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2" r:id="rId3"/>
    <p:sldId id="257" r:id="rId4"/>
    <p:sldId id="258" r:id="rId5"/>
    <p:sldId id="259" r:id="rId6"/>
    <p:sldId id="260" r:id="rId7"/>
    <p:sldId id="293" r:id="rId8"/>
    <p:sldId id="261" r:id="rId9"/>
    <p:sldId id="262" r:id="rId10"/>
    <p:sldId id="296" r:id="rId11"/>
    <p:sldId id="263" r:id="rId12"/>
    <p:sldId id="265" r:id="rId13"/>
    <p:sldId id="264" r:id="rId14"/>
    <p:sldId id="266" r:id="rId15"/>
    <p:sldId id="268" r:id="rId16"/>
    <p:sldId id="294" r:id="rId17"/>
    <p:sldId id="269" r:id="rId18"/>
    <p:sldId id="270" r:id="rId19"/>
    <p:sldId id="273" r:id="rId20"/>
    <p:sldId id="295" r:id="rId21"/>
    <p:sldId id="274" r:id="rId22"/>
    <p:sldId id="271" r:id="rId23"/>
    <p:sldId id="272" r:id="rId24"/>
    <p:sldId id="297" r:id="rId25"/>
    <p:sldId id="267" r:id="rId26"/>
    <p:sldId id="298" r:id="rId27"/>
    <p:sldId id="275" r:id="rId28"/>
    <p:sldId id="276" r:id="rId29"/>
    <p:sldId id="277" r:id="rId30"/>
    <p:sldId id="278" r:id="rId31"/>
    <p:sldId id="279" r:id="rId32"/>
    <p:sldId id="280" r:id="rId33"/>
    <p:sldId id="281" r:id="rId34"/>
    <p:sldId id="282" r:id="rId35"/>
    <p:sldId id="283" r:id="rId36"/>
    <p:sldId id="299" r:id="rId37"/>
    <p:sldId id="285" r:id="rId38"/>
    <p:sldId id="286" r:id="rId39"/>
    <p:sldId id="287" r:id="rId40"/>
    <p:sldId id="288" r:id="rId41"/>
    <p:sldId id="290" r:id="rId42"/>
    <p:sldId id="28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2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2/2/2020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2/2/2020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2/2/2020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2/2/2020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2/2/2020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2/2/2020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effectLst/>
              </a:rPr>
              <a:t>PEMANTAPAN KESEPADUAN NASIONAL MELALUI</a:t>
            </a:r>
            <a:br>
              <a:rPr lang="en-US" sz="4000" dirty="0">
                <a:effectLst/>
              </a:rPr>
            </a:br>
            <a:r>
              <a:rPr lang="en-US" sz="4000" dirty="0">
                <a:effectLst/>
              </a:rPr>
              <a:t>ETIKA DAN PERADABAN</a:t>
            </a:r>
            <a:br>
              <a:rPr lang="en-US" sz="4000" dirty="0">
                <a:effectLst/>
              </a:rPr>
            </a:br>
            <a:r>
              <a:rPr lang="en-US" sz="4000" dirty="0">
                <a:effectLst/>
              </a:rPr>
              <a:t> </a:t>
            </a:r>
          </a:p>
        </p:txBody>
      </p:sp>
      <p:sp>
        <p:nvSpPr>
          <p:cNvPr id="3" name="Subtitle 2"/>
          <p:cNvSpPr>
            <a:spLocks noGrp="1"/>
          </p:cNvSpPr>
          <p:nvPr>
            <p:ph type="subTitle" idx="1"/>
          </p:nvPr>
        </p:nvSpPr>
        <p:spPr/>
        <p:txBody>
          <a:bodyPr/>
          <a:lstStyle/>
          <a:p>
            <a:r>
              <a:rPr lang="en-US" dirty="0" smtClean="0"/>
              <a:t>BAB 5</a:t>
            </a:r>
            <a:endParaRPr lang="en-US" dirty="0"/>
          </a:p>
        </p:txBody>
      </p:sp>
    </p:spTree>
    <p:extLst>
      <p:ext uri="{BB962C8B-B14F-4D97-AF65-F5344CB8AC3E}">
        <p14:creationId xmlns:p14="http://schemas.microsoft.com/office/powerpoint/2010/main" val="3352494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990600"/>
            <a:ext cx="8229600" cy="5016691"/>
          </a:xfrm>
        </p:spPr>
        <p:txBody>
          <a:bodyPr>
            <a:normAutofit/>
          </a:bodyPr>
          <a:lstStyle/>
          <a:p>
            <a:r>
              <a:rPr lang="ms-MY" sz="2000" dirty="0"/>
              <a:t>Menurut beliau, proses pengkhususan dalam pekerjaan mempunyai kebaikan iaitu membolehkan pengetahuan teknologi berkembang, manakala keburukannya ialah individu atau kumpulan mesti bergantung dengan yang lain (Krause 1982: 70). </a:t>
            </a:r>
          </a:p>
          <a:p>
            <a:endParaRPr lang="en-US" sz="2000" dirty="0"/>
          </a:p>
        </p:txBody>
      </p:sp>
      <p:sp>
        <p:nvSpPr>
          <p:cNvPr id="7" name="Title 6"/>
          <p:cNvSpPr>
            <a:spLocks noGrp="1"/>
          </p:cNvSpPr>
          <p:nvPr>
            <p:ph type="title"/>
          </p:nvPr>
        </p:nvSpPr>
        <p:spPr/>
        <p:txBody>
          <a:bodyPr/>
          <a:lstStyle/>
          <a:p>
            <a:endParaRPr lang="en-US" dirty="0"/>
          </a:p>
        </p:txBody>
      </p:sp>
      <p:pic>
        <p:nvPicPr>
          <p:cNvPr id="13314" name="Picture 2" descr="C:\Users\user\Desktop\Division-of-Labor-image-3333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2743200"/>
            <a:ext cx="8639175"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298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lstStyle/>
          <a:p>
            <a:r>
              <a:rPr lang="ms-MY" sz="2000" dirty="0" smtClean="0"/>
              <a:t>Kedua-dua </a:t>
            </a:r>
            <a:r>
              <a:rPr lang="ms-MY" sz="2000" dirty="0"/>
              <a:t>ahli sosiologi ini percaya bahawa kawalan sosial adalah berkait rapat dengan kepercayaan individu. Dalam masyarakat simpel, masyarakat dikawal oleh sistem kepercayaan dan agama selain daripada adat resam. Semua ini adalah berkenaan dengan kesedaran kolektif. </a:t>
            </a:r>
            <a:endParaRPr lang="ms-MY" sz="2000" dirty="0" smtClean="0"/>
          </a:p>
          <a:p>
            <a:endParaRPr lang="ms-MY" sz="2000" dirty="0" smtClean="0"/>
          </a:p>
          <a:p>
            <a:r>
              <a:rPr lang="ms-MY" sz="2000" dirty="0" smtClean="0"/>
              <a:t>Kesedaran </a:t>
            </a:r>
            <a:r>
              <a:rPr lang="ms-MY" sz="2000" dirty="0"/>
              <a:t>kolektif ialah;</a:t>
            </a:r>
            <a:endParaRPr lang="en-US" sz="2000" dirty="0"/>
          </a:p>
          <a:p>
            <a:pPr marL="109728" indent="0">
              <a:buNone/>
            </a:pPr>
            <a:r>
              <a:rPr lang="en-US" sz="2000" dirty="0"/>
              <a:t> </a:t>
            </a:r>
            <a:r>
              <a:rPr lang="ms-MY" sz="2000" dirty="0" smtClean="0"/>
              <a:t>“</a:t>
            </a:r>
            <a:r>
              <a:rPr lang="ms-MY" sz="2000" i="1" dirty="0"/>
              <a:t>The totality of beliefs and sentiments common to the average members of a society forms a determinate system with a life of its own</a:t>
            </a:r>
            <a:r>
              <a:rPr lang="ms-MY" sz="2000" dirty="0"/>
              <a:t>” (Durkheim 1984: 38)</a:t>
            </a:r>
            <a:endParaRPr lang="en-US" sz="2000" dirty="0"/>
          </a:p>
          <a:p>
            <a:endParaRPr lang="en-US" sz="2000" dirty="0" smtClean="0"/>
          </a:p>
          <a:p>
            <a:pPr marL="109728" indent="0">
              <a:buNone/>
            </a:pPr>
            <a:r>
              <a:rPr lang="en-US" sz="2000" dirty="0"/>
              <a:t> </a:t>
            </a:r>
          </a:p>
          <a:p>
            <a:endParaRPr lang="en-US" sz="2000" dirty="0"/>
          </a:p>
          <a:p>
            <a:endParaRPr lang="en-US" dirty="0"/>
          </a:p>
        </p:txBody>
      </p:sp>
      <p:sp>
        <p:nvSpPr>
          <p:cNvPr id="3" name="Title 2"/>
          <p:cNvSpPr>
            <a:spLocks noGrp="1"/>
          </p:cNvSpPr>
          <p:nvPr>
            <p:ph type="title"/>
          </p:nvPr>
        </p:nvSpPr>
        <p:spPr/>
        <p:txBody>
          <a:bodyPr/>
          <a:lstStyle/>
          <a:p>
            <a:r>
              <a:rPr lang="en-US" dirty="0" smtClean="0"/>
              <a:t>KAWALAN SOSIAL</a:t>
            </a:r>
            <a:endParaRPr lang="en-US" dirty="0"/>
          </a:p>
        </p:txBody>
      </p:sp>
    </p:spTree>
    <p:extLst>
      <p:ext uri="{BB962C8B-B14F-4D97-AF65-F5344CB8AC3E}">
        <p14:creationId xmlns:p14="http://schemas.microsoft.com/office/powerpoint/2010/main" val="818710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a:bodyPr>
          <a:lstStyle/>
          <a:p>
            <a:r>
              <a:rPr lang="ms-MY" sz="2000" dirty="0" smtClean="0"/>
              <a:t>Menurut Durkheim, hukuman </a:t>
            </a:r>
            <a:r>
              <a:rPr lang="ms-MY" sz="2000" dirty="0"/>
              <a:t>dalam perpaduan mekanikal bersifat </a:t>
            </a:r>
            <a:r>
              <a:rPr lang="ms-MY" sz="2000" i="1" dirty="0"/>
              <a:t>represif</a:t>
            </a:r>
            <a:r>
              <a:rPr lang="ms-MY" sz="2000" dirty="0"/>
              <a:t> </a:t>
            </a:r>
            <a:r>
              <a:rPr lang="ms-MY" sz="2000" dirty="0" smtClean="0"/>
              <a:t> iaitu </a:t>
            </a:r>
            <a:r>
              <a:rPr lang="ms-MY" sz="2000" dirty="0"/>
              <a:t>bersifat menindas dan menghukum kerana komuniti bertindak balas dengan segera jika ahlinya mencabar kewibawaan undang-undang konvensional. Umumnya, undang-undang agama biasanya bersifat represif.  </a:t>
            </a:r>
            <a:endParaRPr lang="ms-MY" sz="2000" dirty="0" smtClean="0"/>
          </a:p>
          <a:p>
            <a:endParaRPr lang="ms-MY" sz="2000" dirty="0" smtClean="0"/>
          </a:p>
          <a:p>
            <a:r>
              <a:rPr lang="ms-MY" sz="2000" dirty="0" smtClean="0"/>
              <a:t>Dalam </a:t>
            </a:r>
            <a:r>
              <a:rPr lang="ms-MY" sz="2000" dirty="0"/>
              <a:t>masyarakat kompleks pula, kawalan sosial adalah berbentuk undang-undang </a:t>
            </a:r>
            <a:r>
              <a:rPr lang="ms-MY" sz="2000" i="1" dirty="0"/>
              <a:t>restitutif</a:t>
            </a:r>
            <a:r>
              <a:rPr lang="ms-MY" sz="2000" dirty="0"/>
              <a:t> dan tidak berkaitan dengan kesedaran kolektif. Ia ditubuhkan secara khas dan diadili oleh orang-orang yang telah dilantik sahaja dan bukannya masyarakat secara amnya (Durkhiem 1984).</a:t>
            </a:r>
            <a:endParaRPr lang="en-US" sz="2000" dirty="0"/>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279553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sz="quarter" idx="2"/>
          </p:nvPr>
        </p:nvSpPr>
        <p:spPr>
          <a:xfrm>
            <a:off x="457200" y="533400"/>
            <a:ext cx="5638800" cy="5486400"/>
          </a:xfrm>
        </p:spPr>
        <p:txBody>
          <a:bodyPr>
            <a:normAutofit fontScale="70000" lnSpcReduction="20000"/>
          </a:bodyPr>
          <a:lstStyle/>
          <a:p>
            <a:r>
              <a:rPr lang="ms-MY" dirty="0"/>
              <a:t>Mengikut Ibn </a:t>
            </a:r>
            <a:r>
              <a:rPr lang="ms-MY" dirty="0" smtClean="0"/>
              <a:t>Khaldun pula, </a:t>
            </a:r>
            <a:r>
              <a:rPr lang="ms-MY" dirty="0"/>
              <a:t>kawalan sosial dalam masyarakat simpel adalah berdasarkan kepada kepimpinan. Oleh yang demikian, mereka memerlukan pemimpin yang baik yang dapat menggunakan kekuasaan itu untuk kepentingan rakyat atau pengikut bagi mengelakkan daripada berlakunya perpecahan semangat kekitaan kerana semangat ini perlu untuk mempertahankan diri dan suku (Rosenthal &amp; Dawood 1967; A. Mukhti Ali 1976). </a:t>
            </a:r>
            <a:endParaRPr lang="ms-MY" dirty="0" smtClean="0"/>
          </a:p>
          <a:p>
            <a:endParaRPr lang="ms-MY" dirty="0" smtClean="0"/>
          </a:p>
          <a:p>
            <a:r>
              <a:rPr lang="ms-MY" dirty="0" smtClean="0"/>
              <a:t>Selain </a:t>
            </a:r>
            <a:r>
              <a:rPr lang="ms-MY" dirty="0"/>
              <a:t>itu, kepatuhan dalam amalan-amalan agama dan kepercayaan kepada ajaran-ajaran kenabian dan kewalian dapat menghalang sifat-sifat buruk antara mereka seperti iri hati dan sebagainya (Rosenthal &amp; Dawood 1967). </a:t>
            </a:r>
            <a:endParaRPr lang="ms-MY" dirty="0" smtClean="0"/>
          </a:p>
          <a:p>
            <a:endParaRPr lang="ms-MY" dirty="0" smtClean="0"/>
          </a:p>
          <a:p>
            <a:r>
              <a:rPr lang="ms-MY" dirty="0" smtClean="0"/>
              <a:t>Kepatuhan </a:t>
            </a:r>
            <a:r>
              <a:rPr lang="ms-MY" dirty="0"/>
              <a:t>seperti ini dapat mengawal tingkah laku masyarakat dan membolehkan masyarakat saling bertoleransi antara satu sama lain tanpa sebarang prejudis akibat perbezaan sosial.</a:t>
            </a:r>
            <a:endParaRPr lang="en-US" dirty="0"/>
          </a:p>
          <a:p>
            <a:pPr marL="109728" indent="0">
              <a:buNone/>
            </a:pPr>
            <a:r>
              <a:rPr lang="en-US" dirty="0"/>
              <a:t> </a:t>
            </a:r>
          </a:p>
          <a:p>
            <a:endParaRPr lang="en-US" dirty="0"/>
          </a:p>
        </p:txBody>
      </p:sp>
      <p:pic>
        <p:nvPicPr>
          <p:cNvPr id="25602" name="Picture 2" descr="C:\Users\user\Desktop\berdoa-pic[1].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248400" y="1600200"/>
            <a:ext cx="2752344" cy="288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707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6" name="Text Placeholder 5"/>
          <p:cNvSpPr>
            <a:spLocks noGrp="1"/>
          </p:cNvSpPr>
          <p:nvPr>
            <p:ph type="body" sz="half" idx="3"/>
          </p:nvPr>
        </p:nvSpPr>
        <p:spPr>
          <a:xfrm>
            <a:off x="5791200" y="5410200"/>
            <a:ext cx="2895600" cy="762000"/>
          </a:xfrm>
        </p:spPr>
        <p:txBody>
          <a:bodyPr/>
          <a:lstStyle/>
          <a:p>
            <a:pPr algn="ctr"/>
            <a:r>
              <a:rPr lang="en-US" dirty="0" err="1" smtClean="0"/>
              <a:t>Nilai</a:t>
            </a:r>
            <a:r>
              <a:rPr lang="en-US" dirty="0" smtClean="0"/>
              <a:t> </a:t>
            </a:r>
            <a:r>
              <a:rPr lang="en-US" dirty="0" err="1" smtClean="0"/>
              <a:t>Etika</a:t>
            </a:r>
            <a:endParaRPr lang="en-US" dirty="0"/>
          </a:p>
        </p:txBody>
      </p:sp>
      <p:sp>
        <p:nvSpPr>
          <p:cNvPr id="2" name="Content Placeholder 1"/>
          <p:cNvSpPr>
            <a:spLocks noGrp="1"/>
          </p:cNvSpPr>
          <p:nvPr>
            <p:ph sz="quarter" idx="2"/>
          </p:nvPr>
        </p:nvSpPr>
        <p:spPr>
          <a:xfrm>
            <a:off x="457200" y="685800"/>
            <a:ext cx="4572000" cy="5410200"/>
          </a:xfrm>
        </p:spPr>
        <p:txBody>
          <a:bodyPr>
            <a:normAutofit fontScale="92500" lnSpcReduction="20000"/>
          </a:bodyPr>
          <a:lstStyle/>
          <a:p>
            <a:r>
              <a:rPr lang="en-US" sz="2000" dirty="0"/>
              <a:t>Ibn </a:t>
            </a:r>
            <a:r>
              <a:rPr lang="en-US" sz="2000" dirty="0" err="1"/>
              <a:t>Khaldun</a:t>
            </a:r>
            <a:r>
              <a:rPr lang="en-US" sz="2000" dirty="0"/>
              <a:t> </a:t>
            </a:r>
            <a:r>
              <a:rPr lang="en-US" sz="2000" dirty="0" err="1"/>
              <a:t>menegaskan</a:t>
            </a:r>
            <a:r>
              <a:rPr lang="en-US" sz="2000" dirty="0"/>
              <a:t> </a:t>
            </a:r>
            <a:r>
              <a:rPr lang="en-US" sz="2000" dirty="0" err="1"/>
              <a:t>bahawa</a:t>
            </a:r>
            <a:r>
              <a:rPr lang="en-US" sz="2000" dirty="0"/>
              <a:t> </a:t>
            </a:r>
            <a:r>
              <a:rPr lang="en-US" sz="2000" dirty="0" err="1"/>
              <a:t>integrasi</a:t>
            </a:r>
            <a:r>
              <a:rPr lang="en-US" sz="2000" dirty="0"/>
              <a:t> </a:t>
            </a:r>
            <a:r>
              <a:rPr lang="en-US" sz="2000" dirty="0" err="1"/>
              <a:t>dan</a:t>
            </a:r>
            <a:r>
              <a:rPr lang="en-US" sz="2000" dirty="0"/>
              <a:t> </a:t>
            </a:r>
            <a:r>
              <a:rPr lang="en-US" sz="2000" dirty="0" err="1"/>
              <a:t>perpaduan</a:t>
            </a:r>
            <a:r>
              <a:rPr lang="en-US" sz="2000" dirty="0"/>
              <a:t> </a:t>
            </a:r>
            <a:r>
              <a:rPr lang="en-US" sz="2000" dirty="0" err="1"/>
              <a:t>masyarakat</a:t>
            </a:r>
            <a:r>
              <a:rPr lang="en-US" sz="2000" dirty="0"/>
              <a:t> </a:t>
            </a:r>
            <a:r>
              <a:rPr lang="en-US" sz="2000" dirty="0" err="1"/>
              <a:t>majmuk</a:t>
            </a:r>
            <a:r>
              <a:rPr lang="en-US" sz="2000" dirty="0"/>
              <a:t> </a:t>
            </a:r>
            <a:r>
              <a:rPr lang="en-US" sz="2000" dirty="0" err="1"/>
              <a:t>dibina</a:t>
            </a:r>
            <a:r>
              <a:rPr lang="en-US" sz="2000" dirty="0"/>
              <a:t> </a:t>
            </a:r>
            <a:r>
              <a:rPr lang="en-US" sz="2000" dirty="0" err="1"/>
              <a:t>berasaskan</a:t>
            </a:r>
            <a:r>
              <a:rPr lang="en-US" sz="2000" dirty="0"/>
              <a:t> </a:t>
            </a:r>
            <a:r>
              <a:rPr lang="en-US" sz="2000" dirty="0" err="1"/>
              <a:t>kepada</a:t>
            </a:r>
            <a:r>
              <a:rPr lang="en-US" sz="2000" dirty="0"/>
              <a:t>  </a:t>
            </a:r>
            <a:r>
              <a:rPr lang="en-US" sz="2000" dirty="0" err="1"/>
              <a:t>kepercayaan</a:t>
            </a:r>
            <a:r>
              <a:rPr lang="en-US" sz="2000" dirty="0"/>
              <a:t> </a:t>
            </a:r>
            <a:r>
              <a:rPr lang="en-US" sz="2000" dirty="0" err="1"/>
              <a:t>kepada</a:t>
            </a:r>
            <a:r>
              <a:rPr lang="en-US" sz="2000" dirty="0"/>
              <a:t> Allah, </a:t>
            </a:r>
            <a:r>
              <a:rPr lang="en-US" sz="2000" dirty="0" err="1"/>
              <a:t>semangat</a:t>
            </a:r>
            <a:r>
              <a:rPr lang="en-US" sz="2000" dirty="0"/>
              <a:t> </a:t>
            </a:r>
            <a:r>
              <a:rPr lang="en-US" sz="2000" dirty="0" err="1"/>
              <a:t>dakwah</a:t>
            </a:r>
            <a:r>
              <a:rPr lang="en-US" sz="2000" dirty="0"/>
              <a:t>, </a:t>
            </a:r>
            <a:r>
              <a:rPr lang="en-US" sz="2000" dirty="0" err="1"/>
              <a:t>keadilan</a:t>
            </a:r>
            <a:r>
              <a:rPr lang="en-US" sz="2000" dirty="0"/>
              <a:t>, </a:t>
            </a:r>
            <a:r>
              <a:rPr lang="en-US" sz="2000" dirty="0" err="1"/>
              <a:t>akauntabiliti</a:t>
            </a:r>
            <a:r>
              <a:rPr lang="en-US" sz="2000" dirty="0"/>
              <a:t>, </a:t>
            </a:r>
            <a:r>
              <a:rPr lang="en-US" sz="2000" dirty="0" err="1"/>
              <a:t>penghormatan</a:t>
            </a:r>
            <a:r>
              <a:rPr lang="en-US" sz="2000" dirty="0"/>
              <a:t> </a:t>
            </a:r>
            <a:r>
              <a:rPr lang="en-US" sz="2000" dirty="0" err="1"/>
              <a:t>bersama</a:t>
            </a:r>
            <a:r>
              <a:rPr lang="en-US" sz="2000" dirty="0"/>
              <a:t>, </a:t>
            </a:r>
            <a:r>
              <a:rPr lang="en-US" sz="2000" dirty="0" err="1"/>
              <a:t>saling</a:t>
            </a:r>
            <a:r>
              <a:rPr lang="en-US" sz="2000" dirty="0"/>
              <a:t> </a:t>
            </a:r>
            <a:r>
              <a:rPr lang="en-US" sz="2000" dirty="0" err="1"/>
              <a:t>mempercayai</a:t>
            </a:r>
            <a:r>
              <a:rPr lang="en-US" sz="2000" dirty="0"/>
              <a:t>, </a:t>
            </a:r>
            <a:r>
              <a:rPr lang="en-US" sz="2000" dirty="0" err="1"/>
              <a:t>keikhlasan</a:t>
            </a:r>
            <a:r>
              <a:rPr lang="en-US" sz="2000" dirty="0"/>
              <a:t> </a:t>
            </a:r>
            <a:r>
              <a:rPr lang="en-US" sz="2000" dirty="0" err="1"/>
              <a:t>mutlak</a:t>
            </a:r>
            <a:r>
              <a:rPr lang="en-US" sz="2000" dirty="0"/>
              <a:t>, </a:t>
            </a:r>
            <a:r>
              <a:rPr lang="en-US" sz="2000" dirty="0" err="1"/>
              <a:t>rajin</a:t>
            </a:r>
            <a:r>
              <a:rPr lang="en-US" sz="2000" dirty="0"/>
              <a:t>, </a:t>
            </a:r>
            <a:r>
              <a:rPr lang="en-US" sz="2000" dirty="0" err="1"/>
              <a:t>kerjasama</a:t>
            </a:r>
            <a:r>
              <a:rPr lang="en-US" sz="2000" dirty="0"/>
              <a:t>, </a:t>
            </a:r>
            <a:r>
              <a:rPr lang="en-US" sz="2000" dirty="0" err="1"/>
              <a:t>kecemerlangan</a:t>
            </a:r>
            <a:r>
              <a:rPr lang="en-US" sz="2000" dirty="0"/>
              <a:t>, </a:t>
            </a:r>
            <a:r>
              <a:rPr lang="en-US" sz="2000" dirty="0" err="1"/>
              <a:t>rawatan</a:t>
            </a:r>
            <a:r>
              <a:rPr lang="en-US" sz="2000" dirty="0"/>
              <a:t> </a:t>
            </a:r>
            <a:r>
              <a:rPr lang="en-US" sz="2000" dirty="0" err="1"/>
              <a:t>persaudaraan</a:t>
            </a:r>
            <a:r>
              <a:rPr lang="en-US" sz="2000" dirty="0"/>
              <a:t>, </a:t>
            </a:r>
            <a:r>
              <a:rPr lang="en-US" sz="2000" dirty="0" err="1"/>
              <a:t>kejujuran</a:t>
            </a:r>
            <a:r>
              <a:rPr lang="en-US" sz="2000" dirty="0"/>
              <a:t> </a:t>
            </a:r>
            <a:r>
              <a:rPr lang="en-US" sz="2000" dirty="0" err="1"/>
              <a:t>dan</a:t>
            </a:r>
            <a:r>
              <a:rPr lang="en-US" sz="2000" dirty="0"/>
              <a:t> </a:t>
            </a:r>
            <a:r>
              <a:rPr lang="en-US" sz="2000" dirty="0" err="1"/>
              <a:t>kebenaran</a:t>
            </a:r>
            <a:r>
              <a:rPr lang="en-US" sz="2000" dirty="0"/>
              <a:t>, moral, </a:t>
            </a:r>
            <a:r>
              <a:rPr lang="en-US" sz="2000" dirty="0" err="1"/>
              <a:t>pengetahuan</a:t>
            </a:r>
            <a:r>
              <a:rPr lang="en-US" sz="2000" dirty="0"/>
              <a:t>, </a:t>
            </a:r>
            <a:r>
              <a:rPr lang="en-US" sz="2000" dirty="0" err="1"/>
              <a:t>tingkah</a:t>
            </a:r>
            <a:r>
              <a:rPr lang="en-US" sz="2000" dirty="0"/>
              <a:t> </a:t>
            </a:r>
            <a:r>
              <a:rPr lang="en-US" sz="2000" dirty="0" err="1"/>
              <a:t>laku</a:t>
            </a:r>
            <a:r>
              <a:rPr lang="en-US" sz="2000" dirty="0"/>
              <a:t> yang </a:t>
            </a:r>
            <a:r>
              <a:rPr lang="en-US" sz="2000" dirty="0" err="1"/>
              <a:t>baik</a:t>
            </a:r>
            <a:r>
              <a:rPr lang="en-US" sz="2000" dirty="0"/>
              <a:t>, </a:t>
            </a:r>
            <a:r>
              <a:rPr lang="en-US" sz="2000" dirty="0" err="1"/>
              <a:t>pengorbanan</a:t>
            </a:r>
            <a:r>
              <a:rPr lang="en-US" sz="2000" dirty="0"/>
              <a:t>, </a:t>
            </a:r>
            <a:r>
              <a:rPr lang="en-US" sz="2000" dirty="0" err="1"/>
              <a:t>kemas</a:t>
            </a:r>
            <a:r>
              <a:rPr lang="en-US" sz="2000" dirty="0"/>
              <a:t>, </a:t>
            </a:r>
            <a:r>
              <a:rPr lang="en-US" sz="2000" dirty="0" err="1"/>
              <a:t>dan</a:t>
            </a:r>
            <a:r>
              <a:rPr lang="en-US" sz="2000" dirty="0"/>
              <a:t> </a:t>
            </a:r>
            <a:r>
              <a:rPr lang="en-US" sz="2000" dirty="0" err="1"/>
              <a:t>kebersihan</a:t>
            </a:r>
            <a:r>
              <a:rPr lang="en-US" sz="2000" dirty="0"/>
              <a:t> (</a:t>
            </a:r>
            <a:r>
              <a:rPr lang="en-US" sz="2000" dirty="0" err="1"/>
              <a:t>Rosfazila</a:t>
            </a:r>
            <a:r>
              <a:rPr lang="en-US" sz="2000" dirty="0"/>
              <a:t> </a:t>
            </a:r>
            <a:r>
              <a:rPr lang="en-US" sz="2000" dirty="0" err="1"/>
              <a:t>Abd</a:t>
            </a:r>
            <a:r>
              <a:rPr lang="en-US" sz="2000" dirty="0"/>
              <a:t> Rahman &amp; Abdul </a:t>
            </a:r>
            <a:r>
              <a:rPr lang="en-US" sz="2000" dirty="0" err="1"/>
              <a:t>Razif</a:t>
            </a:r>
            <a:r>
              <a:rPr lang="en-US" sz="2000" dirty="0"/>
              <a:t> </a:t>
            </a:r>
            <a:r>
              <a:rPr lang="en-US" sz="2000" dirty="0" err="1"/>
              <a:t>Zaini</a:t>
            </a:r>
            <a:r>
              <a:rPr lang="en-US" sz="2000" dirty="0"/>
              <a:t>, 2017</a:t>
            </a:r>
            <a:r>
              <a:rPr lang="en-US" sz="2000" dirty="0" smtClean="0"/>
              <a:t>).</a:t>
            </a:r>
          </a:p>
          <a:p>
            <a:endParaRPr lang="en-US" sz="2000" dirty="0" smtClean="0"/>
          </a:p>
          <a:p>
            <a:r>
              <a:rPr lang="en-US" sz="2000" dirty="0" err="1"/>
              <a:t>Kesemua</a:t>
            </a:r>
            <a:r>
              <a:rPr lang="en-US" sz="2000" dirty="0"/>
              <a:t> </a:t>
            </a:r>
            <a:r>
              <a:rPr lang="en-US" sz="2000" dirty="0" err="1"/>
              <a:t>ini</a:t>
            </a:r>
            <a:r>
              <a:rPr lang="en-US" sz="2000" dirty="0"/>
              <a:t> </a:t>
            </a:r>
            <a:r>
              <a:rPr lang="en-US" sz="2000" dirty="0" err="1"/>
              <a:t>merupakan</a:t>
            </a:r>
            <a:r>
              <a:rPr lang="en-US" sz="2000" dirty="0"/>
              <a:t> </a:t>
            </a:r>
            <a:r>
              <a:rPr lang="en-US" sz="2000" dirty="0" err="1"/>
              <a:t>nilai</a:t>
            </a:r>
            <a:r>
              <a:rPr lang="en-US" sz="2000" dirty="0"/>
              <a:t> </a:t>
            </a:r>
            <a:r>
              <a:rPr lang="en-US" sz="2000" dirty="0" err="1"/>
              <a:t>etika</a:t>
            </a:r>
            <a:r>
              <a:rPr lang="en-US" sz="2000" dirty="0"/>
              <a:t> yang </a:t>
            </a:r>
            <a:r>
              <a:rPr lang="en-US" sz="2000" dirty="0" err="1"/>
              <a:t>berupaya</a:t>
            </a:r>
            <a:r>
              <a:rPr lang="en-US" sz="2000" dirty="0"/>
              <a:t> </a:t>
            </a:r>
            <a:r>
              <a:rPr lang="en-US" sz="2000" dirty="0" err="1"/>
              <a:t>membangunkan</a:t>
            </a:r>
            <a:r>
              <a:rPr lang="en-US" sz="2000" dirty="0"/>
              <a:t> </a:t>
            </a:r>
            <a:r>
              <a:rPr lang="en-US" sz="2000" dirty="0" err="1"/>
              <a:t>sesuatu</a:t>
            </a:r>
            <a:r>
              <a:rPr lang="en-US" sz="2000" dirty="0"/>
              <a:t> </a:t>
            </a:r>
            <a:r>
              <a:rPr lang="en-US" sz="2000" dirty="0" err="1"/>
              <a:t>peradaban</a:t>
            </a:r>
            <a:r>
              <a:rPr lang="en-US" sz="2000" dirty="0"/>
              <a:t>.</a:t>
            </a:r>
          </a:p>
        </p:txBody>
      </p:sp>
      <p:pic>
        <p:nvPicPr>
          <p:cNvPr id="15363" name="Picture 3" descr="C:\Users\user\Desktop\Presentation1.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029200" y="609600"/>
            <a:ext cx="39624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074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ETIKA</a:t>
            </a:r>
            <a:endParaRPr lang="en-US" dirty="0"/>
          </a:p>
        </p:txBody>
      </p:sp>
      <p:sp>
        <p:nvSpPr>
          <p:cNvPr id="2" name="Content Placeholder 1"/>
          <p:cNvSpPr>
            <a:spLocks noGrp="1"/>
          </p:cNvSpPr>
          <p:nvPr>
            <p:ph sz="quarter" idx="2"/>
          </p:nvPr>
        </p:nvSpPr>
        <p:spPr>
          <a:xfrm>
            <a:off x="457200" y="1444294"/>
            <a:ext cx="4648200" cy="3941763"/>
          </a:xfrm>
        </p:spPr>
        <p:txBody>
          <a:bodyPr>
            <a:noAutofit/>
          </a:bodyPr>
          <a:lstStyle/>
          <a:p>
            <a:r>
              <a:rPr lang="en-US" sz="2000" dirty="0"/>
              <a:t>'</a:t>
            </a:r>
            <a:r>
              <a:rPr lang="en-US" sz="2000" dirty="0" err="1"/>
              <a:t>Etika</a:t>
            </a:r>
            <a:r>
              <a:rPr lang="en-US" sz="2000" dirty="0"/>
              <a:t>' yang juga </a:t>
            </a:r>
            <a:r>
              <a:rPr lang="en-US" sz="2000" dirty="0" err="1"/>
              <a:t>dikenali</a:t>
            </a:r>
            <a:r>
              <a:rPr lang="en-US" sz="2000" dirty="0"/>
              <a:t> </a:t>
            </a:r>
            <a:r>
              <a:rPr lang="en-US" sz="2000" dirty="0" err="1"/>
              <a:t>sebagai</a:t>
            </a:r>
            <a:r>
              <a:rPr lang="en-US" sz="2000" dirty="0"/>
              <a:t> </a:t>
            </a:r>
            <a:r>
              <a:rPr lang="en-US" sz="2000" dirty="0" err="1"/>
              <a:t>falsafah</a:t>
            </a:r>
            <a:r>
              <a:rPr lang="en-US" sz="2000" dirty="0"/>
              <a:t> moral </a:t>
            </a:r>
            <a:r>
              <a:rPr lang="en-US" sz="2000" dirty="0" err="1"/>
              <a:t>merupakan</a:t>
            </a:r>
            <a:r>
              <a:rPr lang="en-US" sz="2000" dirty="0"/>
              <a:t> </a:t>
            </a:r>
            <a:r>
              <a:rPr lang="en-US" sz="2000" dirty="0" err="1"/>
              <a:t>satu</a:t>
            </a:r>
            <a:r>
              <a:rPr lang="en-US" sz="2000" dirty="0"/>
              <a:t> </a:t>
            </a:r>
            <a:r>
              <a:rPr lang="en-US" sz="2000" dirty="0" err="1"/>
              <a:t>cabang</a:t>
            </a:r>
            <a:r>
              <a:rPr lang="en-US" sz="2000" dirty="0"/>
              <a:t> </a:t>
            </a:r>
            <a:r>
              <a:rPr lang="en-US" sz="2000" dirty="0" err="1"/>
              <a:t>falsafah</a:t>
            </a:r>
            <a:r>
              <a:rPr lang="en-US" sz="2000" dirty="0"/>
              <a:t> yang </a:t>
            </a:r>
            <a:r>
              <a:rPr lang="en-US" sz="2000" dirty="0" err="1"/>
              <a:t>membabitkan</a:t>
            </a:r>
            <a:r>
              <a:rPr lang="en-US" sz="2000" dirty="0"/>
              <a:t> </a:t>
            </a:r>
            <a:r>
              <a:rPr lang="en-US" sz="2000" dirty="0" err="1"/>
              <a:t>penyusunan</a:t>
            </a:r>
            <a:r>
              <a:rPr lang="en-US" sz="2000" dirty="0"/>
              <a:t>, </a:t>
            </a:r>
            <a:r>
              <a:rPr lang="en-US" sz="2000" dirty="0" err="1"/>
              <a:t>mempertahankan</a:t>
            </a:r>
            <a:r>
              <a:rPr lang="en-US" sz="2000" dirty="0"/>
              <a:t> </a:t>
            </a:r>
            <a:r>
              <a:rPr lang="en-US" sz="2000" dirty="0" err="1"/>
              <a:t>dan</a:t>
            </a:r>
            <a:r>
              <a:rPr lang="en-US" sz="2000" dirty="0"/>
              <a:t> </a:t>
            </a:r>
            <a:r>
              <a:rPr lang="en-US" sz="2000" dirty="0" err="1"/>
              <a:t>mencadangkan</a:t>
            </a:r>
            <a:r>
              <a:rPr lang="en-US" sz="2000" dirty="0"/>
              <a:t> </a:t>
            </a:r>
            <a:r>
              <a:rPr lang="en-US" sz="2000" dirty="0" err="1"/>
              <a:t>kelakuan</a:t>
            </a:r>
            <a:r>
              <a:rPr lang="en-US" sz="2000" dirty="0"/>
              <a:t> yang </a:t>
            </a:r>
            <a:r>
              <a:rPr lang="en-US" sz="2000" dirty="0" err="1"/>
              <a:t>betul</a:t>
            </a:r>
            <a:r>
              <a:rPr lang="en-US" sz="2000" dirty="0"/>
              <a:t> </a:t>
            </a:r>
            <a:r>
              <a:rPr lang="en-US" sz="2000" dirty="0" err="1"/>
              <a:t>dan</a:t>
            </a:r>
            <a:r>
              <a:rPr lang="en-US" sz="2000" dirty="0"/>
              <a:t> </a:t>
            </a:r>
            <a:r>
              <a:rPr lang="en-US" sz="2000" dirty="0" err="1"/>
              <a:t>salah</a:t>
            </a:r>
            <a:r>
              <a:rPr lang="en-US" sz="2000" dirty="0"/>
              <a:t>. </a:t>
            </a:r>
            <a:endParaRPr lang="en-US" sz="2000" dirty="0" smtClean="0"/>
          </a:p>
          <a:p>
            <a:endParaRPr lang="en-US" sz="2000" dirty="0" smtClean="0"/>
          </a:p>
          <a:p>
            <a:r>
              <a:rPr lang="en-US" sz="2000" dirty="0" err="1" smtClean="0"/>
              <a:t>Ia</a:t>
            </a:r>
            <a:r>
              <a:rPr lang="en-US" sz="2000" dirty="0" smtClean="0"/>
              <a:t> </a:t>
            </a:r>
            <a:r>
              <a:rPr lang="en-US" sz="2000" dirty="0" err="1"/>
              <a:t>merujuk</a:t>
            </a:r>
            <a:r>
              <a:rPr lang="en-US" sz="2000" dirty="0"/>
              <a:t> </a:t>
            </a:r>
            <a:r>
              <a:rPr lang="en-US" sz="2000" dirty="0" err="1"/>
              <a:t>kepada</a:t>
            </a:r>
            <a:r>
              <a:rPr lang="en-US" sz="2000" dirty="0"/>
              <a:t> </a:t>
            </a:r>
            <a:r>
              <a:rPr lang="en-US" sz="2000" dirty="0" err="1"/>
              <a:t>tingkah</a:t>
            </a:r>
            <a:r>
              <a:rPr lang="en-US" sz="2000" dirty="0"/>
              <a:t> </a:t>
            </a:r>
            <a:r>
              <a:rPr lang="en-US" sz="2000" dirty="0" err="1"/>
              <a:t>laku</a:t>
            </a:r>
            <a:r>
              <a:rPr lang="en-US" sz="2000" dirty="0"/>
              <a:t> moral </a:t>
            </a:r>
            <a:r>
              <a:rPr lang="en-US" sz="2000" dirty="0" err="1"/>
              <a:t>manusia</a:t>
            </a:r>
            <a:r>
              <a:rPr lang="en-US" sz="2000" dirty="0"/>
              <a:t> </a:t>
            </a:r>
            <a:r>
              <a:rPr lang="en-US" sz="2000" dirty="0" err="1"/>
              <a:t>dan</a:t>
            </a:r>
            <a:r>
              <a:rPr lang="en-US" sz="2000" dirty="0"/>
              <a:t> </a:t>
            </a:r>
            <a:r>
              <a:rPr lang="en-US" sz="2000" dirty="0" err="1"/>
              <a:t>bagaimana</a:t>
            </a:r>
            <a:r>
              <a:rPr lang="en-US" sz="2000" dirty="0"/>
              <a:t> </a:t>
            </a:r>
            <a:r>
              <a:rPr lang="en-US" sz="2000" dirty="0" err="1"/>
              <a:t>untuk</a:t>
            </a:r>
            <a:r>
              <a:rPr lang="en-US" sz="2000" dirty="0"/>
              <a:t> </a:t>
            </a:r>
            <a:r>
              <a:rPr lang="en-US" sz="2000" dirty="0" err="1"/>
              <a:t>bertindak</a:t>
            </a:r>
            <a:r>
              <a:rPr lang="en-US" sz="2000" dirty="0"/>
              <a:t> </a:t>
            </a:r>
            <a:r>
              <a:rPr lang="en-US" sz="2000" dirty="0" err="1"/>
              <a:t>dalam</a:t>
            </a:r>
            <a:r>
              <a:rPr lang="en-US" sz="2000" dirty="0"/>
              <a:t> </a:t>
            </a:r>
            <a:r>
              <a:rPr lang="en-US" sz="2000" dirty="0" err="1"/>
              <a:t>keadaan</a:t>
            </a:r>
            <a:r>
              <a:rPr lang="en-US" sz="2000" dirty="0"/>
              <a:t> </a:t>
            </a:r>
            <a:r>
              <a:rPr lang="en-US" sz="2000" dirty="0" err="1"/>
              <a:t>tertentu</a:t>
            </a:r>
            <a:r>
              <a:rPr lang="en-US" sz="2000" dirty="0"/>
              <a:t>. </a:t>
            </a:r>
            <a:r>
              <a:rPr lang="en-US" sz="2000" dirty="0" err="1"/>
              <a:t>Etika</a:t>
            </a:r>
            <a:r>
              <a:rPr lang="en-US" sz="2000" dirty="0"/>
              <a:t> </a:t>
            </a:r>
            <a:r>
              <a:rPr lang="en-US" sz="2000" dirty="0" err="1"/>
              <a:t>berasal</a:t>
            </a:r>
            <a:r>
              <a:rPr lang="en-US" sz="2000" dirty="0"/>
              <a:t> </a:t>
            </a:r>
            <a:r>
              <a:rPr lang="en-US" sz="2000" dirty="0" err="1"/>
              <a:t>daripada</a:t>
            </a:r>
            <a:r>
              <a:rPr lang="en-US" sz="2000" dirty="0"/>
              <a:t> </a:t>
            </a:r>
            <a:r>
              <a:rPr lang="en-US" sz="2000" dirty="0" err="1"/>
              <a:t>perkataan</a:t>
            </a:r>
            <a:r>
              <a:rPr lang="en-US" sz="2000" dirty="0"/>
              <a:t> </a:t>
            </a:r>
            <a:r>
              <a:rPr lang="en-US" sz="2000" dirty="0" err="1"/>
              <a:t>Yunani</a:t>
            </a:r>
            <a:r>
              <a:rPr lang="en-US" sz="2000" dirty="0"/>
              <a:t> </a:t>
            </a:r>
            <a:r>
              <a:rPr lang="en-US" sz="2000" dirty="0" err="1"/>
              <a:t>iaitu</a:t>
            </a:r>
            <a:r>
              <a:rPr lang="en-US" sz="2000" dirty="0"/>
              <a:t> </a:t>
            </a:r>
            <a:r>
              <a:rPr lang="en-US" sz="2000" i="1" dirty="0"/>
              <a:t>'ethos'</a:t>
            </a:r>
            <a:r>
              <a:rPr lang="en-US" sz="2000" dirty="0"/>
              <a:t> yang </a:t>
            </a:r>
            <a:r>
              <a:rPr lang="en-US" sz="2000" dirty="0" err="1"/>
              <a:t>bermaksud</a:t>
            </a:r>
            <a:r>
              <a:rPr lang="en-US" sz="2000" dirty="0"/>
              <a:t> '</a:t>
            </a:r>
            <a:r>
              <a:rPr lang="en-US" sz="2000" dirty="0" err="1"/>
              <a:t>watak</a:t>
            </a:r>
            <a:r>
              <a:rPr lang="en-US" sz="2000" dirty="0"/>
              <a:t>'. </a:t>
            </a:r>
            <a:endParaRPr lang="en-US" sz="2000" dirty="0" smtClean="0"/>
          </a:p>
          <a:p>
            <a:endParaRPr lang="en-US" sz="2000" dirty="0" smtClean="0"/>
          </a:p>
        </p:txBody>
      </p:sp>
      <p:pic>
        <p:nvPicPr>
          <p:cNvPr id="7170" name="Picture 2" descr="C:\Users\user\Desktop\Ethics-Blog-760x550-760x550.pn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334000" y="1143000"/>
            <a:ext cx="35814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508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8" name="Content Placeholder 7"/>
          <p:cNvSpPr>
            <a:spLocks noGrp="1"/>
          </p:cNvSpPr>
          <p:nvPr>
            <p:ph sz="quarter" idx="2"/>
          </p:nvPr>
        </p:nvSpPr>
        <p:spPr>
          <a:xfrm>
            <a:off x="457200" y="1219200"/>
            <a:ext cx="4724400" cy="4166857"/>
          </a:xfrm>
        </p:spPr>
        <p:txBody>
          <a:bodyPr>
            <a:normAutofit fontScale="77500" lnSpcReduction="20000"/>
          </a:bodyPr>
          <a:lstStyle/>
          <a:p>
            <a:r>
              <a:rPr lang="en-US" sz="2800" dirty="0" err="1"/>
              <a:t>Etika</a:t>
            </a:r>
            <a:r>
              <a:rPr lang="en-US" sz="2800" dirty="0"/>
              <a:t> </a:t>
            </a:r>
            <a:r>
              <a:rPr lang="en-US" sz="2800" dirty="0" err="1"/>
              <a:t>merupakan</a:t>
            </a:r>
            <a:r>
              <a:rPr lang="en-US" sz="2800" dirty="0"/>
              <a:t> </a:t>
            </a:r>
            <a:r>
              <a:rPr lang="en-US" sz="2800" dirty="0" err="1"/>
              <a:t>piawaian</a:t>
            </a:r>
            <a:r>
              <a:rPr lang="en-US" sz="2800" dirty="0"/>
              <a:t> yang </a:t>
            </a:r>
            <a:r>
              <a:rPr lang="en-US" sz="2800" dirty="0" err="1"/>
              <a:t>berasaskan</a:t>
            </a:r>
            <a:r>
              <a:rPr lang="en-US" sz="2800" dirty="0"/>
              <a:t> </a:t>
            </a:r>
            <a:r>
              <a:rPr lang="en-US" sz="2800" dirty="0" err="1"/>
              <a:t>betul</a:t>
            </a:r>
            <a:r>
              <a:rPr lang="en-US" sz="2800" dirty="0"/>
              <a:t> </a:t>
            </a:r>
            <a:r>
              <a:rPr lang="en-US" sz="2800" dirty="0" err="1"/>
              <a:t>dan</a:t>
            </a:r>
            <a:r>
              <a:rPr lang="en-US" sz="2800" dirty="0"/>
              <a:t> </a:t>
            </a:r>
            <a:r>
              <a:rPr lang="en-US" sz="2800" dirty="0" err="1"/>
              <a:t>salah</a:t>
            </a:r>
            <a:r>
              <a:rPr lang="en-US" sz="2800" dirty="0"/>
              <a:t> </a:t>
            </a:r>
            <a:r>
              <a:rPr lang="en-US" sz="2800" dirty="0" err="1"/>
              <a:t>terhadap</a:t>
            </a:r>
            <a:r>
              <a:rPr lang="en-US" sz="2800" dirty="0"/>
              <a:t> </a:t>
            </a:r>
            <a:r>
              <a:rPr lang="en-US" sz="2800" dirty="0" err="1"/>
              <a:t>perbuatan</a:t>
            </a:r>
            <a:r>
              <a:rPr lang="en-US" sz="2800" dirty="0"/>
              <a:t> </a:t>
            </a:r>
            <a:r>
              <a:rPr lang="en-US" sz="2800" dirty="0" err="1"/>
              <a:t>atau</a:t>
            </a:r>
            <a:r>
              <a:rPr lang="en-US" sz="2800" dirty="0"/>
              <a:t> </a:t>
            </a:r>
            <a:r>
              <a:rPr lang="en-US" sz="2800" dirty="0" err="1"/>
              <a:t>tingkah</a:t>
            </a:r>
            <a:r>
              <a:rPr lang="en-US" sz="2800" dirty="0"/>
              <a:t> </a:t>
            </a:r>
            <a:r>
              <a:rPr lang="en-US" sz="2800" dirty="0" err="1"/>
              <a:t>laku</a:t>
            </a:r>
            <a:r>
              <a:rPr lang="en-US" sz="2800" dirty="0"/>
              <a:t> </a:t>
            </a:r>
            <a:r>
              <a:rPr lang="en-US" sz="2800" dirty="0" err="1"/>
              <a:t>seseorang</a:t>
            </a:r>
            <a:r>
              <a:rPr lang="en-US" sz="2800" dirty="0"/>
              <a:t> </a:t>
            </a:r>
            <a:r>
              <a:rPr lang="en-US" sz="2800" dirty="0" err="1"/>
              <a:t>dalam</a:t>
            </a:r>
            <a:r>
              <a:rPr lang="en-US" sz="2800" dirty="0"/>
              <a:t> </a:t>
            </a:r>
            <a:r>
              <a:rPr lang="en-US" sz="2800" dirty="0" err="1"/>
              <a:t>melaksanakan</a:t>
            </a:r>
            <a:r>
              <a:rPr lang="en-US" sz="2800" dirty="0"/>
              <a:t> </a:t>
            </a:r>
            <a:r>
              <a:rPr lang="en-US" sz="2800" dirty="0" err="1"/>
              <a:t>kewajipan</a:t>
            </a:r>
            <a:r>
              <a:rPr lang="en-US" sz="2800" dirty="0"/>
              <a:t> </a:t>
            </a:r>
            <a:r>
              <a:rPr lang="en-US" sz="2800" dirty="0" err="1"/>
              <a:t>manusia</a:t>
            </a:r>
            <a:r>
              <a:rPr lang="en-US" sz="2800" dirty="0"/>
              <a:t>. </a:t>
            </a:r>
            <a:endParaRPr lang="en-US" sz="2800" dirty="0" smtClean="0"/>
          </a:p>
          <a:p>
            <a:endParaRPr lang="en-US" sz="2800" dirty="0" smtClean="0"/>
          </a:p>
          <a:p>
            <a:r>
              <a:rPr lang="en-US" sz="2800" dirty="0" err="1" smtClean="0"/>
              <a:t>Ia</a:t>
            </a:r>
            <a:r>
              <a:rPr lang="en-US" sz="2800" dirty="0" smtClean="0"/>
              <a:t> </a:t>
            </a:r>
            <a:r>
              <a:rPr lang="en-US" sz="2800" dirty="0" err="1"/>
              <a:t>berkait</a:t>
            </a:r>
            <a:r>
              <a:rPr lang="en-US" sz="2800" dirty="0"/>
              <a:t> </a:t>
            </a:r>
            <a:r>
              <a:rPr lang="en-US" sz="2800" dirty="0" err="1"/>
              <a:t>rapat</a:t>
            </a:r>
            <a:r>
              <a:rPr lang="en-US" sz="2800" dirty="0"/>
              <a:t> </a:t>
            </a:r>
            <a:r>
              <a:rPr lang="en-US" sz="2800" dirty="0" err="1"/>
              <a:t>dengan</a:t>
            </a:r>
            <a:r>
              <a:rPr lang="en-US" sz="2800" dirty="0"/>
              <a:t> </a:t>
            </a:r>
            <a:r>
              <a:rPr lang="en-US" sz="2800" dirty="0" err="1"/>
              <a:t>nilai-nilai</a:t>
            </a:r>
            <a:r>
              <a:rPr lang="en-US" sz="2800" dirty="0"/>
              <a:t> moral yang </a:t>
            </a:r>
            <a:r>
              <a:rPr lang="en-US" sz="2800" dirty="0" err="1"/>
              <a:t>menjadi</a:t>
            </a:r>
            <a:r>
              <a:rPr lang="en-US" sz="2800" dirty="0"/>
              <a:t> </a:t>
            </a:r>
            <a:r>
              <a:rPr lang="en-US" sz="2800" dirty="0" err="1"/>
              <a:t>pegangan</a:t>
            </a:r>
            <a:r>
              <a:rPr lang="en-US" sz="2800" dirty="0"/>
              <a:t> </a:t>
            </a:r>
            <a:r>
              <a:rPr lang="en-US" sz="2800" dirty="0" err="1"/>
              <a:t>seseorang</a:t>
            </a:r>
            <a:r>
              <a:rPr lang="en-US" sz="2800" dirty="0"/>
              <a:t> </a:t>
            </a:r>
            <a:r>
              <a:rPr lang="en-US" sz="2800" dirty="0" err="1"/>
              <a:t>individu</a:t>
            </a:r>
            <a:r>
              <a:rPr lang="en-US" sz="2800" dirty="0"/>
              <a:t> </a:t>
            </a:r>
            <a:r>
              <a:rPr lang="en-US" sz="2800" dirty="0" err="1"/>
              <a:t>atau</a:t>
            </a:r>
            <a:r>
              <a:rPr lang="en-US" sz="2800" dirty="0"/>
              <a:t> </a:t>
            </a:r>
            <a:r>
              <a:rPr lang="en-US" sz="2800" dirty="0" err="1"/>
              <a:t>kumpulan</a:t>
            </a:r>
            <a:r>
              <a:rPr lang="en-US" sz="2800" dirty="0"/>
              <a:t> </a:t>
            </a:r>
            <a:r>
              <a:rPr lang="en-US" sz="2800" dirty="0" err="1"/>
              <a:t>masyarakat</a:t>
            </a:r>
            <a:r>
              <a:rPr lang="en-US" sz="2800" dirty="0"/>
              <a:t> </a:t>
            </a:r>
            <a:r>
              <a:rPr lang="en-US" sz="2800" dirty="0" err="1"/>
              <a:t>dalam</a:t>
            </a:r>
            <a:r>
              <a:rPr lang="en-US" sz="2800" dirty="0"/>
              <a:t> </a:t>
            </a:r>
            <a:r>
              <a:rPr lang="en-US" sz="2800" dirty="0" err="1"/>
              <a:t>menentukan</a:t>
            </a:r>
            <a:r>
              <a:rPr lang="en-US" sz="2800" dirty="0"/>
              <a:t> </a:t>
            </a:r>
            <a:r>
              <a:rPr lang="en-US" sz="2800" dirty="0" err="1"/>
              <a:t>perbuatan</a:t>
            </a:r>
            <a:r>
              <a:rPr lang="en-US" sz="2800" dirty="0"/>
              <a:t> </a:t>
            </a:r>
            <a:r>
              <a:rPr lang="en-US" sz="2800" dirty="0" err="1"/>
              <a:t>atau</a:t>
            </a:r>
            <a:r>
              <a:rPr lang="en-US" sz="2800" dirty="0"/>
              <a:t> </a:t>
            </a:r>
            <a:r>
              <a:rPr lang="en-US" sz="2800" dirty="0" err="1"/>
              <a:t>tingkah</a:t>
            </a:r>
            <a:r>
              <a:rPr lang="en-US" sz="2800" dirty="0"/>
              <a:t> </a:t>
            </a:r>
            <a:r>
              <a:rPr lang="en-US" sz="2800" dirty="0" err="1"/>
              <a:t>laku</a:t>
            </a:r>
            <a:r>
              <a:rPr lang="en-US" sz="2800" dirty="0"/>
              <a:t> </a:t>
            </a:r>
            <a:r>
              <a:rPr lang="en-US" sz="2800" dirty="0" err="1"/>
              <a:t>masing-masing</a:t>
            </a:r>
            <a:r>
              <a:rPr lang="en-US" sz="2800" dirty="0"/>
              <a:t>. </a:t>
            </a:r>
          </a:p>
          <a:p>
            <a:endParaRPr lang="en-US" sz="2800" dirty="0"/>
          </a:p>
          <a:p>
            <a:endParaRPr lang="en-US" dirty="0"/>
          </a:p>
        </p:txBody>
      </p:sp>
      <p:pic>
        <p:nvPicPr>
          <p:cNvPr id="8194" name="Picture 2" descr="C:\Users\user\Desktop\Uehiro-ethics.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334000" y="1219200"/>
            <a:ext cx="3505200" cy="391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923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KEPENTINGAN ETIKA DALAM KEHIDUPAN</a:t>
            </a:r>
            <a:endParaRPr lang="en-US" sz="3200" dirty="0"/>
          </a:p>
        </p:txBody>
      </p:sp>
      <p:sp>
        <p:nvSpPr>
          <p:cNvPr id="2" name="Content Placeholder 1"/>
          <p:cNvSpPr>
            <a:spLocks noGrp="1"/>
          </p:cNvSpPr>
          <p:nvPr>
            <p:ph sz="quarter" idx="2"/>
          </p:nvPr>
        </p:nvSpPr>
        <p:spPr>
          <a:xfrm>
            <a:off x="457200" y="1444294"/>
            <a:ext cx="4648200" cy="4651706"/>
          </a:xfrm>
        </p:spPr>
        <p:txBody>
          <a:bodyPr>
            <a:normAutofit fontScale="92500" lnSpcReduction="10000"/>
          </a:bodyPr>
          <a:lstStyle/>
          <a:p>
            <a:r>
              <a:rPr lang="en-US" sz="2000" dirty="0" err="1"/>
              <a:t>Kehidupan</a:t>
            </a:r>
            <a:r>
              <a:rPr lang="en-US" sz="2000" dirty="0"/>
              <a:t> yang </a:t>
            </a:r>
            <a:r>
              <a:rPr lang="en-US" sz="2000" dirty="0" err="1"/>
              <a:t>beretika</a:t>
            </a:r>
            <a:r>
              <a:rPr lang="en-US" sz="2000" dirty="0"/>
              <a:t> </a:t>
            </a:r>
            <a:r>
              <a:rPr lang="en-US" sz="2000" dirty="0" err="1"/>
              <a:t>akan</a:t>
            </a:r>
            <a:r>
              <a:rPr lang="en-US" sz="2000" dirty="0"/>
              <a:t> </a:t>
            </a:r>
            <a:r>
              <a:rPr lang="en-US" sz="2000" dirty="0" err="1"/>
              <a:t>memastikan</a:t>
            </a:r>
            <a:r>
              <a:rPr lang="en-US" sz="2000" dirty="0"/>
              <a:t> </a:t>
            </a:r>
            <a:r>
              <a:rPr lang="en-US" sz="2000" dirty="0" err="1"/>
              <a:t>manusia</a:t>
            </a:r>
            <a:r>
              <a:rPr lang="en-US" sz="2000" dirty="0"/>
              <a:t> </a:t>
            </a:r>
            <a:r>
              <a:rPr lang="en-US" sz="2000" dirty="0" err="1"/>
              <a:t>melaksanakan</a:t>
            </a:r>
            <a:r>
              <a:rPr lang="en-US" sz="2000" dirty="0"/>
              <a:t> </a:t>
            </a:r>
            <a:r>
              <a:rPr lang="en-US" sz="2000" dirty="0" err="1"/>
              <a:t>kewajipan</a:t>
            </a:r>
            <a:r>
              <a:rPr lang="en-US" sz="2000" dirty="0"/>
              <a:t> </a:t>
            </a:r>
            <a:r>
              <a:rPr lang="en-US" sz="2000" dirty="0" err="1"/>
              <a:t>hidup</a:t>
            </a:r>
            <a:r>
              <a:rPr lang="en-US" sz="2000" dirty="0"/>
              <a:t> yang </a:t>
            </a:r>
            <a:r>
              <a:rPr lang="en-US" sz="2000" dirty="0" err="1"/>
              <a:t>memberi</a:t>
            </a:r>
            <a:r>
              <a:rPr lang="en-US" sz="2000" dirty="0"/>
              <a:t> </a:t>
            </a:r>
            <a:r>
              <a:rPr lang="en-US" sz="2000" dirty="0" err="1"/>
              <a:t>faedah</a:t>
            </a:r>
            <a:r>
              <a:rPr lang="en-US" sz="2000" dirty="0"/>
              <a:t> </a:t>
            </a:r>
            <a:r>
              <a:rPr lang="en-US" sz="2000" dirty="0" err="1"/>
              <a:t>kepada</a:t>
            </a:r>
            <a:r>
              <a:rPr lang="en-US" sz="2000" dirty="0"/>
              <a:t> </a:t>
            </a:r>
            <a:r>
              <a:rPr lang="en-US" sz="2000" dirty="0" err="1"/>
              <a:t>diri</a:t>
            </a:r>
            <a:r>
              <a:rPr lang="en-US" sz="2000" dirty="0"/>
              <a:t> </a:t>
            </a:r>
            <a:r>
              <a:rPr lang="en-US" sz="2000" dirty="0" err="1"/>
              <a:t>sendiri</a:t>
            </a:r>
            <a:r>
              <a:rPr lang="en-US" sz="2000" dirty="0"/>
              <a:t> </a:t>
            </a:r>
            <a:r>
              <a:rPr lang="en-US" sz="2000" dirty="0" err="1"/>
              <a:t>dan</a:t>
            </a:r>
            <a:r>
              <a:rPr lang="en-US" sz="2000" dirty="0"/>
              <a:t> juga </a:t>
            </a:r>
            <a:r>
              <a:rPr lang="en-US" sz="2000" dirty="0" err="1"/>
              <a:t>masyarakat</a:t>
            </a:r>
            <a:r>
              <a:rPr lang="en-US" sz="2000" dirty="0"/>
              <a:t>. </a:t>
            </a:r>
            <a:endParaRPr lang="en-US" sz="2000" dirty="0" smtClean="0"/>
          </a:p>
          <a:p>
            <a:pPr marL="109728" indent="0">
              <a:buNone/>
            </a:pPr>
            <a:endParaRPr lang="en-US" sz="2000" dirty="0" smtClean="0"/>
          </a:p>
          <a:p>
            <a:r>
              <a:rPr lang="en-US" sz="2000" dirty="0" err="1" smtClean="0"/>
              <a:t>Sebagai</a:t>
            </a:r>
            <a:r>
              <a:rPr lang="en-US" sz="2000" dirty="0" smtClean="0"/>
              <a:t> </a:t>
            </a:r>
            <a:r>
              <a:rPr lang="en-US" sz="2000" dirty="0" err="1"/>
              <a:t>contoh</a:t>
            </a:r>
            <a:r>
              <a:rPr lang="en-US" sz="2000" dirty="0"/>
              <a:t>, </a:t>
            </a:r>
            <a:r>
              <a:rPr lang="en-US" sz="2000" dirty="0" err="1"/>
              <a:t>seseorang</a:t>
            </a:r>
            <a:r>
              <a:rPr lang="en-US" sz="2000" dirty="0"/>
              <a:t> </a:t>
            </a:r>
            <a:r>
              <a:rPr lang="en-US" sz="2000" dirty="0" err="1"/>
              <a:t>itu</a:t>
            </a:r>
            <a:r>
              <a:rPr lang="en-US" sz="2000" dirty="0"/>
              <a:t> </a:t>
            </a:r>
            <a:r>
              <a:rPr lang="en-US" sz="2000" dirty="0" err="1"/>
              <a:t>dikatakan</a:t>
            </a:r>
            <a:r>
              <a:rPr lang="en-US" sz="2000" dirty="0"/>
              <a:t> </a:t>
            </a:r>
            <a:r>
              <a:rPr lang="en-US" sz="2000" dirty="0" err="1"/>
              <a:t>beretika</a:t>
            </a:r>
            <a:r>
              <a:rPr lang="en-US" sz="2000" dirty="0"/>
              <a:t> </a:t>
            </a:r>
            <a:r>
              <a:rPr lang="en-US" sz="2000" dirty="0" err="1"/>
              <a:t>apabila</a:t>
            </a:r>
            <a:r>
              <a:rPr lang="en-US" sz="2000" dirty="0"/>
              <a:t> </a:t>
            </a:r>
            <a:r>
              <a:rPr lang="en-US" sz="2000" dirty="0" err="1"/>
              <a:t>bertindak</a:t>
            </a:r>
            <a:r>
              <a:rPr lang="en-US" sz="2000" dirty="0"/>
              <a:t> </a:t>
            </a:r>
            <a:r>
              <a:rPr lang="en-US" sz="2000" dirty="0" err="1"/>
              <a:t>jujur</a:t>
            </a:r>
            <a:r>
              <a:rPr lang="en-US" sz="2000" dirty="0"/>
              <a:t>, </a:t>
            </a:r>
            <a:r>
              <a:rPr lang="en-US" sz="2000" dirty="0" err="1"/>
              <a:t>menunjukkan</a:t>
            </a:r>
            <a:r>
              <a:rPr lang="en-US" sz="2000" dirty="0"/>
              <a:t> </a:t>
            </a:r>
            <a:r>
              <a:rPr lang="en-US" sz="2000" dirty="0" err="1"/>
              <a:t>belas</a:t>
            </a:r>
            <a:r>
              <a:rPr lang="en-US" sz="2000" dirty="0"/>
              <a:t> </a:t>
            </a:r>
            <a:r>
              <a:rPr lang="en-US" sz="2000" dirty="0" err="1"/>
              <a:t>kasihan</a:t>
            </a:r>
            <a:r>
              <a:rPr lang="en-US" sz="2000" dirty="0"/>
              <a:t> </a:t>
            </a:r>
            <a:r>
              <a:rPr lang="en-US" sz="2000" dirty="0" err="1"/>
              <a:t>dan</a:t>
            </a:r>
            <a:r>
              <a:rPr lang="en-US" sz="2000" dirty="0"/>
              <a:t> </a:t>
            </a:r>
            <a:r>
              <a:rPr lang="en-US" sz="2000" dirty="0" err="1"/>
              <a:t>kesetiaan</a:t>
            </a:r>
            <a:r>
              <a:rPr lang="en-US" sz="2000" dirty="0"/>
              <a:t> </a:t>
            </a:r>
            <a:r>
              <a:rPr lang="en-US" sz="2000" dirty="0" err="1"/>
              <a:t>manakala</a:t>
            </a:r>
            <a:r>
              <a:rPr lang="en-US" sz="2000" dirty="0"/>
              <a:t> </a:t>
            </a:r>
            <a:r>
              <a:rPr lang="en-US" sz="2000" dirty="0" err="1"/>
              <a:t>perbuatan</a:t>
            </a:r>
            <a:r>
              <a:rPr lang="en-US" sz="2000" dirty="0"/>
              <a:t> </a:t>
            </a:r>
            <a:r>
              <a:rPr lang="en-US" sz="2000" dirty="0" err="1"/>
              <a:t>seperti</a:t>
            </a:r>
            <a:r>
              <a:rPr lang="en-US" sz="2000" dirty="0"/>
              <a:t> </a:t>
            </a:r>
            <a:r>
              <a:rPr lang="en-US" sz="2000" dirty="0" err="1"/>
              <a:t>menipu</a:t>
            </a:r>
            <a:r>
              <a:rPr lang="en-US" sz="2000" dirty="0"/>
              <a:t>, </a:t>
            </a:r>
            <a:r>
              <a:rPr lang="en-US" sz="2000" dirty="0" err="1"/>
              <a:t>mencuri</a:t>
            </a:r>
            <a:r>
              <a:rPr lang="en-US" sz="2000" dirty="0"/>
              <a:t> </a:t>
            </a:r>
            <a:r>
              <a:rPr lang="en-US" sz="2000" dirty="0" err="1"/>
              <a:t>dan</a:t>
            </a:r>
            <a:r>
              <a:rPr lang="en-US" sz="2000" dirty="0"/>
              <a:t> </a:t>
            </a:r>
            <a:r>
              <a:rPr lang="en-US" sz="2000" dirty="0" err="1"/>
              <a:t>membunuh</a:t>
            </a:r>
            <a:r>
              <a:rPr lang="en-US" sz="2000" dirty="0"/>
              <a:t> </a:t>
            </a:r>
            <a:r>
              <a:rPr lang="en-US" sz="2000" dirty="0" err="1"/>
              <a:t>dianggap</a:t>
            </a:r>
            <a:r>
              <a:rPr lang="en-US" sz="2000" dirty="0"/>
              <a:t> </a:t>
            </a:r>
            <a:r>
              <a:rPr lang="en-US" sz="2000" dirty="0" err="1"/>
              <a:t>perbuatan</a:t>
            </a:r>
            <a:r>
              <a:rPr lang="en-US" sz="2000" dirty="0"/>
              <a:t> yang </a:t>
            </a:r>
            <a:r>
              <a:rPr lang="en-US" sz="2000" dirty="0" err="1"/>
              <a:t>tidak</a:t>
            </a:r>
            <a:r>
              <a:rPr lang="en-US" sz="2000" dirty="0"/>
              <a:t> </a:t>
            </a:r>
            <a:r>
              <a:rPr lang="en-US" sz="2000" dirty="0" err="1"/>
              <a:t>beretika</a:t>
            </a:r>
            <a:r>
              <a:rPr lang="en-US" sz="2000" dirty="0"/>
              <a:t> </a:t>
            </a:r>
            <a:r>
              <a:rPr lang="en-US" sz="2000" dirty="0" err="1"/>
              <a:t>dan</a:t>
            </a:r>
            <a:r>
              <a:rPr lang="en-US" sz="2000" dirty="0"/>
              <a:t> </a:t>
            </a:r>
            <a:r>
              <a:rPr lang="en-US" sz="2000" dirty="0" err="1"/>
              <a:t>seterusnya</a:t>
            </a:r>
            <a:r>
              <a:rPr lang="en-US" sz="2000" dirty="0"/>
              <a:t> </a:t>
            </a:r>
            <a:r>
              <a:rPr lang="en-US" sz="2000" dirty="0" err="1"/>
              <a:t>menggambarkan</a:t>
            </a:r>
            <a:r>
              <a:rPr lang="en-US" sz="2000" dirty="0"/>
              <a:t> </a:t>
            </a:r>
            <a:r>
              <a:rPr lang="en-US" sz="2000" dirty="0" err="1"/>
              <a:t>sifat-sifat</a:t>
            </a:r>
            <a:r>
              <a:rPr lang="en-US" sz="2000" dirty="0"/>
              <a:t> </a:t>
            </a:r>
            <a:r>
              <a:rPr lang="en-US" sz="2000" dirty="0" err="1"/>
              <a:t>manusia</a:t>
            </a:r>
            <a:r>
              <a:rPr lang="en-US" sz="2000" dirty="0"/>
              <a:t> </a:t>
            </a:r>
            <a:r>
              <a:rPr lang="en-US" sz="2000" dirty="0" err="1"/>
              <a:t>kurang</a:t>
            </a:r>
            <a:r>
              <a:rPr lang="en-US" sz="2000" dirty="0"/>
              <a:t> </a:t>
            </a:r>
            <a:r>
              <a:rPr lang="en-US" sz="2000" dirty="0" err="1"/>
              <a:t>bertamadun</a:t>
            </a:r>
            <a:r>
              <a:rPr lang="en-US" sz="2000" dirty="0"/>
              <a:t>.</a:t>
            </a:r>
          </a:p>
          <a:p>
            <a:endParaRPr lang="en-US" sz="2000" dirty="0"/>
          </a:p>
          <a:p>
            <a:endParaRPr lang="en-US" dirty="0"/>
          </a:p>
        </p:txBody>
      </p:sp>
      <p:pic>
        <p:nvPicPr>
          <p:cNvPr id="16387" name="Picture 3" descr="C:\Users\user\Desktop\ethical dilemma generic.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105400" y="1600200"/>
            <a:ext cx="3581400" cy="3886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389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a:bodyPr>
          <a:lstStyle/>
          <a:p>
            <a:r>
              <a:rPr lang="en-US" sz="2000" dirty="0" err="1"/>
              <a:t>E</a:t>
            </a:r>
            <a:r>
              <a:rPr lang="en-US" sz="2000" dirty="0" err="1" smtClean="0"/>
              <a:t>tika</a:t>
            </a:r>
            <a:r>
              <a:rPr lang="en-US" sz="2000" dirty="0" smtClean="0"/>
              <a:t> </a:t>
            </a:r>
            <a:r>
              <a:rPr lang="en-US" sz="2000" dirty="0" err="1"/>
              <a:t>sesebuah</a:t>
            </a:r>
            <a:r>
              <a:rPr lang="en-US" sz="2000" dirty="0"/>
              <a:t> </a:t>
            </a:r>
            <a:r>
              <a:rPr lang="en-US" sz="2000" dirty="0" err="1"/>
              <a:t>bangsa</a:t>
            </a:r>
            <a:r>
              <a:rPr lang="en-US" sz="2000" dirty="0"/>
              <a:t> </a:t>
            </a:r>
            <a:r>
              <a:rPr lang="en-US" sz="2000" dirty="0" err="1"/>
              <a:t>itu</a:t>
            </a:r>
            <a:r>
              <a:rPr lang="en-US" sz="2000" dirty="0"/>
              <a:t> </a:t>
            </a:r>
            <a:r>
              <a:rPr lang="en-US" sz="2000" dirty="0" err="1"/>
              <a:t>boleh</a:t>
            </a:r>
            <a:r>
              <a:rPr lang="en-US" sz="2000" dirty="0"/>
              <a:t> </a:t>
            </a:r>
            <a:r>
              <a:rPr lang="en-US" sz="2000" dirty="0" err="1"/>
              <a:t>menentukan</a:t>
            </a:r>
            <a:r>
              <a:rPr lang="en-US" sz="2000" dirty="0"/>
              <a:t> </a:t>
            </a:r>
            <a:r>
              <a:rPr lang="en-US" sz="2000" dirty="0" err="1"/>
              <a:t>jatuh</a:t>
            </a:r>
            <a:r>
              <a:rPr lang="en-US" sz="2000" dirty="0"/>
              <a:t> </a:t>
            </a:r>
            <a:r>
              <a:rPr lang="en-US" sz="2000" dirty="0" err="1"/>
              <a:t>bangunnya</a:t>
            </a:r>
            <a:r>
              <a:rPr lang="en-US" sz="2000" dirty="0"/>
              <a:t> </a:t>
            </a:r>
            <a:r>
              <a:rPr lang="en-US" sz="2000" dirty="0" err="1"/>
              <a:t>sesebuah</a:t>
            </a:r>
            <a:r>
              <a:rPr lang="en-US" sz="2000" dirty="0"/>
              <a:t> </a:t>
            </a:r>
            <a:r>
              <a:rPr lang="en-US" sz="2000" dirty="0" err="1"/>
              <a:t>peradaban</a:t>
            </a:r>
            <a:r>
              <a:rPr lang="en-US" sz="2000" dirty="0"/>
              <a:t>. </a:t>
            </a:r>
            <a:r>
              <a:rPr lang="en-US" sz="2000" dirty="0" err="1"/>
              <a:t>Kemajuan</a:t>
            </a:r>
            <a:r>
              <a:rPr lang="en-US" sz="2000" dirty="0"/>
              <a:t> </a:t>
            </a:r>
            <a:r>
              <a:rPr lang="en-US" sz="2000" dirty="0" err="1"/>
              <a:t>sesebuah</a:t>
            </a:r>
            <a:r>
              <a:rPr lang="en-US" sz="2000" dirty="0"/>
              <a:t> </a:t>
            </a:r>
            <a:r>
              <a:rPr lang="en-US" sz="2000" dirty="0" err="1"/>
              <a:t>negara</a:t>
            </a:r>
            <a:r>
              <a:rPr lang="en-US" sz="2000" dirty="0"/>
              <a:t> </a:t>
            </a:r>
            <a:r>
              <a:rPr lang="en-US" sz="2000" dirty="0" err="1"/>
              <a:t>itu</a:t>
            </a:r>
            <a:r>
              <a:rPr lang="en-US" sz="2000" dirty="0"/>
              <a:t> </a:t>
            </a:r>
            <a:r>
              <a:rPr lang="en-US" sz="2000" dirty="0" err="1"/>
              <a:t>banyak</a:t>
            </a:r>
            <a:r>
              <a:rPr lang="en-US" sz="2000" dirty="0"/>
              <a:t> </a:t>
            </a:r>
            <a:r>
              <a:rPr lang="en-US" sz="2000" dirty="0" err="1"/>
              <a:t>bergantung</a:t>
            </a:r>
            <a:r>
              <a:rPr lang="en-US" sz="2000" dirty="0"/>
              <a:t> </a:t>
            </a:r>
            <a:r>
              <a:rPr lang="en-US" sz="2000" dirty="0" err="1"/>
              <a:t>kepada</a:t>
            </a:r>
            <a:r>
              <a:rPr lang="en-US" sz="2000" dirty="0"/>
              <a:t> </a:t>
            </a:r>
            <a:r>
              <a:rPr lang="en-US" sz="2000" dirty="0" err="1"/>
              <a:t>sikap</a:t>
            </a:r>
            <a:r>
              <a:rPr lang="en-US" sz="2000" dirty="0"/>
              <a:t>, </a:t>
            </a:r>
            <a:r>
              <a:rPr lang="en-US" sz="2000" dirty="0" err="1"/>
              <a:t>mentaliti</a:t>
            </a:r>
            <a:r>
              <a:rPr lang="en-US" sz="2000" dirty="0"/>
              <a:t> </a:t>
            </a:r>
            <a:r>
              <a:rPr lang="en-US" sz="2000" dirty="0" err="1"/>
              <a:t>dan</a:t>
            </a:r>
            <a:r>
              <a:rPr lang="en-US" sz="2000" dirty="0"/>
              <a:t> </a:t>
            </a:r>
            <a:r>
              <a:rPr lang="en-US" sz="2000" dirty="0" err="1"/>
              <a:t>tingkah</a:t>
            </a:r>
            <a:r>
              <a:rPr lang="en-US" sz="2000" dirty="0"/>
              <a:t> </a:t>
            </a:r>
            <a:r>
              <a:rPr lang="en-US" sz="2000" dirty="0" err="1"/>
              <a:t>laku</a:t>
            </a:r>
            <a:r>
              <a:rPr lang="en-US" sz="2000" dirty="0"/>
              <a:t> </a:t>
            </a:r>
            <a:r>
              <a:rPr lang="en-US" sz="2000" dirty="0" err="1"/>
              <a:t>positif</a:t>
            </a:r>
            <a:r>
              <a:rPr lang="en-US" sz="2000" dirty="0"/>
              <a:t> </a:t>
            </a:r>
            <a:r>
              <a:rPr lang="en-US" sz="2000" dirty="0" err="1"/>
              <a:t>penduduknya</a:t>
            </a:r>
            <a:r>
              <a:rPr lang="en-US" sz="2000" dirty="0"/>
              <a:t> yang </a:t>
            </a:r>
            <a:r>
              <a:rPr lang="en-US" sz="2000" dirty="0" err="1"/>
              <a:t>sentiasa</a:t>
            </a:r>
            <a:r>
              <a:rPr lang="en-US" sz="2000" dirty="0"/>
              <a:t> </a:t>
            </a:r>
            <a:r>
              <a:rPr lang="en-US" sz="2000" dirty="0" err="1"/>
              <a:t>mengejar</a:t>
            </a:r>
            <a:r>
              <a:rPr lang="en-US" sz="2000" dirty="0"/>
              <a:t> </a:t>
            </a:r>
            <a:r>
              <a:rPr lang="en-US" sz="2000" dirty="0" err="1"/>
              <a:t>ilmu</a:t>
            </a:r>
            <a:r>
              <a:rPr lang="en-US" sz="2000" dirty="0"/>
              <a:t> </a:t>
            </a:r>
            <a:r>
              <a:rPr lang="en-US" sz="2000" dirty="0" err="1"/>
              <a:t>pengetahuan</a:t>
            </a:r>
            <a:r>
              <a:rPr lang="en-US" sz="2000" dirty="0"/>
              <a:t> </a:t>
            </a:r>
            <a:r>
              <a:rPr lang="en-US" sz="2000" dirty="0" err="1"/>
              <a:t>bagi</a:t>
            </a:r>
            <a:r>
              <a:rPr lang="en-US" sz="2000" dirty="0"/>
              <a:t> </a:t>
            </a:r>
            <a:r>
              <a:rPr lang="en-US" sz="2000" dirty="0" err="1"/>
              <a:t>melahirkan</a:t>
            </a:r>
            <a:r>
              <a:rPr lang="en-US" sz="2000" dirty="0"/>
              <a:t> </a:t>
            </a:r>
            <a:r>
              <a:rPr lang="en-US" sz="2000" dirty="0" err="1"/>
              <a:t>inovasi-inovasi</a:t>
            </a:r>
            <a:r>
              <a:rPr lang="en-US" sz="2000" dirty="0"/>
              <a:t> yang </a:t>
            </a:r>
            <a:r>
              <a:rPr lang="en-US" sz="2000" dirty="0" err="1"/>
              <a:t>berupaya</a:t>
            </a:r>
            <a:r>
              <a:rPr lang="en-US" sz="2000" dirty="0"/>
              <a:t> </a:t>
            </a:r>
            <a:r>
              <a:rPr lang="en-US" sz="2000" dirty="0" err="1"/>
              <a:t>membangunkan</a:t>
            </a:r>
            <a:r>
              <a:rPr lang="en-US" sz="2000" dirty="0"/>
              <a:t> </a:t>
            </a:r>
            <a:r>
              <a:rPr lang="en-US" sz="2000" dirty="0" err="1"/>
              <a:t>negara</a:t>
            </a:r>
            <a:r>
              <a:rPr lang="en-US" sz="2000" dirty="0"/>
              <a:t> </a:t>
            </a:r>
            <a:r>
              <a:rPr lang="en-US" sz="2000" dirty="0" err="1"/>
              <a:t>berkenaan</a:t>
            </a:r>
            <a:r>
              <a:rPr lang="en-US" sz="2000" dirty="0"/>
              <a:t>. </a:t>
            </a:r>
            <a:endParaRPr lang="en-US" sz="2000" dirty="0" smtClean="0"/>
          </a:p>
          <a:p>
            <a:endParaRPr lang="en-US" sz="2000" dirty="0" smtClean="0"/>
          </a:p>
          <a:p>
            <a:r>
              <a:rPr lang="en-US" sz="2000" dirty="0" err="1" smtClean="0"/>
              <a:t>Sesebuah</a:t>
            </a:r>
            <a:r>
              <a:rPr lang="en-US" sz="2000" dirty="0" smtClean="0"/>
              <a:t> </a:t>
            </a:r>
            <a:r>
              <a:rPr lang="en-US" sz="2000" dirty="0" err="1"/>
              <a:t>negara</a:t>
            </a:r>
            <a:r>
              <a:rPr lang="en-US" sz="2000" dirty="0"/>
              <a:t> yang </a:t>
            </a:r>
            <a:r>
              <a:rPr lang="en-US" sz="2000" dirty="0" err="1"/>
              <a:t>kurang</a:t>
            </a:r>
            <a:r>
              <a:rPr lang="en-US" sz="2000" dirty="0"/>
              <a:t> </a:t>
            </a:r>
            <a:r>
              <a:rPr lang="en-US" sz="2000" dirty="0" err="1"/>
              <a:t>hasil</a:t>
            </a:r>
            <a:r>
              <a:rPr lang="en-US" sz="2000" dirty="0"/>
              <a:t> </a:t>
            </a:r>
            <a:r>
              <a:rPr lang="en-US" sz="2000" dirty="0" err="1"/>
              <a:t>buminya</a:t>
            </a:r>
            <a:r>
              <a:rPr lang="en-US" sz="2000" dirty="0"/>
              <a:t>  </a:t>
            </a:r>
            <a:r>
              <a:rPr lang="en-US" sz="2000" dirty="0" err="1"/>
              <a:t>berupaya</a:t>
            </a:r>
            <a:r>
              <a:rPr lang="en-US" sz="2000" dirty="0"/>
              <a:t> </a:t>
            </a:r>
            <a:r>
              <a:rPr lang="en-US" sz="2000" dirty="0" err="1"/>
              <a:t>untuk</a:t>
            </a:r>
            <a:r>
              <a:rPr lang="en-US" sz="2000" dirty="0"/>
              <a:t> </a:t>
            </a:r>
            <a:r>
              <a:rPr lang="en-US" sz="2000" dirty="0" err="1"/>
              <a:t>maju</a:t>
            </a:r>
            <a:r>
              <a:rPr lang="en-US" sz="2000" dirty="0"/>
              <a:t> </a:t>
            </a:r>
            <a:r>
              <a:rPr lang="en-US" sz="2000" dirty="0" err="1"/>
              <a:t>dengan</a:t>
            </a:r>
            <a:r>
              <a:rPr lang="en-US" sz="2000" dirty="0"/>
              <a:t> </a:t>
            </a:r>
            <a:r>
              <a:rPr lang="en-US" sz="2000" dirty="0" err="1"/>
              <a:t>adanya</a:t>
            </a:r>
            <a:r>
              <a:rPr lang="en-US" sz="2000" dirty="0"/>
              <a:t> </a:t>
            </a:r>
            <a:r>
              <a:rPr lang="en-US" sz="2000" dirty="0" err="1"/>
              <a:t>sumber</a:t>
            </a:r>
            <a:r>
              <a:rPr lang="en-US" sz="2000" dirty="0"/>
              <a:t> </a:t>
            </a:r>
            <a:r>
              <a:rPr lang="en-US" sz="2000" dirty="0" err="1"/>
              <a:t>manusia</a:t>
            </a:r>
            <a:r>
              <a:rPr lang="en-US" sz="2000" dirty="0"/>
              <a:t> yang </a:t>
            </a:r>
            <a:r>
              <a:rPr lang="en-US" sz="2000" dirty="0" err="1"/>
              <a:t>berkualiti</a:t>
            </a:r>
            <a:r>
              <a:rPr lang="en-US" sz="2000" dirty="0"/>
              <a:t> </a:t>
            </a:r>
            <a:r>
              <a:rPr lang="en-US" sz="2000" dirty="0" err="1"/>
              <a:t>dengan</a:t>
            </a:r>
            <a:r>
              <a:rPr lang="en-US" sz="2000" dirty="0"/>
              <a:t> </a:t>
            </a:r>
            <a:r>
              <a:rPr lang="en-US" sz="2000" dirty="0" err="1"/>
              <a:t>adanya</a:t>
            </a:r>
            <a:r>
              <a:rPr lang="en-US" sz="2000" dirty="0"/>
              <a:t> </a:t>
            </a:r>
            <a:r>
              <a:rPr lang="en-US" sz="2000" dirty="0" err="1"/>
              <a:t>budaya</a:t>
            </a:r>
            <a:r>
              <a:rPr lang="en-US" sz="2000" dirty="0"/>
              <a:t> </a:t>
            </a:r>
            <a:r>
              <a:rPr lang="en-US" sz="2000" dirty="0" err="1"/>
              <a:t>kerja</a:t>
            </a:r>
            <a:r>
              <a:rPr lang="en-US" sz="2000" dirty="0"/>
              <a:t> yang </a:t>
            </a:r>
            <a:r>
              <a:rPr lang="en-US" sz="2000" dirty="0" err="1"/>
              <a:t>beretika</a:t>
            </a:r>
            <a:r>
              <a:rPr lang="en-US" sz="2000" dirty="0"/>
              <a:t> </a:t>
            </a:r>
            <a:r>
              <a:rPr lang="en-US" sz="2000" dirty="0" err="1"/>
              <a:t>sebagaimana</a:t>
            </a:r>
            <a:r>
              <a:rPr lang="en-US" sz="2000" dirty="0"/>
              <a:t> yang </a:t>
            </a:r>
            <a:r>
              <a:rPr lang="en-US" sz="2000" dirty="0" err="1"/>
              <a:t>berlaku</a:t>
            </a:r>
            <a:r>
              <a:rPr lang="en-US" sz="2000" dirty="0"/>
              <a:t> di </a:t>
            </a:r>
            <a:r>
              <a:rPr lang="en-US" sz="2000" dirty="0" err="1"/>
              <a:t>negara</a:t>
            </a:r>
            <a:r>
              <a:rPr lang="en-US" sz="2000" dirty="0"/>
              <a:t> </a:t>
            </a:r>
            <a:r>
              <a:rPr lang="en-US" sz="2000" dirty="0" err="1"/>
              <a:t>Jepun</a:t>
            </a:r>
            <a:r>
              <a:rPr lang="en-US" sz="2000" dirty="0"/>
              <a:t>. </a:t>
            </a:r>
            <a:r>
              <a:rPr lang="en-US" sz="2000" dirty="0" err="1"/>
              <a:t>Ini</a:t>
            </a:r>
            <a:r>
              <a:rPr lang="en-US" sz="2000" dirty="0"/>
              <a:t> </a:t>
            </a:r>
            <a:r>
              <a:rPr lang="en-US" sz="2000" dirty="0" err="1"/>
              <a:t>menunjukkan</a:t>
            </a:r>
            <a:r>
              <a:rPr lang="en-US" sz="2000" dirty="0"/>
              <a:t> </a:t>
            </a:r>
            <a:r>
              <a:rPr lang="en-US" sz="2000" dirty="0" err="1"/>
              <a:t>bahawa</a:t>
            </a:r>
            <a:r>
              <a:rPr lang="en-US" sz="2000" dirty="0"/>
              <a:t> </a:t>
            </a:r>
            <a:r>
              <a:rPr lang="en-US" sz="2000" dirty="0" err="1"/>
              <a:t>etika</a:t>
            </a:r>
            <a:r>
              <a:rPr lang="en-US" sz="2000" dirty="0"/>
              <a:t> </a:t>
            </a:r>
            <a:r>
              <a:rPr lang="en-US" sz="2000" dirty="0" err="1"/>
              <a:t>dan</a:t>
            </a:r>
            <a:r>
              <a:rPr lang="en-US" sz="2000" dirty="0"/>
              <a:t> </a:t>
            </a:r>
            <a:r>
              <a:rPr lang="en-US" sz="2000" dirty="0" err="1"/>
              <a:t>peradaban</a:t>
            </a:r>
            <a:r>
              <a:rPr lang="en-US" sz="2000" dirty="0"/>
              <a:t> yang </a:t>
            </a:r>
            <a:r>
              <a:rPr lang="en-US" sz="2000" dirty="0" err="1"/>
              <a:t>baik</a:t>
            </a:r>
            <a:r>
              <a:rPr lang="en-US" sz="2000" dirty="0"/>
              <a:t> </a:t>
            </a:r>
            <a:r>
              <a:rPr lang="en-US" sz="2000" dirty="0" err="1"/>
              <a:t>itu</a:t>
            </a:r>
            <a:r>
              <a:rPr lang="en-US" sz="2000" dirty="0"/>
              <a:t> </a:t>
            </a:r>
            <a:r>
              <a:rPr lang="en-US" sz="2000" dirty="0" err="1"/>
              <a:t>adalah</a:t>
            </a:r>
            <a:r>
              <a:rPr lang="en-US" sz="2000" dirty="0"/>
              <a:t> </a:t>
            </a:r>
            <a:r>
              <a:rPr lang="en-US" sz="2000" dirty="0" err="1"/>
              <a:t>penting</a:t>
            </a:r>
            <a:r>
              <a:rPr lang="en-US" sz="2000" dirty="0"/>
              <a:t> </a:t>
            </a:r>
            <a:r>
              <a:rPr lang="en-US" sz="2000" dirty="0" err="1"/>
              <a:t>dalam</a:t>
            </a:r>
            <a:r>
              <a:rPr lang="en-US" sz="2000" dirty="0"/>
              <a:t> </a:t>
            </a:r>
            <a:r>
              <a:rPr lang="en-US" sz="2000" dirty="0" err="1"/>
              <a:t>memajukan</a:t>
            </a:r>
            <a:r>
              <a:rPr lang="en-US" sz="2000" dirty="0"/>
              <a:t> </a:t>
            </a:r>
            <a:r>
              <a:rPr lang="en-US" sz="2000" dirty="0" err="1"/>
              <a:t>negara</a:t>
            </a:r>
            <a:r>
              <a:rPr lang="en-US" sz="2000" dirty="0"/>
              <a:t>.</a:t>
            </a:r>
          </a:p>
          <a:p>
            <a:endParaRPr lang="en-US" sz="20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160862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PERADABAN</a:t>
            </a:r>
            <a:endParaRPr lang="en-US" dirty="0"/>
          </a:p>
        </p:txBody>
      </p:sp>
      <p:sp>
        <p:nvSpPr>
          <p:cNvPr id="2" name="Content Placeholder 1"/>
          <p:cNvSpPr>
            <a:spLocks noGrp="1"/>
          </p:cNvSpPr>
          <p:nvPr>
            <p:ph sz="quarter" idx="2"/>
          </p:nvPr>
        </p:nvSpPr>
        <p:spPr>
          <a:xfrm>
            <a:off x="457200" y="1444294"/>
            <a:ext cx="5029200" cy="3941763"/>
          </a:xfrm>
        </p:spPr>
        <p:txBody>
          <a:bodyPr>
            <a:noAutofit/>
          </a:bodyPr>
          <a:lstStyle/>
          <a:p>
            <a:r>
              <a:rPr lang="en-US" sz="2000" dirty="0" err="1"/>
              <a:t>Menurut</a:t>
            </a:r>
            <a:r>
              <a:rPr lang="en-US" sz="2000" dirty="0"/>
              <a:t> </a:t>
            </a:r>
            <a:r>
              <a:rPr lang="en-US" sz="2000" dirty="0" err="1"/>
              <a:t>Mahadi</a:t>
            </a:r>
            <a:r>
              <a:rPr lang="en-US" sz="2000" dirty="0"/>
              <a:t> Abu Hassan &amp; Khadijah </a:t>
            </a:r>
            <a:r>
              <a:rPr lang="en-US" sz="2000" dirty="0" err="1"/>
              <a:t>Mohd</a:t>
            </a:r>
            <a:r>
              <a:rPr lang="en-US" sz="2000" dirty="0"/>
              <a:t> </a:t>
            </a:r>
            <a:r>
              <a:rPr lang="en-US" sz="2000" dirty="0" err="1"/>
              <a:t>Khambali</a:t>
            </a:r>
            <a:r>
              <a:rPr lang="en-US" sz="2000" dirty="0"/>
              <a:t> (2013) </a:t>
            </a:r>
            <a:r>
              <a:rPr lang="en-US" sz="2000" dirty="0" err="1"/>
              <a:t>pengertian</a:t>
            </a:r>
            <a:r>
              <a:rPr lang="en-US" sz="2000" dirty="0"/>
              <a:t> </a:t>
            </a:r>
            <a:r>
              <a:rPr lang="en-US" sz="2000" dirty="0" err="1"/>
              <a:t>peradaban</a:t>
            </a:r>
            <a:r>
              <a:rPr lang="en-US" sz="2000" dirty="0"/>
              <a:t> </a:t>
            </a:r>
            <a:r>
              <a:rPr lang="en-US" sz="2000" dirty="0" err="1"/>
              <a:t>sering</a:t>
            </a:r>
            <a:r>
              <a:rPr lang="en-US" sz="2000" dirty="0"/>
              <a:t> kali </a:t>
            </a:r>
            <a:r>
              <a:rPr lang="en-US" sz="2000" dirty="0" err="1"/>
              <a:t>disamakan</a:t>
            </a:r>
            <a:r>
              <a:rPr lang="en-US" sz="2000" dirty="0"/>
              <a:t> </a:t>
            </a:r>
            <a:r>
              <a:rPr lang="en-US" sz="2000" dirty="0" err="1"/>
              <a:t>dengan</a:t>
            </a:r>
            <a:r>
              <a:rPr lang="en-US" sz="2000" dirty="0"/>
              <a:t> </a:t>
            </a:r>
            <a:r>
              <a:rPr lang="en-US" sz="2000" dirty="0" err="1"/>
              <a:t>pengertian</a:t>
            </a:r>
            <a:r>
              <a:rPr lang="en-US" sz="2000" dirty="0"/>
              <a:t> </a:t>
            </a:r>
            <a:r>
              <a:rPr lang="en-US" sz="2000" dirty="0" err="1"/>
              <a:t>tamadun</a:t>
            </a:r>
            <a:r>
              <a:rPr lang="en-US" sz="2000" dirty="0"/>
              <a:t> yang </a:t>
            </a:r>
            <a:r>
              <a:rPr lang="en-US" sz="2000" dirty="0" err="1"/>
              <a:t>merujuk</a:t>
            </a:r>
            <a:r>
              <a:rPr lang="en-US" sz="2000" dirty="0"/>
              <a:t> </a:t>
            </a:r>
            <a:r>
              <a:rPr lang="en-US" sz="2000" dirty="0" err="1"/>
              <a:t>kepada</a:t>
            </a:r>
            <a:r>
              <a:rPr lang="en-US" sz="2000" dirty="0"/>
              <a:t> </a:t>
            </a:r>
            <a:r>
              <a:rPr lang="en-US" sz="2000" dirty="0" err="1"/>
              <a:t>pencapaian</a:t>
            </a:r>
            <a:r>
              <a:rPr lang="en-US" sz="2000" dirty="0"/>
              <a:t> </a:t>
            </a:r>
            <a:r>
              <a:rPr lang="en-US" sz="2000" dirty="0" err="1"/>
              <a:t>dan</a:t>
            </a:r>
            <a:r>
              <a:rPr lang="en-US" sz="2000" dirty="0"/>
              <a:t> </a:t>
            </a:r>
            <a:r>
              <a:rPr lang="en-US" sz="2000" dirty="0" err="1"/>
              <a:t>kemajuan</a:t>
            </a:r>
            <a:r>
              <a:rPr lang="en-US" sz="2000" dirty="0"/>
              <a:t> </a:t>
            </a:r>
            <a:r>
              <a:rPr lang="en-US" sz="2000" dirty="0" err="1"/>
              <a:t>sesebuah</a:t>
            </a:r>
            <a:r>
              <a:rPr lang="en-US" sz="2000" dirty="0"/>
              <a:t> </a:t>
            </a:r>
            <a:r>
              <a:rPr lang="en-US" sz="2000" dirty="0" err="1"/>
              <a:t>bangsa</a:t>
            </a:r>
            <a:r>
              <a:rPr lang="en-US" sz="2000" dirty="0"/>
              <a:t> </a:t>
            </a:r>
            <a:r>
              <a:rPr lang="en-US" sz="2000" dirty="0" err="1"/>
              <a:t>dan</a:t>
            </a:r>
            <a:r>
              <a:rPr lang="en-US" sz="2000" dirty="0"/>
              <a:t> </a:t>
            </a:r>
            <a:r>
              <a:rPr lang="en-US" sz="2000" dirty="0" err="1"/>
              <a:t>masyarakat</a:t>
            </a:r>
            <a:r>
              <a:rPr lang="en-US" sz="2000" dirty="0"/>
              <a:t> </a:t>
            </a:r>
            <a:r>
              <a:rPr lang="en-US" sz="2000" dirty="0" err="1"/>
              <a:t>meliputi</a:t>
            </a:r>
            <a:r>
              <a:rPr lang="en-US" sz="2000" dirty="0"/>
              <a:t> </a:t>
            </a:r>
            <a:r>
              <a:rPr lang="en-US" sz="2000" dirty="0" err="1"/>
              <a:t>aspek</a:t>
            </a:r>
            <a:r>
              <a:rPr lang="en-US" sz="2000" dirty="0"/>
              <a:t> </a:t>
            </a:r>
            <a:r>
              <a:rPr lang="en-US" sz="2000" dirty="0" err="1"/>
              <a:t>rohani</a:t>
            </a:r>
            <a:r>
              <a:rPr lang="en-US" sz="2000" dirty="0"/>
              <a:t> </a:t>
            </a:r>
            <a:r>
              <a:rPr lang="en-US" sz="2000" dirty="0" err="1"/>
              <a:t>dan</a:t>
            </a:r>
            <a:r>
              <a:rPr lang="en-US" sz="2000" dirty="0"/>
              <a:t> </a:t>
            </a:r>
            <a:r>
              <a:rPr lang="en-US" sz="2000" dirty="0" err="1"/>
              <a:t>jasmani</a:t>
            </a:r>
            <a:r>
              <a:rPr lang="en-US" sz="2000" dirty="0"/>
              <a:t>. </a:t>
            </a:r>
            <a:endParaRPr lang="en-US" sz="2000" dirty="0" smtClean="0"/>
          </a:p>
          <a:p>
            <a:endParaRPr lang="en-US" sz="2000" dirty="0" smtClean="0"/>
          </a:p>
        </p:txBody>
      </p:sp>
      <p:pic>
        <p:nvPicPr>
          <p:cNvPr id="10243" name="Picture 3" descr="C:\Users\user\Desktop\persia.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562600" y="1524000"/>
            <a:ext cx="3124200" cy="302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725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a:p>
          <a:p>
            <a:pPr marL="109728" indent="0">
              <a:buNone/>
            </a:pPr>
            <a:r>
              <a:rPr lang="en-US" dirty="0"/>
              <a:t>Di </a:t>
            </a:r>
            <a:r>
              <a:rPr lang="en-US" dirty="0" err="1"/>
              <a:t>akhir</a:t>
            </a:r>
            <a:r>
              <a:rPr lang="en-US" dirty="0"/>
              <a:t> </a:t>
            </a:r>
            <a:r>
              <a:rPr lang="en-US" dirty="0" err="1"/>
              <a:t>bab</a:t>
            </a:r>
            <a:r>
              <a:rPr lang="en-US" dirty="0"/>
              <a:t> </a:t>
            </a:r>
            <a:r>
              <a:rPr lang="en-US" dirty="0" err="1"/>
              <a:t>ini</a:t>
            </a:r>
            <a:r>
              <a:rPr lang="en-US" dirty="0"/>
              <a:t>, </a:t>
            </a:r>
            <a:r>
              <a:rPr lang="en-US" dirty="0" err="1"/>
              <a:t>pelajar</a:t>
            </a:r>
            <a:r>
              <a:rPr lang="en-US" dirty="0"/>
              <a:t> </a:t>
            </a:r>
            <a:r>
              <a:rPr lang="en-US" dirty="0" err="1"/>
              <a:t>akan</a:t>
            </a:r>
            <a:r>
              <a:rPr lang="en-US" dirty="0"/>
              <a:t> </a:t>
            </a:r>
            <a:r>
              <a:rPr lang="en-US" dirty="0" err="1"/>
              <a:t>dapat</a:t>
            </a:r>
            <a:r>
              <a:rPr lang="en-US" dirty="0"/>
              <a:t>:</a:t>
            </a:r>
          </a:p>
          <a:p>
            <a:pPr marL="109728" indent="0">
              <a:buNone/>
            </a:pPr>
            <a:r>
              <a:rPr lang="en-US" b="1" dirty="0"/>
              <a:t> </a:t>
            </a:r>
            <a:endParaRPr lang="en-US" dirty="0"/>
          </a:p>
          <a:p>
            <a:pPr lvl="0"/>
            <a:r>
              <a:rPr lang="en-US" dirty="0" err="1"/>
              <a:t>memahami</a:t>
            </a:r>
            <a:r>
              <a:rPr lang="en-US" dirty="0"/>
              <a:t> </a:t>
            </a:r>
            <a:r>
              <a:rPr lang="en-US" dirty="0" err="1"/>
              <a:t>konsep</a:t>
            </a:r>
            <a:r>
              <a:rPr lang="en-US" dirty="0"/>
              <a:t> </a:t>
            </a:r>
            <a:r>
              <a:rPr lang="en-US" dirty="0" err="1"/>
              <a:t>kesepaduan</a:t>
            </a:r>
            <a:r>
              <a:rPr lang="en-US" dirty="0"/>
              <a:t> </a:t>
            </a:r>
            <a:r>
              <a:rPr lang="en-US" dirty="0" err="1"/>
              <a:t>sosial</a:t>
            </a:r>
            <a:r>
              <a:rPr lang="en-US" dirty="0"/>
              <a:t> </a:t>
            </a:r>
            <a:r>
              <a:rPr lang="en-US" dirty="0" err="1"/>
              <a:t>dan</a:t>
            </a:r>
            <a:r>
              <a:rPr lang="en-US" dirty="0"/>
              <a:t> </a:t>
            </a:r>
            <a:r>
              <a:rPr lang="en-US" dirty="0" err="1"/>
              <a:t>kesepaduan</a:t>
            </a:r>
            <a:r>
              <a:rPr lang="en-US" dirty="0"/>
              <a:t> </a:t>
            </a:r>
            <a:r>
              <a:rPr lang="en-US" dirty="0" err="1"/>
              <a:t>nasional</a:t>
            </a:r>
            <a:r>
              <a:rPr lang="en-US" dirty="0" smtClean="0"/>
              <a:t>.</a:t>
            </a:r>
          </a:p>
          <a:p>
            <a:pPr lvl="0"/>
            <a:endParaRPr lang="en-US" dirty="0"/>
          </a:p>
          <a:p>
            <a:pPr lvl="0"/>
            <a:r>
              <a:rPr lang="en-US" dirty="0" err="1"/>
              <a:t>menjelaskan</a:t>
            </a:r>
            <a:r>
              <a:rPr lang="en-US" dirty="0"/>
              <a:t> proses </a:t>
            </a:r>
            <a:r>
              <a:rPr lang="en-US" dirty="0" err="1"/>
              <a:t>dan</a:t>
            </a:r>
            <a:r>
              <a:rPr lang="en-US" dirty="0"/>
              <a:t> </a:t>
            </a:r>
            <a:r>
              <a:rPr lang="en-US" dirty="0" err="1"/>
              <a:t>usaha</a:t>
            </a:r>
            <a:r>
              <a:rPr lang="en-US" dirty="0"/>
              <a:t> </a:t>
            </a:r>
            <a:r>
              <a:rPr lang="en-US" dirty="0" err="1"/>
              <a:t>ke</a:t>
            </a:r>
            <a:r>
              <a:rPr lang="en-US" dirty="0"/>
              <a:t> </a:t>
            </a:r>
            <a:r>
              <a:rPr lang="en-US" dirty="0" err="1"/>
              <a:t>arah</a:t>
            </a:r>
            <a:r>
              <a:rPr lang="en-US" dirty="0"/>
              <a:t> </a:t>
            </a:r>
            <a:r>
              <a:rPr lang="en-US" dirty="0" err="1"/>
              <a:t>mencapai</a:t>
            </a:r>
            <a:r>
              <a:rPr lang="en-US" dirty="0"/>
              <a:t> </a:t>
            </a:r>
            <a:r>
              <a:rPr lang="en-US" dirty="0" err="1"/>
              <a:t>kesepaduan</a:t>
            </a:r>
            <a:r>
              <a:rPr lang="en-US" dirty="0"/>
              <a:t> </a:t>
            </a:r>
            <a:r>
              <a:rPr lang="en-US" dirty="0" err="1"/>
              <a:t>nasional</a:t>
            </a:r>
            <a:r>
              <a:rPr lang="en-US" dirty="0"/>
              <a:t>.</a:t>
            </a:r>
          </a:p>
          <a:p>
            <a:endParaRPr lang="en-US" dirty="0"/>
          </a:p>
        </p:txBody>
      </p:sp>
      <p:sp>
        <p:nvSpPr>
          <p:cNvPr id="3" name="Title 2"/>
          <p:cNvSpPr>
            <a:spLocks noGrp="1"/>
          </p:cNvSpPr>
          <p:nvPr>
            <p:ph type="title"/>
          </p:nvPr>
        </p:nvSpPr>
        <p:spPr>
          <a:xfrm>
            <a:off x="457200" y="685800"/>
            <a:ext cx="8229600" cy="762000"/>
          </a:xfrm>
        </p:spPr>
        <p:txBody>
          <a:bodyPr>
            <a:noAutofit/>
          </a:bodyPr>
          <a:lstStyle/>
          <a:p>
            <a:pPr algn="ctr"/>
            <a:r>
              <a:rPr lang="en-US" sz="4000" dirty="0"/>
              <a:t>OBJEKTIF PEMBELAJARAN</a:t>
            </a:r>
            <a:br>
              <a:rPr lang="en-US" sz="4000" dirty="0"/>
            </a:br>
            <a:endParaRPr lang="en-US" sz="4000" dirty="0"/>
          </a:p>
        </p:txBody>
      </p:sp>
    </p:spTree>
    <p:extLst>
      <p:ext uri="{BB962C8B-B14F-4D97-AF65-F5344CB8AC3E}">
        <p14:creationId xmlns:p14="http://schemas.microsoft.com/office/powerpoint/2010/main" val="3597612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sz="quarter" idx="2"/>
          </p:nvPr>
        </p:nvSpPr>
        <p:spPr>
          <a:xfrm>
            <a:off x="457200" y="1066800"/>
            <a:ext cx="4953000" cy="4319257"/>
          </a:xfrm>
        </p:spPr>
        <p:txBody>
          <a:bodyPr>
            <a:normAutofit fontScale="92500" lnSpcReduction="10000"/>
          </a:bodyPr>
          <a:lstStyle/>
          <a:p>
            <a:r>
              <a:rPr lang="en-US" sz="2200" dirty="0"/>
              <a:t>Antara </a:t>
            </a:r>
            <a:r>
              <a:rPr lang="en-US" sz="2200" dirty="0" err="1"/>
              <a:t>sarjana</a:t>
            </a:r>
            <a:r>
              <a:rPr lang="en-US" sz="2200" dirty="0"/>
              <a:t> Muslim </a:t>
            </a:r>
            <a:r>
              <a:rPr lang="en-US" sz="2200" dirty="0" err="1"/>
              <a:t>terawal</a:t>
            </a:r>
            <a:r>
              <a:rPr lang="en-US" sz="2200" dirty="0"/>
              <a:t> yang </a:t>
            </a:r>
            <a:r>
              <a:rPr lang="en-US" sz="2200" dirty="0" err="1"/>
              <a:t>mengutarakan</a:t>
            </a:r>
            <a:r>
              <a:rPr lang="en-US" sz="2200" dirty="0"/>
              <a:t> </a:t>
            </a:r>
            <a:r>
              <a:rPr lang="en-US" sz="2200" dirty="0" err="1"/>
              <a:t>konsep</a:t>
            </a:r>
            <a:r>
              <a:rPr lang="en-US" sz="2200" dirty="0"/>
              <a:t> </a:t>
            </a:r>
            <a:r>
              <a:rPr lang="en-US" sz="2200" dirty="0" err="1"/>
              <a:t>peradaban</a:t>
            </a:r>
            <a:r>
              <a:rPr lang="en-US" sz="2200" dirty="0"/>
              <a:t> </a:t>
            </a:r>
            <a:r>
              <a:rPr lang="en-US" sz="2200" dirty="0" err="1"/>
              <a:t>atau</a:t>
            </a:r>
            <a:r>
              <a:rPr lang="en-US" sz="2200" dirty="0"/>
              <a:t> </a:t>
            </a:r>
            <a:r>
              <a:rPr lang="en-US" sz="2200" dirty="0" err="1"/>
              <a:t>tamadun</a:t>
            </a:r>
            <a:r>
              <a:rPr lang="en-US" sz="2200" dirty="0"/>
              <a:t> </a:t>
            </a:r>
            <a:r>
              <a:rPr lang="en-US" sz="2200" dirty="0" err="1"/>
              <a:t>ini</a:t>
            </a:r>
            <a:r>
              <a:rPr lang="en-US" sz="2200" dirty="0"/>
              <a:t> </a:t>
            </a:r>
            <a:r>
              <a:rPr lang="en-US" sz="2200" dirty="0" err="1"/>
              <a:t>ialah</a:t>
            </a:r>
            <a:r>
              <a:rPr lang="en-US" sz="2200" dirty="0"/>
              <a:t> Abu Nasir al-</a:t>
            </a:r>
            <a:r>
              <a:rPr lang="en-US" sz="2200" dirty="0" err="1"/>
              <a:t>Farabi</a:t>
            </a:r>
            <a:r>
              <a:rPr lang="en-US" sz="2200" dirty="0"/>
              <a:t> </a:t>
            </a:r>
            <a:r>
              <a:rPr lang="en-US" sz="2200" dirty="0" err="1"/>
              <a:t>melalui</a:t>
            </a:r>
            <a:r>
              <a:rPr lang="en-US" sz="2200" dirty="0"/>
              <a:t> </a:t>
            </a:r>
            <a:r>
              <a:rPr lang="en-US" sz="2200" dirty="0" err="1"/>
              <a:t>kitabnya</a:t>
            </a:r>
            <a:r>
              <a:rPr lang="en-US" sz="2200" dirty="0"/>
              <a:t> </a:t>
            </a:r>
            <a:r>
              <a:rPr lang="en-US" sz="2200" i="1" dirty="0"/>
              <a:t>al-</a:t>
            </a:r>
            <a:r>
              <a:rPr lang="en-US" sz="2200" i="1" dirty="0" err="1"/>
              <a:t>Siyasah</a:t>
            </a:r>
            <a:r>
              <a:rPr lang="en-US" sz="2200" i="1" dirty="0"/>
              <a:t> </a:t>
            </a:r>
            <a:r>
              <a:rPr lang="en-US" sz="2200" i="1" dirty="0" err="1"/>
              <a:t>alMadaniyyah</a:t>
            </a:r>
            <a:r>
              <a:rPr lang="en-US" sz="2200" dirty="0"/>
              <a:t> yang </a:t>
            </a:r>
            <a:r>
              <a:rPr lang="en-US" sz="2200" dirty="0" err="1"/>
              <a:t>memperkenalkan</a:t>
            </a:r>
            <a:r>
              <a:rPr lang="en-US" sz="2200" dirty="0"/>
              <a:t> </a:t>
            </a:r>
            <a:r>
              <a:rPr lang="en-US" sz="2200" dirty="0" err="1"/>
              <a:t>istilah</a:t>
            </a:r>
            <a:r>
              <a:rPr lang="en-US" sz="2200" dirty="0"/>
              <a:t> </a:t>
            </a:r>
            <a:r>
              <a:rPr lang="en-US" sz="2200" i="1" dirty="0"/>
              <a:t>al-</a:t>
            </a:r>
            <a:r>
              <a:rPr lang="en-US" sz="2200" i="1" dirty="0" err="1"/>
              <a:t>Madaniyyah</a:t>
            </a:r>
            <a:r>
              <a:rPr lang="en-US" sz="2200" dirty="0"/>
              <a:t> </a:t>
            </a:r>
            <a:r>
              <a:rPr lang="en-US" sz="2200" dirty="0" err="1"/>
              <a:t>pada</a:t>
            </a:r>
            <a:r>
              <a:rPr lang="en-US" sz="2200" dirty="0"/>
              <a:t> </a:t>
            </a:r>
            <a:r>
              <a:rPr lang="en-US" sz="2200" dirty="0" err="1"/>
              <a:t>abad</a:t>
            </a:r>
            <a:r>
              <a:rPr lang="en-US" sz="2200" dirty="0"/>
              <a:t> </a:t>
            </a:r>
            <a:r>
              <a:rPr lang="en-US" sz="2200" dirty="0" err="1"/>
              <a:t>kesebelas</a:t>
            </a:r>
            <a:r>
              <a:rPr lang="en-US" sz="2200" dirty="0"/>
              <a:t> </a:t>
            </a:r>
            <a:r>
              <a:rPr lang="en-US" sz="2200" dirty="0" err="1"/>
              <a:t>Masihi</a:t>
            </a:r>
            <a:r>
              <a:rPr lang="en-US" sz="2200" dirty="0"/>
              <a:t>. </a:t>
            </a:r>
            <a:endParaRPr lang="en-US" sz="2200" dirty="0" smtClean="0"/>
          </a:p>
          <a:p>
            <a:endParaRPr lang="en-US" sz="2200" dirty="0" smtClean="0"/>
          </a:p>
          <a:p>
            <a:r>
              <a:rPr lang="en-US" sz="2200" dirty="0" err="1" smtClean="0"/>
              <a:t>Istilah</a:t>
            </a:r>
            <a:r>
              <a:rPr lang="en-US" sz="2200" dirty="0" smtClean="0"/>
              <a:t> </a:t>
            </a:r>
            <a:r>
              <a:rPr lang="en-US" sz="2200" dirty="0" err="1"/>
              <a:t>tersebut</a:t>
            </a:r>
            <a:r>
              <a:rPr lang="en-US" sz="2200" dirty="0"/>
              <a:t> </a:t>
            </a:r>
            <a:r>
              <a:rPr lang="en-US" sz="2200" dirty="0" err="1"/>
              <a:t>kemudiannya</a:t>
            </a:r>
            <a:r>
              <a:rPr lang="en-US" sz="2200" dirty="0"/>
              <a:t> </a:t>
            </a:r>
            <a:r>
              <a:rPr lang="en-US" sz="2200" dirty="0" err="1"/>
              <a:t>dipopularkan</a:t>
            </a:r>
            <a:r>
              <a:rPr lang="en-US" sz="2200" dirty="0"/>
              <a:t> </a:t>
            </a:r>
            <a:r>
              <a:rPr lang="en-US" sz="2200" dirty="0" err="1"/>
              <a:t>oleh</a:t>
            </a:r>
            <a:r>
              <a:rPr lang="en-US" sz="2200" dirty="0"/>
              <a:t> </a:t>
            </a:r>
            <a:r>
              <a:rPr lang="en-US" sz="2200" dirty="0" err="1"/>
              <a:t>sarjana</a:t>
            </a:r>
            <a:r>
              <a:rPr lang="en-US" sz="2200" dirty="0"/>
              <a:t> Arab </a:t>
            </a:r>
            <a:r>
              <a:rPr lang="en-US" sz="2200" dirty="0" err="1"/>
              <a:t>seperti</a:t>
            </a:r>
            <a:r>
              <a:rPr lang="en-US" sz="2200" dirty="0"/>
              <a:t> Muhammad </a:t>
            </a:r>
            <a:r>
              <a:rPr lang="en-US" sz="2200" dirty="0" err="1"/>
              <a:t>Farid</a:t>
            </a:r>
            <a:r>
              <a:rPr lang="en-US" sz="2200" dirty="0"/>
              <a:t> </a:t>
            </a:r>
            <a:r>
              <a:rPr lang="en-US" sz="2200" dirty="0" err="1"/>
              <a:t>Wajdi</a:t>
            </a:r>
            <a:r>
              <a:rPr lang="en-US" sz="2200" dirty="0"/>
              <a:t> </a:t>
            </a:r>
            <a:r>
              <a:rPr lang="en-US" sz="2200" dirty="0" err="1"/>
              <a:t>dan</a:t>
            </a:r>
            <a:r>
              <a:rPr lang="en-US" sz="2200" dirty="0"/>
              <a:t> </a:t>
            </a:r>
            <a:r>
              <a:rPr lang="en-US" sz="2200" dirty="0" err="1"/>
              <a:t>Syeikh</a:t>
            </a:r>
            <a:r>
              <a:rPr lang="en-US" sz="2200" dirty="0"/>
              <a:t> Muhammad </a:t>
            </a:r>
            <a:r>
              <a:rPr lang="en-US" sz="2200" dirty="0" err="1"/>
              <a:t>Abduh</a:t>
            </a:r>
            <a:r>
              <a:rPr lang="en-US" sz="2200" dirty="0"/>
              <a:t> (M.A.J. Beg, 1980). </a:t>
            </a:r>
          </a:p>
          <a:p>
            <a:endParaRPr lang="en-US" dirty="0"/>
          </a:p>
        </p:txBody>
      </p:sp>
      <p:pic>
        <p:nvPicPr>
          <p:cNvPr id="11266" name="Picture 2" descr="C:\Users\user\Desktop\Abbasiyah.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486400" y="1371600"/>
            <a:ext cx="3505200" cy="31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781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normAutofit fontScale="70000" lnSpcReduction="20000"/>
          </a:bodyPr>
          <a:lstStyle/>
          <a:p>
            <a:r>
              <a:rPr lang="en-US" sz="2800" dirty="0" err="1"/>
              <a:t>Istilah</a:t>
            </a:r>
            <a:r>
              <a:rPr lang="en-US" sz="2800" dirty="0"/>
              <a:t> </a:t>
            </a:r>
            <a:r>
              <a:rPr lang="en-US" sz="2800" dirty="0" err="1"/>
              <a:t>tamadun</a:t>
            </a:r>
            <a:r>
              <a:rPr lang="en-US" sz="2800" dirty="0"/>
              <a:t> yang </a:t>
            </a:r>
            <a:r>
              <a:rPr lang="en-US" sz="2800" dirty="0" err="1"/>
              <a:t>berasal</a:t>
            </a:r>
            <a:r>
              <a:rPr lang="en-US" sz="2800" dirty="0"/>
              <a:t> </a:t>
            </a:r>
            <a:r>
              <a:rPr lang="en-US" sz="2800" dirty="0" err="1"/>
              <a:t>daripada</a:t>
            </a:r>
            <a:r>
              <a:rPr lang="en-US" sz="2800" dirty="0"/>
              <a:t> </a:t>
            </a:r>
            <a:r>
              <a:rPr lang="en-US" sz="2800" dirty="0" err="1"/>
              <a:t>perkataan</a:t>
            </a:r>
            <a:r>
              <a:rPr lang="en-US" sz="2800" dirty="0"/>
              <a:t> Arab, </a:t>
            </a:r>
            <a:r>
              <a:rPr lang="en-US" sz="2800" i="1" dirty="0"/>
              <a:t>‘</a:t>
            </a:r>
            <a:r>
              <a:rPr lang="en-US" sz="2800" i="1" dirty="0" err="1"/>
              <a:t>tamaddun</a:t>
            </a:r>
            <a:r>
              <a:rPr lang="en-US" sz="2800" i="1" dirty="0"/>
              <a:t>’</a:t>
            </a:r>
            <a:r>
              <a:rPr lang="en-US" sz="2800" dirty="0"/>
              <a:t> yang </a:t>
            </a:r>
            <a:r>
              <a:rPr lang="en-US" sz="2800" dirty="0" err="1"/>
              <a:t>telah</a:t>
            </a:r>
            <a:r>
              <a:rPr lang="en-US" sz="2800" dirty="0"/>
              <a:t> lama </a:t>
            </a:r>
            <a:r>
              <a:rPr lang="en-US" sz="2800" dirty="0" err="1"/>
              <a:t>diterima</a:t>
            </a:r>
            <a:r>
              <a:rPr lang="en-US" sz="2800" dirty="0"/>
              <a:t> </a:t>
            </a:r>
            <a:r>
              <a:rPr lang="en-US" sz="2800" dirty="0" err="1"/>
              <a:t>pakai</a:t>
            </a:r>
            <a:r>
              <a:rPr lang="en-US" sz="2800" dirty="0"/>
              <a:t> </a:t>
            </a:r>
            <a:r>
              <a:rPr lang="en-US" sz="2800" dirty="0" err="1"/>
              <a:t>dalam</a:t>
            </a:r>
            <a:r>
              <a:rPr lang="en-US" sz="2800" dirty="0"/>
              <a:t> </a:t>
            </a:r>
            <a:r>
              <a:rPr lang="en-US" sz="2800" dirty="0" err="1"/>
              <a:t>perbendaharaan</a:t>
            </a:r>
            <a:r>
              <a:rPr lang="en-US" sz="2800" dirty="0"/>
              <a:t> </a:t>
            </a:r>
            <a:r>
              <a:rPr lang="en-US" sz="2800" dirty="0" err="1"/>
              <a:t>bahasa</a:t>
            </a:r>
            <a:r>
              <a:rPr lang="en-US" sz="2800" dirty="0"/>
              <a:t> </a:t>
            </a:r>
            <a:r>
              <a:rPr lang="en-US" sz="2800" dirty="0" err="1"/>
              <a:t>Melayu</a:t>
            </a:r>
            <a:r>
              <a:rPr lang="en-US" sz="2800" dirty="0"/>
              <a:t> </a:t>
            </a:r>
            <a:r>
              <a:rPr lang="en-US" sz="2800" dirty="0" err="1"/>
              <a:t>ini</a:t>
            </a:r>
            <a:r>
              <a:rPr lang="en-US" sz="2800" dirty="0"/>
              <a:t> </a:t>
            </a:r>
            <a:r>
              <a:rPr lang="en-US" sz="2800" dirty="0" err="1"/>
              <a:t>sebenarnya</a:t>
            </a:r>
            <a:r>
              <a:rPr lang="en-US" sz="2800" dirty="0"/>
              <a:t> </a:t>
            </a:r>
            <a:r>
              <a:rPr lang="en-US" sz="2800" dirty="0" err="1"/>
              <a:t>dipopularkan</a:t>
            </a:r>
            <a:r>
              <a:rPr lang="en-US" sz="2800" dirty="0"/>
              <a:t> </a:t>
            </a:r>
            <a:r>
              <a:rPr lang="en-US" sz="2800" dirty="0" err="1"/>
              <a:t>oleh</a:t>
            </a:r>
            <a:r>
              <a:rPr lang="en-US" sz="2800" dirty="0"/>
              <a:t> </a:t>
            </a:r>
            <a:r>
              <a:rPr lang="en-US" sz="2800" dirty="0" err="1"/>
              <a:t>Jurji</a:t>
            </a:r>
            <a:r>
              <a:rPr lang="en-US" sz="2800" dirty="0"/>
              <a:t> </a:t>
            </a:r>
            <a:r>
              <a:rPr lang="en-US" sz="2800" dirty="0" err="1"/>
              <a:t>Zaydan</a:t>
            </a:r>
            <a:r>
              <a:rPr lang="en-US" sz="2800" dirty="0"/>
              <a:t> </a:t>
            </a:r>
            <a:r>
              <a:rPr lang="en-US" sz="2800" dirty="0" err="1"/>
              <a:t>pada</a:t>
            </a:r>
            <a:r>
              <a:rPr lang="en-US" sz="2800" dirty="0"/>
              <a:t> </a:t>
            </a:r>
            <a:r>
              <a:rPr lang="en-US" sz="2800" dirty="0" err="1"/>
              <a:t>abad</a:t>
            </a:r>
            <a:r>
              <a:rPr lang="en-US" sz="2800" dirty="0"/>
              <a:t> ke-19 </a:t>
            </a:r>
            <a:r>
              <a:rPr lang="en-US" sz="2800" dirty="0" err="1"/>
              <a:t>Masihi</a:t>
            </a:r>
            <a:r>
              <a:rPr lang="en-US" sz="2800" dirty="0"/>
              <a:t>. </a:t>
            </a:r>
            <a:endParaRPr lang="en-US" sz="2800" dirty="0" smtClean="0"/>
          </a:p>
          <a:p>
            <a:endParaRPr lang="en-US" sz="2800" dirty="0" smtClean="0"/>
          </a:p>
          <a:p>
            <a:r>
              <a:rPr lang="en-US" sz="2800" dirty="0" err="1" smtClean="0"/>
              <a:t>Menurut</a:t>
            </a:r>
            <a:r>
              <a:rPr lang="en-US" sz="2800" dirty="0" smtClean="0"/>
              <a:t> </a:t>
            </a:r>
            <a:r>
              <a:rPr lang="en-US" sz="2800" dirty="0" err="1"/>
              <a:t>Naquib</a:t>
            </a:r>
            <a:r>
              <a:rPr lang="en-US" sz="2800" dirty="0"/>
              <a:t> al-</a:t>
            </a:r>
            <a:r>
              <a:rPr lang="en-US" sz="2800" dirty="0" err="1"/>
              <a:t>Attas</a:t>
            </a:r>
            <a:r>
              <a:rPr lang="en-US" sz="2800" dirty="0"/>
              <a:t> (1992), </a:t>
            </a:r>
            <a:r>
              <a:rPr lang="en-US" sz="2800" dirty="0" err="1"/>
              <a:t>istilah</a:t>
            </a:r>
            <a:r>
              <a:rPr lang="en-US" sz="2800" dirty="0"/>
              <a:t> </a:t>
            </a:r>
            <a:r>
              <a:rPr lang="en-US" sz="2800" dirty="0" err="1"/>
              <a:t>tamadun</a:t>
            </a:r>
            <a:r>
              <a:rPr lang="en-US" sz="2800" dirty="0"/>
              <a:t> </a:t>
            </a:r>
            <a:r>
              <a:rPr lang="en-US" sz="2800" dirty="0" err="1"/>
              <a:t>memberikan</a:t>
            </a:r>
            <a:r>
              <a:rPr lang="en-US" sz="2800" dirty="0"/>
              <a:t> </a:t>
            </a:r>
            <a:r>
              <a:rPr lang="en-US" sz="2800" dirty="0" err="1"/>
              <a:t>pengertian</a:t>
            </a:r>
            <a:r>
              <a:rPr lang="en-US" sz="2800" dirty="0"/>
              <a:t> </a:t>
            </a:r>
            <a:r>
              <a:rPr lang="en-US" sz="2800" dirty="0" err="1"/>
              <a:t>kehidupan</a:t>
            </a:r>
            <a:r>
              <a:rPr lang="en-US" sz="2800" dirty="0"/>
              <a:t> </a:t>
            </a:r>
            <a:r>
              <a:rPr lang="en-US" sz="2800" dirty="0" err="1"/>
              <a:t>insan</a:t>
            </a:r>
            <a:r>
              <a:rPr lang="en-US" sz="2800" dirty="0"/>
              <a:t> </a:t>
            </a:r>
            <a:r>
              <a:rPr lang="en-US" sz="2800" dirty="0" err="1"/>
              <a:t>bermasyarakat</a:t>
            </a:r>
            <a:r>
              <a:rPr lang="en-US" sz="2800" dirty="0"/>
              <a:t> </a:t>
            </a:r>
            <a:r>
              <a:rPr lang="en-US" sz="2800" dirty="0" err="1"/>
              <a:t>telah</a:t>
            </a:r>
            <a:r>
              <a:rPr lang="en-US" sz="2800" dirty="0"/>
              <a:t> </a:t>
            </a:r>
            <a:r>
              <a:rPr lang="en-US" sz="2800" dirty="0" err="1"/>
              <a:t>mencapai</a:t>
            </a:r>
            <a:r>
              <a:rPr lang="en-US" sz="2800" dirty="0"/>
              <a:t> </a:t>
            </a:r>
            <a:r>
              <a:rPr lang="en-US" sz="2800" dirty="0" err="1"/>
              <a:t>tahap</a:t>
            </a:r>
            <a:r>
              <a:rPr lang="en-US" sz="2800" dirty="0"/>
              <a:t> </a:t>
            </a:r>
            <a:r>
              <a:rPr lang="en-US" sz="2800" dirty="0" err="1"/>
              <a:t>kehalusan</a:t>
            </a:r>
            <a:r>
              <a:rPr lang="en-US" sz="2800" dirty="0"/>
              <a:t> </a:t>
            </a:r>
            <a:r>
              <a:rPr lang="en-US" sz="2800" dirty="0" err="1"/>
              <a:t>tata</a:t>
            </a:r>
            <a:r>
              <a:rPr lang="en-US" sz="2800" dirty="0"/>
              <a:t> </a:t>
            </a:r>
            <a:r>
              <a:rPr lang="en-US" sz="2800" dirty="0" err="1"/>
              <a:t>susila</a:t>
            </a:r>
            <a:r>
              <a:rPr lang="en-US" sz="2800" dirty="0"/>
              <a:t> </a:t>
            </a:r>
            <a:r>
              <a:rPr lang="en-US" sz="2800" dirty="0" err="1"/>
              <a:t>dan</a:t>
            </a:r>
            <a:r>
              <a:rPr lang="en-US" sz="2800" dirty="0"/>
              <a:t> </a:t>
            </a:r>
            <a:r>
              <a:rPr lang="en-US" sz="2800" dirty="0" err="1"/>
              <a:t>kebudayaan</a:t>
            </a:r>
            <a:r>
              <a:rPr lang="en-US" sz="2800" dirty="0"/>
              <a:t> yang </a:t>
            </a:r>
            <a:r>
              <a:rPr lang="en-US" sz="2800" dirty="0" err="1"/>
              <a:t>luhur</a:t>
            </a:r>
            <a:r>
              <a:rPr lang="en-US" sz="2800" dirty="0"/>
              <a:t>. </a:t>
            </a:r>
          </a:p>
          <a:p>
            <a:endParaRPr lang="en-US" sz="2800" dirty="0" smtClean="0"/>
          </a:p>
          <a:p>
            <a:r>
              <a:rPr lang="en-US" sz="2800" dirty="0" err="1" smtClean="0"/>
              <a:t>Terminologi</a:t>
            </a:r>
            <a:r>
              <a:rPr lang="en-US" sz="2800" dirty="0" smtClean="0"/>
              <a:t> lain yang juga </a:t>
            </a:r>
            <a:r>
              <a:rPr lang="en-US" sz="2800" dirty="0" err="1" smtClean="0"/>
              <a:t>merujuk</a:t>
            </a:r>
            <a:r>
              <a:rPr lang="en-US" sz="2800" dirty="0" smtClean="0"/>
              <a:t> </a:t>
            </a:r>
            <a:r>
              <a:rPr lang="en-US" sz="2800" dirty="0" err="1" smtClean="0"/>
              <a:t>kepada</a:t>
            </a:r>
            <a:r>
              <a:rPr lang="en-US" sz="2800" dirty="0" smtClean="0"/>
              <a:t> </a:t>
            </a:r>
            <a:r>
              <a:rPr lang="en-US" sz="2800" dirty="0" err="1" smtClean="0"/>
              <a:t>pengertian</a:t>
            </a:r>
            <a:r>
              <a:rPr lang="en-US" sz="2800" dirty="0" smtClean="0"/>
              <a:t> </a:t>
            </a:r>
            <a:r>
              <a:rPr lang="en-US" sz="2800" dirty="0" err="1" smtClean="0"/>
              <a:t>peradaban</a:t>
            </a:r>
            <a:r>
              <a:rPr lang="en-US" sz="2800" dirty="0" smtClean="0"/>
              <a:t> </a:t>
            </a:r>
            <a:r>
              <a:rPr lang="en-US" sz="2800" dirty="0" err="1" smtClean="0"/>
              <a:t>ialah</a:t>
            </a:r>
            <a:r>
              <a:rPr lang="en-US" sz="2800" dirty="0" smtClean="0"/>
              <a:t> </a:t>
            </a:r>
            <a:r>
              <a:rPr lang="en-US" sz="2800" i="1" dirty="0" smtClean="0"/>
              <a:t>‘</a:t>
            </a:r>
            <a:r>
              <a:rPr lang="en-US" sz="2800" i="1" dirty="0" err="1" smtClean="0"/>
              <a:t>umran</a:t>
            </a:r>
            <a:r>
              <a:rPr lang="en-US" sz="2800" i="1" dirty="0" smtClean="0"/>
              <a:t>’</a:t>
            </a:r>
            <a:r>
              <a:rPr lang="en-US" sz="2800" dirty="0" smtClean="0"/>
              <a:t> </a:t>
            </a:r>
            <a:r>
              <a:rPr lang="en-US" sz="2800" dirty="0" err="1" smtClean="0"/>
              <a:t>dan</a:t>
            </a:r>
            <a:r>
              <a:rPr lang="en-US" sz="2800" dirty="0" smtClean="0"/>
              <a:t> </a:t>
            </a:r>
            <a:r>
              <a:rPr lang="en-US" sz="2800" i="1" dirty="0" smtClean="0"/>
              <a:t>‘</a:t>
            </a:r>
            <a:r>
              <a:rPr lang="en-US" sz="2800" i="1" dirty="0" err="1" smtClean="0"/>
              <a:t>alhadharah</a:t>
            </a:r>
            <a:r>
              <a:rPr lang="en-US" sz="2800" i="1" dirty="0" smtClean="0"/>
              <a:t>’</a:t>
            </a:r>
            <a:r>
              <a:rPr lang="en-US" sz="2800" dirty="0" smtClean="0"/>
              <a:t> yang </a:t>
            </a:r>
            <a:r>
              <a:rPr lang="en-US" sz="2800" dirty="0" err="1" smtClean="0"/>
              <a:t>diperkenalkan</a:t>
            </a:r>
            <a:r>
              <a:rPr lang="en-US" sz="2800" dirty="0" smtClean="0"/>
              <a:t> </a:t>
            </a:r>
            <a:r>
              <a:rPr lang="en-US" sz="2800" dirty="0" err="1" smtClean="0"/>
              <a:t>oleh</a:t>
            </a:r>
            <a:r>
              <a:rPr lang="en-US" sz="2800" dirty="0" smtClean="0"/>
              <a:t> Ibn </a:t>
            </a:r>
            <a:r>
              <a:rPr lang="en-US" sz="2800" dirty="0" err="1" smtClean="0"/>
              <a:t>Khaldun</a:t>
            </a:r>
            <a:r>
              <a:rPr lang="en-US" sz="2800" dirty="0" smtClean="0"/>
              <a:t> </a:t>
            </a:r>
            <a:r>
              <a:rPr lang="en-US" sz="2800" dirty="0" err="1" smtClean="0"/>
              <a:t>pada</a:t>
            </a:r>
            <a:r>
              <a:rPr lang="en-US" sz="2800" dirty="0" smtClean="0"/>
              <a:t> </a:t>
            </a:r>
            <a:r>
              <a:rPr lang="en-US" sz="2800" dirty="0" err="1" smtClean="0"/>
              <a:t>abad</a:t>
            </a:r>
            <a:r>
              <a:rPr lang="en-US" sz="2800" dirty="0" smtClean="0"/>
              <a:t> ke-14 </a:t>
            </a:r>
            <a:r>
              <a:rPr lang="en-US" sz="2800" dirty="0" err="1" smtClean="0"/>
              <a:t>Masihi</a:t>
            </a:r>
            <a:r>
              <a:rPr lang="en-US" sz="2800" dirty="0" smtClean="0"/>
              <a:t>. </a:t>
            </a:r>
            <a:r>
              <a:rPr lang="en-US" sz="2800" dirty="0" err="1" smtClean="0"/>
              <a:t>Kesemua</a:t>
            </a:r>
            <a:r>
              <a:rPr lang="en-US" sz="2800" dirty="0" smtClean="0"/>
              <a:t> </a:t>
            </a:r>
            <a:r>
              <a:rPr lang="en-US" sz="2800" dirty="0" err="1" smtClean="0"/>
              <a:t>istilah</a:t>
            </a:r>
            <a:r>
              <a:rPr lang="en-US" sz="2800" dirty="0" smtClean="0"/>
              <a:t> yang </a:t>
            </a:r>
            <a:r>
              <a:rPr lang="en-US" sz="2800" dirty="0" err="1" smtClean="0"/>
              <a:t>dibincangkan</a:t>
            </a:r>
            <a:r>
              <a:rPr lang="en-US" sz="2800" dirty="0" smtClean="0"/>
              <a:t> </a:t>
            </a:r>
            <a:r>
              <a:rPr lang="en-US" sz="2800" dirty="0" err="1" smtClean="0"/>
              <a:t>merujuk</a:t>
            </a:r>
            <a:r>
              <a:rPr lang="en-US" sz="2800" dirty="0" smtClean="0"/>
              <a:t> </a:t>
            </a:r>
            <a:r>
              <a:rPr lang="en-US" sz="2800" dirty="0" err="1" smtClean="0"/>
              <a:t>kepada</a:t>
            </a:r>
            <a:r>
              <a:rPr lang="en-US" sz="2800" dirty="0" smtClean="0"/>
              <a:t> </a:t>
            </a:r>
            <a:r>
              <a:rPr lang="en-US" sz="2800" dirty="0" err="1" smtClean="0"/>
              <a:t>satu</a:t>
            </a:r>
            <a:r>
              <a:rPr lang="en-US" sz="2800" dirty="0" smtClean="0"/>
              <a:t> </a:t>
            </a:r>
            <a:r>
              <a:rPr lang="en-US" sz="2800" dirty="0" err="1" smtClean="0"/>
              <a:t>tujuan</a:t>
            </a:r>
            <a:r>
              <a:rPr lang="en-US" sz="2800" dirty="0" smtClean="0"/>
              <a:t> yang </a:t>
            </a:r>
            <a:r>
              <a:rPr lang="en-US" sz="2800" dirty="0" err="1" smtClean="0"/>
              <a:t>sama</a:t>
            </a:r>
            <a:r>
              <a:rPr lang="en-US" sz="2800" dirty="0" smtClean="0"/>
              <a:t>, </a:t>
            </a:r>
            <a:r>
              <a:rPr lang="en-US" sz="2800" dirty="0" err="1" smtClean="0"/>
              <a:t>iaitu</a:t>
            </a:r>
            <a:r>
              <a:rPr lang="en-US" sz="2800" dirty="0" smtClean="0"/>
              <a:t> </a:t>
            </a:r>
            <a:r>
              <a:rPr lang="en-US" sz="2800" dirty="0" err="1" smtClean="0"/>
              <a:t>pembangunan</a:t>
            </a:r>
            <a:r>
              <a:rPr lang="en-US" sz="2800" dirty="0" smtClean="0"/>
              <a:t> </a:t>
            </a:r>
            <a:r>
              <a:rPr lang="en-US" sz="2800" dirty="0" err="1" smtClean="0"/>
              <a:t>kota</a:t>
            </a:r>
            <a:r>
              <a:rPr lang="en-US" sz="2800" dirty="0" smtClean="0"/>
              <a:t>, </a:t>
            </a:r>
            <a:r>
              <a:rPr lang="en-US" sz="2800" dirty="0" err="1" smtClean="0"/>
              <a:t>kehalusan</a:t>
            </a:r>
            <a:r>
              <a:rPr lang="en-US" sz="2800" dirty="0" smtClean="0"/>
              <a:t> </a:t>
            </a:r>
            <a:r>
              <a:rPr lang="en-US" sz="2800" dirty="0" err="1" smtClean="0"/>
              <a:t>tata</a:t>
            </a:r>
            <a:r>
              <a:rPr lang="en-US" sz="2800" dirty="0" smtClean="0"/>
              <a:t> </a:t>
            </a:r>
            <a:r>
              <a:rPr lang="en-US" sz="2800" dirty="0" err="1" smtClean="0"/>
              <a:t>susila</a:t>
            </a:r>
            <a:r>
              <a:rPr lang="en-US" sz="2800" dirty="0" smtClean="0"/>
              <a:t> </a:t>
            </a:r>
            <a:r>
              <a:rPr lang="en-US" sz="2800" dirty="0" err="1" smtClean="0"/>
              <a:t>dan</a:t>
            </a:r>
            <a:r>
              <a:rPr lang="en-US" sz="2800" dirty="0" smtClean="0"/>
              <a:t> </a:t>
            </a:r>
            <a:r>
              <a:rPr lang="en-US" sz="2800" dirty="0" err="1" smtClean="0"/>
              <a:t>kebudayaan</a:t>
            </a:r>
            <a:r>
              <a:rPr lang="en-US" sz="2800" dirty="0" smtClean="0"/>
              <a:t> </a:t>
            </a:r>
            <a:r>
              <a:rPr lang="en-US" sz="2800" dirty="0" err="1" smtClean="0"/>
              <a:t>serta</a:t>
            </a:r>
            <a:r>
              <a:rPr lang="en-US" sz="2800" dirty="0" smtClean="0"/>
              <a:t> </a:t>
            </a:r>
            <a:r>
              <a:rPr lang="en-US" sz="2800" dirty="0" err="1" smtClean="0"/>
              <a:t>kehidupan</a:t>
            </a:r>
            <a:r>
              <a:rPr lang="en-US" sz="2800" dirty="0" smtClean="0"/>
              <a:t> </a:t>
            </a:r>
            <a:r>
              <a:rPr lang="en-US" sz="2800" dirty="0" err="1" smtClean="0"/>
              <a:t>berteraskan</a:t>
            </a:r>
            <a:r>
              <a:rPr lang="en-US" sz="2800" dirty="0" smtClean="0"/>
              <a:t> </a:t>
            </a:r>
            <a:r>
              <a:rPr lang="en-US" sz="2800" dirty="0" err="1" smtClean="0"/>
              <a:t>akidah</a:t>
            </a:r>
            <a:r>
              <a:rPr lang="en-US" sz="2800" dirty="0" smtClean="0"/>
              <a:t>, </a:t>
            </a:r>
            <a:r>
              <a:rPr lang="en-US" sz="2800" dirty="0" err="1" smtClean="0"/>
              <a:t>syariah</a:t>
            </a:r>
            <a:r>
              <a:rPr lang="en-US" sz="2800" dirty="0" smtClean="0"/>
              <a:t> </a:t>
            </a:r>
            <a:r>
              <a:rPr lang="en-US" sz="2800" dirty="0" err="1" smtClean="0"/>
              <a:t>dan</a:t>
            </a:r>
            <a:r>
              <a:rPr lang="en-US" sz="2800" dirty="0" smtClean="0"/>
              <a:t> </a:t>
            </a:r>
            <a:r>
              <a:rPr lang="en-US" sz="2800" dirty="0" err="1" smtClean="0"/>
              <a:t>akhlak</a:t>
            </a:r>
            <a:r>
              <a:rPr lang="en-US" sz="2800" dirty="0" smtClean="0"/>
              <a:t> yang </a:t>
            </a:r>
            <a:r>
              <a:rPr lang="en-US" sz="2800" dirty="0" err="1" smtClean="0"/>
              <a:t>mulia</a:t>
            </a:r>
            <a:r>
              <a:rPr lang="en-US" sz="2800" dirty="0" smtClean="0"/>
              <a:t>.</a:t>
            </a:r>
          </a:p>
          <a:p>
            <a:endParaRPr lang="en-US" sz="2800" dirty="0" smtClean="0"/>
          </a:p>
          <a:p>
            <a:r>
              <a:rPr lang="en-US" sz="2800" dirty="0" smtClean="0"/>
              <a:t>Salah </a:t>
            </a:r>
            <a:r>
              <a:rPr lang="en-US" sz="2800" dirty="0" err="1" smtClean="0"/>
              <a:t>satu</a:t>
            </a:r>
            <a:r>
              <a:rPr lang="en-US" sz="2800" dirty="0" smtClean="0"/>
              <a:t> </a:t>
            </a:r>
            <a:r>
              <a:rPr lang="en-US" sz="2800" dirty="0" err="1" smtClean="0"/>
              <a:t>faktor</a:t>
            </a:r>
            <a:r>
              <a:rPr lang="en-US" sz="2800" dirty="0" smtClean="0"/>
              <a:t> yang </a:t>
            </a:r>
            <a:r>
              <a:rPr lang="en-US" sz="2800" dirty="0" err="1" smtClean="0"/>
              <a:t>mempengaruhi</a:t>
            </a:r>
            <a:r>
              <a:rPr lang="en-US" sz="2800" dirty="0" smtClean="0"/>
              <a:t> </a:t>
            </a:r>
            <a:r>
              <a:rPr lang="en-US" sz="2800" dirty="0" err="1" smtClean="0"/>
              <a:t>pembinaan</a:t>
            </a:r>
            <a:r>
              <a:rPr lang="en-US" sz="2800" dirty="0" smtClean="0"/>
              <a:t> </a:t>
            </a:r>
            <a:r>
              <a:rPr lang="en-US" sz="2800" dirty="0" err="1" smtClean="0"/>
              <a:t>dan</a:t>
            </a:r>
            <a:r>
              <a:rPr lang="en-US" sz="2800" dirty="0" smtClean="0"/>
              <a:t> </a:t>
            </a:r>
            <a:r>
              <a:rPr lang="en-US" sz="2800" dirty="0" err="1" smtClean="0"/>
              <a:t>kemajuan</a:t>
            </a:r>
            <a:r>
              <a:rPr lang="en-US" sz="2800" dirty="0" smtClean="0"/>
              <a:t> </a:t>
            </a:r>
            <a:r>
              <a:rPr lang="en-US" sz="2800" dirty="0" err="1" smtClean="0"/>
              <a:t>sesuatu</a:t>
            </a:r>
            <a:r>
              <a:rPr lang="en-US" sz="2800" dirty="0" smtClean="0"/>
              <a:t> </a:t>
            </a:r>
            <a:r>
              <a:rPr lang="en-US" sz="2800" dirty="0" err="1" smtClean="0"/>
              <a:t>peradaban</a:t>
            </a:r>
            <a:r>
              <a:rPr lang="en-US" sz="2800" dirty="0" smtClean="0"/>
              <a:t> </a:t>
            </a:r>
            <a:r>
              <a:rPr lang="en-US" sz="2800" dirty="0" err="1" smtClean="0"/>
              <a:t>ialah</a:t>
            </a:r>
            <a:r>
              <a:rPr lang="en-US" sz="2800" dirty="0" smtClean="0"/>
              <a:t> </a:t>
            </a:r>
            <a:r>
              <a:rPr lang="en-US" sz="2800" dirty="0" err="1" smtClean="0"/>
              <a:t>faktor</a:t>
            </a:r>
            <a:r>
              <a:rPr lang="en-US" sz="2800" dirty="0" smtClean="0"/>
              <a:t> agama.</a:t>
            </a:r>
          </a:p>
          <a:p>
            <a:pPr marL="109728" indent="0">
              <a:buNone/>
            </a:pPr>
            <a:endParaRPr lang="en-US" sz="2800" dirty="0"/>
          </a:p>
          <a:p>
            <a:endParaRPr lang="en-US" sz="28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578077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fontScale="62500" lnSpcReduction="20000"/>
          </a:bodyPr>
          <a:lstStyle/>
          <a:p>
            <a:r>
              <a:rPr lang="en-US" sz="2900" dirty="0" err="1"/>
              <a:t>Pembinaan</a:t>
            </a:r>
            <a:r>
              <a:rPr lang="en-US" sz="2900" dirty="0"/>
              <a:t> </a:t>
            </a:r>
            <a:r>
              <a:rPr lang="en-US" sz="2900" dirty="0" err="1"/>
              <a:t>peradaban</a:t>
            </a:r>
            <a:r>
              <a:rPr lang="en-US" sz="2900" dirty="0"/>
              <a:t> </a:t>
            </a:r>
            <a:r>
              <a:rPr lang="en-US" sz="2900" dirty="0" err="1"/>
              <a:t>harus</a:t>
            </a:r>
            <a:r>
              <a:rPr lang="en-US" sz="2900" dirty="0"/>
              <a:t> </a:t>
            </a:r>
            <a:r>
              <a:rPr lang="en-US" sz="2900" dirty="0" err="1"/>
              <a:t>bercirikan</a:t>
            </a:r>
            <a:r>
              <a:rPr lang="en-US" sz="2900" dirty="0"/>
              <a:t> </a:t>
            </a:r>
            <a:r>
              <a:rPr lang="en-US" sz="2900" dirty="0" err="1"/>
              <a:t>keseimbangan</a:t>
            </a:r>
            <a:r>
              <a:rPr lang="en-US" sz="2900" dirty="0"/>
              <a:t> </a:t>
            </a:r>
            <a:r>
              <a:rPr lang="en-US" sz="2900" dirty="0" err="1"/>
              <a:t>antara</a:t>
            </a:r>
            <a:r>
              <a:rPr lang="en-US" sz="2900" dirty="0"/>
              <a:t> </a:t>
            </a:r>
            <a:r>
              <a:rPr lang="en-US" sz="2900" dirty="0" err="1"/>
              <a:t>kemajuan</a:t>
            </a:r>
            <a:r>
              <a:rPr lang="en-US" sz="2900" dirty="0"/>
              <a:t> material </a:t>
            </a:r>
            <a:r>
              <a:rPr lang="en-US" sz="2900" dirty="0" err="1"/>
              <a:t>dengan</a:t>
            </a:r>
            <a:r>
              <a:rPr lang="en-US" sz="2900" dirty="0"/>
              <a:t> </a:t>
            </a:r>
            <a:r>
              <a:rPr lang="en-US" sz="2900" dirty="0" err="1"/>
              <a:t>ketinggian</a:t>
            </a:r>
            <a:r>
              <a:rPr lang="en-US" sz="2900" dirty="0"/>
              <a:t> </a:t>
            </a:r>
            <a:r>
              <a:rPr lang="en-US" sz="2900" dirty="0" err="1"/>
              <a:t>akhlak</a:t>
            </a:r>
            <a:r>
              <a:rPr lang="en-US" sz="2900" dirty="0"/>
              <a:t> yang </a:t>
            </a:r>
            <a:r>
              <a:rPr lang="en-US" sz="2900" dirty="0" err="1"/>
              <a:t>berpaksikan</a:t>
            </a:r>
            <a:r>
              <a:rPr lang="en-US" sz="2900" dirty="0"/>
              <a:t> </a:t>
            </a:r>
            <a:r>
              <a:rPr lang="en-US" sz="2900" dirty="0" err="1"/>
              <a:t>tauhid</a:t>
            </a:r>
            <a:r>
              <a:rPr lang="en-US" sz="2900" dirty="0"/>
              <a:t>.  </a:t>
            </a:r>
            <a:endParaRPr lang="en-US" sz="2900" dirty="0" smtClean="0"/>
          </a:p>
          <a:p>
            <a:endParaRPr lang="en-US" sz="2900" dirty="0" smtClean="0"/>
          </a:p>
          <a:p>
            <a:r>
              <a:rPr lang="en-US" sz="2900" dirty="0" err="1" smtClean="0"/>
              <a:t>Kebanyakan</a:t>
            </a:r>
            <a:r>
              <a:rPr lang="en-US" sz="2900" dirty="0" smtClean="0"/>
              <a:t> </a:t>
            </a:r>
            <a:r>
              <a:rPr lang="en-US" sz="2900" dirty="0" err="1"/>
              <a:t>sarjana</a:t>
            </a:r>
            <a:r>
              <a:rPr lang="en-US" sz="2900" dirty="0"/>
              <a:t> </a:t>
            </a:r>
            <a:r>
              <a:rPr lang="en-US" sz="2900" dirty="0" err="1"/>
              <a:t>dan</a:t>
            </a:r>
            <a:r>
              <a:rPr lang="en-US" sz="2900" dirty="0"/>
              <a:t> </a:t>
            </a:r>
            <a:r>
              <a:rPr lang="en-US" sz="2900" dirty="0" err="1"/>
              <a:t>pemikir</a:t>
            </a:r>
            <a:r>
              <a:rPr lang="en-US" sz="2900" dirty="0"/>
              <a:t> </a:t>
            </a:r>
            <a:r>
              <a:rPr lang="en-US" sz="2900" dirty="0" err="1"/>
              <a:t>bersependapat</a:t>
            </a:r>
            <a:r>
              <a:rPr lang="en-US" sz="2900" dirty="0"/>
              <a:t> </a:t>
            </a:r>
            <a:r>
              <a:rPr lang="en-US" sz="2900" dirty="0" err="1"/>
              <a:t>bahawa</a:t>
            </a:r>
            <a:r>
              <a:rPr lang="en-US" sz="2900" dirty="0"/>
              <a:t> </a:t>
            </a:r>
            <a:r>
              <a:rPr lang="en-US" sz="2900" dirty="0" err="1"/>
              <a:t>faktor</a:t>
            </a:r>
            <a:r>
              <a:rPr lang="en-US" sz="2900" dirty="0"/>
              <a:t> </a:t>
            </a:r>
            <a:r>
              <a:rPr lang="en-US" sz="2900" dirty="0" err="1"/>
              <a:t>manusia</a:t>
            </a:r>
            <a:r>
              <a:rPr lang="en-US" sz="2900" dirty="0"/>
              <a:t> </a:t>
            </a:r>
            <a:r>
              <a:rPr lang="en-US" sz="2900" dirty="0" err="1"/>
              <a:t>merupakan</a:t>
            </a:r>
            <a:r>
              <a:rPr lang="en-US" sz="2900" dirty="0"/>
              <a:t> </a:t>
            </a:r>
            <a:r>
              <a:rPr lang="en-US" sz="2900" dirty="0" err="1"/>
              <a:t>unsur</a:t>
            </a:r>
            <a:r>
              <a:rPr lang="en-US" sz="2900" dirty="0"/>
              <a:t> </a:t>
            </a:r>
            <a:r>
              <a:rPr lang="en-US" sz="2900" dirty="0" err="1"/>
              <a:t>terpenting</a:t>
            </a:r>
            <a:r>
              <a:rPr lang="en-US" sz="2900" dirty="0"/>
              <a:t> </a:t>
            </a:r>
            <a:r>
              <a:rPr lang="en-US" sz="2900" dirty="0" err="1"/>
              <a:t>dalam</a:t>
            </a:r>
            <a:r>
              <a:rPr lang="en-US" sz="2900" dirty="0"/>
              <a:t> </a:t>
            </a:r>
            <a:r>
              <a:rPr lang="en-US" sz="2900" dirty="0" err="1"/>
              <a:t>memastikan</a:t>
            </a:r>
            <a:r>
              <a:rPr lang="en-US" sz="2900" dirty="0"/>
              <a:t> </a:t>
            </a:r>
            <a:r>
              <a:rPr lang="en-US" sz="2900" dirty="0" err="1"/>
              <a:t>kelangsungan</a:t>
            </a:r>
            <a:r>
              <a:rPr lang="en-US" sz="2900" dirty="0"/>
              <a:t> </a:t>
            </a:r>
            <a:r>
              <a:rPr lang="en-US" sz="2900" dirty="0" err="1"/>
              <a:t>sesebuah</a:t>
            </a:r>
            <a:r>
              <a:rPr lang="en-US" sz="2900" dirty="0"/>
              <a:t> </a:t>
            </a:r>
            <a:r>
              <a:rPr lang="en-US" sz="2900" dirty="0" err="1"/>
              <a:t>peradaban</a:t>
            </a:r>
            <a:r>
              <a:rPr lang="en-US" sz="2900" dirty="0"/>
              <a:t>. </a:t>
            </a:r>
            <a:endParaRPr lang="en-US" sz="2900" dirty="0" smtClean="0"/>
          </a:p>
          <a:p>
            <a:endParaRPr lang="en-US" sz="2900" dirty="0" smtClean="0"/>
          </a:p>
          <a:p>
            <a:r>
              <a:rPr lang="en-US" sz="2900" dirty="0" err="1" smtClean="0"/>
              <a:t>Manusia</a:t>
            </a:r>
            <a:r>
              <a:rPr lang="en-US" sz="2900" dirty="0" smtClean="0"/>
              <a:t> </a:t>
            </a:r>
            <a:r>
              <a:rPr lang="en-US" sz="2900" dirty="0" err="1"/>
              <a:t>sebagai</a:t>
            </a:r>
            <a:r>
              <a:rPr lang="en-US" sz="2900" dirty="0"/>
              <a:t> </a:t>
            </a:r>
            <a:r>
              <a:rPr lang="en-US" sz="2900" dirty="0" err="1"/>
              <a:t>makhluk</a:t>
            </a:r>
            <a:r>
              <a:rPr lang="en-US" sz="2900" dirty="0"/>
              <a:t> </a:t>
            </a:r>
            <a:r>
              <a:rPr lang="en-US" sz="2900" dirty="0" err="1"/>
              <a:t>sosial</a:t>
            </a:r>
            <a:r>
              <a:rPr lang="en-US" sz="2900" dirty="0"/>
              <a:t> </a:t>
            </a:r>
            <a:r>
              <a:rPr lang="en-US" sz="2900" dirty="0" err="1"/>
              <a:t>sepertimana</a:t>
            </a:r>
            <a:r>
              <a:rPr lang="en-US" sz="2900" dirty="0"/>
              <a:t> yang </a:t>
            </a:r>
            <a:r>
              <a:rPr lang="en-US" sz="2900" dirty="0" err="1"/>
              <a:t>diistilahkan</a:t>
            </a:r>
            <a:r>
              <a:rPr lang="en-US" sz="2900" dirty="0"/>
              <a:t> </a:t>
            </a:r>
            <a:r>
              <a:rPr lang="en-US" sz="2900" dirty="0" err="1"/>
              <a:t>oleh</a:t>
            </a:r>
            <a:r>
              <a:rPr lang="en-US" sz="2900" dirty="0"/>
              <a:t> Ibn </a:t>
            </a:r>
            <a:r>
              <a:rPr lang="en-US" sz="2900" dirty="0" err="1"/>
              <a:t>Khaldun</a:t>
            </a:r>
            <a:r>
              <a:rPr lang="en-US" sz="2900" dirty="0"/>
              <a:t>, </a:t>
            </a:r>
            <a:r>
              <a:rPr lang="en-US" sz="2900" dirty="0" err="1"/>
              <a:t>merupakan</a:t>
            </a:r>
            <a:r>
              <a:rPr lang="en-US" sz="2900" dirty="0"/>
              <a:t> </a:t>
            </a:r>
            <a:r>
              <a:rPr lang="en-US" sz="2900" dirty="0" err="1"/>
              <a:t>pelaku</a:t>
            </a:r>
            <a:r>
              <a:rPr lang="en-US" sz="2900" dirty="0"/>
              <a:t> </a:t>
            </a:r>
            <a:r>
              <a:rPr lang="en-US" sz="2900" dirty="0" err="1"/>
              <a:t>utama</a:t>
            </a:r>
            <a:r>
              <a:rPr lang="en-US" sz="2900" dirty="0"/>
              <a:t> yang </a:t>
            </a:r>
            <a:r>
              <a:rPr lang="en-US" sz="2900" dirty="0" err="1"/>
              <a:t>berperanan</a:t>
            </a:r>
            <a:r>
              <a:rPr lang="en-US" sz="2900" dirty="0"/>
              <a:t> </a:t>
            </a:r>
            <a:r>
              <a:rPr lang="en-US" sz="2900" dirty="0" err="1"/>
              <a:t>membentuk</a:t>
            </a:r>
            <a:r>
              <a:rPr lang="en-US" sz="2900" dirty="0"/>
              <a:t> </a:t>
            </a:r>
            <a:r>
              <a:rPr lang="en-US" sz="2900" dirty="0" err="1"/>
              <a:t>dan</a:t>
            </a:r>
            <a:r>
              <a:rPr lang="en-US" sz="2900" dirty="0"/>
              <a:t> </a:t>
            </a:r>
            <a:r>
              <a:rPr lang="en-US" sz="2900" dirty="0" err="1"/>
              <a:t>mencorak</a:t>
            </a:r>
            <a:r>
              <a:rPr lang="en-US" sz="2900" dirty="0"/>
              <a:t> </a:t>
            </a:r>
            <a:r>
              <a:rPr lang="en-US" sz="2900" dirty="0" err="1"/>
              <a:t>peradaban</a:t>
            </a:r>
            <a:r>
              <a:rPr lang="en-US" sz="2900" dirty="0"/>
              <a:t>. </a:t>
            </a:r>
            <a:r>
              <a:rPr lang="en-US" sz="2900" dirty="0" err="1"/>
              <a:t>Sebagai</a:t>
            </a:r>
            <a:r>
              <a:rPr lang="en-US" sz="2900" dirty="0"/>
              <a:t> </a:t>
            </a:r>
            <a:r>
              <a:rPr lang="en-US" sz="2900" dirty="0" err="1"/>
              <a:t>makhluk</a:t>
            </a:r>
            <a:r>
              <a:rPr lang="en-US" sz="2900" dirty="0"/>
              <a:t> </a:t>
            </a:r>
            <a:r>
              <a:rPr lang="en-US" sz="2900" dirty="0" err="1"/>
              <a:t>sosial</a:t>
            </a:r>
            <a:r>
              <a:rPr lang="en-US" sz="2900" dirty="0"/>
              <a:t>, </a:t>
            </a:r>
            <a:r>
              <a:rPr lang="en-US" sz="2900" dirty="0" err="1"/>
              <a:t>manusia</a:t>
            </a:r>
            <a:r>
              <a:rPr lang="en-US" sz="2900" dirty="0"/>
              <a:t> </a:t>
            </a:r>
            <a:r>
              <a:rPr lang="en-US" sz="2900" dirty="0" err="1"/>
              <a:t>tidak</a:t>
            </a:r>
            <a:r>
              <a:rPr lang="en-US" sz="2900" dirty="0"/>
              <a:t> </a:t>
            </a:r>
            <a:r>
              <a:rPr lang="en-US" sz="2900" dirty="0" err="1"/>
              <a:t>boleh</a:t>
            </a:r>
            <a:r>
              <a:rPr lang="en-US" sz="2900" dirty="0"/>
              <a:t> </a:t>
            </a:r>
            <a:r>
              <a:rPr lang="en-US" sz="2900" dirty="0" err="1"/>
              <a:t>hidup</a:t>
            </a:r>
            <a:r>
              <a:rPr lang="en-US" sz="2900" dirty="0"/>
              <a:t> </a:t>
            </a:r>
            <a:r>
              <a:rPr lang="en-US" sz="2900" dirty="0" err="1"/>
              <a:t>secara</a:t>
            </a:r>
            <a:r>
              <a:rPr lang="en-US" sz="2900" dirty="0"/>
              <a:t> </a:t>
            </a:r>
            <a:r>
              <a:rPr lang="en-US" sz="2900" dirty="0" err="1"/>
              <a:t>bersendirian</a:t>
            </a:r>
            <a:r>
              <a:rPr lang="en-US" sz="2900" dirty="0"/>
              <a:t>, </a:t>
            </a:r>
            <a:r>
              <a:rPr lang="en-US" sz="2900" dirty="0" err="1"/>
              <a:t>tetapi</a:t>
            </a:r>
            <a:r>
              <a:rPr lang="en-US" sz="2900" dirty="0"/>
              <a:t> </a:t>
            </a:r>
            <a:r>
              <a:rPr lang="en-US" sz="2900" dirty="0" err="1"/>
              <a:t>memerlukan</a:t>
            </a:r>
            <a:r>
              <a:rPr lang="en-US" sz="2900" dirty="0"/>
              <a:t> </a:t>
            </a:r>
            <a:r>
              <a:rPr lang="en-US" sz="2900" dirty="0" err="1"/>
              <a:t>individu</a:t>
            </a:r>
            <a:r>
              <a:rPr lang="en-US" sz="2900" dirty="0"/>
              <a:t> lain </a:t>
            </a:r>
            <a:r>
              <a:rPr lang="en-US" sz="2900" dirty="0" err="1"/>
              <a:t>untuk</a:t>
            </a:r>
            <a:r>
              <a:rPr lang="en-US" sz="2900" dirty="0"/>
              <a:t> </a:t>
            </a:r>
            <a:r>
              <a:rPr lang="en-US" sz="2900" dirty="0" err="1"/>
              <a:t>dilahirkan</a:t>
            </a:r>
            <a:r>
              <a:rPr lang="en-US" sz="2900" dirty="0"/>
              <a:t>, </a:t>
            </a:r>
            <a:r>
              <a:rPr lang="en-US" sz="2900" dirty="0" err="1"/>
              <a:t>diasuh</a:t>
            </a:r>
            <a:r>
              <a:rPr lang="en-US" sz="2900" dirty="0"/>
              <a:t>, </a:t>
            </a:r>
            <a:r>
              <a:rPr lang="en-US" sz="2900" dirty="0" err="1"/>
              <a:t>dididik</a:t>
            </a:r>
            <a:r>
              <a:rPr lang="en-US" sz="2900" dirty="0"/>
              <a:t> </a:t>
            </a:r>
            <a:r>
              <a:rPr lang="en-US" sz="2900" dirty="0" err="1"/>
              <a:t>dan</a:t>
            </a:r>
            <a:r>
              <a:rPr lang="en-US" sz="2900" dirty="0"/>
              <a:t> </a:t>
            </a:r>
            <a:r>
              <a:rPr lang="en-US" sz="2900" dirty="0" err="1"/>
              <a:t>dibesarkan</a:t>
            </a:r>
            <a:r>
              <a:rPr lang="en-US" sz="2900" dirty="0"/>
              <a:t>. </a:t>
            </a:r>
            <a:endParaRPr lang="en-US" sz="2900" dirty="0" smtClean="0"/>
          </a:p>
          <a:p>
            <a:endParaRPr lang="en-US" sz="2900" dirty="0" smtClean="0"/>
          </a:p>
          <a:p>
            <a:r>
              <a:rPr lang="en-US" sz="2900" dirty="0" err="1" smtClean="0"/>
              <a:t>Manusia</a:t>
            </a:r>
            <a:r>
              <a:rPr lang="en-US" sz="2900" dirty="0" smtClean="0"/>
              <a:t> </a:t>
            </a:r>
            <a:r>
              <a:rPr lang="en-US" sz="2900" dirty="0"/>
              <a:t>juga </a:t>
            </a:r>
            <a:r>
              <a:rPr lang="en-US" sz="2900" dirty="0" err="1"/>
              <a:t>memerlukan</a:t>
            </a:r>
            <a:r>
              <a:rPr lang="en-US" sz="2900" dirty="0"/>
              <a:t> </a:t>
            </a:r>
            <a:r>
              <a:rPr lang="en-US" sz="2900" dirty="0" err="1"/>
              <a:t>komuniti</a:t>
            </a:r>
            <a:r>
              <a:rPr lang="en-US" sz="2900" dirty="0"/>
              <a:t> </a:t>
            </a:r>
            <a:r>
              <a:rPr lang="en-US" sz="2900" dirty="0" err="1"/>
              <a:t>untuk</a:t>
            </a:r>
            <a:r>
              <a:rPr lang="en-US" sz="2900" dirty="0"/>
              <a:t> </a:t>
            </a:r>
            <a:r>
              <a:rPr lang="en-US" sz="2900" dirty="0" err="1"/>
              <a:t>membangunkan</a:t>
            </a:r>
            <a:r>
              <a:rPr lang="en-US" sz="2900" dirty="0"/>
              <a:t> </a:t>
            </a:r>
            <a:r>
              <a:rPr lang="en-US" sz="2900" dirty="0" err="1"/>
              <a:t>institusi</a:t>
            </a:r>
            <a:r>
              <a:rPr lang="en-US" sz="2900" dirty="0"/>
              <a:t> </a:t>
            </a:r>
            <a:r>
              <a:rPr lang="en-US" sz="2900" dirty="0" err="1"/>
              <a:t>sosial</a:t>
            </a:r>
            <a:r>
              <a:rPr lang="en-US" sz="2900" dirty="0"/>
              <a:t> </a:t>
            </a:r>
            <a:r>
              <a:rPr lang="en-US" sz="2900" dirty="0" err="1"/>
              <a:t>bagi</a:t>
            </a:r>
            <a:r>
              <a:rPr lang="en-US" sz="2900" dirty="0"/>
              <a:t> </a:t>
            </a:r>
            <a:r>
              <a:rPr lang="en-US" sz="2900" dirty="0" err="1"/>
              <a:t>tujuan</a:t>
            </a:r>
            <a:r>
              <a:rPr lang="en-US" sz="2900" dirty="0"/>
              <a:t> </a:t>
            </a:r>
            <a:r>
              <a:rPr lang="en-US" sz="2900" dirty="0" err="1"/>
              <a:t>memajukan</a:t>
            </a:r>
            <a:r>
              <a:rPr lang="en-US" sz="2900" dirty="0"/>
              <a:t> </a:t>
            </a:r>
            <a:r>
              <a:rPr lang="en-US" sz="2900" dirty="0" err="1"/>
              <a:t>diri</a:t>
            </a:r>
            <a:r>
              <a:rPr lang="en-US" sz="2900" dirty="0"/>
              <a:t>. </a:t>
            </a:r>
            <a:r>
              <a:rPr lang="en-US" sz="2900" dirty="0" err="1"/>
              <a:t>Interaksi</a:t>
            </a:r>
            <a:r>
              <a:rPr lang="en-US" sz="2900" dirty="0"/>
              <a:t> </a:t>
            </a:r>
            <a:r>
              <a:rPr lang="en-US" sz="2900" dirty="0" err="1"/>
              <a:t>dan</a:t>
            </a:r>
            <a:r>
              <a:rPr lang="en-US" sz="2900" dirty="0"/>
              <a:t> </a:t>
            </a:r>
            <a:r>
              <a:rPr lang="en-US" sz="2900" dirty="0" err="1"/>
              <a:t>kerjasama</a:t>
            </a:r>
            <a:r>
              <a:rPr lang="en-US" sz="2900" dirty="0"/>
              <a:t> </a:t>
            </a:r>
            <a:r>
              <a:rPr lang="en-US" sz="2900" dirty="0" err="1"/>
              <a:t>inilah</a:t>
            </a:r>
            <a:r>
              <a:rPr lang="en-US" sz="2900" dirty="0"/>
              <a:t> yang </a:t>
            </a:r>
            <a:r>
              <a:rPr lang="en-US" sz="2900" dirty="0" err="1"/>
              <a:t>akhirnya</a:t>
            </a:r>
            <a:r>
              <a:rPr lang="en-US" sz="2900" dirty="0"/>
              <a:t> </a:t>
            </a:r>
            <a:r>
              <a:rPr lang="en-US" sz="2900" dirty="0" err="1"/>
              <a:t>melahirkan</a:t>
            </a:r>
            <a:r>
              <a:rPr lang="en-US" sz="2900" dirty="0"/>
              <a:t> </a:t>
            </a:r>
            <a:r>
              <a:rPr lang="en-US" sz="2900" dirty="0" err="1"/>
              <a:t>sesebuah</a:t>
            </a:r>
            <a:r>
              <a:rPr lang="en-US" sz="2900" dirty="0"/>
              <a:t> </a:t>
            </a:r>
            <a:r>
              <a:rPr lang="en-US" sz="2900" dirty="0" err="1"/>
              <a:t>peradaban</a:t>
            </a:r>
            <a:r>
              <a:rPr lang="en-US" sz="2900" dirty="0"/>
              <a:t> </a:t>
            </a:r>
            <a:r>
              <a:rPr lang="en-US" sz="2900" dirty="0" err="1"/>
              <a:t>manusia</a:t>
            </a:r>
            <a:r>
              <a:rPr lang="en-US" sz="2900" dirty="0"/>
              <a:t>. </a:t>
            </a:r>
          </a:p>
          <a:p>
            <a:pPr marL="109728" indent="0">
              <a:buNone/>
            </a:pPr>
            <a:r>
              <a:rPr lang="en-US" sz="2900" dirty="0"/>
              <a:t> </a:t>
            </a:r>
          </a:p>
          <a:p>
            <a:endParaRPr lang="en-US" dirty="0"/>
          </a:p>
        </p:txBody>
      </p:sp>
      <p:sp>
        <p:nvSpPr>
          <p:cNvPr id="3" name="Title 2"/>
          <p:cNvSpPr>
            <a:spLocks noGrp="1"/>
          </p:cNvSpPr>
          <p:nvPr>
            <p:ph type="title"/>
          </p:nvPr>
        </p:nvSpPr>
        <p:spPr/>
        <p:txBody>
          <a:bodyPr/>
          <a:lstStyle/>
          <a:p>
            <a:r>
              <a:rPr lang="en-US" dirty="0" smtClean="0"/>
              <a:t>PEMBINAAN PERADABAN</a:t>
            </a:r>
            <a:endParaRPr lang="en-US" dirty="0"/>
          </a:p>
        </p:txBody>
      </p:sp>
    </p:spTree>
    <p:extLst>
      <p:ext uri="{BB962C8B-B14F-4D97-AF65-F5344CB8AC3E}">
        <p14:creationId xmlns:p14="http://schemas.microsoft.com/office/powerpoint/2010/main" val="2805937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KONFLIK KESEPADUAN SOSIAL</a:t>
            </a:r>
            <a:endParaRPr lang="en-US" dirty="0"/>
          </a:p>
        </p:txBody>
      </p:sp>
      <p:sp>
        <p:nvSpPr>
          <p:cNvPr id="2" name="Content Placeholder 1"/>
          <p:cNvSpPr>
            <a:spLocks noGrp="1"/>
          </p:cNvSpPr>
          <p:nvPr>
            <p:ph sz="quarter" idx="2"/>
          </p:nvPr>
        </p:nvSpPr>
        <p:spPr>
          <a:xfrm>
            <a:off x="457200" y="1444294"/>
            <a:ext cx="4724400" cy="3941763"/>
          </a:xfrm>
        </p:spPr>
        <p:txBody>
          <a:bodyPr>
            <a:normAutofit fontScale="77500" lnSpcReduction="20000"/>
          </a:bodyPr>
          <a:lstStyle/>
          <a:p>
            <a:r>
              <a:rPr lang="en-US" dirty="0" err="1"/>
              <a:t>Konflik</a:t>
            </a:r>
            <a:r>
              <a:rPr lang="en-US" dirty="0"/>
              <a:t> </a:t>
            </a:r>
            <a:r>
              <a:rPr lang="en-US" dirty="0" err="1"/>
              <a:t>kesepaduan</a:t>
            </a:r>
            <a:r>
              <a:rPr lang="en-US" dirty="0"/>
              <a:t> </a:t>
            </a:r>
            <a:r>
              <a:rPr lang="en-US" dirty="0" err="1"/>
              <a:t>sosial</a:t>
            </a:r>
            <a:r>
              <a:rPr lang="en-US" dirty="0"/>
              <a:t> </a:t>
            </a:r>
            <a:r>
              <a:rPr lang="en-US" dirty="0" err="1"/>
              <a:t>berlaku</a:t>
            </a:r>
            <a:r>
              <a:rPr lang="en-US" dirty="0"/>
              <a:t> </a:t>
            </a:r>
            <a:r>
              <a:rPr lang="en-US" dirty="0" err="1"/>
              <a:t>apabila</a:t>
            </a:r>
            <a:r>
              <a:rPr lang="en-US" dirty="0"/>
              <a:t> </a:t>
            </a:r>
            <a:r>
              <a:rPr lang="en-US" dirty="0" err="1"/>
              <a:t>nilai</a:t>
            </a:r>
            <a:r>
              <a:rPr lang="en-US" dirty="0"/>
              <a:t> </a:t>
            </a:r>
            <a:r>
              <a:rPr lang="en-US" dirty="0" err="1"/>
              <a:t>bersama</a:t>
            </a:r>
            <a:r>
              <a:rPr lang="en-US" dirty="0"/>
              <a:t> </a:t>
            </a:r>
            <a:r>
              <a:rPr lang="en-US" dirty="0" err="1"/>
              <a:t>dalam</a:t>
            </a:r>
            <a:r>
              <a:rPr lang="en-US" dirty="0"/>
              <a:t> </a:t>
            </a:r>
            <a:r>
              <a:rPr lang="en-US" dirty="0" err="1"/>
              <a:t>kalangan</a:t>
            </a:r>
            <a:r>
              <a:rPr lang="en-US" dirty="0"/>
              <a:t> </a:t>
            </a:r>
            <a:r>
              <a:rPr lang="en-US" dirty="0" err="1"/>
              <a:t>mereka</a:t>
            </a:r>
            <a:r>
              <a:rPr lang="en-US" dirty="0"/>
              <a:t> </a:t>
            </a:r>
            <a:r>
              <a:rPr lang="en-US" dirty="0" err="1"/>
              <a:t>tidak</a:t>
            </a:r>
            <a:r>
              <a:rPr lang="en-US" dirty="0"/>
              <a:t> </a:t>
            </a:r>
            <a:r>
              <a:rPr lang="en-US" dirty="0" err="1"/>
              <a:t>dihayati</a:t>
            </a:r>
            <a:r>
              <a:rPr lang="en-US" dirty="0"/>
              <a:t> </a:t>
            </a:r>
            <a:r>
              <a:rPr lang="en-US" dirty="0" err="1"/>
              <a:t>dan</a:t>
            </a:r>
            <a:r>
              <a:rPr lang="en-US" dirty="0"/>
              <a:t> </a:t>
            </a:r>
            <a:r>
              <a:rPr lang="en-US" dirty="0" err="1"/>
              <a:t>dikongsi</a:t>
            </a:r>
            <a:r>
              <a:rPr lang="en-US" dirty="0"/>
              <a:t> </a:t>
            </a:r>
            <a:r>
              <a:rPr lang="en-US" dirty="0" err="1"/>
              <a:t>bersama</a:t>
            </a:r>
            <a:r>
              <a:rPr lang="en-US" dirty="0"/>
              <a:t>. </a:t>
            </a:r>
            <a:endParaRPr lang="en-US" dirty="0" smtClean="0"/>
          </a:p>
          <a:p>
            <a:endParaRPr lang="en-US" dirty="0" smtClean="0"/>
          </a:p>
          <a:p>
            <a:r>
              <a:rPr lang="en-US" dirty="0" err="1" smtClean="0"/>
              <a:t>Semenjak</a:t>
            </a:r>
            <a:r>
              <a:rPr lang="en-US" dirty="0" smtClean="0"/>
              <a:t> </a:t>
            </a:r>
            <a:r>
              <a:rPr lang="en-US" dirty="0" err="1"/>
              <a:t>terjadinya</a:t>
            </a:r>
            <a:r>
              <a:rPr lang="en-US" dirty="0"/>
              <a:t> </a:t>
            </a:r>
            <a:r>
              <a:rPr lang="en-US" dirty="0" err="1"/>
              <a:t>rusuhan</a:t>
            </a:r>
            <a:r>
              <a:rPr lang="en-US" dirty="0"/>
              <a:t> </a:t>
            </a:r>
            <a:r>
              <a:rPr lang="en-US" dirty="0" err="1"/>
              <a:t>etnik</a:t>
            </a:r>
            <a:r>
              <a:rPr lang="en-US" dirty="0"/>
              <a:t> </a:t>
            </a:r>
            <a:r>
              <a:rPr lang="en-US" dirty="0" err="1"/>
              <a:t>pada</a:t>
            </a:r>
            <a:r>
              <a:rPr lang="en-US" dirty="0"/>
              <a:t> 13hb. Mei 1969, Malaysia </a:t>
            </a:r>
            <a:r>
              <a:rPr lang="en-US" dirty="0" err="1"/>
              <a:t>telah</a:t>
            </a:r>
            <a:r>
              <a:rPr lang="en-US" dirty="0"/>
              <a:t> </a:t>
            </a:r>
            <a:r>
              <a:rPr lang="en-US" dirty="0" err="1"/>
              <a:t>menjadikan</a:t>
            </a:r>
            <a:r>
              <a:rPr lang="en-US" dirty="0"/>
              <a:t> '</a:t>
            </a:r>
            <a:r>
              <a:rPr lang="en-US" dirty="0" err="1"/>
              <a:t>perpaduan</a:t>
            </a:r>
            <a:r>
              <a:rPr lang="en-US" dirty="0"/>
              <a:t> </a:t>
            </a:r>
            <a:r>
              <a:rPr lang="en-US" dirty="0" err="1"/>
              <a:t>nasional</a:t>
            </a:r>
            <a:r>
              <a:rPr lang="en-US" dirty="0"/>
              <a:t>' </a:t>
            </a:r>
            <a:r>
              <a:rPr lang="en-US" dirty="0" err="1"/>
              <a:t>sebagai</a:t>
            </a:r>
            <a:r>
              <a:rPr lang="en-US" dirty="0"/>
              <a:t> </a:t>
            </a:r>
            <a:r>
              <a:rPr lang="en-US" dirty="0" err="1"/>
              <a:t>matlamat</a:t>
            </a:r>
            <a:r>
              <a:rPr lang="en-US" dirty="0"/>
              <a:t> </a:t>
            </a:r>
            <a:r>
              <a:rPr lang="en-US" dirty="0" err="1"/>
              <a:t>akhir</a:t>
            </a:r>
            <a:r>
              <a:rPr lang="en-US" dirty="0"/>
              <a:t> </a:t>
            </a:r>
            <a:r>
              <a:rPr lang="en-US" dirty="0" err="1"/>
              <a:t>utama</a:t>
            </a:r>
            <a:r>
              <a:rPr lang="en-US" dirty="0"/>
              <a:t> </a:t>
            </a:r>
            <a:r>
              <a:rPr lang="en-US" dirty="0" err="1"/>
              <a:t>untuk</a:t>
            </a:r>
            <a:r>
              <a:rPr lang="en-US" dirty="0"/>
              <a:t> </a:t>
            </a:r>
            <a:r>
              <a:rPr lang="en-US" dirty="0" err="1"/>
              <a:t>dicapai</a:t>
            </a:r>
            <a:r>
              <a:rPr lang="en-US" dirty="0"/>
              <a:t>, </a:t>
            </a:r>
            <a:r>
              <a:rPr lang="en-US" dirty="0" err="1"/>
              <a:t>khususnya</a:t>
            </a:r>
            <a:r>
              <a:rPr lang="en-US" dirty="0"/>
              <a:t>, </a:t>
            </a:r>
            <a:r>
              <a:rPr lang="en-US" dirty="0" err="1"/>
              <a:t>melalui</a:t>
            </a:r>
            <a:r>
              <a:rPr lang="en-US" dirty="0"/>
              <a:t> </a:t>
            </a:r>
            <a:r>
              <a:rPr lang="en-US" dirty="0" err="1"/>
              <a:t>Dasar</a:t>
            </a:r>
            <a:r>
              <a:rPr lang="en-US" dirty="0"/>
              <a:t> </a:t>
            </a:r>
            <a:r>
              <a:rPr lang="en-US" dirty="0" err="1"/>
              <a:t>Ekonomi</a:t>
            </a:r>
            <a:r>
              <a:rPr lang="en-US" dirty="0"/>
              <a:t> </a:t>
            </a:r>
            <a:r>
              <a:rPr lang="en-US" dirty="0" err="1"/>
              <a:t>Baru</a:t>
            </a:r>
            <a:r>
              <a:rPr lang="en-US" dirty="0"/>
              <a:t> (DEB) yang </a:t>
            </a:r>
            <a:r>
              <a:rPr lang="en-US" dirty="0" err="1"/>
              <a:t>dilancar</a:t>
            </a:r>
            <a:r>
              <a:rPr lang="en-US" dirty="0"/>
              <a:t> </a:t>
            </a:r>
            <a:r>
              <a:rPr lang="en-US" dirty="0" err="1"/>
              <a:t>pada</a:t>
            </a:r>
            <a:r>
              <a:rPr lang="en-US" dirty="0"/>
              <a:t> </a:t>
            </a:r>
            <a:r>
              <a:rPr lang="en-US" dirty="0" err="1"/>
              <a:t>tahun</a:t>
            </a:r>
            <a:r>
              <a:rPr lang="en-US" dirty="0"/>
              <a:t> 1971. </a:t>
            </a:r>
            <a:r>
              <a:rPr lang="en-US" dirty="0" err="1"/>
              <a:t>Bagaimana</a:t>
            </a:r>
            <a:r>
              <a:rPr lang="en-US" dirty="0"/>
              <a:t> pun, </a:t>
            </a:r>
            <a:r>
              <a:rPr lang="en-US" dirty="0" err="1"/>
              <a:t>apabila</a:t>
            </a:r>
            <a:r>
              <a:rPr lang="en-US" dirty="0"/>
              <a:t> DEB </a:t>
            </a:r>
            <a:r>
              <a:rPr lang="en-US" dirty="0" err="1"/>
              <a:t>tamat</a:t>
            </a:r>
            <a:r>
              <a:rPr lang="en-US" dirty="0"/>
              <a:t> </a:t>
            </a:r>
            <a:r>
              <a:rPr lang="en-US" dirty="0" err="1"/>
              <a:t>pada</a:t>
            </a:r>
            <a:r>
              <a:rPr lang="en-US" dirty="0"/>
              <a:t> </a:t>
            </a:r>
            <a:r>
              <a:rPr lang="en-US" dirty="0" err="1"/>
              <a:t>tahun</a:t>
            </a:r>
            <a:r>
              <a:rPr lang="en-US" dirty="0"/>
              <a:t> 1990, </a:t>
            </a:r>
            <a:r>
              <a:rPr lang="en-US" dirty="0" err="1"/>
              <a:t>perpaduan</a:t>
            </a:r>
            <a:r>
              <a:rPr lang="en-US" dirty="0"/>
              <a:t> yang </a:t>
            </a:r>
            <a:r>
              <a:rPr lang="en-US" dirty="0" err="1"/>
              <a:t>diidamkan</a:t>
            </a:r>
            <a:r>
              <a:rPr lang="en-US" dirty="0"/>
              <a:t> </a:t>
            </a:r>
            <a:r>
              <a:rPr lang="en-US" dirty="0" err="1"/>
              <a:t>itu</a:t>
            </a:r>
            <a:r>
              <a:rPr lang="en-US" dirty="0"/>
              <a:t> </a:t>
            </a:r>
            <a:r>
              <a:rPr lang="en-US" dirty="0" err="1"/>
              <a:t>masih</a:t>
            </a:r>
            <a:r>
              <a:rPr lang="en-US" dirty="0"/>
              <a:t> </a:t>
            </a:r>
            <a:r>
              <a:rPr lang="en-US" dirty="0" err="1"/>
              <a:t>belum</a:t>
            </a:r>
            <a:r>
              <a:rPr lang="en-US" dirty="0"/>
              <a:t> </a:t>
            </a:r>
            <a:r>
              <a:rPr lang="en-US" dirty="0" err="1"/>
              <a:t>tercapai</a:t>
            </a:r>
            <a:r>
              <a:rPr lang="en-US" dirty="0"/>
              <a:t>. </a:t>
            </a:r>
            <a:endParaRPr lang="en-US" dirty="0" smtClean="0"/>
          </a:p>
          <a:p>
            <a:endParaRPr lang="en-US" dirty="0"/>
          </a:p>
        </p:txBody>
      </p:sp>
      <p:pic>
        <p:nvPicPr>
          <p:cNvPr id="17410" name="Picture 2" descr="C:\Users\user\Desktop\riot-police-under-attack-vector-15407359.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257800" y="1295400"/>
            <a:ext cx="34290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639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err="1"/>
              <a:t>Pada</a:t>
            </a:r>
            <a:r>
              <a:rPr lang="en-US" dirty="0"/>
              <a:t> 1991, </a:t>
            </a:r>
            <a:r>
              <a:rPr lang="en-US" dirty="0" err="1"/>
              <a:t>rakyat</a:t>
            </a:r>
            <a:r>
              <a:rPr lang="en-US" dirty="0"/>
              <a:t> Malaysia </a:t>
            </a:r>
            <a:r>
              <a:rPr lang="en-US" dirty="0" err="1"/>
              <a:t>diperkenalkan</a:t>
            </a:r>
            <a:r>
              <a:rPr lang="en-US" dirty="0"/>
              <a:t> pula </a:t>
            </a:r>
            <a:r>
              <a:rPr lang="en-US" dirty="0" err="1"/>
              <a:t>oleh</a:t>
            </a:r>
            <a:r>
              <a:rPr lang="en-US" dirty="0"/>
              <a:t> </a:t>
            </a:r>
            <a:r>
              <a:rPr lang="en-US" dirty="0" err="1"/>
              <a:t>Tun</a:t>
            </a:r>
            <a:r>
              <a:rPr lang="en-US" dirty="0"/>
              <a:t> Dr. Mahathir Mohamad, </a:t>
            </a:r>
            <a:r>
              <a:rPr lang="en-US" dirty="0" err="1"/>
              <a:t>Perdana</a:t>
            </a:r>
            <a:r>
              <a:rPr lang="en-US" dirty="0"/>
              <a:t> </a:t>
            </a:r>
            <a:r>
              <a:rPr lang="en-US" dirty="0" err="1"/>
              <a:t>Menteri</a:t>
            </a:r>
            <a:r>
              <a:rPr lang="en-US" dirty="0"/>
              <a:t> </a:t>
            </a:r>
            <a:r>
              <a:rPr lang="en-US" dirty="0" err="1"/>
              <a:t>ketika</a:t>
            </a:r>
            <a:r>
              <a:rPr lang="en-US" dirty="0"/>
              <a:t> </a:t>
            </a:r>
            <a:r>
              <a:rPr lang="en-US" dirty="0" err="1"/>
              <a:t>itu</a:t>
            </a:r>
            <a:r>
              <a:rPr lang="en-US" dirty="0"/>
              <a:t> </a:t>
            </a:r>
            <a:r>
              <a:rPr lang="en-US" dirty="0" err="1"/>
              <a:t>dengan</a:t>
            </a:r>
            <a:r>
              <a:rPr lang="en-US" dirty="0"/>
              <a:t> </a:t>
            </a:r>
            <a:r>
              <a:rPr lang="en-US" dirty="0" err="1"/>
              <a:t>Wawasan</a:t>
            </a:r>
            <a:r>
              <a:rPr lang="en-US" dirty="0"/>
              <a:t> 2020 yang </a:t>
            </a:r>
            <a:r>
              <a:rPr lang="en-US" dirty="0" err="1"/>
              <a:t>berteraskan</a:t>
            </a:r>
            <a:r>
              <a:rPr lang="en-US" dirty="0"/>
              <a:t> </a:t>
            </a:r>
            <a:r>
              <a:rPr lang="en-US" dirty="0" err="1"/>
              <a:t>konsep</a:t>
            </a:r>
            <a:r>
              <a:rPr lang="en-US" dirty="0"/>
              <a:t> </a:t>
            </a:r>
            <a:r>
              <a:rPr lang="en-US" dirty="0" err="1"/>
              <a:t>Bangsa</a:t>
            </a:r>
            <a:r>
              <a:rPr lang="en-US" dirty="0"/>
              <a:t> Malaysia, </a:t>
            </a:r>
            <a:r>
              <a:rPr lang="en-US" dirty="0" err="1"/>
              <a:t>suatu</a:t>
            </a:r>
            <a:r>
              <a:rPr lang="en-US" dirty="0"/>
              <a:t> </a:t>
            </a:r>
            <a:r>
              <a:rPr lang="en-US" dirty="0" err="1"/>
              <a:t>bentuk</a:t>
            </a:r>
            <a:r>
              <a:rPr lang="en-US" dirty="0"/>
              <a:t> </a:t>
            </a:r>
            <a:r>
              <a:rPr lang="en-US" dirty="0" err="1"/>
              <a:t>perpaduan</a:t>
            </a:r>
            <a:r>
              <a:rPr lang="en-US" dirty="0"/>
              <a:t> yang </a:t>
            </a:r>
            <a:r>
              <a:rPr lang="en-US" dirty="0" err="1"/>
              <a:t>dijangkakan</a:t>
            </a:r>
            <a:r>
              <a:rPr lang="en-US" dirty="0"/>
              <a:t> </a:t>
            </a:r>
            <a:r>
              <a:rPr lang="en-US" dirty="0" err="1"/>
              <a:t>akan</a:t>
            </a:r>
            <a:r>
              <a:rPr lang="en-US" dirty="0"/>
              <a:t> </a:t>
            </a:r>
            <a:r>
              <a:rPr lang="en-US" dirty="0" err="1"/>
              <a:t>dicapai</a:t>
            </a:r>
            <a:r>
              <a:rPr lang="en-US" dirty="0"/>
              <a:t> </a:t>
            </a:r>
            <a:r>
              <a:rPr lang="en-US" dirty="0" err="1"/>
              <a:t>pada</a:t>
            </a:r>
            <a:r>
              <a:rPr lang="en-US" dirty="0"/>
              <a:t> </a:t>
            </a:r>
            <a:r>
              <a:rPr lang="en-US" dirty="0" err="1"/>
              <a:t>tahun</a:t>
            </a:r>
            <a:r>
              <a:rPr lang="en-US" dirty="0"/>
              <a:t> 2020. </a:t>
            </a:r>
            <a:r>
              <a:rPr lang="en-US" dirty="0" err="1"/>
              <a:t>Sehingga</a:t>
            </a:r>
            <a:r>
              <a:rPr lang="en-US" dirty="0"/>
              <a:t> </a:t>
            </a:r>
            <a:r>
              <a:rPr lang="en-US" dirty="0" err="1"/>
              <a:t>tahun</a:t>
            </a:r>
            <a:r>
              <a:rPr lang="en-US" dirty="0"/>
              <a:t> 2009, </a:t>
            </a:r>
            <a:r>
              <a:rPr lang="en-US" dirty="0" err="1"/>
              <a:t>tiada</a:t>
            </a:r>
            <a:r>
              <a:rPr lang="en-US" dirty="0"/>
              <a:t> </a:t>
            </a:r>
            <a:r>
              <a:rPr lang="en-US" dirty="0" err="1"/>
              <a:t>sebarang</a:t>
            </a:r>
            <a:r>
              <a:rPr lang="en-US" dirty="0"/>
              <a:t> </a:t>
            </a:r>
            <a:r>
              <a:rPr lang="en-US" dirty="0" err="1"/>
              <a:t>tanda-tanda</a:t>
            </a:r>
            <a:r>
              <a:rPr lang="en-US" dirty="0"/>
              <a:t> </a:t>
            </a:r>
            <a:r>
              <a:rPr lang="en-US" dirty="0" err="1"/>
              <a:t>jelas</a:t>
            </a:r>
            <a:r>
              <a:rPr lang="en-US" dirty="0"/>
              <a:t> di mana </a:t>
            </a:r>
            <a:r>
              <a:rPr lang="en-US" dirty="0" err="1"/>
              <a:t>perpaduan</a:t>
            </a:r>
            <a:r>
              <a:rPr lang="en-US" dirty="0"/>
              <a:t> yang </a:t>
            </a:r>
            <a:r>
              <a:rPr lang="en-US" dirty="0" err="1"/>
              <a:t>diharapkan</a:t>
            </a:r>
            <a:r>
              <a:rPr lang="en-US" dirty="0"/>
              <a:t> </a:t>
            </a:r>
            <a:r>
              <a:rPr lang="en-US" dirty="0" err="1"/>
              <a:t>itu</a:t>
            </a:r>
            <a:r>
              <a:rPr lang="en-US" dirty="0"/>
              <a:t> </a:t>
            </a:r>
            <a:r>
              <a:rPr lang="en-US" dirty="0" err="1"/>
              <a:t>akan</a:t>
            </a:r>
            <a:r>
              <a:rPr lang="en-US" dirty="0"/>
              <a:t> </a:t>
            </a:r>
            <a:r>
              <a:rPr lang="en-US" dirty="0" err="1"/>
              <a:t>dicapai</a:t>
            </a:r>
            <a:r>
              <a:rPr lang="en-US" dirty="0"/>
              <a:t>. </a:t>
            </a:r>
          </a:p>
          <a:p>
            <a:endParaRPr lang="en-US" dirty="0"/>
          </a:p>
          <a:p>
            <a:r>
              <a:rPr lang="en-US" dirty="0" err="1"/>
              <a:t>Maka</a:t>
            </a:r>
            <a:r>
              <a:rPr lang="en-US" dirty="0"/>
              <a:t> </a:t>
            </a:r>
            <a:r>
              <a:rPr lang="en-US" dirty="0" err="1"/>
              <a:t>diperkenalkan</a:t>
            </a:r>
            <a:r>
              <a:rPr lang="en-US" dirty="0"/>
              <a:t> pula </a:t>
            </a:r>
            <a:r>
              <a:rPr lang="en-US" dirty="0" err="1"/>
              <a:t>konsep</a:t>
            </a:r>
            <a:r>
              <a:rPr lang="en-US" dirty="0"/>
              <a:t> 1Malaysia </a:t>
            </a:r>
            <a:r>
              <a:rPr lang="en-US" dirty="0" err="1"/>
              <a:t>oleh</a:t>
            </a:r>
            <a:r>
              <a:rPr lang="en-US" dirty="0"/>
              <a:t> Datuk Seri </a:t>
            </a:r>
            <a:r>
              <a:rPr lang="en-US" dirty="0" err="1"/>
              <a:t>Najib</a:t>
            </a:r>
            <a:r>
              <a:rPr lang="en-US" dirty="0"/>
              <a:t> </a:t>
            </a:r>
            <a:r>
              <a:rPr lang="en-US" dirty="0" err="1"/>
              <a:t>Tun</a:t>
            </a:r>
            <a:r>
              <a:rPr lang="en-US" dirty="0"/>
              <a:t> </a:t>
            </a:r>
            <a:r>
              <a:rPr lang="en-US" dirty="0" err="1"/>
              <a:t>Razak</a:t>
            </a:r>
            <a:r>
              <a:rPr lang="en-US" dirty="0"/>
              <a:t> </a:t>
            </a:r>
            <a:r>
              <a:rPr lang="en-US" dirty="0" err="1"/>
              <a:t>untuk</a:t>
            </a:r>
            <a:r>
              <a:rPr lang="en-US" dirty="0"/>
              <a:t> </a:t>
            </a:r>
            <a:r>
              <a:rPr lang="en-US" dirty="0" err="1"/>
              <a:t>merangsang</a:t>
            </a:r>
            <a:r>
              <a:rPr lang="en-US" dirty="0"/>
              <a:t> </a:t>
            </a:r>
            <a:r>
              <a:rPr lang="en-US" dirty="0" err="1"/>
              <a:t>masyarakat</a:t>
            </a:r>
            <a:r>
              <a:rPr lang="en-US" dirty="0"/>
              <a:t> Malaysia </a:t>
            </a:r>
            <a:r>
              <a:rPr lang="en-US" dirty="0" err="1"/>
              <a:t>ke</a:t>
            </a:r>
            <a:r>
              <a:rPr lang="en-US" dirty="0"/>
              <a:t> </a:t>
            </a:r>
            <a:r>
              <a:rPr lang="en-US" dirty="0" err="1"/>
              <a:t>arah</a:t>
            </a:r>
            <a:r>
              <a:rPr lang="en-US" dirty="0"/>
              <a:t> </a:t>
            </a:r>
            <a:r>
              <a:rPr lang="en-US" dirty="0" err="1"/>
              <a:t>perpaduan</a:t>
            </a:r>
            <a:r>
              <a:rPr lang="en-US" dirty="0"/>
              <a:t>. </a:t>
            </a:r>
            <a:r>
              <a:rPr lang="en-US" dirty="0" err="1"/>
              <a:t>Biar</a:t>
            </a:r>
            <a:r>
              <a:rPr lang="en-US" dirty="0"/>
              <a:t> pun </a:t>
            </a:r>
            <a:r>
              <a:rPr lang="en-US" dirty="0" err="1"/>
              <a:t>perpaduan</a:t>
            </a:r>
            <a:r>
              <a:rPr lang="en-US" dirty="0"/>
              <a:t> yang </a:t>
            </a:r>
            <a:r>
              <a:rPr lang="en-US" dirty="0" err="1"/>
              <a:t>diimpikan</a:t>
            </a:r>
            <a:r>
              <a:rPr lang="en-US" dirty="0"/>
              <a:t> </a:t>
            </a:r>
            <a:r>
              <a:rPr lang="en-US" dirty="0" err="1"/>
              <a:t>masih</a:t>
            </a:r>
            <a:r>
              <a:rPr lang="en-US" dirty="0"/>
              <a:t> </a:t>
            </a:r>
            <a:r>
              <a:rPr lang="en-US" dirty="0" err="1"/>
              <a:t>belum</a:t>
            </a:r>
            <a:r>
              <a:rPr lang="en-US" dirty="0"/>
              <a:t> </a:t>
            </a:r>
            <a:r>
              <a:rPr lang="en-US" dirty="0" err="1"/>
              <a:t>tercapai</a:t>
            </a:r>
            <a:r>
              <a:rPr lang="en-US" dirty="0"/>
              <a:t> </a:t>
            </a:r>
            <a:r>
              <a:rPr lang="en-US" dirty="0" err="1"/>
              <a:t>dalam</a:t>
            </a:r>
            <a:r>
              <a:rPr lang="en-US" dirty="0"/>
              <a:t>  </a:t>
            </a:r>
            <a:r>
              <a:rPr lang="en-US" dirty="0" err="1"/>
              <a:t>tempoh</a:t>
            </a:r>
            <a:r>
              <a:rPr lang="en-US" dirty="0"/>
              <a:t> 42 </a:t>
            </a:r>
            <a:r>
              <a:rPr lang="en-US" dirty="0" err="1"/>
              <a:t>tahun</a:t>
            </a:r>
            <a:r>
              <a:rPr lang="en-US" dirty="0"/>
              <a:t> (1969-2011) </a:t>
            </a:r>
            <a:r>
              <a:rPr lang="en-US" dirty="0" err="1"/>
              <a:t>lalu</a:t>
            </a:r>
            <a:r>
              <a:rPr lang="en-US" dirty="0"/>
              <a:t>, </a:t>
            </a:r>
            <a:r>
              <a:rPr lang="en-US" dirty="0" err="1"/>
              <a:t>namun</a:t>
            </a:r>
            <a:r>
              <a:rPr lang="en-US" dirty="0"/>
              <a:t> </a:t>
            </a:r>
            <a:r>
              <a:rPr lang="en-US" dirty="0" err="1"/>
              <a:t>kita</a:t>
            </a:r>
            <a:r>
              <a:rPr lang="en-US" dirty="0"/>
              <a:t> </a:t>
            </a:r>
            <a:r>
              <a:rPr lang="en-US" dirty="0" err="1"/>
              <a:t>telah</a:t>
            </a:r>
            <a:r>
              <a:rPr lang="en-US" dirty="0"/>
              <a:t> </a:t>
            </a:r>
            <a:r>
              <a:rPr lang="en-US" dirty="0" err="1"/>
              <a:t>mencapai</a:t>
            </a:r>
            <a:r>
              <a:rPr lang="en-US" dirty="0"/>
              <a:t> </a:t>
            </a:r>
            <a:r>
              <a:rPr lang="en-US" dirty="0" err="1"/>
              <a:t>sesuatu</a:t>
            </a:r>
            <a:r>
              <a:rPr lang="en-US" dirty="0"/>
              <a:t> yang </a:t>
            </a:r>
            <a:r>
              <a:rPr lang="en-US" dirty="0" err="1"/>
              <a:t>signifikan</a:t>
            </a:r>
            <a:r>
              <a:rPr lang="en-US" dirty="0"/>
              <a:t> yang </a:t>
            </a:r>
            <a:r>
              <a:rPr lang="en-US" dirty="0" err="1"/>
              <a:t>menjadikan</a:t>
            </a:r>
            <a:r>
              <a:rPr lang="en-US" dirty="0"/>
              <a:t> Malaysia </a:t>
            </a:r>
            <a:r>
              <a:rPr lang="en-US" dirty="0" err="1"/>
              <a:t>negara</a:t>
            </a:r>
            <a:r>
              <a:rPr lang="en-US" dirty="0"/>
              <a:t> </a:t>
            </a:r>
            <a:r>
              <a:rPr lang="en-US" dirty="0" err="1"/>
              <a:t>contoh</a:t>
            </a:r>
            <a:r>
              <a:rPr lang="en-US" dirty="0"/>
              <a:t> </a:t>
            </a:r>
            <a:r>
              <a:rPr lang="en-US" dirty="0" err="1"/>
              <a:t>kepada</a:t>
            </a:r>
            <a:r>
              <a:rPr lang="en-US" dirty="0"/>
              <a:t> </a:t>
            </a:r>
            <a:r>
              <a:rPr lang="en-US" dirty="0" err="1"/>
              <a:t>banyak</a:t>
            </a:r>
            <a:r>
              <a:rPr lang="en-US" dirty="0"/>
              <a:t> </a:t>
            </a:r>
            <a:r>
              <a:rPr lang="en-US" dirty="0" err="1"/>
              <a:t>negara</a:t>
            </a:r>
            <a:r>
              <a:rPr lang="en-US" dirty="0"/>
              <a:t> di Asia, </a:t>
            </a:r>
            <a:r>
              <a:rPr lang="en-US" dirty="0" err="1"/>
              <a:t>Afrika</a:t>
            </a:r>
            <a:r>
              <a:rPr lang="en-US" dirty="0"/>
              <a:t> </a:t>
            </a:r>
            <a:r>
              <a:rPr lang="en-US" dirty="0" err="1"/>
              <a:t>dan</a:t>
            </a:r>
            <a:r>
              <a:rPr lang="en-US" dirty="0"/>
              <a:t> Amerika Latin.</a:t>
            </a:r>
          </a:p>
          <a:p>
            <a:endParaRPr lang="en-US" dirty="0"/>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959015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fontScale="32500" lnSpcReduction="20000"/>
          </a:bodyPr>
          <a:lstStyle/>
          <a:p>
            <a:r>
              <a:rPr lang="en-US" sz="6200" dirty="0" err="1" smtClean="0"/>
              <a:t>Kemudiannya</a:t>
            </a:r>
            <a:r>
              <a:rPr lang="en-US" sz="6200" dirty="0" smtClean="0"/>
              <a:t>, </a:t>
            </a:r>
            <a:r>
              <a:rPr lang="en-US" sz="6200" dirty="0" err="1" smtClean="0"/>
              <a:t>Perdana</a:t>
            </a:r>
            <a:r>
              <a:rPr lang="en-US" sz="6200" dirty="0" smtClean="0"/>
              <a:t> </a:t>
            </a:r>
            <a:r>
              <a:rPr lang="en-US" sz="6200" dirty="0" err="1" smtClean="0"/>
              <a:t>Menteri</a:t>
            </a:r>
            <a:r>
              <a:rPr lang="en-US" sz="6200" dirty="0" smtClean="0"/>
              <a:t> Malaysia </a:t>
            </a:r>
            <a:r>
              <a:rPr lang="en-US" sz="6200" dirty="0" err="1" smtClean="0"/>
              <a:t>ke</a:t>
            </a:r>
            <a:r>
              <a:rPr lang="en-US" sz="6200" dirty="0" smtClean="0"/>
              <a:t> </a:t>
            </a:r>
            <a:r>
              <a:rPr lang="en-US" sz="6200" dirty="0" err="1" smtClean="0"/>
              <a:t>tujuh</a:t>
            </a:r>
            <a:r>
              <a:rPr lang="en-US" sz="6200" dirty="0" smtClean="0"/>
              <a:t> </a:t>
            </a:r>
            <a:r>
              <a:rPr lang="en-US" sz="6200" dirty="0" err="1" smtClean="0"/>
              <a:t>iaitu</a:t>
            </a:r>
            <a:r>
              <a:rPr lang="en-US" sz="6200" dirty="0" smtClean="0"/>
              <a:t> </a:t>
            </a:r>
            <a:r>
              <a:rPr lang="en-US" sz="6200" dirty="0" err="1" smtClean="0"/>
              <a:t>Tun</a:t>
            </a:r>
            <a:r>
              <a:rPr lang="en-US" sz="6200" dirty="0" smtClean="0"/>
              <a:t> </a:t>
            </a:r>
            <a:r>
              <a:rPr lang="en-US" sz="6200" dirty="0" err="1" smtClean="0"/>
              <a:t>Dr</a:t>
            </a:r>
            <a:r>
              <a:rPr lang="en-US" sz="6200" dirty="0" smtClean="0"/>
              <a:t> Mahathir Mohamad </a:t>
            </a:r>
            <a:r>
              <a:rPr lang="en-US" sz="6200" dirty="0" err="1" smtClean="0"/>
              <a:t>telah</a:t>
            </a:r>
            <a:r>
              <a:rPr lang="en-US" sz="6200" dirty="0" smtClean="0"/>
              <a:t> </a:t>
            </a:r>
            <a:r>
              <a:rPr lang="en-US" sz="6200" dirty="0" err="1" smtClean="0"/>
              <a:t>melancarkan</a:t>
            </a:r>
            <a:r>
              <a:rPr lang="en-US" sz="6200" dirty="0" smtClean="0"/>
              <a:t> pula </a:t>
            </a:r>
            <a:r>
              <a:rPr lang="en-US" sz="6200" dirty="0" err="1" smtClean="0"/>
              <a:t>Wawasan</a:t>
            </a:r>
            <a:r>
              <a:rPr lang="en-US" sz="6200" dirty="0" smtClean="0"/>
              <a:t> </a:t>
            </a:r>
            <a:r>
              <a:rPr lang="en-US" sz="6200" dirty="0" err="1" smtClean="0"/>
              <a:t>Kemakmuran</a:t>
            </a:r>
            <a:r>
              <a:rPr lang="en-US" sz="6200" dirty="0" smtClean="0"/>
              <a:t> </a:t>
            </a:r>
            <a:r>
              <a:rPr lang="en-US" sz="6200" dirty="0" err="1" smtClean="0"/>
              <a:t>Bersama</a:t>
            </a:r>
            <a:r>
              <a:rPr lang="en-US" sz="6200" dirty="0" smtClean="0"/>
              <a:t> 2030 (WKB 2030) di </a:t>
            </a:r>
            <a:r>
              <a:rPr lang="en-US" sz="6200" dirty="0" err="1" smtClean="0"/>
              <a:t>Pusat</a:t>
            </a:r>
            <a:r>
              <a:rPr lang="en-US" sz="6200" dirty="0" smtClean="0"/>
              <a:t> </a:t>
            </a:r>
            <a:r>
              <a:rPr lang="en-US" sz="6200" dirty="0" err="1" smtClean="0"/>
              <a:t>Konvensyen</a:t>
            </a:r>
            <a:r>
              <a:rPr lang="en-US" sz="6200" dirty="0" smtClean="0"/>
              <a:t> Kuala Lumpur </a:t>
            </a:r>
            <a:r>
              <a:rPr lang="en-US" sz="6200" dirty="0" err="1" smtClean="0"/>
              <a:t>pada</a:t>
            </a:r>
            <a:r>
              <a:rPr lang="en-US" sz="6200" dirty="0" smtClean="0"/>
              <a:t> 5hb September, 2019 </a:t>
            </a:r>
            <a:r>
              <a:rPr lang="en-US" sz="6200" dirty="0" err="1" smtClean="0"/>
              <a:t>bagi</a:t>
            </a:r>
            <a:r>
              <a:rPr lang="en-US" sz="6200" dirty="0" smtClean="0"/>
              <a:t> </a:t>
            </a:r>
            <a:r>
              <a:rPr lang="en-US" sz="6200" dirty="0" err="1" smtClean="0"/>
              <a:t>memberi</a:t>
            </a:r>
            <a:r>
              <a:rPr lang="en-US" sz="6200" dirty="0" smtClean="0"/>
              <a:t> </a:t>
            </a:r>
            <a:r>
              <a:rPr lang="en-US" sz="6200" dirty="0" err="1" smtClean="0"/>
              <a:t>suntikan</a:t>
            </a:r>
            <a:r>
              <a:rPr lang="en-US" sz="6200" dirty="0" smtClean="0"/>
              <a:t> </a:t>
            </a:r>
            <a:r>
              <a:rPr lang="en-US" sz="6200" dirty="0" err="1" smtClean="0"/>
              <a:t>baharu</a:t>
            </a:r>
            <a:r>
              <a:rPr lang="en-US" sz="6200" dirty="0" smtClean="0"/>
              <a:t> agar </a:t>
            </a:r>
            <a:r>
              <a:rPr lang="en-US" sz="6200" dirty="0" err="1" smtClean="0"/>
              <a:t>kesepaduan</a:t>
            </a:r>
            <a:r>
              <a:rPr lang="en-US" sz="6200" dirty="0" smtClean="0"/>
              <a:t> </a:t>
            </a:r>
            <a:r>
              <a:rPr lang="en-US" sz="6200" dirty="0" err="1" smtClean="0"/>
              <a:t>dapat</a:t>
            </a:r>
            <a:r>
              <a:rPr lang="en-US" sz="6200" dirty="0" smtClean="0"/>
              <a:t> </a:t>
            </a:r>
            <a:r>
              <a:rPr lang="en-US" sz="6200" dirty="0" err="1" smtClean="0"/>
              <a:t>dikukuhkan</a:t>
            </a:r>
            <a:r>
              <a:rPr lang="en-US" sz="6200" dirty="0" smtClean="0"/>
              <a:t> </a:t>
            </a:r>
            <a:r>
              <a:rPr lang="en-US" sz="6200" dirty="0" err="1" smtClean="0"/>
              <a:t>melalui</a:t>
            </a:r>
            <a:r>
              <a:rPr lang="en-US" sz="6200" dirty="0" smtClean="0"/>
              <a:t> </a:t>
            </a:r>
            <a:r>
              <a:rPr lang="en-US" sz="6200" dirty="0" err="1" smtClean="0"/>
              <a:t>perkongsian</a:t>
            </a:r>
            <a:r>
              <a:rPr lang="en-US" sz="6200" dirty="0" smtClean="0"/>
              <a:t> </a:t>
            </a:r>
            <a:r>
              <a:rPr lang="en-US" sz="6200" dirty="0" err="1" smtClean="0"/>
              <a:t>ekonomi</a:t>
            </a:r>
            <a:r>
              <a:rPr lang="en-US" sz="6200" dirty="0" smtClean="0"/>
              <a:t> yang </a:t>
            </a:r>
            <a:r>
              <a:rPr lang="en-US" sz="6200" dirty="0" err="1" smtClean="0"/>
              <a:t>adil</a:t>
            </a:r>
            <a:r>
              <a:rPr lang="en-US" sz="6200" dirty="0" smtClean="0"/>
              <a:t>. </a:t>
            </a:r>
          </a:p>
          <a:p>
            <a:pPr marL="109728" indent="0">
              <a:buNone/>
            </a:pPr>
            <a:endParaRPr lang="en-US" sz="6200" dirty="0" smtClean="0"/>
          </a:p>
          <a:p>
            <a:r>
              <a:rPr lang="en-US" sz="6200" dirty="0" err="1" smtClean="0"/>
              <a:t>Dasar</a:t>
            </a:r>
            <a:r>
              <a:rPr lang="en-US" sz="6200" dirty="0" smtClean="0"/>
              <a:t> </a:t>
            </a:r>
            <a:r>
              <a:rPr lang="en-US" sz="6200" dirty="0" err="1"/>
              <a:t>Wawasan</a:t>
            </a:r>
            <a:r>
              <a:rPr lang="en-US" sz="6200" dirty="0"/>
              <a:t> </a:t>
            </a:r>
            <a:r>
              <a:rPr lang="en-US" sz="6200" dirty="0" err="1"/>
              <a:t>Kemakmuran</a:t>
            </a:r>
            <a:r>
              <a:rPr lang="en-US" sz="6200" dirty="0"/>
              <a:t> </a:t>
            </a:r>
            <a:r>
              <a:rPr lang="en-US" sz="6200" dirty="0" err="1"/>
              <a:t>Bersama</a:t>
            </a:r>
            <a:r>
              <a:rPr lang="en-US" sz="6200" dirty="0"/>
              <a:t> 2030 </a:t>
            </a:r>
            <a:r>
              <a:rPr lang="en-US" sz="6200" dirty="0" err="1"/>
              <a:t>bermatlamat</a:t>
            </a:r>
            <a:r>
              <a:rPr lang="en-US" sz="6200" dirty="0"/>
              <a:t> </a:t>
            </a:r>
            <a:r>
              <a:rPr lang="en-US" sz="6200" dirty="0" err="1"/>
              <a:t>supaya</a:t>
            </a:r>
            <a:r>
              <a:rPr lang="en-US" sz="6200" dirty="0"/>
              <a:t> </a:t>
            </a:r>
            <a:r>
              <a:rPr lang="en-US" sz="6200" dirty="0" err="1"/>
              <a:t>ekonomi</a:t>
            </a:r>
            <a:r>
              <a:rPr lang="en-US" sz="6200" dirty="0"/>
              <a:t> Malaysia </a:t>
            </a:r>
            <a:r>
              <a:rPr lang="en-US" sz="6200" dirty="0" err="1"/>
              <a:t>melonjak</a:t>
            </a:r>
            <a:r>
              <a:rPr lang="en-US" sz="6200" dirty="0"/>
              <a:t> </a:t>
            </a:r>
            <a:r>
              <a:rPr lang="en-US" sz="6200" dirty="0" err="1"/>
              <a:t>kepada</a:t>
            </a:r>
            <a:r>
              <a:rPr lang="en-US" sz="6200" dirty="0"/>
              <a:t> </a:t>
            </a:r>
            <a:r>
              <a:rPr lang="en-US" sz="6200" dirty="0" err="1"/>
              <a:t>ekonomi</a:t>
            </a:r>
            <a:r>
              <a:rPr lang="en-US" sz="6200" dirty="0"/>
              <a:t> </a:t>
            </a:r>
            <a:r>
              <a:rPr lang="en-US" sz="6200" dirty="0" err="1"/>
              <a:t>berpendapatan</a:t>
            </a:r>
            <a:r>
              <a:rPr lang="en-US" sz="6200" dirty="0"/>
              <a:t> </a:t>
            </a:r>
            <a:r>
              <a:rPr lang="en-US" sz="6200" dirty="0" err="1"/>
              <a:t>tinggi</a:t>
            </a:r>
            <a:r>
              <a:rPr lang="en-US" sz="6200" dirty="0"/>
              <a:t> di </a:t>
            </a:r>
            <a:r>
              <a:rPr lang="en-US" sz="6200" dirty="0" err="1"/>
              <a:t>samping</a:t>
            </a:r>
            <a:r>
              <a:rPr lang="en-US" sz="6200" dirty="0"/>
              <a:t> </a:t>
            </a:r>
            <a:r>
              <a:rPr lang="en-US" sz="6200" dirty="0" err="1"/>
              <a:t>memperkasa</a:t>
            </a:r>
            <a:r>
              <a:rPr lang="en-US" sz="6200" dirty="0"/>
              <a:t> </a:t>
            </a:r>
            <a:r>
              <a:rPr lang="en-US" sz="6200" dirty="0" err="1"/>
              <a:t>kuasa</a:t>
            </a:r>
            <a:r>
              <a:rPr lang="en-US" sz="6200" dirty="0"/>
              <a:t> </a:t>
            </a:r>
            <a:r>
              <a:rPr lang="en-US" sz="6200" dirty="0" err="1"/>
              <a:t>beli</a:t>
            </a:r>
            <a:r>
              <a:rPr lang="en-US" sz="6200" dirty="0"/>
              <a:t> </a:t>
            </a:r>
            <a:r>
              <a:rPr lang="en-US" sz="6200" dirty="0" err="1"/>
              <a:t>rakyat</a:t>
            </a:r>
            <a:r>
              <a:rPr lang="en-US" sz="6200" dirty="0"/>
              <a:t>. </a:t>
            </a:r>
            <a:r>
              <a:rPr lang="en-US" sz="6200" dirty="0" err="1"/>
              <a:t>Ia</a:t>
            </a:r>
            <a:r>
              <a:rPr lang="en-US" sz="6200" dirty="0"/>
              <a:t> </a:t>
            </a:r>
            <a:r>
              <a:rPr lang="en-US" sz="6200" dirty="0" err="1"/>
              <a:t>merupakan</a:t>
            </a:r>
            <a:r>
              <a:rPr lang="en-US" sz="6200" dirty="0"/>
              <a:t> </a:t>
            </a:r>
            <a:r>
              <a:rPr lang="en-US" sz="6200" dirty="0" err="1"/>
              <a:t>hala</a:t>
            </a:r>
            <a:r>
              <a:rPr lang="en-US" sz="6200" dirty="0"/>
              <a:t> </a:t>
            </a:r>
            <a:r>
              <a:rPr lang="en-US" sz="6200" dirty="0" err="1"/>
              <a:t>tuju</a:t>
            </a:r>
            <a:r>
              <a:rPr lang="en-US" sz="6200" dirty="0"/>
              <a:t> </a:t>
            </a:r>
            <a:r>
              <a:rPr lang="en-US" sz="6200" dirty="0" err="1"/>
              <a:t>ekonomi</a:t>
            </a:r>
            <a:r>
              <a:rPr lang="en-US" sz="6200" dirty="0"/>
              <a:t> </a:t>
            </a:r>
            <a:r>
              <a:rPr lang="en-US" sz="6200" dirty="0" err="1"/>
              <a:t>negara</a:t>
            </a:r>
            <a:r>
              <a:rPr lang="en-US" sz="6200" dirty="0"/>
              <a:t> </a:t>
            </a:r>
            <a:r>
              <a:rPr lang="en-US" sz="6200" dirty="0" err="1"/>
              <a:t>bagi</a:t>
            </a:r>
            <a:r>
              <a:rPr lang="en-US" sz="6200" dirty="0"/>
              <a:t> </a:t>
            </a:r>
            <a:r>
              <a:rPr lang="en-US" sz="6200" dirty="0" err="1"/>
              <a:t>tempoh</a:t>
            </a:r>
            <a:r>
              <a:rPr lang="en-US" sz="6200" dirty="0"/>
              <a:t> 10 </a:t>
            </a:r>
            <a:r>
              <a:rPr lang="en-US" sz="6200" dirty="0" err="1"/>
              <a:t>tahun</a:t>
            </a:r>
            <a:r>
              <a:rPr lang="en-US" sz="6200" dirty="0"/>
              <a:t> </a:t>
            </a:r>
            <a:r>
              <a:rPr lang="en-US" sz="6200" dirty="0" err="1"/>
              <a:t>bermula</a:t>
            </a:r>
            <a:r>
              <a:rPr lang="en-US" sz="6200" dirty="0"/>
              <a:t> 2021-2030 yang </a:t>
            </a:r>
            <a:r>
              <a:rPr lang="en-US" sz="6200" dirty="0" err="1"/>
              <a:t>bertujuan</a:t>
            </a:r>
            <a:r>
              <a:rPr lang="en-US" sz="6200" dirty="0"/>
              <a:t> </a:t>
            </a:r>
            <a:r>
              <a:rPr lang="en-US" sz="6200" dirty="0" err="1"/>
              <a:t>merapatkan</a:t>
            </a:r>
            <a:r>
              <a:rPr lang="en-US" sz="6200" dirty="0"/>
              <a:t> </a:t>
            </a:r>
            <a:r>
              <a:rPr lang="en-US" sz="6200" dirty="0" err="1"/>
              <a:t>jurang</a:t>
            </a:r>
            <a:r>
              <a:rPr lang="en-US" sz="6200" dirty="0"/>
              <a:t> </a:t>
            </a:r>
            <a:r>
              <a:rPr lang="en-US" sz="6200" dirty="0" err="1"/>
              <a:t>pendapatan</a:t>
            </a:r>
            <a:r>
              <a:rPr lang="en-US" sz="6200" dirty="0"/>
              <a:t> </a:t>
            </a:r>
            <a:r>
              <a:rPr lang="en-US" sz="6200" dirty="0" err="1"/>
              <a:t>dan</a:t>
            </a:r>
            <a:r>
              <a:rPr lang="en-US" sz="6200" dirty="0"/>
              <a:t> </a:t>
            </a:r>
            <a:r>
              <a:rPr lang="en-US" sz="6200" dirty="0" err="1"/>
              <a:t>pembangunan</a:t>
            </a:r>
            <a:r>
              <a:rPr lang="en-US" sz="6200" dirty="0"/>
              <a:t> </a:t>
            </a:r>
            <a:r>
              <a:rPr lang="en-US" sz="6200" dirty="0" err="1"/>
              <a:t>antara</a:t>
            </a:r>
            <a:r>
              <a:rPr lang="en-US" sz="6200" dirty="0"/>
              <a:t> </a:t>
            </a:r>
            <a:r>
              <a:rPr lang="en-US" sz="6200" dirty="0" err="1"/>
              <a:t>kelas</a:t>
            </a:r>
            <a:r>
              <a:rPr lang="en-US" sz="6200" dirty="0"/>
              <a:t>, </a:t>
            </a:r>
            <a:r>
              <a:rPr lang="en-US" sz="6200" dirty="0" err="1"/>
              <a:t>kaum</a:t>
            </a:r>
            <a:r>
              <a:rPr lang="en-US" sz="6200" dirty="0"/>
              <a:t> </a:t>
            </a:r>
            <a:r>
              <a:rPr lang="en-US" sz="6200" dirty="0" err="1"/>
              <a:t>dan</a:t>
            </a:r>
            <a:r>
              <a:rPr lang="en-US" sz="6200" dirty="0"/>
              <a:t> </a:t>
            </a:r>
            <a:r>
              <a:rPr lang="en-US" sz="6200" dirty="0" err="1"/>
              <a:t>wilayah</a:t>
            </a:r>
            <a:r>
              <a:rPr lang="en-US" sz="6200" dirty="0"/>
              <a:t>. </a:t>
            </a:r>
            <a:endParaRPr lang="en-US" sz="6200" dirty="0" smtClean="0"/>
          </a:p>
          <a:p>
            <a:endParaRPr lang="en-US" sz="6200" dirty="0" smtClean="0"/>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655153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7" name="Text Placeholder 6"/>
          <p:cNvSpPr>
            <a:spLocks noGrp="1"/>
          </p:cNvSpPr>
          <p:nvPr>
            <p:ph type="body" sz="half" idx="3"/>
          </p:nvPr>
        </p:nvSpPr>
        <p:spPr>
          <a:xfrm>
            <a:off x="5943600" y="5257800"/>
            <a:ext cx="2362201" cy="762000"/>
          </a:xfrm>
        </p:spPr>
        <p:txBody>
          <a:bodyPr/>
          <a:lstStyle/>
          <a:p>
            <a:pPr algn="ctr"/>
            <a:r>
              <a:rPr lang="en-US" dirty="0" smtClean="0"/>
              <a:t>WKB 2030</a:t>
            </a:r>
            <a:endParaRPr lang="en-US" dirty="0"/>
          </a:p>
        </p:txBody>
      </p:sp>
      <p:sp>
        <p:nvSpPr>
          <p:cNvPr id="6" name="Content Placeholder 5"/>
          <p:cNvSpPr>
            <a:spLocks noGrp="1"/>
          </p:cNvSpPr>
          <p:nvPr>
            <p:ph sz="quarter" idx="2"/>
          </p:nvPr>
        </p:nvSpPr>
        <p:spPr>
          <a:xfrm>
            <a:off x="457200" y="1447800"/>
            <a:ext cx="4953000" cy="3938257"/>
          </a:xfrm>
        </p:spPr>
        <p:txBody>
          <a:bodyPr>
            <a:normAutofit fontScale="70000" lnSpcReduction="20000"/>
          </a:bodyPr>
          <a:lstStyle/>
          <a:p>
            <a:r>
              <a:rPr lang="en-US" dirty="0"/>
              <a:t>WKB 2030 </a:t>
            </a:r>
            <a:r>
              <a:rPr lang="en-US" dirty="0" err="1"/>
              <a:t>akan</a:t>
            </a:r>
            <a:r>
              <a:rPr lang="en-US" dirty="0"/>
              <a:t> </a:t>
            </a:r>
            <a:r>
              <a:rPr lang="en-US" dirty="0" err="1"/>
              <a:t>memacu</a:t>
            </a:r>
            <a:r>
              <a:rPr lang="en-US" dirty="0"/>
              <a:t> </a:t>
            </a:r>
            <a:r>
              <a:rPr lang="en-US" dirty="0" err="1"/>
              <a:t>pembangunan</a:t>
            </a:r>
            <a:r>
              <a:rPr lang="en-US" dirty="0"/>
              <a:t> </a:t>
            </a:r>
            <a:r>
              <a:rPr lang="en-US" dirty="0" err="1"/>
              <a:t>negara</a:t>
            </a:r>
            <a:r>
              <a:rPr lang="en-US" dirty="0"/>
              <a:t> </a:t>
            </a:r>
            <a:r>
              <a:rPr lang="en-US" dirty="0" err="1"/>
              <a:t>secara</a:t>
            </a:r>
            <a:r>
              <a:rPr lang="en-US" dirty="0"/>
              <a:t> </a:t>
            </a:r>
            <a:r>
              <a:rPr lang="en-US" dirty="0" err="1"/>
              <a:t>mampan</a:t>
            </a:r>
            <a:r>
              <a:rPr lang="en-US" dirty="0"/>
              <a:t> </a:t>
            </a:r>
            <a:r>
              <a:rPr lang="en-US" dirty="0" err="1"/>
              <a:t>seiring</a:t>
            </a:r>
            <a:r>
              <a:rPr lang="en-US" dirty="0"/>
              <a:t> </a:t>
            </a:r>
            <a:r>
              <a:rPr lang="en-US" dirty="0" err="1"/>
              <a:t>dengan</a:t>
            </a:r>
            <a:r>
              <a:rPr lang="en-US" dirty="0"/>
              <a:t> </a:t>
            </a:r>
            <a:r>
              <a:rPr lang="en-US" dirty="0" err="1"/>
              <a:t>pengagihan</a:t>
            </a:r>
            <a:r>
              <a:rPr lang="en-US" dirty="0"/>
              <a:t> </a:t>
            </a:r>
            <a:r>
              <a:rPr lang="en-US" dirty="0" err="1"/>
              <a:t>ekonomi</a:t>
            </a:r>
            <a:r>
              <a:rPr lang="en-US" dirty="0"/>
              <a:t> yang </a:t>
            </a:r>
            <a:r>
              <a:rPr lang="en-US" dirty="0" err="1"/>
              <a:t>adil</a:t>
            </a:r>
            <a:r>
              <a:rPr lang="en-US" dirty="0"/>
              <a:t>, </a:t>
            </a:r>
            <a:r>
              <a:rPr lang="en-US" dirty="0" err="1"/>
              <a:t>saksama</a:t>
            </a:r>
            <a:r>
              <a:rPr lang="en-US" dirty="0"/>
              <a:t> </a:t>
            </a:r>
            <a:r>
              <a:rPr lang="en-US" dirty="0" err="1"/>
              <a:t>dan</a:t>
            </a:r>
            <a:r>
              <a:rPr lang="en-US" dirty="0"/>
              <a:t> </a:t>
            </a:r>
            <a:r>
              <a:rPr lang="en-US" dirty="0" err="1"/>
              <a:t>inklusif</a:t>
            </a:r>
            <a:r>
              <a:rPr lang="en-US" dirty="0"/>
              <a:t> </a:t>
            </a:r>
            <a:r>
              <a:rPr lang="en-US" dirty="0" err="1"/>
              <a:t>buat</a:t>
            </a:r>
            <a:r>
              <a:rPr lang="en-US" dirty="0"/>
              <a:t> </a:t>
            </a:r>
            <a:r>
              <a:rPr lang="en-US" dirty="0" err="1"/>
              <a:t>semua</a:t>
            </a:r>
            <a:r>
              <a:rPr lang="en-US" dirty="0"/>
              <a:t> </a:t>
            </a:r>
            <a:r>
              <a:rPr lang="en-US" dirty="0" err="1"/>
              <a:t>rakyat</a:t>
            </a:r>
            <a:r>
              <a:rPr lang="en-US" dirty="0"/>
              <a:t> Malaysia </a:t>
            </a:r>
            <a:r>
              <a:rPr lang="en-US" dirty="0" err="1"/>
              <a:t>ketika</a:t>
            </a:r>
            <a:r>
              <a:rPr lang="en-US" dirty="0"/>
              <a:t> </a:t>
            </a:r>
            <a:r>
              <a:rPr lang="en-US" dirty="0" err="1"/>
              <a:t>negara</a:t>
            </a:r>
            <a:r>
              <a:rPr lang="en-US" dirty="0"/>
              <a:t> </a:t>
            </a:r>
            <a:r>
              <a:rPr lang="en-US" dirty="0" err="1"/>
              <a:t>berhadapan</a:t>
            </a:r>
            <a:r>
              <a:rPr lang="en-US" dirty="0"/>
              <a:t> </a:t>
            </a:r>
            <a:r>
              <a:rPr lang="en-US" dirty="0" err="1"/>
              <a:t>dengan</a:t>
            </a:r>
            <a:r>
              <a:rPr lang="en-US" dirty="0"/>
              <a:t> </a:t>
            </a:r>
            <a:r>
              <a:rPr lang="en-US" dirty="0" err="1"/>
              <a:t>ketidaktentuan</a:t>
            </a:r>
            <a:r>
              <a:rPr lang="en-US" dirty="0"/>
              <a:t> </a:t>
            </a:r>
            <a:r>
              <a:rPr lang="en-US" dirty="0" err="1"/>
              <a:t>ekonomi</a:t>
            </a:r>
            <a:r>
              <a:rPr lang="en-US" dirty="0"/>
              <a:t> </a:t>
            </a:r>
            <a:r>
              <a:rPr lang="en-US" dirty="0" err="1"/>
              <a:t>dunia</a:t>
            </a:r>
            <a:r>
              <a:rPr lang="en-US" dirty="0"/>
              <a:t> </a:t>
            </a:r>
            <a:r>
              <a:rPr lang="en-US" dirty="0" err="1"/>
              <a:t>akibat</a:t>
            </a:r>
            <a:r>
              <a:rPr lang="en-US" dirty="0"/>
              <a:t> </a:t>
            </a:r>
            <a:r>
              <a:rPr lang="en-US" dirty="0" err="1"/>
              <a:t>perang</a:t>
            </a:r>
            <a:r>
              <a:rPr lang="en-US" dirty="0"/>
              <a:t> </a:t>
            </a:r>
            <a:r>
              <a:rPr lang="en-US" dirty="0" err="1"/>
              <a:t>perdagangan</a:t>
            </a:r>
            <a:r>
              <a:rPr lang="en-US" dirty="0"/>
              <a:t> yang </a:t>
            </a:r>
            <a:r>
              <a:rPr lang="en-US" dirty="0" err="1"/>
              <a:t>sedang</a:t>
            </a:r>
            <a:r>
              <a:rPr lang="en-US" dirty="0"/>
              <a:t> </a:t>
            </a:r>
            <a:r>
              <a:rPr lang="en-US" dirty="0" err="1"/>
              <a:t>berlaku</a:t>
            </a:r>
            <a:r>
              <a:rPr lang="en-US" dirty="0"/>
              <a:t> </a:t>
            </a:r>
            <a:r>
              <a:rPr lang="en-US" dirty="0" err="1"/>
              <a:t>antara</a:t>
            </a:r>
            <a:r>
              <a:rPr lang="en-US" dirty="0"/>
              <a:t> Amerika Syarikat </a:t>
            </a:r>
            <a:r>
              <a:rPr lang="en-US" dirty="0" err="1"/>
              <a:t>dengan</a:t>
            </a:r>
            <a:r>
              <a:rPr lang="en-US" dirty="0"/>
              <a:t> </a:t>
            </a:r>
            <a:r>
              <a:rPr lang="en-US" dirty="0" err="1"/>
              <a:t>negara</a:t>
            </a:r>
            <a:r>
              <a:rPr lang="en-US" dirty="0"/>
              <a:t> China</a:t>
            </a:r>
            <a:r>
              <a:rPr lang="en-US" dirty="0" smtClean="0"/>
              <a:t>.</a:t>
            </a:r>
          </a:p>
          <a:p>
            <a:endParaRPr lang="en-US" dirty="0"/>
          </a:p>
          <a:p>
            <a:r>
              <a:rPr lang="en-US" dirty="0" err="1" smtClean="0"/>
              <a:t>Ia</a:t>
            </a:r>
            <a:r>
              <a:rPr lang="en-US" dirty="0" smtClean="0"/>
              <a:t> </a:t>
            </a:r>
            <a:r>
              <a:rPr lang="en-US" dirty="0" err="1"/>
              <a:t>menjadikan</a:t>
            </a:r>
            <a:r>
              <a:rPr lang="en-US" dirty="0"/>
              <a:t> </a:t>
            </a:r>
            <a:r>
              <a:rPr lang="en-US" dirty="0" err="1"/>
              <a:t>ekonomi</a:t>
            </a:r>
            <a:r>
              <a:rPr lang="en-US" dirty="0"/>
              <a:t> Malaysia </a:t>
            </a:r>
            <a:r>
              <a:rPr lang="en-US" dirty="0" err="1"/>
              <a:t>lebih</a:t>
            </a:r>
            <a:r>
              <a:rPr lang="en-US" dirty="0"/>
              <a:t> </a:t>
            </a:r>
            <a:r>
              <a:rPr lang="en-US" dirty="0" err="1"/>
              <a:t>berdaya</a:t>
            </a:r>
            <a:r>
              <a:rPr lang="en-US" dirty="0"/>
              <a:t> </a:t>
            </a:r>
            <a:r>
              <a:rPr lang="en-US" dirty="0" err="1"/>
              <a:t>tahan</a:t>
            </a:r>
            <a:r>
              <a:rPr lang="en-US" dirty="0"/>
              <a:t> </a:t>
            </a:r>
            <a:r>
              <a:rPr lang="en-US" dirty="0" err="1"/>
              <a:t>serta</a:t>
            </a:r>
            <a:r>
              <a:rPr lang="en-US" dirty="0"/>
              <a:t> </a:t>
            </a:r>
            <a:r>
              <a:rPr lang="en-US" dirty="0" err="1"/>
              <a:t>menyuburkan</a:t>
            </a:r>
            <a:r>
              <a:rPr lang="en-US" dirty="0"/>
              <a:t> </a:t>
            </a:r>
            <a:r>
              <a:rPr lang="en-US" dirty="0" err="1"/>
              <a:t>perpaduan</a:t>
            </a:r>
            <a:r>
              <a:rPr lang="en-US" dirty="0"/>
              <a:t> </a:t>
            </a:r>
            <a:r>
              <a:rPr lang="en-US" dirty="0" err="1"/>
              <a:t>dalam</a:t>
            </a:r>
            <a:r>
              <a:rPr lang="en-US" dirty="0"/>
              <a:t> </a:t>
            </a:r>
            <a:r>
              <a:rPr lang="en-US" dirty="0" err="1"/>
              <a:t>kalangan</a:t>
            </a:r>
            <a:r>
              <a:rPr lang="en-US" dirty="0"/>
              <a:t> </a:t>
            </a:r>
            <a:r>
              <a:rPr lang="en-US" dirty="0" err="1"/>
              <a:t>rakyat</a:t>
            </a:r>
            <a:r>
              <a:rPr lang="en-US" dirty="0"/>
              <a:t> </a:t>
            </a:r>
            <a:r>
              <a:rPr lang="en-US" dirty="0" err="1"/>
              <a:t>serta</a:t>
            </a:r>
            <a:r>
              <a:rPr lang="en-US" dirty="0"/>
              <a:t> </a:t>
            </a:r>
            <a:r>
              <a:rPr lang="en-US" dirty="0" err="1"/>
              <a:t>memantapkan</a:t>
            </a:r>
            <a:r>
              <a:rPr lang="en-US" dirty="0"/>
              <a:t> </a:t>
            </a:r>
            <a:r>
              <a:rPr lang="en-US" dirty="0" err="1"/>
              <a:t>kestabilan</a:t>
            </a:r>
            <a:r>
              <a:rPr lang="en-US" dirty="0"/>
              <a:t> Malaysia </a:t>
            </a:r>
            <a:r>
              <a:rPr lang="en-US" dirty="0" err="1"/>
              <a:t>sebagai</a:t>
            </a:r>
            <a:r>
              <a:rPr lang="en-US" dirty="0"/>
              <a:t> </a:t>
            </a:r>
            <a:r>
              <a:rPr lang="en-US" dirty="0" err="1"/>
              <a:t>sebuah</a:t>
            </a:r>
            <a:r>
              <a:rPr lang="en-US" dirty="0"/>
              <a:t> </a:t>
            </a:r>
            <a:r>
              <a:rPr lang="en-US" dirty="0" err="1"/>
              <a:t>negara</a:t>
            </a:r>
            <a:r>
              <a:rPr lang="en-US" dirty="0"/>
              <a:t> </a:t>
            </a:r>
            <a:r>
              <a:rPr lang="en-US" dirty="0" err="1"/>
              <a:t>demokratik</a:t>
            </a:r>
            <a:r>
              <a:rPr lang="en-US" dirty="0"/>
              <a:t>.</a:t>
            </a:r>
          </a:p>
          <a:p>
            <a:pPr marL="109728" indent="0">
              <a:buNone/>
            </a:pPr>
            <a:r>
              <a:rPr lang="en-US" b="1" dirty="0"/>
              <a:t> </a:t>
            </a:r>
            <a:endParaRPr lang="en-US" dirty="0"/>
          </a:p>
          <a:p>
            <a:endParaRPr lang="en-US" dirty="0"/>
          </a:p>
        </p:txBody>
      </p:sp>
      <p:pic>
        <p:nvPicPr>
          <p:cNvPr id="18434" name="Picture 2" descr="C:\Users\user\Desktop\wkb-1024x569.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410200" y="914400"/>
            <a:ext cx="3429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873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effectLst/>
              </a:rPr>
              <a:t>DARI KESEPADUAN SOSIAL KE KESEPADUAN NASIONAL</a:t>
            </a:r>
            <a:endParaRPr lang="en-US" dirty="0"/>
          </a:p>
        </p:txBody>
      </p:sp>
      <p:sp>
        <p:nvSpPr>
          <p:cNvPr id="2" name="Content Placeholder 1"/>
          <p:cNvSpPr>
            <a:spLocks noGrp="1"/>
          </p:cNvSpPr>
          <p:nvPr>
            <p:ph sz="quarter" idx="2"/>
          </p:nvPr>
        </p:nvSpPr>
        <p:spPr>
          <a:xfrm>
            <a:off x="457200" y="1444294"/>
            <a:ext cx="4572000" cy="5108906"/>
          </a:xfrm>
        </p:spPr>
        <p:txBody>
          <a:bodyPr>
            <a:normAutofit fontScale="92500" lnSpcReduction="20000"/>
          </a:bodyPr>
          <a:lstStyle/>
          <a:p>
            <a:r>
              <a:rPr lang="en-US" sz="1800" dirty="0" err="1"/>
              <a:t>Kesepaduan</a:t>
            </a:r>
            <a:r>
              <a:rPr lang="en-US" sz="1800" dirty="0"/>
              <a:t> </a:t>
            </a:r>
            <a:r>
              <a:rPr lang="en-US" sz="1800" dirty="0" err="1"/>
              <a:t>nasional</a:t>
            </a:r>
            <a:r>
              <a:rPr lang="en-US" sz="1800" dirty="0"/>
              <a:t> </a:t>
            </a:r>
            <a:r>
              <a:rPr lang="en-US" sz="1800" dirty="0" err="1"/>
              <a:t>dilihat</a:t>
            </a:r>
            <a:r>
              <a:rPr lang="en-US" sz="1800" dirty="0"/>
              <a:t> </a:t>
            </a:r>
            <a:r>
              <a:rPr lang="en-US" sz="1800" dirty="0" err="1"/>
              <a:t>sebagai</a:t>
            </a:r>
            <a:r>
              <a:rPr lang="en-US" sz="1800" dirty="0"/>
              <a:t> </a:t>
            </a:r>
            <a:r>
              <a:rPr lang="en-US" sz="1800" dirty="0" err="1"/>
              <a:t>satu</a:t>
            </a:r>
            <a:r>
              <a:rPr lang="en-US" sz="1800" dirty="0"/>
              <a:t> proses </a:t>
            </a:r>
            <a:r>
              <a:rPr lang="en-US" sz="1800" dirty="0" err="1"/>
              <a:t>dinamik</a:t>
            </a:r>
            <a:r>
              <a:rPr lang="en-US" sz="1800" dirty="0"/>
              <a:t> </a:t>
            </a:r>
            <a:r>
              <a:rPr lang="en-US" sz="1800" dirty="0" err="1"/>
              <a:t>apabila</a:t>
            </a:r>
            <a:r>
              <a:rPr lang="en-US" sz="1800" dirty="0"/>
              <a:t> </a:t>
            </a:r>
            <a:r>
              <a:rPr lang="en-US" sz="1800" dirty="0" err="1"/>
              <a:t>rakyat</a:t>
            </a:r>
            <a:r>
              <a:rPr lang="en-US" sz="1800" dirty="0"/>
              <a:t> </a:t>
            </a:r>
            <a:r>
              <a:rPr lang="en-US" sz="1800" dirty="0" err="1"/>
              <a:t>pelbagai</a:t>
            </a:r>
            <a:r>
              <a:rPr lang="en-US" sz="1800" dirty="0"/>
              <a:t> </a:t>
            </a:r>
            <a:r>
              <a:rPr lang="en-US" sz="1800" dirty="0" err="1"/>
              <a:t>kaum</a:t>
            </a:r>
            <a:r>
              <a:rPr lang="en-US" sz="1800" dirty="0"/>
              <a:t> </a:t>
            </a:r>
            <a:r>
              <a:rPr lang="en-US" sz="1800" dirty="0" err="1"/>
              <a:t>dan</a:t>
            </a:r>
            <a:r>
              <a:rPr lang="en-US" sz="1800" dirty="0"/>
              <a:t> </a:t>
            </a:r>
            <a:r>
              <a:rPr lang="en-US" sz="1800" dirty="0" err="1"/>
              <a:t>etnik</a:t>
            </a:r>
            <a:r>
              <a:rPr lang="en-US" sz="1800" dirty="0"/>
              <a:t> </a:t>
            </a:r>
            <a:r>
              <a:rPr lang="en-US" sz="1800" dirty="0" err="1"/>
              <a:t>dengan</a:t>
            </a:r>
            <a:r>
              <a:rPr lang="en-US" sz="1800" dirty="0"/>
              <a:t> </a:t>
            </a:r>
            <a:r>
              <a:rPr lang="en-US" sz="1800" dirty="0" err="1"/>
              <a:t>sosiobudaya</a:t>
            </a:r>
            <a:r>
              <a:rPr lang="en-US" sz="1800" dirty="0"/>
              <a:t>, agama, </a:t>
            </a:r>
            <a:r>
              <a:rPr lang="en-US" sz="1800" dirty="0" err="1"/>
              <a:t>adat</a:t>
            </a:r>
            <a:r>
              <a:rPr lang="en-US" sz="1800" dirty="0"/>
              <a:t> </a:t>
            </a:r>
            <a:r>
              <a:rPr lang="en-US" sz="1800" dirty="0" err="1"/>
              <a:t>resam</a:t>
            </a:r>
            <a:r>
              <a:rPr lang="en-US" sz="1800" dirty="0"/>
              <a:t>, </a:t>
            </a:r>
            <a:r>
              <a:rPr lang="en-US" sz="1800" dirty="0" err="1"/>
              <a:t>bahasa</a:t>
            </a:r>
            <a:r>
              <a:rPr lang="en-US" sz="1800" dirty="0"/>
              <a:t> </a:t>
            </a:r>
            <a:r>
              <a:rPr lang="en-US" sz="1800" dirty="0" err="1"/>
              <a:t>dan</a:t>
            </a:r>
            <a:r>
              <a:rPr lang="en-US" sz="1800" dirty="0"/>
              <a:t> </a:t>
            </a:r>
            <a:r>
              <a:rPr lang="en-US" sz="1800" dirty="0" err="1"/>
              <a:t>wilayah</a:t>
            </a:r>
            <a:r>
              <a:rPr lang="en-US" sz="1800" dirty="0"/>
              <a:t> yang </a:t>
            </a:r>
            <a:r>
              <a:rPr lang="en-US" sz="1800" dirty="0" err="1"/>
              <a:t>berbeza</a:t>
            </a:r>
            <a:r>
              <a:rPr lang="en-US" sz="1800" dirty="0"/>
              <a:t> </a:t>
            </a:r>
            <a:r>
              <a:rPr lang="en-US" sz="1800" dirty="0" err="1"/>
              <a:t>dapat</a:t>
            </a:r>
            <a:r>
              <a:rPr lang="en-US" sz="1800" dirty="0"/>
              <a:t> </a:t>
            </a:r>
            <a:r>
              <a:rPr lang="en-US" sz="1800" dirty="0" err="1"/>
              <a:t>hidup</a:t>
            </a:r>
            <a:r>
              <a:rPr lang="en-US" sz="1800" dirty="0"/>
              <a:t> </a:t>
            </a:r>
            <a:r>
              <a:rPr lang="en-US" sz="1800" dirty="0" err="1"/>
              <a:t>dalam</a:t>
            </a:r>
            <a:r>
              <a:rPr lang="en-US" sz="1800" dirty="0"/>
              <a:t> </a:t>
            </a:r>
            <a:r>
              <a:rPr lang="en-US" sz="1800" dirty="0" err="1"/>
              <a:t>suasana</a:t>
            </a:r>
            <a:r>
              <a:rPr lang="en-US" sz="1800" dirty="0"/>
              <a:t> </a:t>
            </a:r>
            <a:r>
              <a:rPr lang="en-US" sz="1800" dirty="0" err="1"/>
              <a:t>aman</a:t>
            </a:r>
            <a:r>
              <a:rPr lang="en-US" sz="1800" dirty="0"/>
              <a:t> </a:t>
            </a:r>
            <a:r>
              <a:rPr lang="en-US" sz="1800" dirty="0" err="1"/>
              <a:t>damai</a:t>
            </a:r>
            <a:r>
              <a:rPr lang="en-US" sz="1800" dirty="0"/>
              <a:t> </a:t>
            </a:r>
            <a:r>
              <a:rPr lang="en-US" sz="1800" dirty="0" err="1"/>
              <a:t>serta</a:t>
            </a:r>
            <a:r>
              <a:rPr lang="en-US" sz="1800" dirty="0"/>
              <a:t> </a:t>
            </a:r>
            <a:r>
              <a:rPr lang="en-US" sz="1800" dirty="0" err="1"/>
              <a:t>harmoni</a:t>
            </a:r>
            <a:r>
              <a:rPr lang="en-US" sz="1800" dirty="0"/>
              <a:t>. </a:t>
            </a:r>
            <a:endParaRPr lang="en-US" sz="1800" dirty="0" smtClean="0"/>
          </a:p>
          <a:p>
            <a:endParaRPr lang="en-US" sz="1800" dirty="0" smtClean="0"/>
          </a:p>
          <a:p>
            <a:r>
              <a:rPr lang="en-US" sz="1800" dirty="0" err="1" smtClean="0"/>
              <a:t>Berdasarkan</a:t>
            </a:r>
            <a:r>
              <a:rPr lang="en-US" sz="1800" dirty="0" smtClean="0"/>
              <a:t> </a:t>
            </a:r>
            <a:r>
              <a:rPr lang="en-US" sz="1800" dirty="0" err="1"/>
              <a:t>sejarah</a:t>
            </a:r>
            <a:r>
              <a:rPr lang="en-US" sz="1800" dirty="0"/>
              <a:t>, </a:t>
            </a:r>
            <a:r>
              <a:rPr lang="en-US" sz="1800" dirty="0" err="1"/>
              <a:t>ada</a:t>
            </a:r>
            <a:r>
              <a:rPr lang="en-US" sz="1800" dirty="0"/>
              <a:t> </a:t>
            </a:r>
            <a:r>
              <a:rPr lang="en-US" sz="1800" dirty="0" err="1"/>
              <a:t>beberapa</a:t>
            </a:r>
            <a:r>
              <a:rPr lang="en-US" sz="1800" dirty="0"/>
              <a:t> </a:t>
            </a:r>
            <a:r>
              <a:rPr lang="en-US" sz="1800" dirty="0" err="1"/>
              <a:t>isu</a:t>
            </a:r>
            <a:r>
              <a:rPr lang="en-US" sz="1800" dirty="0"/>
              <a:t> </a:t>
            </a:r>
            <a:r>
              <a:rPr lang="en-US" sz="1800" dirty="0" err="1"/>
              <a:t>perbalahan</a:t>
            </a:r>
            <a:r>
              <a:rPr lang="en-US" sz="1800" dirty="0"/>
              <a:t> </a:t>
            </a:r>
            <a:r>
              <a:rPr lang="en-US" sz="1800" dirty="0" err="1"/>
              <a:t>kaum</a:t>
            </a:r>
            <a:r>
              <a:rPr lang="en-US" sz="1800" dirty="0"/>
              <a:t> yang </a:t>
            </a:r>
            <a:r>
              <a:rPr lang="en-US" sz="1800" dirty="0" err="1"/>
              <a:t>agak</a:t>
            </a:r>
            <a:r>
              <a:rPr lang="en-US" sz="1800" dirty="0"/>
              <a:t> </a:t>
            </a:r>
            <a:r>
              <a:rPr lang="en-US" sz="1800" dirty="0" err="1"/>
              <a:t>besar</a:t>
            </a:r>
            <a:r>
              <a:rPr lang="en-US" sz="1800" dirty="0"/>
              <a:t> </a:t>
            </a:r>
            <a:r>
              <a:rPr lang="en-US" sz="1800" dirty="0" err="1"/>
              <a:t>dan</a:t>
            </a:r>
            <a:r>
              <a:rPr lang="en-US" sz="1800" dirty="0"/>
              <a:t> </a:t>
            </a:r>
            <a:r>
              <a:rPr lang="en-US" sz="1800" dirty="0" err="1"/>
              <a:t>rumit</a:t>
            </a:r>
            <a:r>
              <a:rPr lang="en-US" sz="1800" dirty="0"/>
              <a:t> </a:t>
            </a:r>
            <a:r>
              <a:rPr lang="en-US" sz="1800" dirty="0" err="1"/>
              <a:t>pernah</a:t>
            </a:r>
            <a:r>
              <a:rPr lang="en-US" sz="1800" dirty="0"/>
              <a:t> </a:t>
            </a:r>
            <a:r>
              <a:rPr lang="en-US" sz="1800" dirty="0" err="1"/>
              <a:t>berlaku</a:t>
            </a:r>
            <a:r>
              <a:rPr lang="en-US" sz="1800" dirty="0"/>
              <a:t> </a:t>
            </a:r>
            <a:r>
              <a:rPr lang="en-US" sz="1800" dirty="0" err="1"/>
              <a:t>dalam</a:t>
            </a:r>
            <a:r>
              <a:rPr lang="en-US" sz="1800" dirty="0"/>
              <a:t> </a:t>
            </a:r>
            <a:r>
              <a:rPr lang="en-US" sz="1800" dirty="0" err="1"/>
              <a:t>negara</a:t>
            </a:r>
            <a:r>
              <a:rPr lang="en-US" sz="1800" dirty="0"/>
              <a:t> </a:t>
            </a:r>
            <a:r>
              <a:rPr lang="en-US" sz="1800" dirty="0" err="1"/>
              <a:t>kita</a:t>
            </a:r>
            <a:r>
              <a:rPr lang="en-US" sz="1800" dirty="0"/>
              <a:t>. </a:t>
            </a:r>
            <a:r>
              <a:rPr lang="en-US" sz="1800" dirty="0" err="1"/>
              <a:t>Bagaimanapun</a:t>
            </a:r>
            <a:r>
              <a:rPr lang="en-US" sz="1800" dirty="0"/>
              <a:t>, </a:t>
            </a:r>
            <a:r>
              <a:rPr lang="en-US" sz="1800" dirty="0" err="1"/>
              <a:t>ia</a:t>
            </a:r>
            <a:r>
              <a:rPr lang="en-US" sz="1800" dirty="0"/>
              <a:t> </a:t>
            </a:r>
            <a:r>
              <a:rPr lang="en-US" sz="1800" dirty="0" err="1"/>
              <a:t>dapat</a:t>
            </a:r>
            <a:r>
              <a:rPr lang="en-US" sz="1800" dirty="0"/>
              <a:t> </a:t>
            </a:r>
            <a:r>
              <a:rPr lang="en-US" sz="1800" dirty="0" err="1"/>
              <a:t>ditangani</a:t>
            </a:r>
            <a:r>
              <a:rPr lang="en-US" sz="1800" dirty="0"/>
              <a:t> </a:t>
            </a:r>
            <a:r>
              <a:rPr lang="en-US" sz="1800" dirty="0" err="1"/>
              <a:t>dan</a:t>
            </a:r>
            <a:r>
              <a:rPr lang="en-US" sz="1800" dirty="0"/>
              <a:t> </a:t>
            </a:r>
            <a:r>
              <a:rPr lang="en-US" sz="1800" dirty="0" err="1"/>
              <a:t>tidak</a:t>
            </a:r>
            <a:r>
              <a:rPr lang="en-US" sz="1800" dirty="0"/>
              <a:t> </a:t>
            </a:r>
            <a:r>
              <a:rPr lang="en-US" sz="1800" dirty="0" err="1"/>
              <a:t>merebak</a:t>
            </a:r>
            <a:r>
              <a:rPr lang="en-US" sz="1800" dirty="0"/>
              <a:t> </a:t>
            </a:r>
            <a:r>
              <a:rPr lang="en-US" sz="1800" dirty="0" err="1"/>
              <a:t>ke</a:t>
            </a:r>
            <a:r>
              <a:rPr lang="en-US" sz="1800" dirty="0"/>
              <a:t> </a:t>
            </a:r>
            <a:r>
              <a:rPr lang="en-US" sz="1800" dirty="0" err="1"/>
              <a:t>tempat</a:t>
            </a:r>
            <a:r>
              <a:rPr lang="en-US" sz="1800" dirty="0"/>
              <a:t> lain. </a:t>
            </a:r>
            <a:endParaRPr lang="en-US" sz="1800" dirty="0" smtClean="0"/>
          </a:p>
          <a:p>
            <a:endParaRPr lang="en-US" sz="1800" dirty="0"/>
          </a:p>
          <a:p>
            <a:r>
              <a:rPr lang="en-US" sz="1800" dirty="0" err="1"/>
              <a:t>Kini</a:t>
            </a:r>
            <a:r>
              <a:rPr lang="en-US" sz="1800" dirty="0"/>
              <a:t>, </a:t>
            </a:r>
            <a:r>
              <a:rPr lang="en-US" sz="1800" dirty="0" err="1"/>
              <a:t>isu-isu</a:t>
            </a:r>
            <a:r>
              <a:rPr lang="en-US" sz="1800" dirty="0"/>
              <a:t> </a:t>
            </a:r>
            <a:r>
              <a:rPr lang="en-US" sz="1800" dirty="0" err="1"/>
              <a:t>sensitif</a:t>
            </a:r>
            <a:r>
              <a:rPr lang="en-US" sz="1800" dirty="0"/>
              <a:t> </a:t>
            </a:r>
            <a:r>
              <a:rPr lang="en-US" sz="1800" dirty="0" err="1"/>
              <a:t>melibatkan</a:t>
            </a:r>
            <a:r>
              <a:rPr lang="en-US" sz="1800" dirty="0"/>
              <a:t> </a:t>
            </a:r>
            <a:r>
              <a:rPr lang="en-US" sz="1800" dirty="0" err="1"/>
              <a:t>hubungan</a:t>
            </a:r>
            <a:r>
              <a:rPr lang="en-US" sz="1800" dirty="0"/>
              <a:t> </a:t>
            </a:r>
            <a:r>
              <a:rPr lang="en-US" sz="1800" dirty="0" err="1"/>
              <a:t>kaum</a:t>
            </a:r>
            <a:r>
              <a:rPr lang="en-US" sz="1800" dirty="0"/>
              <a:t> </a:t>
            </a:r>
            <a:r>
              <a:rPr lang="en-US" sz="1800" dirty="0" err="1"/>
              <a:t>kelihatannya</a:t>
            </a:r>
            <a:r>
              <a:rPr lang="en-US" sz="1800" dirty="0"/>
              <a:t> </a:t>
            </a:r>
            <a:r>
              <a:rPr lang="en-US" sz="1800" dirty="0" err="1" smtClean="0"/>
              <a:t>semakin</a:t>
            </a:r>
            <a:r>
              <a:rPr lang="en-US" sz="1800" dirty="0" smtClean="0"/>
              <a:t> </a:t>
            </a:r>
            <a:r>
              <a:rPr lang="en-US" sz="1800" dirty="0" err="1"/>
              <a:t>meningkat</a:t>
            </a:r>
            <a:r>
              <a:rPr lang="en-US" sz="1800" dirty="0"/>
              <a:t> </a:t>
            </a:r>
            <a:r>
              <a:rPr lang="en-US" sz="1800" dirty="0" err="1"/>
              <a:t>apabila</a:t>
            </a:r>
            <a:r>
              <a:rPr lang="en-US" sz="1800" dirty="0"/>
              <a:t> </a:t>
            </a:r>
            <a:r>
              <a:rPr lang="en-US" sz="1800" dirty="0" err="1"/>
              <a:t>berkembangnya</a:t>
            </a:r>
            <a:r>
              <a:rPr lang="en-US" sz="1800" dirty="0"/>
              <a:t> media </a:t>
            </a:r>
            <a:r>
              <a:rPr lang="en-US" sz="1800" dirty="0" err="1"/>
              <a:t>sosial</a:t>
            </a:r>
            <a:r>
              <a:rPr lang="en-US" sz="1800" dirty="0"/>
              <a:t> </a:t>
            </a:r>
            <a:r>
              <a:rPr lang="en-US" sz="1800" dirty="0" smtClean="0"/>
              <a:t>yang </a:t>
            </a:r>
            <a:r>
              <a:rPr lang="en-US" sz="1800" dirty="0" err="1" smtClean="0"/>
              <a:t>menjadi</a:t>
            </a:r>
            <a:r>
              <a:rPr lang="en-US" sz="1800" dirty="0" smtClean="0"/>
              <a:t> </a:t>
            </a:r>
            <a:r>
              <a:rPr lang="en-US" sz="1800" dirty="0"/>
              <a:t>media </a:t>
            </a:r>
            <a:r>
              <a:rPr lang="en-US" sz="1800" dirty="0" err="1"/>
              <a:t>utama</a:t>
            </a:r>
            <a:r>
              <a:rPr lang="en-US" sz="1800" dirty="0"/>
              <a:t> </a:t>
            </a:r>
            <a:r>
              <a:rPr lang="en-US" sz="1800" dirty="0" err="1"/>
              <a:t>rakyat</a:t>
            </a:r>
            <a:r>
              <a:rPr lang="en-US" sz="1800" dirty="0"/>
              <a:t> </a:t>
            </a:r>
            <a:r>
              <a:rPr lang="en-US" sz="1800" dirty="0" err="1"/>
              <a:t>menyalurkan</a:t>
            </a:r>
            <a:r>
              <a:rPr lang="en-US" sz="1800" dirty="0"/>
              <a:t> </a:t>
            </a:r>
            <a:r>
              <a:rPr lang="en-US" sz="1800" dirty="0" err="1"/>
              <a:t>perasaan</a:t>
            </a:r>
            <a:r>
              <a:rPr lang="en-US" sz="1800" dirty="0"/>
              <a:t> </a:t>
            </a:r>
            <a:r>
              <a:rPr lang="en-US" sz="1800" dirty="0" err="1"/>
              <a:t>tidak</a:t>
            </a:r>
            <a:r>
              <a:rPr lang="en-US" sz="1800" dirty="0"/>
              <a:t> </a:t>
            </a:r>
            <a:r>
              <a:rPr lang="en-US" sz="1800" dirty="0" err="1"/>
              <a:t>puas</a:t>
            </a:r>
            <a:r>
              <a:rPr lang="en-US" sz="1800" dirty="0"/>
              <a:t> </a:t>
            </a:r>
            <a:r>
              <a:rPr lang="en-US" sz="1800" dirty="0" err="1"/>
              <a:t>hati</a:t>
            </a:r>
            <a:r>
              <a:rPr lang="en-US" sz="1800" dirty="0"/>
              <a:t> </a:t>
            </a:r>
            <a:r>
              <a:rPr lang="en-US" sz="1800" dirty="0" err="1"/>
              <a:t>terhadap</a:t>
            </a:r>
            <a:r>
              <a:rPr lang="en-US" sz="1800" dirty="0"/>
              <a:t> orang lain. </a:t>
            </a:r>
          </a:p>
        </p:txBody>
      </p:sp>
      <p:pic>
        <p:nvPicPr>
          <p:cNvPr id="6148" name="Picture 4" descr="C:\Users\user\Desktop\perpaduan2.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105400" y="1600200"/>
            <a:ext cx="38100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373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sz="quarter" idx="2"/>
          </p:nvPr>
        </p:nvSpPr>
        <p:spPr>
          <a:xfrm>
            <a:off x="457200" y="685800"/>
            <a:ext cx="4800600" cy="5715000"/>
          </a:xfrm>
        </p:spPr>
        <p:txBody>
          <a:bodyPr>
            <a:normAutofit fontScale="85000" lnSpcReduction="20000"/>
          </a:bodyPr>
          <a:lstStyle/>
          <a:p>
            <a:r>
              <a:rPr lang="en-US" sz="2000" dirty="0" err="1"/>
              <a:t>Penggunaan</a:t>
            </a:r>
            <a:r>
              <a:rPr lang="en-US" sz="2000" dirty="0"/>
              <a:t> media </a:t>
            </a:r>
            <a:r>
              <a:rPr lang="en-US" sz="2000" dirty="0" err="1"/>
              <a:t>sosial</a:t>
            </a:r>
            <a:r>
              <a:rPr lang="en-US" sz="2000" dirty="0"/>
              <a:t> yang </a:t>
            </a:r>
            <a:r>
              <a:rPr lang="en-US" sz="2000" dirty="0" err="1"/>
              <a:t>begitu</a:t>
            </a:r>
            <a:r>
              <a:rPr lang="en-US" sz="2000" dirty="0"/>
              <a:t> </a:t>
            </a:r>
            <a:r>
              <a:rPr lang="en-US" sz="2000" dirty="0" err="1"/>
              <a:t>terbuka</a:t>
            </a:r>
            <a:r>
              <a:rPr lang="en-US" sz="2000" dirty="0"/>
              <a:t> </a:t>
            </a:r>
            <a:r>
              <a:rPr lang="en-US" sz="2000" dirty="0" err="1"/>
              <a:t>telah</a:t>
            </a:r>
            <a:r>
              <a:rPr lang="en-US" sz="2000" dirty="0"/>
              <a:t> </a:t>
            </a:r>
            <a:r>
              <a:rPr lang="en-US" sz="2000" dirty="0" err="1"/>
              <a:t>mengakibatkan</a:t>
            </a:r>
            <a:r>
              <a:rPr lang="en-US" sz="2000" dirty="0"/>
              <a:t> </a:t>
            </a:r>
            <a:r>
              <a:rPr lang="en-US" sz="2000" dirty="0" err="1"/>
              <a:t>ada</a:t>
            </a:r>
            <a:r>
              <a:rPr lang="en-US" sz="2000" dirty="0"/>
              <a:t> </a:t>
            </a:r>
            <a:r>
              <a:rPr lang="en-US" sz="2000" dirty="0" err="1"/>
              <a:t>pihak</a:t>
            </a:r>
            <a:r>
              <a:rPr lang="en-US" sz="2000" dirty="0"/>
              <a:t> yang </a:t>
            </a:r>
            <a:r>
              <a:rPr lang="en-US" sz="2000" dirty="0" err="1"/>
              <a:t>menggunakan</a:t>
            </a:r>
            <a:r>
              <a:rPr lang="en-US" sz="2000" dirty="0"/>
              <a:t> </a:t>
            </a:r>
            <a:r>
              <a:rPr lang="en-US" sz="2000" dirty="0" err="1"/>
              <a:t>kesempatan</a:t>
            </a:r>
            <a:r>
              <a:rPr lang="en-US" sz="2000" dirty="0"/>
              <a:t> </a:t>
            </a:r>
            <a:r>
              <a:rPr lang="en-US" sz="2000" dirty="0" err="1"/>
              <a:t>ini</a:t>
            </a:r>
            <a:r>
              <a:rPr lang="en-US" sz="2000" dirty="0"/>
              <a:t> </a:t>
            </a:r>
            <a:r>
              <a:rPr lang="en-US" sz="2000" dirty="0" err="1"/>
              <a:t>untuk</a:t>
            </a:r>
            <a:r>
              <a:rPr lang="en-US" sz="2000" dirty="0"/>
              <a:t> </a:t>
            </a:r>
            <a:r>
              <a:rPr lang="en-US" sz="2000" dirty="0" err="1"/>
              <a:t>menimbulkan</a:t>
            </a:r>
            <a:r>
              <a:rPr lang="en-US" sz="2000" dirty="0"/>
              <a:t> rasa </a:t>
            </a:r>
            <a:r>
              <a:rPr lang="en-US" sz="2000" dirty="0" err="1"/>
              <a:t>kurang</a:t>
            </a:r>
            <a:r>
              <a:rPr lang="en-US" sz="2000" dirty="0"/>
              <a:t> </a:t>
            </a:r>
            <a:r>
              <a:rPr lang="en-US" sz="2000" dirty="0" err="1"/>
              <a:t>senang</a:t>
            </a:r>
            <a:r>
              <a:rPr lang="en-US" sz="2000" dirty="0"/>
              <a:t> </a:t>
            </a:r>
            <a:r>
              <a:rPr lang="en-US" sz="2000" dirty="0" err="1"/>
              <a:t>serta</a:t>
            </a:r>
            <a:r>
              <a:rPr lang="en-US" sz="2000" dirty="0"/>
              <a:t> </a:t>
            </a:r>
            <a:r>
              <a:rPr lang="en-US" sz="2000" dirty="0" err="1"/>
              <a:t>mencetuskan</a:t>
            </a:r>
            <a:r>
              <a:rPr lang="en-US" sz="2000" dirty="0"/>
              <a:t> </a:t>
            </a:r>
            <a:r>
              <a:rPr lang="en-US" sz="2000" dirty="0" err="1"/>
              <a:t>api</a:t>
            </a:r>
            <a:r>
              <a:rPr lang="en-US" sz="2000" dirty="0"/>
              <a:t> </a:t>
            </a:r>
            <a:r>
              <a:rPr lang="en-US" sz="2000" dirty="0" err="1"/>
              <a:t>perkauman</a:t>
            </a:r>
            <a:r>
              <a:rPr lang="en-US" sz="2000" dirty="0"/>
              <a:t>. </a:t>
            </a:r>
            <a:endParaRPr lang="en-US" sz="2000" dirty="0" smtClean="0"/>
          </a:p>
          <a:p>
            <a:endParaRPr lang="en-US" sz="2000" dirty="0" smtClean="0"/>
          </a:p>
          <a:p>
            <a:r>
              <a:rPr lang="en-US" sz="2000" dirty="0" err="1" smtClean="0"/>
              <a:t>Masyarakat</a:t>
            </a:r>
            <a:r>
              <a:rPr lang="en-US" sz="2000" dirty="0" smtClean="0"/>
              <a:t> </a:t>
            </a:r>
            <a:r>
              <a:rPr lang="en-US" sz="2000" dirty="0" err="1"/>
              <a:t>perlu</a:t>
            </a:r>
            <a:r>
              <a:rPr lang="en-US" sz="2000" dirty="0"/>
              <a:t> </a:t>
            </a:r>
            <a:r>
              <a:rPr lang="en-US" sz="2000" dirty="0" err="1"/>
              <a:t>bijak</a:t>
            </a:r>
            <a:r>
              <a:rPr lang="en-US" sz="2000" dirty="0"/>
              <a:t> </a:t>
            </a:r>
            <a:r>
              <a:rPr lang="en-US" sz="2000" dirty="0" err="1"/>
              <a:t>dalam</a:t>
            </a:r>
            <a:r>
              <a:rPr lang="en-US" sz="2000" dirty="0"/>
              <a:t> </a:t>
            </a:r>
            <a:r>
              <a:rPr lang="en-US" sz="2000" dirty="0" err="1"/>
              <a:t>menerima</a:t>
            </a:r>
            <a:r>
              <a:rPr lang="en-US" sz="2000" dirty="0"/>
              <a:t> </a:t>
            </a:r>
            <a:r>
              <a:rPr lang="en-US" sz="2000" dirty="0" err="1"/>
              <a:t>pakai</a:t>
            </a:r>
            <a:r>
              <a:rPr lang="en-US" sz="2000" dirty="0"/>
              <a:t> </a:t>
            </a:r>
            <a:r>
              <a:rPr lang="en-US" sz="2000" dirty="0" err="1"/>
              <a:t>segala</a:t>
            </a:r>
            <a:r>
              <a:rPr lang="en-US" sz="2000" dirty="0"/>
              <a:t> </a:t>
            </a:r>
            <a:r>
              <a:rPr lang="en-US" sz="2000" dirty="0" err="1"/>
              <a:t>maklumat</a:t>
            </a:r>
            <a:r>
              <a:rPr lang="en-US" sz="2000" dirty="0"/>
              <a:t> yang </a:t>
            </a:r>
            <a:r>
              <a:rPr lang="en-US" sz="2000" dirty="0" err="1"/>
              <a:t>diperolehi</a:t>
            </a:r>
            <a:r>
              <a:rPr lang="en-US" sz="2000" dirty="0"/>
              <a:t> di internet agar </a:t>
            </a:r>
            <a:r>
              <a:rPr lang="en-US" sz="2000" dirty="0" err="1"/>
              <a:t>tidak</a:t>
            </a:r>
            <a:r>
              <a:rPr lang="en-US" sz="2000" dirty="0"/>
              <a:t> </a:t>
            </a:r>
            <a:r>
              <a:rPr lang="en-US" sz="2000" dirty="0" err="1"/>
              <a:t>mudah</a:t>
            </a:r>
            <a:r>
              <a:rPr lang="en-US" sz="2000" dirty="0"/>
              <a:t> </a:t>
            </a:r>
            <a:r>
              <a:rPr lang="en-US" sz="2000" dirty="0" err="1"/>
              <a:t>terpengaruh</a:t>
            </a:r>
            <a:r>
              <a:rPr lang="en-US" sz="2000" dirty="0"/>
              <a:t> </a:t>
            </a:r>
            <a:r>
              <a:rPr lang="en-US" sz="2000" dirty="0" err="1"/>
              <a:t>dengan</a:t>
            </a:r>
            <a:r>
              <a:rPr lang="en-US" sz="2000" dirty="0"/>
              <a:t> </a:t>
            </a:r>
            <a:r>
              <a:rPr lang="en-US" sz="2000" dirty="0" err="1"/>
              <a:t>sentimen</a:t>
            </a:r>
            <a:r>
              <a:rPr lang="en-US" sz="2000" dirty="0"/>
              <a:t> </a:t>
            </a:r>
            <a:r>
              <a:rPr lang="en-US" sz="2000" dirty="0" err="1"/>
              <a:t>dan</a:t>
            </a:r>
            <a:r>
              <a:rPr lang="en-US" sz="2000" dirty="0"/>
              <a:t> </a:t>
            </a:r>
            <a:r>
              <a:rPr lang="en-US" sz="2000" dirty="0" err="1"/>
              <a:t>mainan</a:t>
            </a:r>
            <a:r>
              <a:rPr lang="en-US" sz="2000" dirty="0"/>
              <a:t> </a:t>
            </a:r>
            <a:r>
              <a:rPr lang="en-US" sz="2000" dirty="0" err="1"/>
              <a:t>segelintir</a:t>
            </a:r>
            <a:r>
              <a:rPr lang="en-US" sz="2000" dirty="0"/>
              <a:t> </a:t>
            </a:r>
            <a:r>
              <a:rPr lang="en-US" sz="2000" dirty="0" err="1"/>
              <a:t>pihak</a:t>
            </a:r>
            <a:r>
              <a:rPr lang="en-US" sz="2000" dirty="0"/>
              <a:t> </a:t>
            </a:r>
            <a:r>
              <a:rPr lang="en-US" sz="2000" dirty="0" err="1"/>
              <a:t>untuk</a:t>
            </a:r>
            <a:r>
              <a:rPr lang="en-US" sz="2000" dirty="0"/>
              <a:t> </a:t>
            </a:r>
            <a:r>
              <a:rPr lang="en-US" sz="2000" dirty="0" err="1"/>
              <a:t>menggugat</a:t>
            </a:r>
            <a:r>
              <a:rPr lang="en-US" sz="2000" dirty="0"/>
              <a:t> </a:t>
            </a:r>
            <a:r>
              <a:rPr lang="en-US" sz="2000" dirty="0" err="1"/>
              <a:t>keharmonian</a:t>
            </a:r>
            <a:r>
              <a:rPr lang="en-US" sz="2000" dirty="0"/>
              <a:t> </a:t>
            </a:r>
            <a:r>
              <a:rPr lang="en-US" sz="2000" dirty="0" err="1"/>
              <a:t>dan</a:t>
            </a:r>
            <a:r>
              <a:rPr lang="en-US" sz="2000" dirty="0"/>
              <a:t> </a:t>
            </a:r>
            <a:r>
              <a:rPr lang="en-US" sz="2000" dirty="0" err="1"/>
              <a:t>perpaduan</a:t>
            </a:r>
            <a:r>
              <a:rPr lang="en-US" sz="2000" dirty="0"/>
              <a:t> yang </a:t>
            </a:r>
            <a:r>
              <a:rPr lang="en-US" sz="2000" dirty="0" err="1"/>
              <a:t>sudah</a:t>
            </a:r>
            <a:r>
              <a:rPr lang="en-US" sz="2000" dirty="0"/>
              <a:t> </a:t>
            </a:r>
            <a:r>
              <a:rPr lang="en-US" sz="2000" dirty="0" err="1"/>
              <a:t>dibina</a:t>
            </a:r>
            <a:r>
              <a:rPr lang="en-US" sz="2000" dirty="0"/>
              <a:t> </a:t>
            </a:r>
            <a:r>
              <a:rPr lang="en-US" sz="2000" dirty="0" err="1"/>
              <a:t>sejak</a:t>
            </a:r>
            <a:r>
              <a:rPr lang="en-US" sz="2000" dirty="0"/>
              <a:t> </a:t>
            </a:r>
            <a:r>
              <a:rPr lang="en-US" sz="2000" dirty="0" err="1"/>
              <a:t>sekian</a:t>
            </a:r>
            <a:r>
              <a:rPr lang="en-US" sz="2000" dirty="0"/>
              <a:t> lama</a:t>
            </a:r>
            <a:r>
              <a:rPr lang="en-US" sz="2000" dirty="0" smtClean="0"/>
              <a:t>.</a:t>
            </a:r>
          </a:p>
          <a:p>
            <a:endParaRPr lang="en-US" sz="2000" dirty="0" smtClean="0"/>
          </a:p>
          <a:p>
            <a:r>
              <a:rPr lang="en-US" sz="2000" dirty="0" err="1"/>
              <a:t>Perbezaan</a:t>
            </a:r>
            <a:r>
              <a:rPr lang="en-US" sz="2000" dirty="0"/>
              <a:t> </a:t>
            </a:r>
            <a:r>
              <a:rPr lang="en-US" sz="2000" dirty="0" err="1"/>
              <a:t>ideologi</a:t>
            </a:r>
            <a:r>
              <a:rPr lang="en-US" sz="2000" dirty="0"/>
              <a:t> </a:t>
            </a:r>
            <a:r>
              <a:rPr lang="en-US" sz="2000" dirty="0" err="1"/>
              <a:t>politik</a:t>
            </a:r>
            <a:r>
              <a:rPr lang="en-US" sz="2000" dirty="0"/>
              <a:t> </a:t>
            </a:r>
            <a:r>
              <a:rPr lang="en-US" sz="2000" dirty="0" err="1"/>
              <a:t>dalam</a:t>
            </a:r>
            <a:r>
              <a:rPr lang="en-US" sz="2000" dirty="0"/>
              <a:t> </a:t>
            </a:r>
            <a:r>
              <a:rPr lang="en-US" sz="2000" dirty="0" err="1"/>
              <a:t>kalangan</a:t>
            </a:r>
            <a:r>
              <a:rPr lang="en-US" sz="2000" dirty="0"/>
              <a:t> </a:t>
            </a:r>
            <a:r>
              <a:rPr lang="en-US" sz="2000" dirty="0" err="1"/>
              <a:t>rakyat</a:t>
            </a:r>
            <a:r>
              <a:rPr lang="en-US" sz="2000" dirty="0"/>
              <a:t> </a:t>
            </a:r>
            <a:r>
              <a:rPr lang="en-US" sz="2000" dirty="0" err="1"/>
              <a:t>sering</a:t>
            </a:r>
            <a:r>
              <a:rPr lang="en-US" sz="2000" dirty="0"/>
              <a:t> </a:t>
            </a:r>
            <a:r>
              <a:rPr lang="en-US" sz="2000" dirty="0" err="1"/>
              <a:t>mencetuskan</a:t>
            </a:r>
            <a:r>
              <a:rPr lang="en-US" sz="2000" dirty="0"/>
              <a:t> </a:t>
            </a:r>
            <a:r>
              <a:rPr lang="en-US" sz="2000" dirty="0" err="1"/>
              <a:t>perbalahan</a:t>
            </a:r>
            <a:r>
              <a:rPr lang="en-US" sz="2000" dirty="0"/>
              <a:t> yang </a:t>
            </a:r>
            <a:r>
              <a:rPr lang="en-US" sz="2000" dirty="0" err="1"/>
              <a:t>boleh</a:t>
            </a:r>
            <a:r>
              <a:rPr lang="en-US" sz="2000" dirty="0"/>
              <a:t> </a:t>
            </a:r>
            <a:r>
              <a:rPr lang="en-US" sz="2000" dirty="0" err="1"/>
              <a:t>membawa</a:t>
            </a:r>
            <a:r>
              <a:rPr lang="en-US" sz="2000" dirty="0"/>
              <a:t> </a:t>
            </a:r>
            <a:r>
              <a:rPr lang="en-US" sz="2000" dirty="0" err="1"/>
              <a:t>kepada</a:t>
            </a:r>
            <a:r>
              <a:rPr lang="en-US" sz="2000" dirty="0"/>
              <a:t> </a:t>
            </a:r>
            <a:r>
              <a:rPr lang="en-US" sz="2000" dirty="0" err="1"/>
              <a:t>konflik</a:t>
            </a:r>
            <a:r>
              <a:rPr lang="en-US" sz="2000" dirty="0"/>
              <a:t> </a:t>
            </a:r>
            <a:r>
              <a:rPr lang="en-US" sz="2000" dirty="0" err="1"/>
              <a:t>perkauman</a:t>
            </a:r>
            <a:r>
              <a:rPr lang="en-US" sz="2000" dirty="0"/>
              <a:t> yang </a:t>
            </a:r>
            <a:r>
              <a:rPr lang="en-US" sz="2000" dirty="0" err="1"/>
              <a:t>serius</a:t>
            </a:r>
            <a:r>
              <a:rPr lang="en-US" sz="2000" dirty="0"/>
              <a:t> </a:t>
            </a:r>
            <a:r>
              <a:rPr lang="en-US" sz="2000" dirty="0" err="1"/>
              <a:t>sekiranya</a:t>
            </a:r>
            <a:r>
              <a:rPr lang="en-US" sz="2000" dirty="0"/>
              <a:t> </a:t>
            </a:r>
            <a:r>
              <a:rPr lang="en-US" sz="2000" dirty="0" err="1"/>
              <a:t>ianya</a:t>
            </a:r>
            <a:r>
              <a:rPr lang="en-US" sz="2000" dirty="0"/>
              <a:t> </a:t>
            </a:r>
            <a:r>
              <a:rPr lang="en-US" sz="2000" dirty="0" err="1"/>
              <a:t>tidak</a:t>
            </a:r>
            <a:r>
              <a:rPr lang="en-US" sz="2000" dirty="0"/>
              <a:t> </a:t>
            </a:r>
            <a:r>
              <a:rPr lang="en-US" sz="2000" dirty="0" err="1"/>
              <a:t>ditangani</a:t>
            </a:r>
            <a:r>
              <a:rPr lang="en-US" sz="2000" dirty="0"/>
              <a:t> </a:t>
            </a:r>
            <a:r>
              <a:rPr lang="en-US" sz="2000" dirty="0" err="1"/>
              <a:t>secara</a:t>
            </a:r>
            <a:r>
              <a:rPr lang="en-US" sz="2000" dirty="0"/>
              <a:t> </a:t>
            </a:r>
            <a:r>
              <a:rPr lang="en-US" sz="2000" dirty="0" err="1"/>
              <a:t>bijak</a:t>
            </a:r>
            <a:r>
              <a:rPr lang="en-US" sz="2000" dirty="0"/>
              <a:t>. </a:t>
            </a:r>
            <a:r>
              <a:rPr lang="en-US" sz="2000" dirty="0" err="1"/>
              <a:t>Setiap</a:t>
            </a:r>
            <a:r>
              <a:rPr lang="en-US" sz="2000" dirty="0"/>
              <a:t> </a:t>
            </a:r>
            <a:r>
              <a:rPr lang="en-US" sz="2000" dirty="0" err="1"/>
              <a:t>pihak</a:t>
            </a:r>
            <a:r>
              <a:rPr lang="en-US" sz="2000" dirty="0"/>
              <a:t> </a:t>
            </a:r>
            <a:r>
              <a:rPr lang="en-US" sz="2000" dirty="0" err="1"/>
              <a:t>perlu</a:t>
            </a:r>
            <a:r>
              <a:rPr lang="en-US" sz="2000" dirty="0"/>
              <a:t> </a:t>
            </a:r>
            <a:r>
              <a:rPr lang="en-US" sz="2000" dirty="0" err="1"/>
              <a:t>mempunyai</a:t>
            </a:r>
            <a:r>
              <a:rPr lang="en-US" sz="2000" dirty="0"/>
              <a:t> rasa </a:t>
            </a:r>
            <a:r>
              <a:rPr lang="en-US" sz="2000" dirty="0" err="1"/>
              <a:t>tanggungjawab</a:t>
            </a:r>
            <a:r>
              <a:rPr lang="en-US" sz="2000" dirty="0"/>
              <a:t> </a:t>
            </a:r>
            <a:r>
              <a:rPr lang="en-US" sz="2000" dirty="0" err="1"/>
              <a:t>untuk</a:t>
            </a:r>
            <a:r>
              <a:rPr lang="en-US" sz="2000" dirty="0"/>
              <a:t> </a:t>
            </a:r>
            <a:r>
              <a:rPr lang="en-US" sz="2000" dirty="0" err="1"/>
              <a:t>memastikan</a:t>
            </a:r>
            <a:r>
              <a:rPr lang="en-US" sz="2000" dirty="0"/>
              <a:t> </a:t>
            </a:r>
            <a:r>
              <a:rPr lang="en-US" sz="2000" dirty="0" err="1"/>
              <a:t>kesepaduan</a:t>
            </a:r>
            <a:r>
              <a:rPr lang="en-US" sz="2000" dirty="0"/>
              <a:t> </a:t>
            </a:r>
            <a:r>
              <a:rPr lang="en-US" sz="2000" dirty="0" err="1"/>
              <a:t>ini</a:t>
            </a:r>
            <a:r>
              <a:rPr lang="en-US" sz="2000" dirty="0"/>
              <a:t> </a:t>
            </a:r>
            <a:r>
              <a:rPr lang="en-US" sz="2000" dirty="0" err="1"/>
              <a:t>dapat</a:t>
            </a:r>
            <a:r>
              <a:rPr lang="en-US" sz="2000" dirty="0"/>
              <a:t> </a:t>
            </a:r>
            <a:r>
              <a:rPr lang="en-US" sz="2000" dirty="0" err="1"/>
              <a:t>dikekalkan</a:t>
            </a:r>
            <a:r>
              <a:rPr lang="en-US" sz="2000" dirty="0"/>
              <a:t> </a:t>
            </a:r>
            <a:r>
              <a:rPr lang="en-US" sz="2000" dirty="0" err="1"/>
              <a:t>dan</a:t>
            </a:r>
            <a:r>
              <a:rPr lang="en-US" sz="2000" dirty="0"/>
              <a:t> </a:t>
            </a:r>
            <a:r>
              <a:rPr lang="en-US" sz="2000" dirty="0" err="1"/>
              <a:t>menjadi</a:t>
            </a:r>
            <a:r>
              <a:rPr lang="en-US" sz="2000" dirty="0"/>
              <a:t> </a:t>
            </a:r>
            <a:r>
              <a:rPr lang="en-US" sz="2000" dirty="0" err="1"/>
              <a:t>bertambah</a:t>
            </a:r>
            <a:r>
              <a:rPr lang="en-US" sz="2000" dirty="0"/>
              <a:t> </a:t>
            </a:r>
            <a:r>
              <a:rPr lang="en-US" sz="2000" dirty="0" err="1"/>
              <a:t>baik</a:t>
            </a:r>
            <a:r>
              <a:rPr lang="en-US" sz="2000" dirty="0"/>
              <a:t> demi masa </a:t>
            </a:r>
            <a:r>
              <a:rPr lang="en-US" sz="2000" dirty="0" err="1"/>
              <a:t>hadapan</a:t>
            </a:r>
            <a:r>
              <a:rPr lang="en-US" sz="2000" dirty="0"/>
              <a:t> </a:t>
            </a:r>
            <a:r>
              <a:rPr lang="en-US" sz="2000" dirty="0" err="1"/>
              <a:t>generasi</a:t>
            </a:r>
            <a:r>
              <a:rPr lang="en-US" sz="2000" dirty="0"/>
              <a:t> yang </a:t>
            </a:r>
            <a:r>
              <a:rPr lang="en-US" sz="2000" dirty="0" err="1"/>
              <a:t>akan</a:t>
            </a:r>
            <a:r>
              <a:rPr lang="en-US" sz="2000" dirty="0"/>
              <a:t> </a:t>
            </a:r>
            <a:r>
              <a:rPr lang="en-US" sz="2000" dirty="0" err="1"/>
              <a:t>datang</a:t>
            </a:r>
            <a:endParaRPr lang="en-US" sz="2000" dirty="0"/>
          </a:p>
          <a:p>
            <a:endParaRPr lang="en-US" dirty="0"/>
          </a:p>
        </p:txBody>
      </p:sp>
      <p:pic>
        <p:nvPicPr>
          <p:cNvPr id="19458" name="Picture 2" descr="C:\Users\user\Desktop\MEDIA-SOSIAL-1024x448.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257800" y="914400"/>
            <a:ext cx="3657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343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30891"/>
          </a:xfrm>
        </p:spPr>
        <p:txBody>
          <a:bodyPr>
            <a:normAutofit fontScale="62500" lnSpcReduction="20000"/>
          </a:bodyPr>
          <a:lstStyle/>
          <a:p>
            <a:pPr lvl="0"/>
            <a:r>
              <a:rPr lang="en-US" dirty="0" err="1"/>
              <a:t>Tidak</a:t>
            </a:r>
            <a:r>
              <a:rPr lang="en-US" dirty="0"/>
              <a:t> </a:t>
            </a:r>
            <a:r>
              <a:rPr lang="en-US" dirty="0" err="1"/>
              <a:t>menghayati</a:t>
            </a:r>
            <a:r>
              <a:rPr lang="en-US" dirty="0"/>
              <a:t> </a:t>
            </a:r>
            <a:r>
              <a:rPr lang="en-US" dirty="0" err="1"/>
              <a:t>dan</a:t>
            </a:r>
            <a:r>
              <a:rPr lang="en-US" dirty="0"/>
              <a:t> </a:t>
            </a:r>
            <a:r>
              <a:rPr lang="en-US" dirty="0" err="1"/>
              <a:t>mengamalkan</a:t>
            </a:r>
            <a:r>
              <a:rPr lang="en-US" dirty="0"/>
              <a:t> </a:t>
            </a:r>
            <a:r>
              <a:rPr lang="en-US" dirty="0" err="1"/>
              <a:t>prinsip</a:t>
            </a:r>
            <a:r>
              <a:rPr lang="en-US" dirty="0"/>
              <a:t> </a:t>
            </a:r>
            <a:r>
              <a:rPr lang="en-US" dirty="0" err="1"/>
              <a:t>Rukun</a:t>
            </a:r>
            <a:r>
              <a:rPr lang="en-US" dirty="0"/>
              <a:t> </a:t>
            </a:r>
            <a:r>
              <a:rPr lang="en-US" dirty="0" smtClean="0"/>
              <a:t>Negara.</a:t>
            </a:r>
          </a:p>
          <a:p>
            <a:pPr lvl="0"/>
            <a:endParaRPr lang="en-US" dirty="0"/>
          </a:p>
          <a:p>
            <a:pPr lvl="0"/>
            <a:r>
              <a:rPr lang="en-US" dirty="0" err="1"/>
              <a:t>Perbezaan</a:t>
            </a:r>
            <a:r>
              <a:rPr lang="en-US" dirty="0"/>
              <a:t> </a:t>
            </a:r>
            <a:r>
              <a:rPr lang="en-US" dirty="0" err="1"/>
              <a:t>ideologi</a:t>
            </a:r>
            <a:r>
              <a:rPr lang="en-US" dirty="0"/>
              <a:t> </a:t>
            </a:r>
            <a:r>
              <a:rPr lang="en-US" dirty="0" err="1" smtClean="0"/>
              <a:t>politik</a:t>
            </a:r>
            <a:r>
              <a:rPr lang="en-US" dirty="0" smtClean="0"/>
              <a:t>.</a:t>
            </a:r>
          </a:p>
          <a:p>
            <a:pPr marL="109728" lvl="0" indent="0">
              <a:buNone/>
            </a:pPr>
            <a:endParaRPr lang="en-US" dirty="0"/>
          </a:p>
          <a:p>
            <a:pPr lvl="0"/>
            <a:r>
              <a:rPr lang="en-US" dirty="0" err="1"/>
              <a:t>Kurangnya</a:t>
            </a:r>
            <a:r>
              <a:rPr lang="en-US" dirty="0"/>
              <a:t> </a:t>
            </a:r>
            <a:r>
              <a:rPr lang="en-US" dirty="0" err="1"/>
              <a:t>interaksi</a:t>
            </a:r>
            <a:r>
              <a:rPr lang="en-US" dirty="0"/>
              <a:t> </a:t>
            </a:r>
            <a:r>
              <a:rPr lang="en-US" dirty="0" err="1"/>
              <a:t>antara</a:t>
            </a:r>
            <a:r>
              <a:rPr lang="en-US" dirty="0"/>
              <a:t> </a:t>
            </a:r>
            <a:r>
              <a:rPr lang="en-US" dirty="0" err="1"/>
              <a:t>kaum</a:t>
            </a:r>
            <a:r>
              <a:rPr lang="en-US" dirty="0"/>
              <a:t> </a:t>
            </a:r>
            <a:r>
              <a:rPr lang="en-US" dirty="0" err="1"/>
              <a:t>disebabkan</a:t>
            </a:r>
            <a:r>
              <a:rPr lang="en-US" dirty="0"/>
              <a:t> </a:t>
            </a:r>
            <a:r>
              <a:rPr lang="en-US" dirty="0" err="1"/>
              <a:t>pemisahan</a:t>
            </a:r>
            <a:r>
              <a:rPr lang="en-US" dirty="0"/>
              <a:t> yang </a:t>
            </a:r>
            <a:r>
              <a:rPr lang="en-US" dirty="0" err="1"/>
              <a:t>berlaku</a:t>
            </a:r>
            <a:r>
              <a:rPr lang="en-US" dirty="0"/>
              <a:t> </a:t>
            </a:r>
            <a:r>
              <a:rPr lang="en-US" dirty="0" err="1"/>
              <a:t>dari</a:t>
            </a:r>
            <a:r>
              <a:rPr lang="en-US" dirty="0"/>
              <a:t> </a:t>
            </a:r>
            <a:r>
              <a:rPr lang="en-US" dirty="0" err="1"/>
              <a:t>segi</a:t>
            </a:r>
            <a:r>
              <a:rPr lang="en-US" dirty="0"/>
              <a:t> </a:t>
            </a:r>
            <a:r>
              <a:rPr lang="en-US" dirty="0" err="1"/>
              <a:t>penempatan</a:t>
            </a:r>
            <a:r>
              <a:rPr lang="en-US" dirty="0"/>
              <a:t> </a:t>
            </a:r>
            <a:r>
              <a:rPr lang="en-US" dirty="0" err="1"/>
              <a:t>tempat</a:t>
            </a:r>
            <a:r>
              <a:rPr lang="en-US" dirty="0"/>
              <a:t> </a:t>
            </a:r>
            <a:r>
              <a:rPr lang="en-US" dirty="0" err="1"/>
              <a:t>tinggal</a:t>
            </a:r>
            <a:r>
              <a:rPr lang="en-US" dirty="0"/>
              <a:t>, </a:t>
            </a:r>
            <a:r>
              <a:rPr lang="en-US" dirty="0" err="1"/>
              <a:t>persekolahan</a:t>
            </a:r>
            <a:r>
              <a:rPr lang="en-US" dirty="0"/>
              <a:t> </a:t>
            </a:r>
            <a:r>
              <a:rPr lang="en-US" dirty="0" err="1"/>
              <a:t>dan</a:t>
            </a:r>
            <a:r>
              <a:rPr lang="en-US" dirty="0"/>
              <a:t> </a:t>
            </a:r>
            <a:r>
              <a:rPr lang="en-US" dirty="0" err="1"/>
              <a:t>pekerjaan</a:t>
            </a:r>
            <a:r>
              <a:rPr lang="en-US" dirty="0" smtClean="0"/>
              <a:t>.</a:t>
            </a:r>
          </a:p>
          <a:p>
            <a:pPr lvl="0"/>
            <a:endParaRPr lang="en-US" dirty="0"/>
          </a:p>
          <a:p>
            <a:pPr lvl="0"/>
            <a:r>
              <a:rPr lang="en-US" dirty="0" err="1"/>
              <a:t>Tidak</a:t>
            </a:r>
            <a:r>
              <a:rPr lang="en-US" dirty="0"/>
              <a:t> </a:t>
            </a:r>
            <a:r>
              <a:rPr lang="en-US" dirty="0" err="1"/>
              <a:t>peka</a:t>
            </a:r>
            <a:r>
              <a:rPr lang="en-US" dirty="0"/>
              <a:t> </a:t>
            </a:r>
            <a:r>
              <a:rPr lang="en-US" dirty="0" err="1"/>
              <a:t>dan</a:t>
            </a:r>
            <a:r>
              <a:rPr lang="en-US" dirty="0"/>
              <a:t> </a:t>
            </a:r>
            <a:r>
              <a:rPr lang="en-US" dirty="0" err="1"/>
              <a:t>kurang</a:t>
            </a:r>
            <a:r>
              <a:rPr lang="en-US" dirty="0"/>
              <a:t> </a:t>
            </a:r>
            <a:r>
              <a:rPr lang="en-US" dirty="0" err="1"/>
              <a:t>berminat</a:t>
            </a:r>
            <a:r>
              <a:rPr lang="en-US" dirty="0"/>
              <a:t> </a:t>
            </a:r>
            <a:r>
              <a:rPr lang="en-US" dirty="0" err="1"/>
              <a:t>memahami</a:t>
            </a:r>
            <a:r>
              <a:rPr lang="en-US" dirty="0"/>
              <a:t> </a:t>
            </a:r>
            <a:r>
              <a:rPr lang="en-US" dirty="0" err="1"/>
              <a:t>budaya</a:t>
            </a:r>
            <a:r>
              <a:rPr lang="en-US" dirty="0"/>
              <a:t> </a:t>
            </a:r>
            <a:r>
              <a:rPr lang="en-US" dirty="0" err="1"/>
              <a:t>kaum-kaum</a:t>
            </a:r>
            <a:r>
              <a:rPr lang="en-US" dirty="0"/>
              <a:t> yang lain</a:t>
            </a:r>
            <a:r>
              <a:rPr lang="en-US" dirty="0" smtClean="0"/>
              <a:t>.</a:t>
            </a:r>
          </a:p>
          <a:p>
            <a:pPr lvl="0"/>
            <a:endParaRPr lang="en-US" dirty="0"/>
          </a:p>
          <a:p>
            <a:pPr lvl="0"/>
            <a:r>
              <a:rPr lang="en-US" dirty="0" err="1"/>
              <a:t>Tidak</a:t>
            </a:r>
            <a:r>
              <a:rPr lang="en-US" dirty="0"/>
              <a:t> </a:t>
            </a:r>
            <a:r>
              <a:rPr lang="en-US" dirty="0" err="1"/>
              <a:t>mahu</a:t>
            </a:r>
            <a:r>
              <a:rPr lang="en-US" dirty="0"/>
              <a:t> </a:t>
            </a:r>
            <a:r>
              <a:rPr lang="en-US" dirty="0" err="1"/>
              <a:t>menggunakan</a:t>
            </a:r>
            <a:r>
              <a:rPr lang="en-US" dirty="0"/>
              <a:t> Bahasa </a:t>
            </a:r>
            <a:r>
              <a:rPr lang="en-US" dirty="0" err="1"/>
              <a:t>Kebangsaan</a:t>
            </a:r>
            <a:r>
              <a:rPr lang="en-US" dirty="0"/>
              <a:t> </a:t>
            </a:r>
            <a:r>
              <a:rPr lang="en-US" dirty="0" err="1"/>
              <a:t>sebagai</a:t>
            </a:r>
            <a:r>
              <a:rPr lang="en-US" dirty="0"/>
              <a:t> </a:t>
            </a:r>
            <a:r>
              <a:rPr lang="en-US" dirty="0" err="1"/>
              <a:t>bahasa</a:t>
            </a:r>
            <a:r>
              <a:rPr lang="en-US" dirty="0"/>
              <a:t> </a:t>
            </a:r>
            <a:r>
              <a:rPr lang="en-US" dirty="0" err="1"/>
              <a:t>utama</a:t>
            </a:r>
            <a:r>
              <a:rPr lang="en-US" dirty="0"/>
              <a:t> </a:t>
            </a:r>
            <a:r>
              <a:rPr lang="en-US" dirty="0" err="1"/>
              <a:t>untuk</a:t>
            </a:r>
            <a:r>
              <a:rPr lang="en-US" dirty="0"/>
              <a:t> </a:t>
            </a:r>
            <a:r>
              <a:rPr lang="en-US" dirty="0" err="1"/>
              <a:t>berkomunikasi</a:t>
            </a:r>
            <a:r>
              <a:rPr lang="en-US" dirty="0"/>
              <a:t> </a:t>
            </a:r>
            <a:r>
              <a:rPr lang="en-US" dirty="0" err="1"/>
              <a:t>dalam</a:t>
            </a:r>
            <a:r>
              <a:rPr lang="en-US" dirty="0"/>
              <a:t> acara formal </a:t>
            </a:r>
            <a:r>
              <a:rPr lang="en-US" dirty="0" err="1"/>
              <a:t>atau</a:t>
            </a:r>
            <a:r>
              <a:rPr lang="en-US" dirty="0"/>
              <a:t> </a:t>
            </a:r>
            <a:r>
              <a:rPr lang="en-US" dirty="0" err="1"/>
              <a:t>tidak</a:t>
            </a:r>
            <a:r>
              <a:rPr lang="en-US" dirty="0"/>
              <a:t> formal</a:t>
            </a:r>
            <a:r>
              <a:rPr lang="en-US" dirty="0" smtClean="0"/>
              <a:t>.</a:t>
            </a:r>
          </a:p>
          <a:p>
            <a:pPr lvl="0"/>
            <a:endParaRPr lang="en-US" dirty="0"/>
          </a:p>
          <a:p>
            <a:pPr lvl="0"/>
            <a:r>
              <a:rPr lang="en-US" dirty="0"/>
              <a:t>Proses </a:t>
            </a:r>
            <a:r>
              <a:rPr lang="en-US" dirty="0" err="1"/>
              <a:t>sosialisasi</a:t>
            </a:r>
            <a:r>
              <a:rPr lang="en-US" dirty="0"/>
              <a:t> yang </a:t>
            </a:r>
            <a:r>
              <a:rPr lang="en-US" dirty="0" err="1"/>
              <a:t>dialami</a:t>
            </a:r>
            <a:r>
              <a:rPr lang="en-US" dirty="0"/>
              <a:t> </a:t>
            </a:r>
            <a:r>
              <a:rPr lang="en-US" dirty="0" err="1"/>
              <a:t>sejak</a:t>
            </a:r>
            <a:r>
              <a:rPr lang="en-US" dirty="0"/>
              <a:t> </a:t>
            </a:r>
            <a:r>
              <a:rPr lang="en-US" dirty="0" err="1"/>
              <a:t>kecil</a:t>
            </a:r>
            <a:r>
              <a:rPr lang="en-US" dirty="0"/>
              <a:t> </a:t>
            </a:r>
            <a:r>
              <a:rPr lang="en-US" dirty="0" err="1"/>
              <a:t>dari</a:t>
            </a:r>
            <a:r>
              <a:rPr lang="en-US" dirty="0"/>
              <a:t> </a:t>
            </a:r>
            <a:r>
              <a:rPr lang="en-US" dirty="0" err="1"/>
              <a:t>ibu</a:t>
            </a:r>
            <a:r>
              <a:rPr lang="en-US" dirty="0"/>
              <a:t> </a:t>
            </a:r>
            <a:r>
              <a:rPr lang="en-US" dirty="0" err="1"/>
              <a:t>bapa</a:t>
            </a:r>
            <a:r>
              <a:rPr lang="en-US" dirty="0"/>
              <a:t>, </a:t>
            </a:r>
            <a:r>
              <a:rPr lang="en-US" dirty="0" err="1"/>
              <a:t>sekolah</a:t>
            </a:r>
            <a:r>
              <a:rPr lang="en-US" dirty="0"/>
              <a:t> </a:t>
            </a:r>
            <a:r>
              <a:rPr lang="en-US" dirty="0" err="1"/>
              <a:t>dan</a:t>
            </a:r>
            <a:r>
              <a:rPr lang="en-US" dirty="0"/>
              <a:t> </a:t>
            </a:r>
            <a:r>
              <a:rPr lang="en-US" dirty="0" err="1"/>
              <a:t>rakan</a:t>
            </a:r>
            <a:r>
              <a:rPr lang="en-US" dirty="0"/>
              <a:t> </a:t>
            </a:r>
            <a:r>
              <a:rPr lang="en-US" dirty="0" err="1"/>
              <a:t>sebaya</a:t>
            </a:r>
            <a:r>
              <a:rPr lang="en-US" dirty="0"/>
              <a:t> </a:t>
            </a:r>
            <a:r>
              <a:rPr lang="en-US" dirty="0" err="1"/>
              <a:t>telah</a:t>
            </a:r>
            <a:r>
              <a:rPr lang="en-US" dirty="0"/>
              <a:t> </a:t>
            </a:r>
            <a:r>
              <a:rPr lang="en-US" dirty="0" err="1"/>
              <a:t>menanamkan</a:t>
            </a:r>
            <a:r>
              <a:rPr lang="en-US" dirty="0"/>
              <a:t> </a:t>
            </a:r>
            <a:r>
              <a:rPr lang="en-US" dirty="0" err="1"/>
              <a:t>nilai-nilai</a:t>
            </a:r>
            <a:r>
              <a:rPr lang="en-US" dirty="0"/>
              <a:t> </a:t>
            </a:r>
            <a:r>
              <a:rPr lang="en-US" dirty="0" err="1"/>
              <a:t>negatif</a:t>
            </a:r>
            <a:r>
              <a:rPr lang="en-US" dirty="0"/>
              <a:t> yang </a:t>
            </a:r>
            <a:r>
              <a:rPr lang="en-US" dirty="0" err="1"/>
              <a:t>prejudis</a:t>
            </a:r>
            <a:r>
              <a:rPr lang="en-US" dirty="0"/>
              <a:t> </a:t>
            </a:r>
            <a:r>
              <a:rPr lang="en-US" dirty="0" err="1"/>
              <a:t>terhadap</a:t>
            </a:r>
            <a:r>
              <a:rPr lang="en-US" dirty="0"/>
              <a:t> </a:t>
            </a:r>
            <a:r>
              <a:rPr lang="en-US" dirty="0" err="1"/>
              <a:t>kaum</a:t>
            </a:r>
            <a:r>
              <a:rPr lang="en-US" dirty="0"/>
              <a:t> lain.</a:t>
            </a:r>
          </a:p>
          <a:p>
            <a:pPr marL="109728" indent="0">
              <a:buNone/>
            </a:pPr>
            <a:r>
              <a:rPr lang="en-US" b="1" dirty="0"/>
              <a:t> </a:t>
            </a:r>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effectLst/>
              </a:rPr>
              <a:t>PUNCA KONFLIK KESEPADUAN SOSIAL DI MALAYSIA</a:t>
            </a:r>
            <a:endParaRPr lang="en-US" dirty="0"/>
          </a:p>
        </p:txBody>
      </p:sp>
    </p:spTree>
    <p:extLst>
      <p:ext uri="{BB962C8B-B14F-4D97-AF65-F5344CB8AC3E}">
        <p14:creationId xmlns:p14="http://schemas.microsoft.com/office/powerpoint/2010/main" val="306055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KESEPADUAN SOSIAL</a:t>
            </a:r>
            <a:endParaRPr lang="en-US" dirty="0"/>
          </a:p>
        </p:txBody>
      </p:sp>
      <p:sp>
        <p:nvSpPr>
          <p:cNvPr id="3" name="Content Placeholder 2"/>
          <p:cNvSpPr>
            <a:spLocks noGrp="1"/>
          </p:cNvSpPr>
          <p:nvPr>
            <p:ph sz="quarter" idx="2"/>
          </p:nvPr>
        </p:nvSpPr>
        <p:spPr>
          <a:xfrm>
            <a:off x="457200" y="1444294"/>
            <a:ext cx="5257800" cy="4956506"/>
          </a:xfrm>
        </p:spPr>
        <p:txBody>
          <a:bodyPr>
            <a:normAutofit fontScale="92500" lnSpcReduction="20000"/>
          </a:bodyPr>
          <a:lstStyle/>
          <a:p>
            <a:r>
              <a:rPr lang="en-US" sz="2000" dirty="0" err="1"/>
              <a:t>Kesepaduan</a:t>
            </a:r>
            <a:r>
              <a:rPr lang="en-US" sz="2000" dirty="0"/>
              <a:t> </a:t>
            </a:r>
            <a:r>
              <a:rPr lang="en-US" sz="2000" dirty="0" err="1"/>
              <a:t>sosial</a:t>
            </a:r>
            <a:r>
              <a:rPr lang="en-US" sz="2000" dirty="0"/>
              <a:t> </a:t>
            </a:r>
            <a:r>
              <a:rPr lang="en-US" sz="2000" dirty="0" err="1"/>
              <a:t>boleh</a:t>
            </a:r>
            <a:r>
              <a:rPr lang="en-US" sz="2000" dirty="0"/>
              <a:t> </a:t>
            </a:r>
            <a:r>
              <a:rPr lang="en-US" sz="2000" dirty="0" err="1"/>
              <a:t>difahami</a:t>
            </a:r>
            <a:r>
              <a:rPr lang="en-US" sz="2000" dirty="0"/>
              <a:t> </a:t>
            </a:r>
            <a:r>
              <a:rPr lang="en-US" sz="2000" dirty="0" err="1"/>
              <a:t>sebagai</a:t>
            </a:r>
            <a:r>
              <a:rPr lang="en-US" sz="2000" dirty="0"/>
              <a:t> </a:t>
            </a:r>
            <a:r>
              <a:rPr lang="en-US" sz="2000" dirty="0" err="1"/>
              <a:t>jalinan</a:t>
            </a:r>
            <a:r>
              <a:rPr lang="en-US" sz="2000" dirty="0"/>
              <a:t> </a:t>
            </a:r>
            <a:r>
              <a:rPr lang="en-US" sz="2000" dirty="0" err="1"/>
              <a:t>hubungan</a:t>
            </a:r>
            <a:r>
              <a:rPr lang="en-US" sz="2000" dirty="0"/>
              <a:t> </a:t>
            </a:r>
            <a:r>
              <a:rPr lang="en-US" sz="2000" dirty="0" err="1"/>
              <a:t>kerjasama</a:t>
            </a:r>
            <a:r>
              <a:rPr lang="en-US" sz="2000" dirty="0"/>
              <a:t> </a:t>
            </a:r>
            <a:r>
              <a:rPr lang="en-US" sz="2000" dirty="0" err="1"/>
              <a:t>antara</a:t>
            </a:r>
            <a:r>
              <a:rPr lang="en-US" sz="2000" dirty="0"/>
              <a:t> </a:t>
            </a:r>
            <a:r>
              <a:rPr lang="en-US" sz="2000" dirty="0" err="1"/>
              <a:t>kaum</a:t>
            </a:r>
            <a:r>
              <a:rPr lang="en-US" sz="2000" dirty="0"/>
              <a:t> </a:t>
            </a:r>
            <a:r>
              <a:rPr lang="en-US" sz="2000" dirty="0" err="1"/>
              <a:t>dan</a:t>
            </a:r>
            <a:r>
              <a:rPr lang="en-US" sz="2000" dirty="0"/>
              <a:t> </a:t>
            </a:r>
            <a:r>
              <a:rPr lang="en-US" sz="2000" dirty="0" err="1"/>
              <a:t>kelompok</a:t>
            </a:r>
            <a:r>
              <a:rPr lang="en-US" sz="2000" dirty="0"/>
              <a:t>, </a:t>
            </a:r>
            <a:r>
              <a:rPr lang="en-US" sz="2000" dirty="0" err="1"/>
              <a:t>berkongsi</a:t>
            </a:r>
            <a:r>
              <a:rPr lang="en-US" sz="2000" dirty="0"/>
              <a:t> </a:t>
            </a:r>
            <a:r>
              <a:rPr lang="en-US" sz="2000" dirty="0" err="1"/>
              <a:t>aktiviti</a:t>
            </a:r>
            <a:r>
              <a:rPr lang="en-US" sz="2000" dirty="0"/>
              <a:t> </a:t>
            </a:r>
            <a:r>
              <a:rPr lang="en-US" sz="2000" dirty="0" err="1"/>
              <a:t>budaya</a:t>
            </a:r>
            <a:r>
              <a:rPr lang="en-US" sz="2000" dirty="0"/>
              <a:t> </a:t>
            </a:r>
            <a:r>
              <a:rPr lang="en-US" sz="2000" dirty="0" err="1"/>
              <a:t>dan</a:t>
            </a:r>
            <a:r>
              <a:rPr lang="en-US" sz="2000" dirty="0"/>
              <a:t> </a:t>
            </a:r>
            <a:r>
              <a:rPr lang="en-US" sz="2000" dirty="0" err="1"/>
              <a:t>pinjam</a:t>
            </a:r>
            <a:r>
              <a:rPr lang="en-US" sz="2000" dirty="0"/>
              <a:t> </a:t>
            </a:r>
            <a:r>
              <a:rPr lang="en-US" sz="2000" dirty="0" err="1"/>
              <a:t>meminjam</a:t>
            </a:r>
            <a:r>
              <a:rPr lang="en-US" sz="2000" dirty="0"/>
              <a:t> </a:t>
            </a:r>
            <a:r>
              <a:rPr lang="en-US" sz="2000" dirty="0" err="1"/>
              <a:t>unsur</a:t>
            </a:r>
            <a:r>
              <a:rPr lang="en-US" sz="2000" dirty="0"/>
              <a:t> </a:t>
            </a:r>
            <a:r>
              <a:rPr lang="en-US" sz="2000" dirty="0" err="1"/>
              <a:t>budaya</a:t>
            </a:r>
            <a:r>
              <a:rPr lang="en-US" sz="2000" dirty="0"/>
              <a:t> </a:t>
            </a:r>
            <a:r>
              <a:rPr lang="en-US" sz="2000" dirty="0" err="1"/>
              <a:t>masing-masing</a:t>
            </a:r>
            <a:r>
              <a:rPr lang="en-US" sz="2000" dirty="0" smtClean="0"/>
              <a:t>.</a:t>
            </a:r>
          </a:p>
          <a:p>
            <a:pPr marL="0" indent="0">
              <a:buNone/>
            </a:pPr>
            <a:endParaRPr lang="en-US" sz="2000" dirty="0" smtClean="0"/>
          </a:p>
          <a:p>
            <a:r>
              <a:rPr lang="en-US" sz="2000" dirty="0" err="1" smtClean="0"/>
              <a:t>Ia</a:t>
            </a:r>
            <a:r>
              <a:rPr lang="en-US" sz="2000" dirty="0" smtClean="0"/>
              <a:t> </a:t>
            </a:r>
            <a:r>
              <a:rPr lang="en-US" sz="2000" dirty="0" err="1" smtClean="0"/>
              <a:t>merupakan</a:t>
            </a:r>
            <a:r>
              <a:rPr lang="en-US" sz="2000" dirty="0" smtClean="0"/>
              <a:t> </a:t>
            </a:r>
            <a:r>
              <a:rPr lang="en-US" sz="2000" dirty="0" err="1"/>
              <a:t>elemen</a:t>
            </a:r>
            <a:r>
              <a:rPr lang="en-US" sz="2000" dirty="0"/>
              <a:t> </a:t>
            </a:r>
            <a:r>
              <a:rPr lang="en-US" sz="2000" dirty="0" err="1"/>
              <a:t>penting</a:t>
            </a:r>
            <a:r>
              <a:rPr lang="en-US" sz="2000" dirty="0"/>
              <a:t> </a:t>
            </a:r>
            <a:r>
              <a:rPr lang="en-US" sz="2000" dirty="0" err="1"/>
              <a:t>dalam</a:t>
            </a:r>
            <a:r>
              <a:rPr lang="en-US" sz="2000" dirty="0"/>
              <a:t> </a:t>
            </a:r>
            <a:r>
              <a:rPr lang="en-US" sz="2000" dirty="0" err="1"/>
              <a:t>memastikan</a:t>
            </a:r>
            <a:r>
              <a:rPr lang="en-US" sz="2000" dirty="0"/>
              <a:t> </a:t>
            </a:r>
            <a:r>
              <a:rPr lang="en-US" sz="2000" dirty="0" err="1"/>
              <a:t>sesebuah</a:t>
            </a:r>
            <a:r>
              <a:rPr lang="en-US" sz="2000" dirty="0"/>
              <a:t> </a:t>
            </a:r>
            <a:r>
              <a:rPr lang="en-US" sz="2000" dirty="0" err="1"/>
              <a:t>komuniti</a:t>
            </a:r>
            <a:r>
              <a:rPr lang="en-US" sz="2000" dirty="0"/>
              <a:t> </a:t>
            </a:r>
            <a:r>
              <a:rPr lang="en-US" sz="2000" dirty="0" err="1"/>
              <a:t>atau</a:t>
            </a:r>
            <a:r>
              <a:rPr lang="en-US" sz="2000" dirty="0"/>
              <a:t> </a:t>
            </a:r>
            <a:r>
              <a:rPr lang="en-US" sz="2000" dirty="0" err="1"/>
              <a:t>negara</a:t>
            </a:r>
            <a:r>
              <a:rPr lang="en-US" sz="2000" dirty="0"/>
              <a:t> </a:t>
            </a:r>
            <a:r>
              <a:rPr lang="en-US" sz="2000" dirty="0" err="1"/>
              <a:t>itu</a:t>
            </a:r>
            <a:r>
              <a:rPr lang="en-US" sz="2000" dirty="0"/>
              <a:t> </a:t>
            </a:r>
            <a:r>
              <a:rPr lang="en-US" sz="2000" dirty="0" err="1"/>
              <a:t>berada</a:t>
            </a:r>
            <a:r>
              <a:rPr lang="en-US" sz="2000" dirty="0"/>
              <a:t> </a:t>
            </a:r>
            <a:r>
              <a:rPr lang="en-US" sz="2000" dirty="0" err="1"/>
              <a:t>dalam</a:t>
            </a:r>
            <a:r>
              <a:rPr lang="en-US" sz="2000" dirty="0"/>
              <a:t> </a:t>
            </a:r>
            <a:r>
              <a:rPr lang="en-US" sz="2000" dirty="0" err="1"/>
              <a:t>keadaan</a:t>
            </a:r>
            <a:r>
              <a:rPr lang="en-US" sz="2000" dirty="0"/>
              <a:t> </a:t>
            </a:r>
            <a:r>
              <a:rPr lang="en-US" sz="2000" dirty="0" err="1"/>
              <a:t>aman</a:t>
            </a:r>
            <a:r>
              <a:rPr lang="en-US" sz="2000" dirty="0"/>
              <a:t> </a:t>
            </a:r>
            <a:r>
              <a:rPr lang="en-US" sz="2000" dirty="0" err="1"/>
              <a:t>dan</a:t>
            </a:r>
            <a:r>
              <a:rPr lang="en-US" sz="2000" dirty="0"/>
              <a:t> </a:t>
            </a:r>
            <a:r>
              <a:rPr lang="en-US" sz="2000" dirty="0" err="1"/>
              <a:t>harmoni</a:t>
            </a:r>
            <a:r>
              <a:rPr lang="en-US" sz="2000" dirty="0"/>
              <a:t>. </a:t>
            </a:r>
            <a:endParaRPr lang="en-US" sz="2000" dirty="0" smtClean="0"/>
          </a:p>
          <a:p>
            <a:endParaRPr lang="en-US" sz="2000" dirty="0" smtClean="0"/>
          </a:p>
          <a:p>
            <a:r>
              <a:rPr lang="en-US" sz="2000" dirty="0" err="1"/>
              <a:t>Oleh</a:t>
            </a:r>
            <a:r>
              <a:rPr lang="en-US" sz="2000" dirty="0"/>
              <a:t> yang </a:t>
            </a:r>
            <a:r>
              <a:rPr lang="en-US" sz="2000" dirty="0" err="1"/>
              <a:t>demikian</a:t>
            </a:r>
            <a:r>
              <a:rPr lang="en-US" sz="2000" dirty="0"/>
              <a:t>, </a:t>
            </a:r>
            <a:r>
              <a:rPr lang="en-US" sz="2000" dirty="0" err="1"/>
              <a:t>kesepaduan</a:t>
            </a:r>
            <a:r>
              <a:rPr lang="en-US" sz="2000" dirty="0"/>
              <a:t> </a:t>
            </a:r>
            <a:r>
              <a:rPr lang="en-US" sz="2000" dirty="0" err="1"/>
              <a:t>sosial</a:t>
            </a:r>
            <a:r>
              <a:rPr lang="en-US" sz="2000" dirty="0"/>
              <a:t> </a:t>
            </a:r>
            <a:r>
              <a:rPr lang="en-US" sz="2000" dirty="0" err="1"/>
              <a:t>merujuk</a:t>
            </a:r>
            <a:r>
              <a:rPr lang="en-US" sz="2000" dirty="0"/>
              <a:t> </a:t>
            </a:r>
            <a:r>
              <a:rPr lang="en-US" sz="2000" dirty="0" err="1"/>
              <a:t>kepada</a:t>
            </a:r>
            <a:r>
              <a:rPr lang="en-US" sz="2000" dirty="0"/>
              <a:t> </a:t>
            </a:r>
            <a:r>
              <a:rPr lang="en-US" sz="2000" dirty="0" err="1"/>
              <a:t>satu</a:t>
            </a:r>
            <a:r>
              <a:rPr lang="en-US" sz="2000" dirty="0"/>
              <a:t> proses yang </a:t>
            </a:r>
            <a:r>
              <a:rPr lang="en-US" sz="2000" dirty="0" err="1"/>
              <a:t>menyatupadukan</a:t>
            </a:r>
            <a:r>
              <a:rPr lang="en-US" sz="2000" dirty="0"/>
              <a:t> </a:t>
            </a:r>
            <a:r>
              <a:rPr lang="en-US" sz="2000" dirty="0" err="1"/>
              <a:t>seluruh</a:t>
            </a:r>
            <a:r>
              <a:rPr lang="en-US" sz="2000" dirty="0"/>
              <a:t> </a:t>
            </a:r>
            <a:r>
              <a:rPr lang="en-US" sz="2000" dirty="0" err="1"/>
              <a:t>masyarakat</a:t>
            </a:r>
            <a:r>
              <a:rPr lang="en-US" sz="2000" dirty="0"/>
              <a:t> </a:t>
            </a:r>
            <a:r>
              <a:rPr lang="en-US" sz="2000" dirty="0" err="1"/>
              <a:t>dan</a:t>
            </a:r>
            <a:r>
              <a:rPr lang="en-US" sz="2000" dirty="0"/>
              <a:t> </a:t>
            </a:r>
            <a:r>
              <a:rPr lang="en-US" sz="2000" dirty="0" err="1"/>
              <a:t>negara</a:t>
            </a:r>
            <a:r>
              <a:rPr lang="en-US" sz="2000" dirty="0"/>
              <a:t> </a:t>
            </a:r>
            <a:r>
              <a:rPr lang="en-US" sz="2000" dirty="0" err="1"/>
              <a:t>supaya</a:t>
            </a:r>
            <a:r>
              <a:rPr lang="en-US" sz="2000" dirty="0"/>
              <a:t> </a:t>
            </a:r>
            <a:r>
              <a:rPr lang="en-US" sz="2000" dirty="0" err="1"/>
              <a:t>setiap</a:t>
            </a:r>
            <a:r>
              <a:rPr lang="en-US" sz="2000" dirty="0"/>
              <a:t> </a:t>
            </a:r>
            <a:r>
              <a:rPr lang="en-US" sz="2000" dirty="0" err="1"/>
              <a:t>anggota</a:t>
            </a:r>
            <a:r>
              <a:rPr lang="en-US" sz="2000" dirty="0"/>
              <a:t> </a:t>
            </a:r>
            <a:r>
              <a:rPr lang="en-US" sz="2000" dirty="0" err="1"/>
              <a:t>masyarakat</a:t>
            </a:r>
            <a:r>
              <a:rPr lang="en-US" sz="2000" dirty="0"/>
              <a:t> </a:t>
            </a:r>
            <a:r>
              <a:rPr lang="en-US" sz="2000" dirty="0" err="1"/>
              <a:t>dapat</a:t>
            </a:r>
            <a:r>
              <a:rPr lang="en-US" sz="2000" dirty="0"/>
              <a:t> </a:t>
            </a:r>
            <a:r>
              <a:rPr lang="en-US" sz="2000" dirty="0" err="1"/>
              <a:t>membentuk</a:t>
            </a:r>
            <a:r>
              <a:rPr lang="en-US" sz="2000" dirty="0"/>
              <a:t> </a:t>
            </a:r>
            <a:r>
              <a:rPr lang="en-US" sz="2000" dirty="0" err="1"/>
              <a:t>satu</a:t>
            </a:r>
            <a:r>
              <a:rPr lang="en-US" sz="2000" dirty="0"/>
              <a:t> </a:t>
            </a:r>
            <a:r>
              <a:rPr lang="en-US" sz="2000" dirty="0" err="1"/>
              <a:t>identiti</a:t>
            </a:r>
            <a:r>
              <a:rPr lang="en-US" sz="2000" dirty="0"/>
              <a:t> </a:t>
            </a:r>
            <a:r>
              <a:rPr lang="en-US" sz="2000" dirty="0" err="1"/>
              <a:t>dan</a:t>
            </a:r>
            <a:r>
              <a:rPr lang="en-US" sz="2000" dirty="0"/>
              <a:t> </a:t>
            </a:r>
            <a:r>
              <a:rPr lang="en-US" sz="2000" dirty="0" err="1"/>
              <a:t>nilai</a:t>
            </a:r>
            <a:r>
              <a:rPr lang="en-US" sz="2000" dirty="0"/>
              <a:t> </a:t>
            </a:r>
            <a:r>
              <a:rPr lang="en-US" sz="2000" dirty="0" err="1"/>
              <a:t>bersama</a:t>
            </a:r>
            <a:r>
              <a:rPr lang="en-US" sz="2000" dirty="0"/>
              <a:t> </a:t>
            </a:r>
            <a:r>
              <a:rPr lang="en-US" sz="2000" dirty="0" err="1"/>
              <a:t>serta</a:t>
            </a:r>
            <a:r>
              <a:rPr lang="en-US" sz="2000" dirty="0"/>
              <a:t> </a:t>
            </a:r>
            <a:r>
              <a:rPr lang="en-US" sz="2000" dirty="0" err="1"/>
              <a:t>memiliki</a:t>
            </a:r>
            <a:r>
              <a:rPr lang="en-US" sz="2000" dirty="0"/>
              <a:t> </a:t>
            </a:r>
            <a:r>
              <a:rPr lang="en-US" sz="2000" dirty="0" err="1"/>
              <a:t>perasaan</a:t>
            </a:r>
            <a:r>
              <a:rPr lang="en-US" sz="2000" dirty="0"/>
              <a:t> </a:t>
            </a:r>
            <a:r>
              <a:rPr lang="en-US" sz="2000" dirty="0" err="1"/>
              <a:t>cinta</a:t>
            </a:r>
            <a:r>
              <a:rPr lang="en-US" sz="2000" dirty="0"/>
              <a:t> </a:t>
            </a:r>
            <a:r>
              <a:rPr lang="en-US" sz="2000" dirty="0" err="1"/>
              <a:t>dan</a:t>
            </a:r>
            <a:r>
              <a:rPr lang="en-US" sz="2000" dirty="0"/>
              <a:t> </a:t>
            </a:r>
            <a:r>
              <a:rPr lang="en-US" sz="2000" dirty="0" err="1"/>
              <a:t>bangga</a:t>
            </a:r>
            <a:r>
              <a:rPr lang="en-US" sz="2000" dirty="0"/>
              <a:t> </a:t>
            </a:r>
            <a:r>
              <a:rPr lang="en-US" sz="2000" dirty="0" err="1"/>
              <a:t>kepada</a:t>
            </a:r>
            <a:r>
              <a:rPr lang="en-US" sz="2000" dirty="0"/>
              <a:t> </a:t>
            </a:r>
            <a:r>
              <a:rPr lang="en-US" sz="2000" dirty="0" err="1"/>
              <a:t>tanah</a:t>
            </a:r>
            <a:r>
              <a:rPr lang="en-US" sz="2000" dirty="0"/>
              <a:t> air.</a:t>
            </a:r>
          </a:p>
        </p:txBody>
      </p:sp>
      <p:pic>
        <p:nvPicPr>
          <p:cNvPr id="1027" name="Picture 3" descr="C:\Users\user\Desktop\kesepaduan sosial.jpg"/>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143000"/>
            <a:ext cx="3124200" cy="510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601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Autofit/>
          </a:bodyPr>
          <a:lstStyle/>
          <a:p>
            <a:r>
              <a:rPr lang="en-US" sz="1800" dirty="0" err="1"/>
              <a:t>Dalam</a:t>
            </a:r>
            <a:r>
              <a:rPr lang="en-US" sz="1800" dirty="0"/>
              <a:t> </a:t>
            </a:r>
            <a:r>
              <a:rPr lang="en-US" sz="1800" dirty="0" err="1"/>
              <a:t>kehidupan</a:t>
            </a:r>
            <a:r>
              <a:rPr lang="en-US" sz="1800" dirty="0"/>
              <a:t> </a:t>
            </a:r>
            <a:r>
              <a:rPr lang="en-US" sz="1800" dirty="0" err="1"/>
              <a:t>masyarakat</a:t>
            </a:r>
            <a:r>
              <a:rPr lang="en-US" sz="1800" dirty="0"/>
              <a:t> Malaysia yang </a:t>
            </a:r>
            <a:r>
              <a:rPr lang="en-US" sz="1800" dirty="0" err="1"/>
              <a:t>pelbagai</a:t>
            </a:r>
            <a:r>
              <a:rPr lang="en-US" sz="1800" dirty="0"/>
              <a:t>, </a:t>
            </a:r>
            <a:r>
              <a:rPr lang="en-US" sz="1800" dirty="0" err="1"/>
              <a:t>ahli</a:t>
            </a:r>
            <a:r>
              <a:rPr lang="en-US" sz="1800" dirty="0"/>
              <a:t> </a:t>
            </a:r>
            <a:r>
              <a:rPr lang="en-US" sz="1800" dirty="0" err="1"/>
              <a:t>masyarakatnya</a:t>
            </a:r>
            <a:r>
              <a:rPr lang="en-US" sz="1800" dirty="0"/>
              <a:t> </a:t>
            </a:r>
            <a:r>
              <a:rPr lang="en-US" sz="1800" dirty="0" err="1"/>
              <a:t>mencari</a:t>
            </a:r>
            <a:r>
              <a:rPr lang="en-US" sz="1800" dirty="0"/>
              <a:t> </a:t>
            </a:r>
            <a:r>
              <a:rPr lang="en-US" sz="1800" dirty="0" err="1"/>
              <a:t>jalan</a:t>
            </a:r>
            <a:r>
              <a:rPr lang="en-US" sz="1800" dirty="0"/>
              <a:t> </a:t>
            </a:r>
            <a:r>
              <a:rPr lang="en-US" sz="1800" dirty="0" err="1"/>
              <a:t>untuk</a:t>
            </a:r>
            <a:r>
              <a:rPr lang="en-US" sz="1800" dirty="0"/>
              <a:t> </a:t>
            </a:r>
            <a:r>
              <a:rPr lang="en-US" sz="1800" dirty="0" err="1"/>
              <a:t>mengurus</a:t>
            </a:r>
            <a:r>
              <a:rPr lang="en-US" sz="1800" dirty="0"/>
              <a:t> </a:t>
            </a:r>
            <a:r>
              <a:rPr lang="en-US" sz="1800" dirty="0" err="1"/>
              <a:t>dan</a:t>
            </a:r>
            <a:r>
              <a:rPr lang="en-US" sz="1800" dirty="0"/>
              <a:t> </a:t>
            </a:r>
            <a:r>
              <a:rPr lang="en-US" sz="1800" dirty="0" err="1"/>
              <a:t>menyusun</a:t>
            </a:r>
            <a:r>
              <a:rPr lang="en-US" sz="1800" dirty="0"/>
              <a:t> </a:t>
            </a:r>
            <a:r>
              <a:rPr lang="en-US" sz="1800" dirty="0" err="1"/>
              <a:t>perbezaan-perbezaan</a:t>
            </a:r>
            <a:r>
              <a:rPr lang="en-US" sz="1800" dirty="0"/>
              <a:t> yang </a:t>
            </a:r>
            <a:r>
              <a:rPr lang="en-US" sz="1800" dirty="0" err="1"/>
              <a:t>sedia</a:t>
            </a:r>
            <a:r>
              <a:rPr lang="en-US" sz="1800" dirty="0"/>
              <a:t> </a:t>
            </a:r>
            <a:r>
              <a:rPr lang="en-US" sz="1800" dirty="0" err="1"/>
              <a:t>wujud</a:t>
            </a:r>
            <a:r>
              <a:rPr lang="en-US" sz="1800" dirty="0"/>
              <a:t> </a:t>
            </a:r>
            <a:r>
              <a:rPr lang="en-US" sz="1800" dirty="0" err="1"/>
              <a:t>dalam</a:t>
            </a:r>
            <a:r>
              <a:rPr lang="en-US" sz="1800" dirty="0"/>
              <a:t> </a:t>
            </a:r>
            <a:r>
              <a:rPr lang="en-US" sz="1800" dirty="0" err="1"/>
              <a:t>masyarakat</a:t>
            </a:r>
            <a:r>
              <a:rPr lang="en-US" sz="1800" dirty="0"/>
              <a:t>. </a:t>
            </a:r>
            <a:r>
              <a:rPr lang="en-US" sz="1800" dirty="0" err="1"/>
              <a:t>Perbezaan-perbezaan</a:t>
            </a:r>
            <a:r>
              <a:rPr lang="en-US" sz="1800" dirty="0"/>
              <a:t> </a:t>
            </a:r>
            <a:r>
              <a:rPr lang="en-US" sz="1800" dirty="0" err="1"/>
              <a:t>tersebut</a:t>
            </a:r>
            <a:r>
              <a:rPr lang="en-US" sz="1800" dirty="0"/>
              <a:t> </a:t>
            </a:r>
            <a:r>
              <a:rPr lang="en-US" sz="1800" dirty="0" err="1"/>
              <a:t>wujud</a:t>
            </a:r>
            <a:r>
              <a:rPr lang="en-US" sz="1800" dirty="0"/>
              <a:t> </a:t>
            </a:r>
            <a:r>
              <a:rPr lang="en-US" sz="1800" dirty="0" err="1"/>
              <a:t>dari</a:t>
            </a:r>
            <a:r>
              <a:rPr lang="en-US" sz="1800" dirty="0"/>
              <a:t> </a:t>
            </a:r>
            <a:r>
              <a:rPr lang="en-US" sz="1800" dirty="0" err="1"/>
              <a:t>aspek</a:t>
            </a:r>
            <a:r>
              <a:rPr lang="en-US" sz="1800" dirty="0"/>
              <a:t> </a:t>
            </a:r>
            <a:r>
              <a:rPr lang="en-US" sz="1800" dirty="0" err="1"/>
              <a:t>etnisiti</a:t>
            </a:r>
            <a:r>
              <a:rPr lang="en-US" sz="1800" dirty="0"/>
              <a:t>, agama, </a:t>
            </a:r>
            <a:r>
              <a:rPr lang="en-US" sz="1800" dirty="0" err="1"/>
              <a:t>bahasa</a:t>
            </a:r>
            <a:r>
              <a:rPr lang="en-US" sz="1800" dirty="0"/>
              <a:t>, </a:t>
            </a:r>
            <a:r>
              <a:rPr lang="en-US" sz="1800" dirty="0" err="1"/>
              <a:t>politik</a:t>
            </a:r>
            <a:r>
              <a:rPr lang="en-US" sz="1800" dirty="0"/>
              <a:t>, </a:t>
            </a:r>
            <a:r>
              <a:rPr lang="en-US" sz="1800" dirty="0" err="1"/>
              <a:t>kelas</a:t>
            </a:r>
            <a:r>
              <a:rPr lang="en-US" sz="1800" dirty="0"/>
              <a:t> </a:t>
            </a:r>
            <a:r>
              <a:rPr lang="en-US" sz="1800" dirty="0" err="1"/>
              <a:t>sosial</a:t>
            </a:r>
            <a:r>
              <a:rPr lang="en-US" sz="1800" dirty="0"/>
              <a:t>, gender </a:t>
            </a:r>
            <a:r>
              <a:rPr lang="en-US" sz="1800" dirty="0" err="1"/>
              <a:t>dan</a:t>
            </a:r>
            <a:r>
              <a:rPr lang="en-US" sz="1800" dirty="0"/>
              <a:t> </a:t>
            </a:r>
            <a:r>
              <a:rPr lang="en-US" sz="1800" dirty="0" err="1"/>
              <a:t>antara</a:t>
            </a:r>
            <a:r>
              <a:rPr lang="en-US" sz="1800" dirty="0"/>
              <a:t> </a:t>
            </a:r>
            <a:r>
              <a:rPr lang="en-US" sz="1800" dirty="0" err="1" smtClean="0"/>
              <a:t>generasi</a:t>
            </a:r>
            <a:r>
              <a:rPr lang="en-US" sz="1800" dirty="0" smtClean="0"/>
              <a:t>.</a:t>
            </a:r>
          </a:p>
          <a:p>
            <a:pPr marL="109728" indent="0">
              <a:buNone/>
            </a:pPr>
            <a:endParaRPr lang="en-US" sz="1800" dirty="0" smtClean="0"/>
          </a:p>
          <a:p>
            <a:r>
              <a:rPr lang="en-US" sz="1800" dirty="0" err="1" smtClean="0"/>
              <a:t>Perbezaan-perbezaan</a:t>
            </a:r>
            <a:r>
              <a:rPr lang="en-US" sz="1800" dirty="0" smtClean="0"/>
              <a:t> </a:t>
            </a:r>
            <a:r>
              <a:rPr lang="en-US" sz="1800" dirty="0" err="1"/>
              <a:t>ini</a:t>
            </a:r>
            <a:r>
              <a:rPr lang="en-US" sz="1800" dirty="0"/>
              <a:t> </a:t>
            </a:r>
            <a:r>
              <a:rPr lang="en-US" sz="1800" dirty="0" err="1"/>
              <a:t>perlu</a:t>
            </a:r>
            <a:r>
              <a:rPr lang="en-US" sz="1800" dirty="0"/>
              <a:t> </a:t>
            </a:r>
            <a:r>
              <a:rPr lang="en-US" sz="1800" dirty="0" err="1"/>
              <a:t>diatasi</a:t>
            </a:r>
            <a:r>
              <a:rPr lang="en-US" sz="1800" dirty="0"/>
              <a:t> </a:t>
            </a:r>
            <a:r>
              <a:rPr lang="en-US" sz="1800" dirty="0" err="1"/>
              <a:t>dan</a:t>
            </a:r>
            <a:r>
              <a:rPr lang="en-US" sz="1800" dirty="0"/>
              <a:t> </a:t>
            </a:r>
            <a:r>
              <a:rPr lang="en-US" sz="1800" dirty="0" err="1"/>
              <a:t>disusun</a:t>
            </a:r>
            <a:r>
              <a:rPr lang="en-US" sz="1800" dirty="0"/>
              <a:t> </a:t>
            </a:r>
            <a:r>
              <a:rPr lang="en-US" sz="1800" dirty="0" err="1"/>
              <a:t>kerana</a:t>
            </a:r>
            <a:r>
              <a:rPr lang="en-US" sz="1800" dirty="0"/>
              <a:t> </a:t>
            </a:r>
            <a:r>
              <a:rPr lang="en-US" sz="1800" dirty="0" err="1"/>
              <a:t>masyarakat</a:t>
            </a:r>
            <a:r>
              <a:rPr lang="en-US" sz="1800" dirty="0"/>
              <a:t> </a:t>
            </a:r>
            <a:r>
              <a:rPr lang="en-US" sz="1800" dirty="0" err="1"/>
              <a:t>perlu</a:t>
            </a:r>
            <a:r>
              <a:rPr lang="en-US" sz="1800" dirty="0"/>
              <a:t> </a:t>
            </a:r>
            <a:r>
              <a:rPr lang="en-US" sz="1800" dirty="0" err="1"/>
              <a:t>mencapai</a:t>
            </a:r>
            <a:r>
              <a:rPr lang="en-US" sz="1800" dirty="0"/>
              <a:t> </a:t>
            </a:r>
            <a:r>
              <a:rPr lang="en-US" sz="1800" dirty="0" err="1"/>
              <a:t>keamanan</a:t>
            </a:r>
            <a:r>
              <a:rPr lang="en-US" sz="1800" dirty="0"/>
              <a:t> </a:t>
            </a:r>
            <a:r>
              <a:rPr lang="en-US" sz="1800" dirty="0" err="1"/>
              <a:t>dan</a:t>
            </a:r>
            <a:r>
              <a:rPr lang="en-US" sz="1800" dirty="0"/>
              <a:t> </a:t>
            </a:r>
            <a:r>
              <a:rPr lang="en-US" sz="1800" dirty="0" err="1"/>
              <a:t>kestabilan</a:t>
            </a:r>
            <a:r>
              <a:rPr lang="en-US" sz="1800" dirty="0"/>
              <a:t> </a:t>
            </a:r>
            <a:r>
              <a:rPr lang="en-US" sz="1800" dirty="0" err="1"/>
              <a:t>serta</a:t>
            </a:r>
            <a:r>
              <a:rPr lang="en-US" sz="1800" dirty="0"/>
              <a:t> </a:t>
            </a:r>
            <a:r>
              <a:rPr lang="en-US" sz="1800" dirty="0" err="1"/>
              <a:t>meneruskan</a:t>
            </a:r>
            <a:r>
              <a:rPr lang="en-US" sz="1800" dirty="0"/>
              <a:t> </a:t>
            </a:r>
            <a:r>
              <a:rPr lang="en-US" sz="1800" dirty="0" err="1"/>
              <a:t>kelansungan</a:t>
            </a:r>
            <a:r>
              <a:rPr lang="en-US" sz="1800" dirty="0"/>
              <a:t> </a:t>
            </a:r>
            <a:r>
              <a:rPr lang="en-US" sz="1800" dirty="0" err="1"/>
              <a:t>hidup</a:t>
            </a:r>
            <a:r>
              <a:rPr lang="en-US" sz="1800" dirty="0"/>
              <a:t> </a:t>
            </a:r>
            <a:r>
              <a:rPr lang="en-US" sz="1800" dirty="0" err="1"/>
              <a:t>mereka</a:t>
            </a:r>
            <a:r>
              <a:rPr lang="en-US" sz="1800" dirty="0"/>
              <a:t>. </a:t>
            </a:r>
            <a:endParaRPr lang="en-US" sz="1800" dirty="0" smtClean="0"/>
          </a:p>
          <a:p>
            <a:endParaRPr lang="en-US" sz="1800" dirty="0" smtClean="0"/>
          </a:p>
          <a:p>
            <a:r>
              <a:rPr lang="en-US" sz="1800" dirty="0" err="1" smtClean="0"/>
              <a:t>Keadaan</a:t>
            </a:r>
            <a:r>
              <a:rPr lang="en-US" sz="1800" dirty="0" smtClean="0"/>
              <a:t> </a:t>
            </a:r>
            <a:r>
              <a:rPr lang="en-US" sz="1800" dirty="0"/>
              <a:t>yang </a:t>
            </a:r>
            <a:r>
              <a:rPr lang="en-US" sz="1800" dirty="0" err="1"/>
              <a:t>wujud</a:t>
            </a:r>
            <a:r>
              <a:rPr lang="en-US" sz="1800" dirty="0"/>
              <a:t> </a:t>
            </a:r>
            <a:r>
              <a:rPr lang="en-US" sz="1800" dirty="0" err="1"/>
              <a:t>dan</a:t>
            </a:r>
            <a:r>
              <a:rPr lang="en-US" sz="1800" dirty="0"/>
              <a:t> </a:t>
            </a:r>
            <a:r>
              <a:rPr lang="en-US" sz="1800" dirty="0" err="1"/>
              <a:t>terus</a:t>
            </a:r>
            <a:r>
              <a:rPr lang="en-US" sz="1800" dirty="0"/>
              <a:t> </a:t>
            </a:r>
            <a:r>
              <a:rPr lang="en-US" sz="1800" dirty="0" err="1"/>
              <a:t>menerus</a:t>
            </a:r>
            <a:r>
              <a:rPr lang="en-US" sz="1800" dirty="0"/>
              <a:t> </a:t>
            </a:r>
            <a:r>
              <a:rPr lang="en-US" sz="1800" dirty="0" err="1"/>
              <a:t>dinikmati</a:t>
            </a:r>
            <a:r>
              <a:rPr lang="en-US" sz="1800" dirty="0"/>
              <a:t> </a:t>
            </a:r>
            <a:r>
              <a:rPr lang="en-US" sz="1800" dirty="0" err="1"/>
              <a:t>oleh</a:t>
            </a:r>
            <a:r>
              <a:rPr lang="en-US" sz="1800" dirty="0"/>
              <a:t> </a:t>
            </a:r>
            <a:r>
              <a:rPr lang="en-US" sz="1800" dirty="0" err="1"/>
              <a:t>sebilangan</a:t>
            </a:r>
            <a:r>
              <a:rPr lang="en-US" sz="1800" dirty="0"/>
              <a:t> </a:t>
            </a:r>
            <a:r>
              <a:rPr lang="en-US" sz="1800" dirty="0" err="1"/>
              <a:t>besar</a:t>
            </a:r>
            <a:r>
              <a:rPr lang="en-US" sz="1800" dirty="0"/>
              <a:t> </a:t>
            </a:r>
            <a:r>
              <a:rPr lang="en-US" sz="1800" dirty="0" err="1"/>
              <a:t>anggota</a:t>
            </a:r>
            <a:r>
              <a:rPr lang="en-US" sz="1800" dirty="0"/>
              <a:t> </a:t>
            </a:r>
            <a:r>
              <a:rPr lang="en-US" sz="1800" dirty="0" err="1"/>
              <a:t>masyarakat</a:t>
            </a:r>
            <a:r>
              <a:rPr lang="en-US" sz="1800" dirty="0"/>
              <a:t> </a:t>
            </a:r>
            <a:r>
              <a:rPr lang="en-US" sz="1800" dirty="0" err="1"/>
              <a:t>majmuk</a:t>
            </a:r>
            <a:r>
              <a:rPr lang="en-US" sz="1800" dirty="0"/>
              <a:t> di </a:t>
            </a:r>
            <a:r>
              <a:rPr lang="en-US" sz="1800" dirty="0" err="1"/>
              <a:t>dunia</a:t>
            </a:r>
            <a:r>
              <a:rPr lang="en-US" sz="1800" dirty="0"/>
              <a:t> </a:t>
            </a:r>
            <a:r>
              <a:rPr lang="en-US" sz="1800" dirty="0" err="1"/>
              <a:t>ialah</a:t>
            </a:r>
            <a:r>
              <a:rPr lang="en-US" sz="1800" dirty="0"/>
              <a:t> ‘</a:t>
            </a:r>
            <a:r>
              <a:rPr lang="en-US" sz="1800" dirty="0" err="1"/>
              <a:t>kesepaduan</a:t>
            </a:r>
            <a:r>
              <a:rPr lang="en-US" sz="1800" dirty="0"/>
              <a:t>’ </a:t>
            </a:r>
            <a:r>
              <a:rPr lang="en-US" sz="1800" dirty="0" err="1"/>
              <a:t>iaitu</a:t>
            </a:r>
            <a:r>
              <a:rPr lang="en-US" sz="1800" dirty="0"/>
              <a:t> </a:t>
            </a:r>
            <a:r>
              <a:rPr lang="en-US" sz="1800" dirty="0" err="1"/>
              <a:t>suatu</a:t>
            </a:r>
            <a:r>
              <a:rPr lang="en-US" sz="1800" dirty="0"/>
              <a:t> </a:t>
            </a:r>
            <a:r>
              <a:rPr lang="en-US" sz="1800" dirty="0" err="1"/>
              <a:t>fenomena</a:t>
            </a:r>
            <a:r>
              <a:rPr lang="en-US" sz="1800" dirty="0"/>
              <a:t> </a:t>
            </a:r>
            <a:r>
              <a:rPr lang="en-US" sz="1800" dirty="0" err="1"/>
              <a:t>sosial</a:t>
            </a:r>
            <a:r>
              <a:rPr lang="en-US" sz="1800" dirty="0"/>
              <a:t> yang </a:t>
            </a:r>
            <a:r>
              <a:rPr lang="en-US" sz="1800" dirty="0" err="1"/>
              <a:t>dipacu</a:t>
            </a:r>
            <a:r>
              <a:rPr lang="en-US" sz="1800" dirty="0"/>
              <a:t> </a:t>
            </a:r>
            <a:r>
              <a:rPr lang="en-US" sz="1800" dirty="0" err="1"/>
              <a:t>oleh</a:t>
            </a:r>
            <a:r>
              <a:rPr lang="en-US" sz="1800" dirty="0"/>
              <a:t> </a:t>
            </a:r>
            <a:r>
              <a:rPr lang="en-US" sz="1800" dirty="0" err="1"/>
              <a:t>idaman</a:t>
            </a:r>
            <a:r>
              <a:rPr lang="en-US" sz="1800" dirty="0"/>
              <a:t> </a:t>
            </a:r>
            <a:r>
              <a:rPr lang="en-US" sz="1800" dirty="0" err="1"/>
              <a:t>mendalam</a:t>
            </a:r>
            <a:r>
              <a:rPr lang="en-US" sz="1800" dirty="0"/>
              <a:t> </a:t>
            </a:r>
            <a:r>
              <a:rPr lang="en-US" sz="1800" dirty="0" err="1"/>
              <a:t>terhadap</a:t>
            </a:r>
            <a:r>
              <a:rPr lang="en-US" sz="1800" dirty="0"/>
              <a:t> </a:t>
            </a:r>
            <a:r>
              <a:rPr lang="en-US" sz="1800" dirty="0" err="1"/>
              <a:t>perpaduan</a:t>
            </a:r>
            <a:r>
              <a:rPr lang="en-US" sz="1800" dirty="0"/>
              <a:t> yang </a:t>
            </a:r>
            <a:r>
              <a:rPr lang="en-US" sz="1800" dirty="0" err="1"/>
              <a:t>seterusnya</a:t>
            </a:r>
            <a:r>
              <a:rPr lang="en-US" sz="1800" dirty="0"/>
              <a:t> </a:t>
            </a:r>
            <a:r>
              <a:rPr lang="en-US" sz="1800" dirty="0" err="1"/>
              <a:t>mempengaruhi</a:t>
            </a:r>
            <a:r>
              <a:rPr lang="en-US" sz="1800" dirty="0"/>
              <a:t> </a:t>
            </a:r>
            <a:r>
              <a:rPr lang="en-US" sz="1800" dirty="0" err="1"/>
              <a:t>anggota</a:t>
            </a:r>
            <a:r>
              <a:rPr lang="en-US" sz="1800" dirty="0"/>
              <a:t> </a:t>
            </a:r>
            <a:r>
              <a:rPr lang="en-US" sz="1800" dirty="0" err="1"/>
              <a:t>masyarakat</a:t>
            </a:r>
            <a:r>
              <a:rPr lang="en-US" sz="1800" dirty="0"/>
              <a:t> </a:t>
            </a:r>
            <a:r>
              <a:rPr lang="en-US" sz="1800" dirty="0" err="1"/>
              <a:t>tersebut</a:t>
            </a:r>
            <a:r>
              <a:rPr lang="en-US" sz="1800" dirty="0"/>
              <a:t> </a:t>
            </a:r>
            <a:r>
              <a:rPr lang="en-US" sz="1800" dirty="0" err="1"/>
              <a:t>untuk</a:t>
            </a:r>
            <a:r>
              <a:rPr lang="en-US" sz="1800" dirty="0"/>
              <a:t> </a:t>
            </a:r>
            <a:r>
              <a:rPr lang="en-US" sz="1800" dirty="0" err="1"/>
              <a:t>mengilhamkan</a:t>
            </a:r>
            <a:r>
              <a:rPr lang="en-US" sz="1800" dirty="0"/>
              <a:t> </a:t>
            </a:r>
            <a:r>
              <a:rPr lang="en-US" sz="1800" dirty="0" err="1"/>
              <a:t>berbagai-bagai</a:t>
            </a:r>
            <a:r>
              <a:rPr lang="en-US" sz="1800" dirty="0"/>
              <a:t> </a:t>
            </a:r>
            <a:r>
              <a:rPr lang="en-US" sz="1800" dirty="0" err="1"/>
              <a:t>ikhtiar</a:t>
            </a:r>
            <a:r>
              <a:rPr lang="en-US" sz="1800" dirty="0"/>
              <a:t> </a:t>
            </a:r>
            <a:r>
              <a:rPr lang="en-US" sz="1800" dirty="0" err="1"/>
              <a:t>dan</a:t>
            </a:r>
            <a:r>
              <a:rPr lang="en-US" sz="1800" dirty="0"/>
              <a:t> </a:t>
            </a:r>
            <a:r>
              <a:rPr lang="en-US" sz="1800" dirty="0" err="1"/>
              <a:t>kegiatan</a:t>
            </a:r>
            <a:r>
              <a:rPr lang="en-US" sz="1800" dirty="0"/>
              <a:t> yang </a:t>
            </a:r>
            <a:r>
              <a:rPr lang="en-US" sz="1800" dirty="0" err="1"/>
              <a:t>dianggap</a:t>
            </a:r>
            <a:r>
              <a:rPr lang="en-US" sz="1800" dirty="0"/>
              <a:t> </a:t>
            </a:r>
            <a:r>
              <a:rPr lang="en-US" sz="1800" dirty="0" err="1"/>
              <a:t>sebagai</a:t>
            </a:r>
            <a:r>
              <a:rPr lang="en-US" sz="1800" dirty="0"/>
              <a:t> </a:t>
            </a:r>
            <a:r>
              <a:rPr lang="en-US" sz="1800" dirty="0" err="1"/>
              <a:t>prasyarat</a:t>
            </a:r>
            <a:r>
              <a:rPr lang="en-US" sz="1800" dirty="0"/>
              <a:t> </a:t>
            </a:r>
            <a:r>
              <a:rPr lang="en-US" sz="1800" dirty="0" err="1"/>
              <a:t>mencapai</a:t>
            </a:r>
            <a:r>
              <a:rPr lang="en-US" sz="1800" dirty="0"/>
              <a:t> </a:t>
            </a:r>
            <a:r>
              <a:rPr lang="en-US" sz="1800" dirty="0" err="1"/>
              <a:t>perpaduan</a:t>
            </a:r>
            <a:r>
              <a:rPr lang="en-US" sz="1800" dirty="0"/>
              <a:t> </a:t>
            </a:r>
            <a:r>
              <a:rPr lang="en-US" sz="1800" i="1" dirty="0"/>
              <a:t>(</a:t>
            </a:r>
            <a:r>
              <a:rPr lang="en-US" sz="1800" i="1" dirty="0" err="1"/>
              <a:t>Shamsul</a:t>
            </a:r>
            <a:r>
              <a:rPr lang="en-US" sz="1800" i="1" dirty="0"/>
              <a:t> </a:t>
            </a:r>
            <a:r>
              <a:rPr lang="en-US" sz="1800" i="1" dirty="0" err="1"/>
              <a:t>Amri</a:t>
            </a:r>
            <a:r>
              <a:rPr lang="en-US" sz="1800" i="1" dirty="0"/>
              <a:t> </a:t>
            </a:r>
            <a:r>
              <a:rPr lang="en-US" sz="1800" i="1" dirty="0" err="1"/>
              <a:t>Baharudddin</a:t>
            </a:r>
            <a:r>
              <a:rPr lang="en-US" sz="1800" i="1" dirty="0"/>
              <a:t>. 2010, 2012</a:t>
            </a:r>
            <a:r>
              <a:rPr lang="en-US" sz="1800" i="1" dirty="0" smtClean="0"/>
              <a:t>).</a:t>
            </a:r>
          </a:p>
          <a:p>
            <a:endParaRPr lang="en-US" sz="1800" dirty="0"/>
          </a:p>
        </p:txBody>
      </p:sp>
      <p:sp>
        <p:nvSpPr>
          <p:cNvPr id="3" name="Title 2"/>
          <p:cNvSpPr>
            <a:spLocks noGrp="1"/>
          </p:cNvSpPr>
          <p:nvPr>
            <p:ph type="title"/>
          </p:nvPr>
        </p:nvSpPr>
        <p:spPr/>
        <p:txBody>
          <a:bodyPr/>
          <a:lstStyle/>
          <a:p>
            <a:r>
              <a:rPr lang="en-US" dirty="0" smtClean="0"/>
              <a:t>PROSES KESEPADUAN SOSIAL</a:t>
            </a:r>
            <a:endParaRPr lang="en-US" dirty="0"/>
          </a:p>
        </p:txBody>
      </p:sp>
    </p:spTree>
    <p:extLst>
      <p:ext uri="{BB962C8B-B14F-4D97-AF65-F5344CB8AC3E}">
        <p14:creationId xmlns:p14="http://schemas.microsoft.com/office/powerpoint/2010/main" val="3519323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sz="quarter" idx="2"/>
          </p:nvPr>
        </p:nvSpPr>
        <p:spPr>
          <a:xfrm>
            <a:off x="457200" y="1143000"/>
            <a:ext cx="5257800" cy="5105400"/>
          </a:xfrm>
        </p:spPr>
        <p:txBody>
          <a:bodyPr>
            <a:normAutofit fontScale="92500" lnSpcReduction="10000"/>
          </a:bodyPr>
          <a:lstStyle/>
          <a:p>
            <a:r>
              <a:rPr lang="en-US" sz="2000" dirty="0" err="1"/>
              <a:t>Setiap</a:t>
            </a:r>
            <a:r>
              <a:rPr lang="en-US" sz="2000" dirty="0"/>
              <a:t> </a:t>
            </a:r>
            <a:r>
              <a:rPr lang="en-US" sz="2000" dirty="0" err="1"/>
              <a:t>ahli</a:t>
            </a:r>
            <a:r>
              <a:rPr lang="en-US" sz="2000" dirty="0"/>
              <a:t> </a:t>
            </a:r>
            <a:r>
              <a:rPr lang="en-US" sz="2000" dirty="0" err="1"/>
              <a:t>dalam</a:t>
            </a:r>
            <a:r>
              <a:rPr lang="en-US" sz="2000" dirty="0"/>
              <a:t> </a:t>
            </a:r>
            <a:r>
              <a:rPr lang="en-US" sz="2000" dirty="0" err="1"/>
              <a:t>masyarakat</a:t>
            </a:r>
            <a:r>
              <a:rPr lang="en-US" sz="2000" dirty="0"/>
              <a:t> yang </a:t>
            </a:r>
            <a:r>
              <a:rPr lang="en-US" sz="2000" dirty="0" err="1"/>
              <a:t>pelbagai</a:t>
            </a:r>
            <a:r>
              <a:rPr lang="en-US" sz="2000" dirty="0"/>
              <a:t> </a:t>
            </a:r>
            <a:r>
              <a:rPr lang="en-US" sz="2000" dirty="0" err="1"/>
              <a:t>bertanggungjawab</a:t>
            </a:r>
            <a:r>
              <a:rPr lang="en-US" sz="2000" dirty="0"/>
              <a:t> </a:t>
            </a:r>
            <a:r>
              <a:rPr lang="en-US" sz="2000" dirty="0" err="1"/>
              <a:t>secara</a:t>
            </a:r>
            <a:r>
              <a:rPr lang="en-US" sz="2000" dirty="0"/>
              <a:t> </a:t>
            </a:r>
            <a:r>
              <a:rPr lang="en-US" sz="2000" dirty="0" err="1"/>
              <a:t>bebas</a:t>
            </a:r>
            <a:r>
              <a:rPr lang="en-US" sz="2000" dirty="0"/>
              <a:t> </a:t>
            </a:r>
            <a:r>
              <a:rPr lang="en-US" sz="2000" dirty="0" err="1"/>
              <a:t>untuk</a:t>
            </a:r>
            <a:r>
              <a:rPr lang="en-US" sz="2000" dirty="0"/>
              <a:t> </a:t>
            </a:r>
            <a:r>
              <a:rPr lang="en-US" sz="2000" dirty="0" err="1"/>
              <a:t>bertindak</a:t>
            </a:r>
            <a:r>
              <a:rPr lang="en-US" sz="2000" dirty="0"/>
              <a:t> </a:t>
            </a:r>
            <a:r>
              <a:rPr lang="en-US" sz="2000" dirty="0" err="1"/>
              <a:t>dan</a:t>
            </a:r>
            <a:r>
              <a:rPr lang="en-US" sz="2000" dirty="0"/>
              <a:t> </a:t>
            </a:r>
            <a:r>
              <a:rPr lang="en-US" sz="2000" dirty="0" err="1"/>
              <a:t>berperilaku</a:t>
            </a:r>
            <a:r>
              <a:rPr lang="en-US" sz="2000" dirty="0"/>
              <a:t> </a:t>
            </a:r>
            <a:r>
              <a:rPr lang="en-US" sz="2000" dirty="0" err="1"/>
              <a:t>ke</a:t>
            </a:r>
            <a:r>
              <a:rPr lang="en-US" sz="2000" dirty="0"/>
              <a:t> </a:t>
            </a:r>
            <a:r>
              <a:rPr lang="en-US" sz="2000" dirty="0" err="1"/>
              <a:t>arah</a:t>
            </a:r>
            <a:r>
              <a:rPr lang="en-US" sz="2000" dirty="0"/>
              <a:t> </a:t>
            </a:r>
            <a:r>
              <a:rPr lang="en-US" sz="2000" dirty="0" err="1"/>
              <a:t>mencapai</a:t>
            </a:r>
            <a:r>
              <a:rPr lang="en-US" sz="2000" dirty="0"/>
              <a:t> </a:t>
            </a:r>
            <a:r>
              <a:rPr lang="en-US" sz="2000" dirty="0" err="1"/>
              <a:t>keamanan</a:t>
            </a:r>
            <a:r>
              <a:rPr lang="en-US" sz="2000" dirty="0"/>
              <a:t> </a:t>
            </a:r>
            <a:r>
              <a:rPr lang="en-US" sz="2000" dirty="0" err="1"/>
              <a:t>dan</a:t>
            </a:r>
            <a:r>
              <a:rPr lang="en-US" sz="2000" dirty="0"/>
              <a:t>  </a:t>
            </a:r>
            <a:r>
              <a:rPr lang="en-US" sz="2000" dirty="0" err="1"/>
              <a:t>keharmonian</a:t>
            </a:r>
            <a:r>
              <a:rPr lang="en-US" sz="2000" dirty="0"/>
              <a:t> demi </a:t>
            </a:r>
            <a:r>
              <a:rPr lang="en-US" sz="2000" i="1" dirty="0"/>
              <a:t>survival</a:t>
            </a:r>
            <a:r>
              <a:rPr lang="en-US" sz="2000" dirty="0"/>
              <a:t> </a:t>
            </a:r>
            <a:r>
              <a:rPr lang="en-US" sz="2000" dirty="0" err="1"/>
              <a:t>diri</a:t>
            </a:r>
            <a:r>
              <a:rPr lang="en-US" sz="2000" dirty="0"/>
              <a:t>, </a:t>
            </a:r>
            <a:r>
              <a:rPr lang="en-US" sz="2000" dirty="0" err="1"/>
              <a:t>keluarga</a:t>
            </a:r>
            <a:r>
              <a:rPr lang="en-US" sz="2000" dirty="0"/>
              <a:t> </a:t>
            </a:r>
            <a:r>
              <a:rPr lang="en-US" sz="2000" dirty="0" err="1"/>
              <a:t>dan</a:t>
            </a:r>
            <a:r>
              <a:rPr lang="en-US" sz="2000" dirty="0"/>
              <a:t> </a:t>
            </a:r>
            <a:r>
              <a:rPr lang="en-US" sz="2000" dirty="0" err="1"/>
              <a:t>kelompok</a:t>
            </a:r>
            <a:r>
              <a:rPr lang="en-US" sz="2000" dirty="0"/>
              <a:t> </a:t>
            </a:r>
            <a:r>
              <a:rPr lang="en-US" sz="2000" dirty="0" err="1"/>
              <a:t>sosialnya</a:t>
            </a:r>
            <a:r>
              <a:rPr lang="en-US" sz="2000" dirty="0"/>
              <a:t>. </a:t>
            </a:r>
            <a:endParaRPr lang="en-US" sz="2000" dirty="0" smtClean="0"/>
          </a:p>
          <a:p>
            <a:endParaRPr lang="en-US" sz="2000" dirty="0" smtClean="0"/>
          </a:p>
          <a:p>
            <a:r>
              <a:rPr lang="en-US" sz="2000" dirty="0"/>
              <a:t>C</a:t>
            </a:r>
            <a:r>
              <a:rPr lang="en-US" sz="2000" dirty="0" smtClean="0"/>
              <a:t>ara </a:t>
            </a:r>
            <a:r>
              <a:rPr lang="en-US" sz="2000" dirty="0" err="1" smtClean="0"/>
              <a:t>terbaik</a:t>
            </a:r>
            <a:r>
              <a:rPr lang="en-US" sz="2000" dirty="0" smtClean="0"/>
              <a:t> </a:t>
            </a:r>
            <a:r>
              <a:rPr lang="en-US" sz="2000" dirty="0" err="1" smtClean="0"/>
              <a:t>dalam</a:t>
            </a:r>
            <a:r>
              <a:rPr lang="en-US" sz="2000" dirty="0" smtClean="0"/>
              <a:t> </a:t>
            </a:r>
            <a:r>
              <a:rPr lang="en-US" sz="2000" dirty="0" err="1" smtClean="0"/>
              <a:t>menangani</a:t>
            </a:r>
            <a:r>
              <a:rPr lang="en-US" sz="2000" dirty="0" smtClean="0"/>
              <a:t> </a:t>
            </a:r>
            <a:r>
              <a:rPr lang="en-US" sz="2000" dirty="0" err="1" smtClean="0"/>
              <a:t>pergaduhan</a:t>
            </a:r>
            <a:r>
              <a:rPr lang="en-US" sz="2000" dirty="0" smtClean="0"/>
              <a:t> </a:t>
            </a:r>
            <a:r>
              <a:rPr lang="en-US" sz="2000" dirty="0" err="1"/>
              <a:t>antara</a:t>
            </a:r>
            <a:r>
              <a:rPr lang="en-US" sz="2000" dirty="0"/>
              <a:t> </a:t>
            </a:r>
            <a:r>
              <a:rPr lang="en-US" sz="2000" dirty="0" err="1" smtClean="0"/>
              <a:t>kaum</a:t>
            </a:r>
            <a:r>
              <a:rPr lang="en-US" sz="2000" dirty="0" smtClean="0"/>
              <a:t> </a:t>
            </a:r>
            <a:r>
              <a:rPr lang="en-US" sz="2000" dirty="0" err="1" smtClean="0"/>
              <a:t>ialah</a:t>
            </a:r>
            <a:r>
              <a:rPr lang="en-US" sz="2000" dirty="0" smtClean="0"/>
              <a:t> </a:t>
            </a:r>
            <a:r>
              <a:rPr lang="en-US" sz="2000" dirty="0" err="1"/>
              <a:t>segera</a:t>
            </a:r>
            <a:r>
              <a:rPr lang="en-US" sz="2000" dirty="0"/>
              <a:t> </a:t>
            </a:r>
            <a:r>
              <a:rPr lang="en-US" sz="2000" dirty="0" err="1"/>
              <a:t>mencari</a:t>
            </a:r>
            <a:r>
              <a:rPr lang="en-US" sz="2000" dirty="0"/>
              <a:t> </a:t>
            </a:r>
            <a:r>
              <a:rPr lang="en-US" sz="2000" dirty="0" err="1"/>
              <a:t>jalan</a:t>
            </a:r>
            <a:r>
              <a:rPr lang="en-US" sz="2000" dirty="0"/>
              <a:t> </a:t>
            </a:r>
            <a:r>
              <a:rPr lang="en-US" sz="2000" dirty="0" err="1"/>
              <a:t>penyelesaian</a:t>
            </a:r>
            <a:r>
              <a:rPr lang="en-US" sz="2000" dirty="0"/>
              <a:t> </a:t>
            </a:r>
            <a:r>
              <a:rPr lang="en-US" sz="2000" dirty="0" err="1"/>
              <a:t>melalui</a:t>
            </a:r>
            <a:r>
              <a:rPr lang="en-US" sz="2000" dirty="0"/>
              <a:t> </a:t>
            </a:r>
            <a:r>
              <a:rPr lang="en-US" sz="2000" dirty="0" err="1"/>
              <a:t>perundingan</a:t>
            </a:r>
            <a:r>
              <a:rPr lang="en-US" sz="2000" dirty="0"/>
              <a:t> agar </a:t>
            </a:r>
            <a:r>
              <a:rPr lang="en-US" sz="2000" dirty="0" err="1"/>
              <a:t>terhasil</a:t>
            </a:r>
            <a:r>
              <a:rPr lang="en-US" sz="2000" dirty="0"/>
              <a:t> </a:t>
            </a:r>
            <a:r>
              <a:rPr lang="en-US" sz="2000" dirty="0" err="1"/>
              <a:t>persetujuan</a:t>
            </a:r>
            <a:r>
              <a:rPr lang="en-US" sz="2000" dirty="0"/>
              <a:t>, </a:t>
            </a:r>
            <a:r>
              <a:rPr lang="en-US" sz="2000" dirty="0" err="1"/>
              <a:t>kompromi</a:t>
            </a:r>
            <a:r>
              <a:rPr lang="en-US" sz="2000" dirty="0"/>
              <a:t> </a:t>
            </a:r>
            <a:r>
              <a:rPr lang="en-US" sz="2000" dirty="0" err="1"/>
              <a:t>dan</a:t>
            </a:r>
            <a:r>
              <a:rPr lang="en-US" sz="2000" dirty="0"/>
              <a:t> </a:t>
            </a:r>
            <a:r>
              <a:rPr lang="en-US" sz="2000" dirty="0" err="1"/>
              <a:t>tolak</a:t>
            </a:r>
            <a:r>
              <a:rPr lang="en-US" sz="2000" dirty="0"/>
              <a:t> </a:t>
            </a:r>
            <a:r>
              <a:rPr lang="en-US" sz="2000" dirty="0" err="1"/>
              <a:t>ansur</a:t>
            </a:r>
            <a:r>
              <a:rPr lang="en-US" sz="2000" dirty="0" smtClean="0"/>
              <a:t>.</a:t>
            </a:r>
          </a:p>
          <a:p>
            <a:endParaRPr lang="en-US" sz="2000" dirty="0"/>
          </a:p>
          <a:p>
            <a:r>
              <a:rPr lang="en-US" sz="2000" dirty="0" err="1"/>
              <a:t>Walaupun</a:t>
            </a:r>
            <a:r>
              <a:rPr lang="en-US" sz="2000" dirty="0"/>
              <a:t> </a:t>
            </a:r>
            <a:r>
              <a:rPr lang="en-US" sz="2000" dirty="0" err="1"/>
              <a:t>kemungkinan</a:t>
            </a:r>
            <a:r>
              <a:rPr lang="en-US" sz="2000" dirty="0"/>
              <a:t> </a:t>
            </a:r>
            <a:r>
              <a:rPr lang="en-US" sz="2000" dirty="0" err="1"/>
              <a:t>konflik</a:t>
            </a:r>
            <a:r>
              <a:rPr lang="en-US" sz="2000" dirty="0"/>
              <a:t> </a:t>
            </a:r>
            <a:r>
              <a:rPr lang="en-US" sz="2000" dirty="0" err="1"/>
              <a:t>tidak</a:t>
            </a:r>
            <a:r>
              <a:rPr lang="en-US" sz="2000" dirty="0"/>
              <a:t> </a:t>
            </a:r>
            <a:r>
              <a:rPr lang="en-US" sz="2000" dirty="0" err="1"/>
              <a:t>dapat</a:t>
            </a:r>
            <a:r>
              <a:rPr lang="en-US" sz="2000" dirty="0"/>
              <a:t> </a:t>
            </a:r>
            <a:r>
              <a:rPr lang="en-US" sz="2000" dirty="0" err="1"/>
              <a:t>diselesaikan</a:t>
            </a:r>
            <a:r>
              <a:rPr lang="en-US" sz="2000" dirty="0"/>
              <a:t> </a:t>
            </a:r>
            <a:r>
              <a:rPr lang="en-US" sz="2000" dirty="0" err="1"/>
              <a:t>keseluruhannya</a:t>
            </a:r>
            <a:r>
              <a:rPr lang="en-US" sz="2000" dirty="0"/>
              <a:t> </a:t>
            </a:r>
            <a:r>
              <a:rPr lang="en-US" sz="2000" dirty="0" err="1"/>
              <a:t>namun</a:t>
            </a:r>
            <a:r>
              <a:rPr lang="en-US" sz="2000" dirty="0"/>
              <a:t> </a:t>
            </a:r>
            <a:r>
              <a:rPr lang="en-US" sz="2000" dirty="0" err="1"/>
              <a:t>konflik</a:t>
            </a:r>
            <a:r>
              <a:rPr lang="en-US" sz="2000" dirty="0"/>
              <a:t> </a:t>
            </a:r>
            <a:r>
              <a:rPr lang="en-US" sz="2000" dirty="0" err="1"/>
              <a:t>atas</a:t>
            </a:r>
            <a:r>
              <a:rPr lang="en-US" sz="2000" dirty="0"/>
              <a:t> </a:t>
            </a:r>
            <a:r>
              <a:rPr lang="en-US" sz="2000" dirty="0" err="1"/>
              <a:t>dasar</a:t>
            </a:r>
            <a:r>
              <a:rPr lang="en-US" sz="2000" dirty="0"/>
              <a:t> </a:t>
            </a:r>
            <a:r>
              <a:rPr lang="en-US" sz="2000" dirty="0" err="1"/>
              <a:t>perbezaan</a:t>
            </a:r>
            <a:r>
              <a:rPr lang="en-US" sz="2000" dirty="0"/>
              <a:t> </a:t>
            </a:r>
            <a:r>
              <a:rPr lang="en-US" sz="2000" dirty="0" err="1"/>
              <a:t>sosial</a:t>
            </a:r>
            <a:r>
              <a:rPr lang="en-US" sz="2000" dirty="0"/>
              <a:t> </a:t>
            </a:r>
            <a:r>
              <a:rPr lang="en-US" sz="2000" dirty="0" err="1"/>
              <a:t>antara</a:t>
            </a:r>
            <a:r>
              <a:rPr lang="en-US" sz="2000" dirty="0"/>
              <a:t> </a:t>
            </a:r>
            <a:r>
              <a:rPr lang="en-US" sz="2000" dirty="0" err="1"/>
              <a:t>kaum</a:t>
            </a:r>
            <a:r>
              <a:rPr lang="en-US" sz="2000" dirty="0"/>
              <a:t> </a:t>
            </a:r>
            <a:r>
              <a:rPr lang="en-US" sz="2000" dirty="0" err="1"/>
              <a:t>dapat</a:t>
            </a:r>
            <a:r>
              <a:rPr lang="en-US" sz="2000" dirty="0"/>
              <a:t> </a:t>
            </a:r>
            <a:r>
              <a:rPr lang="en-US" sz="2000" dirty="0" err="1"/>
              <a:t>diminimumkan</a:t>
            </a:r>
            <a:r>
              <a:rPr lang="en-US" sz="2000" dirty="0"/>
              <a:t>.</a:t>
            </a:r>
          </a:p>
          <a:p>
            <a:endParaRPr lang="en-US" dirty="0"/>
          </a:p>
        </p:txBody>
      </p:sp>
      <p:pic>
        <p:nvPicPr>
          <p:cNvPr id="20482" name="Picture 2" descr="C:\Users\user\Desktop\Malaysia_Unity_Harmony_Diversity-650x340.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715000" y="1447800"/>
            <a:ext cx="3048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016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483291"/>
          </a:xfrm>
        </p:spPr>
        <p:txBody>
          <a:bodyPr>
            <a:normAutofit lnSpcReduction="10000"/>
          </a:bodyPr>
          <a:lstStyle/>
          <a:p>
            <a:pPr lvl="0"/>
            <a:r>
              <a:rPr lang="en-US" dirty="0"/>
              <a:t>Era </a:t>
            </a:r>
            <a:r>
              <a:rPr lang="en-US" dirty="0" err="1"/>
              <a:t>konflik</a:t>
            </a:r>
            <a:r>
              <a:rPr lang="en-US" dirty="0"/>
              <a:t> (1945 – 1960</a:t>
            </a:r>
            <a:r>
              <a:rPr lang="en-US" dirty="0" smtClean="0"/>
              <a:t>).</a:t>
            </a:r>
            <a:r>
              <a:rPr lang="en-US" dirty="0" err="1" smtClean="0"/>
              <a:t>Ini</a:t>
            </a:r>
            <a:r>
              <a:rPr lang="en-US" dirty="0" smtClean="0"/>
              <a:t> </a:t>
            </a:r>
            <a:r>
              <a:rPr lang="en-US" dirty="0" err="1"/>
              <a:t>berlaku</a:t>
            </a:r>
            <a:r>
              <a:rPr lang="en-US" dirty="0"/>
              <a:t> </a:t>
            </a:r>
            <a:r>
              <a:rPr lang="en-US" dirty="0" err="1"/>
              <a:t>selepas</a:t>
            </a:r>
            <a:r>
              <a:rPr lang="en-US" dirty="0"/>
              <a:t> </a:t>
            </a:r>
            <a:r>
              <a:rPr lang="en-US" dirty="0" err="1"/>
              <a:t>Perang</a:t>
            </a:r>
            <a:r>
              <a:rPr lang="en-US" dirty="0"/>
              <a:t> </a:t>
            </a:r>
            <a:r>
              <a:rPr lang="en-US" dirty="0" err="1"/>
              <a:t>Dunia</a:t>
            </a:r>
            <a:r>
              <a:rPr lang="en-US" dirty="0"/>
              <a:t> </a:t>
            </a:r>
            <a:r>
              <a:rPr lang="en-US" dirty="0" smtClean="0"/>
              <a:t>ke-2.</a:t>
            </a:r>
          </a:p>
          <a:p>
            <a:pPr lvl="0"/>
            <a:endParaRPr lang="en-US" dirty="0"/>
          </a:p>
          <a:p>
            <a:pPr lvl="0"/>
            <a:r>
              <a:rPr lang="it-IT" dirty="0"/>
              <a:t>Era Stabil tetapi Tegang (1961-1970</a:t>
            </a:r>
            <a:r>
              <a:rPr lang="it-IT" dirty="0" smtClean="0"/>
              <a:t>)</a:t>
            </a:r>
          </a:p>
          <a:p>
            <a:pPr lvl="0"/>
            <a:endParaRPr lang="en-US" dirty="0"/>
          </a:p>
          <a:p>
            <a:pPr lvl="0"/>
            <a:r>
              <a:rPr lang="fi-FI" dirty="0"/>
              <a:t>Era Kesepaduan Sosial (1971-2011</a:t>
            </a:r>
            <a:r>
              <a:rPr lang="fi-FI" dirty="0" smtClean="0"/>
              <a:t>)</a:t>
            </a:r>
          </a:p>
          <a:p>
            <a:pPr lvl="0"/>
            <a:endParaRPr lang="en-US" dirty="0"/>
          </a:p>
          <a:p>
            <a:pPr lvl="0"/>
            <a:r>
              <a:rPr lang="fi-FI" dirty="0"/>
              <a:t>Era kestabilan ekonomi dan kestabilan politik bagi mendukung kemakmuran (proses simbiosis) (sekarang)</a:t>
            </a:r>
            <a:endParaRPr lang="en-US" dirty="0"/>
          </a:p>
          <a:p>
            <a:endParaRPr lang="en-US" dirty="0"/>
          </a:p>
        </p:txBody>
      </p:sp>
      <p:sp>
        <p:nvSpPr>
          <p:cNvPr id="3" name="Title 2"/>
          <p:cNvSpPr>
            <a:spLocks noGrp="1"/>
          </p:cNvSpPr>
          <p:nvPr>
            <p:ph type="title"/>
          </p:nvPr>
        </p:nvSpPr>
        <p:spPr/>
        <p:txBody>
          <a:bodyPr>
            <a:normAutofit/>
          </a:bodyPr>
          <a:lstStyle/>
          <a:p>
            <a:r>
              <a:rPr lang="en-US" sz="2400" dirty="0" err="1">
                <a:effectLst/>
              </a:rPr>
              <a:t>Shamsul</a:t>
            </a:r>
            <a:r>
              <a:rPr lang="en-US" sz="2400" dirty="0">
                <a:effectLst/>
              </a:rPr>
              <a:t> </a:t>
            </a:r>
            <a:r>
              <a:rPr lang="en-US" sz="2400" dirty="0" err="1">
                <a:effectLst/>
              </a:rPr>
              <a:t>Amri</a:t>
            </a:r>
            <a:r>
              <a:rPr lang="en-US" sz="2400" dirty="0">
                <a:effectLst/>
              </a:rPr>
              <a:t> (2012) </a:t>
            </a:r>
            <a:r>
              <a:rPr lang="en-US" sz="2400" dirty="0" err="1">
                <a:effectLst/>
              </a:rPr>
              <a:t>telah</a:t>
            </a:r>
            <a:r>
              <a:rPr lang="en-US" sz="2400" dirty="0">
                <a:effectLst/>
              </a:rPr>
              <a:t> </a:t>
            </a:r>
            <a:r>
              <a:rPr lang="en-US" sz="2400" dirty="0" err="1">
                <a:effectLst/>
              </a:rPr>
              <a:t>membahagikan</a:t>
            </a:r>
            <a:r>
              <a:rPr lang="en-US" sz="2400" dirty="0">
                <a:effectLst/>
              </a:rPr>
              <a:t> </a:t>
            </a:r>
            <a:r>
              <a:rPr lang="en-US" sz="2400" dirty="0" err="1">
                <a:effectLst/>
              </a:rPr>
              <a:t>tahap-tahap</a:t>
            </a:r>
            <a:r>
              <a:rPr lang="en-US" sz="2400" dirty="0">
                <a:effectLst/>
              </a:rPr>
              <a:t> </a:t>
            </a:r>
            <a:r>
              <a:rPr lang="en-US" sz="2400" dirty="0" err="1">
                <a:effectLst/>
              </a:rPr>
              <a:t>hubungan</a:t>
            </a:r>
            <a:r>
              <a:rPr lang="en-US" sz="2400" dirty="0">
                <a:effectLst/>
              </a:rPr>
              <a:t> </a:t>
            </a:r>
            <a:r>
              <a:rPr lang="en-US" sz="2400" dirty="0" err="1">
                <a:effectLst/>
              </a:rPr>
              <a:t>etnik</a:t>
            </a:r>
            <a:r>
              <a:rPr lang="en-US" sz="2400" dirty="0">
                <a:effectLst/>
              </a:rPr>
              <a:t> </a:t>
            </a:r>
            <a:r>
              <a:rPr lang="en-US" sz="2400" dirty="0" err="1">
                <a:effectLst/>
              </a:rPr>
              <a:t>dalam</a:t>
            </a:r>
            <a:r>
              <a:rPr lang="en-US" sz="2400" dirty="0">
                <a:effectLst/>
              </a:rPr>
              <a:t> </a:t>
            </a:r>
            <a:r>
              <a:rPr lang="en-US" sz="2400" dirty="0" err="1">
                <a:effectLst/>
              </a:rPr>
              <a:t>sejarah</a:t>
            </a:r>
            <a:r>
              <a:rPr lang="en-US" sz="2400" dirty="0">
                <a:effectLst/>
              </a:rPr>
              <a:t> Malaysia </a:t>
            </a:r>
            <a:r>
              <a:rPr lang="en-US" sz="2400" dirty="0" err="1">
                <a:effectLst/>
              </a:rPr>
              <a:t>kepada</a:t>
            </a:r>
            <a:r>
              <a:rPr lang="en-US" sz="2400" dirty="0">
                <a:effectLst/>
              </a:rPr>
              <a:t>:</a:t>
            </a:r>
          </a:p>
        </p:txBody>
      </p:sp>
    </p:spTree>
    <p:extLst>
      <p:ext uri="{BB962C8B-B14F-4D97-AF65-F5344CB8AC3E}">
        <p14:creationId xmlns:p14="http://schemas.microsoft.com/office/powerpoint/2010/main" val="2818205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fontScale="70000" lnSpcReduction="20000"/>
          </a:bodyPr>
          <a:lstStyle/>
          <a:p>
            <a:r>
              <a:rPr lang="en-US" dirty="0" err="1"/>
              <a:t>Sejarah</a:t>
            </a:r>
            <a:r>
              <a:rPr lang="en-US" dirty="0"/>
              <a:t> </a:t>
            </a:r>
            <a:r>
              <a:rPr lang="en-US" dirty="0" err="1"/>
              <a:t>masyarakat</a:t>
            </a:r>
            <a:r>
              <a:rPr lang="en-US" dirty="0"/>
              <a:t> Malaysia </a:t>
            </a:r>
            <a:r>
              <a:rPr lang="en-US" dirty="0" err="1"/>
              <a:t>memperlihatkan</a:t>
            </a:r>
            <a:r>
              <a:rPr lang="en-US" dirty="0"/>
              <a:t> </a:t>
            </a:r>
            <a:r>
              <a:rPr lang="en-US" dirty="0" err="1"/>
              <a:t>bagaimana</a:t>
            </a:r>
            <a:r>
              <a:rPr lang="en-US" dirty="0"/>
              <a:t> </a:t>
            </a:r>
            <a:r>
              <a:rPr lang="en-US" dirty="0" err="1"/>
              <a:t>segala</a:t>
            </a:r>
            <a:r>
              <a:rPr lang="en-US" dirty="0"/>
              <a:t> </a:t>
            </a:r>
            <a:r>
              <a:rPr lang="en-US" dirty="0" err="1"/>
              <a:t>bentuk</a:t>
            </a:r>
            <a:r>
              <a:rPr lang="en-US" dirty="0"/>
              <a:t> </a:t>
            </a:r>
            <a:r>
              <a:rPr lang="en-US" dirty="0" err="1"/>
              <a:t>konflik</a:t>
            </a:r>
            <a:r>
              <a:rPr lang="en-US" dirty="0"/>
              <a:t>, </a:t>
            </a:r>
            <a:r>
              <a:rPr lang="en-US" dirty="0" err="1"/>
              <a:t>perbalahan</a:t>
            </a:r>
            <a:r>
              <a:rPr lang="en-US" dirty="0"/>
              <a:t>, </a:t>
            </a:r>
            <a:r>
              <a:rPr lang="en-US" dirty="0" err="1"/>
              <a:t>dan</a:t>
            </a:r>
            <a:r>
              <a:rPr lang="en-US" dirty="0"/>
              <a:t> </a:t>
            </a:r>
            <a:r>
              <a:rPr lang="en-US" dirty="0" err="1"/>
              <a:t>perbezaan</a:t>
            </a:r>
            <a:r>
              <a:rPr lang="en-US" dirty="0"/>
              <a:t> </a:t>
            </a:r>
            <a:r>
              <a:rPr lang="en-US" dirty="0" err="1"/>
              <a:t>boleh</a:t>
            </a:r>
            <a:r>
              <a:rPr lang="en-US" dirty="0"/>
              <a:t> </a:t>
            </a:r>
            <a:r>
              <a:rPr lang="en-US" dirty="0" err="1"/>
              <a:t>diselesaikan</a:t>
            </a:r>
            <a:r>
              <a:rPr lang="en-US" dirty="0"/>
              <a:t> </a:t>
            </a:r>
            <a:r>
              <a:rPr lang="en-US" dirty="0" err="1"/>
              <a:t>dengan</a:t>
            </a:r>
            <a:r>
              <a:rPr lang="en-US" dirty="0"/>
              <a:t> </a:t>
            </a:r>
            <a:r>
              <a:rPr lang="en-US" dirty="0" err="1"/>
              <a:t>cara</a:t>
            </a:r>
            <a:r>
              <a:rPr lang="en-US" dirty="0"/>
              <a:t> </a:t>
            </a:r>
            <a:r>
              <a:rPr lang="en-US" dirty="0" err="1"/>
              <a:t>melakukan</a:t>
            </a:r>
            <a:r>
              <a:rPr lang="en-US" dirty="0"/>
              <a:t> </a:t>
            </a:r>
            <a:r>
              <a:rPr lang="en-US" dirty="0" err="1"/>
              <a:t>kesatuan</a:t>
            </a:r>
            <a:r>
              <a:rPr lang="en-US" dirty="0"/>
              <a:t> (</a:t>
            </a:r>
            <a:r>
              <a:rPr lang="en-US" i="1" dirty="0"/>
              <a:t>alliance</a:t>
            </a:r>
            <a:r>
              <a:rPr lang="en-US" dirty="0"/>
              <a:t>) </a:t>
            </a:r>
            <a:r>
              <a:rPr lang="en-US" dirty="0" err="1"/>
              <a:t>dan</a:t>
            </a:r>
            <a:r>
              <a:rPr lang="en-US" dirty="0"/>
              <a:t> </a:t>
            </a:r>
            <a:r>
              <a:rPr lang="en-US" dirty="0" err="1"/>
              <a:t>inovasi</a:t>
            </a:r>
            <a:r>
              <a:rPr lang="en-US" dirty="0"/>
              <a:t> </a:t>
            </a:r>
            <a:r>
              <a:rPr lang="en-US" dirty="0" err="1"/>
              <a:t>sosial</a:t>
            </a:r>
            <a:r>
              <a:rPr lang="en-US" dirty="0"/>
              <a:t> (</a:t>
            </a:r>
            <a:r>
              <a:rPr lang="en-US" i="1" dirty="0"/>
              <a:t>innovation</a:t>
            </a:r>
            <a:r>
              <a:rPr lang="en-US" dirty="0"/>
              <a:t>). </a:t>
            </a:r>
            <a:endParaRPr lang="en-US" dirty="0" smtClean="0"/>
          </a:p>
          <a:p>
            <a:endParaRPr lang="en-US" dirty="0" smtClean="0"/>
          </a:p>
          <a:p>
            <a:r>
              <a:rPr lang="en-US" dirty="0" smtClean="0"/>
              <a:t>Cara </a:t>
            </a:r>
            <a:r>
              <a:rPr lang="en-US" dirty="0" err="1"/>
              <a:t>ini</a:t>
            </a:r>
            <a:r>
              <a:rPr lang="en-US" dirty="0"/>
              <a:t> </a:t>
            </a:r>
            <a:r>
              <a:rPr lang="en-US" dirty="0" err="1"/>
              <a:t>bagi</a:t>
            </a:r>
            <a:r>
              <a:rPr lang="en-US" dirty="0"/>
              <a:t> </a:t>
            </a:r>
            <a:r>
              <a:rPr lang="en-US" dirty="0" err="1"/>
              <a:t>membolehkan</a:t>
            </a:r>
            <a:r>
              <a:rPr lang="en-US" dirty="0"/>
              <a:t> </a:t>
            </a:r>
            <a:r>
              <a:rPr lang="en-US" dirty="0" err="1"/>
              <a:t>mereka</a:t>
            </a:r>
            <a:r>
              <a:rPr lang="en-US" dirty="0"/>
              <a:t> yang </a:t>
            </a:r>
            <a:r>
              <a:rPr lang="en-US" dirty="0" err="1"/>
              <a:t>terlibat</a:t>
            </a:r>
            <a:r>
              <a:rPr lang="en-US" dirty="0"/>
              <a:t> </a:t>
            </a:r>
            <a:r>
              <a:rPr lang="en-US" dirty="0" err="1"/>
              <a:t>dalam</a:t>
            </a:r>
            <a:r>
              <a:rPr lang="en-US" dirty="0"/>
              <a:t> </a:t>
            </a:r>
            <a:r>
              <a:rPr lang="en-US" dirty="0" err="1"/>
              <a:t>politik</a:t>
            </a:r>
            <a:r>
              <a:rPr lang="en-US" dirty="0"/>
              <a:t>, </a:t>
            </a:r>
            <a:r>
              <a:rPr lang="en-US" dirty="0" err="1"/>
              <a:t>dalam</a:t>
            </a:r>
            <a:r>
              <a:rPr lang="en-US" dirty="0"/>
              <a:t> </a:t>
            </a:r>
            <a:r>
              <a:rPr lang="en-US" dirty="0" err="1"/>
              <a:t>organisasi</a:t>
            </a:r>
            <a:r>
              <a:rPr lang="en-US" dirty="0"/>
              <a:t> </a:t>
            </a:r>
            <a:r>
              <a:rPr lang="en-US" dirty="0" err="1"/>
              <a:t>dan</a:t>
            </a:r>
            <a:r>
              <a:rPr lang="en-US" dirty="0"/>
              <a:t> </a:t>
            </a:r>
            <a:r>
              <a:rPr lang="en-US" dirty="0" err="1"/>
              <a:t>masyarakat</a:t>
            </a:r>
            <a:r>
              <a:rPr lang="en-US" dirty="0"/>
              <a:t> </a:t>
            </a:r>
            <a:r>
              <a:rPr lang="en-US" dirty="0" err="1"/>
              <a:t>sivil</a:t>
            </a:r>
            <a:r>
              <a:rPr lang="en-US" dirty="0"/>
              <a:t> </a:t>
            </a:r>
            <a:r>
              <a:rPr lang="en-US" dirty="0" err="1"/>
              <a:t>dapat</a:t>
            </a:r>
            <a:r>
              <a:rPr lang="en-US" dirty="0"/>
              <a:t> </a:t>
            </a:r>
            <a:r>
              <a:rPr lang="en-US" dirty="0" err="1"/>
              <a:t>membantu</a:t>
            </a:r>
            <a:r>
              <a:rPr lang="en-US" dirty="0"/>
              <a:t> </a:t>
            </a:r>
            <a:r>
              <a:rPr lang="en-US" dirty="0" err="1"/>
              <a:t>dalam</a:t>
            </a:r>
            <a:r>
              <a:rPr lang="en-US" dirty="0"/>
              <a:t> </a:t>
            </a:r>
            <a:r>
              <a:rPr lang="en-US" dirty="0" err="1"/>
              <a:t>mencari</a:t>
            </a:r>
            <a:r>
              <a:rPr lang="en-US" dirty="0"/>
              <a:t> </a:t>
            </a:r>
            <a:r>
              <a:rPr lang="en-US" dirty="0" err="1"/>
              <a:t>strategi-strategi</a:t>
            </a:r>
            <a:r>
              <a:rPr lang="en-US" dirty="0"/>
              <a:t> </a:t>
            </a:r>
            <a:r>
              <a:rPr lang="en-US" dirty="0" err="1"/>
              <a:t>tindak</a:t>
            </a:r>
            <a:r>
              <a:rPr lang="en-US" dirty="0"/>
              <a:t> </a:t>
            </a:r>
            <a:r>
              <a:rPr lang="en-US" dirty="0" err="1"/>
              <a:t>balas</a:t>
            </a:r>
            <a:r>
              <a:rPr lang="en-US" dirty="0"/>
              <a:t> yang </a:t>
            </a:r>
            <a:r>
              <a:rPr lang="en-US" dirty="0" err="1"/>
              <a:t>lebih</a:t>
            </a:r>
            <a:r>
              <a:rPr lang="en-US" dirty="0"/>
              <a:t> </a:t>
            </a:r>
            <a:r>
              <a:rPr lang="en-US" dirty="0" err="1"/>
              <a:t>baik</a:t>
            </a:r>
            <a:r>
              <a:rPr lang="en-US" dirty="0"/>
              <a:t> </a:t>
            </a:r>
            <a:r>
              <a:rPr lang="en-US" dirty="0" err="1"/>
              <a:t>bagi</a:t>
            </a:r>
            <a:r>
              <a:rPr lang="en-US" dirty="0"/>
              <a:t> </a:t>
            </a:r>
            <a:r>
              <a:rPr lang="en-US" dirty="0" err="1"/>
              <a:t>membolehkan</a:t>
            </a:r>
            <a:r>
              <a:rPr lang="en-US" dirty="0"/>
              <a:t> </a:t>
            </a:r>
            <a:r>
              <a:rPr lang="en-US" dirty="0" err="1"/>
              <a:t>penglibatan</a:t>
            </a:r>
            <a:r>
              <a:rPr lang="en-US" dirty="0"/>
              <a:t> </a:t>
            </a:r>
            <a:r>
              <a:rPr lang="en-US" dirty="0" err="1"/>
              <a:t>ahli</a:t>
            </a:r>
            <a:r>
              <a:rPr lang="en-US" dirty="0"/>
              <a:t> </a:t>
            </a:r>
            <a:r>
              <a:rPr lang="en-US" dirty="0" err="1"/>
              <a:t>masyarakat</a:t>
            </a:r>
            <a:r>
              <a:rPr lang="en-US" dirty="0"/>
              <a:t> </a:t>
            </a:r>
            <a:r>
              <a:rPr lang="en-US" dirty="0" err="1"/>
              <a:t>dalam</a:t>
            </a:r>
            <a:r>
              <a:rPr lang="en-US" dirty="0"/>
              <a:t> </a:t>
            </a:r>
            <a:r>
              <a:rPr lang="en-US" dirty="0" err="1"/>
              <a:t>memperbaiki</a:t>
            </a:r>
            <a:r>
              <a:rPr lang="en-US" dirty="0"/>
              <a:t>, </a:t>
            </a:r>
            <a:r>
              <a:rPr lang="en-US" dirty="0" err="1"/>
              <a:t>mencari</a:t>
            </a:r>
            <a:r>
              <a:rPr lang="en-US" dirty="0"/>
              <a:t> </a:t>
            </a:r>
            <a:r>
              <a:rPr lang="en-US" dirty="0" err="1"/>
              <a:t>kedudukan</a:t>
            </a:r>
            <a:r>
              <a:rPr lang="en-US" dirty="0"/>
              <a:t> </a:t>
            </a:r>
            <a:r>
              <a:rPr lang="en-US" dirty="0" err="1"/>
              <a:t>atau</a:t>
            </a:r>
            <a:r>
              <a:rPr lang="en-US" dirty="0"/>
              <a:t> </a:t>
            </a:r>
            <a:r>
              <a:rPr lang="en-US" dirty="0" err="1"/>
              <a:t>paksi</a:t>
            </a:r>
            <a:r>
              <a:rPr lang="en-US" dirty="0"/>
              <a:t> yang </a:t>
            </a:r>
            <a:r>
              <a:rPr lang="en-US" dirty="0" err="1"/>
              <a:t>betul</a:t>
            </a:r>
            <a:r>
              <a:rPr lang="en-US" dirty="0"/>
              <a:t> (alignment) </a:t>
            </a:r>
            <a:r>
              <a:rPr lang="en-US" dirty="0" err="1"/>
              <a:t>dan</a:t>
            </a:r>
            <a:r>
              <a:rPr lang="en-US" dirty="0"/>
              <a:t> </a:t>
            </a:r>
            <a:r>
              <a:rPr lang="en-US" dirty="0" err="1"/>
              <a:t>mengukuhkan</a:t>
            </a:r>
            <a:r>
              <a:rPr lang="en-US" dirty="0"/>
              <a:t> </a:t>
            </a:r>
            <a:r>
              <a:rPr lang="en-US" dirty="0" err="1"/>
              <a:t>hubungan</a:t>
            </a:r>
            <a:r>
              <a:rPr lang="en-US" dirty="0"/>
              <a:t> </a:t>
            </a:r>
            <a:r>
              <a:rPr lang="en-US" dirty="0" err="1"/>
              <a:t>antara</a:t>
            </a:r>
            <a:r>
              <a:rPr lang="en-US" dirty="0"/>
              <a:t> </a:t>
            </a:r>
            <a:r>
              <a:rPr lang="en-US" dirty="0" err="1"/>
              <a:t>satu</a:t>
            </a:r>
            <a:r>
              <a:rPr lang="en-US" dirty="0"/>
              <a:t> </a:t>
            </a:r>
            <a:r>
              <a:rPr lang="en-US" dirty="0" err="1"/>
              <a:t>sama</a:t>
            </a:r>
            <a:r>
              <a:rPr lang="en-US" dirty="0"/>
              <a:t> lain </a:t>
            </a:r>
            <a:r>
              <a:rPr lang="en-US" dirty="0" err="1"/>
              <a:t>berdasarkan</a:t>
            </a:r>
            <a:r>
              <a:rPr lang="en-US" dirty="0"/>
              <a:t> rasa yang </a:t>
            </a:r>
            <a:r>
              <a:rPr lang="en-US" dirty="0" err="1"/>
              <a:t>dikongsi</a:t>
            </a:r>
            <a:r>
              <a:rPr lang="en-US" dirty="0"/>
              <a:t> </a:t>
            </a:r>
            <a:r>
              <a:rPr lang="en-US" dirty="0" err="1"/>
              <a:t>bersama</a:t>
            </a:r>
            <a:r>
              <a:rPr lang="en-US" dirty="0"/>
              <a:t>, </a:t>
            </a:r>
            <a:r>
              <a:rPr lang="en-US" dirty="0" err="1"/>
              <a:t>minat</a:t>
            </a:r>
            <a:r>
              <a:rPr lang="en-US" dirty="0"/>
              <a:t> yang </a:t>
            </a:r>
            <a:r>
              <a:rPr lang="en-US" dirty="0" err="1"/>
              <a:t>sama</a:t>
            </a:r>
            <a:r>
              <a:rPr lang="en-US" dirty="0"/>
              <a:t> </a:t>
            </a:r>
            <a:r>
              <a:rPr lang="en-US" dirty="0" err="1"/>
              <a:t>atau</a:t>
            </a:r>
            <a:r>
              <a:rPr lang="en-US" dirty="0"/>
              <a:t> </a:t>
            </a:r>
            <a:r>
              <a:rPr lang="en-US" dirty="0" err="1"/>
              <a:t>pengalaman</a:t>
            </a:r>
            <a:r>
              <a:rPr lang="en-US" dirty="0"/>
              <a:t> yang </a:t>
            </a:r>
            <a:r>
              <a:rPr lang="en-US" dirty="0" err="1"/>
              <a:t>dikongsi</a:t>
            </a:r>
            <a:r>
              <a:rPr lang="en-US" dirty="0"/>
              <a:t> </a:t>
            </a:r>
            <a:r>
              <a:rPr lang="en-US" dirty="0" err="1"/>
              <a:t>bersama</a:t>
            </a:r>
            <a:r>
              <a:rPr lang="en-US" dirty="0"/>
              <a:t> (</a:t>
            </a:r>
            <a:r>
              <a:rPr lang="en-US" i="1" dirty="0"/>
              <a:t>bonding</a:t>
            </a:r>
            <a:r>
              <a:rPr lang="en-US" dirty="0"/>
              <a:t>). </a:t>
            </a:r>
            <a:endParaRPr lang="en-US" dirty="0" smtClean="0"/>
          </a:p>
          <a:p>
            <a:pPr marL="109728" indent="0">
              <a:buNone/>
            </a:pPr>
            <a:endParaRPr lang="en-US" dirty="0" smtClean="0"/>
          </a:p>
          <a:p>
            <a:r>
              <a:rPr lang="en-US" dirty="0" err="1" smtClean="0"/>
              <a:t>Ini</a:t>
            </a:r>
            <a:r>
              <a:rPr lang="en-US" dirty="0" smtClean="0"/>
              <a:t> </a:t>
            </a:r>
            <a:r>
              <a:rPr lang="en-US" dirty="0" err="1"/>
              <a:t>penting</a:t>
            </a:r>
            <a:r>
              <a:rPr lang="en-US" dirty="0"/>
              <a:t> </a:t>
            </a:r>
            <a:r>
              <a:rPr lang="en-US" dirty="0" err="1"/>
              <a:t>bagi</a:t>
            </a:r>
            <a:r>
              <a:rPr lang="en-US" dirty="0"/>
              <a:t> </a:t>
            </a:r>
            <a:r>
              <a:rPr lang="en-US" dirty="0" err="1"/>
              <a:t>menghasilkan</a:t>
            </a:r>
            <a:r>
              <a:rPr lang="en-US" dirty="0"/>
              <a:t> </a:t>
            </a:r>
            <a:r>
              <a:rPr lang="en-US" dirty="0" err="1"/>
              <a:t>konsensus</a:t>
            </a:r>
            <a:r>
              <a:rPr lang="en-US" dirty="0"/>
              <a:t>, </a:t>
            </a:r>
            <a:r>
              <a:rPr lang="en-US" dirty="0" err="1"/>
              <a:t>kompromi</a:t>
            </a:r>
            <a:r>
              <a:rPr lang="en-US" dirty="0"/>
              <a:t> </a:t>
            </a:r>
            <a:r>
              <a:rPr lang="en-US" dirty="0" err="1"/>
              <a:t>dan</a:t>
            </a:r>
            <a:r>
              <a:rPr lang="en-US" dirty="0"/>
              <a:t> </a:t>
            </a:r>
            <a:r>
              <a:rPr lang="en-US" dirty="0" err="1"/>
              <a:t>kebersamaan</a:t>
            </a:r>
            <a:r>
              <a:rPr lang="en-US" dirty="0"/>
              <a:t> (</a:t>
            </a:r>
            <a:r>
              <a:rPr lang="en-US" i="1" dirty="0"/>
              <a:t>convergence</a:t>
            </a:r>
            <a:r>
              <a:rPr lang="en-US" dirty="0"/>
              <a:t>). </a:t>
            </a:r>
            <a:r>
              <a:rPr lang="en-US" dirty="0" err="1"/>
              <a:t>Selain</a:t>
            </a:r>
            <a:r>
              <a:rPr lang="en-US" dirty="0"/>
              <a:t> </a:t>
            </a:r>
            <a:r>
              <a:rPr lang="en-US" dirty="0" err="1"/>
              <a:t>daripada</a:t>
            </a:r>
            <a:r>
              <a:rPr lang="en-US" dirty="0"/>
              <a:t> </a:t>
            </a:r>
            <a:r>
              <a:rPr lang="en-US" dirty="0" err="1"/>
              <a:t>itu</a:t>
            </a:r>
            <a:r>
              <a:rPr lang="en-US" dirty="0"/>
              <a:t> </a:t>
            </a:r>
            <a:r>
              <a:rPr lang="en-US" dirty="0" err="1"/>
              <a:t>dalam</a:t>
            </a:r>
            <a:r>
              <a:rPr lang="en-US" dirty="0"/>
              <a:t> </a:t>
            </a:r>
            <a:r>
              <a:rPr lang="en-US" dirty="0" err="1"/>
              <a:t>senario</a:t>
            </a:r>
            <a:r>
              <a:rPr lang="en-US" dirty="0"/>
              <a:t> yang </a:t>
            </a:r>
            <a:r>
              <a:rPr lang="en-US" dirty="0" err="1"/>
              <a:t>lebih</a:t>
            </a:r>
            <a:r>
              <a:rPr lang="en-US" dirty="0"/>
              <a:t> </a:t>
            </a:r>
            <a:r>
              <a:rPr lang="en-US" dirty="0" err="1"/>
              <a:t>luas</a:t>
            </a:r>
            <a:r>
              <a:rPr lang="en-US" dirty="0"/>
              <a:t>, proses-proses </a:t>
            </a:r>
            <a:r>
              <a:rPr lang="en-US" dirty="0" err="1"/>
              <a:t>akomodasi</a:t>
            </a:r>
            <a:r>
              <a:rPr lang="en-US" dirty="0"/>
              <a:t>, </a:t>
            </a:r>
            <a:r>
              <a:rPr lang="en-US" dirty="0" err="1"/>
              <a:t>akulturasi</a:t>
            </a:r>
            <a:r>
              <a:rPr lang="en-US" dirty="0"/>
              <a:t>, </a:t>
            </a:r>
            <a:r>
              <a:rPr lang="en-US" dirty="0" err="1"/>
              <a:t>asimilasi</a:t>
            </a:r>
            <a:r>
              <a:rPr lang="en-US" dirty="0"/>
              <a:t> </a:t>
            </a:r>
            <a:r>
              <a:rPr lang="en-US" dirty="0" err="1"/>
              <a:t>dan</a:t>
            </a:r>
            <a:r>
              <a:rPr lang="en-US" dirty="0"/>
              <a:t> </a:t>
            </a:r>
            <a:r>
              <a:rPr lang="en-US" dirty="0" err="1"/>
              <a:t>amalgamasi</a:t>
            </a:r>
            <a:r>
              <a:rPr lang="en-US" dirty="0"/>
              <a:t> </a:t>
            </a:r>
            <a:r>
              <a:rPr lang="en-US" dirty="0" err="1"/>
              <a:t>menyumbang</a:t>
            </a:r>
            <a:r>
              <a:rPr lang="en-US" dirty="0"/>
              <a:t> </a:t>
            </a:r>
            <a:r>
              <a:rPr lang="en-US" dirty="0" err="1"/>
              <a:t>kepada</a:t>
            </a:r>
            <a:r>
              <a:rPr lang="en-US" dirty="0"/>
              <a:t> </a:t>
            </a:r>
            <a:r>
              <a:rPr lang="en-US" dirty="0" err="1"/>
              <a:t>keseluruhan</a:t>
            </a:r>
            <a:r>
              <a:rPr lang="en-US" dirty="0"/>
              <a:t> proses </a:t>
            </a:r>
            <a:r>
              <a:rPr lang="en-US" dirty="0" err="1"/>
              <a:t>kesepaduan</a:t>
            </a:r>
            <a:r>
              <a:rPr lang="en-US" dirty="0"/>
              <a:t> </a:t>
            </a:r>
            <a:r>
              <a:rPr lang="en-US" dirty="0" err="1"/>
              <a:t>sosial</a:t>
            </a:r>
            <a:r>
              <a:rPr lang="en-US" dirty="0"/>
              <a:t> </a:t>
            </a:r>
            <a:r>
              <a:rPr lang="en-US" dirty="0" err="1"/>
              <a:t>dan</a:t>
            </a:r>
            <a:r>
              <a:rPr lang="en-US" dirty="0"/>
              <a:t> </a:t>
            </a:r>
            <a:r>
              <a:rPr lang="en-US" dirty="0" err="1"/>
              <a:t>seterusnya</a:t>
            </a:r>
            <a:r>
              <a:rPr lang="en-US" dirty="0"/>
              <a:t> </a:t>
            </a:r>
            <a:r>
              <a:rPr lang="en-US" dirty="0" err="1"/>
              <a:t>perpaduan</a:t>
            </a:r>
            <a:r>
              <a:rPr lang="en-US" dirty="0"/>
              <a:t> </a:t>
            </a:r>
            <a:r>
              <a:rPr lang="en-US" dirty="0" err="1"/>
              <a:t>nasional</a:t>
            </a:r>
            <a:r>
              <a:rPr lang="en-US" dirty="0"/>
              <a:t>.</a:t>
            </a:r>
          </a:p>
          <a:p>
            <a:endParaRPr lang="en-US" dirty="0"/>
          </a:p>
        </p:txBody>
      </p:sp>
      <p:sp>
        <p:nvSpPr>
          <p:cNvPr id="3" name="Title 2"/>
          <p:cNvSpPr>
            <a:spLocks noGrp="1"/>
          </p:cNvSpPr>
          <p:nvPr>
            <p:ph type="title"/>
          </p:nvPr>
        </p:nvSpPr>
        <p:spPr/>
        <p:txBody>
          <a:bodyPr>
            <a:normAutofit/>
          </a:bodyPr>
          <a:lstStyle/>
          <a:p>
            <a:r>
              <a:rPr lang="en-US" sz="2800" dirty="0" smtClean="0"/>
              <a:t>KAEDAH PENYELESAIAN KONFLIK DI MALAYSIA</a:t>
            </a:r>
            <a:endParaRPr lang="en-US" sz="2800" dirty="0"/>
          </a:p>
        </p:txBody>
      </p:sp>
    </p:spTree>
    <p:extLst>
      <p:ext uri="{BB962C8B-B14F-4D97-AF65-F5344CB8AC3E}">
        <p14:creationId xmlns:p14="http://schemas.microsoft.com/office/powerpoint/2010/main" val="142336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3050"/>
            <a:ext cx="8229600" cy="1631950"/>
          </a:xfrm>
        </p:spPr>
        <p:txBody>
          <a:bodyPr>
            <a:normAutofit/>
          </a:bodyPr>
          <a:lstStyle/>
          <a:p>
            <a:r>
              <a:rPr lang="en-US" dirty="0" err="1"/>
              <a:t>Akomodasi</a:t>
            </a:r>
            <a:r>
              <a:rPr lang="en-US" dirty="0"/>
              <a:t/>
            </a:r>
            <a:br>
              <a:rPr lang="en-US" dirty="0"/>
            </a:br>
            <a:endParaRPr lang="en-US" dirty="0"/>
          </a:p>
        </p:txBody>
      </p:sp>
      <p:sp>
        <p:nvSpPr>
          <p:cNvPr id="2" name="Content Placeholder 1"/>
          <p:cNvSpPr>
            <a:spLocks noGrp="1"/>
          </p:cNvSpPr>
          <p:nvPr>
            <p:ph sz="quarter" idx="2"/>
          </p:nvPr>
        </p:nvSpPr>
        <p:spPr>
          <a:xfrm>
            <a:off x="457200" y="1444294"/>
            <a:ext cx="4876800" cy="4956506"/>
          </a:xfrm>
        </p:spPr>
        <p:txBody>
          <a:bodyPr>
            <a:normAutofit fontScale="70000" lnSpcReduction="20000"/>
          </a:bodyPr>
          <a:lstStyle/>
          <a:p>
            <a:r>
              <a:rPr lang="en-US" dirty="0" err="1" smtClean="0"/>
              <a:t>Akomodasi</a:t>
            </a:r>
            <a:r>
              <a:rPr lang="en-US" dirty="0" smtClean="0"/>
              <a:t> </a:t>
            </a:r>
            <a:r>
              <a:rPr lang="en-US" dirty="0" err="1"/>
              <a:t>merupakan</a:t>
            </a:r>
            <a:r>
              <a:rPr lang="en-US" dirty="0"/>
              <a:t> </a:t>
            </a:r>
            <a:r>
              <a:rPr lang="en-US" dirty="0" err="1"/>
              <a:t>satu</a:t>
            </a:r>
            <a:r>
              <a:rPr lang="en-US" dirty="0"/>
              <a:t> proses yang </a:t>
            </a:r>
            <a:r>
              <a:rPr lang="en-US" dirty="0" err="1"/>
              <a:t>memerlukan</a:t>
            </a:r>
            <a:r>
              <a:rPr lang="en-US" dirty="0"/>
              <a:t> </a:t>
            </a:r>
            <a:r>
              <a:rPr lang="en-US" dirty="0" err="1"/>
              <a:t>kerjasama</a:t>
            </a:r>
            <a:r>
              <a:rPr lang="en-US" dirty="0"/>
              <a:t> </a:t>
            </a:r>
            <a:r>
              <a:rPr lang="en-US" dirty="0" err="1"/>
              <a:t>dua</a:t>
            </a:r>
            <a:r>
              <a:rPr lang="en-US" dirty="0"/>
              <a:t> </a:t>
            </a:r>
            <a:r>
              <a:rPr lang="en-US" dirty="0" err="1"/>
              <a:t>atau</a:t>
            </a:r>
            <a:r>
              <a:rPr lang="en-US" dirty="0"/>
              <a:t> </a:t>
            </a:r>
            <a:r>
              <a:rPr lang="en-US" dirty="0" err="1"/>
              <a:t>lebih</a:t>
            </a:r>
            <a:r>
              <a:rPr lang="en-US" dirty="0"/>
              <a:t> </a:t>
            </a:r>
            <a:r>
              <a:rPr lang="en-US" dirty="0" err="1"/>
              <a:t>pihak</a:t>
            </a:r>
            <a:r>
              <a:rPr lang="en-US" dirty="0"/>
              <a:t> yang </a:t>
            </a:r>
            <a:r>
              <a:rPr lang="en-US" dirty="0" err="1"/>
              <a:t>mempunyai</a:t>
            </a:r>
            <a:r>
              <a:rPr lang="en-US" dirty="0"/>
              <a:t> </a:t>
            </a:r>
            <a:r>
              <a:rPr lang="en-US" dirty="0" err="1"/>
              <a:t>matlamat</a:t>
            </a:r>
            <a:r>
              <a:rPr lang="en-US" dirty="0"/>
              <a:t> yang </a:t>
            </a:r>
            <a:r>
              <a:rPr lang="en-US" dirty="0" err="1"/>
              <a:t>berbeza</a:t>
            </a:r>
            <a:r>
              <a:rPr lang="en-US" dirty="0"/>
              <a:t> </a:t>
            </a:r>
            <a:r>
              <a:rPr lang="en-US" dirty="0" err="1"/>
              <a:t>untuk</a:t>
            </a:r>
            <a:r>
              <a:rPr lang="en-US" dirty="0"/>
              <a:t> </a:t>
            </a:r>
            <a:r>
              <a:rPr lang="en-US" dirty="0" err="1"/>
              <a:t>membentuk</a:t>
            </a:r>
            <a:r>
              <a:rPr lang="en-US" dirty="0"/>
              <a:t> </a:t>
            </a:r>
            <a:r>
              <a:rPr lang="en-US" dirty="0" err="1"/>
              <a:t>satu</a:t>
            </a:r>
            <a:r>
              <a:rPr lang="en-US" dirty="0"/>
              <a:t> </a:t>
            </a:r>
            <a:r>
              <a:rPr lang="en-US" dirty="0" err="1"/>
              <a:t>matlamat</a:t>
            </a:r>
            <a:r>
              <a:rPr lang="en-US" dirty="0"/>
              <a:t> yang </a:t>
            </a:r>
            <a:r>
              <a:rPr lang="en-US" dirty="0" err="1"/>
              <a:t>dapat</a:t>
            </a:r>
            <a:r>
              <a:rPr lang="en-US" dirty="0"/>
              <a:t> </a:t>
            </a:r>
            <a:r>
              <a:rPr lang="en-US" dirty="0" err="1"/>
              <a:t>memuaskan</a:t>
            </a:r>
            <a:r>
              <a:rPr lang="en-US" dirty="0"/>
              <a:t> </a:t>
            </a:r>
            <a:r>
              <a:rPr lang="en-US" dirty="0" err="1"/>
              <a:t>hati</a:t>
            </a:r>
            <a:r>
              <a:rPr lang="en-US" dirty="0"/>
              <a:t> </a:t>
            </a:r>
            <a:r>
              <a:rPr lang="en-US" dirty="0" err="1"/>
              <a:t>kedua-dua</a:t>
            </a:r>
            <a:r>
              <a:rPr lang="en-US" dirty="0"/>
              <a:t> </a:t>
            </a:r>
            <a:r>
              <a:rPr lang="en-US" dirty="0" err="1"/>
              <a:t>pihak</a:t>
            </a:r>
            <a:r>
              <a:rPr lang="en-US" dirty="0"/>
              <a:t> </a:t>
            </a:r>
            <a:r>
              <a:rPr lang="en-US" dirty="0" err="1"/>
              <a:t>tersebut</a:t>
            </a:r>
            <a:r>
              <a:rPr lang="en-US" dirty="0"/>
              <a:t>.  </a:t>
            </a:r>
            <a:endParaRPr lang="en-US" dirty="0" smtClean="0"/>
          </a:p>
          <a:p>
            <a:endParaRPr lang="en-US" dirty="0" smtClean="0"/>
          </a:p>
          <a:p>
            <a:r>
              <a:rPr lang="en-US" dirty="0" err="1" smtClean="0"/>
              <a:t>Akomodasi</a:t>
            </a:r>
            <a:r>
              <a:rPr lang="en-US" dirty="0" smtClean="0"/>
              <a:t> </a:t>
            </a:r>
            <a:r>
              <a:rPr lang="en-US" dirty="0"/>
              <a:t>juga </a:t>
            </a:r>
            <a:r>
              <a:rPr lang="en-US" dirty="0" err="1"/>
              <a:t>dikenali</a:t>
            </a:r>
            <a:r>
              <a:rPr lang="en-US" dirty="0"/>
              <a:t> </a:t>
            </a:r>
            <a:r>
              <a:rPr lang="en-US" dirty="0" err="1"/>
              <a:t>sebagai</a:t>
            </a:r>
            <a:r>
              <a:rPr lang="en-US" dirty="0"/>
              <a:t> </a:t>
            </a:r>
            <a:r>
              <a:rPr lang="en-US" dirty="0" err="1"/>
              <a:t>situasi</a:t>
            </a:r>
            <a:r>
              <a:rPr lang="en-US" dirty="0"/>
              <a:t> </a:t>
            </a:r>
            <a:r>
              <a:rPr lang="en-US" dirty="0" err="1"/>
              <a:t>menang-menang</a:t>
            </a:r>
            <a:r>
              <a:rPr lang="en-US" dirty="0"/>
              <a:t> </a:t>
            </a:r>
            <a:r>
              <a:rPr lang="en-US" dirty="0" err="1"/>
              <a:t>apabila</a:t>
            </a:r>
            <a:r>
              <a:rPr lang="en-US" dirty="0"/>
              <a:t> </a:t>
            </a:r>
            <a:r>
              <a:rPr lang="en-US" dirty="0" err="1"/>
              <a:t>kedua-dua</a:t>
            </a:r>
            <a:r>
              <a:rPr lang="en-US" dirty="0"/>
              <a:t> </a:t>
            </a:r>
            <a:r>
              <a:rPr lang="en-US" dirty="0" err="1"/>
              <a:t>pihak</a:t>
            </a:r>
            <a:r>
              <a:rPr lang="en-US" dirty="0"/>
              <a:t> yang </a:t>
            </a:r>
            <a:r>
              <a:rPr lang="en-US" dirty="0" err="1"/>
              <a:t>bertentangan</a:t>
            </a:r>
            <a:r>
              <a:rPr lang="en-US" dirty="0"/>
              <a:t> </a:t>
            </a:r>
            <a:r>
              <a:rPr lang="en-US" dirty="0" err="1"/>
              <a:t>pendapat</a:t>
            </a:r>
            <a:r>
              <a:rPr lang="en-US" dirty="0"/>
              <a:t> </a:t>
            </a:r>
            <a:r>
              <a:rPr lang="en-US" dirty="0" err="1"/>
              <a:t>atau</a:t>
            </a:r>
            <a:r>
              <a:rPr lang="en-US" dirty="0"/>
              <a:t> </a:t>
            </a:r>
            <a:r>
              <a:rPr lang="en-US" dirty="0" err="1"/>
              <a:t>matlamat</a:t>
            </a:r>
            <a:r>
              <a:rPr lang="en-US" dirty="0"/>
              <a:t> </a:t>
            </a:r>
            <a:r>
              <a:rPr lang="en-US" dirty="0" err="1"/>
              <a:t>memperolehi</a:t>
            </a:r>
            <a:r>
              <a:rPr lang="en-US" dirty="0"/>
              <a:t> </a:t>
            </a:r>
            <a:r>
              <a:rPr lang="en-US" dirty="0" err="1"/>
              <a:t>faedah</a:t>
            </a:r>
            <a:r>
              <a:rPr lang="en-US" dirty="0"/>
              <a:t> </a:t>
            </a:r>
            <a:r>
              <a:rPr lang="en-US" dirty="0" err="1"/>
              <a:t>daripada</a:t>
            </a:r>
            <a:r>
              <a:rPr lang="en-US" dirty="0"/>
              <a:t> </a:t>
            </a:r>
            <a:r>
              <a:rPr lang="en-US" dirty="0" err="1"/>
              <a:t>satu</a:t>
            </a:r>
            <a:r>
              <a:rPr lang="en-US" dirty="0"/>
              <a:t> </a:t>
            </a:r>
            <a:r>
              <a:rPr lang="en-US" dirty="0" err="1"/>
              <a:t>matlamat</a:t>
            </a:r>
            <a:r>
              <a:rPr lang="en-US" dirty="0"/>
              <a:t> </a:t>
            </a:r>
            <a:r>
              <a:rPr lang="en-US" dirty="0" err="1"/>
              <a:t>baru</a:t>
            </a:r>
            <a:r>
              <a:rPr lang="en-US" dirty="0"/>
              <a:t> yang </a:t>
            </a:r>
            <a:r>
              <a:rPr lang="en-US" dirty="0" err="1"/>
              <a:t>telah</a:t>
            </a:r>
            <a:r>
              <a:rPr lang="en-US" dirty="0"/>
              <a:t> </a:t>
            </a:r>
            <a:r>
              <a:rPr lang="en-US" dirty="0" err="1"/>
              <a:t>dibina</a:t>
            </a:r>
            <a:r>
              <a:rPr lang="en-US" dirty="0"/>
              <a:t> </a:t>
            </a:r>
            <a:r>
              <a:rPr lang="en-US" dirty="0" err="1"/>
              <a:t>secara</a:t>
            </a:r>
            <a:r>
              <a:rPr lang="en-US" dirty="0"/>
              <a:t> </a:t>
            </a:r>
            <a:r>
              <a:rPr lang="en-US" dirty="0" err="1"/>
              <a:t>bersama</a:t>
            </a:r>
            <a:r>
              <a:rPr lang="en-US" dirty="0"/>
              <a:t> </a:t>
            </a:r>
            <a:r>
              <a:rPr lang="en-US" dirty="0" err="1"/>
              <a:t>dan</a:t>
            </a:r>
            <a:r>
              <a:rPr lang="en-US" dirty="0"/>
              <a:t> </a:t>
            </a:r>
            <a:r>
              <a:rPr lang="en-US" dirty="0" err="1"/>
              <a:t>kolektif</a:t>
            </a:r>
            <a:r>
              <a:rPr lang="en-US" dirty="0" smtClean="0"/>
              <a:t>.</a:t>
            </a:r>
          </a:p>
          <a:p>
            <a:endParaRPr lang="en-US" dirty="0" smtClean="0"/>
          </a:p>
          <a:p>
            <a:r>
              <a:rPr lang="en-US" dirty="0" smtClean="0"/>
              <a:t> </a:t>
            </a:r>
            <a:r>
              <a:rPr lang="en-US" dirty="0" err="1"/>
              <a:t>Contohnya</a:t>
            </a:r>
            <a:r>
              <a:rPr lang="en-US" dirty="0"/>
              <a:t>, di Malaysia, </a:t>
            </a:r>
            <a:r>
              <a:rPr lang="en-US" dirty="0" err="1"/>
              <a:t>meskipun</a:t>
            </a:r>
            <a:r>
              <a:rPr lang="en-US" dirty="0"/>
              <a:t> Bahasa </a:t>
            </a:r>
            <a:r>
              <a:rPr lang="en-US" dirty="0" err="1"/>
              <a:t>Melayu</a:t>
            </a:r>
            <a:r>
              <a:rPr lang="en-US" dirty="0"/>
              <a:t> </a:t>
            </a:r>
            <a:r>
              <a:rPr lang="en-US" dirty="0" err="1"/>
              <a:t>diiktiraf</a:t>
            </a:r>
            <a:r>
              <a:rPr lang="en-US" dirty="0"/>
              <a:t> </a:t>
            </a:r>
            <a:r>
              <a:rPr lang="en-US" dirty="0" err="1"/>
              <a:t>sebagai</a:t>
            </a:r>
            <a:r>
              <a:rPr lang="en-US" dirty="0"/>
              <a:t> </a:t>
            </a:r>
            <a:r>
              <a:rPr lang="en-US" dirty="0" err="1"/>
              <a:t>bahasa</a:t>
            </a:r>
            <a:r>
              <a:rPr lang="en-US" dirty="0"/>
              <a:t> </a:t>
            </a:r>
            <a:r>
              <a:rPr lang="en-US" dirty="0" err="1"/>
              <a:t>kebangsaan</a:t>
            </a:r>
            <a:r>
              <a:rPr lang="en-US" dirty="0"/>
              <a:t>, </a:t>
            </a:r>
            <a:r>
              <a:rPr lang="en-US" dirty="0" err="1"/>
              <a:t>namun</a:t>
            </a:r>
            <a:r>
              <a:rPr lang="en-US" dirty="0"/>
              <a:t> </a:t>
            </a:r>
            <a:r>
              <a:rPr lang="en-US" dirty="0" err="1"/>
              <a:t>bahasa-bahasa</a:t>
            </a:r>
            <a:r>
              <a:rPr lang="en-US" dirty="0"/>
              <a:t> lain </a:t>
            </a:r>
            <a:r>
              <a:rPr lang="en-US" dirty="0" err="1"/>
              <a:t>masih</a:t>
            </a:r>
            <a:r>
              <a:rPr lang="en-US" dirty="0"/>
              <a:t> </a:t>
            </a:r>
            <a:r>
              <a:rPr lang="en-US" dirty="0" err="1"/>
              <a:t>boleh</a:t>
            </a:r>
            <a:r>
              <a:rPr lang="en-US" dirty="0"/>
              <a:t> </a:t>
            </a:r>
            <a:r>
              <a:rPr lang="en-US" dirty="0" err="1"/>
              <a:t>diguna</a:t>
            </a:r>
            <a:r>
              <a:rPr lang="en-US" dirty="0"/>
              <a:t> </a:t>
            </a:r>
            <a:r>
              <a:rPr lang="en-US" dirty="0" err="1"/>
              <a:t>pakai</a:t>
            </a:r>
            <a:r>
              <a:rPr lang="en-US" dirty="0"/>
              <a:t> </a:t>
            </a:r>
            <a:r>
              <a:rPr lang="en-US" dirty="0" err="1"/>
              <a:t>selagi</a:t>
            </a:r>
            <a:r>
              <a:rPr lang="en-US" dirty="0"/>
              <a:t> </a:t>
            </a:r>
            <a:r>
              <a:rPr lang="en-US" dirty="0" err="1"/>
              <a:t>ia</a:t>
            </a:r>
            <a:r>
              <a:rPr lang="en-US" dirty="0"/>
              <a:t> </a:t>
            </a:r>
            <a:r>
              <a:rPr lang="en-US" dirty="0" err="1"/>
              <a:t>tidak</a:t>
            </a:r>
            <a:r>
              <a:rPr lang="en-US" dirty="0"/>
              <a:t> </a:t>
            </a:r>
            <a:r>
              <a:rPr lang="en-US" dirty="0" err="1"/>
              <a:t>bertentangan</a:t>
            </a:r>
            <a:r>
              <a:rPr lang="en-US" dirty="0"/>
              <a:t> </a:t>
            </a:r>
            <a:r>
              <a:rPr lang="en-US" dirty="0" err="1"/>
              <a:t>dengan</a:t>
            </a:r>
            <a:r>
              <a:rPr lang="en-US" dirty="0"/>
              <a:t> </a:t>
            </a:r>
            <a:r>
              <a:rPr lang="en-US" dirty="0" err="1"/>
              <a:t>prinsip</a:t>
            </a:r>
            <a:r>
              <a:rPr lang="en-US" dirty="0"/>
              <a:t> </a:t>
            </a:r>
            <a:r>
              <a:rPr lang="en-US" dirty="0" err="1"/>
              <a:t>perlembagaan</a:t>
            </a:r>
            <a:r>
              <a:rPr lang="en-US" dirty="0"/>
              <a:t>.</a:t>
            </a:r>
          </a:p>
          <a:p>
            <a:endParaRPr lang="en-US" dirty="0"/>
          </a:p>
        </p:txBody>
      </p:sp>
      <p:pic>
        <p:nvPicPr>
          <p:cNvPr id="21506" name="Picture 2" descr="C:\Users\user\Desktop\Jenis-Akomodasi-Serta-Penjelasannya-Lengkap.pn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334000" y="1295400"/>
            <a:ext cx="3352800" cy="4419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804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a:t>Akulturasi</a:t>
            </a:r>
            <a:r>
              <a:rPr lang="en-US" dirty="0"/>
              <a:t/>
            </a:r>
            <a:br>
              <a:rPr lang="en-US" dirty="0"/>
            </a:br>
            <a:endParaRPr lang="en-US" dirty="0"/>
          </a:p>
        </p:txBody>
      </p:sp>
      <p:sp>
        <p:nvSpPr>
          <p:cNvPr id="2" name="Content Placeholder 1"/>
          <p:cNvSpPr>
            <a:spLocks noGrp="1"/>
          </p:cNvSpPr>
          <p:nvPr>
            <p:ph sz="quarter" idx="2"/>
          </p:nvPr>
        </p:nvSpPr>
        <p:spPr>
          <a:xfrm>
            <a:off x="457200" y="990600"/>
            <a:ext cx="4800600" cy="5257800"/>
          </a:xfrm>
        </p:spPr>
        <p:txBody>
          <a:bodyPr>
            <a:normAutofit fontScale="70000" lnSpcReduction="20000"/>
          </a:bodyPr>
          <a:lstStyle/>
          <a:p>
            <a:pPr marL="109728" indent="0">
              <a:buNone/>
            </a:pPr>
            <a:endParaRPr lang="en-US" dirty="0"/>
          </a:p>
          <a:p>
            <a:r>
              <a:rPr lang="en-US" dirty="0" err="1"/>
              <a:t>Akulturasi</a:t>
            </a:r>
            <a:r>
              <a:rPr lang="en-US" dirty="0"/>
              <a:t> </a:t>
            </a:r>
            <a:r>
              <a:rPr lang="en-US" dirty="0" err="1"/>
              <a:t>adalah</a:t>
            </a:r>
            <a:r>
              <a:rPr lang="en-US" dirty="0"/>
              <a:t> proses </a:t>
            </a:r>
            <a:r>
              <a:rPr lang="en-US" dirty="0" err="1"/>
              <a:t>penerimaan</a:t>
            </a:r>
            <a:r>
              <a:rPr lang="en-US" dirty="0"/>
              <a:t> </a:t>
            </a:r>
            <a:r>
              <a:rPr lang="en-US" dirty="0" err="1"/>
              <a:t>unsur</a:t>
            </a:r>
            <a:r>
              <a:rPr lang="en-US" dirty="0"/>
              <a:t> </a:t>
            </a:r>
            <a:r>
              <a:rPr lang="en-US" dirty="0" err="1"/>
              <a:t>budaya</a:t>
            </a:r>
            <a:r>
              <a:rPr lang="en-US" dirty="0"/>
              <a:t> </a:t>
            </a:r>
            <a:r>
              <a:rPr lang="en-US" dirty="0" err="1"/>
              <a:t>daripada</a:t>
            </a:r>
            <a:r>
              <a:rPr lang="en-US" dirty="0"/>
              <a:t> </a:t>
            </a:r>
            <a:r>
              <a:rPr lang="en-US" dirty="0" err="1"/>
              <a:t>satu</a:t>
            </a:r>
            <a:r>
              <a:rPr lang="en-US" dirty="0"/>
              <a:t> </a:t>
            </a:r>
            <a:r>
              <a:rPr lang="en-US" dirty="0" err="1"/>
              <a:t>kelompok</a:t>
            </a:r>
            <a:r>
              <a:rPr lang="en-US" dirty="0"/>
              <a:t> </a:t>
            </a:r>
            <a:r>
              <a:rPr lang="en-US" dirty="0" err="1"/>
              <a:t>masyarakat</a:t>
            </a:r>
            <a:r>
              <a:rPr lang="en-US" dirty="0"/>
              <a:t> </a:t>
            </a:r>
            <a:r>
              <a:rPr lang="en-US" dirty="0" err="1"/>
              <a:t>kepada</a:t>
            </a:r>
            <a:r>
              <a:rPr lang="en-US" dirty="0"/>
              <a:t> </a:t>
            </a:r>
            <a:r>
              <a:rPr lang="en-US" dirty="0" err="1"/>
              <a:t>satu</a:t>
            </a:r>
            <a:r>
              <a:rPr lang="en-US" dirty="0"/>
              <a:t> </a:t>
            </a:r>
            <a:r>
              <a:rPr lang="en-US" dirty="0" err="1"/>
              <a:t>kelompok</a:t>
            </a:r>
            <a:r>
              <a:rPr lang="en-US" dirty="0"/>
              <a:t> yang lain. </a:t>
            </a:r>
            <a:endParaRPr lang="en-US" dirty="0" smtClean="0"/>
          </a:p>
          <a:p>
            <a:pPr marL="109728" indent="0">
              <a:buNone/>
            </a:pPr>
            <a:r>
              <a:rPr lang="en-US" dirty="0" smtClean="0"/>
              <a:t> </a:t>
            </a:r>
          </a:p>
          <a:p>
            <a:r>
              <a:rPr lang="en-US" dirty="0" err="1" smtClean="0"/>
              <a:t>Tahap</a:t>
            </a:r>
            <a:r>
              <a:rPr lang="en-US" dirty="0" smtClean="0"/>
              <a:t> </a:t>
            </a:r>
            <a:r>
              <a:rPr lang="en-US" dirty="0" err="1"/>
              <a:t>penerimaan</a:t>
            </a:r>
            <a:r>
              <a:rPr lang="en-US" dirty="0"/>
              <a:t> </a:t>
            </a:r>
            <a:r>
              <a:rPr lang="en-US" dirty="0" err="1"/>
              <a:t>bergantung</a:t>
            </a:r>
            <a:r>
              <a:rPr lang="en-US" dirty="0"/>
              <a:t> </a:t>
            </a:r>
            <a:r>
              <a:rPr lang="en-US" dirty="0" err="1"/>
              <a:t>kepada</a:t>
            </a:r>
            <a:r>
              <a:rPr lang="en-US" dirty="0"/>
              <a:t> </a:t>
            </a:r>
            <a:r>
              <a:rPr lang="en-US" dirty="0" err="1"/>
              <a:t>sejauh</a:t>
            </a:r>
            <a:r>
              <a:rPr lang="en-US" dirty="0"/>
              <a:t> mana </a:t>
            </a:r>
            <a:r>
              <a:rPr lang="en-US" dirty="0" err="1"/>
              <a:t>kebudayaan</a:t>
            </a:r>
            <a:r>
              <a:rPr lang="en-US" dirty="0"/>
              <a:t> </a:t>
            </a:r>
            <a:r>
              <a:rPr lang="en-US" dirty="0" err="1"/>
              <a:t>asing</a:t>
            </a:r>
            <a:r>
              <a:rPr lang="en-US" dirty="0"/>
              <a:t> </a:t>
            </a:r>
            <a:r>
              <a:rPr lang="en-US" dirty="0" err="1"/>
              <a:t>tersebut</a:t>
            </a:r>
            <a:r>
              <a:rPr lang="en-US" dirty="0"/>
              <a:t> </a:t>
            </a:r>
            <a:r>
              <a:rPr lang="en-US" dirty="0" err="1"/>
              <a:t>mampu</a:t>
            </a:r>
            <a:r>
              <a:rPr lang="en-US" dirty="0"/>
              <a:t> </a:t>
            </a:r>
            <a:r>
              <a:rPr lang="en-US" dirty="0" err="1"/>
              <a:t>memberikan</a:t>
            </a:r>
            <a:r>
              <a:rPr lang="en-US" dirty="0"/>
              <a:t> </a:t>
            </a:r>
            <a:r>
              <a:rPr lang="en-US" dirty="0" err="1"/>
              <a:t>kelebihan</a:t>
            </a:r>
            <a:r>
              <a:rPr lang="en-US" dirty="0"/>
              <a:t> </a:t>
            </a:r>
            <a:r>
              <a:rPr lang="en-US" dirty="0" err="1"/>
              <a:t>dan</a:t>
            </a:r>
            <a:r>
              <a:rPr lang="en-US" dirty="0"/>
              <a:t> </a:t>
            </a:r>
            <a:r>
              <a:rPr lang="en-US" dirty="0" err="1"/>
              <a:t>manafaat</a:t>
            </a:r>
            <a:r>
              <a:rPr lang="en-US" dirty="0"/>
              <a:t> </a:t>
            </a:r>
            <a:r>
              <a:rPr lang="en-US" dirty="0" err="1"/>
              <a:t>kepada</a:t>
            </a:r>
            <a:r>
              <a:rPr lang="en-US" dirty="0"/>
              <a:t> </a:t>
            </a:r>
            <a:r>
              <a:rPr lang="en-US" dirty="0" err="1"/>
              <a:t>sesebuah</a:t>
            </a:r>
            <a:r>
              <a:rPr lang="en-US" dirty="0"/>
              <a:t> </a:t>
            </a:r>
            <a:r>
              <a:rPr lang="en-US" dirty="0" err="1"/>
              <a:t>kelompok</a:t>
            </a:r>
            <a:r>
              <a:rPr lang="en-US" dirty="0"/>
              <a:t> </a:t>
            </a:r>
            <a:r>
              <a:rPr lang="en-US" dirty="0" err="1"/>
              <a:t>itu</a:t>
            </a:r>
            <a:r>
              <a:rPr lang="en-US" dirty="0"/>
              <a:t>. </a:t>
            </a:r>
            <a:endParaRPr lang="en-US" dirty="0" smtClean="0"/>
          </a:p>
          <a:p>
            <a:pPr marL="109728" indent="0">
              <a:buNone/>
            </a:pPr>
            <a:r>
              <a:rPr lang="en-US" dirty="0" smtClean="0"/>
              <a:t> </a:t>
            </a:r>
          </a:p>
          <a:p>
            <a:r>
              <a:rPr lang="en-US" dirty="0" err="1" smtClean="0"/>
              <a:t>Lazimnya</a:t>
            </a:r>
            <a:r>
              <a:rPr lang="en-US" dirty="0" smtClean="0"/>
              <a:t> </a:t>
            </a:r>
            <a:r>
              <a:rPr lang="en-US" dirty="0" err="1"/>
              <a:t>budaya</a:t>
            </a:r>
            <a:r>
              <a:rPr lang="en-US" dirty="0"/>
              <a:t> </a:t>
            </a:r>
            <a:r>
              <a:rPr lang="en-US" dirty="0" err="1"/>
              <a:t>berunsur</a:t>
            </a:r>
            <a:r>
              <a:rPr lang="en-US" dirty="0"/>
              <a:t> </a:t>
            </a:r>
            <a:r>
              <a:rPr lang="en-US" dirty="0" err="1"/>
              <a:t>positif</a:t>
            </a:r>
            <a:r>
              <a:rPr lang="en-US" dirty="0"/>
              <a:t> yang </a:t>
            </a:r>
            <a:r>
              <a:rPr lang="en-US" dirty="0" err="1"/>
              <a:t>diterima</a:t>
            </a:r>
            <a:r>
              <a:rPr lang="en-US" dirty="0"/>
              <a:t> </a:t>
            </a:r>
            <a:r>
              <a:rPr lang="en-US" dirty="0" err="1"/>
              <a:t>dalam</a:t>
            </a:r>
            <a:r>
              <a:rPr lang="en-US" dirty="0"/>
              <a:t> </a:t>
            </a:r>
            <a:r>
              <a:rPr lang="en-US" dirty="0" err="1"/>
              <a:t>masyarakat</a:t>
            </a:r>
            <a:r>
              <a:rPr lang="en-US" dirty="0"/>
              <a:t>.  </a:t>
            </a:r>
            <a:r>
              <a:rPr lang="en-US" dirty="0" err="1"/>
              <a:t>Budaya</a:t>
            </a:r>
            <a:r>
              <a:rPr lang="en-US" dirty="0"/>
              <a:t> yang </a:t>
            </a:r>
            <a:r>
              <a:rPr lang="en-US" dirty="0" err="1"/>
              <a:t>berunsur</a:t>
            </a:r>
            <a:r>
              <a:rPr lang="en-US" dirty="0"/>
              <a:t> </a:t>
            </a:r>
            <a:r>
              <a:rPr lang="en-US" dirty="0" err="1"/>
              <a:t>negatif</a:t>
            </a:r>
            <a:r>
              <a:rPr lang="en-US" dirty="0"/>
              <a:t> </a:t>
            </a:r>
            <a:r>
              <a:rPr lang="en-US" dirty="0" err="1"/>
              <a:t>biasanya</a:t>
            </a:r>
            <a:r>
              <a:rPr lang="en-US" dirty="0"/>
              <a:t> </a:t>
            </a:r>
            <a:r>
              <a:rPr lang="en-US" dirty="0" err="1"/>
              <a:t>ditolak</a:t>
            </a:r>
            <a:r>
              <a:rPr lang="en-US" dirty="0"/>
              <a:t> </a:t>
            </a:r>
            <a:r>
              <a:rPr lang="en-US" dirty="0" err="1"/>
              <a:t>terutama</a:t>
            </a:r>
            <a:r>
              <a:rPr lang="en-US" dirty="0"/>
              <a:t> </a:t>
            </a:r>
            <a:r>
              <a:rPr lang="en-US" dirty="0" err="1"/>
              <a:t>jika</a:t>
            </a:r>
            <a:r>
              <a:rPr lang="en-US" dirty="0"/>
              <a:t> </a:t>
            </a:r>
            <a:r>
              <a:rPr lang="en-US" dirty="0" err="1"/>
              <a:t>ia</a:t>
            </a:r>
            <a:r>
              <a:rPr lang="en-US" dirty="0"/>
              <a:t> </a:t>
            </a:r>
            <a:r>
              <a:rPr lang="en-US" dirty="0" err="1"/>
              <a:t>merosakkan</a:t>
            </a:r>
            <a:r>
              <a:rPr lang="en-US" dirty="0"/>
              <a:t> </a:t>
            </a:r>
            <a:r>
              <a:rPr lang="en-US" dirty="0" err="1"/>
              <a:t>kebudayaan</a:t>
            </a:r>
            <a:r>
              <a:rPr lang="en-US" dirty="0"/>
              <a:t> </a:t>
            </a:r>
            <a:r>
              <a:rPr lang="en-US" dirty="0" err="1"/>
              <a:t>asal</a:t>
            </a:r>
            <a:r>
              <a:rPr lang="en-US" dirty="0"/>
              <a:t> </a:t>
            </a:r>
            <a:r>
              <a:rPr lang="en-US" dirty="0" err="1"/>
              <a:t>masyarakat</a:t>
            </a:r>
            <a:r>
              <a:rPr lang="en-US" dirty="0"/>
              <a:t> </a:t>
            </a:r>
            <a:r>
              <a:rPr lang="en-US" dirty="0" err="1"/>
              <a:t>tersebut</a:t>
            </a:r>
            <a:r>
              <a:rPr lang="en-US" dirty="0"/>
              <a:t>. </a:t>
            </a:r>
            <a:endParaRPr lang="en-US" dirty="0" smtClean="0"/>
          </a:p>
          <a:p>
            <a:endParaRPr lang="en-US" dirty="0" smtClean="0"/>
          </a:p>
          <a:p>
            <a:r>
              <a:rPr lang="en-US" dirty="0" err="1" smtClean="0"/>
              <a:t>Walau</a:t>
            </a:r>
            <a:r>
              <a:rPr lang="en-US" dirty="0" smtClean="0"/>
              <a:t> </a:t>
            </a:r>
            <a:r>
              <a:rPr lang="en-US" dirty="0" err="1"/>
              <a:t>bagaimanapun</a:t>
            </a:r>
            <a:r>
              <a:rPr lang="en-US" dirty="0"/>
              <a:t>, </a:t>
            </a:r>
            <a:r>
              <a:rPr lang="en-US" dirty="0" err="1"/>
              <a:t>masih</a:t>
            </a:r>
            <a:r>
              <a:rPr lang="en-US" dirty="0"/>
              <a:t> </a:t>
            </a:r>
            <a:r>
              <a:rPr lang="en-US" dirty="0" err="1"/>
              <a:t>terdapat</a:t>
            </a:r>
            <a:r>
              <a:rPr lang="en-US" dirty="0"/>
              <a:t> </a:t>
            </a:r>
            <a:r>
              <a:rPr lang="en-US" dirty="0" err="1"/>
              <a:t>segelintir</a:t>
            </a:r>
            <a:r>
              <a:rPr lang="en-US" dirty="0"/>
              <a:t> </a:t>
            </a:r>
            <a:r>
              <a:rPr lang="en-US" dirty="0" err="1"/>
              <a:t>kelompok</a:t>
            </a:r>
            <a:r>
              <a:rPr lang="en-US" dirty="0"/>
              <a:t> </a:t>
            </a:r>
            <a:r>
              <a:rPr lang="en-US" dirty="0" err="1"/>
              <a:t>masyarakat</a:t>
            </a:r>
            <a:r>
              <a:rPr lang="en-US" dirty="0"/>
              <a:t> yang </a:t>
            </a:r>
            <a:r>
              <a:rPr lang="en-US" dirty="0" err="1"/>
              <a:t>mungkin</a:t>
            </a:r>
            <a:r>
              <a:rPr lang="en-US" dirty="0"/>
              <a:t> </a:t>
            </a:r>
            <a:r>
              <a:rPr lang="en-US" dirty="0" err="1"/>
              <a:t>terpengaruh</a:t>
            </a:r>
            <a:r>
              <a:rPr lang="en-US" dirty="0"/>
              <a:t> </a:t>
            </a:r>
            <a:r>
              <a:rPr lang="en-US" dirty="0" err="1"/>
              <a:t>dengan</a:t>
            </a:r>
            <a:r>
              <a:rPr lang="en-US" dirty="0"/>
              <a:t> </a:t>
            </a:r>
            <a:r>
              <a:rPr lang="en-US" dirty="0" err="1"/>
              <a:t>unsur</a:t>
            </a:r>
            <a:r>
              <a:rPr lang="en-US" dirty="0"/>
              <a:t> </a:t>
            </a:r>
            <a:r>
              <a:rPr lang="en-US" dirty="0" err="1"/>
              <a:t>budaya</a:t>
            </a:r>
            <a:r>
              <a:rPr lang="en-US" dirty="0"/>
              <a:t> </a:t>
            </a:r>
            <a:r>
              <a:rPr lang="en-US" dirty="0" err="1"/>
              <a:t>negatif</a:t>
            </a:r>
            <a:r>
              <a:rPr lang="en-US" dirty="0"/>
              <a:t> </a:t>
            </a:r>
            <a:r>
              <a:rPr lang="en-US" dirty="0" err="1"/>
              <a:t>dari</a:t>
            </a:r>
            <a:r>
              <a:rPr lang="en-US" dirty="0"/>
              <a:t> </a:t>
            </a:r>
            <a:r>
              <a:rPr lang="en-US" dirty="0" err="1"/>
              <a:t>kebudayaan</a:t>
            </a:r>
            <a:r>
              <a:rPr lang="en-US" dirty="0"/>
              <a:t> </a:t>
            </a:r>
            <a:r>
              <a:rPr lang="en-US" dirty="0" err="1"/>
              <a:t>asing</a:t>
            </a:r>
            <a:r>
              <a:rPr lang="en-US" dirty="0"/>
              <a:t> </a:t>
            </a:r>
            <a:r>
              <a:rPr lang="en-US" dirty="0" err="1"/>
              <a:t>tadi</a:t>
            </a:r>
            <a:r>
              <a:rPr lang="en-US" dirty="0"/>
              <a:t>. </a:t>
            </a:r>
          </a:p>
          <a:p>
            <a:endParaRPr lang="en-US" dirty="0"/>
          </a:p>
        </p:txBody>
      </p:sp>
      <p:pic>
        <p:nvPicPr>
          <p:cNvPr id="22530" name="Picture 2" descr="C:\Users\user\Desktop\18456901473_eae2560938_b.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181600" y="1752600"/>
            <a:ext cx="38100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451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Asimilasi</a:t>
            </a:r>
            <a:r>
              <a:rPr lang="en-US" dirty="0"/>
              <a:t/>
            </a:r>
            <a:br>
              <a:rPr lang="en-US" dirty="0"/>
            </a:br>
            <a:endParaRPr lang="en-US" dirty="0"/>
          </a:p>
        </p:txBody>
      </p:sp>
      <p:sp>
        <p:nvSpPr>
          <p:cNvPr id="4" name="Text Placeholder 3"/>
          <p:cNvSpPr>
            <a:spLocks noGrp="1"/>
          </p:cNvSpPr>
          <p:nvPr>
            <p:ph type="body" sz="half" idx="3"/>
          </p:nvPr>
        </p:nvSpPr>
        <p:spPr>
          <a:xfrm>
            <a:off x="5257800" y="5029200"/>
            <a:ext cx="3429001" cy="762000"/>
          </a:xfrm>
        </p:spPr>
        <p:txBody>
          <a:bodyPr/>
          <a:lstStyle/>
          <a:p>
            <a:pPr algn="ctr"/>
            <a:r>
              <a:rPr lang="en-US" dirty="0" smtClean="0"/>
              <a:t>Baba </a:t>
            </a:r>
            <a:r>
              <a:rPr lang="en-US" dirty="0" err="1" smtClean="0"/>
              <a:t>Nyonya</a:t>
            </a:r>
            <a:endParaRPr lang="en-US" dirty="0"/>
          </a:p>
        </p:txBody>
      </p:sp>
      <p:sp>
        <p:nvSpPr>
          <p:cNvPr id="5" name="Content Placeholder 4"/>
          <p:cNvSpPr>
            <a:spLocks noGrp="1"/>
          </p:cNvSpPr>
          <p:nvPr>
            <p:ph sz="quarter" idx="2"/>
          </p:nvPr>
        </p:nvSpPr>
        <p:spPr>
          <a:xfrm>
            <a:off x="457200" y="990600"/>
            <a:ext cx="4572000" cy="5486400"/>
          </a:xfrm>
        </p:spPr>
        <p:txBody>
          <a:bodyPr>
            <a:normAutofit fontScale="70000" lnSpcReduction="20000"/>
          </a:bodyPr>
          <a:lstStyle/>
          <a:p>
            <a:r>
              <a:rPr lang="en-US" dirty="0" err="1"/>
              <a:t>Asimilasi</a:t>
            </a:r>
            <a:r>
              <a:rPr lang="en-US" dirty="0"/>
              <a:t> </a:t>
            </a:r>
            <a:r>
              <a:rPr lang="en-US" dirty="0" err="1"/>
              <a:t>merujuk</a:t>
            </a:r>
            <a:r>
              <a:rPr lang="en-US" dirty="0"/>
              <a:t> </a:t>
            </a:r>
            <a:r>
              <a:rPr lang="en-US" dirty="0" err="1"/>
              <a:t>kepada</a:t>
            </a:r>
            <a:r>
              <a:rPr lang="en-US" dirty="0"/>
              <a:t> </a:t>
            </a:r>
            <a:r>
              <a:rPr lang="en-US" dirty="0" err="1"/>
              <a:t>satu</a:t>
            </a:r>
            <a:r>
              <a:rPr lang="en-US" dirty="0"/>
              <a:t> proses </a:t>
            </a:r>
            <a:r>
              <a:rPr lang="en-US" dirty="0" err="1"/>
              <a:t>penggabungan</a:t>
            </a:r>
            <a:r>
              <a:rPr lang="en-US" dirty="0"/>
              <a:t> </a:t>
            </a:r>
            <a:r>
              <a:rPr lang="en-US" dirty="0" err="1"/>
              <a:t>kebudayaan</a:t>
            </a:r>
            <a:r>
              <a:rPr lang="en-US" dirty="0"/>
              <a:t> </a:t>
            </a:r>
            <a:r>
              <a:rPr lang="en-US" dirty="0" err="1"/>
              <a:t>masyarakat</a:t>
            </a:r>
            <a:r>
              <a:rPr lang="en-US" dirty="0"/>
              <a:t> yang </a:t>
            </a:r>
            <a:r>
              <a:rPr lang="en-US" dirty="0" err="1"/>
              <a:t>berbeza-beza</a:t>
            </a:r>
            <a:r>
              <a:rPr lang="en-US" dirty="0"/>
              <a:t> </a:t>
            </a:r>
            <a:r>
              <a:rPr lang="en-US" dirty="0" err="1"/>
              <a:t>untuk</a:t>
            </a:r>
            <a:r>
              <a:rPr lang="en-US" dirty="0"/>
              <a:t> </a:t>
            </a:r>
            <a:r>
              <a:rPr lang="en-US" dirty="0" err="1"/>
              <a:t>membentuk</a:t>
            </a:r>
            <a:r>
              <a:rPr lang="en-US" dirty="0"/>
              <a:t> </a:t>
            </a:r>
            <a:r>
              <a:rPr lang="en-US" dirty="0" err="1"/>
              <a:t>satu</a:t>
            </a:r>
            <a:r>
              <a:rPr lang="en-US" dirty="0"/>
              <a:t> </a:t>
            </a:r>
            <a:r>
              <a:rPr lang="en-US" dirty="0" err="1"/>
              <a:t>kebudayaan</a:t>
            </a:r>
            <a:r>
              <a:rPr lang="en-US" dirty="0"/>
              <a:t> </a:t>
            </a:r>
            <a:r>
              <a:rPr lang="en-US" dirty="0" err="1"/>
              <a:t>serta</a:t>
            </a:r>
            <a:r>
              <a:rPr lang="en-US" dirty="0"/>
              <a:t> </a:t>
            </a:r>
            <a:r>
              <a:rPr lang="en-US" dirty="0" err="1"/>
              <a:t>identiti</a:t>
            </a:r>
            <a:r>
              <a:rPr lang="en-US" dirty="0"/>
              <a:t> </a:t>
            </a:r>
            <a:r>
              <a:rPr lang="en-US" dirty="0" err="1"/>
              <a:t>masyarakat</a:t>
            </a:r>
            <a:r>
              <a:rPr lang="en-US" dirty="0"/>
              <a:t> yang </a:t>
            </a:r>
            <a:r>
              <a:rPr lang="en-US" dirty="0" err="1"/>
              <a:t>baru</a:t>
            </a:r>
            <a:r>
              <a:rPr lang="en-US" dirty="0"/>
              <a:t>. </a:t>
            </a:r>
          </a:p>
          <a:p>
            <a:endParaRPr lang="en-US" dirty="0"/>
          </a:p>
          <a:p>
            <a:r>
              <a:rPr lang="en-US" dirty="0" err="1"/>
              <a:t>Asimilasi</a:t>
            </a:r>
            <a:r>
              <a:rPr lang="en-US" dirty="0"/>
              <a:t> </a:t>
            </a:r>
            <a:r>
              <a:rPr lang="en-US" dirty="0" err="1"/>
              <a:t>boleh</a:t>
            </a:r>
            <a:r>
              <a:rPr lang="en-US" dirty="0"/>
              <a:t> </a:t>
            </a:r>
            <a:r>
              <a:rPr lang="en-US" dirty="0" err="1"/>
              <a:t>mendatangkan</a:t>
            </a:r>
            <a:r>
              <a:rPr lang="en-US" dirty="0"/>
              <a:t> </a:t>
            </a:r>
            <a:r>
              <a:rPr lang="en-US" dirty="0" err="1"/>
              <a:t>dua</a:t>
            </a:r>
            <a:r>
              <a:rPr lang="en-US" dirty="0"/>
              <a:t> </a:t>
            </a:r>
            <a:r>
              <a:rPr lang="en-US" dirty="0" err="1"/>
              <a:t>jenis</a:t>
            </a:r>
            <a:r>
              <a:rPr lang="en-US" dirty="0"/>
              <a:t> </a:t>
            </a:r>
            <a:r>
              <a:rPr lang="en-US" dirty="0" err="1"/>
              <a:t>kesan</a:t>
            </a:r>
            <a:r>
              <a:rPr lang="en-US" dirty="0"/>
              <a:t> yang </a:t>
            </a:r>
            <a:r>
              <a:rPr lang="en-US" dirty="0" err="1"/>
              <a:t>berbeza</a:t>
            </a:r>
            <a:r>
              <a:rPr lang="en-US" dirty="0"/>
              <a:t>. </a:t>
            </a:r>
            <a:r>
              <a:rPr lang="en-US" dirty="0" err="1"/>
              <a:t>Pertama</a:t>
            </a:r>
            <a:r>
              <a:rPr lang="en-US" dirty="0"/>
              <a:t>, </a:t>
            </a:r>
            <a:r>
              <a:rPr lang="en-US" dirty="0" err="1"/>
              <a:t>kelompok</a:t>
            </a:r>
            <a:r>
              <a:rPr lang="en-US" dirty="0"/>
              <a:t> </a:t>
            </a:r>
            <a:r>
              <a:rPr lang="en-US" dirty="0" err="1"/>
              <a:t>masyarakat</a:t>
            </a:r>
            <a:r>
              <a:rPr lang="en-US" dirty="0"/>
              <a:t> yang </a:t>
            </a:r>
            <a:r>
              <a:rPr lang="en-US" dirty="0" err="1"/>
              <a:t>diasimilasikan</a:t>
            </a:r>
            <a:r>
              <a:rPr lang="en-US" dirty="0"/>
              <a:t> </a:t>
            </a:r>
            <a:r>
              <a:rPr lang="en-US" dirty="0" err="1"/>
              <a:t>berubah</a:t>
            </a:r>
            <a:r>
              <a:rPr lang="en-US" dirty="0"/>
              <a:t> </a:t>
            </a:r>
            <a:r>
              <a:rPr lang="en-US" dirty="0" err="1"/>
              <a:t>menjadi</a:t>
            </a:r>
            <a:r>
              <a:rPr lang="en-US" dirty="0"/>
              <a:t> </a:t>
            </a:r>
            <a:r>
              <a:rPr lang="en-US" dirty="0" err="1"/>
              <a:t>satu</a:t>
            </a:r>
            <a:r>
              <a:rPr lang="en-US" dirty="0"/>
              <a:t> </a:t>
            </a:r>
            <a:r>
              <a:rPr lang="en-US" dirty="0" err="1"/>
              <a:t>kelompok</a:t>
            </a:r>
            <a:r>
              <a:rPr lang="en-US" dirty="0"/>
              <a:t> </a:t>
            </a:r>
            <a:r>
              <a:rPr lang="en-US" dirty="0" err="1"/>
              <a:t>baru</a:t>
            </a:r>
            <a:r>
              <a:rPr lang="en-US" dirty="0"/>
              <a:t> </a:t>
            </a:r>
            <a:r>
              <a:rPr lang="en-US" dirty="0" err="1"/>
              <a:t>dengan</a:t>
            </a:r>
            <a:r>
              <a:rPr lang="en-US" dirty="0"/>
              <a:t> </a:t>
            </a:r>
            <a:r>
              <a:rPr lang="en-US" dirty="0" err="1"/>
              <a:t>menghilangkan</a:t>
            </a:r>
            <a:r>
              <a:rPr lang="en-US" dirty="0"/>
              <a:t> </a:t>
            </a:r>
            <a:r>
              <a:rPr lang="en-US" dirty="0" err="1"/>
              <a:t>budaya</a:t>
            </a:r>
            <a:r>
              <a:rPr lang="en-US" dirty="0"/>
              <a:t> </a:t>
            </a:r>
            <a:r>
              <a:rPr lang="en-US" dirty="0" err="1"/>
              <a:t>serta</a:t>
            </a:r>
            <a:r>
              <a:rPr lang="en-US" dirty="0"/>
              <a:t> </a:t>
            </a:r>
            <a:r>
              <a:rPr lang="en-US" dirty="0" err="1"/>
              <a:t>identiti</a:t>
            </a:r>
            <a:r>
              <a:rPr lang="en-US" dirty="0"/>
              <a:t> </a:t>
            </a:r>
            <a:r>
              <a:rPr lang="en-US" dirty="0" err="1"/>
              <a:t>asalnya</a:t>
            </a:r>
            <a:r>
              <a:rPr lang="en-US" dirty="0"/>
              <a:t>.  </a:t>
            </a:r>
            <a:r>
              <a:rPr lang="en-US" dirty="0" err="1"/>
              <a:t>Kedua</a:t>
            </a:r>
            <a:r>
              <a:rPr lang="en-US" dirty="0"/>
              <a:t>, </a:t>
            </a:r>
            <a:r>
              <a:rPr lang="en-US" dirty="0" err="1"/>
              <a:t>kelompok</a:t>
            </a:r>
            <a:r>
              <a:rPr lang="en-US" dirty="0"/>
              <a:t> yang </a:t>
            </a:r>
            <a:r>
              <a:rPr lang="en-US" dirty="0" err="1"/>
              <a:t>diasimilasikan</a:t>
            </a:r>
            <a:r>
              <a:rPr lang="en-US" dirty="0"/>
              <a:t> </a:t>
            </a:r>
            <a:r>
              <a:rPr lang="en-US" dirty="0" err="1"/>
              <a:t>mengamalkan</a:t>
            </a:r>
            <a:r>
              <a:rPr lang="en-US" dirty="0"/>
              <a:t> </a:t>
            </a:r>
            <a:r>
              <a:rPr lang="en-US" dirty="0" err="1"/>
              <a:t>kebudayaan</a:t>
            </a:r>
            <a:r>
              <a:rPr lang="en-US" dirty="0"/>
              <a:t> </a:t>
            </a:r>
            <a:r>
              <a:rPr lang="en-US" dirty="0" err="1"/>
              <a:t>baru</a:t>
            </a:r>
            <a:r>
              <a:rPr lang="en-US" dirty="0"/>
              <a:t> yang </a:t>
            </a:r>
            <a:r>
              <a:rPr lang="en-US" dirty="0" err="1"/>
              <a:t>dicipta</a:t>
            </a:r>
            <a:r>
              <a:rPr lang="en-US" dirty="0"/>
              <a:t> </a:t>
            </a:r>
            <a:r>
              <a:rPr lang="en-US" dirty="0" err="1"/>
              <a:t>hasil</a:t>
            </a:r>
            <a:r>
              <a:rPr lang="en-US" dirty="0"/>
              <a:t> </a:t>
            </a:r>
            <a:r>
              <a:rPr lang="en-US" dirty="0" err="1"/>
              <a:t>daripada</a:t>
            </a:r>
            <a:r>
              <a:rPr lang="en-US" dirty="0"/>
              <a:t> </a:t>
            </a:r>
            <a:r>
              <a:rPr lang="en-US" dirty="0" err="1"/>
              <a:t>percantuman</a:t>
            </a:r>
            <a:r>
              <a:rPr lang="en-US" dirty="0"/>
              <a:t> </a:t>
            </a:r>
            <a:r>
              <a:rPr lang="en-US" dirty="0" err="1"/>
              <a:t>budaya</a:t>
            </a:r>
            <a:r>
              <a:rPr lang="en-US" dirty="0"/>
              <a:t> </a:t>
            </a:r>
            <a:r>
              <a:rPr lang="en-US" dirty="0" err="1"/>
              <a:t>antara</a:t>
            </a:r>
            <a:r>
              <a:rPr lang="en-US" dirty="0"/>
              <a:t> </a:t>
            </a:r>
            <a:r>
              <a:rPr lang="en-US" dirty="0" err="1"/>
              <a:t>kelompok</a:t>
            </a:r>
            <a:r>
              <a:rPr lang="en-US" dirty="0"/>
              <a:t> </a:t>
            </a:r>
            <a:r>
              <a:rPr lang="en-US" dirty="0" err="1"/>
              <a:t>dengan</a:t>
            </a:r>
            <a:r>
              <a:rPr lang="en-US" dirty="0"/>
              <a:t> </a:t>
            </a:r>
            <a:r>
              <a:rPr lang="en-US" dirty="0" err="1"/>
              <a:t>kebudayaan</a:t>
            </a:r>
            <a:r>
              <a:rPr lang="en-US" dirty="0"/>
              <a:t> </a:t>
            </a:r>
            <a:r>
              <a:rPr lang="en-US" dirty="0" err="1"/>
              <a:t>asalnya</a:t>
            </a:r>
            <a:r>
              <a:rPr lang="en-US" dirty="0"/>
              <a:t>. </a:t>
            </a:r>
          </a:p>
          <a:p>
            <a:endParaRPr lang="en-US" dirty="0"/>
          </a:p>
          <a:p>
            <a:r>
              <a:rPr lang="en-US" dirty="0"/>
              <a:t>Proses </a:t>
            </a:r>
            <a:r>
              <a:rPr lang="en-US" dirty="0" err="1"/>
              <a:t>asimilasi</a:t>
            </a:r>
            <a:r>
              <a:rPr lang="en-US" dirty="0"/>
              <a:t> </a:t>
            </a:r>
            <a:r>
              <a:rPr lang="en-US" dirty="0" err="1"/>
              <a:t>boleh</a:t>
            </a:r>
            <a:r>
              <a:rPr lang="en-US" dirty="0"/>
              <a:t> </a:t>
            </a:r>
            <a:r>
              <a:rPr lang="en-US" dirty="0" err="1"/>
              <a:t>berlaku</a:t>
            </a:r>
            <a:r>
              <a:rPr lang="en-US" dirty="0"/>
              <a:t> </a:t>
            </a:r>
            <a:r>
              <a:rPr lang="en-US" dirty="0" err="1"/>
              <a:t>apabila</a:t>
            </a:r>
            <a:r>
              <a:rPr lang="en-US" dirty="0"/>
              <a:t> </a:t>
            </a:r>
            <a:r>
              <a:rPr lang="en-US" dirty="0" err="1"/>
              <a:t>golongan</a:t>
            </a:r>
            <a:r>
              <a:rPr lang="en-US" dirty="0"/>
              <a:t> </a:t>
            </a:r>
            <a:r>
              <a:rPr lang="en-US" dirty="0" err="1"/>
              <a:t>minoriti</a:t>
            </a:r>
            <a:r>
              <a:rPr lang="en-US" dirty="0"/>
              <a:t> </a:t>
            </a:r>
            <a:r>
              <a:rPr lang="en-US" dirty="0" err="1"/>
              <a:t>bersedia</a:t>
            </a:r>
            <a:r>
              <a:rPr lang="en-US" dirty="0"/>
              <a:t> </a:t>
            </a:r>
            <a:r>
              <a:rPr lang="en-US" dirty="0" err="1"/>
              <a:t>untuk</a:t>
            </a:r>
            <a:r>
              <a:rPr lang="en-US" dirty="0"/>
              <a:t> </a:t>
            </a:r>
            <a:r>
              <a:rPr lang="en-US" dirty="0" err="1"/>
              <a:t>menyerap</a:t>
            </a:r>
            <a:r>
              <a:rPr lang="en-US" dirty="0"/>
              <a:t> </a:t>
            </a:r>
            <a:r>
              <a:rPr lang="en-US" dirty="0" err="1"/>
              <a:t>budaya</a:t>
            </a:r>
            <a:r>
              <a:rPr lang="en-US" dirty="0"/>
              <a:t> </a:t>
            </a:r>
            <a:r>
              <a:rPr lang="en-US" dirty="0" err="1"/>
              <a:t>golongan</a:t>
            </a:r>
            <a:r>
              <a:rPr lang="en-US" dirty="0"/>
              <a:t> </a:t>
            </a:r>
            <a:r>
              <a:rPr lang="en-US" dirty="0" err="1"/>
              <a:t>majoriti</a:t>
            </a:r>
            <a:r>
              <a:rPr lang="en-US" dirty="0"/>
              <a:t> </a:t>
            </a:r>
            <a:r>
              <a:rPr lang="en-US" dirty="0" err="1"/>
              <a:t>dan</a:t>
            </a:r>
            <a:r>
              <a:rPr lang="en-US" dirty="0"/>
              <a:t> </a:t>
            </a:r>
            <a:r>
              <a:rPr lang="en-US" dirty="0" err="1"/>
              <a:t>golongan</a:t>
            </a:r>
            <a:r>
              <a:rPr lang="en-US" dirty="0"/>
              <a:t> </a:t>
            </a:r>
            <a:r>
              <a:rPr lang="en-US" dirty="0" err="1"/>
              <a:t>majoriti</a:t>
            </a:r>
            <a:r>
              <a:rPr lang="en-US" dirty="0"/>
              <a:t> </a:t>
            </a:r>
            <a:r>
              <a:rPr lang="en-US" dirty="0" err="1"/>
              <a:t>bersedia</a:t>
            </a:r>
            <a:r>
              <a:rPr lang="en-US" dirty="0"/>
              <a:t> </a:t>
            </a:r>
            <a:r>
              <a:rPr lang="en-US" dirty="0" err="1"/>
              <a:t>menerima</a:t>
            </a:r>
            <a:r>
              <a:rPr lang="en-US" dirty="0"/>
              <a:t> </a:t>
            </a:r>
            <a:r>
              <a:rPr lang="en-US" dirty="0" err="1"/>
              <a:t>golongan</a:t>
            </a:r>
            <a:r>
              <a:rPr lang="en-US" dirty="0"/>
              <a:t> </a:t>
            </a:r>
            <a:r>
              <a:rPr lang="en-US" dirty="0" err="1"/>
              <a:t>minoriti</a:t>
            </a:r>
            <a:r>
              <a:rPr lang="en-US" dirty="0"/>
              <a:t> </a:t>
            </a:r>
            <a:r>
              <a:rPr lang="en-US" dirty="0" err="1"/>
              <a:t>tersebut</a:t>
            </a:r>
            <a:r>
              <a:rPr lang="en-US" dirty="0"/>
              <a:t>.</a:t>
            </a:r>
          </a:p>
          <a:p>
            <a:endParaRPr lang="en-US" dirty="0"/>
          </a:p>
          <a:p>
            <a:endParaRPr lang="en-US" dirty="0"/>
          </a:p>
        </p:txBody>
      </p:sp>
      <p:pic>
        <p:nvPicPr>
          <p:cNvPr id="7" name="Picture 3" descr="C:\Users\user\Desktop\baba-nyonya-RENCANA7-1.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953000" y="1905000"/>
            <a:ext cx="4038600" cy="2952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791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a:t>Amalgamasi</a:t>
            </a:r>
            <a:r>
              <a:rPr lang="en-US" dirty="0"/>
              <a:t/>
            </a:r>
            <a:br>
              <a:rPr lang="en-US" dirty="0"/>
            </a:br>
            <a:endParaRPr lang="en-US" dirty="0"/>
          </a:p>
        </p:txBody>
      </p:sp>
      <p:sp>
        <p:nvSpPr>
          <p:cNvPr id="2" name="Content Placeholder 1"/>
          <p:cNvSpPr>
            <a:spLocks noGrp="1"/>
          </p:cNvSpPr>
          <p:nvPr>
            <p:ph sz="quarter" idx="2"/>
          </p:nvPr>
        </p:nvSpPr>
        <p:spPr>
          <a:xfrm>
            <a:off x="457200" y="914400"/>
            <a:ext cx="4876800" cy="4471657"/>
          </a:xfrm>
        </p:spPr>
        <p:txBody>
          <a:bodyPr>
            <a:normAutofit fontScale="85000" lnSpcReduction="10000"/>
          </a:bodyPr>
          <a:lstStyle/>
          <a:p>
            <a:pPr marL="109728" indent="0">
              <a:buNone/>
            </a:pPr>
            <a:endParaRPr lang="en-US" dirty="0"/>
          </a:p>
          <a:p>
            <a:r>
              <a:rPr lang="en-US" dirty="0" err="1"/>
              <a:t>Amalgamasi</a:t>
            </a:r>
            <a:r>
              <a:rPr lang="en-US" dirty="0"/>
              <a:t> </a:t>
            </a:r>
            <a:r>
              <a:rPr lang="en-US" dirty="0" err="1"/>
              <a:t>merupakan</a:t>
            </a:r>
            <a:r>
              <a:rPr lang="en-US" dirty="0"/>
              <a:t> </a:t>
            </a:r>
            <a:r>
              <a:rPr lang="en-US" dirty="0" err="1"/>
              <a:t>suatu</a:t>
            </a:r>
            <a:r>
              <a:rPr lang="en-US" dirty="0"/>
              <a:t> </a:t>
            </a:r>
            <a:r>
              <a:rPr lang="en-US" dirty="0" err="1"/>
              <a:t>tahap</a:t>
            </a:r>
            <a:r>
              <a:rPr lang="en-US" dirty="0"/>
              <a:t> </a:t>
            </a:r>
            <a:r>
              <a:rPr lang="en-US" dirty="0" err="1"/>
              <a:t>asimilasi</a:t>
            </a:r>
            <a:r>
              <a:rPr lang="en-US" dirty="0"/>
              <a:t> yang paling </a:t>
            </a:r>
            <a:r>
              <a:rPr lang="en-US" dirty="0" err="1"/>
              <a:t>tinggi</a:t>
            </a:r>
            <a:r>
              <a:rPr lang="en-US" dirty="0"/>
              <a:t>. </a:t>
            </a:r>
            <a:r>
              <a:rPr lang="en-US" dirty="0" err="1"/>
              <a:t>Ia</a:t>
            </a:r>
            <a:r>
              <a:rPr lang="en-US" dirty="0"/>
              <a:t> </a:t>
            </a:r>
            <a:r>
              <a:rPr lang="en-US" dirty="0" err="1"/>
              <a:t>merupakan</a:t>
            </a:r>
            <a:r>
              <a:rPr lang="en-US" dirty="0"/>
              <a:t> </a:t>
            </a:r>
            <a:r>
              <a:rPr lang="en-US" dirty="0" err="1"/>
              <a:t>suatu</a:t>
            </a:r>
            <a:r>
              <a:rPr lang="en-US" dirty="0"/>
              <a:t> proses yang </a:t>
            </a:r>
            <a:r>
              <a:rPr lang="en-US" dirty="0" err="1"/>
              <a:t>terjadi</a:t>
            </a:r>
            <a:r>
              <a:rPr lang="en-US" dirty="0"/>
              <a:t> </a:t>
            </a:r>
            <a:r>
              <a:rPr lang="en-US" dirty="0" err="1"/>
              <a:t>apabila</a:t>
            </a:r>
            <a:r>
              <a:rPr lang="en-US" dirty="0"/>
              <a:t> </a:t>
            </a:r>
            <a:r>
              <a:rPr lang="en-US" dirty="0" err="1"/>
              <a:t>budaya</a:t>
            </a:r>
            <a:r>
              <a:rPr lang="en-US" dirty="0"/>
              <a:t> </a:t>
            </a:r>
            <a:r>
              <a:rPr lang="en-US" dirty="0" err="1"/>
              <a:t>atau</a:t>
            </a:r>
            <a:r>
              <a:rPr lang="en-US" dirty="0"/>
              <a:t> </a:t>
            </a:r>
            <a:r>
              <a:rPr lang="en-US" dirty="0" err="1"/>
              <a:t>ras</a:t>
            </a:r>
            <a:r>
              <a:rPr lang="en-US" dirty="0"/>
              <a:t> </a:t>
            </a:r>
            <a:r>
              <a:rPr lang="en-US" dirty="0" err="1"/>
              <a:t>bercampur</a:t>
            </a:r>
            <a:r>
              <a:rPr lang="en-US" dirty="0"/>
              <a:t> </a:t>
            </a:r>
            <a:r>
              <a:rPr lang="en-US" dirty="0" err="1"/>
              <a:t>untuk</a:t>
            </a:r>
            <a:r>
              <a:rPr lang="en-US" dirty="0"/>
              <a:t> </a:t>
            </a:r>
            <a:r>
              <a:rPr lang="en-US" dirty="0" err="1"/>
              <a:t>membentuk</a:t>
            </a:r>
            <a:r>
              <a:rPr lang="en-US" dirty="0"/>
              <a:t> </a:t>
            </a:r>
            <a:r>
              <a:rPr lang="en-US" dirty="0" err="1"/>
              <a:t>jenis</a:t>
            </a:r>
            <a:r>
              <a:rPr lang="en-US" dirty="0"/>
              <a:t> </a:t>
            </a:r>
            <a:r>
              <a:rPr lang="en-US" dirty="0" err="1"/>
              <a:t>budaya</a:t>
            </a:r>
            <a:r>
              <a:rPr lang="en-US" dirty="0"/>
              <a:t> </a:t>
            </a:r>
            <a:r>
              <a:rPr lang="en-US" dirty="0" err="1"/>
              <a:t>dan</a:t>
            </a:r>
            <a:r>
              <a:rPr lang="en-US" dirty="0"/>
              <a:t> </a:t>
            </a:r>
            <a:r>
              <a:rPr lang="en-US" dirty="0" err="1"/>
              <a:t>ras</a:t>
            </a:r>
            <a:r>
              <a:rPr lang="en-US" dirty="0"/>
              <a:t> yang </a:t>
            </a:r>
            <a:r>
              <a:rPr lang="en-US" dirty="0" err="1"/>
              <a:t>baharu</a:t>
            </a:r>
            <a:r>
              <a:rPr lang="en-US" dirty="0"/>
              <a:t>. </a:t>
            </a:r>
            <a:endParaRPr lang="en-US" dirty="0" smtClean="0"/>
          </a:p>
          <a:p>
            <a:pPr marL="109728" indent="0">
              <a:buNone/>
            </a:pPr>
            <a:endParaRPr lang="en-US" dirty="0" smtClean="0"/>
          </a:p>
          <a:p>
            <a:r>
              <a:rPr lang="en-US" dirty="0" smtClean="0"/>
              <a:t>Proses </a:t>
            </a:r>
            <a:r>
              <a:rPr lang="en-US" dirty="0" err="1"/>
              <a:t>perkahwinan</a:t>
            </a:r>
            <a:r>
              <a:rPr lang="en-US" dirty="0"/>
              <a:t> </a:t>
            </a:r>
            <a:r>
              <a:rPr lang="en-US" dirty="0" err="1"/>
              <a:t>campur</a:t>
            </a:r>
            <a:r>
              <a:rPr lang="en-US" dirty="0"/>
              <a:t> </a:t>
            </a:r>
            <a:r>
              <a:rPr lang="en-US" dirty="0" err="1"/>
              <a:t>antara</a:t>
            </a:r>
            <a:r>
              <a:rPr lang="en-US" dirty="0"/>
              <a:t> </a:t>
            </a:r>
            <a:r>
              <a:rPr lang="en-US" dirty="0" err="1"/>
              <a:t>etnik</a:t>
            </a:r>
            <a:r>
              <a:rPr lang="en-US" dirty="0"/>
              <a:t> </a:t>
            </a:r>
            <a:r>
              <a:rPr lang="en-US" dirty="0" err="1"/>
              <a:t>merupakan</a:t>
            </a:r>
            <a:r>
              <a:rPr lang="en-US" dirty="0"/>
              <a:t> </a:t>
            </a:r>
            <a:r>
              <a:rPr lang="en-US" dirty="0" err="1"/>
              <a:t>suatu</a:t>
            </a:r>
            <a:r>
              <a:rPr lang="en-US" dirty="0"/>
              <a:t> </a:t>
            </a:r>
            <a:r>
              <a:rPr lang="en-US" dirty="0" err="1"/>
              <a:t>contoh</a:t>
            </a:r>
            <a:r>
              <a:rPr lang="en-US" dirty="0"/>
              <a:t> proses </a:t>
            </a:r>
            <a:r>
              <a:rPr lang="en-US" dirty="0" err="1"/>
              <a:t>amalgamasi</a:t>
            </a:r>
            <a:r>
              <a:rPr lang="en-US" dirty="0" smtClean="0"/>
              <a:t>.</a:t>
            </a:r>
          </a:p>
          <a:p>
            <a:endParaRPr lang="en-US" dirty="0" smtClean="0"/>
          </a:p>
          <a:p>
            <a:r>
              <a:rPr lang="en-US" dirty="0" err="1" smtClean="0"/>
              <a:t>Melalui</a:t>
            </a:r>
            <a:r>
              <a:rPr lang="en-US" dirty="0" smtClean="0"/>
              <a:t> </a:t>
            </a:r>
            <a:r>
              <a:rPr lang="en-US" dirty="0" err="1"/>
              <a:t>perkahwinan</a:t>
            </a:r>
            <a:r>
              <a:rPr lang="en-US" dirty="0"/>
              <a:t> </a:t>
            </a:r>
            <a:r>
              <a:rPr lang="en-US" dirty="0" err="1"/>
              <a:t>campur</a:t>
            </a:r>
            <a:r>
              <a:rPr lang="en-US" dirty="0"/>
              <a:t> </a:t>
            </a:r>
            <a:r>
              <a:rPr lang="en-US" dirty="0" err="1"/>
              <a:t>ini</a:t>
            </a:r>
            <a:r>
              <a:rPr lang="en-US" dirty="0"/>
              <a:t> </a:t>
            </a:r>
            <a:r>
              <a:rPr lang="en-US" dirty="0" err="1"/>
              <a:t>satu</a:t>
            </a:r>
            <a:r>
              <a:rPr lang="en-US" dirty="0"/>
              <a:t> </a:t>
            </a:r>
            <a:r>
              <a:rPr lang="en-US" dirty="0" err="1"/>
              <a:t>generasi</a:t>
            </a:r>
            <a:r>
              <a:rPr lang="en-US" dirty="0"/>
              <a:t> </a:t>
            </a:r>
            <a:r>
              <a:rPr lang="en-US" dirty="0" err="1"/>
              <a:t>baru</a:t>
            </a:r>
            <a:r>
              <a:rPr lang="en-US" dirty="0"/>
              <a:t> </a:t>
            </a:r>
            <a:r>
              <a:rPr lang="en-US" dirty="0" err="1"/>
              <a:t>atau</a:t>
            </a:r>
            <a:r>
              <a:rPr lang="en-US" dirty="0"/>
              <a:t> </a:t>
            </a:r>
            <a:r>
              <a:rPr lang="en-US" dirty="0" err="1"/>
              <a:t>budaya</a:t>
            </a:r>
            <a:r>
              <a:rPr lang="en-US" dirty="0"/>
              <a:t> </a:t>
            </a:r>
            <a:r>
              <a:rPr lang="en-US" dirty="0" err="1"/>
              <a:t>baru</a:t>
            </a:r>
            <a:r>
              <a:rPr lang="en-US" dirty="0"/>
              <a:t> </a:t>
            </a:r>
            <a:r>
              <a:rPr lang="en-US" dirty="0" err="1"/>
              <a:t>dilahirkan</a:t>
            </a:r>
            <a:r>
              <a:rPr lang="en-US" dirty="0"/>
              <a:t>. </a:t>
            </a:r>
          </a:p>
        </p:txBody>
      </p:sp>
      <p:pic>
        <p:nvPicPr>
          <p:cNvPr id="24579" name="Picture 3" descr="C:\Users\user\Desktop\WhatsApp-Image-2019-09-18-at-16.44.55.jpe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410200" y="1219200"/>
            <a:ext cx="35052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677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483291"/>
          </a:xfrm>
        </p:spPr>
        <p:txBody>
          <a:bodyPr>
            <a:normAutofit fontScale="25000" lnSpcReduction="20000"/>
          </a:bodyPr>
          <a:lstStyle/>
          <a:p>
            <a:pPr marL="109728" indent="0">
              <a:buNone/>
            </a:pPr>
            <a:endParaRPr lang="en-US" dirty="0"/>
          </a:p>
          <a:p>
            <a:pPr lvl="0"/>
            <a:r>
              <a:rPr lang="en-US" sz="6200" dirty="0" err="1"/>
              <a:t>Menghapuskan</a:t>
            </a:r>
            <a:r>
              <a:rPr lang="en-US" sz="6200" dirty="0"/>
              <a:t> </a:t>
            </a:r>
            <a:r>
              <a:rPr lang="en-US" sz="6200" dirty="0" err="1"/>
              <a:t>prasangka</a:t>
            </a:r>
            <a:r>
              <a:rPr lang="en-US" sz="6200" dirty="0"/>
              <a:t> </a:t>
            </a:r>
            <a:r>
              <a:rPr lang="en-US" sz="6200" dirty="0" err="1"/>
              <a:t>negatif</a:t>
            </a:r>
            <a:r>
              <a:rPr lang="en-US" sz="6200" dirty="0" smtClean="0"/>
              <a:t>.</a:t>
            </a:r>
          </a:p>
          <a:p>
            <a:pPr lvl="0"/>
            <a:endParaRPr lang="en-US" sz="6200" dirty="0"/>
          </a:p>
          <a:p>
            <a:pPr lvl="0"/>
            <a:r>
              <a:rPr lang="en-US" sz="6200" dirty="0" err="1"/>
              <a:t>Mewujudkan</a:t>
            </a:r>
            <a:r>
              <a:rPr lang="en-US" sz="6200" dirty="0"/>
              <a:t> </a:t>
            </a:r>
            <a:r>
              <a:rPr lang="en-US" sz="6200" dirty="0" err="1"/>
              <a:t>suasana</a:t>
            </a:r>
            <a:r>
              <a:rPr lang="en-US" sz="6200" dirty="0"/>
              <a:t> </a:t>
            </a:r>
            <a:r>
              <a:rPr lang="en-US" sz="6200" dirty="0" err="1"/>
              <a:t>saling</a:t>
            </a:r>
            <a:r>
              <a:rPr lang="en-US" sz="6200" dirty="0"/>
              <a:t> </a:t>
            </a:r>
            <a:r>
              <a:rPr lang="en-US" sz="6200" dirty="0" err="1"/>
              <a:t>memahami</a:t>
            </a:r>
            <a:r>
              <a:rPr lang="en-US" sz="6200" dirty="0" smtClean="0"/>
              <a:t>.</a:t>
            </a:r>
          </a:p>
          <a:p>
            <a:pPr lvl="0"/>
            <a:endParaRPr lang="en-US" sz="6200" dirty="0"/>
          </a:p>
          <a:p>
            <a:pPr lvl="0"/>
            <a:r>
              <a:rPr lang="en-US" sz="6200" dirty="0" err="1"/>
              <a:t>Mewujudkan</a:t>
            </a:r>
            <a:r>
              <a:rPr lang="en-US" sz="6200" dirty="0"/>
              <a:t> </a:t>
            </a:r>
            <a:r>
              <a:rPr lang="en-US" sz="6200" dirty="0" err="1"/>
              <a:t>semangat</a:t>
            </a:r>
            <a:r>
              <a:rPr lang="en-US" sz="6200" dirty="0"/>
              <a:t> </a:t>
            </a:r>
            <a:r>
              <a:rPr lang="en-US" sz="6200" dirty="0" err="1"/>
              <a:t>perpaduan</a:t>
            </a:r>
            <a:r>
              <a:rPr lang="en-US" sz="6200" dirty="0" smtClean="0"/>
              <a:t>.</a:t>
            </a:r>
          </a:p>
          <a:p>
            <a:pPr lvl="0"/>
            <a:endParaRPr lang="en-US" sz="6200" dirty="0"/>
          </a:p>
          <a:p>
            <a:pPr lvl="0"/>
            <a:r>
              <a:rPr lang="en-US" sz="6200" dirty="0" err="1"/>
              <a:t>Mencari</a:t>
            </a:r>
            <a:r>
              <a:rPr lang="en-US" sz="6200" dirty="0"/>
              <a:t> </a:t>
            </a:r>
            <a:r>
              <a:rPr lang="en-US" sz="6200" dirty="0" err="1"/>
              <a:t>jalan</a:t>
            </a:r>
            <a:r>
              <a:rPr lang="en-US" sz="6200" dirty="0"/>
              <a:t> </a:t>
            </a:r>
            <a:r>
              <a:rPr lang="en-US" sz="6200" dirty="0" err="1"/>
              <a:t>menyelesakan</a:t>
            </a:r>
            <a:r>
              <a:rPr lang="en-US" sz="6200" dirty="0"/>
              <a:t> </a:t>
            </a:r>
            <a:r>
              <a:rPr lang="en-US" sz="6200" dirty="0" err="1"/>
              <a:t>masalah</a:t>
            </a:r>
            <a:r>
              <a:rPr lang="en-US" sz="6200" dirty="0"/>
              <a:t> yang </a:t>
            </a:r>
            <a:r>
              <a:rPr lang="en-US" sz="6200" dirty="0" err="1"/>
              <a:t>membabitkan</a:t>
            </a:r>
            <a:r>
              <a:rPr lang="en-US" sz="6200" dirty="0"/>
              <a:t> </a:t>
            </a:r>
            <a:r>
              <a:rPr lang="en-US" sz="6200" dirty="0" err="1"/>
              <a:t>isu</a:t>
            </a:r>
            <a:r>
              <a:rPr lang="en-US" sz="6200" dirty="0"/>
              <a:t> </a:t>
            </a:r>
            <a:r>
              <a:rPr lang="en-US" sz="6200" dirty="0" err="1"/>
              <a:t>perkuaman</a:t>
            </a:r>
            <a:r>
              <a:rPr lang="en-US" sz="6200" dirty="0" smtClean="0"/>
              <a:t>.</a:t>
            </a:r>
          </a:p>
          <a:p>
            <a:pPr lvl="0"/>
            <a:endParaRPr lang="en-US" sz="6200" dirty="0"/>
          </a:p>
          <a:p>
            <a:pPr lvl="0"/>
            <a:r>
              <a:rPr lang="en-US" sz="6200" dirty="0" err="1"/>
              <a:t>Sentiasa</a:t>
            </a:r>
            <a:r>
              <a:rPr lang="en-US" sz="6200" dirty="0"/>
              <a:t> </a:t>
            </a:r>
            <a:r>
              <a:rPr lang="en-US" sz="6200" dirty="0" err="1"/>
              <a:t>mencari</a:t>
            </a:r>
            <a:r>
              <a:rPr lang="en-US" sz="6200" dirty="0"/>
              <a:t> </a:t>
            </a:r>
            <a:r>
              <a:rPr lang="en-US" sz="6200" dirty="0" err="1"/>
              <a:t>jalan</a:t>
            </a:r>
            <a:r>
              <a:rPr lang="en-US" sz="6200" dirty="0"/>
              <a:t> </a:t>
            </a:r>
            <a:r>
              <a:rPr lang="en-US" sz="6200" dirty="0" err="1"/>
              <a:t>mewujudkan</a:t>
            </a:r>
            <a:r>
              <a:rPr lang="en-US" sz="6200" dirty="0"/>
              <a:t> </a:t>
            </a:r>
            <a:r>
              <a:rPr lang="en-US" sz="6200" dirty="0" err="1"/>
              <a:t>kehidupan</a:t>
            </a:r>
            <a:r>
              <a:rPr lang="en-US" sz="6200" dirty="0"/>
              <a:t> </a:t>
            </a:r>
            <a:r>
              <a:rPr lang="en-US" sz="6200" dirty="0" err="1"/>
              <a:t>sejagat</a:t>
            </a:r>
            <a:r>
              <a:rPr lang="en-US" sz="6200" dirty="0"/>
              <a:t> yang </a:t>
            </a:r>
            <a:r>
              <a:rPr lang="en-US" sz="6200" dirty="0" err="1"/>
              <a:t>harmoni</a:t>
            </a:r>
            <a:r>
              <a:rPr lang="en-US" sz="6200" dirty="0"/>
              <a:t>, </a:t>
            </a:r>
            <a:r>
              <a:rPr lang="en-US" sz="6200" dirty="0" err="1"/>
              <a:t>aman</a:t>
            </a:r>
            <a:r>
              <a:rPr lang="en-US" sz="6200" dirty="0"/>
              <a:t> </a:t>
            </a:r>
            <a:r>
              <a:rPr lang="en-US" sz="6200" dirty="0" err="1"/>
              <a:t>dan</a:t>
            </a:r>
            <a:r>
              <a:rPr lang="en-US" sz="6200" dirty="0"/>
              <a:t> </a:t>
            </a:r>
            <a:r>
              <a:rPr lang="en-US" sz="6200" dirty="0" err="1"/>
              <a:t>sejahtera</a:t>
            </a:r>
            <a:r>
              <a:rPr lang="en-US" sz="6200" dirty="0" smtClean="0"/>
              <a:t>.</a:t>
            </a:r>
          </a:p>
          <a:p>
            <a:pPr lvl="0"/>
            <a:endParaRPr lang="en-US" sz="6200" dirty="0"/>
          </a:p>
          <a:p>
            <a:pPr lvl="0"/>
            <a:r>
              <a:rPr lang="en-US" sz="6200" dirty="0" err="1"/>
              <a:t>Menganjurkan</a:t>
            </a:r>
            <a:r>
              <a:rPr lang="en-US" sz="6200" dirty="0"/>
              <a:t> program yang </a:t>
            </a:r>
            <a:r>
              <a:rPr lang="en-US" sz="6200" dirty="0" err="1"/>
              <a:t>melibatkan</a:t>
            </a:r>
            <a:r>
              <a:rPr lang="en-US" sz="6200" dirty="0"/>
              <a:t> </a:t>
            </a:r>
            <a:r>
              <a:rPr lang="en-US" sz="6200" dirty="0" err="1"/>
              <a:t>semua</a:t>
            </a:r>
            <a:r>
              <a:rPr lang="en-US" sz="6200" dirty="0"/>
              <a:t> </a:t>
            </a:r>
            <a:r>
              <a:rPr lang="en-US" sz="6200" dirty="0" err="1"/>
              <a:t>kaum</a:t>
            </a:r>
            <a:r>
              <a:rPr lang="en-US" sz="6200" dirty="0" smtClean="0"/>
              <a:t>.</a:t>
            </a:r>
          </a:p>
          <a:p>
            <a:pPr lvl="0"/>
            <a:endParaRPr lang="en-US" sz="6200" dirty="0"/>
          </a:p>
          <a:p>
            <a:pPr lvl="0"/>
            <a:r>
              <a:rPr lang="en-US" sz="6200" dirty="0" err="1"/>
              <a:t>Melibatkan</a:t>
            </a:r>
            <a:r>
              <a:rPr lang="en-US" sz="6200" dirty="0"/>
              <a:t> </a:t>
            </a:r>
            <a:r>
              <a:rPr lang="en-US" sz="6200" dirty="0" err="1"/>
              <a:t>badan-badan</a:t>
            </a:r>
            <a:r>
              <a:rPr lang="en-US" sz="6200" dirty="0"/>
              <a:t> agama </a:t>
            </a:r>
            <a:r>
              <a:rPr lang="en-US" sz="6200" dirty="0" err="1"/>
              <a:t>dan</a:t>
            </a:r>
            <a:r>
              <a:rPr lang="en-US" sz="6200" dirty="0"/>
              <a:t> </a:t>
            </a:r>
            <a:r>
              <a:rPr lang="en-US" sz="6200" dirty="0" err="1"/>
              <a:t>sosial</a:t>
            </a:r>
            <a:r>
              <a:rPr lang="en-US" sz="6200" dirty="0"/>
              <a:t> </a:t>
            </a:r>
            <a:r>
              <a:rPr lang="en-US" sz="6200" dirty="0" err="1"/>
              <a:t>untuk</a:t>
            </a:r>
            <a:r>
              <a:rPr lang="en-US" sz="6200" dirty="0"/>
              <a:t> </a:t>
            </a:r>
            <a:r>
              <a:rPr lang="en-US" sz="6200" dirty="0" err="1"/>
              <a:t>anjurkan</a:t>
            </a:r>
            <a:r>
              <a:rPr lang="en-US" sz="6200" dirty="0"/>
              <a:t> program-program yang </a:t>
            </a:r>
            <a:r>
              <a:rPr lang="en-US" sz="6200" dirty="0" err="1"/>
              <a:t>melibatkan</a:t>
            </a:r>
            <a:r>
              <a:rPr lang="en-US" sz="6200" dirty="0"/>
              <a:t> </a:t>
            </a:r>
            <a:r>
              <a:rPr lang="en-US" sz="6200" dirty="0" err="1"/>
              <a:t>semua</a:t>
            </a:r>
            <a:r>
              <a:rPr lang="en-US" sz="6200" dirty="0"/>
              <a:t> </a:t>
            </a:r>
            <a:r>
              <a:rPr lang="en-US" sz="6200" dirty="0" err="1"/>
              <a:t>kaum</a:t>
            </a:r>
            <a:r>
              <a:rPr lang="en-US" sz="6200" dirty="0"/>
              <a:t>.</a:t>
            </a:r>
          </a:p>
          <a:p>
            <a:pPr marL="109728" indent="0">
              <a:buNone/>
            </a:pPr>
            <a:r>
              <a:rPr lang="en-US" sz="6200" dirty="0"/>
              <a:t> </a:t>
            </a:r>
          </a:p>
          <a:p>
            <a:pPr lvl="0"/>
            <a:endParaRPr lang="en-US" sz="5000" dirty="0"/>
          </a:p>
          <a:p>
            <a:pPr marL="109728" indent="0">
              <a:buNone/>
            </a:pPr>
            <a:r>
              <a:rPr lang="en-US" sz="5000" dirty="0"/>
              <a:t> </a:t>
            </a:r>
          </a:p>
          <a:p>
            <a:endParaRPr lang="en-US" dirty="0"/>
          </a:p>
        </p:txBody>
      </p:sp>
      <p:sp>
        <p:nvSpPr>
          <p:cNvPr id="3" name="Title 2"/>
          <p:cNvSpPr>
            <a:spLocks noGrp="1"/>
          </p:cNvSpPr>
          <p:nvPr>
            <p:ph type="title"/>
          </p:nvPr>
        </p:nvSpPr>
        <p:spPr>
          <a:xfrm>
            <a:off x="457200" y="274638"/>
            <a:ext cx="8229600" cy="1477962"/>
          </a:xfrm>
        </p:spPr>
        <p:txBody>
          <a:bodyPr>
            <a:noAutofit/>
          </a:bodyPr>
          <a:lstStyle/>
          <a:p>
            <a:r>
              <a:rPr lang="en-US" sz="2800" dirty="0" smtClean="0"/>
              <a:t>LANGKAH-LANGKAH BAGI MEWUJUDKAN KESEPADUAN SOSIAL ANTARA KAUM DI MALAYSIA:</a:t>
            </a:r>
            <a:br>
              <a:rPr lang="en-US" sz="2800" dirty="0" smtClean="0"/>
            </a:br>
            <a:endParaRPr lang="en-US" sz="2800" dirty="0"/>
          </a:p>
        </p:txBody>
      </p:sp>
    </p:spTree>
    <p:extLst>
      <p:ext uri="{BB962C8B-B14F-4D97-AF65-F5344CB8AC3E}">
        <p14:creationId xmlns:p14="http://schemas.microsoft.com/office/powerpoint/2010/main" val="3168534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effectLst/>
              </a:rPr>
              <a:t>KAEDAH PEMANTAPAN KESEPADUAN SOSIAL DI MALAYSIA</a:t>
            </a:r>
            <a:endParaRPr lang="en-US" dirty="0"/>
          </a:p>
        </p:txBody>
      </p:sp>
      <p:sp>
        <p:nvSpPr>
          <p:cNvPr id="5" name="Text Placeholder 4"/>
          <p:cNvSpPr>
            <a:spLocks noGrp="1"/>
          </p:cNvSpPr>
          <p:nvPr>
            <p:ph type="body" sz="half" idx="3"/>
          </p:nvPr>
        </p:nvSpPr>
        <p:spPr>
          <a:xfrm>
            <a:off x="4724400" y="5410200"/>
            <a:ext cx="4038600" cy="762000"/>
          </a:xfrm>
        </p:spPr>
        <p:txBody>
          <a:bodyPr>
            <a:normAutofit/>
          </a:bodyPr>
          <a:lstStyle/>
          <a:p>
            <a:pPr algn="ctr"/>
            <a:r>
              <a:rPr lang="en-US" dirty="0" smtClean="0"/>
              <a:t>5 </a:t>
            </a:r>
            <a:r>
              <a:rPr lang="en-US" dirty="0" err="1" smtClean="0"/>
              <a:t>Prinsip</a:t>
            </a:r>
            <a:r>
              <a:rPr lang="en-US" dirty="0" smtClean="0"/>
              <a:t> </a:t>
            </a:r>
            <a:r>
              <a:rPr lang="en-US" dirty="0" err="1" smtClean="0"/>
              <a:t>Rukun</a:t>
            </a:r>
            <a:r>
              <a:rPr lang="en-US" dirty="0" smtClean="0"/>
              <a:t> Negara</a:t>
            </a:r>
            <a:endParaRPr lang="en-US" dirty="0"/>
          </a:p>
        </p:txBody>
      </p:sp>
      <p:sp>
        <p:nvSpPr>
          <p:cNvPr id="2" name="Content Placeholder 1"/>
          <p:cNvSpPr>
            <a:spLocks noGrp="1"/>
          </p:cNvSpPr>
          <p:nvPr>
            <p:ph sz="quarter" idx="2"/>
          </p:nvPr>
        </p:nvSpPr>
        <p:spPr>
          <a:xfrm>
            <a:off x="457200" y="2057400"/>
            <a:ext cx="4267200" cy="3328657"/>
          </a:xfrm>
        </p:spPr>
        <p:txBody>
          <a:bodyPr>
            <a:normAutofit fontScale="85000" lnSpcReduction="10000"/>
          </a:bodyPr>
          <a:lstStyle/>
          <a:p>
            <a:pPr lvl="0"/>
            <a:r>
              <a:rPr lang="en-US" dirty="0" err="1"/>
              <a:t>Menjadikan</a:t>
            </a:r>
            <a:r>
              <a:rPr lang="en-US" dirty="0"/>
              <a:t> </a:t>
            </a:r>
            <a:r>
              <a:rPr lang="en-US" dirty="0" err="1"/>
              <a:t>Rukun</a:t>
            </a:r>
            <a:r>
              <a:rPr lang="en-US" dirty="0"/>
              <a:t> Negara </a:t>
            </a:r>
            <a:r>
              <a:rPr lang="en-US" dirty="0" err="1"/>
              <a:t>sebagai</a:t>
            </a:r>
            <a:r>
              <a:rPr lang="en-US" dirty="0"/>
              <a:t> </a:t>
            </a:r>
            <a:r>
              <a:rPr lang="en-US" dirty="0" err="1"/>
              <a:t>teras</a:t>
            </a:r>
            <a:r>
              <a:rPr lang="en-US" dirty="0"/>
              <a:t> </a:t>
            </a:r>
            <a:r>
              <a:rPr lang="en-US" dirty="0" err="1" smtClean="0"/>
              <a:t>budaya</a:t>
            </a:r>
            <a:r>
              <a:rPr lang="en-US" dirty="0" smtClean="0"/>
              <a:t>.</a:t>
            </a:r>
          </a:p>
          <a:p>
            <a:pPr lvl="0"/>
            <a:endParaRPr lang="en-US" dirty="0"/>
          </a:p>
          <a:p>
            <a:pPr lvl="0"/>
            <a:r>
              <a:rPr lang="en-US" dirty="0" err="1"/>
              <a:t>Mematuhi</a:t>
            </a:r>
            <a:r>
              <a:rPr lang="en-US" dirty="0"/>
              <a:t> </a:t>
            </a:r>
            <a:r>
              <a:rPr lang="en-US" dirty="0" err="1"/>
              <a:t>dan</a:t>
            </a:r>
            <a:r>
              <a:rPr lang="en-US" dirty="0"/>
              <a:t> </a:t>
            </a:r>
            <a:r>
              <a:rPr lang="en-US" dirty="0" err="1"/>
              <a:t>mengormati</a:t>
            </a:r>
            <a:r>
              <a:rPr lang="en-US" dirty="0"/>
              <a:t> </a:t>
            </a:r>
            <a:r>
              <a:rPr lang="en-US" dirty="0" err="1"/>
              <a:t>Perlembagaan</a:t>
            </a:r>
            <a:r>
              <a:rPr lang="en-US" dirty="0"/>
              <a:t> </a:t>
            </a:r>
            <a:r>
              <a:rPr lang="en-US" dirty="0" smtClean="0"/>
              <a:t>Persekutuan.</a:t>
            </a:r>
          </a:p>
          <a:p>
            <a:pPr lvl="0"/>
            <a:endParaRPr lang="en-US" dirty="0"/>
          </a:p>
          <a:p>
            <a:pPr lvl="0"/>
            <a:r>
              <a:rPr lang="en-US" dirty="0" err="1"/>
              <a:t>Menggunakan</a:t>
            </a:r>
            <a:r>
              <a:rPr lang="en-US" dirty="0"/>
              <a:t> Bahasa </a:t>
            </a:r>
            <a:r>
              <a:rPr lang="en-US" dirty="0" err="1"/>
              <a:t>Kebangsaan</a:t>
            </a:r>
            <a:r>
              <a:rPr lang="en-US" dirty="0"/>
              <a:t> </a:t>
            </a:r>
            <a:r>
              <a:rPr lang="en-US" dirty="0" err="1"/>
              <a:t>sebagai</a:t>
            </a:r>
            <a:r>
              <a:rPr lang="en-US" dirty="0"/>
              <a:t> </a:t>
            </a:r>
            <a:r>
              <a:rPr lang="en-US" dirty="0" err="1"/>
              <a:t>bahasa</a:t>
            </a:r>
            <a:r>
              <a:rPr lang="en-US" dirty="0"/>
              <a:t> </a:t>
            </a:r>
            <a:r>
              <a:rPr lang="en-US" dirty="0" err="1"/>
              <a:t>pertuturan</a:t>
            </a:r>
            <a:r>
              <a:rPr lang="en-US" dirty="0"/>
              <a:t> </a:t>
            </a:r>
            <a:r>
              <a:rPr lang="en-US" dirty="0" err="1"/>
              <a:t>bersama</a:t>
            </a:r>
            <a:endParaRPr lang="en-US" dirty="0"/>
          </a:p>
          <a:p>
            <a:pPr marL="109728" indent="0">
              <a:buNone/>
            </a:pPr>
            <a:r>
              <a:rPr lang="en-US" dirty="0"/>
              <a:t> </a:t>
            </a:r>
          </a:p>
          <a:p>
            <a:endParaRPr lang="en-US" dirty="0"/>
          </a:p>
        </p:txBody>
      </p:sp>
      <p:pic>
        <p:nvPicPr>
          <p:cNvPr id="9218" name="Picture 2" descr="C:\Users\user\Desktop\07rukun_1546830013.webp"/>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572000" y="1524000"/>
            <a:ext cx="41148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69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1"/>
            <a:ext cx="8229600" cy="4114800"/>
          </a:xfrm>
        </p:spPr>
        <p:txBody>
          <a:bodyPr>
            <a:normAutofit lnSpcReduction="10000"/>
          </a:bodyPr>
          <a:lstStyle/>
          <a:p>
            <a:endParaRPr lang="en-US" sz="2000" dirty="0" smtClean="0"/>
          </a:p>
          <a:p>
            <a:r>
              <a:rPr lang="en-US" sz="2000" dirty="0"/>
              <a:t>Di Malaysia, </a:t>
            </a:r>
            <a:r>
              <a:rPr lang="en-US" sz="2000" dirty="0" err="1"/>
              <a:t>Shamsul</a:t>
            </a:r>
            <a:r>
              <a:rPr lang="en-US" sz="2000" dirty="0"/>
              <a:t> </a:t>
            </a:r>
            <a:r>
              <a:rPr lang="en-US" sz="2000" dirty="0" err="1"/>
              <a:t>Amri</a:t>
            </a:r>
            <a:r>
              <a:rPr lang="en-US" sz="2000" dirty="0"/>
              <a:t> </a:t>
            </a:r>
            <a:r>
              <a:rPr lang="en-US" sz="2000" dirty="0" err="1"/>
              <a:t>Baharuddin</a:t>
            </a:r>
            <a:r>
              <a:rPr lang="en-US" sz="2000" dirty="0"/>
              <a:t> (2014) </a:t>
            </a:r>
            <a:r>
              <a:rPr lang="en-US" sz="2000" dirty="0" err="1"/>
              <a:t>telah</a:t>
            </a:r>
            <a:r>
              <a:rPr lang="en-US" sz="2000" dirty="0"/>
              <a:t> </a:t>
            </a:r>
            <a:r>
              <a:rPr lang="en-US" sz="2000" dirty="0" err="1"/>
              <a:t>mengenengahkan</a:t>
            </a:r>
            <a:r>
              <a:rPr lang="en-US" sz="2000" dirty="0"/>
              <a:t> </a:t>
            </a:r>
            <a:r>
              <a:rPr lang="en-US" sz="2000" dirty="0" err="1"/>
              <a:t>konsep</a:t>
            </a:r>
            <a:r>
              <a:rPr lang="en-US" sz="2000" dirty="0"/>
              <a:t> </a:t>
            </a:r>
            <a:r>
              <a:rPr lang="en-US" sz="2000" dirty="0" err="1"/>
              <a:t>kesepaduan</a:t>
            </a:r>
            <a:r>
              <a:rPr lang="en-US" sz="2000" dirty="0"/>
              <a:t> </a:t>
            </a:r>
            <a:r>
              <a:rPr lang="en-US" sz="2000" dirty="0" err="1"/>
              <a:t>sosial</a:t>
            </a:r>
            <a:r>
              <a:rPr lang="en-US" sz="2000" dirty="0"/>
              <a:t> </a:t>
            </a:r>
            <a:r>
              <a:rPr lang="en-US" sz="2000" dirty="0" err="1"/>
              <a:t>sebagai</a:t>
            </a:r>
            <a:r>
              <a:rPr lang="en-US" sz="2000" dirty="0"/>
              <a:t> formula </a:t>
            </a:r>
            <a:r>
              <a:rPr lang="en-US" sz="2000" dirty="0" err="1"/>
              <a:t>penting</a:t>
            </a:r>
            <a:r>
              <a:rPr lang="en-US" sz="2000" dirty="0"/>
              <a:t> </a:t>
            </a:r>
            <a:r>
              <a:rPr lang="en-US" sz="2000" dirty="0" err="1"/>
              <a:t>bagi</a:t>
            </a:r>
            <a:r>
              <a:rPr lang="en-US" sz="2000" dirty="0"/>
              <a:t> </a:t>
            </a:r>
            <a:r>
              <a:rPr lang="en-US" sz="2000" dirty="0" err="1"/>
              <a:t>mengurus</a:t>
            </a:r>
            <a:r>
              <a:rPr lang="en-US" sz="2000" dirty="0"/>
              <a:t> </a:t>
            </a:r>
            <a:r>
              <a:rPr lang="en-US" sz="2000" dirty="0" err="1"/>
              <a:t>masyarakat</a:t>
            </a:r>
            <a:r>
              <a:rPr lang="en-US" sz="2000" dirty="0"/>
              <a:t> </a:t>
            </a:r>
            <a:r>
              <a:rPr lang="en-US" sz="2000" dirty="0" err="1"/>
              <a:t>majmuk</a:t>
            </a:r>
            <a:r>
              <a:rPr lang="en-US" sz="2000" dirty="0"/>
              <a:t> </a:t>
            </a:r>
            <a:r>
              <a:rPr lang="en-US" sz="2000" dirty="0" err="1"/>
              <a:t>berdasarkan</a:t>
            </a:r>
            <a:r>
              <a:rPr lang="en-US" sz="2000" dirty="0"/>
              <a:t> </a:t>
            </a:r>
            <a:r>
              <a:rPr lang="en-US" sz="2000" dirty="0" err="1"/>
              <a:t>kepada</a:t>
            </a:r>
            <a:r>
              <a:rPr lang="en-US" sz="2000" dirty="0"/>
              <a:t> </a:t>
            </a:r>
            <a:r>
              <a:rPr lang="en-US" sz="2000" dirty="0" err="1"/>
              <a:t>konsep</a:t>
            </a:r>
            <a:r>
              <a:rPr lang="en-US" sz="2000" dirty="0"/>
              <a:t> </a:t>
            </a:r>
            <a:r>
              <a:rPr lang="en-US" sz="2000" dirty="0" err="1"/>
              <a:t>dan</a:t>
            </a:r>
            <a:r>
              <a:rPr lang="en-US" sz="2000" dirty="0"/>
              <a:t> </a:t>
            </a:r>
            <a:r>
              <a:rPr lang="en-US" sz="2000" dirty="0" err="1"/>
              <a:t>ciri-ciri</a:t>
            </a:r>
            <a:r>
              <a:rPr lang="en-US" sz="2000" dirty="0"/>
              <a:t> </a:t>
            </a:r>
            <a:r>
              <a:rPr lang="en-US" sz="2000" dirty="0" err="1"/>
              <a:t>kesepaduan</a:t>
            </a:r>
            <a:r>
              <a:rPr lang="en-US" sz="2000" dirty="0"/>
              <a:t>. </a:t>
            </a:r>
            <a:endParaRPr lang="en-US" sz="2000" dirty="0" smtClean="0"/>
          </a:p>
          <a:p>
            <a:endParaRPr lang="en-US" sz="2000" dirty="0" smtClean="0"/>
          </a:p>
          <a:p>
            <a:r>
              <a:rPr lang="en-US" sz="2000" dirty="0" err="1" smtClean="0"/>
              <a:t>Menurut</a:t>
            </a:r>
            <a:r>
              <a:rPr lang="en-US" sz="2000" dirty="0" smtClean="0"/>
              <a:t> </a:t>
            </a:r>
            <a:r>
              <a:rPr lang="en-US" sz="2000" dirty="0" err="1"/>
              <a:t>beliau</a:t>
            </a:r>
            <a:r>
              <a:rPr lang="en-US" sz="2000" dirty="0"/>
              <a:t>, </a:t>
            </a:r>
            <a:r>
              <a:rPr lang="en-US" sz="2000" dirty="0" err="1"/>
              <a:t>kesepaduan</a:t>
            </a:r>
            <a:r>
              <a:rPr lang="en-US" sz="2000" dirty="0"/>
              <a:t> </a:t>
            </a:r>
            <a:r>
              <a:rPr lang="en-US" sz="2000" dirty="0" err="1"/>
              <a:t>sosial</a:t>
            </a:r>
            <a:r>
              <a:rPr lang="en-US" sz="2000" dirty="0"/>
              <a:t> </a:t>
            </a:r>
            <a:r>
              <a:rPr lang="en-US" sz="2000" dirty="0" err="1"/>
              <a:t>ialah</a:t>
            </a:r>
            <a:r>
              <a:rPr lang="en-US" sz="2000" dirty="0"/>
              <a:t> </a:t>
            </a:r>
            <a:r>
              <a:rPr lang="en-US" sz="2000" dirty="0" err="1"/>
              <a:t>suatu</a:t>
            </a:r>
            <a:r>
              <a:rPr lang="en-US" sz="2000" dirty="0"/>
              <a:t> </a:t>
            </a:r>
            <a:r>
              <a:rPr lang="en-US" sz="2000" dirty="0" err="1"/>
              <a:t>keadaan</a:t>
            </a:r>
            <a:r>
              <a:rPr lang="en-US" sz="2000" dirty="0"/>
              <a:t> </a:t>
            </a:r>
            <a:r>
              <a:rPr lang="en-US" sz="2000" dirty="0" err="1"/>
              <a:t>aman</a:t>
            </a:r>
            <a:r>
              <a:rPr lang="en-US" sz="2000" dirty="0"/>
              <a:t>, </a:t>
            </a:r>
            <a:r>
              <a:rPr lang="en-US" sz="2000" dirty="0" err="1"/>
              <a:t>stabil</a:t>
            </a:r>
            <a:r>
              <a:rPr lang="en-US" sz="2000" dirty="0"/>
              <a:t> </a:t>
            </a:r>
            <a:r>
              <a:rPr lang="en-US" sz="2000" dirty="0" err="1"/>
              <a:t>dan</a:t>
            </a:r>
            <a:r>
              <a:rPr lang="en-US" sz="2000" dirty="0"/>
              <a:t> </a:t>
            </a:r>
            <a:r>
              <a:rPr lang="en-US" sz="2000" dirty="0" err="1"/>
              <a:t>makmur</a:t>
            </a:r>
            <a:r>
              <a:rPr lang="en-US" sz="2000" dirty="0"/>
              <a:t> </a:t>
            </a:r>
            <a:r>
              <a:rPr lang="en-US" sz="2000" dirty="0" err="1"/>
              <a:t>sejahtera</a:t>
            </a:r>
            <a:r>
              <a:rPr lang="en-US" sz="2000" dirty="0"/>
              <a:t> yang </a:t>
            </a:r>
            <a:r>
              <a:rPr lang="en-US" sz="2000" dirty="0" err="1"/>
              <a:t>wujud</a:t>
            </a:r>
            <a:r>
              <a:rPr lang="en-US" sz="2000" dirty="0"/>
              <a:t> </a:t>
            </a:r>
            <a:r>
              <a:rPr lang="en-US" sz="2000" dirty="0" err="1"/>
              <a:t>dalam</a:t>
            </a:r>
            <a:r>
              <a:rPr lang="en-US" sz="2000" dirty="0"/>
              <a:t> </a:t>
            </a:r>
            <a:r>
              <a:rPr lang="en-US" sz="2000" dirty="0" err="1"/>
              <a:t>sesebuah</a:t>
            </a:r>
            <a:r>
              <a:rPr lang="en-US" sz="2000" dirty="0"/>
              <a:t> </a:t>
            </a:r>
            <a:r>
              <a:rPr lang="en-US" sz="2000" dirty="0" err="1"/>
              <a:t>masyarakat</a:t>
            </a:r>
            <a:r>
              <a:rPr lang="en-US" sz="2000" dirty="0"/>
              <a:t>, </a:t>
            </a:r>
            <a:r>
              <a:rPr lang="en-US" sz="2000" dirty="0" err="1"/>
              <a:t>khususnya</a:t>
            </a:r>
            <a:r>
              <a:rPr lang="en-US" sz="2000" dirty="0"/>
              <a:t> yang </a:t>
            </a:r>
            <a:r>
              <a:rPr lang="en-US" sz="2000" dirty="0" err="1"/>
              <a:t>berbilang</a:t>
            </a:r>
            <a:r>
              <a:rPr lang="en-US" sz="2000" dirty="0"/>
              <a:t> </a:t>
            </a:r>
            <a:r>
              <a:rPr lang="en-US" sz="2000" dirty="0" err="1"/>
              <a:t>etnik</a:t>
            </a:r>
            <a:r>
              <a:rPr lang="en-US" sz="2000" dirty="0" smtClean="0"/>
              <a:t>.</a:t>
            </a:r>
          </a:p>
          <a:p>
            <a:endParaRPr lang="en-US" sz="2000" dirty="0" smtClean="0"/>
          </a:p>
          <a:p>
            <a:r>
              <a:rPr lang="en-US" sz="2000" dirty="0" err="1"/>
              <a:t>Ia</a:t>
            </a:r>
            <a:r>
              <a:rPr lang="en-US" sz="2000" dirty="0"/>
              <a:t> </a:t>
            </a:r>
            <a:r>
              <a:rPr lang="en-US" sz="2000" dirty="0" err="1"/>
              <a:t>berupaya</a:t>
            </a:r>
            <a:r>
              <a:rPr lang="en-US" sz="2000" dirty="0"/>
              <a:t> </a:t>
            </a:r>
            <a:r>
              <a:rPr lang="en-US" sz="2000" dirty="0" err="1"/>
              <a:t>memajukan</a:t>
            </a:r>
            <a:r>
              <a:rPr lang="en-US" sz="2000" dirty="0"/>
              <a:t> </a:t>
            </a:r>
            <a:r>
              <a:rPr lang="en-US" sz="2000" dirty="0" err="1"/>
              <a:t>bangsa</a:t>
            </a:r>
            <a:r>
              <a:rPr lang="en-US" sz="2000" dirty="0"/>
              <a:t> </a:t>
            </a:r>
            <a:r>
              <a:rPr lang="en-US" sz="2000" dirty="0" err="1"/>
              <a:t>dengan</a:t>
            </a:r>
            <a:r>
              <a:rPr lang="en-US" sz="2000" dirty="0"/>
              <a:t> </a:t>
            </a:r>
            <a:r>
              <a:rPr lang="en-US" sz="2000" dirty="0" err="1"/>
              <a:t>adanya</a:t>
            </a:r>
            <a:r>
              <a:rPr lang="en-US" sz="2000" dirty="0"/>
              <a:t> </a:t>
            </a:r>
            <a:r>
              <a:rPr lang="en-US" sz="2000" dirty="0" err="1"/>
              <a:t>semangat</a:t>
            </a:r>
            <a:r>
              <a:rPr lang="en-US" sz="2000" dirty="0"/>
              <a:t> </a:t>
            </a:r>
            <a:r>
              <a:rPr lang="en-US" sz="2000" dirty="0" err="1"/>
              <a:t>kekitaan</a:t>
            </a:r>
            <a:r>
              <a:rPr lang="en-US" sz="2000" dirty="0"/>
              <a:t> yang </a:t>
            </a:r>
            <a:r>
              <a:rPr lang="en-US" sz="2000" dirty="0" err="1"/>
              <a:t>kuat</a:t>
            </a:r>
            <a:r>
              <a:rPr lang="en-US" sz="2000" dirty="0"/>
              <a:t> yang </a:t>
            </a:r>
            <a:r>
              <a:rPr lang="en-US" sz="2000" dirty="0" err="1"/>
              <a:t>dilandasi</a:t>
            </a:r>
            <a:r>
              <a:rPr lang="en-US" sz="2000" dirty="0"/>
              <a:t> </a:t>
            </a:r>
            <a:r>
              <a:rPr lang="en-US" sz="2000" dirty="0" err="1"/>
              <a:t>dengan</a:t>
            </a:r>
            <a:r>
              <a:rPr lang="en-US" sz="2000" dirty="0"/>
              <a:t> rasa </a:t>
            </a:r>
            <a:r>
              <a:rPr lang="en-US" sz="2000" dirty="0" err="1"/>
              <a:t>hormat</a:t>
            </a:r>
            <a:r>
              <a:rPr lang="en-US" sz="2000" dirty="0"/>
              <a:t>, </a:t>
            </a:r>
            <a:r>
              <a:rPr lang="en-US" sz="2000" dirty="0" err="1"/>
              <a:t>tolak</a:t>
            </a:r>
            <a:r>
              <a:rPr lang="en-US" sz="2000" dirty="0"/>
              <a:t> </a:t>
            </a:r>
            <a:r>
              <a:rPr lang="en-US" sz="2000" dirty="0" err="1"/>
              <a:t>ansur</a:t>
            </a:r>
            <a:r>
              <a:rPr lang="en-US" sz="2000" dirty="0"/>
              <a:t> </a:t>
            </a:r>
            <a:r>
              <a:rPr lang="en-US" sz="2000" dirty="0" err="1"/>
              <a:t>dan</a:t>
            </a:r>
            <a:r>
              <a:rPr lang="en-US" sz="2000" dirty="0"/>
              <a:t> </a:t>
            </a:r>
            <a:r>
              <a:rPr lang="en-US" sz="2000" dirty="0" err="1"/>
              <a:t>saling</a:t>
            </a:r>
            <a:r>
              <a:rPr lang="en-US" sz="2000" dirty="0"/>
              <a:t> </a:t>
            </a:r>
            <a:r>
              <a:rPr lang="en-US" sz="2000" dirty="0" err="1"/>
              <a:t>percaya</a:t>
            </a:r>
            <a:r>
              <a:rPr lang="en-US" sz="2000" dirty="0"/>
              <a:t> </a:t>
            </a:r>
            <a:r>
              <a:rPr lang="en-US" sz="2000" dirty="0" err="1"/>
              <a:t>sesama</a:t>
            </a:r>
            <a:r>
              <a:rPr lang="en-US" sz="2000" dirty="0"/>
              <a:t> </a:t>
            </a:r>
            <a:r>
              <a:rPr lang="en-US" sz="2000" dirty="0" err="1"/>
              <a:t>mereka</a:t>
            </a:r>
            <a:r>
              <a:rPr lang="en-US" sz="2000" dirty="0"/>
              <a:t>.</a:t>
            </a:r>
          </a:p>
          <a:p>
            <a:endParaRPr lang="en-US" sz="2000" dirty="0"/>
          </a:p>
        </p:txBody>
      </p:sp>
      <p:sp>
        <p:nvSpPr>
          <p:cNvPr id="8" name="Title 7"/>
          <p:cNvSpPr>
            <a:spLocks noGrp="1"/>
          </p:cNvSpPr>
          <p:nvPr>
            <p:ph type="title"/>
          </p:nvPr>
        </p:nvSpPr>
        <p:spPr/>
        <p:txBody>
          <a:bodyPr/>
          <a:lstStyle/>
          <a:p>
            <a:endParaRPr lang="en-US"/>
          </a:p>
        </p:txBody>
      </p:sp>
      <p:pic>
        <p:nvPicPr>
          <p:cNvPr id="2050" name="Picture 2" descr="C:\Users\user\Desktop\multiracial-malaysia-file-pic.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2057400" y="4572000"/>
            <a:ext cx="47244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635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err="1" smtClean="0"/>
              <a:t>Perbezaan</a:t>
            </a:r>
            <a:r>
              <a:rPr lang="en-US" dirty="0" smtClean="0"/>
              <a:t> </a:t>
            </a:r>
            <a:r>
              <a:rPr lang="en-US" dirty="0" err="1" smtClean="0"/>
              <a:t>budaya</a:t>
            </a:r>
            <a:r>
              <a:rPr lang="en-US" dirty="0" smtClean="0"/>
              <a:t> </a:t>
            </a:r>
            <a:r>
              <a:rPr lang="en-US" dirty="0" err="1" smtClean="0"/>
              <a:t>diantara</a:t>
            </a:r>
            <a:r>
              <a:rPr lang="en-US" dirty="0" smtClean="0"/>
              <a:t> kumpulan2 </a:t>
            </a:r>
            <a:r>
              <a:rPr lang="en-US" dirty="0" err="1" smtClean="0"/>
              <a:t>etnik</a:t>
            </a:r>
            <a:r>
              <a:rPr lang="en-US" dirty="0" smtClean="0"/>
              <a:t>.</a:t>
            </a:r>
          </a:p>
          <a:p>
            <a:r>
              <a:rPr lang="en-US" dirty="0" err="1" smtClean="0"/>
              <a:t>Perbezaan</a:t>
            </a:r>
            <a:r>
              <a:rPr lang="en-US" dirty="0" smtClean="0"/>
              <a:t> </a:t>
            </a:r>
            <a:r>
              <a:rPr lang="en-US" dirty="0" err="1" smtClean="0"/>
              <a:t>ideologi</a:t>
            </a:r>
            <a:r>
              <a:rPr lang="en-US" dirty="0" smtClean="0"/>
              <a:t> </a:t>
            </a:r>
            <a:r>
              <a:rPr lang="en-US" dirty="0" err="1" smtClean="0"/>
              <a:t>politik</a:t>
            </a:r>
            <a:endParaRPr lang="en-US" dirty="0" smtClean="0"/>
          </a:p>
          <a:p>
            <a:r>
              <a:rPr lang="en-US" dirty="0" err="1" smtClean="0"/>
              <a:t>Jurang</a:t>
            </a:r>
            <a:r>
              <a:rPr lang="en-US" dirty="0" smtClean="0"/>
              <a:t> </a:t>
            </a:r>
            <a:r>
              <a:rPr lang="en-US" dirty="0" err="1" smtClean="0"/>
              <a:t>ekonomi</a:t>
            </a:r>
            <a:r>
              <a:rPr lang="en-US" dirty="0" smtClean="0"/>
              <a:t> </a:t>
            </a:r>
            <a:r>
              <a:rPr lang="en-US" dirty="0" err="1" smtClean="0"/>
              <a:t>diantara</a:t>
            </a:r>
            <a:r>
              <a:rPr lang="en-US" dirty="0" smtClean="0"/>
              <a:t> </a:t>
            </a:r>
            <a:r>
              <a:rPr lang="en-US" dirty="0" err="1" smtClean="0"/>
              <a:t>etnik</a:t>
            </a:r>
            <a:r>
              <a:rPr lang="en-US" dirty="0" smtClean="0"/>
              <a:t> </a:t>
            </a:r>
          </a:p>
          <a:p>
            <a:r>
              <a:rPr lang="en-US" dirty="0" err="1" smtClean="0"/>
              <a:t>Faktor</a:t>
            </a:r>
            <a:r>
              <a:rPr lang="en-US" dirty="0" smtClean="0"/>
              <a:t> </a:t>
            </a:r>
            <a:r>
              <a:rPr lang="en-US" dirty="0" err="1" smtClean="0"/>
              <a:t>geografi</a:t>
            </a:r>
            <a:r>
              <a:rPr lang="en-US" dirty="0" smtClean="0"/>
              <a:t> (</a:t>
            </a:r>
            <a:r>
              <a:rPr lang="en-US" dirty="0" err="1" smtClean="0"/>
              <a:t>dari</a:t>
            </a:r>
            <a:r>
              <a:rPr lang="en-US" dirty="0" smtClean="0"/>
              <a:t> </a:t>
            </a:r>
            <a:r>
              <a:rPr lang="en-US" dirty="0" err="1" smtClean="0"/>
              <a:t>segi</a:t>
            </a:r>
            <a:r>
              <a:rPr lang="en-US" dirty="0" smtClean="0"/>
              <a:t> </a:t>
            </a:r>
            <a:r>
              <a:rPr lang="en-US" dirty="0" err="1" smtClean="0"/>
              <a:t>penempatan</a:t>
            </a:r>
            <a:r>
              <a:rPr lang="en-US" dirty="0" smtClean="0"/>
              <a:t> </a:t>
            </a:r>
            <a:r>
              <a:rPr lang="en-US" dirty="0" err="1" smtClean="0"/>
              <a:t>penduduk</a:t>
            </a:r>
            <a:r>
              <a:rPr lang="en-US" dirty="0" smtClean="0"/>
              <a:t>)</a:t>
            </a:r>
          </a:p>
          <a:p>
            <a:r>
              <a:rPr lang="en-US" dirty="0" err="1" smtClean="0"/>
              <a:t>Pengaruh</a:t>
            </a:r>
            <a:r>
              <a:rPr lang="en-US" dirty="0" smtClean="0"/>
              <a:t> media </a:t>
            </a:r>
            <a:r>
              <a:rPr lang="en-US" dirty="0" err="1" smtClean="0"/>
              <a:t>sosial</a:t>
            </a:r>
            <a:r>
              <a:rPr lang="en-US" dirty="0" smtClean="0"/>
              <a:t> </a:t>
            </a:r>
            <a:endParaRPr lang="en-US" dirty="0"/>
          </a:p>
          <a:p>
            <a:r>
              <a:rPr lang="en-US" dirty="0" err="1" smtClean="0"/>
              <a:t>Sikap</a:t>
            </a:r>
            <a:r>
              <a:rPr lang="en-US" dirty="0" smtClean="0"/>
              <a:t> </a:t>
            </a:r>
            <a:r>
              <a:rPr lang="en-US" dirty="0" err="1" smtClean="0"/>
              <a:t>etnosentrik</a:t>
            </a:r>
            <a:r>
              <a:rPr lang="en-US" dirty="0" smtClean="0"/>
              <a:t> yang </a:t>
            </a:r>
            <a:r>
              <a:rPr lang="en-US" dirty="0" err="1" smtClean="0"/>
              <a:t>mengagung-agung</a:t>
            </a:r>
            <a:r>
              <a:rPr lang="en-US" dirty="0" smtClean="0"/>
              <a:t> </a:t>
            </a:r>
            <a:r>
              <a:rPr lang="en-US" dirty="0" err="1" smtClean="0"/>
              <a:t>etnik</a:t>
            </a:r>
            <a:r>
              <a:rPr lang="en-US" dirty="0" smtClean="0"/>
              <a:t> </a:t>
            </a:r>
            <a:r>
              <a:rPr lang="en-US" dirty="0" err="1" smtClean="0"/>
              <a:t>sendiri</a:t>
            </a:r>
            <a:r>
              <a:rPr lang="en-US" dirty="0" smtClean="0"/>
              <a:t> </a:t>
            </a:r>
            <a:r>
              <a:rPr lang="en-US" dirty="0" err="1" smtClean="0"/>
              <a:t>dan</a:t>
            </a:r>
            <a:r>
              <a:rPr lang="en-US" dirty="0" smtClean="0"/>
              <a:t> </a:t>
            </a:r>
            <a:r>
              <a:rPr lang="en-US" dirty="0" err="1" smtClean="0"/>
              <a:t>memandang</a:t>
            </a:r>
            <a:r>
              <a:rPr lang="en-US" dirty="0" smtClean="0"/>
              <a:t> </a:t>
            </a:r>
            <a:r>
              <a:rPr lang="en-US" dirty="0" err="1" smtClean="0"/>
              <a:t>rendah</a:t>
            </a:r>
            <a:r>
              <a:rPr lang="en-US" dirty="0" smtClean="0"/>
              <a:t> </a:t>
            </a:r>
            <a:r>
              <a:rPr lang="en-US" dirty="0" err="1" smtClean="0"/>
              <a:t>kepada</a:t>
            </a:r>
            <a:r>
              <a:rPr lang="en-US" dirty="0" smtClean="0"/>
              <a:t> </a:t>
            </a:r>
            <a:r>
              <a:rPr lang="en-US" dirty="0" err="1" smtClean="0"/>
              <a:t>etnik</a:t>
            </a:r>
            <a:r>
              <a:rPr lang="en-US" dirty="0" smtClean="0"/>
              <a:t> yang lain.</a:t>
            </a:r>
          </a:p>
          <a:p>
            <a:r>
              <a:rPr lang="en-US" dirty="0" err="1" smtClean="0"/>
              <a:t>Sikap</a:t>
            </a:r>
            <a:r>
              <a:rPr lang="en-US" dirty="0" smtClean="0"/>
              <a:t> </a:t>
            </a:r>
            <a:r>
              <a:rPr lang="en-US" dirty="0" err="1" smtClean="0"/>
              <a:t>prasangka</a:t>
            </a:r>
            <a:r>
              <a:rPr lang="en-US" dirty="0" smtClean="0"/>
              <a:t> </a:t>
            </a:r>
            <a:r>
              <a:rPr lang="en-US" dirty="0" err="1" smtClean="0"/>
              <a:t>kepada</a:t>
            </a:r>
            <a:r>
              <a:rPr lang="en-US" dirty="0" smtClean="0"/>
              <a:t> </a:t>
            </a:r>
            <a:r>
              <a:rPr lang="en-US" dirty="0" err="1" smtClean="0"/>
              <a:t>etnik</a:t>
            </a:r>
            <a:r>
              <a:rPr lang="en-US" dirty="0" smtClean="0"/>
              <a:t> yang lain.</a:t>
            </a:r>
            <a:endParaRPr lang="en-US" dirty="0"/>
          </a:p>
        </p:txBody>
      </p:sp>
      <p:sp>
        <p:nvSpPr>
          <p:cNvPr id="3" name="Title 2"/>
          <p:cNvSpPr>
            <a:spLocks noGrp="1"/>
          </p:cNvSpPr>
          <p:nvPr>
            <p:ph type="title"/>
          </p:nvPr>
        </p:nvSpPr>
        <p:spPr/>
        <p:txBody>
          <a:bodyPr>
            <a:normAutofit fontScale="90000"/>
          </a:bodyPr>
          <a:lstStyle/>
          <a:p>
            <a:r>
              <a:rPr lang="en-US" dirty="0">
                <a:effectLst/>
              </a:rPr>
              <a:t>CABARAN KEARAH MENCAPAI KESEPADUAN NASIONAL</a:t>
            </a:r>
            <a:endParaRPr lang="en-US" dirty="0"/>
          </a:p>
        </p:txBody>
      </p:sp>
    </p:spTree>
    <p:extLst>
      <p:ext uri="{BB962C8B-B14F-4D97-AF65-F5344CB8AC3E}">
        <p14:creationId xmlns:p14="http://schemas.microsoft.com/office/powerpoint/2010/main" val="3154255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PENGHAYATAN NILAI</a:t>
            </a:r>
            <a:endParaRPr lang="en-US" dirty="0"/>
          </a:p>
        </p:txBody>
      </p:sp>
      <p:sp>
        <p:nvSpPr>
          <p:cNvPr id="4" name="Content Placeholder 3"/>
          <p:cNvSpPr>
            <a:spLocks noGrp="1"/>
          </p:cNvSpPr>
          <p:nvPr>
            <p:ph idx="1"/>
          </p:nvPr>
        </p:nvSpPr>
        <p:spPr/>
        <p:txBody>
          <a:bodyPr>
            <a:normAutofit/>
          </a:bodyPr>
          <a:lstStyle/>
          <a:p>
            <a:pPr lvl="0"/>
            <a:r>
              <a:rPr lang="en-US" sz="2000" dirty="0" err="1"/>
              <a:t>Masyarakat</a:t>
            </a:r>
            <a:r>
              <a:rPr lang="en-US" sz="2000" dirty="0"/>
              <a:t> Malaysia </a:t>
            </a:r>
            <a:r>
              <a:rPr lang="en-US" sz="2000" dirty="0" err="1"/>
              <a:t>perlu</a:t>
            </a:r>
            <a:r>
              <a:rPr lang="en-US" sz="2000" dirty="0"/>
              <a:t> </a:t>
            </a:r>
            <a:r>
              <a:rPr lang="en-US" sz="2000" dirty="0" err="1"/>
              <a:t>terus</a:t>
            </a:r>
            <a:r>
              <a:rPr lang="en-US" sz="2000" dirty="0"/>
              <a:t> </a:t>
            </a:r>
            <a:r>
              <a:rPr lang="en-US" sz="2000" dirty="0" err="1"/>
              <a:t>menyumbang</a:t>
            </a:r>
            <a:r>
              <a:rPr lang="en-US" sz="2000" dirty="0"/>
              <a:t> </a:t>
            </a:r>
            <a:r>
              <a:rPr lang="en-US" sz="2000" dirty="0" err="1"/>
              <a:t>kepada</a:t>
            </a:r>
            <a:r>
              <a:rPr lang="en-US" sz="2000" dirty="0"/>
              <a:t> </a:t>
            </a:r>
            <a:r>
              <a:rPr lang="en-US" sz="2000" dirty="0" err="1"/>
              <a:t>pembangunan</a:t>
            </a:r>
            <a:r>
              <a:rPr lang="en-US" sz="2000" dirty="0"/>
              <a:t> </a:t>
            </a:r>
            <a:r>
              <a:rPr lang="en-US" sz="2000" dirty="0" err="1"/>
              <a:t>tamadun</a:t>
            </a:r>
            <a:r>
              <a:rPr lang="en-US" sz="2000" dirty="0"/>
              <a:t> </a:t>
            </a:r>
            <a:r>
              <a:rPr lang="en-US" sz="2000" dirty="0" err="1"/>
              <a:t>bangsa</a:t>
            </a:r>
            <a:r>
              <a:rPr lang="en-US" sz="2000" dirty="0"/>
              <a:t> Malaysia</a:t>
            </a:r>
            <a:r>
              <a:rPr lang="en-US" sz="2000" dirty="0" smtClean="0"/>
              <a:t>.</a:t>
            </a:r>
          </a:p>
          <a:p>
            <a:pPr marL="109728" lvl="0" indent="0">
              <a:buNone/>
            </a:pPr>
            <a:endParaRPr lang="en-US" sz="2000" dirty="0"/>
          </a:p>
          <a:p>
            <a:pPr lvl="0"/>
            <a:r>
              <a:rPr lang="en-US" sz="2000" dirty="0" err="1"/>
              <a:t>Menghormati</a:t>
            </a:r>
            <a:r>
              <a:rPr lang="en-US" sz="2000" dirty="0"/>
              <a:t> set </a:t>
            </a:r>
            <a:r>
              <a:rPr lang="en-US" sz="2000" dirty="0" err="1"/>
              <a:t>nilai</a:t>
            </a:r>
            <a:r>
              <a:rPr lang="en-US" sz="2000" dirty="0"/>
              <a:t> yang </a:t>
            </a:r>
            <a:r>
              <a:rPr lang="en-US" sz="2000" dirty="0" err="1"/>
              <a:t>mendasari</a:t>
            </a:r>
            <a:r>
              <a:rPr lang="en-US" sz="2000" dirty="0"/>
              <a:t> </a:t>
            </a:r>
            <a:r>
              <a:rPr lang="en-US" sz="2000" dirty="0" err="1"/>
              <a:t>masyarakat</a:t>
            </a:r>
            <a:r>
              <a:rPr lang="en-US" sz="2000" dirty="0"/>
              <a:t> Malaysia </a:t>
            </a:r>
            <a:r>
              <a:rPr lang="en-US" sz="2000" dirty="0" err="1"/>
              <a:t>dan</a:t>
            </a:r>
            <a:r>
              <a:rPr lang="en-US" sz="2000" dirty="0"/>
              <a:t> </a:t>
            </a:r>
            <a:r>
              <a:rPr lang="en-US" sz="2000" dirty="0" err="1"/>
              <a:t>masyarakat</a:t>
            </a:r>
            <a:r>
              <a:rPr lang="en-US" sz="2000" dirty="0"/>
              <a:t> </a:t>
            </a:r>
            <a:r>
              <a:rPr lang="en-US" sz="2000" dirty="0" err="1"/>
              <a:t>serantau</a:t>
            </a:r>
            <a:r>
              <a:rPr lang="en-US" sz="2000" dirty="0"/>
              <a:t> </a:t>
            </a:r>
            <a:r>
              <a:rPr lang="en-US" sz="2000" dirty="0" err="1"/>
              <a:t>seperti</a:t>
            </a:r>
            <a:r>
              <a:rPr lang="en-US" sz="2000" dirty="0"/>
              <a:t> </a:t>
            </a:r>
            <a:r>
              <a:rPr lang="en-US" sz="2000" dirty="0" err="1"/>
              <a:t>nilai</a:t>
            </a:r>
            <a:r>
              <a:rPr lang="en-US" sz="2000" dirty="0"/>
              <a:t> </a:t>
            </a:r>
            <a:r>
              <a:rPr lang="en-US" sz="2000" dirty="0" err="1"/>
              <a:t>hormat</a:t>
            </a:r>
            <a:r>
              <a:rPr lang="en-US" sz="2000" dirty="0"/>
              <a:t> </a:t>
            </a:r>
            <a:r>
              <a:rPr lang="en-US" sz="2000" dirty="0" err="1"/>
              <a:t>menghormati</a:t>
            </a:r>
            <a:r>
              <a:rPr lang="en-US" sz="2000" dirty="0"/>
              <a:t>, </a:t>
            </a:r>
            <a:r>
              <a:rPr lang="en-US" sz="2000" dirty="0" err="1"/>
              <a:t>menjalin</a:t>
            </a:r>
            <a:r>
              <a:rPr lang="en-US" sz="2000" dirty="0"/>
              <a:t> </a:t>
            </a:r>
            <a:r>
              <a:rPr lang="en-US" sz="2000" dirty="0" err="1"/>
              <a:t>keharmonian</a:t>
            </a:r>
            <a:r>
              <a:rPr lang="en-US" sz="2000" dirty="0"/>
              <a:t>, </a:t>
            </a:r>
            <a:r>
              <a:rPr lang="en-US" sz="2000" dirty="0" err="1"/>
              <a:t>menjaga</a:t>
            </a:r>
            <a:r>
              <a:rPr lang="en-US" sz="2000" dirty="0"/>
              <a:t> </a:t>
            </a:r>
            <a:r>
              <a:rPr lang="en-US" sz="2000" dirty="0" err="1"/>
              <a:t>maruah</a:t>
            </a:r>
            <a:r>
              <a:rPr lang="en-US" sz="2000" dirty="0"/>
              <a:t> </a:t>
            </a:r>
            <a:r>
              <a:rPr lang="en-US" sz="2000" dirty="0" err="1"/>
              <a:t>sesama</a:t>
            </a:r>
            <a:r>
              <a:rPr lang="en-US" sz="2000" dirty="0"/>
              <a:t> </a:t>
            </a:r>
            <a:r>
              <a:rPr lang="en-US" sz="2000" dirty="0" err="1"/>
              <a:t>kaum</a:t>
            </a:r>
            <a:r>
              <a:rPr lang="en-US" sz="2000" dirty="0"/>
              <a:t>, </a:t>
            </a:r>
            <a:r>
              <a:rPr lang="en-US" sz="2000" dirty="0" err="1"/>
              <a:t>mengiktiraf</a:t>
            </a:r>
            <a:r>
              <a:rPr lang="en-US" sz="2000" dirty="0"/>
              <a:t> </a:t>
            </a:r>
            <a:r>
              <a:rPr lang="en-US" sz="2000" dirty="0" err="1"/>
              <a:t>simbol</a:t>
            </a:r>
            <a:r>
              <a:rPr lang="en-US" sz="2000" dirty="0"/>
              <a:t> </a:t>
            </a:r>
            <a:r>
              <a:rPr lang="en-US" sz="2000" dirty="0" err="1"/>
              <a:t>dan</a:t>
            </a:r>
            <a:r>
              <a:rPr lang="en-US" sz="2000" dirty="0"/>
              <a:t> </a:t>
            </a:r>
            <a:r>
              <a:rPr lang="en-US" sz="2000" dirty="0" err="1"/>
              <a:t>ekspresi</a:t>
            </a:r>
            <a:r>
              <a:rPr lang="en-US" sz="2000" dirty="0"/>
              <a:t> </a:t>
            </a:r>
            <a:r>
              <a:rPr lang="en-US" sz="2000" dirty="0" err="1"/>
              <a:t>setiap</a:t>
            </a:r>
            <a:r>
              <a:rPr lang="en-US" sz="2000" dirty="0"/>
              <a:t> </a:t>
            </a:r>
            <a:r>
              <a:rPr lang="en-US" sz="2000" dirty="0" err="1"/>
              <a:t>ahli</a:t>
            </a:r>
            <a:r>
              <a:rPr lang="en-US" sz="2000" dirty="0"/>
              <a:t> </a:t>
            </a:r>
            <a:r>
              <a:rPr lang="en-US" sz="2000" dirty="0" err="1"/>
              <a:t>masyarakat</a:t>
            </a:r>
            <a:r>
              <a:rPr lang="en-US" sz="2000" dirty="0" smtClean="0"/>
              <a:t>.</a:t>
            </a:r>
          </a:p>
          <a:p>
            <a:pPr marL="109728" lvl="0" indent="0">
              <a:buNone/>
            </a:pPr>
            <a:endParaRPr lang="en-US" sz="2000" dirty="0"/>
          </a:p>
          <a:p>
            <a:pPr lvl="0"/>
            <a:r>
              <a:rPr lang="en-US" sz="2000" dirty="0" err="1"/>
              <a:t>Masyarakat</a:t>
            </a:r>
            <a:r>
              <a:rPr lang="en-US" sz="2000" dirty="0"/>
              <a:t> </a:t>
            </a:r>
            <a:r>
              <a:rPr lang="en-US" sz="2000" dirty="0" err="1"/>
              <a:t>perlu</a:t>
            </a:r>
            <a:r>
              <a:rPr lang="en-US" sz="2000" dirty="0"/>
              <a:t> </a:t>
            </a:r>
            <a:r>
              <a:rPr lang="en-US" sz="2000" dirty="0" err="1"/>
              <a:t>memahami</a:t>
            </a:r>
            <a:r>
              <a:rPr lang="en-US" sz="2000" dirty="0"/>
              <a:t> </a:t>
            </a:r>
            <a:r>
              <a:rPr lang="en-US" sz="2000" dirty="0" err="1"/>
              <a:t>bahawa</a:t>
            </a:r>
            <a:r>
              <a:rPr lang="en-US" sz="2000" dirty="0"/>
              <a:t> </a:t>
            </a:r>
            <a:r>
              <a:rPr lang="en-US" sz="2000" dirty="0" err="1"/>
              <a:t>sistem</a:t>
            </a:r>
            <a:r>
              <a:rPr lang="en-US" sz="2000" dirty="0"/>
              <a:t> </a:t>
            </a:r>
            <a:r>
              <a:rPr lang="en-US" sz="2000" dirty="0" err="1"/>
              <a:t>nilai</a:t>
            </a:r>
            <a:r>
              <a:rPr lang="en-US" sz="2000" dirty="0"/>
              <a:t> yang </a:t>
            </a:r>
            <a:r>
              <a:rPr lang="en-US" sz="2000" dirty="0" err="1"/>
              <a:t>wujud</a:t>
            </a:r>
            <a:r>
              <a:rPr lang="en-US" sz="2000" dirty="0"/>
              <a:t> </a:t>
            </a:r>
            <a:r>
              <a:rPr lang="en-US" sz="2000" dirty="0" err="1"/>
              <a:t>dalam</a:t>
            </a:r>
            <a:r>
              <a:rPr lang="en-US" sz="2000" dirty="0"/>
              <a:t> </a:t>
            </a:r>
            <a:r>
              <a:rPr lang="en-US" sz="2000" dirty="0" err="1"/>
              <a:t>masyarakat</a:t>
            </a:r>
            <a:r>
              <a:rPr lang="en-US" sz="2000" dirty="0"/>
              <a:t> </a:t>
            </a:r>
            <a:r>
              <a:rPr lang="en-US" sz="2000" dirty="0" err="1"/>
              <a:t>dapat</a:t>
            </a:r>
            <a:r>
              <a:rPr lang="en-US" sz="2000" dirty="0"/>
              <a:t> </a:t>
            </a:r>
            <a:r>
              <a:rPr lang="en-US" sz="2000" dirty="0" err="1"/>
              <a:t>menyumbang</a:t>
            </a:r>
            <a:r>
              <a:rPr lang="en-US" sz="2000" dirty="0"/>
              <a:t> </a:t>
            </a:r>
            <a:r>
              <a:rPr lang="en-US" sz="2000" dirty="0" err="1"/>
              <a:t>kepada</a:t>
            </a:r>
            <a:r>
              <a:rPr lang="en-US" sz="2000" dirty="0"/>
              <a:t> </a:t>
            </a:r>
            <a:r>
              <a:rPr lang="en-US" sz="2000" dirty="0" err="1"/>
              <a:t>tercapainya</a:t>
            </a:r>
            <a:r>
              <a:rPr lang="en-US" sz="2000" dirty="0"/>
              <a:t> </a:t>
            </a:r>
            <a:r>
              <a:rPr lang="en-US" sz="2000" dirty="0" err="1"/>
              <a:t>kemajuan</a:t>
            </a:r>
            <a:r>
              <a:rPr lang="en-US" sz="2000" dirty="0"/>
              <a:t> </a:t>
            </a:r>
            <a:r>
              <a:rPr lang="en-US" sz="2000" dirty="0" err="1"/>
              <a:t>dan</a:t>
            </a:r>
            <a:r>
              <a:rPr lang="en-US" sz="2000" dirty="0"/>
              <a:t> </a:t>
            </a:r>
            <a:r>
              <a:rPr lang="en-US" sz="2000" dirty="0" err="1"/>
              <a:t>pembangunan</a:t>
            </a:r>
            <a:r>
              <a:rPr lang="en-US" sz="2000" dirty="0"/>
              <a:t> </a:t>
            </a:r>
            <a:r>
              <a:rPr lang="en-US" sz="2000" dirty="0" err="1"/>
              <a:t>ekonomi</a:t>
            </a:r>
            <a:r>
              <a:rPr lang="en-US" sz="2000" dirty="0"/>
              <a:t> </a:t>
            </a:r>
            <a:r>
              <a:rPr lang="en-US" sz="2000" dirty="0" err="1"/>
              <a:t>negara</a:t>
            </a:r>
            <a:r>
              <a:rPr lang="en-US" sz="2000" dirty="0"/>
              <a:t>.</a:t>
            </a:r>
            <a:endParaRPr lang="en-US" sz="2000" dirty="0">
              <a:effectLst/>
            </a:endParaRPr>
          </a:p>
        </p:txBody>
      </p:sp>
    </p:spTree>
    <p:extLst>
      <p:ext uri="{BB962C8B-B14F-4D97-AF65-F5344CB8AC3E}">
        <p14:creationId xmlns:p14="http://schemas.microsoft.com/office/powerpoint/2010/main" val="3147036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fontScale="70000" lnSpcReduction="20000"/>
          </a:bodyPr>
          <a:lstStyle/>
          <a:p>
            <a:r>
              <a:rPr lang="en-US" dirty="0" err="1"/>
              <a:t>Dalam</a:t>
            </a:r>
            <a:r>
              <a:rPr lang="en-US" dirty="0"/>
              <a:t> </a:t>
            </a:r>
            <a:r>
              <a:rPr lang="en-US" dirty="0" err="1"/>
              <a:t>usaha</a:t>
            </a:r>
            <a:r>
              <a:rPr lang="en-US" dirty="0"/>
              <a:t> </a:t>
            </a:r>
            <a:r>
              <a:rPr lang="en-US" dirty="0" err="1"/>
              <a:t>kita</a:t>
            </a:r>
            <a:r>
              <a:rPr lang="en-US" dirty="0"/>
              <a:t> </a:t>
            </a:r>
            <a:r>
              <a:rPr lang="en-US" dirty="0" err="1"/>
              <a:t>untuk</a:t>
            </a:r>
            <a:r>
              <a:rPr lang="en-US" dirty="0"/>
              <a:t> </a:t>
            </a:r>
            <a:r>
              <a:rPr lang="en-US" dirty="0" err="1"/>
              <a:t>menjadi</a:t>
            </a:r>
            <a:r>
              <a:rPr lang="en-US" dirty="0"/>
              <a:t> </a:t>
            </a:r>
            <a:r>
              <a:rPr lang="en-US" dirty="0" err="1"/>
              <a:t>sebuah</a:t>
            </a:r>
            <a:r>
              <a:rPr lang="en-US" dirty="0"/>
              <a:t> </a:t>
            </a:r>
            <a:r>
              <a:rPr lang="en-US" dirty="0" err="1"/>
              <a:t>negara</a:t>
            </a:r>
            <a:r>
              <a:rPr lang="en-US" dirty="0"/>
              <a:t> </a:t>
            </a:r>
            <a:r>
              <a:rPr lang="en-US" dirty="0" err="1"/>
              <a:t>bangsa</a:t>
            </a:r>
            <a:r>
              <a:rPr lang="en-US" dirty="0"/>
              <a:t>, </a:t>
            </a:r>
            <a:r>
              <a:rPr lang="en-US" dirty="0" err="1"/>
              <a:t>pelbagai</a:t>
            </a:r>
            <a:r>
              <a:rPr lang="en-US" dirty="0"/>
              <a:t> </a:t>
            </a:r>
            <a:r>
              <a:rPr lang="en-US" dirty="0" err="1"/>
              <a:t>strategi</a:t>
            </a:r>
            <a:r>
              <a:rPr lang="en-US" dirty="0"/>
              <a:t>, </a:t>
            </a:r>
            <a:r>
              <a:rPr lang="en-US" dirty="0" err="1"/>
              <a:t>pendekatan</a:t>
            </a:r>
            <a:r>
              <a:rPr lang="en-US" dirty="0"/>
              <a:t> </a:t>
            </a:r>
            <a:r>
              <a:rPr lang="en-US" dirty="0" err="1"/>
              <a:t>dan</a:t>
            </a:r>
            <a:r>
              <a:rPr lang="en-US" dirty="0"/>
              <a:t> </a:t>
            </a:r>
            <a:r>
              <a:rPr lang="en-US" dirty="0" err="1"/>
              <a:t>dasar</a:t>
            </a:r>
            <a:r>
              <a:rPr lang="en-US" dirty="0"/>
              <a:t> </a:t>
            </a:r>
            <a:r>
              <a:rPr lang="en-US" dirty="0" err="1"/>
              <a:t>telah</a:t>
            </a:r>
            <a:r>
              <a:rPr lang="en-US" dirty="0"/>
              <a:t> </a:t>
            </a:r>
            <a:r>
              <a:rPr lang="en-US" dirty="0" err="1"/>
              <a:t>dilaksanakan</a:t>
            </a:r>
            <a:r>
              <a:rPr lang="en-US" dirty="0"/>
              <a:t> </a:t>
            </a:r>
            <a:r>
              <a:rPr lang="en-US" dirty="0" err="1"/>
              <a:t>oleh</a:t>
            </a:r>
            <a:r>
              <a:rPr lang="en-US" dirty="0"/>
              <a:t> </a:t>
            </a:r>
            <a:r>
              <a:rPr lang="en-US" dirty="0" err="1"/>
              <a:t>kerajaan</a:t>
            </a:r>
            <a:r>
              <a:rPr lang="en-US" dirty="0"/>
              <a:t> </a:t>
            </a:r>
            <a:r>
              <a:rPr lang="en-US" dirty="0" err="1"/>
              <a:t>untuk</a:t>
            </a:r>
            <a:r>
              <a:rPr lang="en-US" dirty="0"/>
              <a:t> </a:t>
            </a:r>
            <a:r>
              <a:rPr lang="en-US" dirty="0" err="1"/>
              <a:t>menjadikan</a:t>
            </a:r>
            <a:r>
              <a:rPr lang="en-US" dirty="0"/>
              <a:t>  </a:t>
            </a:r>
            <a:r>
              <a:rPr lang="en-US" dirty="0" err="1"/>
              <a:t>negara</a:t>
            </a:r>
            <a:r>
              <a:rPr lang="en-US" dirty="0"/>
              <a:t> </a:t>
            </a:r>
            <a:r>
              <a:rPr lang="en-US" dirty="0" err="1"/>
              <a:t>ini</a:t>
            </a:r>
            <a:r>
              <a:rPr lang="en-US" dirty="0"/>
              <a:t> </a:t>
            </a:r>
            <a:r>
              <a:rPr lang="en-US" dirty="0" err="1"/>
              <a:t>bukan</a:t>
            </a:r>
            <a:r>
              <a:rPr lang="en-US" dirty="0"/>
              <a:t> </a:t>
            </a:r>
            <a:r>
              <a:rPr lang="en-US" dirty="0" err="1"/>
              <a:t>sahaja</a:t>
            </a:r>
            <a:r>
              <a:rPr lang="en-US" dirty="0"/>
              <a:t> </a:t>
            </a:r>
            <a:r>
              <a:rPr lang="en-US" dirty="0" err="1"/>
              <a:t>makmur</a:t>
            </a:r>
            <a:r>
              <a:rPr lang="en-US" dirty="0"/>
              <a:t> </a:t>
            </a:r>
            <a:r>
              <a:rPr lang="en-US" dirty="0" err="1"/>
              <a:t>dan</a:t>
            </a:r>
            <a:r>
              <a:rPr lang="en-US" dirty="0"/>
              <a:t> </a:t>
            </a:r>
            <a:r>
              <a:rPr lang="en-US" dirty="0" err="1"/>
              <a:t>maju</a:t>
            </a:r>
            <a:r>
              <a:rPr lang="en-US" dirty="0"/>
              <a:t> </a:t>
            </a:r>
            <a:r>
              <a:rPr lang="en-US" dirty="0" err="1"/>
              <a:t>dalam</a:t>
            </a:r>
            <a:r>
              <a:rPr lang="en-US" dirty="0"/>
              <a:t> </a:t>
            </a:r>
            <a:r>
              <a:rPr lang="en-US" dirty="0" err="1"/>
              <a:t>semua</a:t>
            </a:r>
            <a:r>
              <a:rPr lang="en-US" dirty="0"/>
              <a:t> </a:t>
            </a:r>
            <a:r>
              <a:rPr lang="en-US" dirty="0" err="1"/>
              <a:t>bidang</a:t>
            </a:r>
            <a:r>
              <a:rPr lang="en-US" dirty="0"/>
              <a:t>, </a:t>
            </a:r>
            <a:r>
              <a:rPr lang="en-US" dirty="0" err="1"/>
              <a:t>tetapi</a:t>
            </a:r>
            <a:r>
              <a:rPr lang="en-US" dirty="0"/>
              <a:t> juga </a:t>
            </a:r>
            <a:r>
              <a:rPr lang="en-US" dirty="0" err="1"/>
              <a:t>mempunyai</a:t>
            </a:r>
            <a:r>
              <a:rPr lang="en-US" dirty="0"/>
              <a:t> </a:t>
            </a:r>
            <a:r>
              <a:rPr lang="en-US" dirty="0" err="1"/>
              <a:t>hubungan</a:t>
            </a:r>
            <a:r>
              <a:rPr lang="en-US" dirty="0"/>
              <a:t> </a:t>
            </a:r>
            <a:r>
              <a:rPr lang="en-US" dirty="0" err="1"/>
              <a:t>etnik</a:t>
            </a:r>
            <a:r>
              <a:rPr lang="en-US" dirty="0"/>
              <a:t> yang </a:t>
            </a:r>
            <a:r>
              <a:rPr lang="en-US" dirty="0" err="1"/>
              <a:t>harmoni</a:t>
            </a:r>
            <a:r>
              <a:rPr lang="en-US" dirty="0"/>
              <a:t> </a:t>
            </a:r>
            <a:r>
              <a:rPr lang="en-US" dirty="0" err="1"/>
              <a:t>dan</a:t>
            </a:r>
            <a:r>
              <a:rPr lang="en-US" dirty="0"/>
              <a:t> </a:t>
            </a:r>
            <a:r>
              <a:rPr lang="en-US" dirty="0" err="1"/>
              <a:t>bersatu</a:t>
            </a:r>
            <a:r>
              <a:rPr lang="en-US" dirty="0"/>
              <a:t> </a:t>
            </a:r>
            <a:r>
              <a:rPr lang="en-US" dirty="0" err="1"/>
              <a:t>padu</a:t>
            </a:r>
            <a:r>
              <a:rPr lang="en-US" dirty="0"/>
              <a:t>, </a:t>
            </a:r>
            <a:r>
              <a:rPr lang="en-US" dirty="0" err="1"/>
              <a:t>serta</a:t>
            </a:r>
            <a:r>
              <a:rPr lang="en-US" dirty="0"/>
              <a:t> </a:t>
            </a:r>
            <a:r>
              <a:rPr lang="en-US" dirty="0" err="1"/>
              <a:t>mencapai</a:t>
            </a:r>
            <a:r>
              <a:rPr lang="en-US" dirty="0"/>
              <a:t> </a:t>
            </a:r>
            <a:r>
              <a:rPr lang="en-US" dirty="0" err="1"/>
              <a:t>integrasi</a:t>
            </a:r>
            <a:r>
              <a:rPr lang="en-US" dirty="0"/>
              <a:t> </a:t>
            </a:r>
            <a:r>
              <a:rPr lang="en-US" dirty="0" err="1"/>
              <a:t>nasional</a:t>
            </a:r>
            <a:r>
              <a:rPr lang="en-US" dirty="0"/>
              <a:t> di </a:t>
            </a:r>
            <a:r>
              <a:rPr lang="en-US" dirty="0" err="1"/>
              <a:t>bawah</a:t>
            </a:r>
            <a:r>
              <a:rPr lang="en-US" dirty="0"/>
              <a:t> </a:t>
            </a:r>
            <a:r>
              <a:rPr lang="en-US" dirty="0" err="1"/>
              <a:t>sistem</a:t>
            </a:r>
            <a:r>
              <a:rPr lang="en-US" dirty="0"/>
              <a:t> </a:t>
            </a:r>
            <a:r>
              <a:rPr lang="en-US" dirty="0" err="1"/>
              <a:t>persekutuan</a:t>
            </a:r>
            <a:r>
              <a:rPr lang="en-US" dirty="0"/>
              <a:t>.  </a:t>
            </a:r>
            <a:endParaRPr lang="en-US" dirty="0" smtClean="0"/>
          </a:p>
          <a:p>
            <a:pPr marL="109728" indent="0">
              <a:buNone/>
            </a:pPr>
            <a:endParaRPr lang="en-US" dirty="0" smtClean="0"/>
          </a:p>
          <a:p>
            <a:r>
              <a:rPr lang="en-US" dirty="0" smtClean="0"/>
              <a:t>Malaysia </a:t>
            </a:r>
            <a:r>
              <a:rPr lang="en-US" dirty="0"/>
              <a:t>yang </a:t>
            </a:r>
            <a:r>
              <a:rPr lang="en-US" dirty="0" err="1"/>
              <a:t>kita</a:t>
            </a:r>
            <a:r>
              <a:rPr lang="en-US" dirty="0"/>
              <a:t> </a:t>
            </a:r>
            <a:r>
              <a:rPr lang="en-US" dirty="0" err="1"/>
              <a:t>impikan</a:t>
            </a:r>
            <a:r>
              <a:rPr lang="en-US" dirty="0"/>
              <a:t> </a:t>
            </a:r>
            <a:r>
              <a:rPr lang="en-US" dirty="0" err="1"/>
              <a:t>ialah</a:t>
            </a:r>
            <a:r>
              <a:rPr lang="en-US" dirty="0"/>
              <a:t> </a:t>
            </a:r>
            <a:r>
              <a:rPr lang="en-US" dirty="0" err="1"/>
              <a:t>sebuah</a:t>
            </a:r>
            <a:r>
              <a:rPr lang="en-US" dirty="0"/>
              <a:t> </a:t>
            </a:r>
            <a:r>
              <a:rPr lang="en-US" dirty="0" err="1"/>
              <a:t>negara</a:t>
            </a:r>
            <a:r>
              <a:rPr lang="en-US" dirty="0"/>
              <a:t> yang </a:t>
            </a:r>
            <a:r>
              <a:rPr lang="en-US" dirty="0" err="1"/>
              <a:t>menyaksikan</a:t>
            </a:r>
            <a:r>
              <a:rPr lang="en-US" dirty="0"/>
              <a:t> </a:t>
            </a:r>
            <a:r>
              <a:rPr lang="en-US" dirty="0" err="1"/>
              <a:t>rakyat</a:t>
            </a:r>
            <a:r>
              <a:rPr lang="en-US" dirty="0"/>
              <a:t> </a:t>
            </a:r>
            <a:r>
              <a:rPr lang="en-US" dirty="0" err="1"/>
              <a:t>berbilang</a:t>
            </a:r>
            <a:r>
              <a:rPr lang="en-US" dirty="0"/>
              <a:t> </a:t>
            </a:r>
            <a:r>
              <a:rPr lang="en-US" dirty="0" err="1"/>
              <a:t>kaum</a:t>
            </a:r>
            <a:r>
              <a:rPr lang="en-US" dirty="0"/>
              <a:t>, </a:t>
            </a:r>
            <a:r>
              <a:rPr lang="en-US" dirty="0" err="1"/>
              <a:t>budaya</a:t>
            </a:r>
            <a:r>
              <a:rPr lang="en-US" dirty="0"/>
              <a:t> </a:t>
            </a:r>
            <a:r>
              <a:rPr lang="en-US" dirty="0" err="1"/>
              <a:t>dan</a:t>
            </a:r>
            <a:r>
              <a:rPr lang="en-US" dirty="0"/>
              <a:t> agama </a:t>
            </a:r>
            <a:r>
              <a:rPr lang="en-US" dirty="0" err="1"/>
              <a:t>dapat</a:t>
            </a:r>
            <a:r>
              <a:rPr lang="en-US" dirty="0"/>
              <a:t> </a:t>
            </a:r>
            <a:r>
              <a:rPr lang="en-US" dirty="0" err="1"/>
              <a:t>hidup</a:t>
            </a:r>
            <a:r>
              <a:rPr lang="en-US" dirty="0"/>
              <a:t> </a:t>
            </a:r>
            <a:r>
              <a:rPr lang="en-US" dirty="0" err="1"/>
              <a:t>dalam</a:t>
            </a:r>
            <a:r>
              <a:rPr lang="en-US" dirty="0"/>
              <a:t> </a:t>
            </a:r>
            <a:r>
              <a:rPr lang="en-US" dirty="0" err="1"/>
              <a:t>keadaan</a:t>
            </a:r>
            <a:r>
              <a:rPr lang="en-US" dirty="0"/>
              <a:t> </a:t>
            </a:r>
            <a:r>
              <a:rPr lang="en-US" dirty="0" err="1"/>
              <a:t>aman</a:t>
            </a:r>
            <a:r>
              <a:rPr lang="en-US" dirty="0"/>
              <a:t> </a:t>
            </a:r>
            <a:r>
              <a:rPr lang="en-US" dirty="0" err="1"/>
              <a:t>dan</a:t>
            </a:r>
            <a:r>
              <a:rPr lang="en-US" dirty="0"/>
              <a:t> </a:t>
            </a:r>
            <a:r>
              <a:rPr lang="en-US" dirty="0" err="1" smtClean="0"/>
              <a:t>damai</a:t>
            </a:r>
            <a:r>
              <a:rPr lang="en-US" dirty="0"/>
              <a:t> </a:t>
            </a:r>
            <a:r>
              <a:rPr lang="en-US" dirty="0" err="1" smtClean="0"/>
              <a:t>dengan</a:t>
            </a:r>
            <a:r>
              <a:rPr lang="en-US" dirty="0" smtClean="0"/>
              <a:t> </a:t>
            </a:r>
            <a:r>
              <a:rPr lang="en-US" dirty="0" err="1" smtClean="0"/>
              <a:t>rakyatnya</a:t>
            </a:r>
            <a:r>
              <a:rPr lang="en-US" dirty="0" smtClean="0"/>
              <a:t> yang  </a:t>
            </a:r>
            <a:r>
              <a:rPr lang="en-US" dirty="0" err="1"/>
              <a:t>memiliki</a:t>
            </a:r>
            <a:r>
              <a:rPr lang="en-US" dirty="0"/>
              <a:t> </a:t>
            </a:r>
            <a:r>
              <a:rPr lang="en-US" dirty="0" err="1"/>
              <a:t>kesatuan</a:t>
            </a:r>
            <a:r>
              <a:rPr lang="en-US" dirty="0"/>
              <a:t> </a:t>
            </a:r>
            <a:r>
              <a:rPr lang="en-US" dirty="0" err="1"/>
              <a:t>dan</a:t>
            </a:r>
            <a:r>
              <a:rPr lang="en-US" dirty="0"/>
              <a:t> </a:t>
            </a:r>
            <a:r>
              <a:rPr lang="en-US" dirty="0" err="1"/>
              <a:t>perpaduan</a:t>
            </a:r>
            <a:r>
              <a:rPr lang="en-US" dirty="0"/>
              <a:t> yang </a:t>
            </a:r>
            <a:r>
              <a:rPr lang="en-US" dirty="0" err="1"/>
              <a:t>utuh</a:t>
            </a:r>
            <a:r>
              <a:rPr lang="en-US" dirty="0"/>
              <a:t>, </a:t>
            </a:r>
            <a:r>
              <a:rPr lang="en-US" dirty="0" err="1"/>
              <a:t>sementara</a:t>
            </a:r>
            <a:r>
              <a:rPr lang="en-US" dirty="0"/>
              <a:t> </a:t>
            </a:r>
            <a:r>
              <a:rPr lang="en-US" dirty="0" err="1"/>
              <a:t>hubungan</a:t>
            </a:r>
            <a:r>
              <a:rPr lang="en-US" dirty="0"/>
              <a:t> </a:t>
            </a:r>
            <a:r>
              <a:rPr lang="en-US" dirty="0" err="1"/>
              <a:t>kerajaan</a:t>
            </a:r>
            <a:r>
              <a:rPr lang="en-US" dirty="0"/>
              <a:t> </a:t>
            </a:r>
            <a:r>
              <a:rPr lang="en-US" dirty="0" err="1"/>
              <a:t>negeri</a:t>
            </a:r>
            <a:r>
              <a:rPr lang="en-US" dirty="0"/>
              <a:t> </a:t>
            </a:r>
            <a:r>
              <a:rPr lang="en-US" dirty="0" err="1"/>
              <a:t>dengan</a:t>
            </a:r>
            <a:r>
              <a:rPr lang="en-US" dirty="0"/>
              <a:t> </a:t>
            </a:r>
            <a:r>
              <a:rPr lang="en-US" dirty="0" err="1"/>
              <a:t>kerajaan</a:t>
            </a:r>
            <a:r>
              <a:rPr lang="en-US" dirty="0"/>
              <a:t> </a:t>
            </a:r>
            <a:r>
              <a:rPr lang="en-US" dirty="0" err="1"/>
              <a:t>persekutuan</a:t>
            </a:r>
            <a:r>
              <a:rPr lang="en-US" dirty="0"/>
              <a:t> </a:t>
            </a:r>
            <a:r>
              <a:rPr lang="en-US" dirty="0" err="1"/>
              <a:t>berada</a:t>
            </a:r>
            <a:r>
              <a:rPr lang="en-US" dirty="0"/>
              <a:t> </a:t>
            </a:r>
            <a:r>
              <a:rPr lang="en-US" dirty="0" err="1"/>
              <a:t>dalam</a:t>
            </a:r>
            <a:r>
              <a:rPr lang="en-US" dirty="0"/>
              <a:t> </a:t>
            </a:r>
            <a:r>
              <a:rPr lang="en-US" dirty="0" err="1"/>
              <a:t>keadaan</a:t>
            </a:r>
            <a:r>
              <a:rPr lang="en-US" dirty="0"/>
              <a:t> </a:t>
            </a:r>
            <a:r>
              <a:rPr lang="en-US" dirty="0" err="1"/>
              <a:t>harmoni</a:t>
            </a:r>
            <a:r>
              <a:rPr lang="en-US" dirty="0"/>
              <a:t> </a:t>
            </a:r>
            <a:r>
              <a:rPr lang="en-US" dirty="0" err="1"/>
              <a:t>sesuai</a:t>
            </a:r>
            <a:r>
              <a:rPr lang="en-US" dirty="0"/>
              <a:t> </a:t>
            </a:r>
            <a:r>
              <a:rPr lang="en-US" dirty="0" err="1"/>
              <a:t>dengan</a:t>
            </a:r>
            <a:r>
              <a:rPr lang="en-US" dirty="0"/>
              <a:t> </a:t>
            </a:r>
            <a:r>
              <a:rPr lang="en-US" dirty="0" err="1"/>
              <a:t>tuntutan</a:t>
            </a:r>
            <a:r>
              <a:rPr lang="en-US" dirty="0"/>
              <a:t> </a:t>
            </a:r>
            <a:r>
              <a:rPr lang="en-US" dirty="0" err="1"/>
              <a:t>perlembagaan</a:t>
            </a:r>
            <a:r>
              <a:rPr lang="en-US" dirty="0" smtClean="0"/>
              <a:t>.</a:t>
            </a:r>
          </a:p>
          <a:p>
            <a:pPr marL="109728" indent="0">
              <a:buNone/>
            </a:pPr>
            <a:r>
              <a:rPr lang="en-US" dirty="0" smtClean="0"/>
              <a:t> </a:t>
            </a:r>
          </a:p>
          <a:p>
            <a:r>
              <a:rPr lang="en-US" dirty="0" err="1" smtClean="0"/>
              <a:t>Perpaduan</a:t>
            </a:r>
            <a:r>
              <a:rPr lang="en-US" dirty="0" smtClean="0"/>
              <a:t> </a:t>
            </a:r>
            <a:r>
              <a:rPr lang="en-US" dirty="0" err="1"/>
              <a:t>kaum</a:t>
            </a:r>
            <a:r>
              <a:rPr lang="en-US" dirty="0"/>
              <a:t> </a:t>
            </a:r>
            <a:r>
              <a:rPr lang="en-US" dirty="0" err="1"/>
              <a:t>dan</a:t>
            </a:r>
            <a:r>
              <a:rPr lang="en-US" dirty="0"/>
              <a:t> </a:t>
            </a:r>
            <a:r>
              <a:rPr lang="en-US" dirty="0" err="1"/>
              <a:t>integrasi</a:t>
            </a:r>
            <a:r>
              <a:rPr lang="en-US" dirty="0"/>
              <a:t> </a:t>
            </a:r>
            <a:r>
              <a:rPr lang="en-US" dirty="0" err="1"/>
              <a:t>nasional</a:t>
            </a:r>
            <a:r>
              <a:rPr lang="en-US" dirty="0"/>
              <a:t> </a:t>
            </a:r>
            <a:r>
              <a:rPr lang="en-US" dirty="0" err="1"/>
              <a:t>merupakan</a:t>
            </a:r>
            <a:r>
              <a:rPr lang="en-US" dirty="0"/>
              <a:t> </a:t>
            </a:r>
            <a:r>
              <a:rPr lang="en-US" dirty="0" err="1"/>
              <a:t>tunjang</a:t>
            </a:r>
            <a:r>
              <a:rPr lang="en-US" dirty="0"/>
              <a:t> </a:t>
            </a:r>
            <a:r>
              <a:rPr lang="en-US" dirty="0" err="1"/>
              <a:t>kestabilan</a:t>
            </a:r>
            <a:r>
              <a:rPr lang="en-US" dirty="0"/>
              <a:t> </a:t>
            </a:r>
            <a:r>
              <a:rPr lang="en-US" dirty="0" err="1"/>
              <a:t>sosiopolitik</a:t>
            </a:r>
            <a:r>
              <a:rPr lang="en-US" dirty="0"/>
              <a:t> di </a:t>
            </a:r>
            <a:r>
              <a:rPr lang="en-US" dirty="0" err="1"/>
              <a:t>negara</a:t>
            </a:r>
            <a:r>
              <a:rPr lang="en-US" dirty="0"/>
              <a:t> </a:t>
            </a:r>
            <a:r>
              <a:rPr lang="en-US" dirty="0" err="1"/>
              <a:t>ini</a:t>
            </a:r>
            <a:r>
              <a:rPr lang="en-US" dirty="0"/>
              <a:t> yang </a:t>
            </a:r>
            <a:r>
              <a:rPr lang="en-US" dirty="0" err="1"/>
              <a:t>dapat</a:t>
            </a:r>
            <a:r>
              <a:rPr lang="en-US" dirty="0"/>
              <a:t> </a:t>
            </a:r>
            <a:r>
              <a:rPr lang="en-US" dirty="0" err="1"/>
              <a:t>menjamin</a:t>
            </a:r>
            <a:r>
              <a:rPr lang="en-US" dirty="0"/>
              <a:t> </a:t>
            </a:r>
            <a:r>
              <a:rPr lang="en-US" dirty="0" err="1"/>
              <a:t>kemajuan</a:t>
            </a:r>
            <a:r>
              <a:rPr lang="en-US" dirty="0"/>
              <a:t> </a:t>
            </a:r>
            <a:r>
              <a:rPr lang="en-US" dirty="0" err="1"/>
              <a:t>dan</a:t>
            </a:r>
            <a:r>
              <a:rPr lang="en-US" dirty="0"/>
              <a:t> </a:t>
            </a:r>
            <a:r>
              <a:rPr lang="en-US" dirty="0" err="1"/>
              <a:t>keutuhan</a:t>
            </a:r>
            <a:r>
              <a:rPr lang="en-US" dirty="0"/>
              <a:t> </a:t>
            </a:r>
            <a:r>
              <a:rPr lang="en-US" dirty="0" err="1"/>
              <a:t>bangsa</a:t>
            </a:r>
            <a:r>
              <a:rPr lang="en-US" dirty="0"/>
              <a:t>.</a:t>
            </a:r>
          </a:p>
          <a:p>
            <a:pPr marL="109728" indent="0">
              <a:buNone/>
            </a:pPr>
            <a:r>
              <a:rPr lang="en-US" b="1" dirty="0"/>
              <a:t> </a:t>
            </a:r>
            <a:endParaRPr lang="en-US" dirty="0"/>
          </a:p>
          <a:p>
            <a:endParaRPr lang="en-US" dirty="0"/>
          </a:p>
        </p:txBody>
      </p:sp>
      <p:sp>
        <p:nvSpPr>
          <p:cNvPr id="3" name="Title 2"/>
          <p:cNvSpPr>
            <a:spLocks noGrp="1"/>
          </p:cNvSpPr>
          <p:nvPr>
            <p:ph type="title"/>
          </p:nvPr>
        </p:nvSpPr>
        <p:spPr/>
        <p:txBody>
          <a:bodyPr/>
          <a:lstStyle/>
          <a:p>
            <a:pPr algn="ctr"/>
            <a:r>
              <a:rPr lang="en-US" dirty="0" smtClean="0"/>
              <a:t>KESIMPULAN</a:t>
            </a:r>
            <a:endParaRPr lang="en-US" dirty="0"/>
          </a:p>
        </p:txBody>
      </p:sp>
    </p:spTree>
    <p:extLst>
      <p:ext uri="{BB962C8B-B14F-4D97-AF65-F5344CB8AC3E}">
        <p14:creationId xmlns:p14="http://schemas.microsoft.com/office/powerpoint/2010/main" val="3735214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sz="2000" dirty="0" err="1"/>
              <a:t>Taraf</a:t>
            </a:r>
            <a:r>
              <a:rPr lang="en-US" sz="2000" dirty="0"/>
              <a:t> </a:t>
            </a:r>
            <a:r>
              <a:rPr lang="en-US" sz="2000" dirty="0" err="1"/>
              <a:t>kebendaan</a:t>
            </a:r>
            <a:r>
              <a:rPr lang="en-US" sz="2000" dirty="0"/>
              <a:t> yang </a:t>
            </a:r>
            <a:r>
              <a:rPr lang="en-US" sz="2000" dirty="0" err="1"/>
              <a:t>berkualiti</a:t>
            </a:r>
            <a:r>
              <a:rPr lang="en-US" sz="2000" dirty="0"/>
              <a:t>, </a:t>
            </a:r>
            <a:r>
              <a:rPr lang="en-US" sz="2000" dirty="0" err="1"/>
              <a:t>seperti</a:t>
            </a:r>
            <a:r>
              <a:rPr lang="en-US" sz="2000" dirty="0"/>
              <a:t> </a:t>
            </a:r>
            <a:r>
              <a:rPr lang="en-US" sz="2000" dirty="0" err="1"/>
              <a:t>mempunyai</a:t>
            </a:r>
            <a:r>
              <a:rPr lang="en-US" sz="2000" dirty="0"/>
              <a:t> </a:t>
            </a:r>
            <a:r>
              <a:rPr lang="en-US" sz="2000" dirty="0" err="1"/>
              <a:t>indeks</a:t>
            </a:r>
            <a:r>
              <a:rPr lang="en-US" sz="2000" dirty="0"/>
              <a:t> </a:t>
            </a:r>
            <a:r>
              <a:rPr lang="en-US" sz="2000" dirty="0" err="1"/>
              <a:t>kualiti</a:t>
            </a:r>
            <a:r>
              <a:rPr lang="en-US" sz="2000" dirty="0"/>
              <a:t> </a:t>
            </a:r>
            <a:r>
              <a:rPr lang="en-US" sz="2000" dirty="0" err="1"/>
              <a:t>hidup</a:t>
            </a:r>
            <a:r>
              <a:rPr lang="en-US" sz="2000" dirty="0"/>
              <a:t> yang </a:t>
            </a:r>
            <a:r>
              <a:rPr lang="en-US" sz="2000" dirty="0" err="1"/>
              <a:t>sederhana</a:t>
            </a:r>
            <a:r>
              <a:rPr lang="en-US" sz="2000" dirty="0"/>
              <a:t> </a:t>
            </a:r>
            <a:r>
              <a:rPr lang="en-US" sz="2000" dirty="0" err="1"/>
              <a:t>ke</a:t>
            </a:r>
            <a:r>
              <a:rPr lang="en-US" sz="2000" dirty="0"/>
              <a:t> </a:t>
            </a:r>
            <a:r>
              <a:rPr lang="en-US" sz="2000" dirty="0" err="1" smtClean="0"/>
              <a:t>tinggi</a:t>
            </a:r>
            <a:r>
              <a:rPr lang="en-US" sz="2000" dirty="0" smtClean="0"/>
              <a:t>.</a:t>
            </a:r>
          </a:p>
          <a:p>
            <a:pPr lvl="0"/>
            <a:endParaRPr lang="en-US" sz="2000" dirty="0"/>
          </a:p>
          <a:p>
            <a:pPr lvl="0"/>
            <a:r>
              <a:rPr lang="en-US" sz="2000" dirty="0" err="1"/>
              <a:t>Akses</a:t>
            </a:r>
            <a:r>
              <a:rPr lang="en-US" sz="2000" dirty="0"/>
              <a:t> </a:t>
            </a:r>
            <a:r>
              <a:rPr lang="en-US" sz="2000" dirty="0" err="1"/>
              <a:t>kepada</a:t>
            </a:r>
            <a:r>
              <a:rPr lang="en-US" sz="2000" dirty="0"/>
              <a:t> </a:t>
            </a:r>
            <a:r>
              <a:rPr lang="en-US" sz="2000" dirty="0" err="1"/>
              <a:t>kemudahan</a:t>
            </a:r>
            <a:r>
              <a:rPr lang="en-US" sz="2000" dirty="0"/>
              <a:t> yang </a:t>
            </a:r>
            <a:r>
              <a:rPr lang="en-US" sz="2000" dirty="0" err="1"/>
              <a:t>boleh</a:t>
            </a:r>
            <a:r>
              <a:rPr lang="en-US" sz="2000" dirty="0"/>
              <a:t> </a:t>
            </a:r>
            <a:r>
              <a:rPr lang="en-US" sz="2000" dirty="0" err="1"/>
              <a:t>menjamin</a:t>
            </a:r>
            <a:r>
              <a:rPr lang="en-US" sz="2000" dirty="0"/>
              <a:t> </a:t>
            </a:r>
            <a:r>
              <a:rPr lang="en-US" sz="2000" dirty="0" err="1"/>
              <a:t>dan</a:t>
            </a:r>
            <a:r>
              <a:rPr lang="en-US" sz="2000" dirty="0"/>
              <a:t> </a:t>
            </a:r>
            <a:r>
              <a:rPr lang="en-US" sz="2000" dirty="0" err="1"/>
              <a:t>mempertahan</a:t>
            </a:r>
            <a:r>
              <a:rPr lang="en-US" sz="2000" dirty="0"/>
              <a:t> </a:t>
            </a:r>
            <a:r>
              <a:rPr lang="en-US" sz="2000" dirty="0" err="1"/>
              <a:t>kualiti</a:t>
            </a:r>
            <a:r>
              <a:rPr lang="en-US" sz="2000" dirty="0"/>
              <a:t> </a:t>
            </a:r>
            <a:r>
              <a:rPr lang="en-US" sz="2000" dirty="0" err="1"/>
              <a:t>hidup</a:t>
            </a:r>
            <a:r>
              <a:rPr lang="en-US" sz="2000" dirty="0"/>
              <a:t> </a:t>
            </a:r>
            <a:r>
              <a:rPr lang="en-US" sz="2000" dirty="0" err="1"/>
              <a:t>dan</a:t>
            </a:r>
            <a:r>
              <a:rPr lang="en-US" sz="2000" dirty="0"/>
              <a:t> </a:t>
            </a:r>
            <a:r>
              <a:rPr lang="en-US" sz="2000" dirty="0" err="1"/>
              <a:t>mobiliti</a:t>
            </a:r>
            <a:r>
              <a:rPr lang="en-US" sz="2000" dirty="0"/>
              <a:t> </a:t>
            </a:r>
            <a:r>
              <a:rPr lang="en-US" sz="2000" dirty="0" err="1" smtClean="0"/>
              <a:t>sosial</a:t>
            </a:r>
            <a:r>
              <a:rPr lang="en-US" sz="2000" dirty="0" smtClean="0"/>
              <a:t>.</a:t>
            </a:r>
          </a:p>
          <a:p>
            <a:pPr lvl="0"/>
            <a:endParaRPr lang="en-US" sz="2000" dirty="0"/>
          </a:p>
          <a:p>
            <a:pPr lvl="0"/>
            <a:r>
              <a:rPr lang="en-US" sz="2000" dirty="0" err="1"/>
              <a:t>Aturan</a:t>
            </a:r>
            <a:r>
              <a:rPr lang="en-US" sz="2000" dirty="0"/>
              <a:t> </a:t>
            </a:r>
            <a:r>
              <a:rPr lang="en-US" sz="2000" dirty="0" err="1"/>
              <a:t>sosial</a:t>
            </a:r>
            <a:r>
              <a:rPr lang="en-US" sz="2000" dirty="0"/>
              <a:t> yang </a:t>
            </a:r>
            <a:r>
              <a:rPr lang="en-US" sz="2000" dirty="0" err="1"/>
              <a:t>stabil</a:t>
            </a:r>
            <a:r>
              <a:rPr lang="en-US" sz="2000" dirty="0"/>
              <a:t>, </a:t>
            </a:r>
            <a:r>
              <a:rPr lang="en-US" sz="2000" dirty="0" err="1"/>
              <a:t>aman</a:t>
            </a:r>
            <a:r>
              <a:rPr lang="en-US" sz="2000" dirty="0"/>
              <a:t> </a:t>
            </a:r>
            <a:r>
              <a:rPr lang="en-US" sz="2000" dirty="0" err="1"/>
              <a:t>dan</a:t>
            </a:r>
            <a:r>
              <a:rPr lang="en-US" sz="2000" dirty="0"/>
              <a:t> </a:t>
            </a:r>
            <a:r>
              <a:rPr lang="en-US" sz="2000" dirty="0" err="1" smtClean="0"/>
              <a:t>selamat</a:t>
            </a:r>
            <a:r>
              <a:rPr lang="en-US" sz="2000" dirty="0" smtClean="0"/>
              <a:t>.</a:t>
            </a:r>
          </a:p>
          <a:p>
            <a:pPr lvl="0"/>
            <a:endParaRPr lang="en-US" sz="2000" dirty="0"/>
          </a:p>
          <a:p>
            <a:pPr lvl="0"/>
            <a:r>
              <a:rPr lang="en-US" sz="2000" dirty="0" err="1"/>
              <a:t>Interaktif</a:t>
            </a:r>
            <a:r>
              <a:rPr lang="en-US" sz="2000" dirty="0"/>
              <a:t> </a:t>
            </a:r>
            <a:r>
              <a:rPr lang="en-US" sz="2000" dirty="0" err="1"/>
              <a:t>aktif</a:t>
            </a:r>
            <a:r>
              <a:rPr lang="en-US" sz="2000" dirty="0"/>
              <a:t> </a:t>
            </a:r>
            <a:r>
              <a:rPr lang="en-US" sz="2000" dirty="0" err="1"/>
              <a:t>berlandaskan</a:t>
            </a:r>
            <a:r>
              <a:rPr lang="en-US" sz="2000" dirty="0"/>
              <a:t> </a:t>
            </a:r>
            <a:r>
              <a:rPr lang="en-US" sz="2000" dirty="0" err="1"/>
              <a:t>jaringan</a:t>
            </a:r>
            <a:r>
              <a:rPr lang="en-US" sz="2000" dirty="0"/>
              <a:t> </a:t>
            </a:r>
            <a:r>
              <a:rPr lang="en-US" sz="2000" dirty="0" err="1"/>
              <a:t>dan</a:t>
            </a:r>
            <a:r>
              <a:rPr lang="en-US" sz="2000" dirty="0"/>
              <a:t> </a:t>
            </a:r>
            <a:r>
              <a:rPr lang="en-US" sz="2000" dirty="0" err="1"/>
              <a:t>pertukaran</a:t>
            </a:r>
            <a:r>
              <a:rPr lang="en-US" sz="2000" dirty="0"/>
              <a:t> </a:t>
            </a:r>
            <a:r>
              <a:rPr lang="en-US" sz="2000" dirty="0" err="1"/>
              <a:t>hubungan</a:t>
            </a:r>
            <a:r>
              <a:rPr lang="en-US" sz="2000" dirty="0"/>
              <a:t> yang </a:t>
            </a:r>
            <a:r>
              <a:rPr lang="en-US" sz="2000" dirty="0" err="1" smtClean="0"/>
              <a:t>positif</a:t>
            </a:r>
            <a:r>
              <a:rPr lang="en-US" sz="2000" dirty="0" smtClean="0"/>
              <a:t>.</a:t>
            </a:r>
          </a:p>
          <a:p>
            <a:pPr lvl="0"/>
            <a:endParaRPr lang="en-US" sz="2000" dirty="0"/>
          </a:p>
          <a:p>
            <a:pPr lvl="0"/>
            <a:r>
              <a:rPr lang="en-US" sz="2000" dirty="0" err="1"/>
              <a:t>Wujudnya</a:t>
            </a:r>
            <a:r>
              <a:rPr lang="en-US" sz="2000" dirty="0"/>
              <a:t> </a:t>
            </a:r>
            <a:r>
              <a:rPr lang="en-US" sz="2000" dirty="0" err="1"/>
              <a:t>usaha</a:t>
            </a:r>
            <a:r>
              <a:rPr lang="en-US" sz="2000" dirty="0"/>
              <a:t> </a:t>
            </a:r>
            <a:r>
              <a:rPr lang="en-US" sz="2000" dirty="0" err="1"/>
              <a:t>positif</a:t>
            </a:r>
            <a:r>
              <a:rPr lang="en-US" sz="2000" dirty="0"/>
              <a:t> </a:t>
            </a:r>
            <a:r>
              <a:rPr lang="en-US" sz="2000" dirty="0" err="1"/>
              <a:t>ke</a:t>
            </a:r>
            <a:r>
              <a:rPr lang="en-US" sz="2000" dirty="0"/>
              <a:t> </a:t>
            </a:r>
            <a:r>
              <a:rPr lang="en-US" sz="2000" dirty="0" err="1"/>
              <a:t>arah</a:t>
            </a:r>
            <a:r>
              <a:rPr lang="en-US" sz="2000" dirty="0"/>
              <a:t> </a:t>
            </a:r>
            <a:r>
              <a:rPr lang="en-US" sz="2000" dirty="0" err="1"/>
              <a:t>penglibatan</a:t>
            </a:r>
            <a:r>
              <a:rPr lang="en-US" sz="2000" dirty="0"/>
              <a:t> </a:t>
            </a:r>
            <a:r>
              <a:rPr lang="en-US" sz="2000" dirty="0" err="1"/>
              <a:t>semua</a:t>
            </a:r>
            <a:r>
              <a:rPr lang="en-US" sz="2000" dirty="0"/>
              <a:t> </a:t>
            </a:r>
            <a:r>
              <a:rPr lang="en-US" sz="2000" dirty="0" err="1"/>
              <a:t>pihak</a:t>
            </a:r>
            <a:r>
              <a:rPr lang="en-US" sz="2000" dirty="0"/>
              <a:t> </a:t>
            </a:r>
            <a:r>
              <a:rPr lang="en-US" sz="2000" dirty="0" err="1"/>
              <a:t>dalam</a:t>
            </a:r>
            <a:r>
              <a:rPr lang="en-US" sz="2000" dirty="0"/>
              <a:t> </a:t>
            </a:r>
            <a:r>
              <a:rPr lang="en-US" sz="2000" dirty="0" err="1"/>
              <a:t>kegiatan</a:t>
            </a:r>
            <a:r>
              <a:rPr lang="en-US" sz="2000" dirty="0"/>
              <a:t> </a:t>
            </a:r>
            <a:r>
              <a:rPr lang="en-US" sz="2000" dirty="0" err="1"/>
              <a:t>arus</a:t>
            </a:r>
            <a:r>
              <a:rPr lang="en-US" sz="2000" dirty="0"/>
              <a:t> </a:t>
            </a:r>
            <a:r>
              <a:rPr lang="en-US" sz="2000" dirty="0" err="1"/>
              <a:t>perdana</a:t>
            </a:r>
            <a:r>
              <a:rPr lang="en-US" sz="2000" dirty="0"/>
              <a:t> (</a:t>
            </a:r>
            <a:r>
              <a:rPr lang="en-US" sz="2000" dirty="0" err="1"/>
              <a:t>Shamsul</a:t>
            </a:r>
            <a:r>
              <a:rPr lang="en-US" sz="2000" dirty="0"/>
              <a:t> </a:t>
            </a:r>
            <a:r>
              <a:rPr lang="en-US" sz="2000" dirty="0" err="1"/>
              <a:t>Amri</a:t>
            </a:r>
            <a:r>
              <a:rPr lang="en-US" sz="2000" dirty="0"/>
              <a:t>, 2014). </a:t>
            </a:r>
          </a:p>
          <a:p>
            <a:pPr marL="109728" indent="0">
              <a:buNone/>
            </a:pPr>
            <a:r>
              <a:rPr lang="en-US" sz="2000" b="1" dirty="0"/>
              <a:t> </a:t>
            </a:r>
            <a:endParaRPr lang="en-US" sz="2000" dirty="0"/>
          </a:p>
          <a:p>
            <a:endParaRPr lang="en-US" sz="2000" dirty="0"/>
          </a:p>
        </p:txBody>
      </p:sp>
      <p:sp>
        <p:nvSpPr>
          <p:cNvPr id="3" name="Title 2"/>
          <p:cNvSpPr>
            <a:spLocks noGrp="1"/>
          </p:cNvSpPr>
          <p:nvPr>
            <p:ph type="title"/>
          </p:nvPr>
        </p:nvSpPr>
        <p:spPr>
          <a:xfrm>
            <a:off x="457200" y="533400"/>
            <a:ext cx="8229600" cy="884238"/>
          </a:xfrm>
        </p:spPr>
        <p:txBody>
          <a:bodyPr>
            <a:noAutofit/>
          </a:bodyPr>
          <a:lstStyle/>
          <a:p>
            <a:r>
              <a:rPr lang="en-US" sz="3200" dirty="0" smtClean="0">
                <a:effectLst/>
              </a:rPr>
              <a:t>5 </a:t>
            </a:r>
            <a:r>
              <a:rPr lang="en-US" sz="3200" dirty="0" err="1" smtClean="0">
                <a:effectLst/>
              </a:rPr>
              <a:t>pra-syarat</a:t>
            </a:r>
            <a:r>
              <a:rPr lang="en-US" sz="3200" dirty="0" smtClean="0">
                <a:effectLst/>
              </a:rPr>
              <a:t> </a:t>
            </a:r>
            <a:r>
              <a:rPr lang="en-US" sz="3200" dirty="0" err="1" smtClean="0">
                <a:effectLst/>
              </a:rPr>
              <a:t>kepada</a:t>
            </a:r>
            <a:r>
              <a:rPr lang="en-US" sz="3200" dirty="0" smtClean="0">
                <a:effectLst/>
              </a:rPr>
              <a:t> </a:t>
            </a:r>
            <a:r>
              <a:rPr lang="en-US" sz="3200" dirty="0" err="1">
                <a:effectLst/>
              </a:rPr>
              <a:t>Kesepakatan</a:t>
            </a:r>
            <a:r>
              <a:rPr lang="en-US" sz="3200" dirty="0">
                <a:effectLst/>
              </a:rPr>
              <a:t> </a:t>
            </a:r>
            <a:r>
              <a:rPr lang="en-US" sz="3200" dirty="0" err="1" smtClean="0">
                <a:effectLst/>
              </a:rPr>
              <a:t>Sosial</a:t>
            </a:r>
            <a:r>
              <a:rPr lang="en-US" sz="3200" dirty="0" smtClean="0">
                <a:effectLst/>
              </a:rPr>
              <a:t> </a:t>
            </a:r>
            <a:r>
              <a:rPr lang="en-US" sz="3200" dirty="0">
                <a:effectLst/>
              </a:rPr>
              <a:t>(social bonding) yang </a:t>
            </a:r>
            <a:r>
              <a:rPr lang="en-US" sz="3200" dirty="0" err="1">
                <a:effectLst/>
              </a:rPr>
              <a:t>kuat</a:t>
            </a:r>
            <a:r>
              <a:rPr lang="en-US" sz="3200" dirty="0">
                <a:effectLst/>
              </a:rPr>
              <a:t> </a:t>
            </a:r>
            <a:r>
              <a:rPr lang="en-US" sz="3200" dirty="0" smtClean="0">
                <a:effectLst/>
              </a:rPr>
              <a:t>: </a:t>
            </a:r>
            <a:r>
              <a:rPr lang="en-US" sz="3200" dirty="0">
                <a:effectLst/>
              </a:rPr>
              <a:t/>
            </a:r>
            <a:br>
              <a:rPr lang="en-US" sz="3200" dirty="0">
                <a:effectLst/>
              </a:rPr>
            </a:br>
            <a:endParaRPr lang="en-US" sz="3200" dirty="0"/>
          </a:p>
        </p:txBody>
      </p:sp>
    </p:spTree>
    <p:extLst>
      <p:ext uri="{BB962C8B-B14F-4D97-AF65-F5344CB8AC3E}">
        <p14:creationId xmlns:p14="http://schemas.microsoft.com/office/powerpoint/2010/main" val="2179731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PANDANGAN TOKOH SOSIOLOGI TENTANG KESEPADUAN SOSIAL</a:t>
            </a:r>
            <a:endParaRPr lang="en-US" dirty="0"/>
          </a:p>
        </p:txBody>
      </p:sp>
      <p:sp>
        <p:nvSpPr>
          <p:cNvPr id="5" name="Text Placeholder 4"/>
          <p:cNvSpPr>
            <a:spLocks noGrp="1"/>
          </p:cNvSpPr>
          <p:nvPr>
            <p:ph type="body" sz="half" idx="3"/>
          </p:nvPr>
        </p:nvSpPr>
        <p:spPr>
          <a:xfrm>
            <a:off x="5715000" y="5410200"/>
            <a:ext cx="2971801" cy="762000"/>
          </a:xfrm>
        </p:spPr>
        <p:txBody>
          <a:bodyPr/>
          <a:lstStyle/>
          <a:p>
            <a:pPr algn="ctr"/>
            <a:r>
              <a:rPr lang="en-US" dirty="0" smtClean="0"/>
              <a:t>IBN KHALDUN</a:t>
            </a:r>
            <a:endParaRPr lang="en-US" dirty="0"/>
          </a:p>
        </p:txBody>
      </p:sp>
      <p:sp>
        <p:nvSpPr>
          <p:cNvPr id="2" name="Content Placeholder 1"/>
          <p:cNvSpPr>
            <a:spLocks noGrp="1"/>
          </p:cNvSpPr>
          <p:nvPr>
            <p:ph sz="quarter" idx="2"/>
          </p:nvPr>
        </p:nvSpPr>
        <p:spPr>
          <a:xfrm>
            <a:off x="457200" y="1600200"/>
            <a:ext cx="5029200" cy="3785857"/>
          </a:xfrm>
        </p:spPr>
        <p:txBody>
          <a:bodyPr>
            <a:normAutofit/>
          </a:bodyPr>
          <a:lstStyle/>
          <a:p>
            <a:r>
              <a:rPr lang="ms-MY" sz="2000" dirty="0" smtClean="0"/>
              <a:t>IBN KHALDUN menamakan </a:t>
            </a:r>
            <a:r>
              <a:rPr lang="ms-MY" sz="2000" dirty="0"/>
              <a:t>kesepaduan sebagai </a:t>
            </a:r>
            <a:r>
              <a:rPr lang="ms-MY" sz="2000" i="1" dirty="0" smtClean="0"/>
              <a:t>Asabiyyah </a:t>
            </a:r>
            <a:r>
              <a:rPr lang="ms-MY" sz="2000" dirty="0"/>
              <a:t>yang</a:t>
            </a:r>
            <a:r>
              <a:rPr lang="en-US" sz="2000" dirty="0"/>
              <a:t> </a:t>
            </a:r>
            <a:r>
              <a:rPr lang="en-US" sz="2000" dirty="0" err="1"/>
              <a:t>merujuk</a:t>
            </a:r>
            <a:r>
              <a:rPr lang="en-US" sz="2000" dirty="0"/>
              <a:t> </a:t>
            </a:r>
            <a:r>
              <a:rPr lang="en-US" sz="2000" dirty="0" err="1"/>
              <a:t>kepada</a:t>
            </a:r>
            <a:r>
              <a:rPr lang="en-US" sz="2000" dirty="0"/>
              <a:t> </a:t>
            </a:r>
            <a:r>
              <a:rPr lang="en-US" sz="2000" dirty="0" err="1"/>
              <a:t>perpaduan</a:t>
            </a:r>
            <a:r>
              <a:rPr lang="en-US" sz="2000" dirty="0"/>
              <a:t> </a:t>
            </a:r>
            <a:r>
              <a:rPr lang="en-US" sz="2000" dirty="0" err="1"/>
              <a:t>sosial</a:t>
            </a:r>
            <a:r>
              <a:rPr lang="en-US" sz="2000" dirty="0"/>
              <a:t> </a:t>
            </a:r>
            <a:r>
              <a:rPr lang="en-US" sz="2000" dirty="0" err="1"/>
              <a:t>dengan</a:t>
            </a:r>
            <a:r>
              <a:rPr lang="en-US" sz="2000" dirty="0"/>
              <a:t> </a:t>
            </a:r>
            <a:r>
              <a:rPr lang="en-US" sz="2000" dirty="0" err="1"/>
              <a:t>penekanan</a:t>
            </a:r>
            <a:r>
              <a:rPr lang="en-US" sz="2000" dirty="0"/>
              <a:t> </a:t>
            </a:r>
            <a:r>
              <a:rPr lang="en-US" sz="2000" dirty="0" err="1"/>
              <a:t>kepada</a:t>
            </a:r>
            <a:r>
              <a:rPr lang="en-US" sz="2000" dirty="0"/>
              <a:t> </a:t>
            </a:r>
            <a:r>
              <a:rPr lang="en-US" sz="2000" dirty="0" err="1"/>
              <a:t>kesatuan</a:t>
            </a:r>
            <a:r>
              <a:rPr lang="en-US" sz="2000" dirty="0"/>
              <a:t>, </a:t>
            </a:r>
            <a:r>
              <a:rPr lang="en-US" sz="2000" dirty="0" err="1"/>
              <a:t>kesedaran</a:t>
            </a:r>
            <a:r>
              <a:rPr lang="en-US" sz="2000" dirty="0"/>
              <a:t> </a:t>
            </a:r>
            <a:r>
              <a:rPr lang="en-US" sz="2000" dirty="0" err="1"/>
              <a:t>kumpulan</a:t>
            </a:r>
            <a:r>
              <a:rPr lang="en-US" sz="2000" dirty="0"/>
              <a:t>, </a:t>
            </a:r>
            <a:r>
              <a:rPr lang="en-US" sz="2000" dirty="0" err="1"/>
              <a:t>dan</a:t>
            </a:r>
            <a:r>
              <a:rPr lang="en-US" sz="2000" dirty="0"/>
              <a:t> </a:t>
            </a:r>
            <a:r>
              <a:rPr lang="en-US" sz="2000" dirty="0" err="1"/>
              <a:t>kesepaduan</a:t>
            </a:r>
            <a:r>
              <a:rPr lang="en-US" sz="2000" dirty="0"/>
              <a:t> </a:t>
            </a:r>
            <a:r>
              <a:rPr lang="en-US" sz="2000" dirty="0" err="1"/>
              <a:t>sosial</a:t>
            </a:r>
            <a:r>
              <a:rPr lang="en-US" sz="2000" dirty="0"/>
              <a:t>.</a:t>
            </a:r>
            <a:r>
              <a:rPr lang="ms-MY" sz="2000" dirty="0"/>
              <a:t> </a:t>
            </a:r>
            <a:endParaRPr lang="ms-MY" sz="2000" dirty="0" smtClean="0"/>
          </a:p>
          <a:p>
            <a:pPr marL="109728" indent="0">
              <a:buNone/>
            </a:pPr>
            <a:endParaRPr lang="ms-MY" sz="2000" dirty="0" smtClean="0"/>
          </a:p>
          <a:p>
            <a:r>
              <a:rPr lang="ms-MY" sz="2000" dirty="0" smtClean="0"/>
              <a:t>Kedua-dua </a:t>
            </a:r>
            <a:r>
              <a:rPr lang="ms-MY" sz="2000" dirty="0"/>
              <a:t>konsep ini adalah sama kerana ia membawa pengertian </a:t>
            </a:r>
            <a:r>
              <a:rPr lang="ms-MY" sz="2000" i="1" dirty="0"/>
              <a:t>esprit de corps</a:t>
            </a:r>
            <a:r>
              <a:rPr lang="ms-MY" sz="2000" dirty="0"/>
              <a:t> atau semangat kekitaan </a:t>
            </a:r>
            <a:r>
              <a:rPr lang="ms-MY" sz="2000" i="1" dirty="0"/>
              <a:t>(group feeling). </a:t>
            </a:r>
            <a:endParaRPr lang="ms-MY" sz="2000" i="1" dirty="0" smtClean="0"/>
          </a:p>
          <a:p>
            <a:pPr marL="109728" indent="0">
              <a:buNone/>
            </a:pPr>
            <a:endParaRPr lang="ms-MY" sz="2000" i="1" dirty="0" smtClean="0"/>
          </a:p>
        </p:txBody>
      </p:sp>
      <p:pic>
        <p:nvPicPr>
          <p:cNvPr id="4098"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562600" y="1524000"/>
            <a:ext cx="3124200" cy="3639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6405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3"/>
          </p:nvPr>
        </p:nvSpPr>
        <p:spPr>
          <a:xfrm>
            <a:off x="5791200" y="5410200"/>
            <a:ext cx="3048000" cy="762000"/>
          </a:xfrm>
        </p:spPr>
        <p:txBody>
          <a:bodyPr/>
          <a:lstStyle/>
          <a:p>
            <a:pPr algn="ctr"/>
            <a:r>
              <a:rPr lang="en-US" dirty="0" smtClean="0"/>
              <a:t>EMILE DURKHEIM</a:t>
            </a:r>
            <a:endParaRPr lang="en-US" dirty="0"/>
          </a:p>
        </p:txBody>
      </p:sp>
      <p:sp>
        <p:nvSpPr>
          <p:cNvPr id="5" name="Content Placeholder 4"/>
          <p:cNvSpPr>
            <a:spLocks noGrp="1"/>
          </p:cNvSpPr>
          <p:nvPr>
            <p:ph sz="quarter" idx="2"/>
          </p:nvPr>
        </p:nvSpPr>
        <p:spPr>
          <a:xfrm>
            <a:off x="457200" y="1752600"/>
            <a:ext cx="5334000" cy="3633457"/>
          </a:xfrm>
        </p:spPr>
        <p:txBody>
          <a:bodyPr>
            <a:normAutofit/>
          </a:bodyPr>
          <a:lstStyle/>
          <a:p>
            <a:r>
              <a:rPr lang="ms-MY" sz="2000" dirty="0"/>
              <a:t>EMILE DURKHEIM menamakan kesepaduan masyarakat simpel atau tradisional ini sebagai solidariti </a:t>
            </a:r>
            <a:r>
              <a:rPr lang="ms-MY" sz="2000" dirty="0" smtClean="0"/>
              <a:t>mekanikal</a:t>
            </a:r>
            <a:r>
              <a:rPr lang="ms-MY" sz="2000" dirty="0"/>
              <a:t> </a:t>
            </a:r>
            <a:r>
              <a:rPr lang="ms-MY" sz="2000" i="1" dirty="0"/>
              <a:t>(mechanical solidarity)</a:t>
            </a:r>
            <a:r>
              <a:rPr lang="ms-MY" sz="2000" dirty="0"/>
              <a:t> dan masyarakat kompleks pula dikenali sebagai solidariti organik </a:t>
            </a:r>
            <a:r>
              <a:rPr lang="ms-MY" sz="2000" i="1" dirty="0"/>
              <a:t>(organic solidarity)</a:t>
            </a:r>
            <a:r>
              <a:rPr lang="ms-MY" sz="2000" dirty="0"/>
              <a:t> (Krause 1982: 69). </a:t>
            </a:r>
            <a:endParaRPr lang="en-US" sz="2000" dirty="0"/>
          </a:p>
          <a:p>
            <a:endParaRPr lang="en-US" dirty="0"/>
          </a:p>
          <a:p>
            <a:endParaRPr lang="en-US" dirty="0"/>
          </a:p>
        </p:txBody>
      </p:sp>
      <p:pic>
        <p:nvPicPr>
          <p:cNvPr id="5122" name="Picture 2" descr="C:\Users\user\Desktop\eMILE dURKHEIM.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867400" y="609601"/>
            <a:ext cx="2971800" cy="4776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093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fontScale="55000" lnSpcReduction="20000"/>
          </a:bodyPr>
          <a:lstStyle/>
          <a:p>
            <a:r>
              <a:rPr lang="ms-MY" sz="3200" dirty="0"/>
              <a:t>Menurut </a:t>
            </a:r>
            <a:r>
              <a:rPr lang="ms-MY" sz="3200" dirty="0" smtClean="0"/>
              <a:t>IBN KHALDUN, </a:t>
            </a:r>
            <a:r>
              <a:rPr lang="ms-MY" sz="3200" dirty="0"/>
              <a:t>masyarakat beranjak daripada bentuk sederhana kepada bentuk kompleks dalam setiap bidang. Beliau menyebut tentang tahap keinginan, bermula daripada keperluan asas dan kemudian keperluan yang lebih terperinci (Mohd Fauzi Yaacob 2004: 39). </a:t>
            </a:r>
            <a:endParaRPr lang="ms-MY" sz="3200" dirty="0" smtClean="0"/>
          </a:p>
          <a:p>
            <a:endParaRPr lang="ms-MY" sz="3200" dirty="0" smtClean="0"/>
          </a:p>
          <a:p>
            <a:r>
              <a:rPr lang="ms-MY" sz="3200" dirty="0" smtClean="0"/>
              <a:t>Semangat </a:t>
            </a:r>
            <a:r>
              <a:rPr lang="ms-MY" sz="3200" dirty="0"/>
              <a:t>kekitaan akan hilang apabila sesuatu masyarakat atau suku-suku kaum itu sudah mengecapi kemewahan dan kemakmuran. (Rosenthal &amp; Dawood 1967 ; A. Mukhti Ali 1976). </a:t>
            </a:r>
            <a:endParaRPr lang="ms-MY" sz="3200" dirty="0" smtClean="0"/>
          </a:p>
          <a:p>
            <a:endParaRPr lang="ms-MY" sz="3200" dirty="0" smtClean="0"/>
          </a:p>
          <a:p>
            <a:r>
              <a:rPr lang="ms-MY" sz="3200" dirty="0" smtClean="0"/>
              <a:t>Mereka </a:t>
            </a:r>
            <a:r>
              <a:rPr lang="ms-MY" sz="3200" dirty="0"/>
              <a:t>akan berubah daripada pelbagai aspek budaya apabila hidup menetap di bandar dengan berinteraksi dengan masyarakat luar dan saling bercampur gaul dalam aktiviti ekonomi, politik dan sosial. Hal ini menyebabkan masyarakat kurang menumpukan pada kepentingan kumpulan tetapi mengutamakan kepentingan individu.</a:t>
            </a:r>
            <a:endParaRPr lang="en-US" sz="3200" dirty="0"/>
          </a:p>
          <a:p>
            <a:pPr marL="109728" indent="0">
              <a:buNone/>
            </a:pPr>
            <a:r>
              <a:rPr lang="en-US" sz="3200" dirty="0"/>
              <a:t> </a:t>
            </a:r>
          </a:p>
          <a:p>
            <a:endParaRPr lang="en-US" dirty="0"/>
          </a:p>
        </p:txBody>
      </p:sp>
      <p:sp>
        <p:nvSpPr>
          <p:cNvPr id="3" name="Title 2"/>
          <p:cNvSpPr>
            <a:spLocks noGrp="1"/>
          </p:cNvSpPr>
          <p:nvPr>
            <p:ph type="title"/>
          </p:nvPr>
        </p:nvSpPr>
        <p:spPr>
          <a:xfrm>
            <a:off x="457200" y="274638"/>
            <a:ext cx="8229600" cy="868362"/>
          </a:xfrm>
        </p:spPr>
        <p:txBody>
          <a:bodyPr>
            <a:noAutofit/>
          </a:bodyPr>
          <a:lstStyle/>
          <a:p>
            <a:pPr algn="ctr"/>
            <a:r>
              <a:rPr lang="en-US" sz="2800" dirty="0" smtClean="0"/>
              <a:t>PANDANGAN IBN KHALDUN TENTANG PERUBAHAN MASYARAKAT</a:t>
            </a:r>
            <a:endParaRPr lang="en-US" sz="2800" dirty="0"/>
          </a:p>
        </p:txBody>
      </p:sp>
      <p:pic>
        <p:nvPicPr>
          <p:cNvPr id="14338" name="Picture 2" descr="C:\Users\user\Desktop\feature-image-ilmuan-isl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029200"/>
            <a:ext cx="81534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358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dirty="0"/>
              <a:t>PANDANGAN </a:t>
            </a:r>
            <a:r>
              <a:rPr lang="en-US" sz="3200" dirty="0" smtClean="0"/>
              <a:t>EMILE DURKHEIM </a:t>
            </a:r>
            <a:r>
              <a:rPr lang="en-US" sz="3200" dirty="0"/>
              <a:t>TENTANG PERUBAHAN MASYARAKAT</a:t>
            </a:r>
          </a:p>
        </p:txBody>
      </p:sp>
      <p:sp>
        <p:nvSpPr>
          <p:cNvPr id="2" name="Content Placeholder 1"/>
          <p:cNvSpPr>
            <a:spLocks noGrp="1"/>
          </p:cNvSpPr>
          <p:nvPr>
            <p:ph sz="quarter" idx="2"/>
          </p:nvPr>
        </p:nvSpPr>
        <p:spPr>
          <a:xfrm>
            <a:off x="457200" y="1828800"/>
            <a:ext cx="4876800" cy="4267200"/>
          </a:xfrm>
        </p:spPr>
        <p:txBody>
          <a:bodyPr>
            <a:noAutofit/>
          </a:bodyPr>
          <a:lstStyle/>
          <a:p>
            <a:r>
              <a:rPr lang="ms-MY" sz="2000" dirty="0" smtClean="0"/>
              <a:t>DURKHEIM </a:t>
            </a:r>
            <a:r>
              <a:rPr lang="ms-MY" sz="2000" dirty="0"/>
              <a:t>pula menganggap bahawa masyarakat berevolusi daripada kesepaduan atau solidariti mekanikal sehingga ke solidariti organik. </a:t>
            </a:r>
            <a:endParaRPr lang="ms-MY" sz="2000" dirty="0" smtClean="0"/>
          </a:p>
          <a:p>
            <a:endParaRPr lang="ms-MY" sz="2000" dirty="0"/>
          </a:p>
          <a:p>
            <a:r>
              <a:rPr lang="ms-MY" sz="2000" dirty="0" smtClean="0"/>
              <a:t>Masyarakat </a:t>
            </a:r>
            <a:r>
              <a:rPr lang="ms-MY" sz="2000" dirty="0"/>
              <a:t>solidariti mekanikal bersifat tradisional  bersaiz kecil, manakala masyarakat solidariti organik merupakan masyarakat bandar atau kapitalisme. </a:t>
            </a:r>
            <a:endParaRPr lang="ms-MY" sz="2000" dirty="0" smtClean="0"/>
          </a:p>
          <a:p>
            <a:endParaRPr lang="ms-MY" sz="2000" dirty="0" smtClean="0"/>
          </a:p>
        </p:txBody>
      </p:sp>
      <p:pic>
        <p:nvPicPr>
          <p:cNvPr id="12290" name="Picture 2" descr="C:\Users\user\Desktop\images.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257801" y="1905000"/>
            <a:ext cx="35052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0326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221</TotalTime>
  <Words>2894</Words>
  <Application>Microsoft Office PowerPoint</Application>
  <PresentationFormat>On-screen Show (4:3)</PresentationFormat>
  <Paragraphs>246</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Concourse</vt:lpstr>
      <vt:lpstr>PEMANTAPAN KESEPADUAN NASIONAL MELALUI ETIKA DAN PERADABAN  </vt:lpstr>
      <vt:lpstr>OBJEKTIF PEMBELAJARAN </vt:lpstr>
      <vt:lpstr>KESEPADUAN SOSIAL</vt:lpstr>
      <vt:lpstr>PowerPoint Presentation</vt:lpstr>
      <vt:lpstr>5 pra-syarat kepada Kesepakatan Sosial (social bonding) yang kuat :  </vt:lpstr>
      <vt:lpstr>PANDANGAN TOKOH SOSIOLOGI TENTANG KESEPADUAN SOSIAL</vt:lpstr>
      <vt:lpstr>PowerPoint Presentation</vt:lpstr>
      <vt:lpstr>PANDANGAN IBN KHALDUN TENTANG PERUBAHAN MASYARAKAT</vt:lpstr>
      <vt:lpstr>PANDANGAN EMILE DURKHEIM TENTANG PERUBAHAN MASYARAKAT</vt:lpstr>
      <vt:lpstr>PowerPoint Presentation</vt:lpstr>
      <vt:lpstr>KAWALAN SOSIAL</vt:lpstr>
      <vt:lpstr>PowerPoint Presentation</vt:lpstr>
      <vt:lpstr>PowerPoint Presentation</vt:lpstr>
      <vt:lpstr>PowerPoint Presentation</vt:lpstr>
      <vt:lpstr>ETIKA</vt:lpstr>
      <vt:lpstr>PowerPoint Presentation</vt:lpstr>
      <vt:lpstr>KEPENTINGAN ETIKA DALAM KEHIDUPAN</vt:lpstr>
      <vt:lpstr>PowerPoint Presentation</vt:lpstr>
      <vt:lpstr>PERADABAN</vt:lpstr>
      <vt:lpstr>PowerPoint Presentation</vt:lpstr>
      <vt:lpstr>PowerPoint Presentation</vt:lpstr>
      <vt:lpstr>PEMBINAAN PERADABAN</vt:lpstr>
      <vt:lpstr>KONFLIK KESEPADUAN SOSIAL</vt:lpstr>
      <vt:lpstr>PowerPoint Presentation</vt:lpstr>
      <vt:lpstr>PowerPoint Presentation</vt:lpstr>
      <vt:lpstr>PowerPoint Presentation</vt:lpstr>
      <vt:lpstr>DARI KESEPADUAN SOSIAL KE KESEPADUAN NASIONAL</vt:lpstr>
      <vt:lpstr>PowerPoint Presentation</vt:lpstr>
      <vt:lpstr>PUNCA KONFLIK KESEPADUAN SOSIAL DI MALAYSIA</vt:lpstr>
      <vt:lpstr>PROSES KESEPADUAN SOSIAL</vt:lpstr>
      <vt:lpstr>PowerPoint Presentation</vt:lpstr>
      <vt:lpstr>Shamsul Amri (2012) telah membahagikan tahap-tahap hubungan etnik dalam sejarah Malaysia kepada:</vt:lpstr>
      <vt:lpstr>KAEDAH PENYELESAIAN KONFLIK DI MALAYSIA</vt:lpstr>
      <vt:lpstr>Akomodasi </vt:lpstr>
      <vt:lpstr>Akulturasi </vt:lpstr>
      <vt:lpstr>Asimilasi </vt:lpstr>
      <vt:lpstr>Amalgamasi </vt:lpstr>
      <vt:lpstr>LANGKAH-LANGKAH BAGI MEWUJUDKAN KESEPADUAN SOSIAL ANTARA KAUM DI MALAYSIA: </vt:lpstr>
      <vt:lpstr>KAEDAH PEMANTAPAN KESEPADUAN SOSIAL DI MALAYSIA</vt:lpstr>
      <vt:lpstr>CABARAN KEARAH MENCAPAI KESEPADUAN NASIONAL</vt:lpstr>
      <vt:lpstr>PENGHAYATAN NILAI</vt:lpstr>
      <vt:lpstr>KESIMPULAN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PEMANTAPAN</dc:title>
  <dc:creator>user</dc:creator>
  <cp:lastModifiedBy>0wner</cp:lastModifiedBy>
  <cp:revision>24</cp:revision>
  <dcterms:created xsi:type="dcterms:W3CDTF">2006-08-16T00:00:00Z</dcterms:created>
  <dcterms:modified xsi:type="dcterms:W3CDTF">2020-02-02T06:08:03Z</dcterms:modified>
</cp:coreProperties>
</file>