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0" r:id="rId1"/>
  </p:sldMasterIdLst>
  <p:sldIdLst>
    <p:sldId id="256" r:id="rId2"/>
    <p:sldId id="263" r:id="rId3"/>
    <p:sldId id="260" r:id="rId4"/>
    <p:sldId id="257" r:id="rId5"/>
    <p:sldId id="258" r:id="rId6"/>
    <p:sldId id="259" r:id="rId7"/>
    <p:sldId id="261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21CCE-E6B6-4010-B8FD-E0B764A06FE1}" type="datetimeFigureOut">
              <a:rPr lang="en-MY" smtClean="0"/>
              <a:t>02/12/2019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DB0E1-22D3-4C79-AF8B-1F2D9A8076C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5564027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21CCE-E6B6-4010-B8FD-E0B764A06FE1}" type="datetimeFigureOut">
              <a:rPr lang="en-MY" smtClean="0"/>
              <a:t>02/12/2019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DB0E1-22D3-4C79-AF8B-1F2D9A8076C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91690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21CCE-E6B6-4010-B8FD-E0B764A06FE1}" type="datetimeFigureOut">
              <a:rPr lang="en-MY" smtClean="0"/>
              <a:t>02/12/2019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DB0E1-22D3-4C79-AF8B-1F2D9A8076C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083243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21CCE-E6B6-4010-B8FD-E0B764A06FE1}" type="datetimeFigureOut">
              <a:rPr lang="en-MY" smtClean="0"/>
              <a:t>02/12/2019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DB0E1-22D3-4C79-AF8B-1F2D9A8076C3}" type="slidenum">
              <a:rPr lang="en-MY" smtClean="0"/>
              <a:t>‹#›</a:t>
            </a:fld>
            <a:endParaRPr lang="en-MY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485383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21CCE-E6B6-4010-B8FD-E0B764A06FE1}" type="datetimeFigureOut">
              <a:rPr lang="en-MY" smtClean="0"/>
              <a:t>02/12/2019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DB0E1-22D3-4C79-AF8B-1F2D9A8076C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773001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21CCE-E6B6-4010-B8FD-E0B764A06FE1}" type="datetimeFigureOut">
              <a:rPr lang="en-MY" smtClean="0"/>
              <a:t>02/12/2019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DB0E1-22D3-4C79-AF8B-1F2D9A8076C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270038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21CCE-E6B6-4010-B8FD-E0B764A06FE1}" type="datetimeFigureOut">
              <a:rPr lang="en-MY" smtClean="0"/>
              <a:t>02/12/2019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DB0E1-22D3-4C79-AF8B-1F2D9A8076C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5221011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21CCE-E6B6-4010-B8FD-E0B764A06FE1}" type="datetimeFigureOut">
              <a:rPr lang="en-MY" smtClean="0"/>
              <a:t>02/12/2019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DB0E1-22D3-4C79-AF8B-1F2D9A8076C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739573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21CCE-E6B6-4010-B8FD-E0B764A06FE1}" type="datetimeFigureOut">
              <a:rPr lang="en-MY" smtClean="0"/>
              <a:t>02/12/2019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DB0E1-22D3-4C79-AF8B-1F2D9A8076C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658100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21CCE-E6B6-4010-B8FD-E0B764A06FE1}" type="datetimeFigureOut">
              <a:rPr lang="en-MY" smtClean="0"/>
              <a:t>02/12/2019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DB0E1-22D3-4C79-AF8B-1F2D9A8076C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14443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21CCE-E6B6-4010-B8FD-E0B764A06FE1}" type="datetimeFigureOut">
              <a:rPr lang="en-MY" smtClean="0"/>
              <a:t>02/12/2019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DB0E1-22D3-4C79-AF8B-1F2D9A8076C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6101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21CCE-E6B6-4010-B8FD-E0B764A06FE1}" type="datetimeFigureOut">
              <a:rPr lang="en-MY" smtClean="0"/>
              <a:t>02/12/2019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DB0E1-22D3-4C79-AF8B-1F2D9A8076C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242930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21CCE-E6B6-4010-B8FD-E0B764A06FE1}" type="datetimeFigureOut">
              <a:rPr lang="en-MY" smtClean="0"/>
              <a:t>02/12/2019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DB0E1-22D3-4C79-AF8B-1F2D9A8076C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562219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21CCE-E6B6-4010-B8FD-E0B764A06FE1}" type="datetimeFigureOut">
              <a:rPr lang="en-MY" smtClean="0"/>
              <a:t>02/12/2019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DB0E1-22D3-4C79-AF8B-1F2D9A8076C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731097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21CCE-E6B6-4010-B8FD-E0B764A06FE1}" type="datetimeFigureOut">
              <a:rPr lang="en-MY" smtClean="0"/>
              <a:t>02/12/2019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DB0E1-22D3-4C79-AF8B-1F2D9A8076C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703430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21CCE-E6B6-4010-B8FD-E0B764A06FE1}" type="datetimeFigureOut">
              <a:rPr lang="en-MY" smtClean="0"/>
              <a:t>02/12/2019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DB0E1-22D3-4C79-AF8B-1F2D9A8076C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0062888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21CCE-E6B6-4010-B8FD-E0B764A06FE1}" type="datetimeFigureOut">
              <a:rPr lang="en-MY" smtClean="0"/>
              <a:t>02/12/2019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DB0E1-22D3-4C79-AF8B-1F2D9A8076C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387061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21CCE-E6B6-4010-B8FD-E0B764A06FE1}" type="datetimeFigureOut">
              <a:rPr lang="en-MY" smtClean="0"/>
              <a:t>02/12/2019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DB0E1-22D3-4C79-AF8B-1F2D9A8076C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93687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6B21CCE-E6B6-4010-B8FD-E0B764A06FE1}" type="datetimeFigureOut">
              <a:rPr lang="en-MY" smtClean="0"/>
              <a:t>02/12/2019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231DB0E1-22D3-4C79-AF8B-1F2D9A8076C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62539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  <p:sldLayoutId id="2147483749" r:id="rId9"/>
    <p:sldLayoutId id="2147483750" r:id="rId10"/>
    <p:sldLayoutId id="2147483751" r:id="rId11"/>
    <p:sldLayoutId id="2147483752" r:id="rId12"/>
    <p:sldLayoutId id="2147483753" r:id="rId13"/>
    <p:sldLayoutId id="2147483754" r:id="rId14"/>
    <p:sldLayoutId id="2147483755" r:id="rId15"/>
    <p:sldLayoutId id="2147483756" r:id="rId16"/>
    <p:sldLayoutId id="2147483757" r:id="rId17"/>
    <p:sldLayoutId id="2147483758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8WDz_KwkNdo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706C52E-35C6-4E04-A22A-2EFFE01C8B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5481" y="245518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altLang="zh-CN" sz="6600" dirty="0"/>
              <a:t>Design Thinking</a:t>
            </a:r>
            <a:endParaRPr lang="en-MY" sz="6600" dirty="0"/>
          </a:p>
        </p:txBody>
      </p:sp>
    </p:spTree>
    <p:extLst>
      <p:ext uri="{BB962C8B-B14F-4D97-AF65-F5344CB8AC3E}">
        <p14:creationId xmlns:p14="http://schemas.microsoft.com/office/powerpoint/2010/main" val="16685805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94D0EA-BC2E-4610-99BD-5ACE0083E1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Prototype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8D7EE7-DF14-4434-A4FB-BE51CB98502A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MY" sz="2400" dirty="0"/>
              <a:t>A process of creating the model of our idea</a:t>
            </a:r>
          </a:p>
          <a:p>
            <a:r>
              <a:rPr lang="en-MY" sz="2400" dirty="0"/>
              <a:t>To create the first view of our model</a:t>
            </a:r>
          </a:p>
          <a:p>
            <a:r>
              <a:rPr lang="en-MY" sz="2400" dirty="0"/>
              <a:t>Created smart spectacles by using recyclable product</a:t>
            </a:r>
          </a:p>
          <a:p>
            <a:r>
              <a:rPr lang="en-MY" sz="2400" dirty="0"/>
              <a:t>To make sure that our client able to see model of our idea</a:t>
            </a:r>
          </a:p>
          <a:p>
            <a:pPr marL="0" indent="0">
              <a:buNone/>
            </a:pPr>
            <a:r>
              <a:rPr lang="en-MY" dirty="0"/>
              <a:t> </a:t>
            </a:r>
          </a:p>
          <a:p>
            <a:endParaRPr lang="en-MY" dirty="0"/>
          </a:p>
          <a:p>
            <a:endParaRPr lang="en-MY" dirty="0"/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3066503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E3DACE-62FB-4AC0-BB6B-23D99632E5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3" y="369135"/>
            <a:ext cx="10364451" cy="1596177"/>
          </a:xfrm>
        </p:spPr>
        <p:txBody>
          <a:bodyPr>
            <a:normAutofit/>
          </a:bodyPr>
          <a:lstStyle/>
          <a:p>
            <a:r>
              <a:rPr lang="en-MY" sz="4000" dirty="0"/>
              <a:t>Smart spectacle model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9F10290-7939-4D6B-8143-9333DF4D4EA7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3946" y="1716881"/>
            <a:ext cx="5259615" cy="3934276"/>
          </a:xfrm>
        </p:spPr>
      </p:pic>
    </p:spTree>
    <p:extLst>
      <p:ext uri="{BB962C8B-B14F-4D97-AF65-F5344CB8AC3E}">
        <p14:creationId xmlns:p14="http://schemas.microsoft.com/office/powerpoint/2010/main" val="5027826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EDBAE0-7D99-4E58-AA0F-9DD245E9A2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4" y="2630911"/>
            <a:ext cx="10364451" cy="1596177"/>
          </a:xfrm>
        </p:spPr>
        <p:txBody>
          <a:bodyPr>
            <a:normAutofit/>
          </a:bodyPr>
          <a:lstStyle/>
          <a:p>
            <a:r>
              <a:rPr lang="en-MY" sz="4000" dirty="0"/>
              <a:t>Test</a:t>
            </a:r>
          </a:p>
        </p:txBody>
      </p:sp>
    </p:spTree>
    <p:extLst>
      <p:ext uri="{BB962C8B-B14F-4D97-AF65-F5344CB8AC3E}">
        <p14:creationId xmlns:p14="http://schemas.microsoft.com/office/powerpoint/2010/main" val="33244760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491892-A5FC-44C0-B6BC-EC3BB2B102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4304" y="363144"/>
            <a:ext cx="10364451" cy="1596177"/>
          </a:xfrm>
        </p:spPr>
        <p:txBody>
          <a:bodyPr/>
          <a:lstStyle/>
          <a:p>
            <a:r>
              <a:rPr lang="en-MY" dirty="0"/>
              <a:t>Test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A9A5B9-EB16-47F8-93FE-FC268E6ED8C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894703"/>
            <a:ext cx="10363826" cy="4344779"/>
          </a:xfrm>
        </p:spPr>
        <p:txBody>
          <a:bodyPr>
            <a:normAutofit fontScale="62500" lnSpcReduction="20000"/>
          </a:bodyPr>
          <a:lstStyle/>
          <a:p>
            <a:r>
              <a:rPr lang="en-MY" sz="4000" dirty="0"/>
              <a:t>We invited our client to test and see our 1</a:t>
            </a:r>
            <a:r>
              <a:rPr lang="en-MY" sz="4000" baseline="30000" dirty="0"/>
              <a:t>st</a:t>
            </a:r>
            <a:r>
              <a:rPr lang="en-MY" sz="4000" dirty="0"/>
              <a:t> prototype of smart spectacles</a:t>
            </a:r>
          </a:p>
          <a:p>
            <a:r>
              <a:rPr lang="en-MY" sz="4000" dirty="0"/>
              <a:t>To make sure that our client are satisfy, the model of idea thus follow the client’s needs.</a:t>
            </a:r>
          </a:p>
          <a:p>
            <a:r>
              <a:rPr lang="en-MY" sz="4000" dirty="0"/>
              <a:t>Overall, client are satisfied.</a:t>
            </a:r>
          </a:p>
          <a:p>
            <a:r>
              <a:rPr lang="en-MY" sz="4000" dirty="0"/>
              <a:t>However, the features of the smart spectacles are hard to be use by beginners</a:t>
            </a:r>
          </a:p>
          <a:p>
            <a:r>
              <a:rPr lang="en-MY" sz="4000" dirty="0"/>
              <a:t>User training session should be held in the upcoming phase so that user knows how to use the device.</a:t>
            </a: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0114458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C6941D-E770-4F41-98E7-CF129E343E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0780" y="511425"/>
            <a:ext cx="10364451" cy="1596177"/>
          </a:xfrm>
        </p:spPr>
        <p:txBody>
          <a:bodyPr>
            <a:normAutofit/>
          </a:bodyPr>
          <a:lstStyle/>
          <a:p>
            <a:r>
              <a:rPr lang="en-MY" sz="4000" dirty="0"/>
              <a:t>Test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372723-57C5-4D64-8616-5A8D15180C7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4256130"/>
          </a:xfrm>
        </p:spPr>
        <p:txBody>
          <a:bodyPr>
            <a:normAutofit/>
          </a:bodyPr>
          <a:lstStyle/>
          <a:p>
            <a:r>
              <a:rPr lang="en-MY" sz="2800" dirty="0"/>
              <a:t>Clients demand</a:t>
            </a:r>
          </a:p>
          <a:p>
            <a:pPr lvl="1"/>
            <a:r>
              <a:rPr lang="en-MY" sz="2800" dirty="0"/>
              <a:t>A life-saving battery-for a user that often travel far.</a:t>
            </a:r>
          </a:p>
          <a:p>
            <a:pPr lvl="1"/>
            <a:r>
              <a:rPr lang="en-MY" sz="2800" dirty="0"/>
              <a:t>A comfortable and adjustable smart spectacles.</a:t>
            </a:r>
          </a:p>
          <a:p>
            <a:pPr marL="457200" lvl="1" indent="0">
              <a:buNone/>
            </a:pPr>
            <a:endParaRPr lang="en-MY" sz="2800" dirty="0"/>
          </a:p>
          <a:p>
            <a:pPr lvl="1"/>
            <a:endParaRPr lang="en-MY" sz="2800" dirty="0"/>
          </a:p>
          <a:p>
            <a:pPr lvl="1"/>
            <a:endParaRPr lang="en-MY" sz="2800" dirty="0"/>
          </a:p>
        </p:txBody>
      </p:sp>
    </p:spTree>
    <p:extLst>
      <p:ext uri="{BB962C8B-B14F-4D97-AF65-F5344CB8AC3E}">
        <p14:creationId xmlns:p14="http://schemas.microsoft.com/office/powerpoint/2010/main" val="30692348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668A15-8DCE-466F-8C88-D8455CB7DE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MY" sz="4000" dirty="0"/>
              <a:t>Video link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6313EB-F4E6-48C2-8593-9AF3D849DE4B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MY" dirty="0">
                <a:hlinkClick r:id="rId2"/>
              </a:rPr>
              <a:t>https://www.youtube.com/watch?v=8WDz_KwkNdo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5222531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3129FF8-3750-4615-B7F1-9133894B41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4194" y="1505722"/>
            <a:ext cx="9515162" cy="3846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54535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3">
            <a:extLst>
              <a:ext uri="{FF2B5EF4-FFF2-40B4-BE49-F238E27FC236}">
                <a16:creationId xmlns:a16="http://schemas.microsoft.com/office/drawing/2014/main" id="{4454EF18-56AD-449F-8335-F6DB866D56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1768" y="2539914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altLang="zh-CN" sz="8000" dirty="0"/>
              <a:t>Empathize</a:t>
            </a:r>
            <a:endParaRPr lang="en-MY" sz="8000" dirty="0"/>
          </a:p>
        </p:txBody>
      </p:sp>
    </p:spTree>
    <p:extLst>
      <p:ext uri="{BB962C8B-B14F-4D97-AF65-F5344CB8AC3E}">
        <p14:creationId xmlns:p14="http://schemas.microsoft.com/office/powerpoint/2010/main" val="32769010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DB902FDB-6134-4580-B1DE-09D85AA882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8975" y="222421"/>
            <a:ext cx="10364451" cy="1596177"/>
          </a:xfrm>
        </p:spPr>
        <p:txBody>
          <a:bodyPr/>
          <a:lstStyle/>
          <a:p>
            <a:pPr algn="ctr"/>
            <a:r>
              <a:rPr lang="en-MY" dirty="0"/>
              <a:t>What we do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6173598-C143-41A0-833C-6991B554BF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8975" y="1408670"/>
            <a:ext cx="10364452" cy="4992130"/>
          </a:xfrm>
        </p:spPr>
        <p:txBody>
          <a:bodyPr>
            <a:noAutofit/>
          </a:bodyPr>
          <a:lstStyle/>
          <a:p>
            <a:r>
              <a:rPr lang="en-MY" cap="none" dirty="0"/>
              <a:t>We identify and understand the problem based on our topic</a:t>
            </a:r>
          </a:p>
          <a:p>
            <a:r>
              <a:rPr lang="en-MY" cap="none" dirty="0"/>
              <a:t>We used interview method to collect information</a:t>
            </a:r>
          </a:p>
          <a:p>
            <a:r>
              <a:rPr lang="en-MY" cap="none" dirty="0"/>
              <a:t>We interviewed some UTM students</a:t>
            </a:r>
          </a:p>
          <a:p>
            <a:r>
              <a:rPr lang="en-MY" cap="none" dirty="0"/>
              <a:t>Questions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000" cap="none" dirty="0"/>
              <a:t>Have you ever use any navigation system before?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000" cap="none" dirty="0"/>
              <a:t>Do you find it difficult to drive while seeing your phone to navigate?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000" cap="none" dirty="0"/>
              <a:t>Have you ever experienced a situation where you nearly involved in an accident while navigating?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000" cap="none" dirty="0"/>
              <a:t>Do you often get dazzled when driving, especially during night time? </a:t>
            </a:r>
          </a:p>
          <a:p>
            <a:pPr marL="457200" lvl="1" indent="0">
              <a:buNone/>
            </a:pPr>
            <a:r>
              <a:rPr lang="en-US" sz="2000" cap="none" dirty="0"/>
              <a:t>   Can you share your experiences?</a:t>
            </a:r>
            <a:endParaRPr lang="en-MY" sz="2000" cap="none" dirty="0"/>
          </a:p>
        </p:txBody>
      </p:sp>
    </p:spTree>
    <p:extLst>
      <p:ext uri="{BB962C8B-B14F-4D97-AF65-F5344CB8AC3E}">
        <p14:creationId xmlns:p14="http://schemas.microsoft.com/office/powerpoint/2010/main" val="35590200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25DFE7-5321-45F8-9723-F082BE8F82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9919" y="235868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6600" dirty="0"/>
              <a:t>Define</a:t>
            </a:r>
            <a:endParaRPr lang="en-MY" sz="6600" dirty="0"/>
          </a:p>
        </p:txBody>
      </p:sp>
    </p:spTree>
    <p:extLst>
      <p:ext uri="{BB962C8B-B14F-4D97-AF65-F5344CB8AC3E}">
        <p14:creationId xmlns:p14="http://schemas.microsoft.com/office/powerpoint/2010/main" val="30017438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3E8EC-1F94-4AD3-A353-A2E7A4D047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cap="none" dirty="0"/>
              <a:t>WHAT WE GET FROM OUR OBSERVATION</a:t>
            </a:r>
            <a:endParaRPr lang="en-MY" cap="none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E071C8E-E0FD-4BA3-9C34-8148448F5B90}"/>
              </a:ext>
            </a:extLst>
          </p:cNvPr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cap="none" dirty="0"/>
              <a:t>Unable to concentrate when using navigation app while driving.</a:t>
            </a:r>
          </a:p>
          <a:p>
            <a:r>
              <a:rPr lang="en-US" cap="none" dirty="0"/>
              <a:t>No place to put the phone when navigating.</a:t>
            </a:r>
          </a:p>
          <a:p>
            <a:r>
              <a:rPr lang="en-US" cap="none" dirty="0"/>
              <a:t>Get dazzled easily by the high beam headlight.</a:t>
            </a:r>
          </a:p>
          <a:p>
            <a:r>
              <a:rPr lang="en-US" cap="none" dirty="0"/>
              <a:t>New routes are not updated.</a:t>
            </a:r>
          </a:p>
        </p:txBody>
      </p:sp>
    </p:spTree>
    <p:extLst>
      <p:ext uri="{BB962C8B-B14F-4D97-AF65-F5344CB8AC3E}">
        <p14:creationId xmlns:p14="http://schemas.microsoft.com/office/powerpoint/2010/main" val="4703845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761866-AD8C-4473-B770-F688AD34BA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4921" y="2282560"/>
            <a:ext cx="10364451" cy="1596177"/>
          </a:xfrm>
        </p:spPr>
        <p:txBody>
          <a:bodyPr>
            <a:normAutofit/>
          </a:bodyPr>
          <a:lstStyle/>
          <a:p>
            <a:r>
              <a:rPr lang="en-US" sz="6600" dirty="0"/>
              <a:t>ideate</a:t>
            </a:r>
            <a:endParaRPr lang="en-MY" sz="6600" dirty="0"/>
          </a:p>
        </p:txBody>
      </p:sp>
    </p:spTree>
    <p:extLst>
      <p:ext uri="{BB962C8B-B14F-4D97-AF65-F5344CB8AC3E}">
        <p14:creationId xmlns:p14="http://schemas.microsoft.com/office/powerpoint/2010/main" val="18162442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69EF89E-8CC7-4CAA-BCDF-455709758D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5407" y="404334"/>
            <a:ext cx="10364451" cy="1596177"/>
          </a:xfrm>
        </p:spPr>
        <p:txBody>
          <a:bodyPr/>
          <a:lstStyle/>
          <a:p>
            <a:r>
              <a:rPr lang="en-US" dirty="0"/>
              <a:t>ideate</a:t>
            </a:r>
            <a:endParaRPr lang="en-MY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6984BBA-533D-4D0E-BA35-1D2E11933C0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680520"/>
            <a:ext cx="10363826" cy="4431956"/>
          </a:xfrm>
        </p:spPr>
        <p:txBody>
          <a:bodyPr>
            <a:normAutofit lnSpcReduction="10000"/>
          </a:bodyPr>
          <a:lstStyle/>
          <a:p>
            <a:r>
              <a:rPr lang="en-US" sz="2400" cap="none" dirty="0"/>
              <a:t>Ideas were generated through brainstorming </a:t>
            </a:r>
          </a:p>
          <a:p>
            <a:r>
              <a:rPr lang="en-US" sz="2400" cap="none" dirty="0"/>
              <a:t>Creating lists of solutions from our initial ideas after discussion</a:t>
            </a:r>
          </a:p>
          <a:p>
            <a:r>
              <a:rPr lang="en-US" sz="2400" cap="none" dirty="0"/>
              <a:t>For example: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MY" sz="2400" cap="none" dirty="0"/>
              <a:t>A device that reduce light intensity with photochromic lens and light sensor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MY" sz="2400" cap="none" dirty="0"/>
              <a:t>A device that help users stay focused when using navigating apps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MY" sz="2400" cap="none" dirty="0"/>
              <a:t>A device which is portable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MY" sz="2400" cap="none" dirty="0"/>
              <a:t>A device which is implemented with new AI technology to recognize new routes</a:t>
            </a:r>
          </a:p>
          <a:p>
            <a:r>
              <a:rPr lang="en-MY" sz="2400" cap="none" dirty="0"/>
              <a:t>In the end, we decided to make smart spectacles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MY" cap="none" dirty="0"/>
          </a:p>
          <a:p>
            <a:pPr lvl="1">
              <a:buFont typeface="Wingdings" panose="05000000000000000000" pitchFamily="2" charset="2"/>
              <a:buChar char="Ø"/>
            </a:pPr>
            <a:endParaRPr lang="en-MY" cap="none" dirty="0"/>
          </a:p>
        </p:txBody>
      </p:sp>
    </p:spTree>
    <p:extLst>
      <p:ext uri="{BB962C8B-B14F-4D97-AF65-F5344CB8AC3E}">
        <p14:creationId xmlns:p14="http://schemas.microsoft.com/office/powerpoint/2010/main" val="36681587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806DFA-4568-41FE-92AB-6A77B3CD54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4" y="2630911"/>
            <a:ext cx="10364451" cy="1596177"/>
          </a:xfrm>
        </p:spPr>
        <p:txBody>
          <a:bodyPr/>
          <a:lstStyle/>
          <a:p>
            <a:r>
              <a:rPr lang="en-MY" dirty="0"/>
              <a:t>Prototype</a:t>
            </a:r>
          </a:p>
        </p:txBody>
      </p:sp>
    </p:spTree>
    <p:extLst>
      <p:ext uri="{BB962C8B-B14F-4D97-AF65-F5344CB8AC3E}">
        <p14:creationId xmlns:p14="http://schemas.microsoft.com/office/powerpoint/2010/main" val="3049786294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125</TotalTime>
  <Words>356</Words>
  <Application>Microsoft Office PowerPoint</Application>
  <PresentationFormat>Widescreen</PresentationFormat>
  <Paragraphs>51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Tw Cen MT</vt:lpstr>
      <vt:lpstr>Wingdings</vt:lpstr>
      <vt:lpstr>Droplet</vt:lpstr>
      <vt:lpstr>Design Thinking</vt:lpstr>
      <vt:lpstr>PowerPoint Presentation</vt:lpstr>
      <vt:lpstr>Empathize</vt:lpstr>
      <vt:lpstr>What we do</vt:lpstr>
      <vt:lpstr>Define</vt:lpstr>
      <vt:lpstr>WHAT WE GET FROM OUR OBSERVATION</vt:lpstr>
      <vt:lpstr>ideate</vt:lpstr>
      <vt:lpstr>ideate</vt:lpstr>
      <vt:lpstr>Prototype</vt:lpstr>
      <vt:lpstr>Prototype</vt:lpstr>
      <vt:lpstr>Smart spectacle model</vt:lpstr>
      <vt:lpstr>Test</vt:lpstr>
      <vt:lpstr>Test</vt:lpstr>
      <vt:lpstr>Test</vt:lpstr>
      <vt:lpstr>Video link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Empathy</dc:title>
  <dc:creator>Sin Jie Lim</dc:creator>
  <cp:lastModifiedBy> </cp:lastModifiedBy>
  <cp:revision>17</cp:revision>
  <dcterms:created xsi:type="dcterms:W3CDTF">2019-11-23T16:27:37Z</dcterms:created>
  <dcterms:modified xsi:type="dcterms:W3CDTF">2019-12-01T23:41:38Z</dcterms:modified>
</cp:coreProperties>
</file>