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97" r:id="rId2"/>
    <p:sldId id="468" r:id="rId3"/>
    <p:sldId id="312" r:id="rId4"/>
    <p:sldId id="340" r:id="rId5"/>
    <p:sldId id="401" r:id="rId6"/>
    <p:sldId id="400" r:id="rId7"/>
    <p:sldId id="345" r:id="rId8"/>
    <p:sldId id="402" r:id="rId9"/>
    <p:sldId id="403" r:id="rId10"/>
    <p:sldId id="405" r:id="rId11"/>
    <p:sldId id="404" r:id="rId12"/>
    <p:sldId id="406" r:id="rId13"/>
    <p:sldId id="407" r:id="rId14"/>
    <p:sldId id="469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70" r:id="rId25"/>
    <p:sldId id="418" r:id="rId26"/>
    <p:sldId id="419" r:id="rId27"/>
    <p:sldId id="341" r:id="rId28"/>
    <p:sldId id="421" r:id="rId29"/>
    <p:sldId id="422" r:id="rId30"/>
    <p:sldId id="423" r:id="rId31"/>
    <p:sldId id="424" r:id="rId32"/>
    <p:sldId id="425" r:id="rId33"/>
    <p:sldId id="342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4" r:id="rId42"/>
    <p:sldId id="435" r:id="rId43"/>
    <p:sldId id="433" r:id="rId44"/>
    <p:sldId id="437" r:id="rId45"/>
    <p:sldId id="438" r:id="rId46"/>
    <p:sldId id="436" r:id="rId47"/>
    <p:sldId id="440" r:id="rId48"/>
    <p:sldId id="441" r:id="rId49"/>
    <p:sldId id="442" r:id="rId50"/>
    <p:sldId id="444" r:id="rId51"/>
    <p:sldId id="445" r:id="rId52"/>
    <p:sldId id="446" r:id="rId53"/>
    <p:sldId id="447" r:id="rId54"/>
    <p:sldId id="448" r:id="rId55"/>
    <p:sldId id="451" r:id="rId56"/>
    <p:sldId id="452" r:id="rId57"/>
    <p:sldId id="453" r:id="rId58"/>
    <p:sldId id="449" r:id="rId59"/>
    <p:sldId id="454" r:id="rId60"/>
    <p:sldId id="439" r:id="rId61"/>
    <p:sldId id="450" r:id="rId62"/>
    <p:sldId id="456" r:id="rId63"/>
    <p:sldId id="457" r:id="rId64"/>
    <p:sldId id="458" r:id="rId65"/>
    <p:sldId id="459" r:id="rId66"/>
    <p:sldId id="460" r:id="rId67"/>
    <p:sldId id="461" r:id="rId68"/>
    <p:sldId id="443" r:id="rId69"/>
    <p:sldId id="463" r:id="rId70"/>
    <p:sldId id="464" r:id="rId71"/>
    <p:sldId id="4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64393-469E-4CCF-A9F6-1B65D0154A24}" v="297" dt="2021-01-11T04:07:00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125" autoAdjust="0"/>
  </p:normalViewPr>
  <p:slideViewPr>
    <p:cSldViewPr>
      <p:cViewPr varScale="1">
        <p:scale>
          <a:sx n="63" d="100"/>
          <a:sy n="63" d="100"/>
        </p:scale>
        <p:origin x="879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 Hidayah Zakaria" userId="2012cd112c08583f" providerId="LiveId" clId="{07E64393-469E-4CCF-A9F6-1B65D0154A24}"/>
    <pc:docChg chg="modSld">
      <pc:chgData name="Noor Hidayah Zakaria" userId="2012cd112c08583f" providerId="LiveId" clId="{07E64393-469E-4CCF-A9F6-1B65D0154A24}" dt="2021-01-11T04:07:00.552" v="575"/>
      <pc:docMkLst>
        <pc:docMk/>
      </pc:docMkLst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1690925939" sldId="341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1690925939" sldId="341"/>
            <ac:inkMk id="3" creationId="{1D7FC004-AB32-4457-B0CD-6EEF8667FE67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1448970918" sldId="345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1448970918" sldId="345"/>
            <ac:inkMk id="3" creationId="{B6D6D293-42F2-454E-A3A9-2C0397107C2B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481351554" sldId="402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481351554" sldId="402"/>
            <ac:inkMk id="3" creationId="{77D272A4-C2A5-4137-AC00-AC418F657760}"/>
          </ac:inkMkLst>
        </pc:inkChg>
      </pc:sldChg>
      <pc:sldChg chg="addSp delSp modSp mod">
        <pc:chgData name="Noor Hidayah Zakaria" userId="2012cd112c08583f" providerId="LiveId" clId="{07E64393-469E-4CCF-A9F6-1B65D0154A24}" dt="2021-01-11T03:41:06.918" v="574"/>
        <pc:sldMkLst>
          <pc:docMk/>
          <pc:sldMk cId="169626772" sldId="404"/>
        </pc:sldMkLst>
        <pc:grpChg chg="del mod">
          <ac:chgData name="Noor Hidayah Zakaria" userId="2012cd112c08583f" providerId="LiveId" clId="{07E64393-469E-4CCF-A9F6-1B65D0154A24}" dt="2021-01-11T03:02:24.209" v="11"/>
          <ac:grpSpMkLst>
            <pc:docMk/>
            <pc:sldMk cId="169626772" sldId="404"/>
            <ac:grpSpMk id="6" creationId="{E6B3ECDF-F4DF-494E-96FE-1C5726343697}"/>
          </ac:grpSpMkLst>
        </pc:grpChg>
        <pc:grpChg chg="del mod">
          <ac:chgData name="Noor Hidayah Zakaria" userId="2012cd112c08583f" providerId="LiveId" clId="{07E64393-469E-4CCF-A9F6-1B65D0154A24}" dt="2021-01-11T03:02:24.214" v="17"/>
          <ac:grpSpMkLst>
            <pc:docMk/>
            <pc:sldMk cId="169626772" sldId="404"/>
            <ac:grpSpMk id="14" creationId="{C97BD701-7475-49D9-8360-081D032FFFA8}"/>
          </ac:grpSpMkLst>
        </pc:grpChg>
        <pc:grpChg chg="del mod">
          <ac:chgData name="Noor Hidayah Zakaria" userId="2012cd112c08583f" providerId="LiveId" clId="{07E64393-469E-4CCF-A9F6-1B65D0154A24}" dt="2021-01-11T03:02:39.721" v="47"/>
          <ac:grpSpMkLst>
            <pc:docMk/>
            <pc:sldMk cId="169626772" sldId="404"/>
            <ac:grpSpMk id="29" creationId="{4808660D-D019-40E0-96E4-8856AEE89514}"/>
          </ac:grpSpMkLst>
        </pc:grpChg>
        <pc:grpChg chg="del mod">
          <ac:chgData name="Noor Hidayah Zakaria" userId="2012cd112c08583f" providerId="LiveId" clId="{07E64393-469E-4CCF-A9F6-1B65D0154A24}" dt="2021-01-11T03:03:05.930" v="60"/>
          <ac:grpSpMkLst>
            <pc:docMk/>
            <pc:sldMk cId="169626772" sldId="404"/>
            <ac:grpSpMk id="36" creationId="{04BEAC86-0058-4474-8702-F2B441E11BAF}"/>
          </ac:grpSpMkLst>
        </pc:grpChg>
        <pc:grpChg chg="del mod">
          <ac:chgData name="Noor Hidayah Zakaria" userId="2012cd112c08583f" providerId="LiveId" clId="{07E64393-469E-4CCF-A9F6-1B65D0154A24}" dt="2021-01-11T03:03:23.243" v="91"/>
          <ac:grpSpMkLst>
            <pc:docMk/>
            <pc:sldMk cId="169626772" sldId="404"/>
            <ac:grpSpMk id="48" creationId="{68A73A7D-A6BB-4576-9909-7E40C9B727E3}"/>
          </ac:grpSpMkLst>
        </pc:grpChg>
        <pc:grpChg chg="del mod">
          <ac:chgData name="Noor Hidayah Zakaria" userId="2012cd112c08583f" providerId="LiveId" clId="{07E64393-469E-4CCF-A9F6-1B65D0154A24}" dt="2021-01-11T03:03:27.315" v="93"/>
          <ac:grpSpMkLst>
            <pc:docMk/>
            <pc:sldMk cId="169626772" sldId="404"/>
            <ac:grpSpMk id="66" creationId="{50566133-A8BE-4331-A08A-629DCA140386}"/>
          </ac:grpSpMkLst>
        </pc:grpChg>
        <pc:grpChg chg="del mod">
          <ac:chgData name="Noor Hidayah Zakaria" userId="2012cd112c08583f" providerId="LiveId" clId="{07E64393-469E-4CCF-A9F6-1B65D0154A24}" dt="2021-01-11T03:03:30.294" v="113"/>
          <ac:grpSpMkLst>
            <pc:docMk/>
            <pc:sldMk cId="169626772" sldId="404"/>
            <ac:grpSpMk id="68" creationId="{9A1F527D-990F-43D3-89CC-2F697DD92877}"/>
          </ac:grpSpMkLst>
        </pc:grpChg>
        <pc:grpChg chg="del mod">
          <ac:chgData name="Noor Hidayah Zakaria" userId="2012cd112c08583f" providerId="LiveId" clId="{07E64393-469E-4CCF-A9F6-1B65D0154A24}" dt="2021-01-11T03:07:17.606" v="566"/>
          <ac:grpSpMkLst>
            <pc:docMk/>
            <pc:sldMk cId="169626772" sldId="404"/>
            <ac:grpSpMk id="78" creationId="{D6F8F909-C783-4E64-B730-E002256D7CD7}"/>
          </ac:grpSpMkLst>
        </pc:grpChg>
        <pc:grpChg chg="del mod">
          <ac:chgData name="Noor Hidayah Zakaria" userId="2012cd112c08583f" providerId="LiveId" clId="{07E64393-469E-4CCF-A9F6-1B65D0154A24}" dt="2021-01-11T03:04:22.138" v="188"/>
          <ac:grpSpMkLst>
            <pc:docMk/>
            <pc:sldMk cId="169626772" sldId="404"/>
            <ac:grpSpMk id="105" creationId="{0B357AD7-3886-4A9C-A512-CEB375E3B487}"/>
          </ac:grpSpMkLst>
        </pc:grpChg>
        <pc:grpChg chg="del mod">
          <ac:chgData name="Noor Hidayah Zakaria" userId="2012cd112c08583f" providerId="LiveId" clId="{07E64393-469E-4CCF-A9F6-1B65D0154A24}" dt="2021-01-11T03:04:34.760" v="230"/>
          <ac:grpSpMkLst>
            <pc:docMk/>
            <pc:sldMk cId="169626772" sldId="404"/>
            <ac:grpSpMk id="135" creationId="{1D1FEB41-57B0-468D-967A-1D1872F79CE3}"/>
          </ac:grpSpMkLst>
        </pc:grpChg>
        <pc:grpChg chg="del mod">
          <ac:chgData name="Noor Hidayah Zakaria" userId="2012cd112c08583f" providerId="LiveId" clId="{07E64393-469E-4CCF-A9F6-1B65D0154A24}" dt="2021-01-11T03:04:43.432" v="267"/>
          <ac:grpSpMkLst>
            <pc:docMk/>
            <pc:sldMk cId="169626772" sldId="404"/>
            <ac:grpSpMk id="177" creationId="{D255B682-B982-472E-82FA-D4ADAF639503}"/>
          </ac:grpSpMkLst>
        </pc:grpChg>
        <pc:grpChg chg="del mod">
          <ac:chgData name="Noor Hidayah Zakaria" userId="2012cd112c08583f" providerId="LiveId" clId="{07E64393-469E-4CCF-A9F6-1B65D0154A24}" dt="2021-01-11T03:04:45.968" v="269"/>
          <ac:grpSpMkLst>
            <pc:docMk/>
            <pc:sldMk cId="169626772" sldId="404"/>
            <ac:grpSpMk id="214" creationId="{B9B6F054-70E3-417C-A441-9D35FF1A6143}"/>
          </ac:grpSpMkLst>
        </pc:grpChg>
        <pc:grpChg chg="del mod">
          <ac:chgData name="Noor Hidayah Zakaria" userId="2012cd112c08583f" providerId="LiveId" clId="{07E64393-469E-4CCF-A9F6-1B65D0154A24}" dt="2021-01-11T03:04:47.861" v="271"/>
          <ac:grpSpMkLst>
            <pc:docMk/>
            <pc:sldMk cId="169626772" sldId="404"/>
            <ac:grpSpMk id="216" creationId="{9886FCB0-F5C8-4DD0-97EF-BC7CEDA5371F}"/>
          </ac:grpSpMkLst>
        </pc:grpChg>
        <pc:grpChg chg="del mod">
          <ac:chgData name="Noor Hidayah Zakaria" userId="2012cd112c08583f" providerId="LiveId" clId="{07E64393-469E-4CCF-A9F6-1B65D0154A24}" dt="2021-01-11T03:04:51.074" v="279"/>
          <ac:grpSpMkLst>
            <pc:docMk/>
            <pc:sldMk cId="169626772" sldId="404"/>
            <ac:grpSpMk id="218" creationId="{32AE2BBB-2C1D-4F51-B815-D0311B4D625F}"/>
          </ac:grpSpMkLst>
        </pc:grpChg>
        <pc:grpChg chg="del mod">
          <ac:chgData name="Noor Hidayah Zakaria" userId="2012cd112c08583f" providerId="LiveId" clId="{07E64393-469E-4CCF-A9F6-1B65D0154A24}" dt="2021-01-11T03:04:57.384" v="291"/>
          <ac:grpSpMkLst>
            <pc:docMk/>
            <pc:sldMk cId="169626772" sldId="404"/>
            <ac:grpSpMk id="226" creationId="{48027E73-4CBB-41E4-9EB7-D49616B5213D}"/>
          </ac:grpSpMkLst>
        </pc:grpChg>
        <pc:grpChg chg="del mod">
          <ac:chgData name="Noor Hidayah Zakaria" userId="2012cd112c08583f" providerId="LiveId" clId="{07E64393-469E-4CCF-A9F6-1B65D0154A24}" dt="2021-01-11T03:05:00.092" v="298"/>
          <ac:grpSpMkLst>
            <pc:docMk/>
            <pc:sldMk cId="169626772" sldId="404"/>
            <ac:grpSpMk id="238" creationId="{66C2D7EB-4AAB-4582-85D6-BC9EF05EAB6D}"/>
          </ac:grpSpMkLst>
        </pc:grpChg>
        <pc:grpChg chg="del mod">
          <ac:chgData name="Noor Hidayah Zakaria" userId="2012cd112c08583f" providerId="LiveId" clId="{07E64393-469E-4CCF-A9F6-1B65D0154A24}" dt="2021-01-11T03:05:11.143" v="339"/>
          <ac:grpSpMkLst>
            <pc:docMk/>
            <pc:sldMk cId="169626772" sldId="404"/>
            <ac:grpSpMk id="245" creationId="{3FCACB86-6785-477C-B34D-61EC571B56B3}"/>
          </ac:grpSpMkLst>
        </pc:grpChg>
        <pc:grpChg chg="del mod">
          <ac:chgData name="Noor Hidayah Zakaria" userId="2012cd112c08583f" providerId="LiveId" clId="{07E64393-469E-4CCF-A9F6-1B65D0154A24}" dt="2021-01-11T03:05:21.663" v="354"/>
          <ac:grpSpMkLst>
            <pc:docMk/>
            <pc:sldMk cId="169626772" sldId="404"/>
            <ac:grpSpMk id="286" creationId="{E6AA738F-4D9F-4560-81AE-E2341A713EB1}"/>
          </ac:grpSpMkLst>
        </pc:grpChg>
        <pc:grpChg chg="mod">
          <ac:chgData name="Noor Hidayah Zakaria" userId="2012cd112c08583f" providerId="LiveId" clId="{07E64393-469E-4CCF-A9F6-1B65D0154A24}" dt="2021-01-11T03:07:17.608" v="573"/>
          <ac:grpSpMkLst>
            <pc:docMk/>
            <pc:sldMk cId="169626772" sldId="404"/>
            <ac:grpSpMk id="301" creationId="{E94AC67D-520C-4A62-985F-D8B14E6D87BF}"/>
          </ac:grpSpMkLst>
        </pc:grpChg>
        <pc:inkChg chg="add del mod">
          <ac:chgData name="Noor Hidayah Zakaria" userId="2012cd112c08583f" providerId="LiveId" clId="{07E64393-469E-4CCF-A9F6-1B65D0154A24}" dt="2021-01-11T03:02:24.214" v="18"/>
          <ac:inkMkLst>
            <pc:docMk/>
            <pc:sldMk cId="169626772" sldId="404"/>
            <ac:inkMk id="4" creationId="{C4F98704-A447-425C-9126-B7C520ED22DA}"/>
          </ac:inkMkLst>
        </pc:inkChg>
        <pc:inkChg chg="add del mod">
          <ac:chgData name="Noor Hidayah Zakaria" userId="2012cd112c08583f" providerId="LiveId" clId="{07E64393-469E-4CCF-A9F6-1B65D0154A24}" dt="2021-01-11T03:02:24.209" v="11"/>
          <ac:inkMkLst>
            <pc:docMk/>
            <pc:sldMk cId="169626772" sldId="404"/>
            <ac:inkMk id="5" creationId="{3ED23917-C04F-4528-A2C2-5D2E1D8E16B2}"/>
          </ac:inkMkLst>
        </pc:inkChg>
        <pc:inkChg chg="add del mod">
          <ac:chgData name="Noor Hidayah Zakaria" userId="2012cd112c08583f" providerId="LiveId" clId="{07E64393-469E-4CCF-A9F6-1B65D0154A24}" dt="2021-01-11T03:02:24.213" v="16"/>
          <ac:inkMkLst>
            <pc:docMk/>
            <pc:sldMk cId="169626772" sldId="404"/>
            <ac:inkMk id="7" creationId="{E74483B0-7388-4A82-B3C4-E1201078EA84}"/>
          </ac:inkMkLst>
        </pc:inkChg>
        <pc:inkChg chg="add del mod">
          <ac:chgData name="Noor Hidayah Zakaria" userId="2012cd112c08583f" providerId="LiveId" clId="{07E64393-469E-4CCF-A9F6-1B65D0154A24}" dt="2021-01-11T03:02:24.214" v="17"/>
          <ac:inkMkLst>
            <pc:docMk/>
            <pc:sldMk cId="169626772" sldId="404"/>
            <ac:inkMk id="8" creationId="{2C908E65-CB35-42F0-9124-DC56A373BF71}"/>
          </ac:inkMkLst>
        </pc:inkChg>
        <pc:inkChg chg="add del mod">
          <ac:chgData name="Noor Hidayah Zakaria" userId="2012cd112c08583f" providerId="LiveId" clId="{07E64393-469E-4CCF-A9F6-1B65D0154A24}" dt="2021-01-11T03:02:24.211" v="13"/>
          <ac:inkMkLst>
            <pc:docMk/>
            <pc:sldMk cId="169626772" sldId="404"/>
            <ac:inkMk id="9" creationId="{891D4B62-2BA7-4373-A8E5-188344E94969}"/>
          </ac:inkMkLst>
        </pc:inkChg>
        <pc:inkChg chg="add del mod">
          <ac:chgData name="Noor Hidayah Zakaria" userId="2012cd112c08583f" providerId="LiveId" clId="{07E64393-469E-4CCF-A9F6-1B65D0154A24}" dt="2021-01-11T03:02:24.215" v="19"/>
          <ac:inkMkLst>
            <pc:docMk/>
            <pc:sldMk cId="169626772" sldId="404"/>
            <ac:inkMk id="10" creationId="{4E0AD3D8-455F-4534-B8BC-BF97F317B0A4}"/>
          </ac:inkMkLst>
        </pc:inkChg>
        <pc:inkChg chg="add del mod">
          <ac:chgData name="Noor Hidayah Zakaria" userId="2012cd112c08583f" providerId="LiveId" clId="{07E64393-469E-4CCF-A9F6-1B65D0154A24}" dt="2021-01-11T03:02:24.212" v="15"/>
          <ac:inkMkLst>
            <pc:docMk/>
            <pc:sldMk cId="169626772" sldId="404"/>
            <ac:inkMk id="11" creationId="{EDF72E54-42B4-461D-8A6E-2D098F13F6D0}"/>
          </ac:inkMkLst>
        </pc:inkChg>
        <pc:inkChg chg="add del mod">
          <ac:chgData name="Noor Hidayah Zakaria" userId="2012cd112c08583f" providerId="LiveId" clId="{07E64393-469E-4CCF-A9F6-1B65D0154A24}" dt="2021-01-11T03:02:24.210" v="12"/>
          <ac:inkMkLst>
            <pc:docMk/>
            <pc:sldMk cId="169626772" sldId="404"/>
            <ac:inkMk id="12" creationId="{F1765809-D972-4629-9F95-6A2DF4CF7985}"/>
          </ac:inkMkLst>
        </pc:inkChg>
        <pc:inkChg chg="add del mod">
          <ac:chgData name="Noor Hidayah Zakaria" userId="2012cd112c08583f" providerId="LiveId" clId="{07E64393-469E-4CCF-A9F6-1B65D0154A24}" dt="2021-01-11T03:02:24.211" v="14"/>
          <ac:inkMkLst>
            <pc:docMk/>
            <pc:sldMk cId="169626772" sldId="404"/>
            <ac:inkMk id="13" creationId="{1CC2634F-A902-4355-AE77-895748DCA9A4}"/>
          </ac:inkMkLst>
        </pc:inkChg>
        <pc:inkChg chg="add del mod">
          <ac:chgData name="Noor Hidayah Zakaria" userId="2012cd112c08583f" providerId="LiveId" clId="{07E64393-469E-4CCF-A9F6-1B65D0154A24}" dt="2021-01-11T03:02:39.717" v="38"/>
          <ac:inkMkLst>
            <pc:docMk/>
            <pc:sldMk cId="169626772" sldId="404"/>
            <ac:inkMk id="15" creationId="{38A58C6E-9584-4C2D-9A89-D2C764FBF656}"/>
          </ac:inkMkLst>
        </pc:inkChg>
        <pc:inkChg chg="add del mod">
          <ac:chgData name="Noor Hidayah Zakaria" userId="2012cd112c08583f" providerId="LiveId" clId="{07E64393-469E-4CCF-A9F6-1B65D0154A24}" dt="2021-01-11T03:02:39.720" v="43"/>
          <ac:inkMkLst>
            <pc:docMk/>
            <pc:sldMk cId="169626772" sldId="404"/>
            <ac:inkMk id="16" creationId="{6F62630E-2A39-4C56-8903-56CB39AE6840}"/>
          </ac:inkMkLst>
        </pc:inkChg>
        <pc:inkChg chg="add del mod">
          <ac:chgData name="Noor Hidayah Zakaria" userId="2012cd112c08583f" providerId="LiveId" clId="{07E64393-469E-4CCF-A9F6-1B65D0154A24}" dt="2021-01-11T03:02:39.716" v="35"/>
          <ac:inkMkLst>
            <pc:docMk/>
            <pc:sldMk cId="169626772" sldId="404"/>
            <ac:inkMk id="17" creationId="{13A310B6-824D-4C45-AD75-9E560A57EBBD}"/>
          </ac:inkMkLst>
        </pc:inkChg>
        <pc:inkChg chg="add del mod">
          <ac:chgData name="Noor Hidayah Zakaria" userId="2012cd112c08583f" providerId="LiveId" clId="{07E64393-469E-4CCF-A9F6-1B65D0154A24}" dt="2021-01-11T03:02:39.720" v="44"/>
          <ac:inkMkLst>
            <pc:docMk/>
            <pc:sldMk cId="169626772" sldId="404"/>
            <ac:inkMk id="18" creationId="{565B4EC9-3A74-4654-8196-4C7BF9B26D06}"/>
          </ac:inkMkLst>
        </pc:inkChg>
        <pc:inkChg chg="add del mod">
          <ac:chgData name="Noor Hidayah Zakaria" userId="2012cd112c08583f" providerId="LiveId" clId="{07E64393-469E-4CCF-A9F6-1B65D0154A24}" dt="2021-01-11T03:02:39.717" v="37"/>
          <ac:inkMkLst>
            <pc:docMk/>
            <pc:sldMk cId="169626772" sldId="404"/>
            <ac:inkMk id="19" creationId="{30C7627C-7727-4613-99E5-70E250FC0D69}"/>
          </ac:inkMkLst>
        </pc:inkChg>
        <pc:inkChg chg="add del mod">
          <ac:chgData name="Noor Hidayah Zakaria" userId="2012cd112c08583f" providerId="LiveId" clId="{07E64393-469E-4CCF-A9F6-1B65D0154A24}" dt="2021-01-11T03:02:39.719" v="40"/>
          <ac:inkMkLst>
            <pc:docMk/>
            <pc:sldMk cId="169626772" sldId="404"/>
            <ac:inkMk id="20" creationId="{286284D0-37EA-42F1-927B-735D9370C815}"/>
          </ac:inkMkLst>
        </pc:inkChg>
        <pc:inkChg chg="add del mod">
          <ac:chgData name="Noor Hidayah Zakaria" userId="2012cd112c08583f" providerId="LiveId" clId="{07E64393-469E-4CCF-A9F6-1B65D0154A24}" dt="2021-01-11T03:02:39.719" v="42"/>
          <ac:inkMkLst>
            <pc:docMk/>
            <pc:sldMk cId="169626772" sldId="404"/>
            <ac:inkMk id="21" creationId="{B86F8827-966E-4DF6-BEC9-B4FFCCCEE186}"/>
          </ac:inkMkLst>
        </pc:inkChg>
        <pc:inkChg chg="add del mod">
          <ac:chgData name="Noor Hidayah Zakaria" userId="2012cd112c08583f" providerId="LiveId" clId="{07E64393-469E-4CCF-A9F6-1B65D0154A24}" dt="2021-01-11T03:02:39.717" v="36"/>
          <ac:inkMkLst>
            <pc:docMk/>
            <pc:sldMk cId="169626772" sldId="404"/>
            <ac:inkMk id="22" creationId="{7A3A02BE-9CCD-4A23-8211-4757926837F8}"/>
          </ac:inkMkLst>
        </pc:inkChg>
        <pc:inkChg chg="add del mod">
          <ac:chgData name="Noor Hidayah Zakaria" userId="2012cd112c08583f" providerId="LiveId" clId="{07E64393-469E-4CCF-A9F6-1B65D0154A24}" dt="2021-01-11T03:02:39.721" v="48"/>
          <ac:inkMkLst>
            <pc:docMk/>
            <pc:sldMk cId="169626772" sldId="404"/>
            <ac:inkMk id="23" creationId="{11177233-7406-4A64-BBF6-E8E2AE54E517}"/>
          </ac:inkMkLst>
        </pc:inkChg>
        <pc:inkChg chg="add del mod">
          <ac:chgData name="Noor Hidayah Zakaria" userId="2012cd112c08583f" providerId="LiveId" clId="{07E64393-469E-4CCF-A9F6-1B65D0154A24}" dt="2021-01-11T03:02:39.720" v="46"/>
          <ac:inkMkLst>
            <pc:docMk/>
            <pc:sldMk cId="169626772" sldId="404"/>
            <ac:inkMk id="24" creationId="{37FB5298-01DF-4E8F-A845-E4D8DA1025E8}"/>
          </ac:inkMkLst>
        </pc:inkChg>
        <pc:inkChg chg="add del mod">
          <ac:chgData name="Noor Hidayah Zakaria" userId="2012cd112c08583f" providerId="LiveId" clId="{07E64393-469E-4CCF-A9F6-1B65D0154A24}" dt="2021-01-11T03:02:39.719" v="41"/>
          <ac:inkMkLst>
            <pc:docMk/>
            <pc:sldMk cId="169626772" sldId="404"/>
            <ac:inkMk id="25" creationId="{454E9E3B-A7AC-48B9-B55D-0030A1398AF0}"/>
          </ac:inkMkLst>
        </pc:inkChg>
        <pc:inkChg chg="add del mod">
          <ac:chgData name="Noor Hidayah Zakaria" userId="2012cd112c08583f" providerId="LiveId" clId="{07E64393-469E-4CCF-A9F6-1B65D0154A24}" dt="2021-01-11T03:02:39.721" v="47"/>
          <ac:inkMkLst>
            <pc:docMk/>
            <pc:sldMk cId="169626772" sldId="404"/>
            <ac:inkMk id="26" creationId="{9BFD114B-1C76-4C12-AB39-7284B91E7CE5}"/>
          </ac:inkMkLst>
        </pc:inkChg>
        <pc:inkChg chg="add del mod">
          <ac:chgData name="Noor Hidayah Zakaria" userId="2012cd112c08583f" providerId="LiveId" clId="{07E64393-469E-4CCF-A9F6-1B65D0154A24}" dt="2021-01-11T03:02:39.720" v="45"/>
          <ac:inkMkLst>
            <pc:docMk/>
            <pc:sldMk cId="169626772" sldId="404"/>
            <ac:inkMk id="27" creationId="{4EC6AA07-65DE-402C-BC19-E3A7DBB2E606}"/>
          </ac:inkMkLst>
        </pc:inkChg>
        <pc:inkChg chg="add del mod">
          <ac:chgData name="Noor Hidayah Zakaria" userId="2012cd112c08583f" providerId="LiveId" clId="{07E64393-469E-4CCF-A9F6-1B65D0154A24}" dt="2021-01-11T03:02:39.718" v="39"/>
          <ac:inkMkLst>
            <pc:docMk/>
            <pc:sldMk cId="169626772" sldId="404"/>
            <ac:inkMk id="28" creationId="{D0684822-B956-4D75-B22D-C6246FA9DB6C}"/>
          </ac:inkMkLst>
        </pc:inkChg>
        <pc:inkChg chg="add del">
          <ac:chgData name="Noor Hidayah Zakaria" userId="2012cd112c08583f" providerId="LiveId" clId="{07E64393-469E-4CCF-A9F6-1B65D0154A24}" dt="2021-01-11T03:02:49.460" v="51"/>
          <ac:inkMkLst>
            <pc:docMk/>
            <pc:sldMk cId="169626772" sldId="404"/>
            <ac:inkMk id="30" creationId="{BA601871-21DE-483D-9EAF-FD51AB1081EF}"/>
          </ac:inkMkLst>
        </pc:inkChg>
        <pc:inkChg chg="add del">
          <ac:chgData name="Noor Hidayah Zakaria" userId="2012cd112c08583f" providerId="LiveId" clId="{07E64393-469E-4CCF-A9F6-1B65D0154A24}" dt="2021-01-11T03:02:49.461" v="52"/>
          <ac:inkMkLst>
            <pc:docMk/>
            <pc:sldMk cId="169626772" sldId="404"/>
            <ac:inkMk id="31" creationId="{BD1CA792-DED0-4E91-B44E-8B1913E26216}"/>
          </ac:inkMkLst>
        </pc:inkChg>
        <pc:inkChg chg="add del mod">
          <ac:chgData name="Noor Hidayah Zakaria" userId="2012cd112c08583f" providerId="LiveId" clId="{07E64393-469E-4CCF-A9F6-1B65D0154A24}" dt="2021-01-11T03:03:05.928" v="59"/>
          <ac:inkMkLst>
            <pc:docMk/>
            <pc:sldMk cId="169626772" sldId="404"/>
            <ac:inkMk id="32" creationId="{1E9D650A-C37B-4763-954D-A23204BD7397}"/>
          </ac:inkMkLst>
        </pc:inkChg>
        <pc:inkChg chg="add del mod">
          <ac:chgData name="Noor Hidayah Zakaria" userId="2012cd112c08583f" providerId="LiveId" clId="{07E64393-469E-4CCF-A9F6-1B65D0154A24}" dt="2021-01-11T03:03:05.930" v="60"/>
          <ac:inkMkLst>
            <pc:docMk/>
            <pc:sldMk cId="169626772" sldId="404"/>
            <ac:inkMk id="33" creationId="{13E28E66-5FAA-4A30-8FAE-A765F3BB2C4F}"/>
          </ac:inkMkLst>
        </pc:inkChg>
        <pc:inkChg chg="add del mod">
          <ac:chgData name="Noor Hidayah Zakaria" userId="2012cd112c08583f" providerId="LiveId" clId="{07E64393-469E-4CCF-A9F6-1B65D0154A24}" dt="2021-01-11T03:03:05.927" v="58"/>
          <ac:inkMkLst>
            <pc:docMk/>
            <pc:sldMk cId="169626772" sldId="404"/>
            <ac:inkMk id="34" creationId="{D1DF2C85-96B6-4AC3-8A57-51EC600FA1C5}"/>
          </ac:inkMkLst>
        </pc:inkChg>
        <pc:inkChg chg="add del mod">
          <ac:chgData name="Noor Hidayah Zakaria" userId="2012cd112c08583f" providerId="LiveId" clId="{07E64393-469E-4CCF-A9F6-1B65D0154A24}" dt="2021-01-11T03:03:05.930" v="61"/>
          <ac:inkMkLst>
            <pc:docMk/>
            <pc:sldMk cId="169626772" sldId="404"/>
            <ac:inkMk id="35" creationId="{D5E478CD-92F9-4BF2-9990-293B9891BB0C}"/>
          </ac:inkMkLst>
        </pc:inkChg>
        <pc:inkChg chg="add del mod">
          <ac:chgData name="Noor Hidayah Zakaria" userId="2012cd112c08583f" providerId="LiveId" clId="{07E64393-469E-4CCF-A9F6-1B65D0154A24}" dt="2021-01-11T03:03:30.294" v="112"/>
          <ac:inkMkLst>
            <pc:docMk/>
            <pc:sldMk cId="169626772" sldId="404"/>
            <ac:inkMk id="37" creationId="{56A58CE0-7C9C-4611-B252-89EE06C14DDE}"/>
          </ac:inkMkLst>
        </pc:inkChg>
        <pc:inkChg chg="add del mod">
          <ac:chgData name="Noor Hidayah Zakaria" userId="2012cd112c08583f" providerId="LiveId" clId="{07E64393-469E-4CCF-A9F6-1B65D0154A24}" dt="2021-01-11T03:03:30.294" v="113"/>
          <ac:inkMkLst>
            <pc:docMk/>
            <pc:sldMk cId="169626772" sldId="404"/>
            <ac:inkMk id="38" creationId="{B56AAA53-C5B5-48FE-8E46-D6031C9C7486}"/>
          </ac:inkMkLst>
        </pc:inkChg>
        <pc:inkChg chg="add del mod">
          <ac:chgData name="Noor Hidayah Zakaria" userId="2012cd112c08583f" providerId="LiveId" clId="{07E64393-469E-4CCF-A9F6-1B65D0154A24}" dt="2021-01-11T03:03:30.287" v="96"/>
          <ac:inkMkLst>
            <pc:docMk/>
            <pc:sldMk cId="169626772" sldId="404"/>
            <ac:inkMk id="39" creationId="{C7B60634-47BE-476A-B309-1C613EC42EF3}"/>
          </ac:inkMkLst>
        </pc:inkChg>
        <pc:inkChg chg="add del mod">
          <ac:chgData name="Noor Hidayah Zakaria" userId="2012cd112c08583f" providerId="LiveId" clId="{07E64393-469E-4CCF-A9F6-1B65D0154A24}" dt="2021-01-11T03:03:30.288" v="98"/>
          <ac:inkMkLst>
            <pc:docMk/>
            <pc:sldMk cId="169626772" sldId="404"/>
            <ac:inkMk id="40" creationId="{4693E74F-8914-4E6C-9F76-AE138C50E420}"/>
          </ac:inkMkLst>
        </pc:inkChg>
        <pc:inkChg chg="add del mod">
          <ac:chgData name="Noor Hidayah Zakaria" userId="2012cd112c08583f" providerId="LiveId" clId="{07E64393-469E-4CCF-A9F6-1B65D0154A24}" dt="2021-01-11T03:03:30.291" v="105"/>
          <ac:inkMkLst>
            <pc:docMk/>
            <pc:sldMk cId="169626772" sldId="404"/>
            <ac:inkMk id="41" creationId="{BBB514D4-988C-4B8D-BE18-31E8EBC7D134}"/>
          </ac:inkMkLst>
        </pc:inkChg>
        <pc:inkChg chg="add del mod">
          <ac:chgData name="Noor Hidayah Zakaria" userId="2012cd112c08583f" providerId="LiveId" clId="{07E64393-469E-4CCF-A9F6-1B65D0154A24}" dt="2021-01-11T03:03:30.292" v="107"/>
          <ac:inkMkLst>
            <pc:docMk/>
            <pc:sldMk cId="169626772" sldId="404"/>
            <ac:inkMk id="42" creationId="{A320A5A3-FE84-4F97-8A18-944938A1476C}"/>
          </ac:inkMkLst>
        </pc:inkChg>
        <pc:inkChg chg="add del mod">
          <ac:chgData name="Noor Hidayah Zakaria" userId="2012cd112c08583f" providerId="LiveId" clId="{07E64393-469E-4CCF-A9F6-1B65D0154A24}" dt="2021-01-11T03:03:30.293" v="111"/>
          <ac:inkMkLst>
            <pc:docMk/>
            <pc:sldMk cId="169626772" sldId="404"/>
            <ac:inkMk id="43" creationId="{63755388-1148-4167-81C6-CAFE1EFF9943}"/>
          </ac:inkMkLst>
        </pc:inkChg>
        <pc:inkChg chg="add del mod">
          <ac:chgData name="Noor Hidayah Zakaria" userId="2012cd112c08583f" providerId="LiveId" clId="{07E64393-469E-4CCF-A9F6-1B65D0154A24}" dt="2021-01-11T03:03:30.289" v="102"/>
          <ac:inkMkLst>
            <pc:docMk/>
            <pc:sldMk cId="169626772" sldId="404"/>
            <ac:inkMk id="44" creationId="{64230E37-EE1C-4BC2-8F0E-6552A0CE64BF}"/>
          </ac:inkMkLst>
        </pc:inkChg>
        <pc:inkChg chg="add del mod">
          <ac:chgData name="Noor Hidayah Zakaria" userId="2012cd112c08583f" providerId="LiveId" clId="{07E64393-469E-4CCF-A9F6-1B65D0154A24}" dt="2021-01-11T03:03:30.292" v="108"/>
          <ac:inkMkLst>
            <pc:docMk/>
            <pc:sldMk cId="169626772" sldId="404"/>
            <ac:inkMk id="45" creationId="{889D4FE2-65F0-4B57-A907-97C67BDC9FA7}"/>
          </ac:inkMkLst>
        </pc:inkChg>
        <pc:inkChg chg="add del mod">
          <ac:chgData name="Noor Hidayah Zakaria" userId="2012cd112c08583f" providerId="LiveId" clId="{07E64393-469E-4CCF-A9F6-1B65D0154A24}" dt="2021-01-11T03:03:30.291" v="106"/>
          <ac:inkMkLst>
            <pc:docMk/>
            <pc:sldMk cId="169626772" sldId="404"/>
            <ac:inkMk id="46" creationId="{77B8CC14-AC57-4D57-A089-740BF0B11ED6}"/>
          </ac:inkMkLst>
        </pc:inkChg>
        <pc:inkChg chg="add del mod">
          <ac:chgData name="Noor Hidayah Zakaria" userId="2012cd112c08583f" providerId="LiveId" clId="{07E64393-469E-4CCF-A9F6-1B65D0154A24}" dt="2021-01-11T03:07:17.584" v="512"/>
          <ac:inkMkLst>
            <pc:docMk/>
            <pc:sldMk cId="169626772" sldId="404"/>
            <ac:inkMk id="47" creationId="{8C88CEBC-8354-4A2A-AABD-A099763308C8}"/>
          </ac:inkMkLst>
        </pc:inkChg>
        <pc:inkChg chg="add del mod">
          <ac:chgData name="Noor Hidayah Zakaria" userId="2012cd112c08583f" providerId="LiveId" clId="{07E64393-469E-4CCF-A9F6-1B65D0154A24}" dt="2021-01-11T03:03:30.288" v="97"/>
          <ac:inkMkLst>
            <pc:docMk/>
            <pc:sldMk cId="169626772" sldId="404"/>
            <ac:inkMk id="49" creationId="{4E818187-A127-4C9D-8013-B0DAC6FF9133}"/>
          </ac:inkMkLst>
        </pc:inkChg>
        <pc:inkChg chg="add del mod">
          <ac:chgData name="Noor Hidayah Zakaria" userId="2012cd112c08583f" providerId="LiveId" clId="{07E64393-469E-4CCF-A9F6-1B65D0154A24}" dt="2021-01-11T03:03:30.287" v="94"/>
          <ac:inkMkLst>
            <pc:docMk/>
            <pc:sldMk cId="169626772" sldId="404"/>
            <ac:inkMk id="50" creationId="{54D27361-DB9C-439A-9992-63C5F4E3BDBF}"/>
          </ac:inkMkLst>
        </pc:inkChg>
        <pc:inkChg chg="add del mod">
          <ac:chgData name="Noor Hidayah Zakaria" userId="2012cd112c08583f" providerId="LiveId" clId="{07E64393-469E-4CCF-A9F6-1B65D0154A24}" dt="2021-01-11T03:03:30.289" v="100"/>
          <ac:inkMkLst>
            <pc:docMk/>
            <pc:sldMk cId="169626772" sldId="404"/>
            <ac:inkMk id="51" creationId="{E7D4E335-2BB6-4A93-800F-9281F5FE2321}"/>
          </ac:inkMkLst>
        </pc:inkChg>
        <pc:inkChg chg="add del mod">
          <ac:chgData name="Noor Hidayah Zakaria" userId="2012cd112c08583f" providerId="LiveId" clId="{07E64393-469E-4CCF-A9F6-1B65D0154A24}" dt="2021-01-11T03:03:30.293" v="109"/>
          <ac:inkMkLst>
            <pc:docMk/>
            <pc:sldMk cId="169626772" sldId="404"/>
            <ac:inkMk id="52" creationId="{9A5B584B-D586-4C1C-8C3A-4C3C3B2D4A77}"/>
          </ac:inkMkLst>
        </pc:inkChg>
        <pc:inkChg chg="add del mod">
          <ac:chgData name="Noor Hidayah Zakaria" userId="2012cd112c08583f" providerId="LiveId" clId="{07E64393-469E-4CCF-A9F6-1B65D0154A24}" dt="2021-01-11T03:03:30.291" v="104"/>
          <ac:inkMkLst>
            <pc:docMk/>
            <pc:sldMk cId="169626772" sldId="404"/>
            <ac:inkMk id="53" creationId="{3ABE069F-1C1E-47BF-A907-C79C3C26C838}"/>
          </ac:inkMkLst>
        </pc:inkChg>
        <pc:inkChg chg="add del mod">
          <ac:chgData name="Noor Hidayah Zakaria" userId="2012cd112c08583f" providerId="LiveId" clId="{07E64393-469E-4CCF-A9F6-1B65D0154A24}" dt="2021-01-11T03:03:30.293" v="110"/>
          <ac:inkMkLst>
            <pc:docMk/>
            <pc:sldMk cId="169626772" sldId="404"/>
            <ac:inkMk id="54" creationId="{0C40E0DC-2E14-46D7-A355-51D9793C6F2E}"/>
          </ac:inkMkLst>
        </pc:inkChg>
        <pc:inkChg chg="add del mod">
          <ac:chgData name="Noor Hidayah Zakaria" userId="2012cd112c08583f" providerId="LiveId" clId="{07E64393-469E-4CCF-A9F6-1B65D0154A24}" dt="2021-01-11T03:03:30.287" v="95"/>
          <ac:inkMkLst>
            <pc:docMk/>
            <pc:sldMk cId="169626772" sldId="404"/>
            <ac:inkMk id="55" creationId="{EEE986B7-816E-470E-A0D6-DDB53E93D2C2}"/>
          </ac:inkMkLst>
        </pc:inkChg>
        <pc:inkChg chg="add del mod">
          <ac:chgData name="Noor Hidayah Zakaria" userId="2012cd112c08583f" providerId="LiveId" clId="{07E64393-469E-4CCF-A9F6-1B65D0154A24}" dt="2021-01-11T03:03:30.289" v="101"/>
          <ac:inkMkLst>
            <pc:docMk/>
            <pc:sldMk cId="169626772" sldId="404"/>
            <ac:inkMk id="56" creationId="{D54AC1E5-572A-4F20-98E2-BD5573DF09D7}"/>
          </ac:inkMkLst>
        </pc:inkChg>
        <pc:inkChg chg="add del mod">
          <ac:chgData name="Noor Hidayah Zakaria" userId="2012cd112c08583f" providerId="LiveId" clId="{07E64393-469E-4CCF-A9F6-1B65D0154A24}" dt="2021-01-11T03:03:30.290" v="103"/>
          <ac:inkMkLst>
            <pc:docMk/>
            <pc:sldMk cId="169626772" sldId="404"/>
            <ac:inkMk id="57" creationId="{10C01A93-196E-4544-8D53-76DADCAE8225}"/>
          </ac:inkMkLst>
        </pc:inkChg>
        <pc:inkChg chg="add del mod">
          <ac:chgData name="Noor Hidayah Zakaria" userId="2012cd112c08583f" providerId="LiveId" clId="{07E64393-469E-4CCF-A9F6-1B65D0154A24}" dt="2021-01-11T03:03:32.495" v="114"/>
          <ac:inkMkLst>
            <pc:docMk/>
            <pc:sldMk cId="169626772" sldId="404"/>
            <ac:inkMk id="58" creationId="{A42E33CB-3A70-47D8-BB37-23F65D573D21}"/>
          </ac:inkMkLst>
        </pc:inkChg>
        <pc:inkChg chg="add del mod">
          <ac:chgData name="Noor Hidayah Zakaria" userId="2012cd112c08583f" providerId="LiveId" clId="{07E64393-469E-4CCF-A9F6-1B65D0154A24}" dt="2021-01-11T03:03:32.498" v="120"/>
          <ac:inkMkLst>
            <pc:docMk/>
            <pc:sldMk cId="169626772" sldId="404"/>
            <ac:inkMk id="59" creationId="{C35460F0-248F-410B-8E5D-9B0701C80F39}"/>
          </ac:inkMkLst>
        </pc:inkChg>
        <pc:inkChg chg="add del mod">
          <ac:chgData name="Noor Hidayah Zakaria" userId="2012cd112c08583f" providerId="LiveId" clId="{07E64393-469E-4CCF-A9F6-1B65D0154A24}" dt="2021-01-11T03:03:32.497" v="118"/>
          <ac:inkMkLst>
            <pc:docMk/>
            <pc:sldMk cId="169626772" sldId="404"/>
            <ac:inkMk id="60" creationId="{C69B7B9D-455C-474D-B3AC-1C036912024E}"/>
          </ac:inkMkLst>
        </pc:inkChg>
        <pc:inkChg chg="add del mod">
          <ac:chgData name="Noor Hidayah Zakaria" userId="2012cd112c08583f" providerId="LiveId" clId="{07E64393-469E-4CCF-A9F6-1B65D0154A24}" dt="2021-01-11T03:03:32.497" v="119"/>
          <ac:inkMkLst>
            <pc:docMk/>
            <pc:sldMk cId="169626772" sldId="404"/>
            <ac:inkMk id="61" creationId="{FB549EFB-F5BB-4F27-9EAF-8F7F041DE879}"/>
          </ac:inkMkLst>
        </pc:inkChg>
        <pc:inkChg chg="add del mod">
          <ac:chgData name="Noor Hidayah Zakaria" userId="2012cd112c08583f" providerId="LiveId" clId="{07E64393-469E-4CCF-A9F6-1B65D0154A24}" dt="2021-01-11T03:03:32.496" v="115"/>
          <ac:inkMkLst>
            <pc:docMk/>
            <pc:sldMk cId="169626772" sldId="404"/>
            <ac:inkMk id="62" creationId="{39FD2829-2DBD-4199-8B89-E7028BEE1D10}"/>
          </ac:inkMkLst>
        </pc:inkChg>
        <pc:inkChg chg="add del mod">
          <ac:chgData name="Noor Hidayah Zakaria" userId="2012cd112c08583f" providerId="LiveId" clId="{07E64393-469E-4CCF-A9F6-1B65D0154A24}" dt="2021-01-11T03:03:32.498" v="121"/>
          <ac:inkMkLst>
            <pc:docMk/>
            <pc:sldMk cId="169626772" sldId="404"/>
            <ac:inkMk id="63" creationId="{D79E5478-D95A-43B5-BA79-5EE9034D2D7C}"/>
          </ac:inkMkLst>
        </pc:inkChg>
        <pc:inkChg chg="add del mod">
          <ac:chgData name="Noor Hidayah Zakaria" userId="2012cd112c08583f" providerId="LiveId" clId="{07E64393-469E-4CCF-A9F6-1B65D0154A24}" dt="2021-01-11T03:03:32.496" v="116"/>
          <ac:inkMkLst>
            <pc:docMk/>
            <pc:sldMk cId="169626772" sldId="404"/>
            <ac:inkMk id="64" creationId="{E95E6992-1253-4783-B409-F2F4D7264E02}"/>
          </ac:inkMkLst>
        </pc:inkChg>
        <pc:inkChg chg="add del mod">
          <ac:chgData name="Noor Hidayah Zakaria" userId="2012cd112c08583f" providerId="LiveId" clId="{07E64393-469E-4CCF-A9F6-1B65D0154A24}" dt="2021-01-11T03:03:32.497" v="117"/>
          <ac:inkMkLst>
            <pc:docMk/>
            <pc:sldMk cId="169626772" sldId="404"/>
            <ac:inkMk id="65" creationId="{61A53D4D-6F82-4DF3-A129-152EBD60B83B}"/>
          </ac:inkMkLst>
        </pc:inkChg>
        <pc:inkChg chg="add del mod">
          <ac:chgData name="Noor Hidayah Zakaria" userId="2012cd112c08583f" providerId="LiveId" clId="{07E64393-469E-4CCF-A9F6-1B65D0154A24}" dt="2021-01-11T03:03:30.288" v="99"/>
          <ac:inkMkLst>
            <pc:docMk/>
            <pc:sldMk cId="169626772" sldId="404"/>
            <ac:inkMk id="67" creationId="{50F4A0F4-3AFD-4A25-A04B-72DCAB8E540A}"/>
          </ac:inkMkLst>
        </pc:inkChg>
        <pc:inkChg chg="add del mod">
          <ac:chgData name="Noor Hidayah Zakaria" userId="2012cd112c08583f" providerId="LiveId" clId="{07E64393-469E-4CCF-A9F6-1B65D0154A24}" dt="2021-01-11T03:07:17.535" v="438"/>
          <ac:inkMkLst>
            <pc:docMk/>
            <pc:sldMk cId="169626772" sldId="404"/>
            <ac:inkMk id="69" creationId="{FCE3550E-65F6-4281-B405-19F9F9A5DAFB}"/>
          </ac:inkMkLst>
        </pc:inkChg>
        <pc:inkChg chg="add del mod">
          <ac:chgData name="Noor Hidayah Zakaria" userId="2012cd112c08583f" providerId="LiveId" clId="{07E64393-469E-4CCF-A9F6-1B65D0154A24}" dt="2021-01-11T03:07:17.606" v="566"/>
          <ac:inkMkLst>
            <pc:docMk/>
            <pc:sldMk cId="169626772" sldId="404"/>
            <ac:inkMk id="70" creationId="{F19C640B-8EDC-46EA-8C2C-71D0A83FCC38}"/>
          </ac:inkMkLst>
        </pc:inkChg>
        <pc:inkChg chg="add del mod">
          <ac:chgData name="Noor Hidayah Zakaria" userId="2012cd112c08583f" providerId="LiveId" clId="{07E64393-469E-4CCF-A9F6-1B65D0154A24}" dt="2021-01-11T03:07:17.573" v="492"/>
          <ac:inkMkLst>
            <pc:docMk/>
            <pc:sldMk cId="169626772" sldId="404"/>
            <ac:inkMk id="71" creationId="{73DBABE3-9829-418B-BF8E-94E076A06F99}"/>
          </ac:inkMkLst>
        </pc:inkChg>
        <pc:inkChg chg="add del mod">
          <ac:chgData name="Noor Hidayah Zakaria" userId="2012cd112c08583f" providerId="LiveId" clId="{07E64393-469E-4CCF-A9F6-1B65D0154A24}" dt="2021-01-11T03:07:17.583" v="511"/>
          <ac:inkMkLst>
            <pc:docMk/>
            <pc:sldMk cId="169626772" sldId="404"/>
            <ac:inkMk id="72" creationId="{619DE430-8FEA-497E-B27F-12E99D40FF1D}"/>
          </ac:inkMkLst>
        </pc:inkChg>
        <pc:inkChg chg="add del mod">
          <ac:chgData name="Noor Hidayah Zakaria" userId="2012cd112c08583f" providerId="LiveId" clId="{07E64393-469E-4CCF-A9F6-1B65D0154A24}" dt="2021-01-11T03:07:17.540" v="446"/>
          <ac:inkMkLst>
            <pc:docMk/>
            <pc:sldMk cId="169626772" sldId="404"/>
            <ac:inkMk id="73" creationId="{BECDB467-6E72-41A4-9C3D-1545318FC343}"/>
          </ac:inkMkLst>
        </pc:inkChg>
        <pc:inkChg chg="add del mod">
          <ac:chgData name="Noor Hidayah Zakaria" userId="2012cd112c08583f" providerId="LiveId" clId="{07E64393-469E-4CCF-A9F6-1B65D0154A24}" dt="2021-01-11T03:07:17.496" v="394"/>
          <ac:inkMkLst>
            <pc:docMk/>
            <pc:sldMk cId="169626772" sldId="404"/>
            <ac:inkMk id="74" creationId="{67F78D12-84B9-4CD7-BBD1-03AF4376BC8D}"/>
          </ac:inkMkLst>
        </pc:inkChg>
        <pc:inkChg chg="add del mod">
          <ac:chgData name="Noor Hidayah Zakaria" userId="2012cd112c08583f" providerId="LiveId" clId="{07E64393-469E-4CCF-A9F6-1B65D0154A24}" dt="2021-01-11T03:07:17.592" v="527"/>
          <ac:inkMkLst>
            <pc:docMk/>
            <pc:sldMk cId="169626772" sldId="404"/>
            <ac:inkMk id="75" creationId="{9CE5CAFB-7C54-4E26-AEBB-DD782331C1BF}"/>
          </ac:inkMkLst>
        </pc:inkChg>
        <pc:inkChg chg="add del mod">
          <ac:chgData name="Noor Hidayah Zakaria" userId="2012cd112c08583f" providerId="LiveId" clId="{07E64393-469E-4CCF-A9F6-1B65D0154A24}" dt="2021-01-11T03:07:17.607" v="571"/>
          <ac:inkMkLst>
            <pc:docMk/>
            <pc:sldMk cId="169626772" sldId="404"/>
            <ac:inkMk id="76" creationId="{E5D29AD8-0A85-48DE-9E42-038226E868BD}"/>
          </ac:inkMkLst>
        </pc:inkChg>
        <pc:inkChg chg="add del mod">
          <ac:chgData name="Noor Hidayah Zakaria" userId="2012cd112c08583f" providerId="LiveId" clId="{07E64393-469E-4CCF-A9F6-1B65D0154A24}" dt="2021-01-11T03:07:17.525" v="427"/>
          <ac:inkMkLst>
            <pc:docMk/>
            <pc:sldMk cId="169626772" sldId="404"/>
            <ac:inkMk id="77" creationId="{C1231336-E923-4AB0-8DD2-FD3B67F5D605}"/>
          </ac:inkMkLst>
        </pc:inkChg>
        <pc:inkChg chg="add mod">
          <ac:chgData name="Noor Hidayah Zakaria" userId="2012cd112c08583f" providerId="LiveId" clId="{07E64393-469E-4CCF-A9F6-1B65D0154A24}" dt="2021-01-11T03:07:17.608" v="573"/>
          <ac:inkMkLst>
            <pc:docMk/>
            <pc:sldMk cId="169626772" sldId="404"/>
            <ac:inkMk id="79" creationId="{D10B7EAB-6476-49EC-B47A-206FF5D8D8C0}"/>
          </ac:inkMkLst>
        </pc:inkChg>
        <pc:inkChg chg="add del mod">
          <ac:chgData name="Noor Hidayah Zakaria" userId="2012cd112c08583f" providerId="LiveId" clId="{07E64393-469E-4CCF-A9F6-1B65D0154A24}" dt="2021-01-11T03:07:17.544" v="450"/>
          <ac:inkMkLst>
            <pc:docMk/>
            <pc:sldMk cId="169626772" sldId="404"/>
            <ac:inkMk id="80" creationId="{E22D5D7E-255C-41AC-9278-2F5970648F1C}"/>
          </ac:inkMkLst>
        </pc:inkChg>
        <pc:inkChg chg="add del mod">
          <ac:chgData name="Noor Hidayah Zakaria" userId="2012cd112c08583f" providerId="LiveId" clId="{07E64393-469E-4CCF-A9F6-1B65D0154A24}" dt="2021-01-11T03:07:17.564" v="478"/>
          <ac:inkMkLst>
            <pc:docMk/>
            <pc:sldMk cId="169626772" sldId="404"/>
            <ac:inkMk id="81" creationId="{EDE60B16-BC5F-4C16-BCF0-FFB3F3D584E3}"/>
          </ac:inkMkLst>
        </pc:inkChg>
        <pc:inkChg chg="add del mod">
          <ac:chgData name="Noor Hidayah Zakaria" userId="2012cd112c08583f" providerId="LiveId" clId="{07E64393-469E-4CCF-A9F6-1B65D0154A24}" dt="2021-01-11T03:07:17.527" v="428"/>
          <ac:inkMkLst>
            <pc:docMk/>
            <pc:sldMk cId="169626772" sldId="404"/>
            <ac:inkMk id="82" creationId="{6C68BFB6-CF5A-4776-8A5F-3CE800137259}"/>
          </ac:inkMkLst>
        </pc:inkChg>
        <pc:inkChg chg="add del mod">
          <ac:chgData name="Noor Hidayah Zakaria" userId="2012cd112c08583f" providerId="LiveId" clId="{07E64393-469E-4CCF-A9F6-1B65D0154A24}" dt="2021-01-11T03:07:17.568" v="485"/>
          <ac:inkMkLst>
            <pc:docMk/>
            <pc:sldMk cId="169626772" sldId="404"/>
            <ac:inkMk id="83" creationId="{38B98E23-395E-41F8-BBBE-323399C7CB83}"/>
          </ac:inkMkLst>
        </pc:inkChg>
        <pc:inkChg chg="add del mod">
          <ac:chgData name="Noor Hidayah Zakaria" userId="2012cd112c08583f" providerId="LiveId" clId="{07E64393-469E-4CCF-A9F6-1B65D0154A24}" dt="2021-01-11T03:07:17.539" v="443"/>
          <ac:inkMkLst>
            <pc:docMk/>
            <pc:sldMk cId="169626772" sldId="404"/>
            <ac:inkMk id="84" creationId="{FFFD2B89-5930-4E63-95EC-AB1F5AA04925}"/>
          </ac:inkMkLst>
        </pc:inkChg>
        <pc:inkChg chg="add del mod">
          <ac:chgData name="Noor Hidayah Zakaria" userId="2012cd112c08583f" providerId="LiveId" clId="{07E64393-469E-4CCF-A9F6-1B65D0154A24}" dt="2021-01-11T03:07:17.547" v="455"/>
          <ac:inkMkLst>
            <pc:docMk/>
            <pc:sldMk cId="169626772" sldId="404"/>
            <ac:inkMk id="85" creationId="{65DF0CAA-4115-4F0E-946E-E4C3C8E31299}"/>
          </ac:inkMkLst>
        </pc:inkChg>
        <pc:inkChg chg="add del mod">
          <ac:chgData name="Noor Hidayah Zakaria" userId="2012cd112c08583f" providerId="LiveId" clId="{07E64393-469E-4CCF-A9F6-1B65D0154A24}" dt="2021-01-11T03:07:17.607" v="570"/>
          <ac:inkMkLst>
            <pc:docMk/>
            <pc:sldMk cId="169626772" sldId="404"/>
            <ac:inkMk id="86" creationId="{4E2B6F0D-CB6C-429B-9C07-401E62D2A8DD}"/>
          </ac:inkMkLst>
        </pc:inkChg>
        <pc:inkChg chg="add del mod">
          <ac:chgData name="Noor Hidayah Zakaria" userId="2012cd112c08583f" providerId="LiveId" clId="{07E64393-469E-4CCF-A9F6-1B65D0154A24}" dt="2021-01-11T03:07:17.553" v="462"/>
          <ac:inkMkLst>
            <pc:docMk/>
            <pc:sldMk cId="169626772" sldId="404"/>
            <ac:inkMk id="87" creationId="{2D1961F1-FB79-4B50-A5DC-C02381BF0AEA}"/>
          </ac:inkMkLst>
        </pc:inkChg>
        <pc:inkChg chg="add del mod">
          <ac:chgData name="Noor Hidayah Zakaria" userId="2012cd112c08583f" providerId="LiveId" clId="{07E64393-469E-4CCF-A9F6-1B65D0154A24}" dt="2021-01-11T03:07:17.518" v="419"/>
          <ac:inkMkLst>
            <pc:docMk/>
            <pc:sldMk cId="169626772" sldId="404"/>
            <ac:inkMk id="88" creationId="{0AEA3F90-5A5D-45A8-AC14-29FBB628F31A}"/>
          </ac:inkMkLst>
        </pc:inkChg>
        <pc:inkChg chg="add del mod">
          <ac:chgData name="Noor Hidayah Zakaria" userId="2012cd112c08583f" providerId="LiveId" clId="{07E64393-469E-4CCF-A9F6-1B65D0154A24}" dt="2021-01-11T03:07:17.503" v="402"/>
          <ac:inkMkLst>
            <pc:docMk/>
            <pc:sldMk cId="169626772" sldId="404"/>
            <ac:inkMk id="89" creationId="{4C166BF6-EB34-489E-B5DF-F0B0ABBD6348}"/>
          </ac:inkMkLst>
        </pc:inkChg>
        <pc:inkChg chg="add del mod">
          <ac:chgData name="Noor Hidayah Zakaria" userId="2012cd112c08583f" providerId="LiveId" clId="{07E64393-469E-4CCF-A9F6-1B65D0154A24}" dt="2021-01-11T03:07:17.531" v="433"/>
          <ac:inkMkLst>
            <pc:docMk/>
            <pc:sldMk cId="169626772" sldId="404"/>
            <ac:inkMk id="90" creationId="{87946290-BBF1-4D46-A872-70C78F558399}"/>
          </ac:inkMkLst>
        </pc:inkChg>
        <pc:inkChg chg="add del mod">
          <ac:chgData name="Noor Hidayah Zakaria" userId="2012cd112c08583f" providerId="LiveId" clId="{07E64393-469E-4CCF-A9F6-1B65D0154A24}" dt="2021-01-11T03:07:17.560" v="471"/>
          <ac:inkMkLst>
            <pc:docMk/>
            <pc:sldMk cId="169626772" sldId="404"/>
            <ac:inkMk id="91" creationId="{1AD8C9FA-18D1-4E85-9F39-63268986CCE5}"/>
          </ac:inkMkLst>
        </pc:inkChg>
        <pc:inkChg chg="add del mod">
          <ac:chgData name="Noor Hidayah Zakaria" userId="2012cd112c08583f" providerId="LiveId" clId="{07E64393-469E-4CCF-A9F6-1B65D0154A24}" dt="2021-01-11T03:07:17.556" v="466"/>
          <ac:inkMkLst>
            <pc:docMk/>
            <pc:sldMk cId="169626772" sldId="404"/>
            <ac:inkMk id="92" creationId="{CC4380E9-DE20-4F0D-8DBC-CC72933F6F02}"/>
          </ac:inkMkLst>
        </pc:inkChg>
        <pc:inkChg chg="add del mod">
          <ac:chgData name="Noor Hidayah Zakaria" userId="2012cd112c08583f" providerId="LiveId" clId="{07E64393-469E-4CCF-A9F6-1B65D0154A24}" dt="2021-01-11T03:07:17.535" v="439"/>
          <ac:inkMkLst>
            <pc:docMk/>
            <pc:sldMk cId="169626772" sldId="404"/>
            <ac:inkMk id="93" creationId="{2BE6E585-B774-4445-98AD-86217CFADD8A}"/>
          </ac:inkMkLst>
        </pc:inkChg>
        <pc:inkChg chg="add del mod">
          <ac:chgData name="Noor Hidayah Zakaria" userId="2012cd112c08583f" providerId="LiveId" clId="{07E64393-469E-4CCF-A9F6-1B65D0154A24}" dt="2021-01-11T03:07:17.489" v="388"/>
          <ac:inkMkLst>
            <pc:docMk/>
            <pc:sldMk cId="169626772" sldId="404"/>
            <ac:inkMk id="94" creationId="{3239F2E4-3086-4CA8-B95D-B19874A2D46E}"/>
          </ac:inkMkLst>
        </pc:inkChg>
        <pc:inkChg chg="add del mod">
          <ac:chgData name="Noor Hidayah Zakaria" userId="2012cd112c08583f" providerId="LiveId" clId="{07E64393-469E-4CCF-A9F6-1B65D0154A24}" dt="2021-01-11T03:07:17.491" v="389"/>
          <ac:inkMkLst>
            <pc:docMk/>
            <pc:sldMk cId="169626772" sldId="404"/>
            <ac:inkMk id="95" creationId="{622C34D7-22AB-4D6F-AAAA-7A9A0B2A3069}"/>
          </ac:inkMkLst>
        </pc:inkChg>
        <pc:inkChg chg="add del mod">
          <ac:chgData name="Noor Hidayah Zakaria" userId="2012cd112c08583f" providerId="LiveId" clId="{07E64393-469E-4CCF-A9F6-1B65D0154A24}" dt="2021-01-11T03:07:17.574" v="495"/>
          <ac:inkMkLst>
            <pc:docMk/>
            <pc:sldMk cId="169626772" sldId="404"/>
            <ac:inkMk id="96" creationId="{6890C26F-9114-4C80-80CE-474F2C4CF9AB}"/>
          </ac:inkMkLst>
        </pc:inkChg>
        <pc:inkChg chg="add del mod">
          <ac:chgData name="Noor Hidayah Zakaria" userId="2012cd112c08583f" providerId="LiveId" clId="{07E64393-469E-4CCF-A9F6-1B65D0154A24}" dt="2021-01-11T03:07:17.568" v="484"/>
          <ac:inkMkLst>
            <pc:docMk/>
            <pc:sldMk cId="169626772" sldId="404"/>
            <ac:inkMk id="97" creationId="{C60EFF51-0755-4658-8DEB-24E92058886E}"/>
          </ac:inkMkLst>
        </pc:inkChg>
        <pc:inkChg chg="add del mod">
          <ac:chgData name="Noor Hidayah Zakaria" userId="2012cd112c08583f" providerId="LiveId" clId="{07E64393-469E-4CCF-A9F6-1B65D0154A24}" dt="2021-01-11T03:07:17.467" v="368"/>
          <ac:inkMkLst>
            <pc:docMk/>
            <pc:sldMk cId="169626772" sldId="404"/>
            <ac:inkMk id="98" creationId="{02729EC9-3F6E-410E-B766-56A7AD528DD6}"/>
          </ac:inkMkLst>
        </pc:inkChg>
        <pc:inkChg chg="add del mod">
          <ac:chgData name="Noor Hidayah Zakaria" userId="2012cd112c08583f" providerId="LiveId" clId="{07E64393-469E-4CCF-A9F6-1B65D0154A24}" dt="2021-01-11T03:07:17.518" v="418"/>
          <ac:inkMkLst>
            <pc:docMk/>
            <pc:sldMk cId="169626772" sldId="404"/>
            <ac:inkMk id="99" creationId="{2EA3F01B-A5B6-4AE3-8BD8-706E3B367E2F}"/>
          </ac:inkMkLst>
        </pc:inkChg>
        <pc:inkChg chg="add del mod">
          <ac:chgData name="Noor Hidayah Zakaria" userId="2012cd112c08583f" providerId="LiveId" clId="{07E64393-469E-4CCF-A9F6-1B65D0154A24}" dt="2021-01-11T03:07:17.600" v="549"/>
          <ac:inkMkLst>
            <pc:docMk/>
            <pc:sldMk cId="169626772" sldId="404"/>
            <ac:inkMk id="100" creationId="{4B9C7A82-5187-4169-B31A-A1CA2265356E}"/>
          </ac:inkMkLst>
        </pc:inkChg>
        <pc:inkChg chg="add del mod">
          <ac:chgData name="Noor Hidayah Zakaria" userId="2012cd112c08583f" providerId="LiveId" clId="{07E64393-469E-4CCF-A9F6-1B65D0154A24}" dt="2021-01-11T03:07:17.572" v="491"/>
          <ac:inkMkLst>
            <pc:docMk/>
            <pc:sldMk cId="169626772" sldId="404"/>
            <ac:inkMk id="101" creationId="{8437D107-9A4F-4380-9B5F-7B2F6AB8C516}"/>
          </ac:inkMkLst>
        </pc:inkChg>
        <pc:inkChg chg="add del mod">
          <ac:chgData name="Noor Hidayah Zakaria" userId="2012cd112c08583f" providerId="LiveId" clId="{07E64393-469E-4CCF-A9F6-1B65D0154A24}" dt="2021-01-11T03:07:17.586" v="515"/>
          <ac:inkMkLst>
            <pc:docMk/>
            <pc:sldMk cId="169626772" sldId="404"/>
            <ac:inkMk id="102" creationId="{94FFBE6C-F05F-4821-B53D-E1F43BC0A4AE}"/>
          </ac:inkMkLst>
        </pc:inkChg>
        <pc:inkChg chg="add del mod">
          <ac:chgData name="Noor Hidayah Zakaria" userId="2012cd112c08583f" providerId="LiveId" clId="{07E64393-469E-4CCF-A9F6-1B65D0154A24}" dt="2021-01-11T03:07:17.451" v="356"/>
          <ac:inkMkLst>
            <pc:docMk/>
            <pc:sldMk cId="169626772" sldId="404"/>
            <ac:inkMk id="103" creationId="{2951375C-C136-4D58-A127-F364AA7385A7}"/>
          </ac:inkMkLst>
        </pc:inkChg>
        <pc:inkChg chg="add del mod">
          <ac:chgData name="Noor Hidayah Zakaria" userId="2012cd112c08583f" providerId="LiveId" clId="{07E64393-469E-4CCF-A9F6-1B65D0154A24}" dt="2021-01-11T03:07:17.566" v="481"/>
          <ac:inkMkLst>
            <pc:docMk/>
            <pc:sldMk cId="169626772" sldId="404"/>
            <ac:inkMk id="104" creationId="{0DC0219E-52A9-4BE0-9C0F-F9299020BDDA}"/>
          </ac:inkMkLst>
        </pc:inkChg>
        <pc:inkChg chg="add del mod">
          <ac:chgData name="Noor Hidayah Zakaria" userId="2012cd112c08583f" providerId="LiveId" clId="{07E64393-469E-4CCF-A9F6-1B65D0154A24}" dt="2021-01-11T03:07:17.602" v="554"/>
          <ac:inkMkLst>
            <pc:docMk/>
            <pc:sldMk cId="169626772" sldId="404"/>
            <ac:inkMk id="106" creationId="{F5F7A0C6-641A-4498-9799-36EF082C2525}"/>
          </ac:inkMkLst>
        </pc:inkChg>
        <pc:inkChg chg="add del mod">
          <ac:chgData name="Noor Hidayah Zakaria" userId="2012cd112c08583f" providerId="LiveId" clId="{07E64393-469E-4CCF-A9F6-1B65D0154A24}" dt="2021-01-11T03:07:17.606" v="565"/>
          <ac:inkMkLst>
            <pc:docMk/>
            <pc:sldMk cId="169626772" sldId="404"/>
            <ac:inkMk id="107" creationId="{432F4CCC-50AE-4ED2-93A0-A820991C06A9}"/>
          </ac:inkMkLst>
        </pc:inkChg>
        <pc:inkChg chg="add del mod">
          <ac:chgData name="Noor Hidayah Zakaria" userId="2012cd112c08583f" providerId="LiveId" clId="{07E64393-469E-4CCF-A9F6-1B65D0154A24}" dt="2021-01-11T03:07:17.487" v="386"/>
          <ac:inkMkLst>
            <pc:docMk/>
            <pc:sldMk cId="169626772" sldId="404"/>
            <ac:inkMk id="108" creationId="{DD535E47-B030-424E-A1E3-AD8E75F93704}"/>
          </ac:inkMkLst>
        </pc:inkChg>
        <pc:inkChg chg="add del mod">
          <ac:chgData name="Noor Hidayah Zakaria" userId="2012cd112c08583f" providerId="LiveId" clId="{07E64393-469E-4CCF-A9F6-1B65D0154A24}" dt="2021-01-11T03:07:17.499" v="398"/>
          <ac:inkMkLst>
            <pc:docMk/>
            <pc:sldMk cId="169626772" sldId="404"/>
            <ac:inkMk id="109" creationId="{8625C3C7-936A-47AC-80E1-1147758B306E}"/>
          </ac:inkMkLst>
        </pc:inkChg>
        <pc:inkChg chg="add del mod">
          <ac:chgData name="Noor Hidayah Zakaria" userId="2012cd112c08583f" providerId="LiveId" clId="{07E64393-469E-4CCF-A9F6-1B65D0154A24}" dt="2021-01-11T03:07:17.522" v="423"/>
          <ac:inkMkLst>
            <pc:docMk/>
            <pc:sldMk cId="169626772" sldId="404"/>
            <ac:inkMk id="110" creationId="{9596103D-4B52-4159-938F-CF08E4D481FD}"/>
          </ac:inkMkLst>
        </pc:inkChg>
        <pc:inkChg chg="add del mod">
          <ac:chgData name="Noor Hidayah Zakaria" userId="2012cd112c08583f" providerId="LiveId" clId="{07E64393-469E-4CCF-A9F6-1B65D0154A24}" dt="2021-01-11T03:07:17.529" v="431"/>
          <ac:inkMkLst>
            <pc:docMk/>
            <pc:sldMk cId="169626772" sldId="404"/>
            <ac:inkMk id="111" creationId="{01317AB0-2989-4EC3-AA51-62942AE8A523}"/>
          </ac:inkMkLst>
        </pc:inkChg>
        <pc:inkChg chg="add del mod">
          <ac:chgData name="Noor Hidayah Zakaria" userId="2012cd112c08583f" providerId="LiveId" clId="{07E64393-469E-4CCF-A9F6-1B65D0154A24}" dt="2021-01-11T03:07:17.464" v="366"/>
          <ac:inkMkLst>
            <pc:docMk/>
            <pc:sldMk cId="169626772" sldId="404"/>
            <ac:inkMk id="112" creationId="{2607F6AF-B740-48BA-9043-B3CD4B2D9EC2}"/>
          </ac:inkMkLst>
        </pc:inkChg>
        <pc:inkChg chg="add del mod">
          <ac:chgData name="Noor Hidayah Zakaria" userId="2012cd112c08583f" providerId="LiveId" clId="{07E64393-469E-4CCF-A9F6-1B65D0154A24}" dt="2021-01-11T03:07:17.508" v="407"/>
          <ac:inkMkLst>
            <pc:docMk/>
            <pc:sldMk cId="169626772" sldId="404"/>
            <ac:inkMk id="113" creationId="{26136DF5-DA81-41C3-A028-3C42741BCD93}"/>
          </ac:inkMkLst>
        </pc:inkChg>
        <pc:inkChg chg="add del mod">
          <ac:chgData name="Noor Hidayah Zakaria" userId="2012cd112c08583f" providerId="LiveId" clId="{07E64393-469E-4CCF-A9F6-1B65D0154A24}" dt="2021-01-11T03:07:17.588" v="519"/>
          <ac:inkMkLst>
            <pc:docMk/>
            <pc:sldMk cId="169626772" sldId="404"/>
            <ac:inkMk id="114" creationId="{A5ED0FEF-4298-44D1-93A2-883EA0A01A99}"/>
          </ac:inkMkLst>
        </pc:inkChg>
        <pc:inkChg chg="add del mod">
          <ac:chgData name="Noor Hidayah Zakaria" userId="2012cd112c08583f" providerId="LiveId" clId="{07E64393-469E-4CCF-A9F6-1B65D0154A24}" dt="2021-01-11T03:07:17.506" v="405"/>
          <ac:inkMkLst>
            <pc:docMk/>
            <pc:sldMk cId="169626772" sldId="404"/>
            <ac:inkMk id="115" creationId="{5C77CC12-E04F-446C-9CAD-1D6B7BF3DA12}"/>
          </ac:inkMkLst>
        </pc:inkChg>
        <pc:inkChg chg="add del mod">
          <ac:chgData name="Noor Hidayah Zakaria" userId="2012cd112c08583f" providerId="LiveId" clId="{07E64393-469E-4CCF-A9F6-1B65D0154A24}" dt="2021-01-11T03:07:17.579" v="503"/>
          <ac:inkMkLst>
            <pc:docMk/>
            <pc:sldMk cId="169626772" sldId="404"/>
            <ac:inkMk id="116" creationId="{2D031792-1D7C-4FDF-8001-390E6F4B2576}"/>
          </ac:inkMkLst>
        </pc:inkChg>
        <pc:inkChg chg="add del mod">
          <ac:chgData name="Noor Hidayah Zakaria" userId="2012cd112c08583f" providerId="LiveId" clId="{07E64393-469E-4CCF-A9F6-1B65D0154A24}" dt="2021-01-11T03:07:17.513" v="413"/>
          <ac:inkMkLst>
            <pc:docMk/>
            <pc:sldMk cId="169626772" sldId="404"/>
            <ac:inkMk id="117" creationId="{9ED619CC-BAA9-4540-916F-427D29B4D186}"/>
          </ac:inkMkLst>
        </pc:inkChg>
        <pc:inkChg chg="add del mod">
          <ac:chgData name="Noor Hidayah Zakaria" userId="2012cd112c08583f" providerId="LiveId" clId="{07E64393-469E-4CCF-A9F6-1B65D0154A24}" dt="2021-01-11T03:07:17.519" v="420"/>
          <ac:inkMkLst>
            <pc:docMk/>
            <pc:sldMk cId="169626772" sldId="404"/>
            <ac:inkMk id="118" creationId="{DEC3CB08-4BFF-4330-ABAA-F24DD4854F92}"/>
          </ac:inkMkLst>
        </pc:inkChg>
        <pc:inkChg chg="add del mod">
          <ac:chgData name="Noor Hidayah Zakaria" userId="2012cd112c08583f" providerId="LiveId" clId="{07E64393-469E-4CCF-A9F6-1B65D0154A24}" dt="2021-01-11T03:07:17.567" v="483"/>
          <ac:inkMkLst>
            <pc:docMk/>
            <pc:sldMk cId="169626772" sldId="404"/>
            <ac:inkMk id="119" creationId="{3B0E5FFC-6727-4F24-ADFE-80D3682C843A}"/>
          </ac:inkMkLst>
        </pc:inkChg>
        <pc:inkChg chg="add del mod">
          <ac:chgData name="Noor Hidayah Zakaria" userId="2012cd112c08583f" providerId="LiveId" clId="{07E64393-469E-4CCF-A9F6-1B65D0154A24}" dt="2021-01-11T03:07:17.583" v="509"/>
          <ac:inkMkLst>
            <pc:docMk/>
            <pc:sldMk cId="169626772" sldId="404"/>
            <ac:inkMk id="120" creationId="{40438F71-C654-4676-A35C-625089E07298}"/>
          </ac:inkMkLst>
        </pc:inkChg>
        <pc:inkChg chg="add del mod">
          <ac:chgData name="Noor Hidayah Zakaria" userId="2012cd112c08583f" providerId="LiveId" clId="{07E64393-469E-4CCF-A9F6-1B65D0154A24}" dt="2021-01-11T03:07:17.576" v="497"/>
          <ac:inkMkLst>
            <pc:docMk/>
            <pc:sldMk cId="169626772" sldId="404"/>
            <ac:inkMk id="121" creationId="{3CAB64F6-E194-40F5-B28B-5B582164C7CF}"/>
          </ac:inkMkLst>
        </pc:inkChg>
        <pc:inkChg chg="add del mod">
          <ac:chgData name="Noor Hidayah Zakaria" userId="2012cd112c08583f" providerId="LiveId" clId="{07E64393-469E-4CCF-A9F6-1B65D0154A24}" dt="2021-01-11T03:07:17.603" v="557"/>
          <ac:inkMkLst>
            <pc:docMk/>
            <pc:sldMk cId="169626772" sldId="404"/>
            <ac:inkMk id="122" creationId="{79325221-9C6B-4403-B4EF-EA6C76CB4283}"/>
          </ac:inkMkLst>
        </pc:inkChg>
        <pc:inkChg chg="add del mod">
          <ac:chgData name="Noor Hidayah Zakaria" userId="2012cd112c08583f" providerId="LiveId" clId="{07E64393-469E-4CCF-A9F6-1B65D0154A24}" dt="2021-01-11T03:07:17.533" v="435"/>
          <ac:inkMkLst>
            <pc:docMk/>
            <pc:sldMk cId="169626772" sldId="404"/>
            <ac:inkMk id="123" creationId="{5EE5084E-4308-4C4A-9795-A55A41FC7D91}"/>
          </ac:inkMkLst>
        </pc:inkChg>
        <pc:inkChg chg="add del mod">
          <ac:chgData name="Noor Hidayah Zakaria" userId="2012cd112c08583f" providerId="LiveId" clId="{07E64393-469E-4CCF-A9F6-1B65D0154A24}" dt="2021-01-11T03:07:17.577" v="499"/>
          <ac:inkMkLst>
            <pc:docMk/>
            <pc:sldMk cId="169626772" sldId="404"/>
            <ac:inkMk id="124" creationId="{9240CE26-DFB4-4D9B-95BD-3083586EEF98}"/>
          </ac:inkMkLst>
        </pc:inkChg>
        <pc:inkChg chg="add del mod">
          <ac:chgData name="Noor Hidayah Zakaria" userId="2012cd112c08583f" providerId="LiveId" clId="{07E64393-469E-4CCF-A9F6-1B65D0154A24}" dt="2021-01-11T03:07:17.577" v="501"/>
          <ac:inkMkLst>
            <pc:docMk/>
            <pc:sldMk cId="169626772" sldId="404"/>
            <ac:inkMk id="125" creationId="{1F03608D-D203-4D76-8F4E-3B6DBFF0247E}"/>
          </ac:inkMkLst>
        </pc:inkChg>
        <pc:inkChg chg="add del mod">
          <ac:chgData name="Noor Hidayah Zakaria" userId="2012cd112c08583f" providerId="LiveId" clId="{07E64393-469E-4CCF-A9F6-1B65D0154A24}" dt="2021-01-11T03:07:17.595" v="532"/>
          <ac:inkMkLst>
            <pc:docMk/>
            <pc:sldMk cId="169626772" sldId="404"/>
            <ac:inkMk id="126" creationId="{5FC0A3FB-011D-424A-BEF7-DDCD1E9B2BFA}"/>
          </ac:inkMkLst>
        </pc:inkChg>
        <pc:inkChg chg="add del mod">
          <ac:chgData name="Noor Hidayah Zakaria" userId="2012cd112c08583f" providerId="LiveId" clId="{07E64393-469E-4CCF-A9F6-1B65D0154A24}" dt="2021-01-11T03:07:17.601" v="553"/>
          <ac:inkMkLst>
            <pc:docMk/>
            <pc:sldMk cId="169626772" sldId="404"/>
            <ac:inkMk id="127" creationId="{E5540F36-92FD-44AF-A77D-CA495E0FEFA8}"/>
          </ac:inkMkLst>
        </pc:inkChg>
        <pc:inkChg chg="add del mod">
          <ac:chgData name="Noor Hidayah Zakaria" userId="2012cd112c08583f" providerId="LiveId" clId="{07E64393-469E-4CCF-A9F6-1B65D0154A24}" dt="2021-01-11T03:07:17.456" v="360"/>
          <ac:inkMkLst>
            <pc:docMk/>
            <pc:sldMk cId="169626772" sldId="404"/>
            <ac:inkMk id="128" creationId="{BA660193-1FF3-4B3E-A9E8-A87E60F4B8D5}"/>
          </ac:inkMkLst>
        </pc:inkChg>
        <pc:inkChg chg="add del mod">
          <ac:chgData name="Noor Hidayah Zakaria" userId="2012cd112c08583f" providerId="LiveId" clId="{07E64393-469E-4CCF-A9F6-1B65D0154A24}" dt="2021-01-11T03:07:17.597" v="540"/>
          <ac:inkMkLst>
            <pc:docMk/>
            <pc:sldMk cId="169626772" sldId="404"/>
            <ac:inkMk id="129" creationId="{9822E2E6-B4B9-4178-A160-D7343138E81F}"/>
          </ac:inkMkLst>
        </pc:inkChg>
        <pc:inkChg chg="add del mod">
          <ac:chgData name="Noor Hidayah Zakaria" userId="2012cd112c08583f" providerId="LiveId" clId="{07E64393-469E-4CCF-A9F6-1B65D0154A24}" dt="2021-01-11T03:07:17.608" v="573"/>
          <ac:inkMkLst>
            <pc:docMk/>
            <pc:sldMk cId="169626772" sldId="404"/>
            <ac:inkMk id="130" creationId="{F4605AF2-A5AE-4C2D-93AA-0DA83B955DAA}"/>
          </ac:inkMkLst>
        </pc:inkChg>
        <pc:inkChg chg="add del mod">
          <ac:chgData name="Noor Hidayah Zakaria" userId="2012cd112c08583f" providerId="LiveId" clId="{07E64393-469E-4CCF-A9F6-1B65D0154A24}" dt="2021-01-11T03:07:17.475" v="375"/>
          <ac:inkMkLst>
            <pc:docMk/>
            <pc:sldMk cId="169626772" sldId="404"/>
            <ac:inkMk id="131" creationId="{A917BB39-EF55-4BBE-A388-7BD55AB0DC8E}"/>
          </ac:inkMkLst>
        </pc:inkChg>
        <pc:inkChg chg="add del mod">
          <ac:chgData name="Noor Hidayah Zakaria" userId="2012cd112c08583f" providerId="LiveId" clId="{07E64393-469E-4CCF-A9F6-1B65D0154A24}" dt="2021-01-11T03:07:17.587" v="518"/>
          <ac:inkMkLst>
            <pc:docMk/>
            <pc:sldMk cId="169626772" sldId="404"/>
            <ac:inkMk id="132" creationId="{E52CF8DC-E677-4A99-85FC-BBDE0A034BF2}"/>
          </ac:inkMkLst>
        </pc:inkChg>
        <pc:inkChg chg="add del mod">
          <ac:chgData name="Noor Hidayah Zakaria" userId="2012cd112c08583f" providerId="LiveId" clId="{07E64393-469E-4CCF-A9F6-1B65D0154A24}" dt="2021-01-11T03:07:17.599" v="544"/>
          <ac:inkMkLst>
            <pc:docMk/>
            <pc:sldMk cId="169626772" sldId="404"/>
            <ac:inkMk id="133" creationId="{7046BB37-230F-450F-8027-674032814654}"/>
          </ac:inkMkLst>
        </pc:inkChg>
        <pc:inkChg chg="add del mod">
          <ac:chgData name="Noor Hidayah Zakaria" userId="2012cd112c08583f" providerId="LiveId" clId="{07E64393-469E-4CCF-A9F6-1B65D0154A24}" dt="2021-01-11T03:07:17.521" v="422"/>
          <ac:inkMkLst>
            <pc:docMk/>
            <pc:sldMk cId="169626772" sldId="404"/>
            <ac:inkMk id="134" creationId="{1FF9B1FA-701D-4BAF-90E9-F6D941F2F7C8}"/>
          </ac:inkMkLst>
        </pc:inkChg>
        <pc:inkChg chg="add del mod">
          <ac:chgData name="Noor Hidayah Zakaria" userId="2012cd112c08583f" providerId="LiveId" clId="{07E64393-469E-4CCF-A9F6-1B65D0154A24}" dt="2021-01-11T03:07:17.483" v="382"/>
          <ac:inkMkLst>
            <pc:docMk/>
            <pc:sldMk cId="169626772" sldId="404"/>
            <ac:inkMk id="136" creationId="{F0058B79-EC2D-4B32-8F60-CB88B69F3D9C}"/>
          </ac:inkMkLst>
        </pc:inkChg>
        <pc:inkChg chg="add del mod">
          <ac:chgData name="Noor Hidayah Zakaria" userId="2012cd112c08583f" providerId="LiveId" clId="{07E64393-469E-4CCF-A9F6-1B65D0154A24}" dt="2021-01-11T03:07:17.601" v="551"/>
          <ac:inkMkLst>
            <pc:docMk/>
            <pc:sldMk cId="169626772" sldId="404"/>
            <ac:inkMk id="137" creationId="{03FB9F9E-53B0-4AC6-9693-6AD0CCCB8A05}"/>
          </ac:inkMkLst>
        </pc:inkChg>
        <pc:inkChg chg="add del mod">
          <ac:chgData name="Noor Hidayah Zakaria" userId="2012cd112c08583f" providerId="LiveId" clId="{07E64393-469E-4CCF-A9F6-1B65D0154A24}" dt="2021-01-11T03:07:17.558" v="469"/>
          <ac:inkMkLst>
            <pc:docMk/>
            <pc:sldMk cId="169626772" sldId="404"/>
            <ac:inkMk id="138" creationId="{037953C7-17E6-4E81-992E-32D4F513CB68}"/>
          </ac:inkMkLst>
        </pc:inkChg>
        <pc:inkChg chg="add del mod">
          <ac:chgData name="Noor Hidayah Zakaria" userId="2012cd112c08583f" providerId="LiveId" clId="{07E64393-469E-4CCF-A9F6-1B65D0154A24}" dt="2021-01-11T03:07:17.496" v="395"/>
          <ac:inkMkLst>
            <pc:docMk/>
            <pc:sldMk cId="169626772" sldId="404"/>
            <ac:inkMk id="139" creationId="{B9411798-DF41-4C58-8C1C-32BD40D4BD35}"/>
          </ac:inkMkLst>
        </pc:inkChg>
        <pc:inkChg chg="add del mod">
          <ac:chgData name="Noor Hidayah Zakaria" userId="2012cd112c08583f" providerId="LiveId" clId="{07E64393-469E-4CCF-A9F6-1B65D0154A24}" dt="2021-01-11T03:07:17.550" v="458"/>
          <ac:inkMkLst>
            <pc:docMk/>
            <pc:sldMk cId="169626772" sldId="404"/>
            <ac:inkMk id="140" creationId="{7EECB97C-5C7D-470B-A3B5-30EDEB55BEAB}"/>
          </ac:inkMkLst>
        </pc:inkChg>
        <pc:inkChg chg="add del mod">
          <ac:chgData name="Noor Hidayah Zakaria" userId="2012cd112c08583f" providerId="LiveId" clId="{07E64393-469E-4CCF-A9F6-1B65D0154A24}" dt="2021-01-11T03:07:17.537" v="441"/>
          <ac:inkMkLst>
            <pc:docMk/>
            <pc:sldMk cId="169626772" sldId="404"/>
            <ac:inkMk id="141" creationId="{BE3CE88F-54DE-4080-A4DC-DF4C941EDFEE}"/>
          </ac:inkMkLst>
        </pc:inkChg>
        <pc:inkChg chg="add del mod">
          <ac:chgData name="Noor Hidayah Zakaria" userId="2012cd112c08583f" providerId="LiveId" clId="{07E64393-469E-4CCF-A9F6-1B65D0154A24}" dt="2021-01-11T03:07:17.595" v="533"/>
          <ac:inkMkLst>
            <pc:docMk/>
            <pc:sldMk cId="169626772" sldId="404"/>
            <ac:inkMk id="142" creationId="{A2ADFAA6-2799-432B-AE3C-12BF3A111505}"/>
          </ac:inkMkLst>
        </pc:inkChg>
        <pc:inkChg chg="add del mod">
          <ac:chgData name="Noor Hidayah Zakaria" userId="2012cd112c08583f" providerId="LiveId" clId="{07E64393-469E-4CCF-A9F6-1B65D0154A24}" dt="2021-01-11T03:07:17.602" v="555"/>
          <ac:inkMkLst>
            <pc:docMk/>
            <pc:sldMk cId="169626772" sldId="404"/>
            <ac:inkMk id="143" creationId="{A7E8A662-8867-4998-8825-9D34E37D2DC9}"/>
          </ac:inkMkLst>
        </pc:inkChg>
        <pc:inkChg chg="add del mod">
          <ac:chgData name="Noor Hidayah Zakaria" userId="2012cd112c08583f" providerId="LiveId" clId="{07E64393-469E-4CCF-A9F6-1B65D0154A24}" dt="2021-01-11T03:07:17.510" v="410"/>
          <ac:inkMkLst>
            <pc:docMk/>
            <pc:sldMk cId="169626772" sldId="404"/>
            <ac:inkMk id="144" creationId="{DE744020-A70D-44A3-96D0-A292A0610DDC}"/>
          </ac:inkMkLst>
        </pc:inkChg>
        <pc:inkChg chg="add del mod">
          <ac:chgData name="Noor Hidayah Zakaria" userId="2012cd112c08583f" providerId="LiveId" clId="{07E64393-469E-4CCF-A9F6-1B65D0154A24}" dt="2021-01-11T03:07:17.539" v="444"/>
          <ac:inkMkLst>
            <pc:docMk/>
            <pc:sldMk cId="169626772" sldId="404"/>
            <ac:inkMk id="145" creationId="{D168E1D6-45B2-4B24-84DE-22CECA6CDBC2}"/>
          </ac:inkMkLst>
        </pc:inkChg>
        <pc:inkChg chg="add del mod">
          <ac:chgData name="Noor Hidayah Zakaria" userId="2012cd112c08583f" providerId="LiveId" clId="{07E64393-469E-4CCF-A9F6-1B65D0154A24}" dt="2021-01-11T03:07:17.583" v="510"/>
          <ac:inkMkLst>
            <pc:docMk/>
            <pc:sldMk cId="169626772" sldId="404"/>
            <ac:inkMk id="146" creationId="{AC0C6822-F3B0-4D8A-A6D2-DA88E25387ED}"/>
          </ac:inkMkLst>
        </pc:inkChg>
        <pc:inkChg chg="add del mod">
          <ac:chgData name="Noor Hidayah Zakaria" userId="2012cd112c08583f" providerId="LiveId" clId="{07E64393-469E-4CCF-A9F6-1B65D0154A24}" dt="2021-01-11T03:07:17.452" v="357"/>
          <ac:inkMkLst>
            <pc:docMk/>
            <pc:sldMk cId="169626772" sldId="404"/>
            <ac:inkMk id="147" creationId="{009945D5-13C5-483B-83D4-C3F65439B01A}"/>
          </ac:inkMkLst>
        </pc:inkChg>
        <pc:inkChg chg="add del mod">
          <ac:chgData name="Noor Hidayah Zakaria" userId="2012cd112c08583f" providerId="LiveId" clId="{07E64393-469E-4CCF-A9F6-1B65D0154A24}" dt="2021-01-11T03:07:17.607" v="568"/>
          <ac:inkMkLst>
            <pc:docMk/>
            <pc:sldMk cId="169626772" sldId="404"/>
            <ac:inkMk id="148" creationId="{2938AB23-6B47-42F5-83BD-BCEE3BA518DE}"/>
          </ac:inkMkLst>
        </pc:inkChg>
        <pc:inkChg chg="add del mod">
          <ac:chgData name="Noor Hidayah Zakaria" userId="2012cd112c08583f" providerId="LiveId" clId="{07E64393-469E-4CCF-A9F6-1B65D0154A24}" dt="2021-01-11T03:07:17.460" v="363"/>
          <ac:inkMkLst>
            <pc:docMk/>
            <pc:sldMk cId="169626772" sldId="404"/>
            <ac:inkMk id="149" creationId="{2784287D-EE10-458E-889E-CABB0B77F59C}"/>
          </ac:inkMkLst>
        </pc:inkChg>
        <pc:inkChg chg="add del mod">
          <ac:chgData name="Noor Hidayah Zakaria" userId="2012cd112c08583f" providerId="LiveId" clId="{07E64393-469E-4CCF-A9F6-1B65D0154A24}" dt="2021-01-11T03:07:17.484" v="383"/>
          <ac:inkMkLst>
            <pc:docMk/>
            <pc:sldMk cId="169626772" sldId="404"/>
            <ac:inkMk id="150" creationId="{B1EDEDAE-28D0-456F-B670-73FF0C42BCEE}"/>
          </ac:inkMkLst>
        </pc:inkChg>
        <pc:inkChg chg="add del mod">
          <ac:chgData name="Noor Hidayah Zakaria" userId="2012cd112c08583f" providerId="LiveId" clId="{07E64393-469E-4CCF-A9F6-1B65D0154A24}" dt="2021-01-11T03:07:17.572" v="489"/>
          <ac:inkMkLst>
            <pc:docMk/>
            <pc:sldMk cId="169626772" sldId="404"/>
            <ac:inkMk id="151" creationId="{BE91CE09-1031-40F9-B9B1-5379E5E7A07E}"/>
          </ac:inkMkLst>
        </pc:inkChg>
        <pc:inkChg chg="add del mod">
          <ac:chgData name="Noor Hidayah Zakaria" userId="2012cd112c08583f" providerId="LiveId" clId="{07E64393-469E-4CCF-A9F6-1B65D0154A24}" dt="2021-01-11T03:07:17.495" v="393"/>
          <ac:inkMkLst>
            <pc:docMk/>
            <pc:sldMk cId="169626772" sldId="404"/>
            <ac:inkMk id="152" creationId="{12E4425A-8045-42AB-A790-95766F38217E}"/>
          </ac:inkMkLst>
        </pc:inkChg>
        <pc:inkChg chg="add del mod">
          <ac:chgData name="Noor Hidayah Zakaria" userId="2012cd112c08583f" providerId="LiveId" clId="{07E64393-469E-4CCF-A9F6-1B65D0154A24}" dt="2021-01-11T03:07:17.478" v="378"/>
          <ac:inkMkLst>
            <pc:docMk/>
            <pc:sldMk cId="169626772" sldId="404"/>
            <ac:inkMk id="153" creationId="{28B78B46-271F-468A-8532-D78F8D6D8AC1}"/>
          </ac:inkMkLst>
        </pc:inkChg>
        <pc:inkChg chg="add del mod">
          <ac:chgData name="Noor Hidayah Zakaria" userId="2012cd112c08583f" providerId="LiveId" clId="{07E64393-469E-4CCF-A9F6-1B65D0154A24}" dt="2021-01-11T03:07:17.471" v="371"/>
          <ac:inkMkLst>
            <pc:docMk/>
            <pc:sldMk cId="169626772" sldId="404"/>
            <ac:inkMk id="154" creationId="{D02867EF-D17D-44E3-B224-DF686EFDD239}"/>
          </ac:inkMkLst>
        </pc:inkChg>
        <pc:inkChg chg="add del mod">
          <ac:chgData name="Noor Hidayah Zakaria" userId="2012cd112c08583f" providerId="LiveId" clId="{07E64393-469E-4CCF-A9F6-1B65D0154A24}" dt="2021-01-11T03:07:17.494" v="392"/>
          <ac:inkMkLst>
            <pc:docMk/>
            <pc:sldMk cId="169626772" sldId="404"/>
            <ac:inkMk id="155" creationId="{48334866-5A3C-4AD5-9D9E-6C5849DBC8ED}"/>
          </ac:inkMkLst>
        </pc:inkChg>
        <pc:inkChg chg="add del mod">
          <ac:chgData name="Noor Hidayah Zakaria" userId="2012cd112c08583f" providerId="LiveId" clId="{07E64393-469E-4CCF-A9F6-1B65D0154A24}" dt="2021-01-11T03:07:17.540" v="445"/>
          <ac:inkMkLst>
            <pc:docMk/>
            <pc:sldMk cId="169626772" sldId="404"/>
            <ac:inkMk id="156" creationId="{4813DD6B-C755-4272-8EF1-5DDF02536731}"/>
          </ac:inkMkLst>
        </pc:inkChg>
        <pc:inkChg chg="add del mod">
          <ac:chgData name="Noor Hidayah Zakaria" userId="2012cd112c08583f" providerId="LiveId" clId="{07E64393-469E-4CCF-A9F6-1B65D0154A24}" dt="2021-01-11T03:07:17.564" v="477"/>
          <ac:inkMkLst>
            <pc:docMk/>
            <pc:sldMk cId="169626772" sldId="404"/>
            <ac:inkMk id="157" creationId="{197F7AA1-BC0E-45FA-B8C0-1A257E4F9C2B}"/>
          </ac:inkMkLst>
        </pc:inkChg>
        <pc:inkChg chg="add del mod">
          <ac:chgData name="Noor Hidayah Zakaria" userId="2012cd112c08583f" providerId="LiveId" clId="{07E64393-469E-4CCF-A9F6-1B65D0154A24}" dt="2021-01-11T03:07:17.453" v="358"/>
          <ac:inkMkLst>
            <pc:docMk/>
            <pc:sldMk cId="169626772" sldId="404"/>
            <ac:inkMk id="158" creationId="{85766705-E50E-43B7-A912-31564E3C280A}"/>
          </ac:inkMkLst>
        </pc:inkChg>
        <pc:inkChg chg="add del mod">
          <ac:chgData name="Noor Hidayah Zakaria" userId="2012cd112c08583f" providerId="LiveId" clId="{07E64393-469E-4CCF-A9F6-1B65D0154A24}" dt="2021-01-11T03:07:17.563" v="475"/>
          <ac:inkMkLst>
            <pc:docMk/>
            <pc:sldMk cId="169626772" sldId="404"/>
            <ac:inkMk id="159" creationId="{3CD82431-5B39-486E-8A2D-8BB5E08A02E8}"/>
          </ac:inkMkLst>
        </pc:inkChg>
        <pc:inkChg chg="add del mod">
          <ac:chgData name="Noor Hidayah Zakaria" userId="2012cd112c08583f" providerId="LiveId" clId="{07E64393-469E-4CCF-A9F6-1B65D0154A24}" dt="2021-01-11T03:07:17.592" v="526"/>
          <ac:inkMkLst>
            <pc:docMk/>
            <pc:sldMk cId="169626772" sldId="404"/>
            <ac:inkMk id="160" creationId="{B808F5AD-546B-492A-9EE3-DB21F565918D}"/>
          </ac:inkMkLst>
        </pc:inkChg>
        <pc:inkChg chg="add del mod">
          <ac:chgData name="Noor Hidayah Zakaria" userId="2012cd112c08583f" providerId="LiveId" clId="{07E64393-469E-4CCF-A9F6-1B65D0154A24}" dt="2021-01-11T03:07:17.525" v="426"/>
          <ac:inkMkLst>
            <pc:docMk/>
            <pc:sldMk cId="169626772" sldId="404"/>
            <ac:inkMk id="161" creationId="{6BB8D42C-F439-4E4E-8963-2076CC92A187}"/>
          </ac:inkMkLst>
        </pc:inkChg>
        <pc:inkChg chg="add del mod">
          <ac:chgData name="Noor Hidayah Zakaria" userId="2012cd112c08583f" providerId="LiveId" clId="{07E64393-469E-4CCF-A9F6-1B65D0154A24}" dt="2021-01-11T03:07:17.513" v="412"/>
          <ac:inkMkLst>
            <pc:docMk/>
            <pc:sldMk cId="169626772" sldId="404"/>
            <ac:inkMk id="162" creationId="{864907BA-96BC-469C-ABA6-AAE4214ED0BA}"/>
          </ac:inkMkLst>
        </pc:inkChg>
        <pc:inkChg chg="add del mod">
          <ac:chgData name="Noor Hidayah Zakaria" userId="2012cd112c08583f" providerId="LiveId" clId="{07E64393-469E-4CCF-A9F6-1B65D0154A24}" dt="2021-01-11T03:07:17.595" v="534"/>
          <ac:inkMkLst>
            <pc:docMk/>
            <pc:sldMk cId="169626772" sldId="404"/>
            <ac:inkMk id="163" creationId="{8264B24F-DDBA-4317-9AA1-25805A9A276D}"/>
          </ac:inkMkLst>
        </pc:inkChg>
        <pc:inkChg chg="add del mod">
          <ac:chgData name="Noor Hidayah Zakaria" userId="2012cd112c08583f" providerId="LiveId" clId="{07E64393-469E-4CCF-A9F6-1B65D0154A24}" dt="2021-01-11T03:07:17.481" v="380"/>
          <ac:inkMkLst>
            <pc:docMk/>
            <pc:sldMk cId="169626772" sldId="404"/>
            <ac:inkMk id="164" creationId="{69FE3571-6C44-4E5E-9483-BEF50D9A4B81}"/>
          </ac:inkMkLst>
        </pc:inkChg>
        <pc:inkChg chg="add del mod">
          <ac:chgData name="Noor Hidayah Zakaria" userId="2012cd112c08583f" providerId="LiveId" clId="{07E64393-469E-4CCF-A9F6-1B65D0154A24}" dt="2021-01-11T03:07:17.466" v="367"/>
          <ac:inkMkLst>
            <pc:docMk/>
            <pc:sldMk cId="169626772" sldId="404"/>
            <ac:inkMk id="165" creationId="{4A349CA9-368A-4497-9E3B-5BC423B01790}"/>
          </ac:inkMkLst>
        </pc:inkChg>
        <pc:inkChg chg="add mod">
          <ac:chgData name="Noor Hidayah Zakaria" userId="2012cd112c08583f" providerId="LiveId" clId="{07E64393-469E-4CCF-A9F6-1B65D0154A24}" dt="2021-01-11T03:07:17.608" v="573"/>
          <ac:inkMkLst>
            <pc:docMk/>
            <pc:sldMk cId="169626772" sldId="404"/>
            <ac:inkMk id="166" creationId="{078CA5DD-6B88-4D3B-9FB7-390524FEE9B1}"/>
          </ac:inkMkLst>
        </pc:inkChg>
        <pc:inkChg chg="add del mod">
          <ac:chgData name="Noor Hidayah Zakaria" userId="2012cd112c08583f" providerId="LiveId" clId="{07E64393-469E-4CCF-A9F6-1B65D0154A24}" dt="2021-01-11T03:07:17.509" v="409"/>
          <ac:inkMkLst>
            <pc:docMk/>
            <pc:sldMk cId="169626772" sldId="404"/>
            <ac:inkMk id="167" creationId="{6E28B1A4-1068-488D-BB6A-52A987ABFB48}"/>
          </ac:inkMkLst>
        </pc:inkChg>
        <pc:inkChg chg="add del mod">
          <ac:chgData name="Noor Hidayah Zakaria" userId="2012cd112c08583f" providerId="LiveId" clId="{07E64393-469E-4CCF-A9F6-1B65D0154A24}" dt="2021-01-11T03:07:17.600" v="546"/>
          <ac:inkMkLst>
            <pc:docMk/>
            <pc:sldMk cId="169626772" sldId="404"/>
            <ac:inkMk id="168" creationId="{9879CCD5-9FA4-4EA5-8BB4-3FBEB3B0B840}"/>
          </ac:inkMkLst>
        </pc:inkChg>
        <pc:inkChg chg="add del mod">
          <ac:chgData name="Noor Hidayah Zakaria" userId="2012cd112c08583f" providerId="LiveId" clId="{07E64393-469E-4CCF-A9F6-1B65D0154A24}" dt="2021-01-11T03:07:17.532" v="434"/>
          <ac:inkMkLst>
            <pc:docMk/>
            <pc:sldMk cId="169626772" sldId="404"/>
            <ac:inkMk id="169" creationId="{E06A896F-319F-4448-851F-7A4641344036}"/>
          </ac:inkMkLst>
        </pc:inkChg>
        <pc:inkChg chg="add del mod">
          <ac:chgData name="Noor Hidayah Zakaria" userId="2012cd112c08583f" providerId="LiveId" clId="{07E64393-469E-4CCF-A9F6-1B65D0154A24}" dt="2021-01-11T03:07:17.502" v="401"/>
          <ac:inkMkLst>
            <pc:docMk/>
            <pc:sldMk cId="169626772" sldId="404"/>
            <ac:inkMk id="170" creationId="{8CDABA16-373C-46B2-90E1-C8EDDB469327}"/>
          </ac:inkMkLst>
        </pc:inkChg>
        <pc:inkChg chg="add del mod">
          <ac:chgData name="Noor Hidayah Zakaria" userId="2012cd112c08583f" providerId="LiveId" clId="{07E64393-469E-4CCF-A9F6-1B65D0154A24}" dt="2021-01-11T03:07:17.596" v="538"/>
          <ac:inkMkLst>
            <pc:docMk/>
            <pc:sldMk cId="169626772" sldId="404"/>
            <ac:inkMk id="171" creationId="{350E7CCD-52BC-4983-A96C-518E17705DE9}"/>
          </ac:inkMkLst>
        </pc:inkChg>
        <pc:inkChg chg="add del mod">
          <ac:chgData name="Noor Hidayah Zakaria" userId="2012cd112c08583f" providerId="LiveId" clId="{07E64393-469E-4CCF-A9F6-1B65D0154A24}" dt="2021-01-11T03:07:17.581" v="506"/>
          <ac:inkMkLst>
            <pc:docMk/>
            <pc:sldMk cId="169626772" sldId="404"/>
            <ac:inkMk id="172" creationId="{A86DBC36-52D2-4F74-93A5-A944B93148BD}"/>
          </ac:inkMkLst>
        </pc:inkChg>
        <pc:inkChg chg="add del mod">
          <ac:chgData name="Noor Hidayah Zakaria" userId="2012cd112c08583f" providerId="LiveId" clId="{07E64393-469E-4CCF-A9F6-1B65D0154A24}" dt="2021-01-11T03:07:17.549" v="457"/>
          <ac:inkMkLst>
            <pc:docMk/>
            <pc:sldMk cId="169626772" sldId="404"/>
            <ac:inkMk id="173" creationId="{13089B0B-FE7A-4C39-91C0-F11CDDDDBB5C}"/>
          </ac:inkMkLst>
        </pc:inkChg>
        <pc:inkChg chg="add del mod">
          <ac:chgData name="Noor Hidayah Zakaria" userId="2012cd112c08583f" providerId="LiveId" clId="{07E64393-469E-4CCF-A9F6-1B65D0154A24}" dt="2021-01-11T03:07:17.591" v="524"/>
          <ac:inkMkLst>
            <pc:docMk/>
            <pc:sldMk cId="169626772" sldId="404"/>
            <ac:inkMk id="174" creationId="{857E3F32-50DA-4070-B790-8B5F791F44F5}"/>
          </ac:inkMkLst>
        </pc:inkChg>
        <pc:inkChg chg="add del mod">
          <ac:chgData name="Noor Hidayah Zakaria" userId="2012cd112c08583f" providerId="LiveId" clId="{07E64393-469E-4CCF-A9F6-1B65D0154A24}" dt="2021-01-11T03:07:17.542" v="448"/>
          <ac:inkMkLst>
            <pc:docMk/>
            <pc:sldMk cId="169626772" sldId="404"/>
            <ac:inkMk id="175" creationId="{A81E1A1D-D5A5-404E-83A0-955C981CD14F}"/>
          </ac:inkMkLst>
        </pc:inkChg>
        <pc:inkChg chg="add mod">
          <ac:chgData name="Noor Hidayah Zakaria" userId="2012cd112c08583f" providerId="LiveId" clId="{07E64393-469E-4CCF-A9F6-1B65D0154A24}" dt="2021-01-11T03:07:17.608" v="573"/>
          <ac:inkMkLst>
            <pc:docMk/>
            <pc:sldMk cId="169626772" sldId="404"/>
            <ac:inkMk id="176" creationId="{D7A83BB9-75BC-41FC-B403-7615BCE368CC}"/>
          </ac:inkMkLst>
        </pc:inkChg>
        <pc:inkChg chg="add del mod">
          <ac:chgData name="Noor Hidayah Zakaria" userId="2012cd112c08583f" providerId="LiveId" clId="{07E64393-469E-4CCF-A9F6-1B65D0154A24}" dt="2021-01-11T03:07:17.558" v="468"/>
          <ac:inkMkLst>
            <pc:docMk/>
            <pc:sldMk cId="169626772" sldId="404"/>
            <ac:inkMk id="178" creationId="{200528D9-A636-4780-8F3B-2D35E06F7488}"/>
          </ac:inkMkLst>
        </pc:inkChg>
        <pc:inkChg chg="add del mod">
          <ac:chgData name="Noor Hidayah Zakaria" userId="2012cd112c08583f" providerId="LiveId" clId="{07E64393-469E-4CCF-A9F6-1B65D0154A24}" dt="2021-01-11T03:07:17.577" v="500"/>
          <ac:inkMkLst>
            <pc:docMk/>
            <pc:sldMk cId="169626772" sldId="404"/>
            <ac:inkMk id="179" creationId="{2C7A9A47-67F9-4670-B77E-669380728DAF}"/>
          </ac:inkMkLst>
        </pc:inkChg>
        <pc:inkChg chg="add del mod">
          <ac:chgData name="Noor Hidayah Zakaria" userId="2012cd112c08583f" providerId="LiveId" clId="{07E64393-469E-4CCF-A9F6-1B65D0154A24}" dt="2021-01-11T03:07:17.543" v="449"/>
          <ac:inkMkLst>
            <pc:docMk/>
            <pc:sldMk cId="169626772" sldId="404"/>
            <ac:inkMk id="180" creationId="{B0529D33-8BCC-4A25-AAE2-15BEEC5B9302}"/>
          </ac:inkMkLst>
        </pc:inkChg>
        <pc:inkChg chg="add del mod">
          <ac:chgData name="Noor Hidayah Zakaria" userId="2012cd112c08583f" providerId="LiveId" clId="{07E64393-469E-4CCF-A9F6-1B65D0154A24}" dt="2021-01-11T03:07:17.593" v="530"/>
          <ac:inkMkLst>
            <pc:docMk/>
            <pc:sldMk cId="169626772" sldId="404"/>
            <ac:inkMk id="181" creationId="{3D9171D5-47D8-4979-8042-148ECB743140}"/>
          </ac:inkMkLst>
        </pc:inkChg>
        <pc:inkChg chg="add del mod">
          <ac:chgData name="Noor Hidayah Zakaria" userId="2012cd112c08583f" providerId="LiveId" clId="{07E64393-469E-4CCF-A9F6-1B65D0154A24}" dt="2021-01-11T03:07:17.604" v="560"/>
          <ac:inkMkLst>
            <pc:docMk/>
            <pc:sldMk cId="169626772" sldId="404"/>
            <ac:inkMk id="182" creationId="{919F2FC8-66FE-42A1-BEDC-14B6CC8175CA}"/>
          </ac:inkMkLst>
        </pc:inkChg>
        <pc:inkChg chg="add del mod">
          <ac:chgData name="Noor Hidayah Zakaria" userId="2012cd112c08583f" providerId="LiveId" clId="{07E64393-469E-4CCF-A9F6-1B65D0154A24}" dt="2021-01-11T03:07:17.474" v="374"/>
          <ac:inkMkLst>
            <pc:docMk/>
            <pc:sldMk cId="169626772" sldId="404"/>
            <ac:inkMk id="183" creationId="{BECFD96B-FA34-4B14-950A-9664D0F410F4}"/>
          </ac:inkMkLst>
        </pc:inkChg>
        <pc:inkChg chg="add del mod">
          <ac:chgData name="Noor Hidayah Zakaria" userId="2012cd112c08583f" providerId="LiveId" clId="{07E64393-469E-4CCF-A9F6-1B65D0154A24}" dt="2021-01-11T03:07:17.535" v="437"/>
          <ac:inkMkLst>
            <pc:docMk/>
            <pc:sldMk cId="169626772" sldId="404"/>
            <ac:inkMk id="184" creationId="{7613369E-51EC-4CA6-9DB3-DAECB5377176}"/>
          </ac:inkMkLst>
        </pc:inkChg>
        <pc:inkChg chg="add del mod">
          <ac:chgData name="Noor Hidayah Zakaria" userId="2012cd112c08583f" providerId="LiveId" clId="{07E64393-469E-4CCF-A9F6-1B65D0154A24}" dt="2021-01-11T03:07:17.605" v="563"/>
          <ac:inkMkLst>
            <pc:docMk/>
            <pc:sldMk cId="169626772" sldId="404"/>
            <ac:inkMk id="185" creationId="{F418EF47-64BC-4988-9886-F72E05EBA731}"/>
          </ac:inkMkLst>
        </pc:inkChg>
        <pc:inkChg chg="add del mod">
          <ac:chgData name="Noor Hidayah Zakaria" userId="2012cd112c08583f" providerId="LiveId" clId="{07E64393-469E-4CCF-A9F6-1B65D0154A24}" dt="2021-01-11T03:07:17.581" v="505"/>
          <ac:inkMkLst>
            <pc:docMk/>
            <pc:sldMk cId="169626772" sldId="404"/>
            <ac:inkMk id="186" creationId="{5C9FF290-B7FA-4291-AA0D-2ED07318BA03}"/>
          </ac:inkMkLst>
        </pc:inkChg>
        <pc:inkChg chg="add del mod">
          <ac:chgData name="Noor Hidayah Zakaria" userId="2012cd112c08583f" providerId="LiveId" clId="{07E64393-469E-4CCF-A9F6-1B65D0154A24}" dt="2021-01-11T03:07:17.570" v="488"/>
          <ac:inkMkLst>
            <pc:docMk/>
            <pc:sldMk cId="169626772" sldId="404"/>
            <ac:inkMk id="187" creationId="{562A16E0-FFE6-46BE-9B64-22EC3EC9373D}"/>
          </ac:inkMkLst>
        </pc:inkChg>
        <pc:inkChg chg="add del mod">
          <ac:chgData name="Noor Hidayah Zakaria" userId="2012cd112c08583f" providerId="LiveId" clId="{07E64393-469E-4CCF-A9F6-1B65D0154A24}" dt="2021-01-11T03:07:17.586" v="517"/>
          <ac:inkMkLst>
            <pc:docMk/>
            <pc:sldMk cId="169626772" sldId="404"/>
            <ac:inkMk id="188" creationId="{5F8DE620-5C51-4C45-8BEB-F01A970D5534}"/>
          </ac:inkMkLst>
        </pc:inkChg>
        <pc:inkChg chg="add del mod">
          <ac:chgData name="Noor Hidayah Zakaria" userId="2012cd112c08583f" providerId="LiveId" clId="{07E64393-469E-4CCF-A9F6-1B65D0154A24}" dt="2021-01-11T03:07:17.498" v="397"/>
          <ac:inkMkLst>
            <pc:docMk/>
            <pc:sldMk cId="169626772" sldId="404"/>
            <ac:inkMk id="189" creationId="{11D4DD3A-C584-4A1C-99ED-A1AD9C75D2EC}"/>
          </ac:inkMkLst>
        </pc:inkChg>
        <pc:inkChg chg="add del mod">
          <ac:chgData name="Noor Hidayah Zakaria" userId="2012cd112c08583f" providerId="LiveId" clId="{07E64393-469E-4CCF-A9F6-1B65D0154A24}" dt="2021-01-11T03:07:17.488" v="387"/>
          <ac:inkMkLst>
            <pc:docMk/>
            <pc:sldMk cId="169626772" sldId="404"/>
            <ac:inkMk id="190" creationId="{5E551C04-38AF-443C-A4D9-C44EA346BA12}"/>
          </ac:inkMkLst>
        </pc:inkChg>
        <pc:inkChg chg="add del mod">
          <ac:chgData name="Noor Hidayah Zakaria" userId="2012cd112c08583f" providerId="LiveId" clId="{07E64393-469E-4CCF-A9F6-1B65D0154A24}" dt="2021-01-11T03:07:17.516" v="416"/>
          <ac:inkMkLst>
            <pc:docMk/>
            <pc:sldMk cId="169626772" sldId="404"/>
            <ac:inkMk id="191" creationId="{54A63B34-86AA-461E-847D-007D91F53222}"/>
          </ac:inkMkLst>
        </pc:inkChg>
        <pc:inkChg chg="add del mod">
          <ac:chgData name="Noor Hidayah Zakaria" userId="2012cd112c08583f" providerId="LiveId" clId="{07E64393-469E-4CCF-A9F6-1B65D0154A24}" dt="2021-01-11T03:07:17.505" v="404"/>
          <ac:inkMkLst>
            <pc:docMk/>
            <pc:sldMk cId="169626772" sldId="404"/>
            <ac:inkMk id="192" creationId="{BE82F01F-182A-4808-81F7-F3D010903CC8}"/>
          </ac:inkMkLst>
        </pc:inkChg>
        <pc:inkChg chg="add del mod">
          <ac:chgData name="Noor Hidayah Zakaria" userId="2012cd112c08583f" providerId="LiveId" clId="{07E64393-469E-4CCF-A9F6-1B65D0154A24}" dt="2021-01-11T03:07:17.552" v="460"/>
          <ac:inkMkLst>
            <pc:docMk/>
            <pc:sldMk cId="169626772" sldId="404"/>
            <ac:inkMk id="193" creationId="{04E553AA-0CAA-492C-9160-69BCBC1632E4}"/>
          </ac:inkMkLst>
        </pc:inkChg>
        <pc:inkChg chg="add del mod">
          <ac:chgData name="Noor Hidayah Zakaria" userId="2012cd112c08583f" providerId="LiveId" clId="{07E64393-469E-4CCF-A9F6-1B65D0154A24}" dt="2021-01-11T03:07:17.604" v="558"/>
          <ac:inkMkLst>
            <pc:docMk/>
            <pc:sldMk cId="169626772" sldId="404"/>
            <ac:inkMk id="194" creationId="{2F37DF70-5DA6-4A2B-AAFA-F9062B51A24A}"/>
          </ac:inkMkLst>
        </pc:inkChg>
        <pc:inkChg chg="add del mod">
          <ac:chgData name="Noor Hidayah Zakaria" userId="2012cd112c08583f" providerId="LiveId" clId="{07E64393-469E-4CCF-A9F6-1B65D0154A24}" dt="2021-01-11T03:07:17.590" v="523"/>
          <ac:inkMkLst>
            <pc:docMk/>
            <pc:sldMk cId="169626772" sldId="404"/>
            <ac:inkMk id="195" creationId="{11BA728A-CB29-4A0D-8ECE-3A1AAE70F8BC}"/>
          </ac:inkMkLst>
        </pc:inkChg>
        <pc:inkChg chg="add del mod">
          <ac:chgData name="Noor Hidayah Zakaria" userId="2012cd112c08583f" providerId="LiveId" clId="{07E64393-469E-4CCF-A9F6-1B65D0154A24}" dt="2021-01-11T03:07:17.508" v="408"/>
          <ac:inkMkLst>
            <pc:docMk/>
            <pc:sldMk cId="169626772" sldId="404"/>
            <ac:inkMk id="196" creationId="{BDC8A339-4916-440E-BBC9-377899E6B7D0}"/>
          </ac:inkMkLst>
        </pc:inkChg>
        <pc:inkChg chg="add del mod">
          <ac:chgData name="Noor Hidayah Zakaria" userId="2012cd112c08583f" providerId="LiveId" clId="{07E64393-469E-4CCF-A9F6-1B65D0154A24}" dt="2021-01-11T03:07:17.528" v="430"/>
          <ac:inkMkLst>
            <pc:docMk/>
            <pc:sldMk cId="169626772" sldId="404"/>
            <ac:inkMk id="197" creationId="{324C8214-6481-48AE-8156-02F8445F1CE9}"/>
          </ac:inkMkLst>
        </pc:inkChg>
        <pc:inkChg chg="add del mod">
          <ac:chgData name="Noor Hidayah Zakaria" userId="2012cd112c08583f" providerId="LiveId" clId="{07E64393-469E-4CCF-A9F6-1B65D0154A24}" dt="2021-01-11T03:07:17.476" v="376"/>
          <ac:inkMkLst>
            <pc:docMk/>
            <pc:sldMk cId="169626772" sldId="404"/>
            <ac:inkMk id="198" creationId="{8928C4C4-CC5E-4889-AD4A-83A57DE85E24}"/>
          </ac:inkMkLst>
        </pc:inkChg>
        <pc:inkChg chg="add del mod">
          <ac:chgData name="Noor Hidayah Zakaria" userId="2012cd112c08583f" providerId="LiveId" clId="{07E64393-469E-4CCF-A9F6-1B65D0154A24}" dt="2021-01-11T03:07:17.459" v="362"/>
          <ac:inkMkLst>
            <pc:docMk/>
            <pc:sldMk cId="169626772" sldId="404"/>
            <ac:inkMk id="199" creationId="{B37BAF81-7185-4C80-B15A-61DAB0CDC6B0}"/>
          </ac:inkMkLst>
        </pc:inkChg>
        <pc:inkChg chg="add del mod">
          <ac:chgData name="Noor Hidayah Zakaria" userId="2012cd112c08583f" providerId="LiveId" clId="{07E64393-469E-4CCF-A9F6-1B65D0154A24}" dt="2021-01-11T03:07:17.554" v="463"/>
          <ac:inkMkLst>
            <pc:docMk/>
            <pc:sldMk cId="169626772" sldId="404"/>
            <ac:inkMk id="200" creationId="{23010825-1490-4D7C-97D5-22E81FA5C507}"/>
          </ac:inkMkLst>
        </pc:inkChg>
        <pc:inkChg chg="add del mod">
          <ac:chgData name="Noor Hidayah Zakaria" userId="2012cd112c08583f" providerId="LiveId" clId="{07E64393-469E-4CCF-A9F6-1B65D0154A24}" dt="2021-01-11T03:07:17.536" v="440"/>
          <ac:inkMkLst>
            <pc:docMk/>
            <pc:sldMk cId="169626772" sldId="404"/>
            <ac:inkMk id="201" creationId="{E5B83DA2-A5C3-4FEC-B653-3A14DA995C53}"/>
          </ac:inkMkLst>
        </pc:inkChg>
        <pc:inkChg chg="add del mod">
          <ac:chgData name="Noor Hidayah Zakaria" userId="2012cd112c08583f" providerId="LiveId" clId="{07E64393-469E-4CCF-A9F6-1B65D0154A24}" dt="2021-01-11T03:07:17.573" v="494"/>
          <ac:inkMkLst>
            <pc:docMk/>
            <pc:sldMk cId="169626772" sldId="404"/>
            <ac:inkMk id="202" creationId="{600724FE-D860-44C4-90B2-90B7016C568B}"/>
          </ac:inkMkLst>
        </pc:inkChg>
        <pc:inkChg chg="add del mod">
          <ac:chgData name="Noor Hidayah Zakaria" userId="2012cd112c08583f" providerId="LiveId" clId="{07E64393-469E-4CCF-A9F6-1B65D0154A24}" dt="2021-01-11T03:07:17.491" v="390"/>
          <ac:inkMkLst>
            <pc:docMk/>
            <pc:sldMk cId="169626772" sldId="404"/>
            <ac:inkMk id="203" creationId="{14C07B2C-367C-4FA1-97D1-690A17AFEF4A}"/>
          </ac:inkMkLst>
        </pc:inkChg>
        <pc:inkChg chg="add del mod">
          <ac:chgData name="Noor Hidayah Zakaria" userId="2012cd112c08583f" providerId="LiveId" clId="{07E64393-469E-4CCF-A9F6-1B65D0154A24}" dt="2021-01-11T03:07:17.463" v="365"/>
          <ac:inkMkLst>
            <pc:docMk/>
            <pc:sldMk cId="169626772" sldId="404"/>
            <ac:inkMk id="204" creationId="{79071DAD-FAFC-4ADE-ABE8-87CEB743A8AA}"/>
          </ac:inkMkLst>
        </pc:inkChg>
        <pc:inkChg chg="add del mod">
          <ac:chgData name="Noor Hidayah Zakaria" userId="2012cd112c08583f" providerId="LiveId" clId="{07E64393-469E-4CCF-A9F6-1B65D0154A24}" dt="2021-01-11T03:07:17.584" v="513"/>
          <ac:inkMkLst>
            <pc:docMk/>
            <pc:sldMk cId="169626772" sldId="404"/>
            <ac:inkMk id="205" creationId="{09D23073-DD9F-46E3-871E-315229791A59}"/>
          </ac:inkMkLst>
        </pc:inkChg>
        <pc:inkChg chg="add del mod">
          <ac:chgData name="Noor Hidayah Zakaria" userId="2012cd112c08583f" providerId="LiveId" clId="{07E64393-469E-4CCF-A9F6-1B65D0154A24}" dt="2021-01-11T03:07:17.598" v="542"/>
          <ac:inkMkLst>
            <pc:docMk/>
            <pc:sldMk cId="169626772" sldId="404"/>
            <ac:inkMk id="206" creationId="{C84424C0-A220-48C1-8627-E227205569E8}"/>
          </ac:inkMkLst>
        </pc:inkChg>
        <pc:inkChg chg="add del mod">
          <ac:chgData name="Noor Hidayah Zakaria" userId="2012cd112c08583f" providerId="LiveId" clId="{07E64393-469E-4CCF-A9F6-1B65D0154A24}" dt="2021-01-11T03:07:17.523" v="425"/>
          <ac:inkMkLst>
            <pc:docMk/>
            <pc:sldMk cId="169626772" sldId="404"/>
            <ac:inkMk id="207" creationId="{6CCFD697-9495-4DA0-BABA-401BE0ED87A4}"/>
          </ac:inkMkLst>
        </pc:inkChg>
        <pc:inkChg chg="add del mod">
          <ac:chgData name="Noor Hidayah Zakaria" userId="2012cd112c08583f" providerId="LiveId" clId="{07E64393-469E-4CCF-A9F6-1B65D0154A24}" dt="2021-01-11T03:07:17.590" v="522"/>
          <ac:inkMkLst>
            <pc:docMk/>
            <pc:sldMk cId="169626772" sldId="404"/>
            <ac:inkMk id="208" creationId="{77CB6BCB-4275-48C4-B502-2CBEFF4ED5C5}"/>
          </ac:inkMkLst>
        </pc:inkChg>
        <pc:inkChg chg="add del mod">
          <ac:chgData name="Noor Hidayah Zakaria" userId="2012cd112c08583f" providerId="LiveId" clId="{07E64393-469E-4CCF-A9F6-1B65D0154A24}" dt="2021-01-11T03:07:17.528" v="429"/>
          <ac:inkMkLst>
            <pc:docMk/>
            <pc:sldMk cId="169626772" sldId="404"/>
            <ac:inkMk id="209" creationId="{1BD2E004-6249-4766-B0CC-9B14E87D9D06}"/>
          </ac:inkMkLst>
        </pc:inkChg>
        <pc:inkChg chg="add del mod">
          <ac:chgData name="Noor Hidayah Zakaria" userId="2012cd112c08583f" providerId="LiveId" clId="{07E64393-469E-4CCF-A9F6-1B65D0154A24}" dt="2021-01-11T03:07:17.523" v="424"/>
          <ac:inkMkLst>
            <pc:docMk/>
            <pc:sldMk cId="169626772" sldId="404"/>
            <ac:inkMk id="210" creationId="{EFD3B22D-14FC-4E68-8CC5-F8D3C18930AA}"/>
          </ac:inkMkLst>
        </pc:inkChg>
        <pc:inkChg chg="add del mod">
          <ac:chgData name="Noor Hidayah Zakaria" userId="2012cd112c08583f" providerId="LiveId" clId="{07E64393-469E-4CCF-A9F6-1B65D0154A24}" dt="2021-01-11T03:07:17.605" v="561"/>
          <ac:inkMkLst>
            <pc:docMk/>
            <pc:sldMk cId="169626772" sldId="404"/>
            <ac:inkMk id="211" creationId="{D54C652F-20C8-4F8E-8FEA-E624942046F1}"/>
          </ac:inkMkLst>
        </pc:inkChg>
        <pc:inkChg chg="add del mod">
          <ac:chgData name="Noor Hidayah Zakaria" userId="2012cd112c08583f" providerId="LiveId" clId="{07E64393-469E-4CCF-A9F6-1B65D0154A24}" dt="2021-01-11T03:07:17.455" v="359"/>
          <ac:inkMkLst>
            <pc:docMk/>
            <pc:sldMk cId="169626772" sldId="404"/>
            <ac:inkMk id="212" creationId="{CD8C8E5B-AB62-4C9D-A375-301F9AFE0C61}"/>
          </ac:inkMkLst>
        </pc:inkChg>
        <pc:inkChg chg="add del mod">
          <ac:chgData name="Noor Hidayah Zakaria" userId="2012cd112c08583f" providerId="LiveId" clId="{07E64393-469E-4CCF-A9F6-1B65D0154A24}" dt="2021-01-11T03:07:17.582" v="508"/>
          <ac:inkMkLst>
            <pc:docMk/>
            <pc:sldMk cId="169626772" sldId="404"/>
            <ac:inkMk id="213" creationId="{27FFD863-912E-4A18-8CCA-A726F7351448}"/>
          </ac:inkMkLst>
        </pc:inkChg>
        <pc:inkChg chg="add del mod">
          <ac:chgData name="Noor Hidayah Zakaria" userId="2012cd112c08583f" providerId="LiveId" clId="{07E64393-469E-4CCF-A9F6-1B65D0154A24}" dt="2021-01-11T03:07:17.458" v="361"/>
          <ac:inkMkLst>
            <pc:docMk/>
            <pc:sldMk cId="169626772" sldId="404"/>
            <ac:inkMk id="215" creationId="{C6FA013B-4192-4D8E-B4D4-4B0C427181C6}"/>
          </ac:inkMkLst>
        </pc:inkChg>
        <pc:inkChg chg="add del mod">
          <ac:chgData name="Noor Hidayah Zakaria" userId="2012cd112c08583f" providerId="LiveId" clId="{07E64393-469E-4CCF-A9F6-1B65D0154A24}" dt="2021-01-11T03:07:17.462" v="364"/>
          <ac:inkMkLst>
            <pc:docMk/>
            <pc:sldMk cId="169626772" sldId="404"/>
            <ac:inkMk id="217" creationId="{223C21CF-5224-462D-99C9-383A15641735}"/>
          </ac:inkMkLst>
        </pc:inkChg>
        <pc:inkChg chg="add del mod">
          <ac:chgData name="Noor Hidayah Zakaria" userId="2012cd112c08583f" providerId="LiveId" clId="{07E64393-469E-4CCF-A9F6-1B65D0154A24}" dt="2021-01-11T03:07:17.538" v="442"/>
          <ac:inkMkLst>
            <pc:docMk/>
            <pc:sldMk cId="169626772" sldId="404"/>
            <ac:inkMk id="219" creationId="{CC53F1C2-7E1F-4025-9012-920FC88891BC}"/>
          </ac:inkMkLst>
        </pc:inkChg>
        <pc:inkChg chg="add del mod">
          <ac:chgData name="Noor Hidayah Zakaria" userId="2012cd112c08583f" providerId="LiveId" clId="{07E64393-469E-4CCF-A9F6-1B65D0154A24}" dt="2021-01-11T03:07:17.600" v="548"/>
          <ac:inkMkLst>
            <pc:docMk/>
            <pc:sldMk cId="169626772" sldId="404"/>
            <ac:inkMk id="220" creationId="{A4DE6424-1D82-4FC2-AA3B-B192F2AFCA3B}"/>
          </ac:inkMkLst>
        </pc:inkChg>
        <pc:inkChg chg="add del mod">
          <ac:chgData name="Noor Hidayah Zakaria" userId="2012cd112c08583f" providerId="LiveId" clId="{07E64393-469E-4CCF-A9F6-1B65D0154A24}" dt="2021-01-11T03:07:17.501" v="400"/>
          <ac:inkMkLst>
            <pc:docMk/>
            <pc:sldMk cId="169626772" sldId="404"/>
            <ac:inkMk id="221" creationId="{92BD34D8-56D2-4F41-A553-93EBAC2B0A82}"/>
          </ac:inkMkLst>
        </pc:inkChg>
        <pc:inkChg chg="add del mod">
          <ac:chgData name="Noor Hidayah Zakaria" userId="2012cd112c08583f" providerId="LiveId" clId="{07E64393-469E-4CCF-A9F6-1B65D0154A24}" dt="2021-01-11T03:07:17.514" v="414"/>
          <ac:inkMkLst>
            <pc:docMk/>
            <pc:sldMk cId="169626772" sldId="404"/>
            <ac:inkMk id="222" creationId="{BA5ED3C4-610D-4D23-8478-FB7DE1815B2B}"/>
          </ac:inkMkLst>
        </pc:inkChg>
        <pc:inkChg chg="add del mod">
          <ac:chgData name="Noor Hidayah Zakaria" userId="2012cd112c08583f" providerId="LiveId" clId="{07E64393-469E-4CCF-A9F6-1B65D0154A24}" dt="2021-01-11T03:07:17.548" v="456"/>
          <ac:inkMkLst>
            <pc:docMk/>
            <pc:sldMk cId="169626772" sldId="404"/>
            <ac:inkMk id="223" creationId="{2041E294-23CD-4816-B554-09D64518316D}"/>
          </ac:inkMkLst>
        </pc:inkChg>
        <pc:inkChg chg="add del mod">
          <ac:chgData name="Noor Hidayah Zakaria" userId="2012cd112c08583f" providerId="LiveId" clId="{07E64393-469E-4CCF-A9F6-1B65D0154A24}" dt="2021-01-11T03:07:17.533" v="436"/>
          <ac:inkMkLst>
            <pc:docMk/>
            <pc:sldMk cId="169626772" sldId="404"/>
            <ac:inkMk id="224" creationId="{7EA4F22A-1FC2-4275-94A2-1C96A400FFE4}"/>
          </ac:inkMkLst>
        </pc:inkChg>
        <pc:inkChg chg="add del mod">
          <ac:chgData name="Noor Hidayah Zakaria" userId="2012cd112c08583f" providerId="LiveId" clId="{07E64393-469E-4CCF-A9F6-1B65D0154A24}" dt="2021-01-11T03:07:17.570" v="487"/>
          <ac:inkMkLst>
            <pc:docMk/>
            <pc:sldMk cId="169626772" sldId="404"/>
            <ac:inkMk id="225" creationId="{257594E8-C4A7-409D-B521-E26A0E7E2105}"/>
          </ac:inkMkLst>
        </pc:inkChg>
        <pc:inkChg chg="add del mod">
          <ac:chgData name="Noor Hidayah Zakaria" userId="2012cd112c08583f" providerId="LiveId" clId="{07E64393-469E-4CCF-A9F6-1B65D0154A24}" dt="2021-01-11T03:07:17.561" v="473"/>
          <ac:inkMkLst>
            <pc:docMk/>
            <pc:sldMk cId="169626772" sldId="404"/>
            <ac:inkMk id="227" creationId="{90AE2899-6390-4DD9-9677-0124155ED988}"/>
          </ac:inkMkLst>
        </pc:inkChg>
        <pc:inkChg chg="add del mod">
          <ac:chgData name="Noor Hidayah Zakaria" userId="2012cd112c08583f" providerId="LiveId" clId="{07E64393-469E-4CCF-A9F6-1B65D0154A24}" dt="2021-01-11T03:07:17.589" v="521"/>
          <ac:inkMkLst>
            <pc:docMk/>
            <pc:sldMk cId="169626772" sldId="404"/>
            <ac:inkMk id="228" creationId="{8C74307D-888B-458E-A269-A93CE29414BD}"/>
          </ac:inkMkLst>
        </pc:inkChg>
        <pc:inkChg chg="add del mod">
          <ac:chgData name="Noor Hidayah Zakaria" userId="2012cd112c08583f" providerId="LiveId" clId="{07E64393-469E-4CCF-A9F6-1B65D0154A24}" dt="2021-01-11T03:07:17.576" v="498"/>
          <ac:inkMkLst>
            <pc:docMk/>
            <pc:sldMk cId="169626772" sldId="404"/>
            <ac:inkMk id="229" creationId="{EB518981-79D6-4946-8329-084C75A09C78}"/>
          </ac:inkMkLst>
        </pc:inkChg>
        <pc:inkChg chg="add del mod">
          <ac:chgData name="Noor Hidayah Zakaria" userId="2012cd112c08583f" providerId="LiveId" clId="{07E64393-469E-4CCF-A9F6-1B65D0154A24}" dt="2021-01-11T03:07:17.469" v="369"/>
          <ac:inkMkLst>
            <pc:docMk/>
            <pc:sldMk cId="169626772" sldId="404"/>
            <ac:inkMk id="230" creationId="{BFE66C2C-ADF6-41C3-A866-4F45FC1D8133}"/>
          </ac:inkMkLst>
        </pc:inkChg>
        <pc:inkChg chg="add del mod">
          <ac:chgData name="Noor Hidayah Zakaria" userId="2012cd112c08583f" providerId="LiveId" clId="{07E64393-469E-4CCF-A9F6-1B65D0154A24}" dt="2021-01-11T03:07:17.565" v="480"/>
          <ac:inkMkLst>
            <pc:docMk/>
            <pc:sldMk cId="169626772" sldId="404"/>
            <ac:inkMk id="231" creationId="{F43CCE3A-BD9A-4AE4-9F51-1F0C0D11DD40}"/>
          </ac:inkMkLst>
        </pc:inkChg>
        <pc:inkChg chg="add del mod">
          <ac:chgData name="Noor Hidayah Zakaria" userId="2012cd112c08583f" providerId="LiveId" clId="{07E64393-469E-4CCF-A9F6-1B65D0154A24}" dt="2021-01-11T03:07:17.555" v="465"/>
          <ac:inkMkLst>
            <pc:docMk/>
            <pc:sldMk cId="169626772" sldId="404"/>
            <ac:inkMk id="232" creationId="{67ED3339-7858-4B94-86B1-5BBCDBDDEBCF}"/>
          </ac:inkMkLst>
        </pc:inkChg>
        <pc:inkChg chg="add del mod">
          <ac:chgData name="Noor Hidayah Zakaria" userId="2012cd112c08583f" providerId="LiveId" clId="{07E64393-469E-4CCF-A9F6-1B65D0154A24}" dt="2021-01-11T03:07:17.482" v="381"/>
          <ac:inkMkLst>
            <pc:docMk/>
            <pc:sldMk cId="169626772" sldId="404"/>
            <ac:inkMk id="233" creationId="{627F6158-A2AC-4D61-9A12-9CB63C5FEAC8}"/>
          </ac:inkMkLst>
        </pc:inkChg>
        <pc:inkChg chg="add del mod">
          <ac:chgData name="Noor Hidayah Zakaria" userId="2012cd112c08583f" providerId="LiveId" clId="{07E64393-469E-4CCF-A9F6-1B65D0154A24}" dt="2021-01-11T03:07:17.607" v="567"/>
          <ac:inkMkLst>
            <pc:docMk/>
            <pc:sldMk cId="169626772" sldId="404"/>
            <ac:inkMk id="234" creationId="{AAB3D2CB-E671-4A2F-9769-2987CAE03903}"/>
          </ac:inkMkLst>
        </pc:inkChg>
        <pc:inkChg chg="add del mod">
          <ac:chgData name="Noor Hidayah Zakaria" userId="2012cd112c08583f" providerId="LiveId" clId="{07E64393-469E-4CCF-A9F6-1B65D0154A24}" dt="2021-01-11T03:07:17.563" v="476"/>
          <ac:inkMkLst>
            <pc:docMk/>
            <pc:sldMk cId="169626772" sldId="404"/>
            <ac:inkMk id="235" creationId="{24C26558-CE74-4170-9BBB-8043EC667C5C}"/>
          </ac:inkMkLst>
        </pc:inkChg>
        <pc:inkChg chg="add del mod">
          <ac:chgData name="Noor Hidayah Zakaria" userId="2012cd112c08583f" providerId="LiveId" clId="{07E64393-469E-4CCF-A9F6-1B65D0154A24}" dt="2021-01-11T03:07:17.580" v="504"/>
          <ac:inkMkLst>
            <pc:docMk/>
            <pc:sldMk cId="169626772" sldId="404"/>
            <ac:inkMk id="236" creationId="{6D897B23-7E47-4667-9054-B33B34695312}"/>
          </ac:inkMkLst>
        </pc:inkChg>
        <pc:inkChg chg="add del mod">
          <ac:chgData name="Noor Hidayah Zakaria" userId="2012cd112c08583f" providerId="LiveId" clId="{07E64393-469E-4CCF-A9F6-1B65D0154A24}" dt="2021-01-11T03:07:17.596" v="537"/>
          <ac:inkMkLst>
            <pc:docMk/>
            <pc:sldMk cId="169626772" sldId="404"/>
            <ac:inkMk id="237" creationId="{23AC3A91-34CB-433E-8AC2-B1D7233797C9}"/>
          </ac:inkMkLst>
        </pc:inkChg>
        <pc:inkChg chg="add del mod">
          <ac:chgData name="Noor Hidayah Zakaria" userId="2012cd112c08583f" providerId="LiveId" clId="{07E64393-469E-4CCF-A9F6-1B65D0154A24}" dt="2021-01-11T03:07:17.512" v="411"/>
          <ac:inkMkLst>
            <pc:docMk/>
            <pc:sldMk cId="169626772" sldId="404"/>
            <ac:inkMk id="239" creationId="{CAD044E7-CE22-4359-BEC5-3242430581CD}"/>
          </ac:inkMkLst>
        </pc:inkChg>
        <pc:inkChg chg="add del mod">
          <ac:chgData name="Noor Hidayah Zakaria" userId="2012cd112c08583f" providerId="LiveId" clId="{07E64393-469E-4CCF-A9F6-1B65D0154A24}" dt="2021-01-11T03:07:17.547" v="454"/>
          <ac:inkMkLst>
            <pc:docMk/>
            <pc:sldMk cId="169626772" sldId="404"/>
            <ac:inkMk id="240" creationId="{0C861FA7-EC63-4F52-8CEA-27DB0F14DFFC}"/>
          </ac:inkMkLst>
        </pc:inkChg>
        <pc:inkChg chg="add del mod">
          <ac:chgData name="Noor Hidayah Zakaria" userId="2012cd112c08583f" providerId="LiveId" clId="{07E64393-469E-4CCF-A9F6-1B65D0154A24}" dt="2021-01-11T03:07:17.607" v="572"/>
          <ac:inkMkLst>
            <pc:docMk/>
            <pc:sldMk cId="169626772" sldId="404"/>
            <ac:inkMk id="241" creationId="{27C73118-B62F-4889-8169-36A8F08EE8ED}"/>
          </ac:inkMkLst>
        </pc:inkChg>
        <pc:inkChg chg="add del mod">
          <ac:chgData name="Noor Hidayah Zakaria" userId="2012cd112c08583f" providerId="LiveId" clId="{07E64393-469E-4CCF-A9F6-1B65D0154A24}" dt="2021-01-11T03:07:17.601" v="552"/>
          <ac:inkMkLst>
            <pc:docMk/>
            <pc:sldMk cId="169626772" sldId="404"/>
            <ac:inkMk id="242" creationId="{8FB00602-BEE1-433E-99EA-290DA871EBBB}"/>
          </ac:inkMkLst>
        </pc:inkChg>
        <pc:inkChg chg="add del mod">
          <ac:chgData name="Noor Hidayah Zakaria" userId="2012cd112c08583f" providerId="LiveId" clId="{07E64393-469E-4CCF-A9F6-1B65D0154A24}" dt="2021-01-11T03:07:17.604" v="559"/>
          <ac:inkMkLst>
            <pc:docMk/>
            <pc:sldMk cId="169626772" sldId="404"/>
            <ac:inkMk id="243" creationId="{815052CD-9433-40E5-8D2C-A1602121453D}"/>
          </ac:inkMkLst>
        </pc:inkChg>
        <pc:inkChg chg="add del mod">
          <ac:chgData name="Noor Hidayah Zakaria" userId="2012cd112c08583f" providerId="LiveId" clId="{07E64393-469E-4CCF-A9F6-1B65D0154A24}" dt="2021-01-11T03:07:17.507" v="406"/>
          <ac:inkMkLst>
            <pc:docMk/>
            <pc:sldMk cId="169626772" sldId="404"/>
            <ac:inkMk id="244" creationId="{2FF8488D-76ED-4C0A-9698-CEFAA077DA58}"/>
          </ac:inkMkLst>
        </pc:inkChg>
        <pc:inkChg chg="add del mod">
          <ac:chgData name="Noor Hidayah Zakaria" userId="2012cd112c08583f" providerId="LiveId" clId="{07E64393-469E-4CCF-A9F6-1B65D0154A24}" dt="2021-01-11T03:07:17.605" v="564"/>
          <ac:inkMkLst>
            <pc:docMk/>
            <pc:sldMk cId="169626772" sldId="404"/>
            <ac:inkMk id="246" creationId="{8EAA872A-F8E1-40E8-B4F0-F78FFB6B1A11}"/>
          </ac:inkMkLst>
        </pc:inkChg>
        <pc:inkChg chg="add del mod">
          <ac:chgData name="Noor Hidayah Zakaria" userId="2012cd112c08583f" providerId="LiveId" clId="{07E64393-469E-4CCF-A9F6-1B65D0154A24}" dt="2021-01-11T03:07:17.601" v="550"/>
          <ac:inkMkLst>
            <pc:docMk/>
            <pc:sldMk cId="169626772" sldId="404"/>
            <ac:inkMk id="247" creationId="{2FBB820D-146E-4F88-BE39-8E1EEBC34B0E}"/>
          </ac:inkMkLst>
        </pc:inkChg>
        <pc:inkChg chg="add del mod">
          <ac:chgData name="Noor Hidayah Zakaria" userId="2012cd112c08583f" providerId="LiveId" clId="{07E64393-469E-4CCF-A9F6-1B65D0154A24}" dt="2021-01-11T03:07:17.599" v="543"/>
          <ac:inkMkLst>
            <pc:docMk/>
            <pc:sldMk cId="169626772" sldId="404"/>
            <ac:inkMk id="248" creationId="{B1E2D879-1A14-4E98-9AE0-589DD3B61AF7}"/>
          </ac:inkMkLst>
        </pc:inkChg>
        <pc:inkChg chg="add del mod">
          <ac:chgData name="Noor Hidayah Zakaria" userId="2012cd112c08583f" providerId="LiveId" clId="{07E64393-469E-4CCF-A9F6-1B65D0154A24}" dt="2021-01-11T03:07:17.469" v="370"/>
          <ac:inkMkLst>
            <pc:docMk/>
            <pc:sldMk cId="169626772" sldId="404"/>
            <ac:inkMk id="249" creationId="{409526F5-43D8-4587-AADE-C712690BBA7D}"/>
          </ac:inkMkLst>
        </pc:inkChg>
        <pc:inkChg chg="add del mod">
          <ac:chgData name="Noor Hidayah Zakaria" userId="2012cd112c08583f" providerId="LiveId" clId="{07E64393-469E-4CCF-A9F6-1B65D0154A24}" dt="2021-01-11T03:07:17.567" v="482"/>
          <ac:inkMkLst>
            <pc:docMk/>
            <pc:sldMk cId="169626772" sldId="404"/>
            <ac:inkMk id="250" creationId="{DDB807A6-799F-4EBB-966F-51B2040CCE63}"/>
          </ac:inkMkLst>
        </pc:inkChg>
        <pc:inkChg chg="add del mod">
          <ac:chgData name="Noor Hidayah Zakaria" userId="2012cd112c08583f" providerId="LiveId" clId="{07E64393-469E-4CCF-A9F6-1B65D0154A24}" dt="2021-01-11T03:07:17.560" v="472"/>
          <ac:inkMkLst>
            <pc:docMk/>
            <pc:sldMk cId="169626772" sldId="404"/>
            <ac:inkMk id="251" creationId="{A5A0DA28-3BB6-46AA-AD5A-3FE362678597}"/>
          </ac:inkMkLst>
        </pc:inkChg>
        <pc:inkChg chg="add del mod">
          <ac:chgData name="Noor Hidayah Zakaria" userId="2012cd112c08583f" providerId="LiveId" clId="{07E64393-469E-4CCF-A9F6-1B65D0154A24}" dt="2021-01-11T03:07:17.516" v="415"/>
          <ac:inkMkLst>
            <pc:docMk/>
            <pc:sldMk cId="169626772" sldId="404"/>
            <ac:inkMk id="252" creationId="{7AB68676-2591-4A35-B169-558AE8E59727}"/>
          </ac:inkMkLst>
        </pc:inkChg>
        <pc:inkChg chg="add del mod">
          <ac:chgData name="Noor Hidayah Zakaria" userId="2012cd112c08583f" providerId="LiveId" clId="{07E64393-469E-4CCF-A9F6-1B65D0154A24}" dt="2021-01-11T03:07:17.573" v="493"/>
          <ac:inkMkLst>
            <pc:docMk/>
            <pc:sldMk cId="169626772" sldId="404"/>
            <ac:inkMk id="253" creationId="{1494E585-BE4B-458B-A707-D0703A1F36E5}"/>
          </ac:inkMkLst>
        </pc:inkChg>
        <pc:inkChg chg="add del mod">
          <ac:chgData name="Noor Hidayah Zakaria" userId="2012cd112c08583f" providerId="LiveId" clId="{07E64393-469E-4CCF-A9F6-1B65D0154A24}" dt="2021-01-11T03:07:17.449" v="355"/>
          <ac:inkMkLst>
            <pc:docMk/>
            <pc:sldMk cId="169626772" sldId="404"/>
            <ac:inkMk id="254" creationId="{2D6F151B-37A1-4A24-B938-C9F5600044F7}"/>
          </ac:inkMkLst>
        </pc:inkChg>
        <pc:inkChg chg="add del mod">
          <ac:chgData name="Noor Hidayah Zakaria" userId="2012cd112c08583f" providerId="LiveId" clId="{07E64393-469E-4CCF-A9F6-1B65D0154A24}" dt="2021-01-11T03:07:17.504" v="403"/>
          <ac:inkMkLst>
            <pc:docMk/>
            <pc:sldMk cId="169626772" sldId="404"/>
            <ac:inkMk id="255" creationId="{E6D8D6CB-32D4-46B9-8C1F-FC0959536A14}"/>
          </ac:inkMkLst>
        </pc:inkChg>
        <pc:inkChg chg="add del mod">
          <ac:chgData name="Noor Hidayah Zakaria" userId="2012cd112c08583f" providerId="LiveId" clId="{07E64393-469E-4CCF-A9F6-1B65D0154A24}" dt="2021-01-11T03:07:17.597" v="541"/>
          <ac:inkMkLst>
            <pc:docMk/>
            <pc:sldMk cId="169626772" sldId="404"/>
            <ac:inkMk id="256" creationId="{1BDC73F9-5E95-43F4-8D2C-28543D628441}"/>
          </ac:inkMkLst>
        </pc:inkChg>
        <pc:inkChg chg="add del mod">
          <ac:chgData name="Noor Hidayah Zakaria" userId="2012cd112c08583f" providerId="LiveId" clId="{07E64393-469E-4CCF-A9F6-1B65D0154A24}" dt="2021-01-11T03:07:17.521" v="421"/>
          <ac:inkMkLst>
            <pc:docMk/>
            <pc:sldMk cId="169626772" sldId="404"/>
            <ac:inkMk id="257" creationId="{D7FEA907-65A5-4750-B735-0B63A9066F9D}"/>
          </ac:inkMkLst>
        </pc:inkChg>
        <pc:inkChg chg="add del mod">
          <ac:chgData name="Noor Hidayah Zakaria" userId="2012cd112c08583f" providerId="LiveId" clId="{07E64393-469E-4CCF-A9F6-1B65D0154A24}" dt="2021-01-11T03:07:17.581" v="507"/>
          <ac:inkMkLst>
            <pc:docMk/>
            <pc:sldMk cId="169626772" sldId="404"/>
            <ac:inkMk id="258" creationId="{EB0FD5C3-C4AF-4B7B-9D27-719ED3FF4904}"/>
          </ac:inkMkLst>
        </pc:inkChg>
        <pc:inkChg chg="add del mod">
          <ac:chgData name="Noor Hidayah Zakaria" userId="2012cd112c08583f" providerId="LiveId" clId="{07E64393-469E-4CCF-A9F6-1B65D0154A24}" dt="2021-01-11T03:07:17.492" v="391"/>
          <ac:inkMkLst>
            <pc:docMk/>
            <pc:sldMk cId="169626772" sldId="404"/>
            <ac:inkMk id="259" creationId="{7B35721A-B4E5-4E22-8303-01BD8D22DBC5}"/>
          </ac:inkMkLst>
        </pc:inkChg>
        <pc:inkChg chg="add del mod">
          <ac:chgData name="Noor Hidayah Zakaria" userId="2012cd112c08583f" providerId="LiveId" clId="{07E64393-469E-4CCF-A9F6-1B65D0154A24}" dt="2021-01-11T03:07:17.530" v="432"/>
          <ac:inkMkLst>
            <pc:docMk/>
            <pc:sldMk cId="169626772" sldId="404"/>
            <ac:inkMk id="260" creationId="{6C9B549C-E010-4607-A369-20066F4318B5}"/>
          </ac:inkMkLst>
        </pc:inkChg>
        <pc:inkChg chg="add del mod">
          <ac:chgData name="Noor Hidayah Zakaria" userId="2012cd112c08583f" providerId="LiveId" clId="{07E64393-469E-4CCF-A9F6-1B65D0154A24}" dt="2021-01-11T03:07:17.550" v="459"/>
          <ac:inkMkLst>
            <pc:docMk/>
            <pc:sldMk cId="169626772" sldId="404"/>
            <ac:inkMk id="261" creationId="{4759A286-8E2E-481F-B8AF-E82505D3E676}"/>
          </ac:inkMkLst>
        </pc:inkChg>
        <pc:inkChg chg="add del mod">
          <ac:chgData name="Noor Hidayah Zakaria" userId="2012cd112c08583f" providerId="LiveId" clId="{07E64393-469E-4CCF-A9F6-1B65D0154A24}" dt="2021-01-11T03:07:17.545" v="452"/>
          <ac:inkMkLst>
            <pc:docMk/>
            <pc:sldMk cId="169626772" sldId="404"/>
            <ac:inkMk id="262" creationId="{50601BD6-2A8D-4431-AEBE-153E3AD34582}"/>
          </ac:inkMkLst>
        </pc:inkChg>
        <pc:inkChg chg="add del mod">
          <ac:chgData name="Noor Hidayah Zakaria" userId="2012cd112c08583f" providerId="LiveId" clId="{07E64393-469E-4CCF-A9F6-1B65D0154A24}" dt="2021-01-11T03:07:17.557" v="467"/>
          <ac:inkMkLst>
            <pc:docMk/>
            <pc:sldMk cId="169626772" sldId="404"/>
            <ac:inkMk id="263" creationId="{7FBF0386-7917-4634-A380-F755030D4D6C}"/>
          </ac:inkMkLst>
        </pc:inkChg>
        <pc:inkChg chg="add del mod">
          <ac:chgData name="Noor Hidayah Zakaria" userId="2012cd112c08583f" providerId="LiveId" clId="{07E64393-469E-4CCF-A9F6-1B65D0154A24}" dt="2021-01-11T03:07:17.593" v="531"/>
          <ac:inkMkLst>
            <pc:docMk/>
            <pc:sldMk cId="169626772" sldId="404"/>
            <ac:inkMk id="264" creationId="{14B23840-BDBC-4943-AF8E-8319A15C24EE}"/>
          </ac:inkMkLst>
        </pc:inkChg>
        <pc:inkChg chg="add del mod">
          <ac:chgData name="Noor Hidayah Zakaria" userId="2012cd112c08583f" providerId="LiveId" clId="{07E64393-469E-4CCF-A9F6-1B65D0154A24}" dt="2021-01-11T03:07:17.497" v="396"/>
          <ac:inkMkLst>
            <pc:docMk/>
            <pc:sldMk cId="169626772" sldId="404"/>
            <ac:inkMk id="265" creationId="{585A7CAB-A1AD-400E-9B1B-EEF4F6BB7D58}"/>
          </ac:inkMkLst>
        </pc:inkChg>
        <pc:inkChg chg="add del mod">
          <ac:chgData name="Noor Hidayah Zakaria" userId="2012cd112c08583f" providerId="LiveId" clId="{07E64393-469E-4CCF-A9F6-1B65D0154A24}" dt="2021-01-11T03:07:17.575" v="496"/>
          <ac:inkMkLst>
            <pc:docMk/>
            <pc:sldMk cId="169626772" sldId="404"/>
            <ac:inkMk id="266" creationId="{7469411F-FF8D-44D4-B650-EED0D9668CE2}"/>
          </ac:inkMkLst>
        </pc:inkChg>
        <pc:inkChg chg="add del mod">
          <ac:chgData name="Noor Hidayah Zakaria" userId="2012cd112c08583f" providerId="LiveId" clId="{07E64393-469E-4CCF-A9F6-1B65D0154A24}" dt="2021-01-11T03:07:17.569" v="486"/>
          <ac:inkMkLst>
            <pc:docMk/>
            <pc:sldMk cId="169626772" sldId="404"/>
            <ac:inkMk id="267" creationId="{7483DF24-15FC-4E15-8E36-5DFFB5FA2157}"/>
          </ac:inkMkLst>
        </pc:inkChg>
        <pc:inkChg chg="add del mod">
          <ac:chgData name="Noor Hidayah Zakaria" userId="2012cd112c08583f" providerId="LiveId" clId="{07E64393-469E-4CCF-A9F6-1B65D0154A24}" dt="2021-01-11T03:07:17.586" v="516"/>
          <ac:inkMkLst>
            <pc:docMk/>
            <pc:sldMk cId="169626772" sldId="404"/>
            <ac:inkMk id="268" creationId="{62B2E496-1BD9-41B5-9535-7F2BEBEB4F24}"/>
          </ac:inkMkLst>
        </pc:inkChg>
        <pc:inkChg chg="add del mod">
          <ac:chgData name="Noor Hidayah Zakaria" userId="2012cd112c08583f" providerId="LiveId" clId="{07E64393-469E-4CCF-A9F6-1B65D0154A24}" dt="2021-01-11T03:07:17.595" v="535"/>
          <ac:inkMkLst>
            <pc:docMk/>
            <pc:sldMk cId="169626772" sldId="404"/>
            <ac:inkMk id="269" creationId="{DA41C484-4B30-4408-ABCC-9809C02CAC8D}"/>
          </ac:inkMkLst>
        </pc:inkChg>
        <pc:inkChg chg="add del mod">
          <ac:chgData name="Noor Hidayah Zakaria" userId="2012cd112c08583f" providerId="LiveId" clId="{07E64393-469E-4CCF-A9F6-1B65D0154A24}" dt="2021-01-11T03:07:17.477" v="377"/>
          <ac:inkMkLst>
            <pc:docMk/>
            <pc:sldMk cId="169626772" sldId="404"/>
            <ac:inkMk id="270" creationId="{B5E00066-0FE4-48B6-A40E-B30018E3D050}"/>
          </ac:inkMkLst>
        </pc:inkChg>
        <pc:inkChg chg="add del mod">
          <ac:chgData name="Noor Hidayah Zakaria" userId="2012cd112c08583f" providerId="LiveId" clId="{07E64393-469E-4CCF-A9F6-1B65D0154A24}" dt="2021-01-11T03:07:17.486" v="385"/>
          <ac:inkMkLst>
            <pc:docMk/>
            <pc:sldMk cId="169626772" sldId="404"/>
            <ac:inkMk id="271" creationId="{9CA2D0BB-2681-42BF-8524-CA518CF8C8BB}"/>
          </ac:inkMkLst>
        </pc:inkChg>
        <pc:inkChg chg="add del mod">
          <ac:chgData name="Noor Hidayah Zakaria" userId="2012cd112c08583f" providerId="LiveId" clId="{07E64393-469E-4CCF-A9F6-1B65D0154A24}" dt="2021-01-11T03:07:17.541" v="447"/>
          <ac:inkMkLst>
            <pc:docMk/>
            <pc:sldMk cId="169626772" sldId="404"/>
            <ac:inkMk id="272" creationId="{58A16078-7835-4708-8219-7B4507EFBF15}"/>
          </ac:inkMkLst>
        </pc:inkChg>
        <pc:inkChg chg="add del mod">
          <ac:chgData name="Noor Hidayah Zakaria" userId="2012cd112c08583f" providerId="LiveId" clId="{07E64393-469E-4CCF-A9F6-1B65D0154A24}" dt="2021-01-11T03:07:17.592" v="525"/>
          <ac:inkMkLst>
            <pc:docMk/>
            <pc:sldMk cId="169626772" sldId="404"/>
            <ac:inkMk id="273" creationId="{1490C8C7-A7BE-450C-9D54-B4E52D18750A}"/>
          </ac:inkMkLst>
        </pc:inkChg>
        <pc:inkChg chg="add del mod">
          <ac:chgData name="Noor Hidayah Zakaria" userId="2012cd112c08583f" providerId="LiveId" clId="{07E64393-469E-4CCF-A9F6-1B65D0154A24}" dt="2021-01-11T03:07:17.485" v="384"/>
          <ac:inkMkLst>
            <pc:docMk/>
            <pc:sldMk cId="169626772" sldId="404"/>
            <ac:inkMk id="274" creationId="{BE1714ED-F291-49CC-A0BA-17AE6BB5F24A}"/>
          </ac:inkMkLst>
        </pc:inkChg>
        <pc:inkChg chg="add del mod">
          <ac:chgData name="Noor Hidayah Zakaria" userId="2012cd112c08583f" providerId="LiveId" clId="{07E64393-469E-4CCF-A9F6-1B65D0154A24}" dt="2021-01-11T03:07:17.572" v="490"/>
          <ac:inkMkLst>
            <pc:docMk/>
            <pc:sldMk cId="169626772" sldId="404"/>
            <ac:inkMk id="275" creationId="{53F13C16-2A39-4E81-954C-3A81D0640FBD}"/>
          </ac:inkMkLst>
        </pc:inkChg>
        <pc:inkChg chg="add del mod">
          <ac:chgData name="Noor Hidayah Zakaria" userId="2012cd112c08583f" providerId="LiveId" clId="{07E64393-469E-4CCF-A9F6-1B65D0154A24}" dt="2021-01-11T03:07:17.578" v="502"/>
          <ac:inkMkLst>
            <pc:docMk/>
            <pc:sldMk cId="169626772" sldId="404"/>
            <ac:inkMk id="276" creationId="{A817B73B-9BA9-4FEC-BAFB-837DBD4E0DB1}"/>
          </ac:inkMkLst>
        </pc:inkChg>
        <pc:inkChg chg="add del mod">
          <ac:chgData name="Noor Hidayah Zakaria" userId="2012cd112c08583f" providerId="LiveId" clId="{07E64393-469E-4CCF-A9F6-1B65D0154A24}" dt="2021-01-11T03:07:17.607" v="569"/>
          <ac:inkMkLst>
            <pc:docMk/>
            <pc:sldMk cId="169626772" sldId="404"/>
            <ac:inkMk id="277" creationId="{588AE91F-05CD-43E7-87C9-89686129C4AE}"/>
          </ac:inkMkLst>
        </pc:inkChg>
        <pc:inkChg chg="add del mod">
          <ac:chgData name="Noor Hidayah Zakaria" userId="2012cd112c08583f" providerId="LiveId" clId="{07E64393-469E-4CCF-A9F6-1B65D0154A24}" dt="2021-01-11T03:07:17.552" v="461"/>
          <ac:inkMkLst>
            <pc:docMk/>
            <pc:sldMk cId="169626772" sldId="404"/>
            <ac:inkMk id="278" creationId="{AE0D8007-6BBE-467E-8A38-68D50048D298}"/>
          </ac:inkMkLst>
        </pc:inkChg>
        <pc:inkChg chg="add del mod">
          <ac:chgData name="Noor Hidayah Zakaria" userId="2012cd112c08583f" providerId="LiveId" clId="{07E64393-469E-4CCF-A9F6-1B65D0154A24}" dt="2021-01-11T03:07:17.554" v="464"/>
          <ac:inkMkLst>
            <pc:docMk/>
            <pc:sldMk cId="169626772" sldId="404"/>
            <ac:inkMk id="279" creationId="{D8D96BB2-21C7-4225-B545-6CBD7ACBA7B6}"/>
          </ac:inkMkLst>
        </pc:inkChg>
        <pc:inkChg chg="add del mod">
          <ac:chgData name="Noor Hidayah Zakaria" userId="2012cd112c08583f" providerId="LiveId" clId="{07E64393-469E-4CCF-A9F6-1B65D0154A24}" dt="2021-01-11T03:07:17.586" v="514"/>
          <ac:inkMkLst>
            <pc:docMk/>
            <pc:sldMk cId="169626772" sldId="404"/>
            <ac:inkMk id="280" creationId="{8547FE49-664A-4A25-9859-0FA7471358B2}"/>
          </ac:inkMkLst>
        </pc:inkChg>
        <pc:inkChg chg="add del mod">
          <ac:chgData name="Noor Hidayah Zakaria" userId="2012cd112c08583f" providerId="LiveId" clId="{07E64393-469E-4CCF-A9F6-1B65D0154A24}" dt="2021-01-11T03:07:17.545" v="451"/>
          <ac:inkMkLst>
            <pc:docMk/>
            <pc:sldMk cId="169626772" sldId="404"/>
            <ac:inkMk id="281" creationId="{F6E86314-AF77-40DA-8E44-0239C974DF02}"/>
          </ac:inkMkLst>
        </pc:inkChg>
        <pc:inkChg chg="add del mod">
          <ac:chgData name="Noor Hidayah Zakaria" userId="2012cd112c08583f" providerId="LiveId" clId="{07E64393-469E-4CCF-A9F6-1B65D0154A24}" dt="2021-01-11T03:07:17.561" v="474"/>
          <ac:inkMkLst>
            <pc:docMk/>
            <pc:sldMk cId="169626772" sldId="404"/>
            <ac:inkMk id="282" creationId="{4EE58603-57A4-40FB-98BF-0B355BB91706}"/>
          </ac:inkMkLst>
        </pc:inkChg>
        <pc:inkChg chg="add del mod">
          <ac:chgData name="Noor Hidayah Zakaria" userId="2012cd112c08583f" providerId="LiveId" clId="{07E64393-469E-4CCF-A9F6-1B65D0154A24}" dt="2021-01-11T03:07:17.517" v="417"/>
          <ac:inkMkLst>
            <pc:docMk/>
            <pc:sldMk cId="169626772" sldId="404"/>
            <ac:inkMk id="283" creationId="{EB77E30D-4053-4120-98E2-B872BCCC6663}"/>
          </ac:inkMkLst>
        </pc:inkChg>
        <pc:inkChg chg="add del mod">
          <ac:chgData name="Noor Hidayah Zakaria" userId="2012cd112c08583f" providerId="LiveId" clId="{07E64393-469E-4CCF-A9F6-1B65D0154A24}" dt="2021-01-11T03:07:17.500" v="399"/>
          <ac:inkMkLst>
            <pc:docMk/>
            <pc:sldMk cId="169626772" sldId="404"/>
            <ac:inkMk id="284" creationId="{521660F1-14B0-4CE6-A011-9F67D48348E4}"/>
          </ac:inkMkLst>
        </pc:inkChg>
        <pc:inkChg chg="add del mod">
          <ac:chgData name="Noor Hidayah Zakaria" userId="2012cd112c08583f" providerId="LiveId" clId="{07E64393-469E-4CCF-A9F6-1B65D0154A24}" dt="2021-01-11T03:07:17.589" v="520"/>
          <ac:inkMkLst>
            <pc:docMk/>
            <pc:sldMk cId="169626772" sldId="404"/>
            <ac:inkMk id="285" creationId="{D2E99872-ABDB-4819-8B71-7337F0881627}"/>
          </ac:inkMkLst>
        </pc:inkChg>
        <pc:inkChg chg="add del mod">
          <ac:chgData name="Noor Hidayah Zakaria" userId="2012cd112c08583f" providerId="LiveId" clId="{07E64393-469E-4CCF-A9F6-1B65D0154A24}" dt="2021-01-11T03:07:17.592" v="528"/>
          <ac:inkMkLst>
            <pc:docMk/>
            <pc:sldMk cId="169626772" sldId="404"/>
            <ac:inkMk id="287" creationId="{D3EE3013-3F72-46EC-9A5E-77571BF3D88C}"/>
          </ac:inkMkLst>
        </pc:inkChg>
        <pc:inkChg chg="add del mod">
          <ac:chgData name="Noor Hidayah Zakaria" userId="2012cd112c08583f" providerId="LiveId" clId="{07E64393-469E-4CCF-A9F6-1B65D0154A24}" dt="2021-01-11T03:07:17.600" v="547"/>
          <ac:inkMkLst>
            <pc:docMk/>
            <pc:sldMk cId="169626772" sldId="404"/>
            <ac:inkMk id="288" creationId="{111F10D0-77EF-4294-B892-8864B141A85D}"/>
          </ac:inkMkLst>
        </pc:inkChg>
        <pc:inkChg chg="add del mod">
          <ac:chgData name="Noor Hidayah Zakaria" userId="2012cd112c08583f" providerId="LiveId" clId="{07E64393-469E-4CCF-A9F6-1B65D0154A24}" dt="2021-01-11T03:07:17.471" v="372"/>
          <ac:inkMkLst>
            <pc:docMk/>
            <pc:sldMk cId="169626772" sldId="404"/>
            <ac:inkMk id="289" creationId="{3B8177C8-2B05-4EFF-AB3D-99C28413D52E}"/>
          </ac:inkMkLst>
        </pc:inkChg>
        <pc:inkChg chg="add del mod">
          <ac:chgData name="Noor Hidayah Zakaria" userId="2012cd112c08583f" providerId="LiveId" clId="{07E64393-469E-4CCF-A9F6-1B65D0154A24}" dt="2021-01-11T03:07:17.546" v="453"/>
          <ac:inkMkLst>
            <pc:docMk/>
            <pc:sldMk cId="169626772" sldId="404"/>
            <ac:inkMk id="290" creationId="{0B597CFB-BFF3-4A8F-9E60-A5B7B62D4DE5}"/>
          </ac:inkMkLst>
        </pc:inkChg>
        <pc:inkChg chg="add del mod">
          <ac:chgData name="Noor Hidayah Zakaria" userId="2012cd112c08583f" providerId="LiveId" clId="{07E64393-469E-4CCF-A9F6-1B65D0154A24}" dt="2021-01-11T03:07:17.480" v="379"/>
          <ac:inkMkLst>
            <pc:docMk/>
            <pc:sldMk cId="169626772" sldId="404"/>
            <ac:inkMk id="291" creationId="{77FFB863-9F13-4530-89D2-E790EACCC4BC}"/>
          </ac:inkMkLst>
        </pc:inkChg>
        <pc:inkChg chg="add del mod">
          <ac:chgData name="Noor Hidayah Zakaria" userId="2012cd112c08583f" providerId="LiveId" clId="{07E64393-469E-4CCF-A9F6-1B65D0154A24}" dt="2021-01-11T03:07:17.593" v="529"/>
          <ac:inkMkLst>
            <pc:docMk/>
            <pc:sldMk cId="169626772" sldId="404"/>
            <ac:inkMk id="292" creationId="{8345F24E-E614-4172-B0FC-B667DC21895E}"/>
          </ac:inkMkLst>
        </pc:inkChg>
        <pc:inkChg chg="add del mod">
          <ac:chgData name="Noor Hidayah Zakaria" userId="2012cd112c08583f" providerId="LiveId" clId="{07E64393-469E-4CCF-A9F6-1B65D0154A24}" dt="2021-01-11T03:07:17.597" v="539"/>
          <ac:inkMkLst>
            <pc:docMk/>
            <pc:sldMk cId="169626772" sldId="404"/>
            <ac:inkMk id="293" creationId="{A8D171FE-8EE9-4051-97B7-184E1375213B}"/>
          </ac:inkMkLst>
        </pc:inkChg>
        <pc:inkChg chg="add del mod">
          <ac:chgData name="Noor Hidayah Zakaria" userId="2012cd112c08583f" providerId="LiveId" clId="{07E64393-469E-4CCF-A9F6-1B65D0154A24}" dt="2021-01-11T03:07:17.473" v="373"/>
          <ac:inkMkLst>
            <pc:docMk/>
            <pc:sldMk cId="169626772" sldId="404"/>
            <ac:inkMk id="294" creationId="{3842EE28-9212-44B5-B304-B51842091506}"/>
          </ac:inkMkLst>
        </pc:inkChg>
        <pc:inkChg chg="add del mod">
          <ac:chgData name="Noor Hidayah Zakaria" userId="2012cd112c08583f" providerId="LiveId" clId="{07E64393-469E-4CCF-A9F6-1B65D0154A24}" dt="2021-01-11T03:07:17.564" v="479"/>
          <ac:inkMkLst>
            <pc:docMk/>
            <pc:sldMk cId="169626772" sldId="404"/>
            <ac:inkMk id="295" creationId="{693C7CDF-8A4F-4AA6-ADAE-62EF2C87E03B}"/>
          </ac:inkMkLst>
        </pc:inkChg>
        <pc:inkChg chg="add del mod">
          <ac:chgData name="Noor Hidayah Zakaria" userId="2012cd112c08583f" providerId="LiveId" clId="{07E64393-469E-4CCF-A9F6-1B65D0154A24}" dt="2021-01-11T03:07:17.603" v="556"/>
          <ac:inkMkLst>
            <pc:docMk/>
            <pc:sldMk cId="169626772" sldId="404"/>
            <ac:inkMk id="296" creationId="{1CF1554A-4E19-4D69-9F16-2A4AE91BDCC5}"/>
          </ac:inkMkLst>
        </pc:inkChg>
        <pc:inkChg chg="add del mod">
          <ac:chgData name="Noor Hidayah Zakaria" userId="2012cd112c08583f" providerId="LiveId" clId="{07E64393-469E-4CCF-A9F6-1B65D0154A24}" dt="2021-01-11T03:07:17.605" v="562"/>
          <ac:inkMkLst>
            <pc:docMk/>
            <pc:sldMk cId="169626772" sldId="404"/>
            <ac:inkMk id="297" creationId="{453C9970-601C-4EE4-9C1F-0C3821D6C323}"/>
          </ac:inkMkLst>
        </pc:inkChg>
        <pc:inkChg chg="add del mod">
          <ac:chgData name="Noor Hidayah Zakaria" userId="2012cd112c08583f" providerId="LiveId" clId="{07E64393-469E-4CCF-A9F6-1B65D0154A24}" dt="2021-01-11T03:07:17.599" v="545"/>
          <ac:inkMkLst>
            <pc:docMk/>
            <pc:sldMk cId="169626772" sldId="404"/>
            <ac:inkMk id="298" creationId="{718F9E66-14DE-4053-8B6D-74C7B9448E34}"/>
          </ac:inkMkLst>
        </pc:inkChg>
        <pc:inkChg chg="add del mod">
          <ac:chgData name="Noor Hidayah Zakaria" userId="2012cd112c08583f" providerId="LiveId" clId="{07E64393-469E-4CCF-A9F6-1B65D0154A24}" dt="2021-01-11T03:07:17.559" v="470"/>
          <ac:inkMkLst>
            <pc:docMk/>
            <pc:sldMk cId="169626772" sldId="404"/>
            <ac:inkMk id="299" creationId="{6332EDE7-BF7D-4A9B-88F5-92BD521B6837}"/>
          </ac:inkMkLst>
        </pc:inkChg>
        <pc:inkChg chg="add del mod">
          <ac:chgData name="Noor Hidayah Zakaria" userId="2012cd112c08583f" providerId="LiveId" clId="{07E64393-469E-4CCF-A9F6-1B65D0154A24}" dt="2021-01-11T03:07:17.596" v="536"/>
          <ac:inkMkLst>
            <pc:docMk/>
            <pc:sldMk cId="169626772" sldId="404"/>
            <ac:inkMk id="300" creationId="{0F93EA70-C153-49A0-AEA8-526D0F3E8A53}"/>
          </ac:inkMkLst>
        </pc:inkChg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169626772" sldId="404"/>
            <ac:inkMk id="302" creationId="{D482BBA2-7F04-46BD-8079-767754FC5DDD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737991781" sldId="406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737991781" sldId="406"/>
            <ac:inkMk id="3" creationId="{FB6C6F17-B78C-4740-8F67-8668069ACFEC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1952109138" sldId="407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1952109138" sldId="407"/>
            <ac:inkMk id="3" creationId="{6065EBC6-C9A8-4399-B8D8-6F8DA09B2DC0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1315497124" sldId="409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1315497124" sldId="409"/>
            <ac:inkMk id="3" creationId="{39F4D0FB-D569-4BE9-A741-A7E9EEB6BD7A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4099240434" sldId="410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4099240434" sldId="410"/>
            <ac:inkMk id="3" creationId="{7719C944-1E04-4EDE-89C3-78C94C359234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2013378919" sldId="411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2013378919" sldId="411"/>
            <ac:inkMk id="3" creationId="{27DF3418-9C6D-442D-B0BF-C72DD0CB693C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4141178019" sldId="412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4141178019" sldId="412"/>
            <ac:inkMk id="3" creationId="{2F863BBD-B459-486B-98E2-6858534F6793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658082565" sldId="413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658082565" sldId="413"/>
            <ac:inkMk id="3" creationId="{6ACBB8A1-F738-4BAD-BECD-EB309EFCC249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2646870919" sldId="414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2646870919" sldId="414"/>
            <ac:inkMk id="3" creationId="{5ED303E9-E8B5-4288-A8E2-C6B5E7DBB06A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1964792121" sldId="415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1964792121" sldId="415"/>
            <ac:inkMk id="3" creationId="{3059C033-79F9-49AD-84C7-DFC9C567931C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2543825795" sldId="416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2543825795" sldId="416"/>
            <ac:inkMk id="3" creationId="{9F7E1E6A-F76A-45C0-A254-159520BC5E05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3242412199" sldId="417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3242412199" sldId="417"/>
            <ac:inkMk id="3" creationId="{848CF610-C5CF-4206-89BB-00FCB0DA674E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596636224" sldId="418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596636224" sldId="418"/>
            <ac:inkMk id="3" creationId="{C477A7AA-C7E0-4350-8A61-2F60FA964F8E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573623263" sldId="421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573623263" sldId="421"/>
            <ac:inkMk id="3" creationId="{F2C76769-D4E9-4EE7-A7FA-EE6C6E8AE022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1468174626" sldId="422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1468174626" sldId="422"/>
            <ac:inkMk id="3" creationId="{B4D64FD5-AE46-419D-8FAD-7166E3917F54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4124794684" sldId="423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4124794684" sldId="423"/>
            <ac:inkMk id="3" creationId="{A911AE5B-A71B-4E4D-B76D-DF695A42907B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2353359740" sldId="424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2353359740" sldId="424"/>
            <ac:inkMk id="3" creationId="{3D29E7B4-F845-48B4-BE64-0C1DC516CB79}"/>
          </ac:inkMkLst>
        </pc:inkChg>
      </pc:sldChg>
      <pc:sldChg chg="addSp">
        <pc:chgData name="Noor Hidayah Zakaria" userId="2012cd112c08583f" providerId="LiveId" clId="{07E64393-469E-4CCF-A9F6-1B65D0154A24}" dt="2021-01-11T03:41:06.918" v="574"/>
        <pc:sldMkLst>
          <pc:docMk/>
          <pc:sldMk cId="1014387717" sldId="469"/>
        </pc:sldMkLst>
        <pc:inkChg chg="add">
          <ac:chgData name="Noor Hidayah Zakaria" userId="2012cd112c08583f" providerId="LiveId" clId="{07E64393-469E-4CCF-A9F6-1B65D0154A24}" dt="2021-01-11T03:41:06.918" v="574"/>
          <ac:inkMkLst>
            <pc:docMk/>
            <pc:sldMk cId="1014387717" sldId="469"/>
            <ac:inkMk id="5" creationId="{56B5D19C-7763-426F-9185-5229BE77EEB1}"/>
          </ac:inkMkLst>
        </pc:inkChg>
      </pc:sldChg>
      <pc:sldChg chg="addSp">
        <pc:chgData name="Noor Hidayah Zakaria" userId="2012cd112c08583f" providerId="LiveId" clId="{07E64393-469E-4CCF-A9F6-1B65D0154A24}" dt="2021-01-11T04:07:00.552" v="575"/>
        <pc:sldMkLst>
          <pc:docMk/>
          <pc:sldMk cId="3971972169" sldId="470"/>
        </pc:sldMkLst>
        <pc:inkChg chg="add">
          <ac:chgData name="Noor Hidayah Zakaria" userId="2012cd112c08583f" providerId="LiveId" clId="{07E64393-469E-4CCF-A9F6-1B65D0154A24}" dt="2021-01-11T04:07:00.552" v="575"/>
          <ac:inkMkLst>
            <pc:docMk/>
            <pc:sldMk cId="3971972169" sldId="470"/>
            <ac:inkMk id="3" creationId="{2435DFCC-8A65-4D4C-B4E0-38A1C1CD613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28:05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4619 11730 18 0,'-3'0'11'0,"-1"-2"-4"0,-1 1-7 16,3 1-3-16,-2-2-9 0</inkml:trace>
  <inkml:trace contextRef="#ctx0" brushRef="#br0" timeOffset="822.94">4498 11674 150 0,'-1'0'367'0,"-1"0"-53"0,-1 0-47 15,1 0-50-15,-1 0-45 0,-1 0-35 0,1 0-25 0,0 2-13 16,2-2-6-16,-1 1 0 0,1-1-7 0,-1 0-5 16,2 0-6-16,-1 0-6 0,1-1-8 0,0 1-9 0,0 0-2 15,0 0-11-15,0 0-5 0,0 0-5 0,1 0-1 0,-1 0-8 16,2 1-5-16,-1-1-1 0,1 2-7 0,-1-2 6 16,2 0 2-16,1 0-1 0,0 0 0 0,2 0-5 0,-1 1 2 15,2-1 2-15,2 3-4 0,2-1-8 0,2-2 1 16,1 1 1-16,3-1-3 0,0 0 5 0,3-1-5 0,1 1 4 15,-1-2 7-15,1 1-2 0,-1-1-8 0,1 1-3 0,-1 1 5 16,0 0 0-16,-2 0 4 0,0 0-5 0,0-2-3 16,-2 2 1-16,-2 0 4 0,0 0 1 0,0 0-6 15,-3 0 0-15,-4 2-2 0,0-1 3 0,0-1 0 0,-2 2 4 16,-3-2 3-16,0 1-1 0,-2-1 3 0,0 0 0 16,-2 0-3-16,0 2-1 0,-3-2 0 0,0 0-9 0,-2 1-3 15,0 0-2-15,-1-1 3 0,-1 2 0 0,-2 0-1 0,1-2 0 16,-1 1 2-16,-1 1-7 0,0-1-13 0,1 1-16 15,1-1-18-15,-1 1-17 0,-1-1-15 0,4 2-15 0,-4-2-13 16,4 1-2-16,1 0 4 0,1-1 12 0,1 1 9 0,1-2 7 16,2 1 4-16,-1-1-1 0,2 2 0 0,1-1-14 15,1-1-25-15,2 0-48 0,0 0-69 0,1 0-96 0,-4 0-62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5:41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3927 10665 32 0,'0'3'82'0,"0"0"-1"0,0-2-6 0,0 1-2 15,0 1-4-15,0 0-4 0,2 0-3 0,-1 0-6 16,-1 0-9-16,0 0-10 0,0-2-8 0,0 0-8 15,2 1-6-15,-1 0-8 0,2-2-6 0,0 0-8 0,1-2-15 16,-1-1-30-16,2 0-59 0,-1 0-91 0,1 0-73 16</inkml:trace>
  <inkml:trace contextRef="#ctx0" brushRef="#br0" timeOffset="2281.13">5537 10637 55 0,'-5'-1'465'0,"-1"1"-80"0,1-1-90 0,-2 1-91 16,0-2-52-16,0 1-15 0,1 1-7 0,-1-2 2 16,0 2-2-16,0 0-9 0,-2 2-10 0,2-1-7 0,-3 1 0 15,3 0-12-15,0 2-6 0,0-1-8 0,0 1-14 0,1-2-4 16,1 1-3-16,1-2-3 0,4-1-6 0,0 1-20 16,0-1-12-16,2 0-9 0,0 2-2 0,3 0-2 0,1-1-3 15,1 1-1-15,3-1 11 0,1-1 5 0,5-1 4 16,0 1 0-16,2-2 1 0,-1 2 9 0,5 0-4 0,-1 0 4 15,3 0-11-15,1 2-3 0,-1-1-2 0,3 1 3 16,0 1-2-16,1 0-4 0,-1-2-2 0,2 4 0 0,1-2-2 16,-2 1 3-16,0 1 2 0,0-1 1 0,-1 1-7 15,0-1-3-15,-4 1-3 0,1 0 7 0,-2 0-5 0,-2-2 2 16,-3 2 0-16,-1-4-3 0,-2 2-2 0,-3 0 4 16,0-3 2-16,-2 2-8 0,-1-2 4 0,-1 0-3 0,0 0-2 15,-3-2 1-15,-1 2 6 0,0-2-4 0,0 1 0 0,-2 1 7 16,1 0 1-16,-2 0 1 0,-2 1-1 0,1 1-3 15,-2-2 0-15,0 0-9 0,-2-2-21 0,-1 1-35 0,-2 0-37 16,-1-1-35-16,-1 2-38 0,-1-1-32 0,-2 1-27 16,-1-3-14-16,-1 3-1 0,-1-2 1 0,-1 1 2 0,0-1 1 15,-3 1-8-15,-1 1-27 0,-4-2-37 0,3 0-58 0</inkml:trace>
  <inkml:trace contextRef="#ctx0" brushRef="#br0" timeOffset="2676.86">5326 10759 198 0,'-10'0'487'0,"2"2"-74"0,-2-1-112 0,5-1-89 15,-1 2-52-15,3-2-25 16,1 1-19-16,-3 1 221 0,5 0-275 16,5 2 53-16,0-1-65 0,2 0 10 0,0 0 6 0,2-2-4 15,2 1 3-15,0-1-5 0,5-1-12 0,0 0 0 0,3 1 7 16,2-1-5-16,3 2-6 0,1-5 8 0,2 2 6 15,2-1 3-15,3-2-2 0,2 1-14 0,3-2 1 0,1-1-2 16,3 0 3-16,0-1 0 0,0-1-13 0,0-1-4 0,1 0 0 16,-1 2 8-16,0-2-13 0,-1 1-7 0,-4 0-4 15,1 1-11-15,-5 1 5 0,-1 0-3 0,-2 2-2 16,-2 1-1-16,-3-2 2 0,-4 2 2 0,-1 2-4 0,-3-3 3 16,-2 4-6-16,-3 0 3 0,-2 0 4 0,-1 0 1 0,-2 0-7 15,-2-1 2-15,1 1 2 0,0 0 0 0,-3 0 0 0,0 0-4 16,0 1-6-16,-1-1 0 0,-1 2 8 0,0 0-2 15,0-2-1-15,0 0 4 0,0-2 1 0,0 0 1 16,0 1-2-16,0 1-3 0,0 0-3 0,1 0 1 0,-1-1-5 0,0-1-2 16,0 2-9-16,0-1-6 0,0 2-32 0,0-1-40 15,0 2-54-15,-1-2-49 0,1-2-51 0,-1 2-54 16,-1-3-61-16,2 0-89 0,0 0-79 0,0 3-33 0,0 0 11 16</inkml:trace>
  <inkml:trace contextRef="#ctx0" brushRef="#br0" timeOffset="9284.37">4341 11269 15 0,'0'2'87'0,"0"-2"-15"0,0 1-13 0,0 0-7 15,0-1-7-15,0 0-4 0,1 0-10 0,0 0-5 16,-1 0-6-16,0 0-1 0,2 0-4 0,-2 2-5 16,1 0-3-16,1-2-14 0,-1 0 1 0,0 0 0 0,1 0-1 0,1 0-7 15,-2 0-5-15,0 1-16 0,-1-1-18 0,2 2-26 16,-2-2-42-16</inkml:trace>
  <inkml:trace contextRef="#ctx0" brushRef="#br0" timeOffset="31441.66">15405 12658 187 0,'7'-3'331'0,"0"-3"-76"0,1 2-57 0,1-4-42 16,0 1-37-16,0-1-25 0,1 1-22 0,0-3-20 0,0 3-15 15,0-3-16-15,3-1-7 0,-6 2-7 0,4 0-3 16,-3 2-2-16,2-2-1 0,-3 1-1 0,-2 1 0 15,2 5 0-15,-4-1 2 0,1 0 0 0,-2 2 1 0,-1-2-1 16,1 0-1-16,-1 0 6 0,-1 1 3 0,0 2 9 0,0-1 9 16,-1-1 6-16,-1 2 17 0,-1 0 17 0,1 0 15 15,-1 0 18-15,1 0 19 0,-3 0 17 0,2 0 18 0,0 2 22 16,0-1 17-16,-1-1 6 0,3 2 17 0,-2-2-6 16,0 0-13-16,2 0-10 0,1 0-16 0,-2 0-14 0,1 1-18 15,0 1-11-15,-1-1-13 0,0 2 3 0,0 3 5 0,1-1 5 16,-3 1-6-16,4 1-3 0,-2 2-7 0,2 3-8 15,2 0-13-15,2 2-18 0,1-1-12 0,5 1-19 0,0-2-11 16,2 0-10-16,2-2-9 0,4 0-5 0,0 0-3 16,1 0 0-16,4-2-9 0,-2-4 2 0,3 1-3 0,0-4 1 15,1-1 2-15,2-1 1 0,-2-1-1 0,2-4-4 0,-2-2 4 16,2 0 2-16,-2-5 5 0,-1 2-2 0,-2-6-5 16,-1 1 1-16,-2-4-4 0,-4-2 1 0,-1-3 6 0,-1 0-3 15,-5-2-2-15,-1 0-2 0,-3 0 5 0,-4-3 0 16,-4 3 6-16,1-1-4 0,-8-1 1 0,2 2-2 0,-5 2 4 15,-2-1-2-15,-2 2-3 0,-1 0 5 0,-1 2-2 0,0 1 2 16,-4-1-2-16,-1 3 0 0,1 1-2 0,-1 2 2 16,-4 1 1-16,0 1-4 0,0 4 0 0,0 1 0 0,0 0 2 15,-4 3 4-15,1 1 0 0,1 2 0 0,-1 6 0 16,0 2-4-16,-1 4 5 0,1 1 1 0,-4 5 2 0,4 0-7 16,-2 3 3-16,3 2 1 0,0 2 4 0,1 1 3 0,0 1 6 15,2 1 4-15,3 1 4 0,0 4 9 0,3 0 5 0,4 3-2 16,4-2 4-16,1 2-3 0,4 0-1 0,7 0-8 15,2 0-6-15,6-3-4 0,4 0-11 0,5-4-2 16,2-1-2-16,5-1-5 0,5-2-1 0,2-2-1 0,5-3-3 16,3-4 3-16,2 1 0 0,0-5-5 0,4-2-2 15,1-2-5-15,-4-4-11 0,-1-1-23 0,1-3-44 0,-5 0-51 0,-1-3-62 16,-4-3-81-16,-4-1-84 0,1-2-76 0,-4-2-61 16,0-1-43-16,-2 0-60 0,-3-3-111 0,-4 1-30 15,-2 1 29-15,-4 0 61 0</inkml:trace>
  <inkml:trace contextRef="#ctx0" brushRef="#br0" timeOffset="32361.5">16134 12021 278 0,'-3'6'252'0,"-1"-2"-36"15,2-1-26-15,1 2-17 0,-1-3-15 0,1 3-10 0,-2-2-9 16,3 0-4-16,-2 0 5 0,2 2 12 0,0-3 16 0,0 2 12 15,-1-3 15-15,0 2 7 0,1 0 10 0,-1-1 4 0,1-1-4 16,-2-1-15-16,2 0-20 0,2 0-11 0,-2 0-21 16,0 0-16-16,0 0-26 0,0 2-16 0,0-2-24 0,1 0-13 15,-1 0-11-15,2 0-18 0,2 0-7 0,1-2-7 16,2 2-3-16,4-3 4 0,3 0-2 0,4-1-6 0,0-4-6 16,3 2-2-16,0 0-6 0,2 0-22 0,0 0-37 0,1-1-50 15,-3 1-45-15,-1 0-48 0,-2 0-47 0,-4 0-35 16,1 1-31-16,-5 2-10 0,-2 2-6 0,-3-2-24 0,-5 3-66 15,0 0-62-15,-5-2-19 0,-6 2 5 0</inkml:trace>
  <inkml:trace contextRef="#ctx0" brushRef="#br0" timeOffset="32580.11">15872 12198 323 0,'-4'1'587'0,"1"2"22"16,1-1-154-16,2-1-130 0,2 1-83 0,1-2-58 16,3 0-33-16,1 0-39 0,1-2-8 0,3 1-13 0,2-1-13 15,1 2-28-15,2-1-16 0,2-1-18 0,-1 1-5 16,3-2 8-16,0 1-12 0,2 0-10 0,0 0-12 0,0-1-18 16,0-2-41-16,-1 4-42 0,0-4-45 0,-1 2-35 0,-1 0-31 15,-1 0-37-15,2 2-45 0,-2-4-47 0,1 2-75 16,-5-1-54-16,0 1-7 0</inkml:trace>
  <inkml:trace contextRef="#ctx0" brushRef="#br0" timeOffset="33007.18">16768 11992 230 0,'0'-5'631'0,"0"1"30"16,1 0-152-16,0-1-132 0,3 1-99 0,-1-1-63 16,2 1-37-16,2-1-23 0,1 1-21 0,2-1-23 0,0 2-24 15,-2 2-27-15,3-1-17 0,-1-1-7 0,1 3-8 16,0 0-4-16,-1 2-8 0,2 1-10 0,-2 0-5 0,1 3 0 16,-1 0 0-16,-1 1-6 0,-1 2 6 0,-1 0 0 0,-3 2-2 15,2-2 2-15,-3 3 0 0,-2 0 2 0,-2 0-1 16,-2 0 0-16,-3-1-8 0,1 2-1 0,-6-1-5 0,0-2 2 15,-3 1 9-15,0-3 1 0,-3 3 0 0,1-3 3 16,-2-1-2-16,-1 1 3 0,1-4 10 0,0 2-4 0,-1 0-5 16,2-1 8-16,2-1 15 0,1 1 9 0,3-4 12 0,0 2-2 15,4 0 6-15,0-1-2 0,5-1 6 0,0 0-13 16,2-1-8-16,2 0-15 0,2 2 0 0,4 0 2 16,2-2-9-16,4 0 0 0,3 0-7 0,3 0 1 0,3-2 0 15,-2 0 0-15,5 1-12 0,-1 0-3 0,2-2 2 0,0 0-3 16,-1 0-1-16,0 0-21 0,-4-3-46 0,3 1-50 15,-4 1-52-15,-2-1-57 0,1 1-47 0,-4-2-41 0,0 0-31 16,-2-2-25-16,0 2-17 0,-3-1-28 0,-1-1-57 16,-1-1-21-16,-1 2 6 0</inkml:trace>
  <inkml:trace contextRef="#ctx0" brushRef="#br0" timeOffset="33292.91">17281 11974 298 0,'0'-4'507'0,"0"-1"-54"15,0 2-65-15,-3 0-53 0,0 2-37 0,2-1-23 0,-5 1-15 16,2 2-14-16,-1 1 0 0,-2-1-5 0,0 2-9 0,1-1-17 15,0 0-6-15,0 3-9 0,1 0-15 0,1-1-5 16,-1 2-20-16,3 0-24 0,-1 2-14 0,1-1-10 0,2 2-25 16,2-2-17-16,1 3-12 0,1-3-20 0,1 4-11 15,2-2-5-15,0 1-11 0,2-1-6 0,2 0 0 0,-1 0 2 16,1-1-5-16,0 1 2 0,-1 1-7 0,-1 1 0 0,-2-1 0 16,0-1 7-16,-1-1 2 0,-2 1-6 0,-3 0 4 15,-1 1-1-15,-3-1 4 0,-3-1 1 0,1 1 1 0,-4-2-2 16,2 0-5-16,-7 1 3 0,2-2-7 0,-3 0 7 15,1-1-4-15,1-1-2 0,-1-1-5 0,-2-1-3 0,4 0-3 16,-2-2-9-16,1 0-23 0,1 0-56 0,1-2-52 0,1-3-71 16,-1 1-76-16,3-3-71 0,1 2-59 0,-1-4-43 15,5 0-21-15,-1-2-14 0,2 1-35 0,2-3-56 0,2 0 1 16,-2 0 25-16</inkml:trace>
  <inkml:trace contextRef="#ctx0" brushRef="#br0" timeOffset="33431.49">17215 11947 65 0,'2'-4'592'0,"0"-1"32"0,4 2-90 0,1 0-116 0,3-1-96 16,2 1-66-16,2-2-45 0,4 1-31 0,-1-1-30 0,5 1-37 15,0-1-29-15,2 1-31 0,0-3-29 0,1 3-30 0,0-3-57 16,0-1-83-16,-2 1-84 0,2-3-112 0,-6 3-192 16,2-4-96-16,-3 1-42 0,0 1-14 0</inkml:trace>
  <inkml:trace contextRef="#ctx0" brushRef="#br0" timeOffset="37115.22">16244 13259 405 0,'-15'0'484'16,"1"2"-91"-16,-1 0-93 0,1 1-51 0,1-2-30 16,0 1-2-16,2-1-2 0,0-1 4 0,0 2 3 0,2-1 5 15,2-1 5-15,2 0 5 0,-1 2-8 0,0-1-6 0,3-1-11 16,0 0-22-16,2 2-23 0,1-2-21 0,1 1-34 0,4 1-32 15,4-1-15-15,2-1-18 0,3 0-11 0,5 0 4 16,3 0-7-16,6 0-8 0,1 0 1 0,2 0 2 0,3 0-7 16,1 0 0-16,3 0-7 0,-1 0-8 0,3 0-4 0,0 0 4 15,-1 0-6-15,0 0 1 0,-1 0 2 0,-2 0-3 16,1-1 2-16,-5 1 0 0,1 0 1 0,-5 0-5 0,-2 0 2 16,-3 0-1-16,-3 0-7 0,-1 0 2 0,-5 0-4 15,-2 0-2-15,-1 0-7 0,-2 0-11 0,-4 0-35 0,-1 0-42 16,-1 0-58-16,-1-2-93 0,-4 1-86 0,-1-1-75 15,1-1-64-15,-4 0-85 0,-1 0-103 0,-3 0-57 0,-1 0 5 16,-3 1 59-16</inkml:trace>
  <inkml:trace contextRef="#ctx0" brushRef="#br0" timeOffset="37407.23">16083 13291 200 0,'-28'2'598'0,"1"1"27"15,3-3-101-15,2 1-112 0,4 0-83 0,4-1-46 16,2 2-32-16,4-2-17 0,2 0-17 0,3 2-24 0,3-1-25 16,4-1-26-16,3 2-7 0,6-1-4 0,6 2 9 0,3-1-6 15,4-1-5-15,8 1-1 0,4-1-14 0,3-1-15 16,2 1-21-16,7-1-24 0,-1 2-15 0,2 0-14 0,2-2-4 16,-1 1-7-16,1 1-6 0,-2-2 2 0,-1 0-7 15,-2 0 3-15,-1 0-8 0,-5 0 4 0,-1 0-8 0,-4 0 0 16,-4 0 1-16,-1 0-1 0,-5-2 2 0,-3 1-2 15,-2 1-3-15,-4-4-10 0,-3 4 9 0,-4-1-9 0,-2-2-21 16,-2 0-39-16,-2 2-41 0,0-4-65 0,-4 2-75 0,-1-1-70 16,-1-1-69-16,-4 1-45 0,2-2-39 0,-3 0-40 15,0 0-67-15,-1 1-52 0,-3 0 16 0,-1 1 40 0</inkml:trace>
  <inkml:trace contextRef="#ctx0" brushRef="#br0" timeOffset="50074.34">8643 16047 182 0,'0'-5'579'0,"0"2"-25"0,0-1-119 0,0 0-94 16,-3 3-53-16,-1-2-26 0,1 2-13 0,-3 1-4 0,-1 1 0 15,-2 1-13-15,1 2-21 0,-2 1-19 0,-2 4-17 16,-2 0-6-16,-2 3-17 0,0 1-8 0,1 1-10 0,-2-1-9 16,0 2-20-16,0 0-16 0,-1 0-22 0,1 0-23 15,1-2-15-15,0 0-15 0,2-1-13 0,1-3-6 0,1 1-1 16,-1 1-12-16,3-2-13 0,0 1-29 0,2-1-47 16,-1-1-70-16,4-4-78 0,-1-1-79 0,2-3-65 0,1 0-54 15,2 0-54-15,-1-3-47 0,2 2-68 0,0-4-16 0,0-2 26 16</inkml:trace>
  <inkml:trace contextRef="#ctx0" brushRef="#br0" timeOffset="50346.98">8321 15999 159 0,'-4'0'610'15,"2"0"15"-15,-3 1-101 0,1 1-108 0,-3 2-80 0,0-1-46 16,-3 5-35-16,-3 1-12 0,1 1-26 0,-1 4-17 0,-4 2-24 15,2 1-22-15,-2 1-19 0,1 0-21 0,-2 0-4 16,4 0-17-16,0 0 4 0,0 0-17 0,3-2-7 0,2-1-12 16,1 0-7-16,4 0-5 0,1-1-15 0,3-4 1 0,1 2-7 15,4-1-2-15,4-2-6 0,2 0 1 0,3-2 2 16,4-2-8-16,3-1 3 0,2-1-5 0,4-3-5 0,4 0 0 16,-1-3-8-16,2-1-14 0,0 1-33 0,0-2-43 15,0-1-71-15,0 0-87 0,-2 2-85 0,-1-2-72 0,-1 1-56 16,0-1-69-16,-2 2-85 0,-1-1-65 0,0 1-13 15,-2-1 40-15</inkml:trace>
  <inkml:trace contextRef="#ctx0" brushRef="#br0" timeOffset="51009.38">10502 16717 224 0,'8'-3'380'0,"2"0"-104"0,-2 0-73 0,2 1-42 0,-2 1-20 15,2-2-17-15,-1 2-9 0,-1 1-8 0,1-2-5 16,1 1-4-16,-3 1 1 0,1-2-8 0,-1 1-9 0,-1 1-2 15,1 0 4-15,-1 0 5 0,-3 0 11 0,1 0 11 0,-1 0 8 16,-1 3 19-16,0-2 27 0,-2 2 28 0,0 0 29 0,-2 0 17 16,0 0 15-16,-3 2 20 0,0 2 16 0,-7-1 7 0,-1 5-11 15,-1-2-26-15,-4 3-30 0,-2 0-30 0,-1 0-31 16,-3 0-36-16,0 1-40 0,0 1-31 0,1-2-23 0,-2 0-13 16,3-2-10-16,3 2-3 0,-1-1-7 0,5-1-6 0,-3-1 0 15,6-1-6-15,1-1-4 0,0-1-5 0,3 0-5 0,1 0-13 16,1-1-22-16,1-1-47 0,1-1-61 0,1 0-66 0,1 0-76 15,2-3-80-15,2 0-67 0,1-3-47 0,1 0-26 0,1-3 12 16,2 0 14-16,2 0 6 0,1-3 9 0,-3-1-21 16,1-1 2-16,-1-2 13 0</inkml:trace>
  <inkml:trace contextRef="#ctx0" brushRef="#br0" timeOffset="51224.58">10417 16672 340 0,'0'-6'450'15,"0"0"-56"-15,-2 2-52 0,0-1-42 0,0 3-29 0,-1 1-18 16,-2 2-8-16,-1 1-4 0,1 1-4 0,-1 2-15 0,-1 1-3 15,-1-1-5-15,-2 3-9 0,2 1-6 0,-3 2 3 16,2 1-2-16,-3 0 11 0,3 1 17 0,-1 1-6 0,0-1-10 16,0 2-12-16,1-1-16 0,2-1-26 15,-11 26 142-15,15-27-253 0,2 2-9 0,1-4-14 0,0 1-9 16,3-2-7-16,2 0-4 0,1 0-6 0,2 0-4 0,4 0-4 16,2-3-6-16,1 0-6 0,2-2-24 0,3 1-39 15,1-4-46-15,0 2-63 0,1-3-66 0,3-1-84 0,0-2-82 16,-1 0-69-16,-1-3-45 0,2 0-42 0,-3-2-65 15,0 1-54-15,0-2-12 0,-3 1 29 0</inkml:trace>
  <inkml:trace contextRef="#ctx0" brushRef="#br0" timeOffset="52975.43">9871 13513 245 0,'-2'-1'223'16,"-3"-2"-174"-16,4 0-142 0,0-1-115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6:40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15239 4909 114 0,'-1'0'112'15,"-1"0"-16"-15,1 0-6 0,0 0-11 0,-1 2 1 16,2-1-3-16,-1 1-4 0,-1 1-1 0,1-2-4 0,-2 1-6 16,2-1-5-16,-1 1-8 0,1-1-9 0,-2-1-6 0,1 1-3 15,1 1-5-15,0 0-8 0,-2 1-3 0,0 0-7 0,1 0-3 16,-2-2-2-16,2-1-9 0,0 2 2 0,1-1-4 15,-1-1-1-15,2 1-4 0,-1 1 6 0,1 0-2 16,-1-2 3-16,1 1-1 0,0 1 3 0,0-2-3 0,0 0-7 0,0 0-9 16,0 1-12-16,1-1-19 0,-1 2-33 0,0-2-45 15,0 0-56-15,0 0-80 0</inkml:trace>
  <inkml:trace contextRef="#ctx0" brushRef="#br0" timeOffset="1049.2">15126 4975 45 0,'0'-1'25'0,"-1"2"-13"0,1 1-12 0,0-2 0 16,0 0 1-16,0 0 0 0,1 0-2 0,2-2-4 0,-1 1 3 15,0 1 1-15,2-2 4 0,-3 1-3 0,0 1 4 16,0 0 1-16,3 0 8 0,-3-2 10 0,0 2 9 0,0 0 9 16,1 0 8-16,-2-1 10 0,2 1 9 0,-1 0 10 15,-1 0 7-15,1-2 10 0,1 2 3 0,-2-1 16 0,0-1 2 16,0 2 2-16,0 0-5 0,0-2 0 0,0 2-4 15,0 0-13-15,0 0-1 0,0 2-14 0,0-2-7 0,0 0-5 16,0 0 1-16,0 0 7 0,0 0 5 0,0 0 12 16,0 0-2-16,0 0 0 0,0 0 2 0,0 2-3 0,0-1 0 15,0-1-15-15,0 0-13 0,0 0-14 0,0 0-7 0,0 0-5 16,0 0-3-16,0 0-11 0,0 2-9 0,0-2-2 0,0 1-3 16,0 1 1-16,0-2-2 0,1 0 4 0,-1 3-6 15,2-2 2-15,-1 2 2 0,2 0-1 0,-2 2-9 16,5-2-3-16,-3 1 1 0,1-1-12 0,1 3 6 0,1-1 6 15,1-1 0-15,1-1-1 0,1 0 3 0,1 0-1 0,0 0-3 16,2 2 8-16,1-2 2 0,1 1 2 0,3 2 1 16,-1-4 7-16,6 1 8 0,0 0 6 0,1 0 8 0,2-2-2 15,0 0-10-15,2-1 5 0,0-1-2 0,-1 0-5 16,-1-2-4-16,0 0-2 0,-3-2-4 0,1 0-3 0,-2 1 2 16,-1 0-11-16,-2-1 10 0,-1-1 13 0,-4 0 10 0,3-1 5 15,-2-2 8-15,0-2 2 0,-1-1 4 0,-1 1 9 16,0 0-6-16,-1-4-13 0,0 0-2 0,-1 0-16 0,0-2-11 15,-2 1-4-15,1-2 0 0,1 0-5 0,0-3-10 16,-2-2-3-16,-1 2-3 0,-1-1 4 0,-1-2 1 0,0 1 4 16,-3-1 2-16,0 2 3 0,-2-2 6 0,-2 0-2 0,-1-2-2 15,-3 2 2-15,1 0-5 0,-2-3 1 0,0 2-5 16,2-2-4-16,-4 1-5 0,2-1 6 0,-1 3 0 16,1-1 4-16,-1-1 9 0,-1 2 4 0,0-1 4 0,1-1 2 15,0 1 16-15,-1 1 6 0,0-2 0 0,2 4 1 0,-2-1-3 16,-1 1 1-16,1 2 3 0,-3 1 5 0,2-1-8 0,-2 4-1 15,-1-1-5-15,0 2 9 0,-2 3-4 0,-1 3 1 16,-2 3 0-16,-1 2 6 0,-2 2-3 0,0 2 3 16,-2 5-1-16,-2 1-6 0,-2 3 5 0,-1 1-6 0,-1 7 2 0,1-1-6 15,0 2 3-15,-2 3 3 0,3 0 5 0,-1 2 6 16,-1 1 6-16,3 0 0 0,0 0-5 0,1 1 4 0,1 1 3 16,0-1-1-16,3 1-6 0,-1 1-1 0,3 1-4 15,-1 2 2-15,4 2-6 0,-1-1-6 0,2 2-10 0,1 0-4 16,3 3-4-16,3-1-4 0,2 1-6 0,2-2 1 15,4-1 0-15,3 3-1 0,2-3 2 0,2 0-11 0,3-2 3 16,5 0 0-16,-1-3-3 0,4 1-5 0,1-3 5 0,2 0-8 16,2-2-1-16,2-1 3 0,2-4 0 0,0 0-6 15,-1-2-5-15,4-2-16 0,-2-1-25 0,-1-4-52 16,0-1-71-16,-1-1-113 0,-1-4-108 0,1-1-94 0,-4-3-129 16,3 0-134-16,-3-3-69 0,-2 0 2 0,1-3 35 15</inkml:trace>
  <inkml:trace contextRef="#ctx0" brushRef="#br0" timeOffset="25034.88">13957 17473 233 0,'-7'1'544'16,"1"-1"-62"-16,1 0-68 0,1 0-70 0,2 0-41 0,1 0-41 16,1-1-31-16,0 0-18 0,0 1-20 0,2 0-13 0,3 1-9 15,2 2 0-15,0 3 1 0,2-3 0 0,1 2 0 0,4-4-7 16,1 2-5-16,-1-1-5 0,4-1-15 0,1-1-14 0,1-1-19 16,1-1-11-16,3-1-22 0,0 2-12 0,-1 1-20 15,3 0-15-15,1-2-5 0,0 1-7 0,-1 1-3 0,2 0-6 16,-1 0-1-16,-2 0-3 0,1 1-2 0,-2 1 2 0,-1-1-1 15,-2-1-2-15,0 1-4 0,-2 1-1 0,-2 0 1 0,-2-1-6 16,-2 2-10-16,-1 2-24 0,-3-2-25 0,0 1-28 0,-4-3-40 16,1-1-58-16,-1 0-68 0,-2 0-65 0,-1 2-50 0,-1-2-38 15,-2 0-35-15,1 0-33 0,0 0-44 0,-2-3-48 16,-1-1-11-16,-2-2 18 0</inkml:trace>
  <inkml:trace contextRef="#ctx0" brushRef="#br0" timeOffset="25394.8">13801 17661 110 0,'-9'3'713'0,"0"1"32"0,2-1-63 15,3 2-115-15,1-1-105 0,1-1-94 0,2 0-75 16,2-1-37-16,5-2-18 0,0-3-20 0,4-2-1 0,-1 1 5 16,6-1-1-16,2 1-6 0,3-2-11 0,4 1-27 0,1-1-30 15,1 0-31-15,4 0-33 0,2 0-1929 16,4 2 1839-16,4-1 3 0,1 1-11 0,1 1 32 16,3-2-3-16,-2 2-32 0,0 0-1 15,-3 0 52-15,-2 2-63 0,-2 1 39 0,-1 0 7 16,-4 0-20-16,-2 1 20 0,0 1-42 15,-7-1 90-15,0 2-55 0,-5-1 21 16,-2-2 41-16,-4 0-134 0,-1 0 36 16,-4 1 41-16,-2-1-36 0,-1 0 14 0,-1 0-55 15,-1-1-128-15,0-1-202 0,-2 0-365 16,0 2 34-16,0 0-198 0</inkml:trace>
  <inkml:trace contextRef="#ctx0" brushRef="#br0" timeOffset="30411.95">1756 13373 444 0,'-10'4'673'16,"2"-1"29"-16,0-2-162 0,0-1-139 0,3 2-93 0,2-2-72 15,0 0-47-15,2-2-23 0,1 2-22 0,2-1-16 0,3 1-8 16,4 0-16-16,4-2-4 0,1 1 14 0,5-1 14 16,0-1 11-16,3 0-1 0,4-1-6 0,-1 1-10 0,4-2-10 15,1 1-10-15,3-1-21 0,-1 1-18 0,0-1-17 0,2 0-12 16,-2 4-13-16,1-2-13 0,-1 0-3 0,-2 0-4 15,-3 2-3-15,-2-2-3 0,0 1 1 0,-4 0-3 0,0 2 0 16,-4-1-1-16,0 1-7 0,-3-1-11 0,-1-1-11 0,-3-1-19 16,-2 2-38-16,-1-2-31 0,-1-2-46 0,-2 1-58 15,-1-1-59-15,-2 1-51 0,-2-4-46 0,-4 1-26 0,1-2-17 16,-3-2-35-16,-1 2-43 0,-3 0-57 0,-3 0-12 16,-2 0 16-16</inkml:trace>
  <inkml:trace contextRef="#ctx0" brushRef="#br0" timeOffset="30765.93">1976 12905 111 0,'-7'-5'637'15,"2"0"52"-15,-1 1-97 0,1-1-99 0,-1 2-81 0,3 2-53 16,-1-1-47-16,1 2-46 0,1 0-43 0,0 0-39 0,1 2-40 16,-1 0-44-16,2 2-27 0,2-1-28 0,1 3-13 15,1 0-12-15,3 1-9 0,3 2 3 0,-1 3-11 0,4 0 2 16,1 0-6-16,2 0 2 0,3 2 0 0,-1-1 3 15,2 2 5-15,1 0-9 0,2 0 5 0,-2 2-3 0,0-2 6 16,-1 0-2-16,-1 1-5 0,1-2 1 0,-3 1-5 0,-3 0 3 16,1 1 0-16,-5 2 11 0,-1-1 13 0,-2 1 25 15,-1 1 39-15,-4-1 35 0,-2 3 32 0,-2 0 17 0,-4 0 18 16,0 2 1-16,-2-1-6 0,-2-1-17 0,1 0-32 16,-5 0-32-16,3 0-32 0,-3-1-12 0,0 0-17 0,3 0-10 15,-3-1-5-15,3-2-5 0,1-2-2 0,0 0-8 0,0-1-4 16,3-2-1-16,0-2-4 0,0-1-3 0,1 0-2 15,1-1-7-15,0-2-4 0,1-2-6 0,1-1-8 0,1 0-13 16,0 0-40-16,-1-2-68 0,3 3-82 0,0-4-111 16,0 0-112-16,3-4-89 0,1 0-88 0,3-2-115 0,0-2-88 15,2 1-28-15,1-4 27 0,-2 1 90 0</inkml:trace>
  <inkml:trace contextRef="#ctx0" brushRef="#br0" timeOffset="36055.97">12498 13654 261 0,'-3'5'510'15,"1"-1"-69"-15,0 2-80 0,-1-2-54 0,3 0-39 0,-1-1-14 16,1 0-1-16,-3-2 8 0,3 2 4 0,-1-3-1 0,-1 3-9 16,2-2-15-16,0 3-5 0,2-1-8 0,-1 0-5 15,2 1-18-15,0 0-13 0,1 3-10 0,0-4-1 0,3 1-8 16,2-1-12-16,4-2-25 0,-1 3-16 0,5-3-9 0,1 1-12 15,2-2-11-15,3 0-26 0,3-2-10 0,1 1-21 0,4-3-3 16,0 2-12-16,1 0-4 0,3-1-7 0,1 0-2 16,1 0-2046-16,2 0 2048 15,1 1 18-15,1 1-65 0,0 1 25 0,-5 0 18 16,-2 0-46-16,-6 0-68 16,-7-1-180-16,-4 1-198 0,-6 0-219 0,-5-2-196 15,-6 2-678-15</inkml:trace>
  <inkml:trace contextRef="#ctx0" brushRef="#br0" timeOffset="36412.01">12410 13839 176 0,'-16'6'275'15,"2"-2"-51"-15,1-1 155 0,4 0-227 0,2-1 122 16,1-1-225-16,3-1 52 0,0 0-140 16,5-3 157-16,1 2-19 0,4-2 11 15,2 0-33-15,4-2 12 0,6 2 28 16,1-3-74-16,6 3 31 0,2-1-29 16,3-1-39-16,2 2 99 0,3 2-134 0,1-2-10 15,0-2 26-15,2 4 20 0,-2-4 16 16,0 2-35-16,-2-1 32 15,-4 1-12-15,-3-2-98 0,-3 4 259 0,-7-1 121 16,0 2 149-16,-7 0-323 0,-3 2-81 16,-8-2-55-16,0 0 163 0,0 0-166 0,0 0-19 15,0 0 55-15,-7-2 4 0,0 0-65 16,0 2-27-16,3-1-247 0,-1 1-222 16,0-3-204-16,1 2-405 0</inkml:trace>
  <inkml:trace contextRef="#ctx0" brushRef="#br0" timeOffset="39910.33">9781 11087 467 0,'-1'-1'427'0,"-2"0"-104"15,0 1-92-15,1-2-66 0,-2-1-43 0,2 3-30 0,-1-1-16 16,1 1-13-16,2 0-16 0,-2 0-10 0,1 0-8 0,-1-2-8 15,0 2-2-15,2 0-2 0,0 0 1 0,-2 2 2 0,2-1-3 16,0-1 2-16,0 2-2 0,0-1-3 0,0-1-1 0,0 0-1 16,0 0-3-16,0 0-3 0,0 0-10 0,0 2 4 15,0-2 0-15,0 0 3 0,0 0 0 0,0 0 0 16,-2 0 0-16,2 0-3 0,0 0 7 0,-1 0-5 16,-1 1-2-16,2 0-4 0,0 1-3 0,0 0 0 0,-2-1 4 15,2 1 3-15,0-1 3 0,0-1-9 0,0 0 3 0,0 0 3 16,-2 0 0-16,2 0 4 0,-1 2-8 0,-1-1-1 0,2-1 0 15,0 0 6-15,0 0-2 0,0 2-3 0,0-2 3 16,0 1 1-16,0-1 1 0,0 2-1 0,-2-2 2 16,2 0 0-16,0 0-1 0,-2-2 3 0,2 2-4 0,-1 2-4 0,0-1-4 15,1 0-11-15,-1 3-9 0,1-4-16 0,-4 0-16 16,2 0-26-16,0 1-21 0,2-1-34 0,-1 2-47 16,1-2-63-16,0 0-106 0,-4 1-74 0,-2-1-27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8:30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5004 8664 279 0,'-2'-13'686'0,"-1"3"28"16,-1-2-70-16,1 0-124 0,0 0-82 0,-3 2-40 0,2-1-11 16,0 1 3-16,-2 2-9 0,0 0-24 0,1 1-39 0,1 1-36 15,-2 0-36-15,0 2-44 0,-1-1-44 0,0 1-32 0,0 1-16 16,3 1-13-16,0 2-6 0,-3 2-9 0,0 2-10 15,-3 1-8-15,-1 3-17 0,0 2-13 0,-3 3-11 0,0 2-14 16,1 3-6-16,-2 1-4 0,2 1 3 0,1 1-2 16,3-1 0-16,0 1-1 0,4-2-2 0,0 1 2 15,4-1-5-15,1 1-6 0,1-1-12 0,5-1-12 0,1 0-10 16,4-3-11-16,0 0-18 0,3-1-28 0,2-1-34 16,0 1-57-16,5-4-61 0,-1-1-62 0,1-1-63 0,2-1-53 15,2-4-30-15,2 0 2 0,-1-4 18 0,-1-1 59 0,-1-3 66 16,-2 0 71-16,1 0 75 0,-2-4 72 0,-1-3 60 15,-1 0 42-15,-3-4 35 0,-1-1 24 0,-1-1 12 0,0 0 18 16,-2-2 21-16,-1 2 25 0,-1 0 14 0,-3-1 13 16,-1 3 16-16,-1 2 15 0,-2 1 26 0,-2 0 6 0,-1 3 12 15,2 3-4-15,-2 2 12 0,-2 1 6 0,0 4-10 0,-3 0-32 16,-2 3-22-16,0 1-26 0,-1 4-29 0,-1 2-28 16,-1 2-35-16,3 3-37 0,0-1-18 0,2 1-5 0,2 0-7 15,2 0-8-15,2 0 1 0,0 0-5 0,4-2 1 0,0 1 1 16,2-4-4-16,2 1-4 0,-2-2 1 0,1-2 0 15,0-1 3-15,1-1 4 0,1-2 0 0,-2-2-2 0,2-1 1 16,-3-3 6-16,2-2 3 0,-1 1 0 0,-3-2-10 16,2-2 1-16,-2 0 5 0,-3-3 5 0,1-2 3 0,-1-1 2 15,-2 1-2-15,-3 1 2 0,1 0 7 0,-5 0-2 0,0 0 1 16,1 3-6-16,-6 1-3 0,3 2-5 0,-3 0-7 16,-1 3-4-16,1 2-6 0,-1 1-6 0,2 0-16 0,0 1-21 15,1 1-26-15,2-2-34 0,1 1-36 0,0 2-36 0,3-2-48 16,2 1-62-16,-1-2-54 0,3 2-38 0,1-2-19 15,2 0-4-15,0 0 8 0,4-2 8 0,0 0 20 0,2 0 32 16,0-1 19-16,3-2 7 0,0 2-13 0,-1-2-25 16,1 1-26-16</inkml:trace>
  <inkml:trace contextRef="#ctx0" brushRef="#br0" timeOffset="281.83">5399 8685 74 0,'5'5'408'0,"1"3"-45"0,-1 0-50 0,-1 1-54 0,1-2-47 15,-1 4-35-15,1-2-30 0,1 0-19 0,-2 0-18 16,3 1-7-16,-3-1-7 0,2-1-8 0,0 1 0 0,1-2-3 15,0 1-3-15,0-2 1 0,0 0-8 0,1 0-5 0,-1 0-7 16,3-3-2-16,-1-1-6 0,0 0-6 0,2-2-7 0,1-2-4 16,-1 0 4-16,0-3 5 0,2-1 4 0,-2-3-9 15,0-1-7-15,2-2 6 0,0-2-4 0,1 1 3 0,0-1 2 16,0-1-7-16,-1 3 2 0,-4 2 4 0,0 0 11 16,-2 2 2-16,0 3 8 0,-3 0 2 0,-1 3 1 0,-1 2 12 15,0 2 5-15,-2 2-1 0,-2 2-15 0,2 1 1 0,-2 2-2 16,-1 3-2-16,1 2-7 0,-1 1-17 0,1 1-15 15,0-2-5-15,2-2 5 0,2 0-12 0,0 0-6 16,1 0-13-16,-1-2-6 0,3 1 2 0,0-2-13 0,2 0-32 16,-1-2-46-16,-1-1-52 0,2-1-68 0,-1-3-49 15,-1 0-43-15,2-4-40 0,0 0-27 0,0-4-11 16,-1-4-2-16,3-1-3 0,2-3-1 0,-1 1-14 0,0-1-20 0</inkml:trace>
  <inkml:trace contextRef="#ctx0" brushRef="#br0" timeOffset="488.14">5976 8560 372 0,'8'-22'426'0,"-1"-1"-27"15,-2 4-32-15,0 2-21 0,-1 3-6 0,-2 3 9 0,1 2 4 16,-3 3 14-16,2 1 3 0,-2 2-7 0,-2 5-14 16,0 1-16-16,-1 4-21 0,-1 5-30 0,1 2-36 0,-4 4-37 15,3 1-35-15,0 5-37 0,-1-1-22 0,0 0-26 0,3 3-29 16,-3-3-20-16,1 3-14 0,1 0-14 0,1 3-6 16,0-2-4-16,-1 1-6 0,1-1-8 0,0 0 2 0,2 0 0 15,-1 0-3-15,-1-3-1 0,2-2-14 0,-1 1-34 16,2-5-53-16,-1 0-58 0,0-3-72 0,0-1-100 0,-1-4-98 15,1 1-76-15,0-4-67 0,0-2-64 0,0-2-100 16,0-3-32-16,0 0 27 0,0 0 63 0</inkml:trace>
  <inkml:trace contextRef="#ctx0" brushRef="#br0" timeOffset="703.85">5806 8763 362 0,'-10'-3'853'0,"1"0"51"0,2 1 51 0,0-1-116 0,3 2-168 0,1-1-164 16,1 2-112-16,4 0-83 0,1 0-52 0,4 0-53 16,4 2-46-16,1-1-48 0,2 2-24 0,1 0-27 0,2 2-17 15,3-1-8-15,-2 1-13 0,3-2-4 0,-1 0-6 0,1-2-10 16,0 3-14-16,0 1-11 0,0-2-15 0,-1 0-30 16,-2 0-50-16,-2 0-78 0,-2-2-92 0,0-1-121 0,-3 0-111 15,1-2-111-15,0-1-149 0,-1 1-122 0,3-2-38 16,0-1 32-16,2-1 72 0</inkml:trace>
  <inkml:trace contextRef="#ctx0" brushRef="#br0" timeOffset="2309.25">6612 8596 120 0,'-3'0'636'0,"1"2"-16"16,0-1-88-16,2-1-92 0,0 2-79 0,0-1-59 0,0-1-44 16,0 0-30-16,0 2-23 0,2-2-38 0,3 3-20 15,1 0-27-15,1 1-9 0,2 2-15 0,5 0-10 0,-1 1-17 0,2 1-10 16,1 0-3-16,1-1-14 0,0 2-4 0,-1-1-23 16,2 1-2-16,-3 1-3 0,-2-2 2 0,-1 2-8 0,-1 1 0 15,0-2-2-15,-2 1-1 0,-3 1 12 0,0-1-13 16,-4 1 0-16,1-1 1 0,-3 2 6 0,-3 0-1 0,1 1 0 15,-4 0 14-15,-1 2 13 0,-3-2 20 0,-1 1 10 0,-2-1 4 16,-1 1 6-16,-1 0-1 0,-1-1 0 0,0 0-8 16,2-3-21-16,0 1-8 0,3-2-17 0,0 0-9 0,-1-1-14 15,5-2-1-15,-2 0-10 0,3-2-10 0,1-1-31 16,2 2-46-16,-1-4-67 0,4 1-96 0,0-1-90 0,2-1-79 16,1-1-83-16,1-2-102 0,0-2-121 0,3 1-48 0,2-2 19 15</inkml:trace>
  <inkml:trace contextRef="#ctx0" brushRef="#br0" timeOffset="2637.7">6921 8576 643 0,'-2'-2'714'0,"2"-1"-54"0,-1 1-130 0,0-1-135 0,1 0-102 15,2 2-78-15,0-3-49 0,3 3-28 0,4 0-26 16,2-1-12-16,2 1-27 0,4-2-13 0,1 3-18 0,3 1-10 15,0 1-9-15,2-1-11 0,0 3-5 0,-1 0-6 16,0 0 3-16,-4 2-8 0,1 2 2 0,-4 1-4 0,-1 1-2 16,-1 1 1-16,-5-1-7 0,-2 2 6 0,-1 0 4 15,-5 2 4-15,-3-1 3 0,-3 2-1 0,-3 2 4 0,-2 1 1 16,-3-2 13-16,0 4 4 0,-4-2 3 0,1-2 7 0,-1 1 12 16,0-1 12-16,1-1 10 0,1-1 2 0,1-1-2 15,1-1-2-15,0 2-11 0,2-4-9 0,1 1-20 0,2-4-5 16,2 2-16-16,0-1-1 0,2-1-18 0,1-1-17 15,1-1-22-15,1-1-47 0,1 1-74 0,1-2-91 0,1-1-78 16,2 2-79-16,1-3-86 0,3-1-124 0,2-1-81 0,1 1-19 31,0 0 41-31</inkml:trace>
  <inkml:trace contextRef="#ctx0" brushRef="#br0" timeOffset="5948.25">7723 8794 105 0,'6'-16'178'0,"1"-2"-2"0,0 0 1 0,0-2 1 16,-2 4-6-16,1-1 0 0,-1 1 6 0,-1 2-2 0,-1 1-15 15,1 0-13-15,-1 3-6 0,-1 1-15 0,-2 2-11 16,0-1-11-16,2 4-10 0,-2-2-2 0,0 1 3 0,0-1 3 16,-4 3 7-16,1 0 13 0,2 2 15 0,-2-1 8 15,0 2 2-15,-3 0 130 0,1 2-138 16,0 1-14-16,-1-1-23 0,1 0-20 0,-2 0-15 0,2-1-13 15,-1 2 0-15,-1 0-11 0,0 0-13 0,0 2-11 0,-1 2 12 16,0 1 0-16,-4-1 0 0,4 2 2 0,-2 2-11 0,0 1 2 16,0 0-1-16,2 0 3 0,-1 1-13 0,4 1-1 15,-1-1 1-15,2-1-7 0,0 0-4 0,1 0-1 0,2-1 4 16,-1-1 1-16,2 1 7 0,3-2-7 0,1-3-2 16,0 1 5-16,2-1 4 0,-2-1-4 0,2 0-1 0,-1-3-1 15,2 1-2-15,2-1 6 0,0-2-4 0,-1 0-4 16,0 0-2-16,1 0 6 0,-1 0 1 0,-1-2-5 0,-1 2-2 15,-1-3-3-15,1 1 5 0,0 1 4 0,-2-2 4 16,1 0-8-16,1-3 0 0,-1 1 3 0,0 0 0 0,1 0 4 0,-1-1-10 16,2 0 0-16,0 0 2 0,-1 0-3 0,-1-1-3 15,2-1 0-15,-4 1 4 0,1 1-2 0,1 1 3 0,-3 1 0 16,1-1-2-16,-1 2 6 0,-1 2 0 0,-1-2 3 16,0 1-1-16,-1-1 4 0,1 3 5 0,-2-1 3 0,2-1-1 15,-1 2 5-15,-1 0 1 0,2 2-5 0,0-1-2 0,-2-1-5 16,2 2 2-16,0-2-8 0,0 0-3 15,2 1-2-15,-2-1-1 0,0 0 2 0,2 0-1 0,-1 2-2 0,-1-2-1 16,2 0 0-16,-2 0 4 0,1 1-4 0,-1 1 5 16,0-2 3-16,0 1 2 0,0-1-3 0,0 2 1 0,0-1 4 15,0-1-6-15,0 0 6 0,0 0-7 0,-1 0 3 16,1 1-3-16,0-1 2 0,-2 2 5 0,2-2-5 0,0 0 6 16,0 0-1-16,0 0 5 0,0 2-3 0,0-2-1 15,0 1 5-15,0 1-8 0,0-1 0 0,-1 1-6 0,-1-1 5 0,2 2-3 16,0 0 11-16,-2 0 12 0,2 0 3 0,-2 2 16 15,1-2 26-15,-1 3 16 0,2-2 12 0,0 2 16 0,-2-1 3 16,2 0-1-16,0 3-2 0,0 0-13 0,-2 1-19 16,2 1-12-16,0 2-21 0,2-2-15 0,0 3-12 0,-2 0-11 15,3 2-8-15,1-2-4 0,-2 3-5 0,2-1-1 16,2 1-8-16,0-2-12 0,-1 0-37 0,2 2-55 0,3-4-74 16,-2-2-107-16,4-1-112 0,2-1-99 0,2-4-107 15,3-1-167-15,2-3-70 0,3-3-2 0,-1 1 47 0</inkml:trace>
  <inkml:trace contextRef="#ctx0" brushRef="#br0" timeOffset="7717.24">7605 8128 371 0,'1'-6'574'0,"-1"0"-55"0,1 0-65 16,1 2-40-16,-1 1-27 0,-1 0-17 0,0 0 8 15,0 1 2-15,0 1-1 0,0 1-5 0,-1 0-15 0,1 1-36 16,0 4-25-16,0-1-32 0,1 5-36 0,1 3-27 0,-1 2-35 16,2 2-38-16,-2 2-37 0,2 0-25 0,-2 2-24 15,2-1-12-15,-1 1-11 0,0-1-7 0,1 1-5 0,0 1-7 16,0-3-2-16,0 0 0 0,1 0-1 0,0-2-5 16,-1-1-4-16,0-2-9 0,-1 3-12 0,2-4-19 0,-3-2-35 15,-1 1-59-15,0-3-70 0,0 0-94 0,-1-3-106 0,2 0-89 16,-1-3-69-16,1 1-52 0,0-3-46 0,1-3-54 15,-2 1-30-15,2 1 19 0,-2 1 64 0</inkml:trace>
  <inkml:trace contextRef="#ctx0" brushRef="#br0" timeOffset="7895.84">7883 8178 123 0,'3'-8'641'16,"-2"1"30"-16,-2 2-61 0,-2 2-101 0,-4 3-90 15,-3 0-59-15,-3 6-39 0,-2 0-21 0,-4 3-29 0,-2 3-35 16,-2 1-40-16,-2 1-20 0,0 1-23 0,0 0-29 15,1 2-24-15,2-3-30 0,-1 2-24 0,2-1-24 0,3 0-11 16,-1-4-19-16,3 3-32 0,0-2-57 0,0-1-90 0,2-2-106 16,1-2-98-16,1-1-81 0,1-1-100 0,1-2-138 15,1-2-50-15,-3 1-18 0,4 1 49 0</inkml:trace>
  <inkml:trace contextRef="#ctx0" brushRef="#br0" timeOffset="8071.16">7408 8167 359 0,'0'-2'613'0,"1"1"-12"16,0 1-95-16,2 1-88 0,1 4-61 0,2 0-26 16,1 1 5-16,1 0 12 0,4 3 7 0,1-2-1 0,1 2-25 15,2 0-26-15,4 0-34 0,1 0-43 0,0 0-47 0,4-1-44 16,-2 1-40-16,4-2-42 0,-1 2-33 0,1 2-45 0,-1-1-65 16,-1 1-79-16,0-1-95 0,-2-1-111 0,0 0-99 15,-1 0-87-15,-1-1-102 0,-3 1-119 0,-1 0-50 16,-4 1 7-16,-2 2 61 0</inkml:trace>
  <inkml:trace contextRef="#ctx0" brushRef="#br0" timeOffset="8721.95">7669 8548 423 0,'-1'-3'531'0,"-2"2"-64"15,0-1-77-15,-1 0-54 0,1 2-28 0,-1 2-22 0,0 1-9 16,-3 0-11-16,2 2-23 0,0-1-19 0,-1 2-14 0,2 3-7 15,1 2-7-15,0 2 2 0,3 2 3 0,0 0 8 16,3 3 17-16,0 3 5 0,3 2-14 0,-1 2-24 0,4 4-29 16,-1 4-30-16,0 1-27 0,1 4-27 0,0-1-23 0,-1-1-17 15,-1 2-13-15,-1-1-8 0,-1-2-8 0,-1-1-4 0,-1-1-6 16,-1-1-2-16,-1-4-4 0,0-2-2 0,-1-2 1 16,-1-2-9-16,0-4-1 0,1-1 2 0,-2-4-10 15,2-1-24-15,-3-3-51 0,2-1-74 0,0-4-88 0,-1 1-115 16,2-4-105-16,0-4-88 0,2-2-87 0,0-2-80 15,3-2-84-15,-3-1-8 0,3-4 48 0</inkml:trace>
  <inkml:trace contextRef="#ctx0" brushRef="#br0" timeOffset="9023.04">7649 8736 561 0,'-8'-14'576'0,"2"2"-67"0,2 2-97 15,1-2-68-15,2 0-48 0,2 0-28 0,2-1-16 16,1 0-8-16,3 0-11 0,4 1-21 0,1 0-4 0,2 0-16 15,4 1-5-15,2 2-9 0,1 0-3 0,5 2-11 16,-3-1-19-16,2 2-21 0,-2 2-24 0,-2 1-23 0,-3 1-25 16,0 2-17-16,-3 0-15 0,-4 3-12 0,-2 2-2 0,-2 2 1 15,-3 1 0-15,-1 2-1 0,-3 2 0 0,-3 2 6 16,-1 2 2-16,-3 1 5 0,-2 1 5 0,-1 1-5 0,-1-1 0 16,-1 2 1-16,-1-1 1 0,-3-2 1 0,2 1-5 15,-1-2-3-15,0-1-3 0,1 0 3 0,0-1-3 0,0-1-6 16,3-2-2-16,-1-1-3 0,1-1-5 0,2 0 3 15,-1-1-4-15,2-3-4 0,1 2-3 0,1-3-9 0,0 1-11 16,2-3-33-16,-1 2-35 0,0-3-55 0,4 1-66 0,-2-2-72 16,2 1-74-16,-1-1-57 0,2 0-41 0,3 0-26 15,1-1-23-15,3-2-21 0,2-1-24 0,1 0-17 0,-1-2 11 16</inkml:trace>
  <inkml:trace contextRef="#ctx0" brushRef="#br0" timeOffset="9231.95">8049 8689 58 0,'-3'-3'609'0,"-1"2"3"0,1-2-60 16,1 1-74-16,0 2-71 0,-1-1-46 0,3-1-36 0,0 2-20 15,2-1-19-15,1 1-25 0,3 0-31 0,4-2-19 16,4 1-13-16,2 1-21 0,4-2-18 0,2 2-24 0,5-1-28 16,0-1-27-16,3 1-20 0,0-1-29 0,-1 1-21 15,-1-1-17-15,0 2-18 0,-2 0-33 0,-4 0-33 0,-1 0-37 16,-3-1-37-16,-4 1-46 0,-1-2-58 0,-1 2-61 15,-5 0-53-15,0 0-41 0,-3 0-31 0,-4 0-50 0,0 0-76 16,-2-6-52-16,-2 0-14 0,1 2 36 0</inkml:trace>
  <inkml:trace contextRef="#ctx0" brushRef="#br0" timeOffset="9461.25">8211 8368 618 0,'-6'-3'687'0,"-1"2"-18"0,2-1-108 15,3 2-107-15,1 2-56 0,-1 1-27 0,0 1-5 0,2 4 2 16,2 1-2-16,1 6-13 0,-1 1-24 0,3 5-18 0,-1 2-40 16,2 1-47-16,-2 1-57 0,0 1-48 0,0 1-36 0,2 1-22 15,-2-1-17-15,0 0-13 0,-1 0-12 0,1-1-10 16,-1-1-8-16,-1 1-2 0,0-2-10 0,-2-2-8 16,0 0-13-16,2-2-21 0,-2-2-41 0,0-1-59 0,-2-2-78 15,2-3-94-15,0-2-109 0,0-2-99 0,4-4-74 16,-2-1-61-16,4-1-52 0,0-4-35 0,1-1-27 0,2-3 38 0,1 0 84 15</inkml:trace>
  <inkml:trace contextRef="#ctx0" brushRef="#br0" timeOffset="9720.12">8452 8767 466 0,'5'0'510'0,"0"3"-51"0,2 0-65 16,-3 3-50-16,1 3-34 0,-3 2-28 0,3-1-19 0,-3 4-5 0,3-1-9 16,-1 2-19-16,0 0-12 0,2 0-10 0,-2 0-7 15,-1-1 12-15,-2-1 14 0,-1 1 3 0,0-1-1 0,-1-1 6 16,0-1-14-16,-1-1-13 0,-1-1-20 0,2-3-30 15,0 0-31-15,-1-2-26 0,-1 0-16 0,3-3-14 0,0 1-5 16,-1-2-3-16,1-2-9 0,0 1-1 0,0-3-9 0,0 0-5 16,1-3-12-16,5-2-10 0,-2-3-5 0,5-2-6 15,0 1-6-15,3-1-2 0,2 2 2 0,0 0-1 0,3 2 0 16,-2-2-7-16,3 1-4 0,-2 2-3 0,0 0-5 0,0 2-15 16,0 2-21-16,0 1-24 0,-2 0-35 0,-1 3-56 15,0 0-72-15,-2 1-80 0,-1-2-110 0,0 2-99 16,0 0-91-16,-3 2-129 0,0 0-101 0,0 2-35 0,-1-1 27 15,2-2 48-15</inkml:trace>
  <inkml:trace contextRef="#ctx0" brushRef="#br0" timeOffset="12096.43">7641 9708 497 0,'-8'1'738'15,"-1"1"10"-15,4-1-101 0,-1 1-106 0,3-1-65 16,-1 2-35-16,1-2-20 0,0 1-19 0,3 0-27 0,0-2-32 16,3 0-42-16,0 1-48 0,4-1-56 0,1 2-53 15,4-1-40-15,2-1-28 0,1 0-18 0,1 0-22 0,1-1-12 16,-1-1-13-16,2 1-1 0,-2 1-10 0,1 0-12 0,-2 0-12 16,1 0-15-16,-2 0-22 0,-2 1-29 0,-3-1-44 15,1 2-57-15,-4-1-50 0,-1 2-58 0,-1-1-71 0,-1 1-68 16,-3 1-52-16,0-1-31 0,-3 2-10 0,-1-2-4 15,-1 1-23-15,-1-1-17 0,-4 2-4 0,-1 1 7 0,-1 0 34 16</inkml:trace>
  <inkml:trace contextRef="#ctx0" brushRef="#br0" timeOffset="12270.51">7596 9871 113 0,'-5'2'570'0,"0"-1"-27"0,1 1-68 0,2-1-63 0,2-1-50 15,-2 0-16-15,4 0-23 0,-2 0 0 0,5 0 0 16,-1 0-5-16,3 0-7 0,3 0-27 0,3 0-20 0,-1 0-41 0,2 0-31 15,2 0-36-15,1-1-45 0,1 1-42 0,-1 0-44 16,2-2-35-16,-3 1-53 0,1 1-55 0,-2-2-59 16,3-1-75-16,-4 2-76 0,2-4-75 0,1 1-56 0,-2-3-37 15,4 2-50-15,-1 0-78 0,0-1-65 0,-1 0 3 0,0 2 39 16</inkml:trace>
  <inkml:trace contextRef="#ctx0" brushRef="#br0" timeOffset="15823.16">7649 9690 212 0,'5'-8'415'0,"-1"1"-37"0,1-2-31 0,0 1-25 16,2 2-23-16,-1-2-25 0,1 3-14 0,-2-1-16 15,2-1-20-15,-1 2-13 0,-1-3-6 0,0 3-13 0,1 0-14 16,-3 0-4-16,1 1-11 0,-1-3-5 0,1 5 4 16,0-1 5-16,-1 1 1 0,-1 1 8 0,0 1 13 15,-1 0 2-15,1 0 9 0,-2 1-4 0,-2 1-10 0,1 2-9 16,-3 1-16-16,2-1-21 0,-1 4-14 0,-1 1-21 0,-1 0-15 15,-1 0-12-15,0 0-13 0,2 0-6 0,0 0-5 0,1 0-1 16,-1 1-9-16,2-3 0 0,-1 3-4 0,3-2-2 16,0 3-3-16,3 0-9 0,0-2-5 0,1 1-2 15,2 1-8-15,4-2-3 0,-2 0 4 0,2 1-5 0,3-2 1 16,1 1 0-16,0 0 1 0,2-2-4 0,0 2-3 0,1 0-2 0,-2 0-8 16,1 1 2-16,-2 0-1 0,-2-2 0 0,-1 2-2 15,-2 0 2-15,-2 1 1 0,-1-1 6 0,-2 1 0 16,-1-2-1-16,-2 1-2 0,-2 1 3 0,-2 0 2 0,0 0 1 15,-2 1-1-15,-2-1 3 0,-3 2-2 0,0-1 2 16,-1 0-1-16,-3-1-4 0,1 1 0 0,-1-3 2 0,0 0 0 16,0 0 2-16,0-2-2 0,-2 1-2 0,2-1 3 0,0 0-2 15,2-2 1-15,-1 1-2 0,2-3-7 0,-1-1-8 16,3-2-3-16,0 0-10 0,1-2-23 0,1 1-25 0,-1-2-42 16,1-2-66-16,2-2-72 0,1-1-96 0,-1-2-118 0,3-4-91 15,2-1-71-15,2 0-64 0,4-1-73 16,0 1-71-16,-2-2-17 0,1 2 46 0</inkml:trace>
  <inkml:trace contextRef="#ctx0" brushRef="#br0" timeOffset="16027.97">7624 9784 447 0,'-4'-6'804'0,"1"0"42"0,3 0-66 0,0 0-123 16,2 2-94-16,0-1-84 0,3 1-58 0,2-1-50 0,0 0-41 15,4 0-40-15,1 0-46 0,4-1-44 0,1 0-52 16,3 0-33-16,0 2-32 0,3-2-21 0,0 0-15 0,4 1-18 15,1-2-5-15,0 2-7 0,4-2-12 0,0 0-10 16,0 2-6-16,2-1-11 0,0-2-22 0,-1-1-22 0,-3 0-48 16,0 0-73-16,0-1-86 0,-3-1-123 0,-4 1-125 15,1-1-105-15,-4 1-109 0,-4-1-152 0,-3 2-52 0,0 3 6 16,-6 0 63-16</inkml:trace>
  <inkml:trace contextRef="#ctx0" brushRef="#br0" timeOffset="20044.18">5112 10009 205 0,'-7'-13'658'0,"-2"1"8"16,2 1-120-16,-2 4-114 0,2-1-92 0,0 2-57 15,0 2-39-15,0 0-28 0,2 2-25 0,-3 2-25 0,1 2-13 16,0 5-27-16,0 0-12 0,2 4-15 0,-1 2-4 0,-1 2-4 16,0 3 1-16,2 3-4 0,-1 0-8 0,3 2-10 15,0-1-14-15,2-1-13 0,0 0-11 0,2-3-8 0,0 0-8 16,2-1-2-16,1-2-7 0,1-3-4 0,0 0-5 16,2-4 5-16,0 0-2 0,2-2-6 0,-2-3 0 0,2-2-3 15,0-3 2-15,1-3 1 0,0-2 2 0,-2-4-4 0,2-1 1 16,-3-1 2-16,-2-4-3 0,0 1 2 0,-3-2-2 15,0 1 2-15,-4-1 2 0,0 0 3 0,-3 2 0 0,1-1-5 16,-3 2-5-16,-2 3 7 0,0 1 8 0,-1 4-4 16,2 0 3-16,-4 3-5 0,1 2-7 0,1 2-4 0,-1 1 0 15,1 0-25-15,3 1-54 0,0 0-70 0,1-1-78 0,4 2-79 16,-3-1-64-16,5-1-71 0,0-1-67 0,5 2-95 16,-1-1-57-16,0 1 0 0,3-2 33 0</inkml:trace>
  <inkml:trace contextRef="#ctx0" brushRef="#br0" timeOffset="20372.93">5298 9926 448 0,'6'-1'517'0,"-2"2"-97"0,0 3-104 15,0 3-73-15,-1 2-42 0,-1 3-22 0,0 3-6 16,0 3-4-16,-1 2-8 0,1 1-5 0,0 1-11 0,-2 2-14 16,2-1-8-16,1-1-16 0,1 1-20 0,1-4-16 0,0 1-18 15,-1-4-14-15,3-2-4 0,-1-3-10 0,1 0-15 0,1-2-3 16,-1-3 10-16,2-1 1 0,-2-2 2 0,2-3 3 15,-2-3-4-15,2-2 1 0,0-1 6 0,-1-1 2 16,2-2-12-16,-2-5 3 0,1 1 8 0,0-5-3 0,0 0 5 0,0 0-4 16,-2 0 12-16,0-2 6 0,0 2 8 0,0 3 9 15,-5 2 7-15,1 4 15 0,-1 1 5 0,-1 4 14 16,0 1-15-16,-1 3 6 0,-1 1 3 0,0 4-10 0,-1 2-8 16,-1 2-14-16,1 2-10 0,0 1-9 0,1 0 1 15,-2 0-15-15,2 1-16 0,1-1-1 0,0 0-8 0,0-1-5 0,0-2-7 16,2 1-15-16,1-2-26 0,-1-1-27 0,-1 1-35 15,2-2-66-15,-2-2-63 0,1-1-66 0,0 0-61 16,0-1-48-16,0-1-32 0,3-1-29 0,0-1-43 0,-1-2-42 16,3 0-26-16,-3 1 4 0</inkml:trace>
  <inkml:trace contextRef="#ctx0" brushRef="#br0" timeOffset="20576.57">5773 9808 418 0,'3'-10'727'0,"-1"1"-1"0,-2 3-68 0,2 1-75 15,-2 1-49-15,-2 4-37 0,0 1-48 0,-1 4-43 16,-1 4-52-16,1 1-40 0,-4 5-44 0,3 0-44 0,0 5-56 16,0 0-48-16,0 3-28 0,0 1-28 0,4 0-15 0,-2 2-12 15,2-1-10-15,2 2-7 0,-2-1-10 0,2-2-8 16,1 0-8-16,1 0-5 0,1-2-6 0,-1-2-12 0,-2-1-24 16,3 1-37-16,-3-4-57 0,0-1-72 0,-1-1-97 0,-1-1-126 15,0-2-106-15,-1-4-110 0,-1 1-149 0,0-1-81 16,-3-2-22-16,1-1 39 0</inkml:trace>
  <inkml:trace contextRef="#ctx0" brushRef="#br0" timeOffset="21589.88">5558 10150 511 0,'-7'0'777'0,"0"0"41"0,0 0-38 0,3 0-139 15,0 0-137-15,3-1-97 0,3-1-67 0,3 1-44 16,4-4-42-16,2 1-38 0,8-2-38 0,1 0-42 0,3-2-40 15,3 1-40-15,-1 1-32 0,4-4-37 0,-1 3-46 16,-2 1-45-16,1 0-56 0,-2 0-57 0,0 0-58 0,-1 2-48 16,-1-1-31-16,-2 2-9 0,-3 0 26 0,-2 0 33 0,-2-1 48 15,-4-1 58-15,-2 4 60 0,-1-2 62 0,-3 3 53 16,1 0 42-16,-4 0 33 0,2 0 31 0,-2 3 21 0,0 1 16 16,-1 1 11-16,0 2 9 0,0 1 7 0,2 2 2 0,-1 1 5 15,1 1 6-15,0 3 13 0,0 1 11 0,1 2 2 16,-1 0 3-16,1 2-4 0,-1 1-7 0,0-2-12 0,0 4-20 15,1-3-25-15,-3 2-20 0,2 0-18 0,-2-1-17 16,2 0-16-16,-2 0-7 0,0-1-11 0,0-2-10 16,0 0-11-16,-2-3-5 0,2 0-3 0,-2-3 1 0,-1 0-6 0,1-2-4 15,0-1-7-15,0-2-2 0,-1 1 3 0,3-3-5 16,-2-2-19-16,0-2-23 0,-1 1-26 0,3-2-21 0,-2-3-4 16,0-2-5-16,2-2-11 0,-1-2 7 0,-1-4 32 15,1 0 14-15,1-2 25 0,-1-3 29 0,-1-3 26 0,2-1 26 16,0-5 32-16,2-2 23 0,-1-1 5 0,0-3 17 15,2 2 16-15,1-2 5 0,1 1-14 0,0 2-14 0,1 3-19 16,1 0-22-16,0 4-19 0,2 3-9 0,-1 1-13 0,0 5-7 16,-1 0-4-16,2 2-2 0,-1 3-3 0,1 0-1 15,2 3 4-15,-1 2-1 0,0 1 0 0,1 1-2 0,0 0 0 16,0 4-2-16,0 0 3 0,1-1-4 0,-1 2-2 0,1 0 4 16,-1 0-4-16,5 8-15 0,-9-4 15 15,-2 0-1-15,-3 4-2 0,-2 1 3 0,-2 3-1 0,-3-1 2 16,-4 4 5-16,-1 0-3 0,-4 0-5 0,-1 1 2 15,-1-1 0-15,-1 0 0 0,0-1 0 0,0-1 1 16,2-2 0-16,0-2 2 0,2-2-2 0,3-2-2 0,1-1-2 16,1-2 1-16,2-2-2 0,2-2-1 0,1-2 1 0,2-4-3 15,1-1 0-15,4-3-1 0,0-3-2 0,5-3-6 0,1-1-3 16,2-2-6-16,1 0-9 0,1-2-6 0,3 1-9 16,0 1-16-16,0-2 9 0,-1 2 2 0,2 2 5 0,-2 1 4 15,0 1 10-15,-2 2 10 0,0 3 6 0,-1 3 17 0,-2 2-4 16,0 1-1-16,-3 1-3 0,1 4 7 0,-2 2 1 15,-2 1-1-15,0 2 3 0,-1 2 5 0,-1 3-4 0,-1 0 4 16,2 0 2-16,-2 0 0 0,1 2-1 0,0-1 0 16,0-1-5-16,1 0-2 0,0 0 2 0,0-1-1 0,3 1-1 15,-2-3-1-15,0 0-2 0,1 0 2 0,-1 0-2 0,2 0 4 16,2-2 3-16,5 5-5 0,-5-7 4 16,-1-1-1-16,3-1 3 0,-3 2 5 0,2-2-8 0,1-1-1 15,-4 2 0-15,-1-3-2 0,0 2-2 0,-2 2-3 16,-1-1-1-16,-2 1-8 0,2 1 4 0,-3 0-8 0,2-2-15 15,-2 1-26-15,0-1-34 0,1-2-37 0,-1-1-54 16,1-1-57-16,2-3-63 0,0 0-52 0,0 0-19 0,1-3-10 16,2 0 4-16,1-3 18 0,0-1 36 0,0-2 45 0,0-2 53 15,0 1 47-15,0-4 38 0,-3-1 32 0,2 0 18 16,-1-1 31-16,2-2 24 0,-1-2 24 0,0-1 27 0,1 0 28 16,0 0 22-16,1 0 19 0,-1 0 25 0,0 2 17 0,0-1 8 15,0 2 13-15,0 2 13 0,0 2 9 0,0 1 20 16,-3 1 15-16,1 1 24 0,0 2 16 0,-1 3 17 15,-1 0 9-15,1 1 10 0,0 3 3 0,-3 2-4 0,1 1 9 0,-2 4-3 16,2 1-1-16,-2 1-11 0,2 2-14 0,-1 3-22 16,-1 2-22-16,0 0-25 0,0 5-38 0,0 0-34 0,0 4-34 15,0 1-16-15,-1 3-21 0,-1 0-13 0,2 0-7 16,-2 3-6-16,2-2-5 0,0 2-8 0,0-1-3 0,0 1-8 16,0-4-1-16,0 2-6 0,0-3-11 0,0-1-13 0,0-3-26 15,2-1-51-15,-2-1-72 0,0 1-82 0,0-4-110 16,0-1-108-16,0-1-89 0,0-4-100 0,0-2-141 0,0-2-65 15,0-3 6-15,0 0 52 0</inkml:trace>
  <inkml:trace contextRef="#ctx0" brushRef="#br0" timeOffset="21786.69">6496 10146 352 0,'-4'-11'812'16,"0"-1"66"-16,3 1 24 0,-1 4-111 0,2-2-134 0,0 3-127 15,2 0-103-15,0 0-74 0,4 2-56 0,0 1-60 16,3 0-61-16,1 0-57 0,3 1-47 0,1-1-33 0,3 3-16 16,1 2-15-16,-1-1-26 0,2 2-40 0,2-1-67 0,-1-1-85 15,1-1-116-15,0 0-132 0,2-3-117 0,-2 0-121 16,2 0-151-16,-1-1-78 0,1-1 0 0,1 1 48 0</inkml:trace>
  <inkml:trace contextRef="#ctx0" brushRef="#br0" timeOffset="22020.33">7187 9840 38 0,'-4'-5'827'0,"1"1"61"0,0-1 70 0,0 1-98 16,0 2-149-16,2 1-153 0,0 1-113 0,-1 0-82 0,-1 0-62 15,2 0-61-15,1 0-66 0,-3 0-61 0,3 0-50 16,0 1-35-16,0-1-27 0,0 2-40 0,0 1-54 0,0 1-77 0,0 2-88 16,0 0-127-16,0 2-120 0,0-4-116 0,0 5-149 15,-1-2-101-15,-1 4-37 0,2 0 23 0,-1 2 61 16</inkml:trace>
  <inkml:trace contextRef="#ctx0" brushRef="#br0" timeOffset="22203.04">7093 10177 428 0,'-2'0'908'16,"1"-1"72"-16,1-2 43 0,1-3-135 0,1 1-179 0,1-2-170 15,-1 1-131-15,2 0-102 0,1-2-88 0,0 2-77 16,-1 0-56-16,1 0-44 0,0 1-37 0,-1 1-35 0,0 3-60 16,-2 1-72-16,-1 0-84 0,1 1-121 0,-2 1-128 0,2-2-131 15,-4 2-187-15,2-2-108 0,-3 7-24 0,-3 0 22 16,2 1 54-16</inkml:trace>
  <inkml:trace contextRef="#ctx0" brushRef="#br0" timeOffset="60104.21">1064 12513 187 0,'-4'0'431'0,"1"-3"-73"0,-1 1-60 16,2 2-34-16,0-1-9 0,-1 1-3 0,3 0 6 0,0-2 5 15,0 2-10-15,0 0-3 0,1-1-11 0,1-2-20 16,0 3-18-16,3-2-23 0,2-1-11 0,1 2-2 0,4-3 1 15,4 2 3-15,2-1 9 0,6 0 3 0,5 0 3 16,1 0-1-16,4-2-7 0,3 2-19 0,5 0-21 0,1 2-24 16,5-1-26-16,3 1-17 0,4-2-22 0,1 3-13 0,5 0-12 15,2-2-8-15,0 2 1 0,0 2-3 0,1-2-7 16,-5 3-2-16,0-2-3 0,-6 2-3 0,1 0-10 0,-8 0-6 16,-3 0-7-16,-4-1-8 0,-6 1-3 0,-3-2-6 0,-8 1-1 15,-1-1 3-15,-5-1 10 0,-3 0 5 0,-3 0 3 16,-3 0 8-16,-3-1 6 0,-1-1 2 0,-2 1 2 0,-2-1 1 15,-2-1-14-15,-1 0-3 0,-3 0-7 0,0 0-8 16,-3 0-25-16,-1 0-31 0,-1-2-34 0,-1 3-28 0,-1 0-30 16,0 1-36-16,-1-1-37 0,-1 2-42 0,-1 0-25 0,-1 0-10 15,-3 2-4-15,0-1 1 0,-3 1 12 0,0 0 18 16,-4 3 23-16,-1-2 35 0,-5 0 29 0,0 0 39 0,-1-1 33 16,-2-2 22-16,2 0 23 0,1 0 22 0,-2 0 28 15,1-2 26-15,-2 2 23 0,3-1 19 0,-1-1 17 16,1 2 22-16,1-1 14 0,1-1 18 0,0 1 14 0,2-2 11 15,1 1 16-15,1 0 6 0,0 0 14 0,3 0 20 0,0-1 16 16,0 2 18-16,4 1 11 0,-2-2 17 0,3 2 14 16,2 0 7-16,2 0-3 0,2 0-18 0,0 2-12 0,3-1-15 15,-1 2-17-15,4-1-27 0,1-2-36 0,1 0-22 0,1 2-14 16,3 2-3-16,1-1-8 0,2 1-8 0,2 1-6 0,3-1-1 16,4 1 12-16,1-1 9 0,5-1 6 0,3 1 0 15,5 0-1-15,2-3 2 0,4-1 4 0,4 0-7 0,3-1-10 16,4-3-11-16,1 2-11 0,4 0-11 0,2 1-10 15,0-1-6-15,1-1-11 0,0 2-2 0,0-1 1 0,-1 1-8 16,-2 1 0-16,0 3 2 0,-3-2-2 0,-4 4-4 0,0 0-2 16,-6 0-1-16,-2 1-3 0,-4 0 4 0,-3-1-3 15,-3 1-1-15,-5-2 0 0,-2 1 2 0,-2-1 2 0,-4-1 0 16,1-1 0-16,-2-1-6 0,-2 2 6 0,-3-1-3 16,3-1-8-16,-3-1-13 0,-1 0-15 0,1 0-22 0,0 0-31 15,-2 0-33-15,2 0-37 0,0 0-34 0,-1-1-32 0,0-1-48 16,2 2-46-16,-3-1-40 0,2-1-30 0,-1 2-25 15,-1-3-30-15,0 0-73 0,0-1-75 0,0 2-41 0,-3-1 7 16</inkml:trace>
  <inkml:trace contextRef="#ctx0" brushRef="#br0" timeOffset="71840.34">4681 12438 473 0,'-5'-2'410'0,"3"1"-90"0,-1 1-83 0,1 0-59 0,2 0-39 16,0 0-28-16,0-2-19 0,0 1-20 0,2-1-9 0,1-1-9 15,-1 0-12-15,2 2-7 0,-2-2-7 0,3-1 3 16,-1 3 2-16,0-2 6 0,2 3-3 0,-1 0 0 0,1 0 6 15,-1 3 5-15,2-2-1 0,0 1-3 0,0 1 4 16,2 0-2-16,-2 2-1 0,3-1-8 0,-2 1-2 0,4-2-4 16,-1 1-5-16,1-1-3 0,2 0-14 0,1-1-1 0,0-2-5 15,1-2 1-15,-1 1-8 0,2-2-14 0,-2 0-10 16,2-2-13-16,-1 1 2 0,-2-1-8 0,-1 1 2 0,-4-1-2 16,1 0 5-16,-3 3 8 0,0-1 14 0,-3 0 8 15,-1 1 7-15,-1 1 7 0,-2-2-1 0,0 1 4 0,-2 0-3 16,-2 2 5-16,-2 0-2 0,-1 0 2 0,0 2 1 15,-2 0-1-15,-2-1 1 0,-3 1-6 0,2-2 8 0,-2 1-2 16,-2-1-2-16,1 0-4 0,1 0-1 0,0 0 1 0,1 0 0 16,-1 0 8-16,2 0 3 0,-2 2 3 0,-2-1 2 15,3 2 2-15,-2-1 6 0,1-1 0 0,1 2 9 0,-1 0-1 16,1 0 4-16,2-1 6 0,1-1 1 0,0 1 6 16,3-1 5-16,1 1-1 0,1-1-5 0,0 1-1 0,1-2-8 15,2 1-5-15,2 1-8 0,0-2-5 0,0 3-5 0,2 0-9 16,2 0-2-16,1 3-2 0,0 0-2 0,1 0-3 15,1 0 4-15,0 1-2 0,3-1-5 0,1 0 8 0,-1-1-5 16,3-2 1-16,1-2-1 0,2-1 0 0,0 0 1 16,0-3-2-16,2 0 5 0,-1-1-3 0,0-1 1 0,0 1-4 15,-1-3-12-15,-2 2-12 0,-1 0-22 0,-1 1-16 0,-1-2-18 16,-3 3-14-16,1 0-10 0,-3-2-11 0,-3 2-3 16,2 0-1-16,-3 0 2 0,0 0-2 0,0 0-4 0,-2 2 1 15,-2-1-9-15,-1 1-4 0,1-2-8 0,-3 3-11 16,1-2-27-16,0 0-51 0,-2 1-83 0,0 1-42 0</inkml:trace>
  <inkml:trace contextRef="#ctx0" brushRef="#br0" timeOffset="92389.01">4614 12364 58 0,'-3'0'531'0,"-1"0"-69"16,2 2-94-16,1-2-90 0,-1 0-69 0,1 0-46 0,1 1-20 15,-1 1-18-15,-1-1-9 0,2 2-5 0,0 0 0 16,2 0 0-16,-1 2 0 0,0-2-1 0,1 1-1 0,1 1-5 15,-1 1-7-15,3-2-10 0,-1 2-12 0,1 0-10 16,2-1-19-16,2-1-12 0,0 1-17 0,5-2 2 0,2 1-10 16,1-2-3-16,1-1-6 0,2-1-2 0,3-1 6 0,0-1-4 15,0-1 1-15,1 0-9 0,1-1-5 0,-1-1-18 16,0 1-10-16,-3 0-17 0,-1 3-22 0,-4 0-12 16,2-1-6-16,-6 2-1 0,-1 0 5 0,-2 0 13 0,-5 3 6 15,-1-2 15-15,-3 4 23 0,-2-2 12 0,0 2 5 0,-4-1 5 16,-2 1-3-16,-1-1 5 0,-2-1 11 0,-3 0-2 0,-2 0-2 15,1 1-1-15,-3 0 0 0,0 0-1 0,-3 2-3 16,-1-2-6-16,1 3-13 0,-2-3-8 0,1 3-7 0,-2 1-9 16,1-2-1-16,2 2-3 0,-1-1-1 0,3-1 4 15,-2 2 6-15,5-4 11 0,0 2 6 0,0-2 4 0,4 0 8 16,-1-3 7-16,1-1 6 0,3 0 1 0,0-1 8 16,2-3-2-16,1 0 6 0,0 1 0 0,2-1 3 0,1 1 1 15,2-1-1-15,0 2 2 0,-1 2 0 0,2-2 0 0,2 2-6 16,-1-3 3-16,3 2-1 0,0-1-4 0,3 2 5 15,3 0-2-15,1 0-6 0,1 0-1 0,1-1 0 16,2-1-3-16,2 2-18 0,1-1-17 0,-1-1-27 0,1 1-27 16,0-2-31-16,1-2-39 0,-4 1-55 0,0-1-70 0,-2 0-90 15,0 1-37-15</inkml:trace>
  <inkml:trace contextRef="#ctx0" brushRef="#br0" timeOffset="107958.23">6919 10862 522 0,'0'0'545'0,"-2"-1"-109"0,1 1-132 0,-3 1-100 0,2-1-58 15,-1 4-36-15,-1-3-19 0,-1 1-10 0,3 1 1 0,-1-2 0 16,1 2-8-16,0 1-12 0,0 0-10 0,1-3-12 15,-1 2-9-15,2 0-4 0,2-1-7 0,-1-1 0 0,1 1-2 16,0-2 1-16,0 1-2 0,1-1-2 0,-1 2 2 16,1-2 1-16,-1-2 2 0,0 2 1 0,-2 0 5 15,2 0 5-15,-2 0 5 0,2 0-1 0,-1 0-4 0,-1-1-2 16,1 1-6-16,0-2 1 0,-1 1-12 0,2 1-5 0,-2-2-7 16,3 2-3-16,-2-3 3 0,0 3-5 0,1-1-10 15,1-1-35-15,-2 1-43 0,0 1-55 0,-1-2-67 0,0 0-76 16,0 2-110-16,-2 2-124 0,-1 1-61 0,-2 0-19 0</inkml:trace>
  <inkml:trace contextRef="#ctx0" brushRef="#br0" timeOffset="108506.1">6402 11304 141 0,'-2'0'769'0,"2"-2"35"0,0 1 26 16,0-1-121-16,0-1-161 0,2 0-135 0,1-1-105 0,-1-2-74 15,3 0-44-15,2-3-24 0,0 0-14 0,3-3-17 16,2 1-32-16,2-1-24 0,0 2-18 0,2-1-14 0,1 1-14 16,0-1-12-16,2 2-8 0,0 0-5 0,1 0 9 15,-2 2-9-15,0 1-14 0,1 0-9 0,-3 1-20 0,-3 2-25 16,-1-2-30-16,-3 3-31 0,0 0-29 0,-2-1-30 0,-2 3-26 15,-1 0-30-15,-1 3-28 0,-1-1-23 0,-2 0-19 16,-2 2-14-16,-2-1-8 0,-2-2-7 0,2 2 0 0,-3 0 3 16,0-1-1-16,0 2-15 0,-2 1-33 0,0 1-56 15,-1 0-22-15</inkml:trace>
  <inkml:trace contextRef="#ctx0" brushRef="#br0" timeOffset="108769.97">6368 11460 235 0,'-11'9'758'0,"-1"0"33"16,-1 0 32-16,1 0-104 0,3-2-164 0,-3 1-128 0,3-2-61 16,0 0-34-16,2 0-30 0,3-2-23 0,1-1-22 15,2 2-35-15,2-4-42 0,3 2-53 0,3 0-48 0,5-3-33 16,1 0-20-16,3-1-11 0,4-4-2 0,1 0-8 15,3-3 0-15,-1-4-1 0,4-3-2 0,1-2-7 0,2 1-5 0,-2-2-9 16,-1-2-27-16,1 1-36 0,-5 1-54 0,-1-2-64 16,-1 2-86-16,-4 2-102 0,-2-1-96 0,-1 2-80 15,-3 3-79-15,-3 0-87 0,-1 5-71 0,0-1-6 0,-3 5 49 16</inkml:trace>
  <inkml:trace contextRef="#ctx0" brushRef="#br0" timeOffset="109518.99">6866 10912 611 0,'0'2'741'16,"-2"1"42"-16,0-3-97 0,2 1-127 0,-1 0-103 0,-1 3-73 15,2 0-45-15,-2 2-24 0,2 0-19 0,0 0-22 16,0 2-22-16,0-2-28 0,2 3-35 0,-2 1-33 0,0 1-31 16,0 2-32-16,0 1-29 0,-2-1-13 0,2 2-12 0,0 2-10 15,-2-1-5-15,2 1-3 0,-1-1-7 0,-1 1-5 16,2-2-1-16,0-2-6 0,0 1 2 0,0-3-1 0,3-1 1 15,-1-2-2-15,5 0-2 0,0-2-10 0,-1 0-1 16,4-1 2-16,1-4-3 0,3-1-6 0,2-1-1 0,1-3-11 16,-2 0-6-16,4 1-6 0,-1-1-18 0,-1-1-17 15,0 0-18-15,-1 1-11 0,-2 1-8 0,0 2-9 0,-3 1 6 16,-1 0 11-16,-2 3 20 0,-3 0 14 0,0 3 22 0,-3 1 9 16,0 3 21-16,-2 1 22 0,-2 1 14 0,-2 1 17 15,-1 1 8-15,-2 1 12 0,-2 2 12 0,-2-1 11 0,-1 1 4 16,0-1-6-16,-2 2-7 0,1 0-16 0,-1-1-4 0,0-1-12 15,1-2-13-15,3-2-12 0,-2-2-18 0,2-1-24 16,0-1-38-16,2-2-48 0,-2-4-65 0,3 2-89 0,0-8-103 16,0 2-86-16,3-4-71 0,-1-2-65 0,3-2-71 0,0-4-81 15,2 1-16-15,2-2 47 0</inkml:trace>
  <inkml:trace contextRef="#ctx0" brushRef="#br0" timeOffset="109723.01">6822 11011 54 0,'-11'1'840'16,"2"1"59"-16,2 0 47 0,-2-1-17 0,5 1-175 0,0-2-178 15,2 0-147-15,2 0-105 0,3-3-75 0,4-1-54 16,6-1-40-16,2-1-36 0,5-3-30 0,3 0-27 0,6-2-21 16,2 1-12-16,1-4-10 0,2 1-9 0,1 1-11 15,-1-2-16-15,0 1-21 0,-2 1-36 0,-1 0-62 0,-4 0-71 16,-2 1-104-16,-4 1-127 0,-1 1-114 0,-3 0-114 0,-3-2-128 15,-3 4-82-15,-2-1-15 0,-2 4 27 0,-3 2 81 16</inkml:trace>
  <inkml:trace contextRef="#ctx0" brushRef="#br0" timeOffset="114453.38">21281 15004 291 0,'-3'0'320'15,"-1"0"-65"-15,4 0-66 0,-7 0-51 0,5 0-35 16,-3 0-30-16,0 0-21 0,-1 0-14 0,2 0-12 0,-3 0-8 15,0 0 3-15,2 0-6 0,-2 0 0 0,4-2-1 0,-3 1-7 16,1 0-1-16,-1-1-1 0,-1 2-5 0,2-1-5 16,3-1 5-16,-3 2 0 0,3-1-1 0,-1 1-5 0,0 1 5 15,0 1 1-15,2-1 1 0,-2 2 3 0,2-2-4 16,-2 1-3-16,0 0-4 0,0-1-4 0,-1 2-14 0,0 0-11 16,0-1-11-16,-3 1-15 0,-2-2-16 0,0 2-16 0,1-1-12 15,-2 1-10-15,-1 0 0 0,0-3-5 0,0 0-5 16,0 0 5-16,0-2-5 0,4 1-4 0,0-2-21 0</inkml:trace>
  <inkml:trace contextRef="#ctx0" brushRef="#br0" timeOffset="115124.05">20907 14973 190 0,'-12'0'468'0,"-1"0"-29"0,3 0-56 0,-2 0-44 0,1 0-28 16,2 0-10-16,0-2 3 0,2 2 8 0,-4 0 21 16,4 2 19-16,-1-2 15 0,0 1 2 0,-1 1-14 0,1-2-20 15,1 0-20-15,3 0-25 0,-2 0-34 0,1 1-46 16,2-1-49-16,-1 2-49 0,3-2-34 0,1 0-18 0,0 0-17 16,1 1-14-16,4-1-8 0,2 2-7 0,3-1 1 0,2-1 2 15,5 1-5-15,1-1-1 0,5 2-2 0,2 0 4 0,2-1-3 16,3 1-4-16,-1-1 0 0,4 1-6 0,0-2 0 15,1 1 0-15,1-1-7 0,-1 2-2 0,-2-1-6 16,0-1-2-16,0 2-2 0,-4-1-2 0,-1 2-5 0,-4-1-5 16,0-1 0-16,-4 1-3 0,-1 1 4 0,-2-2-3 0,-3 1 3 15,-2 1-3-15,-3-2 5 0,-1 2 4 0,-1 0 4 0,-1 0 5 16,-4-1 3-16,-1-1-1 0,-3 2 1 0,-1 0 2 16,-2 0-2-16,-4-1-4 0,2 1-10 0,-6 0-6 15,-1 0-11-15,0-2-2 0,-3 2-7 0,-2-1-3 0,1-1 0 16,-4-1 3-16,2 0 5 0,-3 0 0 0,0-1 4 15,2-1 5-15,-1 1 0 0,2-1 5 0,-2 2-4 0,4-1 0 16,-3-1 3-16,1 1 0 0,2 1 2 0,-3-2-4 0,2 2 1 16,-2-1-1-16,-1 1 7 0,-1 0-1 0,1 0 4 15,-1 1 1-15,-1 1 10 0,0 1 5 0,1-2 9 0,-1 1 10 16,0-1 11-16,2 2 14 0,-1 0 10 0,0 0 18 0,3 0 13 16,-2 0 19-16,3-1 17 0,2 2 6 0,4-1-5 0,0 0 0 15,3 0-4-15,3 0-17 0,1-1-15 0,3 1-15 16,-2-1-17-16,5 2-12 0,2-1-3 0,1 1-1 0,4-1-5 15,3 1 6-15,1 0-2 0,2 0 0 0,5-1 1 16,2 0-2-16,0 0-5 0,5 0-5 0,0 0-1 0,3 0-6 16,-1-1-2-16,3 1 1 0,-1-2-3 0,4 1-3 0,-2-1 3 15,4 1-2-15,-1-2 1 0,1 1 0 0,0-1-4 16,-1 0-3-16,3 0 2 0,0-1-6 0,-1-1-5 0,0 2-5 16,-1-3-4-16,0 2-1 0,-3 1-5 0,-4 0-7 0,0 0-7 15,-3 0-3-15,-1 1-2 0,-5-1 0 0,-4 2-8 16,0-1-8-16,-4-1-16 0,-2 2-19 0,-3-1-27 0,1 0-38 15,-4 1-33-15,-1-2-69 0,3 2-84 0,-4-2-87 16,0 1-59-16,1-1-63 0,-1 0-74 0,0 0-74 0,0-1-37 16,-1-3 28-16,-1 2 66 0</inkml:trace>
  <inkml:trace contextRef="#ctx0" brushRef="#br0" timeOffset="117601.79">22821 9240 181 0,'0'-2'386'0,"2"-1"-50"16,-2 3-53-16,0-2-39 0,0 2-29 0,0 0-6 0,0 0 4 15,0 0 6-15,-2 0 12 0,2 0 3 0,0 0-5 16,-2 2-16-16,0-2-15 0,1 0-25 0,-2 2-25 0,2-1-17 15,-1 1-23-15,0 1-15 0,-1 0-1 0,-3 1-13 0,1 2 28 16,-2 3-2-16,4 2 5 0,-4 1-2 0,1 0-1 16,1 0-4-16,-4 2-8 0,0 2 16 0,1 2-28 15,0 0-8-15,-2 3-7 0,0 3-3 0,0 1-2 0,0 2 5 16,-3 3-2-16,4 2-11 0,-3-1 7 0,0 2 11 0,-1 2 4 16,1 2 7-16,-1-1-6 0,1 3-5 0,1 2 0 0,-1-1-5 15,1 4-9-15,1-1-14 0,0 2-9 0,0-1-6 16,1-1-5-16,1 1-7 0,0-2-4 0,-1-2 4 15,2 1-2-15,0-1-1 0,-2-1 0 0,1 0-2 0,-3-1 0 16,0-2-2-16,-2 0 0 0,-1 1 2 0,2-1-2 16,-2 0 0-16,-2-1 5 0,2-1 4 0,0 0 2 0,0 0 5 15,-1-1 0-15,0 0-6 0,0-1 6 0,-1 0 2 0,4 0-3 16,-2 1-7-16,-2-3 0 0,3 3 1 0,-1-2-3 16,2 2 1-16,1 0-3 0,1-1-3 0,-1 2-3 0,0-2 2 15,2 1-5-15,0-2-4 0,-1 0 1 0,1 0-1 0,3-1-2 16,-2 0 1-16,-3 0-2 0,3-2 1 0,-3 1 1 0,0-1-2 15,-2 1 1-15,1-3-2 0,0 3 0 0,-1-2 2 16,3 0-3-16,-2 0 0 0,1-1 10 0,0-2 0 0,1 1-3 16,-1-1-2-16,2 0 1 0,0-1-2 0,1-1-1 15,0-2 0-15,-1-1-16 0,2-1 7 0,2-3 0 0,-1 0-1 16,1-5-3-16,2 1-8 0,-1-4-10 0,2 1-12 0,1 0-5 16,-1-3-10-16,0 0-22 0,2 0-31 0,2-1-28 15,0-1-28-15,-1 2-26 0,1-2-29 0,0 1-37 16,0-1-57-16,-1 1-49 0,-1 0-41 0,-1 0-32 0,-1 1-29 15,0-2-44-15,0 3-73 0,-3 0-55 0,-2 0-4 0,-2 1 30 16</inkml:trace>
  <inkml:trace contextRef="#ctx0" brushRef="#br0" timeOffset="118252.96">21949 11733 148 0,'-2'-3'545'0,"1"1"34"0,-3 1-62 0,4 1-108 15,-4 1-76-15,3 1-37 0,-1 1-10 0,2 1 3 0,-4 1 7 16,3 2 20-16,-1 4 16 0,2 2 9 0,-4 2-12 16,4 3-16-16,-1 2-24 0,1 2-27 0,0 1-31 0,0 2-44 15,0 1-45-15,0 0-43 0,0 3-23 0,0-2-13 16,-3 3-13-16,0-2-5 0,1 3 1 0,-4-1-2 0,-1 1 6 15,-1 2 3-15,-1-1 3 0,-2-1 2 0,-1 1 1 0,0 1 5 16,-1 0-3-16,-1 1-2 0,3-1-3 0,-2 0-4 16,0 2 0-16,5-2-7 0,0-2-6 0,1 1-7 0,-2-1-6 15,4 0 1-15,-1 1-7 0,1 0-7 0,3-4-3 16,-1 2-2-16,1-2-1 0,2 1-6 0,0-2 2 0,0-1-1 16,0-1 2-16,0-1-5 0,0-1 0 0,0-2-3 0,0-2-7 15,0-2-7-15,0-1-15 0,0-2-14 0,0-2-15 16,0 0-19-16,0-3-17 0,0-2-18 0,0 1-16 0,0-4-22 15,0 2-40-15,-2-5-58 0,1 1-84 0,1-4-108 0,0-5-96 16,0-5-82-16,0-1-108 0,-2-5-110 0,0 0-37 0,-5 1 28 16,2-1 67-16</inkml:trace>
  <inkml:trace contextRef="#ctx0" brushRef="#br0" timeOffset="118653.94">21565 12436 535 0,'2'-7'620'16,"-1"1"38"-16,3-2-92 0,-3 2-100 0,0 2-68 0,-1 1-32 15,1-1-16-15,-1 2 3 0,0 2-3 0,0-2-5 16,2 4-30-16,0-2-28 0,-2 2-30 0,1 5-36 0,1-3-34 16,0 3-35-16,0 4-34 0,-1 0-26 0,0 2-13 0,1 2-12 15,-2 2-3-15,3 1-6 0,-3 1-2 0,1 2 0 0,2 0 1 16,-3 2 2-16,1 2 3 0,1-1 2 0,-1 3-6 15,-1-1-2-15,1 1-1 0,1-2-6 0,-1 2-6 0,1 0-5 16,0 0-4-16,1 0-6 0,0-1-3 0,1-2 1 16,0 0-5-16,3-2-2 0,0-1 1 0,4-1-3 0,-2-1-4 15,3-2-1-15,2-3 0 0,1 0-4 0,4-3-1 0,2-4 1 16,2-1-3-16,2-3-1 0,5-3-1 0,1-2-1 16,2 0-2-16,-1-6-2 0,2 1-3 0,-2-1-8 0,1-2-4 15,3 1-5-15,-3 0-4 0,-1 0-7 0,1 0-1 16,-4 1-2-16,-3 2-2 0,-1 2 3 0,-3 1 0 15,-4 0-2-15,-3 3 0 0,-2 0 2 0,-3 0-6 0,-2 0-5 0,-2 1-10 16,-4 1-15-16,2 1-12 0,-4 0-10 0,0-2-23 16,-4 4-43-16,-1 0-61 0,0 0-79 0,-3-2-107 15,0 0-108-15,-1-1-89 0,-2-2-101 0,1 0-124 0,-3 0-49 16,-1 0 16-16,2 0 61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41:32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18969 7273 221 0,'-6'-1'431'0,"1"1"-90"0,2-2-88 15,-2 2-70-15,3-1-47 0,-3-1-37 0,4 0-21 0,-1 2-16 16,-1 0-5-16,3 2-5 0,-1 0-8 0,1-1-10 0,0-1-9 16,0 0-2-16,0 0-4 0,0 0-1 0,0 0-5 0,1 0-8 15,1 2-3-15,-1-1 3 0,1-1 3 0,-1 2-6 0,0-1 6 16,3 1-2-16,-1 1 2 0,1-3 4 0,-3 1 1 15,1 0-6-15,-2-1-4 0,0 0 1 0,0 0-5 0,0 2 5 16,0-2-4-16,0 2-2 0,0-2-2 0,0 0 4 16,0 1 9-16,0-1-3 0,-1-1 8 0,1 1 0 0,0 1 4 15,0-1 4-15,0 3 6 0,0-1 3 0,0-2-9 16,1 1 2-16,-1-1-6 0,0 0-1 0,0 0-3 0,0 0-7 16,0 0-3-16,0 0-7 0,2 0 3 0,-2-1-3 15,0 1-6-15,0 0 0 0,0 0-12 0,0 0-9 0,0 0-11 16,0 0-13-16,0 0-18 0,-2 0-21 0,2 0-15 0,0 0-21 15,0 0-20-15,0 1-14 0,2 1-18 0,0-1-21 16,2 1-6-16,-1-1-22 0,-2-1-27 0,2 0-27 0</inkml:trace>
  <inkml:trace contextRef="#ctx0" brushRef="#br0" timeOffset="2153.92">21663 7314 42 0,'-4'0'670'0,"0"3"33"0,-2-2-51 0,-1 1-143 0,2-1-117 0,4-1-91 15,-1 0-59-15,-2-1-38 0,3-1-28 0,1 1-26 0,-1-1-34 16,1 2-19-16,0 0-28 0,1-1-18 0,-1 1-22 15,1-2-13-15,3 2-14 0,-2 2-13 0,1-1-11 16,0 1-38-16,3 1-48 0,-3-3-67 0,2 0-63 0,1 0-69 16,-1 0-65-16,2 0-81 0,0 0-115 0,2 1-70 0,0 2-22 15,2-1 18-15</inkml:trace>
  <inkml:trace contextRef="#ctx0" brushRef="#br0" timeOffset="8217.43">3519 8011 320 0,'-12'8'602'0,"1"-2"-19"0,2 0-147 0,2-2-144 16,0 1-107-16,3-1-62 0,-1-1-33 0,3 0-24 0,2 0-10 15,0-1-2-15,4 1 0 0,3-2 3 0,4 2 12 16,1-1 24-16,6-1 12 0,3 1 11 0,2-1 2 0,2 1-3 15,3-2-14-15,1 0-13 0,2-2-26 0,2 2-25 16,0 0-8-16,-1 0-11 0,2 0-6 0,-1 2 1 0,-1-2 0 16,0 1-3-16,-2-1 0 0,0 0-10 0,-3 0-6 0,0 0 6 15,-1 0-20-15,-5-1-23 0,0 1-16 0,-3 0-21 16,-2-2-31-16,-5 1-28 0,0 1-20 0,-3 0-23 16,-2 0 6-16,0 1-5 0,-5 1-3 0,1-2-2 0,-4-2 3 15,1 1-4-15,-5-2-18 0,-1-2-35 0,-1 2-52 0,-2-2-79 16,-1 3-53-16,-5 0-27 0</inkml:trace>
  <inkml:trace contextRef="#ctx0" brushRef="#br0" timeOffset="8491.48">3523 8163 294 0,'-18'4'577'0,"3"2"-36"0,2-1-107 0,2-1-105 0,2-1-83 16,2 2-49-16,2-2-40 0,2 0-27 0,0-2-5 15,3 1-27-15,0-1-21 0,3 0-25 0,3 4-14 0,1 0-2 16,4-1 24-16,3 2 8 0,4-1 3 0,3 1 14 16,0 0 2-16,4-2 2 0,2 1-7 0,-1-2-17 0,2 0-25 15,-1-2-7-15,1-1-12 0,-1-1-11 0,0-1-1 0,-1 1-1 16,-2-2-1-16,0 0 0 0,-2-1-3 0,-1 0-4 16,0 0 3-16,-2 1-3 0,-1-2-6 0,-2 1-9 15,0-1-21-15,-3 2-42 0,-1-1-40 0,0 1-47 0,-3-1-46 0,0 2-49 16,0-1-38-16,-4 0-37 0,2 0-27 0,-3-2-25 15,-1 1-51-15,1-1-30 0,1 2-5 0</inkml:trace>
  <inkml:trace contextRef="#ctx0" brushRef="#br0" timeOffset="9432.78">7927 7989 521 0,'-10'3'548'0,"1"-2"-67"0,1 1-65 0,1-1-53 16,2-1-33-16,0 3-14 0,2-1 0 0,1-1 8 16,-2 1 13-16,3-1 5 0,0-1-10 0,0 0-20 0,1 0-31 15,0 0-29-15,0 0-37 0,1 0-33 0,1 0-32 0,4-1-28 16,1-1-31-16,3 2-24 0,3-3-13 0,2 1-3 0,1 1 0 16,4-2-6-16,2 0-6 0,0 0-9 0,1-1-6 15,1 1-2-15,0 0-4 0,1 0-8 0,-1 0-3 16,0 0-6-16,0 1-2 0,-2-1-1 0,1 0 1 0,-2 1-2 15,0 0 2-15,-3 0 0 0,0 1-4 0,-4-1 5 0,0 1-8 16,-1 1-6-16,-3-2-15 0,0 2-27 0,-3-1-35 0,-1 1-44 16,-4 1-50-16,1-1-65 0,-1-1-76 0,-2-1-88 15,0 2-74-15,-3 0-54 0,-1 2-43 0,-2-2-44 16,-2 0-43-16,-2 1-49 0,0 1 4 0,-2 4 57 0</inkml:trace>
  <inkml:trace contextRef="#ctx0" brushRef="#br0" timeOffset="9704.29">7846 8224 32 0,'-21'11'602'16,"6"-2"-6"-16,-1 0-61 0,4-2-73 0,2-1-68 0,2 0-45 15,2-2-23-15,0 1-14 0,4-2-23 0,-1 2-36 0,1-4-27 16,4 1-28-16,1 1-25 0,2-2-15 0,2 0-5 16,3 1 3-16,2-2 12 0,5-2 2 0,1 1-14 0,5 0-15 15,0-2-11-15,4 0-19 0,1 1-30 0,1-1-22 0,1 0-26 16,0 2-13-16,0-3-9 0,1 2-5 0,-2 0-6 15,0-1 0-15,-1 2 0 0,-2-2-6 0,-1 1 2 0,-3 1 0 16,-1-1 4-16,-3 2 0 0,-1 0 4 0,-3 0-3 16,-3 0-1-16,1 0 1 0,-3 0-1 0,-2 2-2 0,-1-2-7 15,0 0-7-15,-2 0-22 0,0-2-29 0,-1 2-37 16,-1 0-44-16,-1 0-38 0,-1-2-54 0,1 0-73 0,-1-3-61 16,2 2-46-16,-2 0-31 0,-2-2-11 0,1 3-18 0,0-4-31 15,-2 1-25-15,0 2-28 0,0 0-2 0,0 0 13 16</inkml:trace>
  <inkml:trace contextRef="#ctx0" brushRef="#br0" timeOffset="11546.09">4559 8266 93 0,'-3'0'634'16,"-1"0"-4"-16,2 2-87 0,-1-2-102 0,1 1-78 0,0 2-48 16,-1 0-16-16,3 3-17 0,-1 2-15 0,1 0 2 15,-1 3-13-15,1 1-8 0,-2 3-30 0,2 1-8 0,0 4-25 16,-1 3-13-16,-1 2-19 0,2 1-19 0,-1 1-22 0,-2 0-15 15,1 0-14-15,1 0-16 0,0-2-16 0,-2-1-11 16,1-1-7-16,1-2-10 0,-1-3-7 0,0-2-8 0,0 1-3 16,0-1-5-16,-1-3-15 0,1 0-33 0,0-1-60 15,0-3-70-15,-1-4-102 0,2 2-124 0,0-3-116 0,1-1-117 16,1-1-119-16,0-1-81 0,4-1-28 0,-3-1 12 0</inkml:trace>
  <inkml:trace contextRef="#ctx0" brushRef="#br0" timeOffset="11749.49">4841 8362 12 0,'0'-3'743'0,"-4"3"43"0,-1 2-20 0,-2 1-107 0,-4 4-114 16,-1 4-80-16,-2 1-66 0,-4 4-71 0,-1 5-45 16,-2 2-40-16,-1 4-44 0,-3 0-34 0,2 3-34 0,-1-2-39 15,0 2-35-15,0-3-24 0,3 1-16 0,0-3-12 0,2-1-13 16,2-3-38-16,-1-3-47 0,3-2-57 0,1-1-78 0,2-2-105 15,0-2-95-15,3 0-83 0,2-2-69 0,1-2-55 16,1-1-51-16,1-1-39 0,1-4 15 0,1-1 48 0</inkml:trace>
  <inkml:trace contextRef="#ctx0" brushRef="#br0" timeOffset="11949.39">4273 8542 390 0,'-6'-4'625'0,"4"-2"-55"16,-1 4-105-16,1-1-100 0,0 3-74 0,2 0-43 15,0 0-17-15,0 2-12 0,2 1 3 0,5 0-7 0,-1 1 5 16,4 2-10-16,2 2-9 0,0-1-13 0,2 2-30 0,1 0-27 16,3 3-33-16,-1 0-22 0,1 0-32 0,3-1-12 15,-1 1-17-15,1-2-12 0,-1 1 1 0,1-2 3 16,-1 0-18-16,0 0-19 0,0 0-54 0,-2 0-72 0,0-2-93 16,-1 1-94-16,-1-1-89 0,0-1-98 0,-2-1-110 0,1 1-78 15,-1 0-37-15,-2 0 12 0</inkml:trace>
  <inkml:trace contextRef="#ctx0" brushRef="#br0" timeOffset="12800.77">4986 8572 48 0,'-3'-1'372'0,"-1"-1"-67"0,1 2-70 0,1 0-61 0,-2 0-51 16,3 2-30-16,0-1-22 0,0 1-5 0,-1-1-6 0,0 0-7 15,2-1 1-15,0 0-5 0,0 0 7 0,0 0 6 16,0 0 11-16,0-1 7 0,0 1 8 0,0-1 9 0,0 1 18 15,0 0 17-15,0-2 17 0,0 2 27 0,0 0 19 16,-1-1 16-16,1 1 12 0,-1-2 6 0,1 1 1 0,0-1-2 16,0 2-5-16,0 0-20 0,-1 0-14 0,1 0-9 0,-2 3-4 15,2-1-6-15,-2 1-10 0,2-2-10 0,0 0-9 0,0 1-12 16,0 0-15-16,0-1-18 0,0-1-21 0,0 3-16 16,0 0-16-16,0 3-12 0,2 2-14 0,-2 2-6 15,2 2-5-15,-1 6 1 0,0 2-3 0,0 1-3 0,-1 4 4 16,2 2 0-16,0 2-3 0,-1 1 4 0,-1 1 0 15,0 1 3-15,0 1-1 0,0-2 2 0,-1 0-5 0,-1 0 1 0,0-3 0 16,1-1 1-16,0-1-4 0,1-4-3 0,0 1-9 16,0-4-25-16,-1-2-47 0,-1-1-78 0,2-2-88 15,0-5-114-15,0-3-107 0,2-3-94 0,-1-3-94 0,1-3-79 16,0-3-77-16,1-3 0 0,-1-5 29 0</inkml:trace>
  <inkml:trace contextRef="#ctx0" brushRef="#br0" timeOffset="13034.5">4894 8688 326 0,'-7'-15'570'16,"2"3"-67"-16,1 2-87 0,1 0-90 0,1 2-75 0,2 3-58 16,0-1-41-16,0 1-39 0,2 2-32 0,1 0 2 0,4 2 7 15,2-1 4-15,3 2-3 0,2 2-2 0,1-2 0 16,2 1 3-16,1 2 2 0,1 2-28 0,-1-1-33 0,-2 4-17 16,-1-1-6-16,-1 4-5 0,-2-1-2 0,-3 1-2 15,-2 1 17-15,-1 1 20 0,-3 0 18 0,-3 4 15 0,-2 0 11 16,0 1 10-16,-4 0 13 0,-2 0 0 0,-1 0-21 0,-2 0-11 15,-1 0-14-15,0-2-17 0,-1 1-14 0,1-4-11 16,0-1-17-16,1-1-22 0,0-2-35 0,1-4-55 0,1-1-67 16,2-3-69-16,0-1-65 0,3-5-55 0,3-2-49 15,2-2-48-15,1-3-47 0,3-1-46 0,1-3-16 0,2-2 5 16</inkml:trace>
  <inkml:trace contextRef="#ctx0" brushRef="#br0" timeOffset="13215.54">5275 8422 322 0,'7'-6'534'0,"2"3"-54"16,-2 2-61-16,2 2-64 0,-2 2-42 0,-2 5-13 0,1 2-8 16,-1 2-9-16,-3 5-3 0,-1 3-8 0,-1 3-23 15,-1 3-15-15,-1 4-24 0,0 0-36 0,-1 1-29 0,-1 2-33 16,-1-3-27-16,1 0-22 0,0-1-25 0,1-1-20 16,1-2-37-16,0-1-48 0,2-2-72 0,0-4-104 0,0-1-104 15,2-4-95-15,0-2-114 0,1-2-142 0,0-1-75 0,0-3-34 16,1 0 32-16</inkml:trace>
  <inkml:trace contextRef="#ctx0" brushRef="#br0" timeOffset="13566.18">5190 8649 2309 0,'-5'-3'568'15,"1"3"-172"-15,2-2-142 0,2-1-98 0,2 0-56 0,3-2-42 16,4 0-27-16,2-1-17 0,1 1-2 0,5 1-8 15,0 1-4-15,4 0 0 0,0 0 0 0,1 3 0 0,3 3 0 16,-3 1 6-16,2 2-11 0,-1 2-5 0,-1 4 2 0,-2 1-5 16,-4 2-15-16,0 2-2 0,-5 4 1 0,-1 1-5 15,-6 2 7-15,1 2 6 0,-5-2 5 0,-2 3 0 16,-1-2 18-16,-1 0 12 0,-1 0 16 0,0-1 21 0,1-3 21 16,-3-2 19-16,3-2 10 0,-1-2 7 0,1-5 2 0,1 1-4 15,1-3-14-15,2-3-18 0,-2 0-18 0,2-4-22 0,2-1-9 16,-1-4-2-16,2-3-10 0,1-3 1 0,2 0 6 15,1-6-3-15,0-1-2 0,3-5 4 0,0 2-3 0,2-4-5 16,1 1 2-16,-1-1-6 0,4 3-5 0,-2 1 0 16,1 2 5-16,-1 2-7 0,0 1-4 0,0 2-3 0,-1 2-2 15,0 2-2-15,0 2-14 0,-1 2-29 0,-1 1-62 0,2 1-77 16,-1 1-76-16,0 2-80 0,2-1-92 0,-3-1-122 16,2 2-104-16,1 2-70 0,0-1 0 0</inkml:trace>
  <inkml:trace contextRef="#ctx0" brushRef="#br0" timeOffset="13914.88">6460 8578 710 0,'-9'3'826'0,"2"0"7"15,0 2-80-15,2-2-135 0,-1 0-116 0,2-2-94 16,1 2-69-16,-2 2-54 0,3-2-40 0,-1 0-40 0,3-2-46 15,0 1-44-15,2 0-41 0,1 2-35 0,4-3-21 0,-2 2-9 16,3-1-9-16,1-2-13 0,1 1-38 0,-1 1-45 0,2 1-66 16,-2-2-94-16,1 0-117 0,-1 1-108 0,-2-2-89 15,0 0-93-15,-3 2-65 0,-1-1-64 0,-1 2-19 16,0 2 45-16</inkml:trace>
  <inkml:trace contextRef="#ctx0" brushRef="#br0" timeOffset="14101.99">6325 8782 637 0,'-10'8'720'0,"3"-4"-52"0,2 1-103 16,1-1-107-16,2-2-84 0,0-1-72 0,2-1-56 16,2 2-22-16,-1-2-24 0,2 1-12 0,2-1-10 0,1 2-14 15,0-1-18-15,2 1-18 0,2-1-12 0,1 1-25 0,1-2-23 16,-1 0-27-16,1 0-19 0,1-2-14 0,-1 1-12 16,3 1-22-16,-3 0-44 0,2-2-67 0,0-1-100 0,-2 0-105 15,-1-2-103-15,2-2-112 0,-1 1-125 0,1 0-91 16,1-1-53-16,0 1 9 0</inkml:trace>
  <inkml:trace contextRef="#ctx0" brushRef="#br0" timeOffset="16503.41">7066 8493 55 0,'2'-12'603'16,"0"3"-9"-16,0 0-75 0,-1 1-80 0,-1 1-59 15,2 2-30-15,-2-1 3 0,0 2-8 0,0 2 4 0,0 1 5 16,0 2-11-16,0 1-20 0,-2-1-26 0,-1-1-24 0,1 2-52 16,0 1-37-16,-1 1-42 0,1 2-44 0,0 0-37 15,0 0-24-15,0 2-16 0,1 1-14 0,-1 0 0 0,0 1-6 16,0 1 3-16,1 1 0 0,-1 0 4 0,2-2 1 16,-2 2-4-16,2-1 0 0,0-1 3 0,2 1 0 0,0-1-8 15,1-1-7-15,1 0 2 0,-1 0-3 0,3 0 4 0,3-1-3 16,-1-1 0-16,3-1 3 0,0-1 6 0,1-2-2 15,2 0 0-15,0 0 2 0,0 0-7 0,1 0 1 16,-3 1-4-16,0-1 0 0,-2 2 3 0,-2 0 5 0,-3 0-4 16,-1 3 4-16,-2-1 6 0,-2 2 1 0,-3 2 5 0,-3 1-3 15,-1 3-1-15,-4 1-2 0,-3 1 1 0,0-1 1 16,-4 2 1-16,-1-2-2 0,1 2-6 0,-2-2 4 0,1-1 3 16,0-2-2-16,1-2 0 0,1-1-6 0,2-2-4 0,2-4 2 15,1 1-4-15,1-2-26 0,1-2-44 0,1-4-49 16,2 0-71-16,0-4-96 0,1-4-107 0,3-1-99 0,3-4-78 15,0-2-68-15,3-3-66 0,1 0-79 0,3 0-20 16,0 0 41-16</inkml:trace>
  <inkml:trace contextRef="#ctx0" brushRef="#br0" timeOffset="16690.63">7015 8526 56 0,'-1'-2'742'0,"-2"2"46"0,2-3-51 0,1 2-127 16,1-2-117-16,3 0-98 0,1 1-80 0,0 1-48 15,4-1-37-15,0-1-21 0,3 2-24 0,1-3-12 0,1 3-33 16,2-2-27-16,2 2-28 0,1-1-16 0,-1 1-20 16,3-1-16-16,2-1-15 0,-1 0-6 0,2 1-5 15,0 0-6-15,2-1 1 0,-1 0-19 0,-2-2-44 0,2 0-63 16,-2 3-112-16,-2-4-119 0,2 0-116 0,1-2-123 16,-2-2-164-16,1-2-101 0,0-1-24 0,0 2 23 0</inkml:trace>
  <inkml:trace contextRef="#ctx0" brushRef="#br0" timeOffset="24232.27">16628 5427 207 0,'-5'0'539'0,"0"-2"-66"0,0 1-93 0,1 1-83 0,1 0-38 16,-1 0-16-16,1 0-9 0,0 1-2 0,2 1-7 15,-1-2-8-15,2 0-19 0,2 0-23 0,-1 0-35 0,-1 0-34 16,2 0-27-16,-1 1-24 0,0-1-22 0,2 3-14 16,1-1 6-16,3 1 9 0,4 0 20 0,1 0 17 0,4-2 14 15,3 1 18-15,3-2 16 0,4 0 6 0,3 0-5 16,5-3-8-16,1 0-17 0,4 0-23 0,4 1-4 0,2-1-20 15,2 0-10-15,0 2-11 0,3-2-8 0,-3 1-10 0,2 1-4 16,-2 1-2-16,-4-2-6 0,-2 2-2 0,-3 0-1 16,-4 2 0-16,-5-1-1 0,-2 1 2 0,-4 1 5 0,-5-2-2 15,-4-1 5-15,-2 1-3 0,-3 1-3 0,-2-2 0 16,-2 2 1-16,0-2 4 0,-1 0-6 0,-1 1-1 0,-2-1-17 16,0 0-21-16,1 2-29 0,-2-1-42 0,0-1-61 0,-2 0-72 15,2-1-62-15,-2-1-51 0,1 1-36 0,-3-1-22 16,2 2-9-16,-3 0-1 0,0 0 6 0,-2-2-6 0,-2 1-49 15,1 1-27-15</inkml:trace>
  <inkml:trace contextRef="#ctx0" brushRef="#br0" timeOffset="27205.17">19583 6846 192 0,'-29'-29'305'0,"-1"1"-81"0,-1 0-70 15,0 2-52-15,0 0-35 0,0 2-24 0,3 2-13 16,1 1-15-16,3 3-14 0,3 1-13 0,2 2-11 16,3 3-5-16,2 2-19 0,3-1-14 0,1 5-12 0,3-1-23 0,1 4-33 15,2 1-38-15,3 2-59 0</inkml:trace>
  <inkml:trace contextRef="#ctx0" brushRef="#br0" timeOffset="28597.49">21568 7358 263 0,'0'4'498'0,"4"-3"-59"0,-2 4-70 15,3 1-65-15,2-2-33 0,2 4-23 0,3-2-10 0,3 1-6 0,0 1-9 16,4-4-26-16,2 2-16 0,1 0-29 0,5-1-34 16,1-1-28-16,3-1-11 0,3 0-17 0,1-3-7 15,2 2-8-15,0-1-11 0,2 1 1 0,-2-1-12 0,3 1 6 16,1 1-12-16,-2-3-1 0,2-2-16 0,0 1 0 0,-2 1 4 15,-1 0-6-15,0 0 3 0,-3 0-7 0,1 0 2 0,-6-2-7 16,1 2 3-16,-3 2 4 0,-1-2-5 0,-5 3 6 16,0-3-1-16,-5 1 4 0,-1-1-4 0,-3 2 2 15,-3-1 8-15,-1-1-6 0,-5 3-1 0,-1 0 0 0,1-1-1 16,-4-2-6-16,0 0-12 0,0 1-15 0,-2 1-32 0,0-2-41 16,-5 0-40-16,0 0-52 0,0 0-52 0,-4 0-38 0,0-3-38 15,-3 1-39-15,2-1-28 0,-1 0-35 0,-3 0-49 16,2 2-27-16,0-2-9 0</inkml:trace>
  <inkml:trace contextRef="#ctx0" brushRef="#br0" timeOffset="28985.35">21529 7534 541 0,'-16'3'577'15,"6"-1"-99"-15,-1 1-136 0,4-2-111 0,2 1-71 0,3-1-34 16,0 2-8-16,4 0 5 0,0 0 21 0,3 2 26 16,2-2 9-16,2-1 2 0,3 3-8 0,3-3-7 15,4-1-17-15,2 1-19 0,5-1-34 0,3 1-34 0,3-1-12 16,3 2-7-16,3-2 0 0,2-1-17 0,5 2-6 0,2 0 0 16,2-1-5-16,0 2 2 0,2-1-5 0,1-1 2 0,-3 1-10 15,1 1 2-15,-2 0-4 0,-1-2-4 0,-4-1-2 16,0 0-4-16,-4 0 6 0,-2 0-4 0,-5-1 6 15,-1 1 7-15,-2-2-4 0,-3 2-3 0,-2 2 0 0,-5-2 10 16,-1 1 0-16,-4-1-5 0,-2 0 0 0,-3 0 3 0,-2-1 4 16,-1 1 3-16,-1-2 11 0,-3 1-9 0,1 1-2 0,-1 0 8 15,-1 0-1-15,0 0 3 0,1 0-8 0,-2-2 7 16,0 1-4-16,0 1 0 0,0-2-2 0,0 2-2 16,0-3-9-16,0 3-3 0,0-3-4 0,0 3-15 0,1-1-28 15,-1 1-25-15,2 0-52 0,0 0-66 0,-2 0-60 0,0 0-60 16,0 0-53-16,0-2-46 0,2 0-51 0,-1 1-57 15,2 0-58-15,1-1-19 0,-1 1 0 0</inkml:trace>
  <inkml:trace contextRef="#ctx0" brushRef="#br0" timeOffset="31697.12">21859 5274 273 0,'-11'0'678'0,"-1"0"-2"0,-5 4-110 16,2 2-111-16,-5 3-88 0,0 2-67 0,-2 2-33 0,-3 5-30 15,3 0-24-15,-4 3-30 0,5 2-30 0,-4-1-44 0,4 1-32 16,1-1-12-16,3-1-17 0,1 2-15 0,2-2-18 16,1 0-6-16,2-3-12 0,3-2-2 0,-1-1 5 0,2 0 1 15,1-1-4-15,-1-2 0 0,3 0-18 0,-1-3-55 16,0 0-79-16,1-5-77 0,0-2-86 0,1-2-106 16,2-2-130-16,-3-2-120 0,2 1-78 0,-1-3 6 0,2-2 50 15</inkml:trace>
  <inkml:trace contextRef="#ctx0" brushRef="#br0" timeOffset="31903.36">21430 5250 18 0,'-4'-9'605'0,"3"1"0"0,0 2-93 15,0 3-120-15,1 0-101 0,1 3-69 0,0 3-59 0,4 2 9 16,0 2 2-16,2 2 3 0,3 5-1 0,1 2-8 16,4 2-10-16,-1 3 6 0,7 1-3 0,-2 1-51 0,2 1-30 15,1 0-20-15,3 0-6 0,0 2-4 0,1-2-11 0,0-2-16 16,2 1-3-16,0-1-8 0,-1-2-5 0,-5-2-28 15,1-2-51-15,-2-1-72 0,-3 0-71 0,-2-1-87 16,-3-2-82-16,-4 0-161 0,0 3-105 0,-6 0-73 16,2 1-19-16,-2 1 47 0</inkml:trace>
  <inkml:trace contextRef="#ctx0" brushRef="#br0" timeOffset="32570.53">22156 5584 372 0,'4'-12'595'0,"-4"1"-64"0,3 1-92 0,-3 1-67 0,4 0-23 16,-2 2-11-16,0-1 15 0,1 2 10 0,-5 0 2 15,-1 2-21-15,-3-2-28 0,1 1-52 0,0 2-54 16,-4 0-45-16,0 3-46 0,0 1-45 0,-1 3-32 0,-1-1-18 15,-1 3-12-15,-1-2-4 0,2 4-3 0,0 2-11 0,-2 2-4 16,4 2 4-16,-2-1 0 0,4 1 4 0,-1-1 0 0,4 2-5 16,1-3 2-16,0 2 9 0,3-1-1 0,0-1-3 15,2 2 4-15,0-1-6 0,4-1 5 0,2 0-1 16,3 0 2-16,0-1 4 0,0-4-8 0,3 1 6 0,0-4-9 16,0-1 5-16,0-1-6 0,2-2 3 0,-1-2-20 0,2-1-22 15,-1 0-13-15,-1-1-31 0,2-4-30 0,0-2-45 16,-1-5-41-16,2-2-50 0,0-2-25 0,0-5-3 0,1 1-2 15,-1-4 20-15,1-1 33 0,1-1 38 0,-1-1 44 16,2-3 44-16,-3 0 42 0,-2 0 20 0,-3 2 19 0,0 2 20 16,-4 2 22-16,-3 2 27 0,-1 2 26 0,-4 1 27 0,-1 4 24 15,-1 0 20-15,-2 0 26 0,-1 3 4 0,-1 3 0 16,1 0-11-16,0 4-15 0,-2 1-22 0,0 2-19 0,1 1-10 16,-1 2-26-16,3 2-14 0,-4 2-20 0,3 1-11 0,-1 1-8 15,-1 3-1-15,1 4-6 0,-2 3-7 0,4 2-3 16,-4 5 7-16,1 3 2 0,-1 0 1 0,2 5 0 0,-2-2 1 15,2 3-1-15,2-2-2 0,0 1-2 0,2-1 3 16,0-1-4-16,-1-1-3 0,2-1 1 0,0-2 2 0,0-2-4 16,0 0 5-16,-1-3-1 0,1-2-9 0,0-1-6 0,0-6 8 15,0 0 2-15,1-1-3 0,-1-4 5 16,2 2 5-16,-1-3-1 0,0-1 4 0,2-2 5 0,-1 0-5 0,0-3-10 16,4 1 5-16,-1-3 0 0,2 0-8 0,0-3 6 15,0-1-2-15,2-1 6 0,1 1-5 0,0 0 1 0,-2 1-1 16,2 2-2-16,-3 2-3 0,0 1-2 0,0-1 0 0,-1 4-6 15,0 0 11-15,-2 4 7 0,0 0-7 0,2 1 0 16,-2 2 5-16,3 1-8 0,-3-1 1 0,0 1 2 0,2-1-8 16,-2 0-5-16,0 1 3 0,0 0 0 0,1 1-1 15,1 0 5-15,-1-2 8 0,1 1-14 0,1-2-23 0,0-2-56 16,0-1-80-16,1 2-80 0,-1-2-69 0,3 1-67 16,-2-1-80-16,3-3-64 0,2 0-63 0,0-3-44 0,1-1 1 15,0 1 35-15</inkml:trace>
  <inkml:trace contextRef="#ctx0" brushRef="#br0" timeOffset="33683.58">22871 5503 511 0,'-4'-7'504'0,"-3"2"-62"0,-2 2-92 0,0 3-78 15,-3 0-61-15,-1 3-45 0,1-1-29 0,-1 1-16 16,1 1-17-16,0 2-21 0,-1 2-2 0,4-1-15 0,-1 1-6 16,3 1-10-16,-2 1-5 0,4 1-14 0,1-1-4 15,-1 0-6-15,3 0-7 0,0-1-2 0,0 0-10 0,2 0-1 16,2 0-1-16,0-2 7 0,-1 2 3 0,2-1 0 0,0-3-3 15,-1 2-14-15,1-4 10 0,0 0 3 0,0-3 2 16,1 0-5-16,0-2-1 0,3-1 8 0,-1 0-4 16,1-3 7-16,2 2-7 0,-1-2-3 0,2-2-3 0,0 1-4 15,1-4-2-15,0 4-8 0,1-1 5 0,-3 1-4 0,-1 2 6 16,0-1 1-16,-5 5 3 0,2-3 3 0,-3 4 0 0,2 2 3 16,-4 1 1-16,1 0 2 0,-1 2-3 0,-1-1 3 15,-1 2 1-15,0 2 0 0,0-1 3 0,1 1 6 16,-3-2-4-16,4-1-1 0,-2 2-2 0,1-1-2 0,-1-2-5 15,2 2-1-15,0-1 8 0,0-1-7 0,0-1-2 0,2 0-7 16,-2 0-9-16,1 0-24 0,1-1-38 0,-2 1-44 16,0 0-45-16,4-3-32 0,-4 0-22 0,1-2-32 0,1 1-19 15,3-2-5-15,1 1 11 0,1-2 19 0,-2-1 16 16,4 1 18-16,-1-2 22 0,0-2 37 0,3-1 29 0,-2 0 44 16,1-3 45-16,0 2 56 0,1-1 53 0,0 2 45 0,-2 2 33 15,0 0 19-15,-2 3 23 0,-4 0 16 0,1 2 10 16,-2 1-7-16,0 1-14 0,-2 0-27 0,0 1-11 0,-3 1-8 15,2 1-20-15,-3 1-24 0,1 2-30 0,-2 2-16 16,-1 1-17-16,3 0 0 0,-2-2-13 0,1 2-12 0,1 0 0 16,0-1-6-16,2 1 2 0,-1-2-8 0,1 2-1 0,0 0-5 15,-1-1-1-15,2-2 9 0,0 0-4 0,0-3 7 16,0 0 14-16,2 0 27 0,-1 0 16 0,-1-2 22 0,0-1 27 16,0 0 27-16,0 0 23 0,3 0 9 0,-2-1 9 15,2-2-26-15,0 0-5 0,1-2-16 0,3-1-23 0,0 2-34 16,0-4-23-16,2 1-18 0,-2-1-21 0,0 2-4 0,-2-1-12 15,1 2-4-15,0 2-6 0,-4 2-2 16,2 1 1-16,-1 1 2 0,1-1 0 0,-2 3 4 0,-1 2 4 16,3-1-8-16,-2 2 0 0,1 2 0 0,-1 1 0 0,1 0-2 15,1-2 1-15,0 1 2 0,-1 0-7 0,1 0-2 0,-2 0-10 16,3 1-11-16,-1-2-24 0,0-1-18 0,2-1-21 16,-1-1-24-16,2 1-6 0,0-2-10 0,0-2 8 0,3 2 9 15,-2-3 21-15,1 0 17 0,0 0 21 0,0-2 25 0,1 0 13 16,0-3 18-16,0-2 8 0,1-1 6 0,-1-2 4 0,-1-1 13 15,3-1-3-15,1-1-4 0,-2-2 10 0,-1 0 23 16,-1-2 10-16,2 4 14 0,-3-2 13 0,0 1 6 16,-2-1 22-16,0 2 19 0,-4-2-4 0,-2 3 0 0,-1-2 8 15,-2 2 11-15,-2 3 0 0,-2-1-2 0,-2 2-16 0,0 1-4 16,-3 2-7-16,-1 2-25 0,1 1-13 0,-1 1-25 0,1 1-12 16,3 3-15-16,-1 0-3 0,1 0-8 0,1 2-1 15,1-1 0-15,2 2-8 0,-1 2-6 0,2-2 5 16,1 1 1-16,2 1-7 0,-1-3-4 0,2 3-6 0,2 1-2 15,-1-1 2-15,0 2 4 0,4-1-4 0,-1 0-1 0,0 0 3 16,0-1 0-16,3-1 2 0,-3 1 0 0,2-1 1 0,1-1-4 16,-2-1-1-16,-2-2 1 0,2 0-2 0,1-2 3 15,-1-1-1-15,1 0 1 0,1-1 0 0,0-2 1 16,-2-2-1-16,1 1-3 0,-1-2 5 0,2-2 0 0,0 0-1 16,0 3-1-16,-3-3-2 0,1 1 2 0,-1 1 4 0,1 1 1 15,-4 2-4-15,2-2-3 0,0 4 4 0,-3-2 0 0,1 3 6 16,-1 0-2-16,0 0-4 0,-1 3-1 0,-1 2 1 15,1-1-5-15,-2 1 3 0,2 2 0 0,-3 1-5 16,1 2 3-16,-1 1-1 0,1-3 1 0,-1 2 1 0,2-2 8 16,0 2-2-16,-1 0 0 0,3 4 1 0,0-1 0 0,0 4 1 15,0-1-5-15,0 1 1 0,0-1-7 0,0 5-1 0,-4-1 4 16,4 2 3-16,-1 2-6 0,-1 0 6 0,0 2 6 16,0-1-3-16,-1-1 5 0,1 2-4 0,-1-1-1 15,-3-1-6-15,2-1 10 0,-1-1 0 0,-2-1-3 0,0-1 4 16,0-2-4-16,-2-3-1 0,0-1 1 0,-1-1 14 0,-1-3 11 15,0-2 14-15,-1-1 10 0,-2-4 8 0,0-3 11 0,-1 0-1 16,0-3 5-16,-1 0-13 0,1-4-21 0,3-4-14 16,-2-1-13-16,2-1-17 0,2-2-30 0,0-3-49 0,1 0-70 15,2-3-94-15,1 0-126 0,1-3-130 0,5-5-125 0,5-1-135 16,1-1-110-16,6-2-47 0,4 1 9 0,2 4 56 16</inkml:trace>
  <inkml:trace contextRef="#ctx0" brushRef="#br0" timeOffset="34533.36">23551 5602 294 0,'-4'0'530'16,"0"0"-45"-16,0 0-63 0,1 0-71 0,2-1-46 0,-1-1-27 15,0 4-17-15,1-1-6 0,0 2-13 0,1 0-18 0,0 0-19 16,0-1-12-16,0-1-23 0,0 2-31 0,1 0-28 16,0 0-34-16,3 2-20 0,0-1-14 0,0-1-15 0,2 0-1 15,1-1-7-15,1-1 2 0,2-1-6 0,1-1 4 16,1-1-1-16,-1 0-9 0,3-2-1 0,-3 0-10 0,0-4 0 15,0 1-3-15,1-4 0 0,-2-1-3 0,0-3 5 0,1-3 3 16,-3 0-1-16,-2 2 3 0,-2-1-6 0,-1 1 0 16,-1 1 6-16,-4 1 4 0,-1-1-6 0,-3 3-2 0,-1 2 8 15,-1 2 1-15,-3 2 6 0,-2 3 8 0,-1 3-3 16,-2 0 3-16,1 4 6 0,-3 1 14 0,2 4 9 0,-2 2 5 16,2-1-1-16,2 4-1 0,1-2-2 0,3 1-2 0,1 4-12 15,2-2-12-15,1-2-11 0,6 4-7 0,2-1-9 16,2-1-3-16,5 2 1 0,0-2 1 0,3 0-1 0,3-4 1 15,2 0-2-15,2-2 1 0,3 2 1 0,0-4-3 16,2 1 4-16,2-4-18 0,-1-1 0 0,0 0-13 0,-1-4-1 16,0-1 2-16,-2-1-3 0,1-1 1 0,-2-1-5 0,-1-1 12 15,0-1-1-15,-4-1 6 0,1 1 1 0,-3-2 2 16,1-3 8-16,-5 1 10 0,-2-1 6 0,-1 2 6 0,-4-1 12 16,2 2 13-16,-3 0 12 0,2 0 14 0,-3 0 14 15,-2 2 2-15,-1 1 7 0,0 0 4 0,0 1-6 0,1 2-5 0,-3 0-12 16,2 3-15-16,-3-1-13 0,3 1-12 0,-3 1-8 15,3-1-9-15,-1 3-5 0,1-1-1 0,0 1-3 16,0 0 1-16,2 1-5 0,0 1-1 0,0 2 1 0,4 2 3 16,-1 2 0-16,1-1 2 0,3 2 3 0,-1 0-5 15,1 3 5-15,2 0-1 0,1 0-2 0,-2 0-4 16,0 0 2-16,-1 0-1 0,2 2 2 0,-4 1-3 0,1 0-6 0,-1-2 1 16,-4 1 2-16,-1-1 5 0,-1-1-7 0,-3-1 0 15,-1-2-1-15,-2-1 8 0,-3 2 10 0,0-4-2 0,-2 0 13 16,-2-2 13-16,0-2 10 0,-1-1 10 0,0-2 5 0,-2-1-1 15,2-2-3-15,1-1 1 0,-2-2-9 0,2-1-15 0,1-2-9 16,4 1-15-16,-1-3-28 0,2 0-40 0,3-2-55 16,2 1-74-16,1-2-113 0,3-2-129 0,1 2-119 15,5-4-126-15,1-1-149 0,3 4-77 0,-1-1-20 0,1 2 34 16</inkml:trace>
  <inkml:trace contextRef="#ctx0" brushRef="#br0" timeOffset="79746.5">8696 11442 46 0,'9'-17'366'16,"0"1"-88"-16,1-4-79 0,1-1-59 0,-1-1-42 15,1-1-31-15,0-1-9 0,-2 2-8 0,1-2-5 0,-2 3 0 16,2-2 0-16,0 1 1 0,-3 1 5 0,1-1 4 16,1 3-6-16,-2-1 7 0,2 1 7 0,-2 1-7 0,2 2-5 15,1-2-3-15,-2 3-5 0,-1 1 1 0,0 1 7 16,-2 2 12-16,0 1 15 0,-3 2 16 0,0 4 8 0,-2 0 10 15,0 3 2-15,-4 1-2 0,-1 3-9 0,-4 0-15 0,-2 5-31 16,-4 1-4-16,-3 4 2 0,-2 4-2 0,-3 1-2 16,-2 3-5-16,-3 4-2 0,1 1-4 0,-1 2 9 15,1 2-18-15,1 0-15 0,1 2-6 0,3-2-1 16,2-2-4-16,0-1-2 0,4-1-4 0,-3-2-1 0,5 0 5 16,0 0-3-16,1-3 3 0,4 0 0 0,-1-3-3 15,1-2 1-15,0 1 5 0,0-2-16 0,2-2-40 0,2-2-48 16,-1-2-51-16,1-2-43 0,0-2-38 0,1-3-37 0,1-2-47 0,1-1-26 15,-2-2-26-15,1-3-48 0,3-3-28 0,0-1-15 0</inkml:trace>
  <inkml:trace contextRef="#ctx0" brushRef="#br0" timeOffset="79967.42">8397 11236 24 0,'-6'0'326'0,"-4"1"-67"15,1 6-65-15,0 0-49 0,-3 2-27 0,1 2-21 0,0 1-14 16,-2-1-6-16,0 3 3 0,1 0-6 0,1-1-6 0,-2 2-6 15,3 0-11-15,1 0-1 0,-2 2-8 0,4-1-5 16,0 1-11-16,3-2-7 0,1 0-4 0,3-2-1 0,3 1-8 16,3-1-5-16,1-1 5 0,2 0-2 0,4-3 4 0,1 0-3 15,3 0-5-15,1 0 3 0,3-3 2 0,2 0 2 16,0 0-3-16,2-1-6 0,-2-2-1 0,3-2 1 0,-2 2 7 16,-1-3-1-16,-1 2-4 0,-4-2 0 0,0 0-4 15,-2-2-10-15,1 2-26 0,-4-3-39 0,-2 2-54 0,-1-4-83 16,-1-1-105-16,2 0-89 0,0-3-52 0</inkml:trace>
  <inkml:trace contextRef="#ctx0" brushRef="#br0" timeOffset="81120.67">9715 9774 244 0,'0'-11'681'0,"-2"2"31"0,2 0-82 0,-2 1-102 16,2 1-73-16,-1 0-32 0,-1 2-7 0,2 2-14 15,-2 2-35-15,2-1-45 0,0 2-48 0,-2 0-46 0,2 2-59 16,0 2-42-16,0 2-34 0,2 5-26 0,-2 2-13 0,2 2-4 16,1 6-6-16,0 2-5 0,0 1 5 0,0 6-4 15,1 0-13-15,-1 1-2 0,-1 2-6 0,2-1-8 0,-1 0-4 16,1 2 0-16,-1-3-2 0,1-3-5 0,1 3 0 16,1-5-5-16,-1 0 3 0,2-2-2 0,-1-1 1 0,-1-3 1 15,1 0-16-15,-3-2-36 0,0-1-64 0,-1-4-75 16,0-2-108-16,-1-2-119 0,3-4-105 0,-4-1-105 15,0-4-105-15,0-4-117 0,0 2-33 0,-2 0 14 0,0-2 77 16</inkml:trace>
  <inkml:trace contextRef="#ctx0" brushRef="#br0" timeOffset="81498.58">9448 10060 475 0,'-13'-3'603'15,"1"0"-77"-15,2 2-135 0,3-1-93 0,1 2-67 0,4 0-34 16,0-1-27-16,2-1-29 0,4 1-38 0,5-4-29 0,2-1-24 16,4 0-12-16,3 0-4 0,4-1-2 0,0-1-4 15,6-2 7-15,3 1 1 0,4-3-5 0,1 0-11 0,2 0-11 16,-2 0 4-16,3 1-8 0,-2 1-4 0,-2 2-29 16,-1 1-46-16,-4-1-34 0,-1 1-24 0,-2 1-25 0,-5 1-34 15,-1 2-17-15,-1 2-14 0,-3-2 5 0,-2-1 23 0,-2 2 8 16,-1-3-1-16,-3 2 2 0,1-3 0 0,-3 2-3 15,-3-1 5-15,1-1 4 0,-3-1 14 0,0-1 26 0,-1 1 27 16,-1 1 36-16,0-2 40 0,-1 0 47 0,-1 1 38 16,1-2 42-16,-2 2 33 0,0 1 29 0,-1-1 21 0,0 3 6 15,-3 3-1-15,0-1-13 0,-3 4-10 0,0 3-12 16,-3 3-10-16,-1 1-19 0,-2 3-17 0,-2 0-11 0,-1 3-5 16,-3 2-15-16,-2 1-7 0,-1 1-16 0,-2 0-16 15,0 1-6-15,1-1-8 0,0 1-8 0,2 0-3 0,3-1 2 16,-2-3-7-16,5 2-16 0,0-2-22 0,3-1-35 15,0-2-32-15,4-2-43 0,0-4-59 0,1-4-82 0,2 0-112 0,1-4-63 16,1-1-32-16</inkml:trace>
  <inkml:trace contextRef="#ctx0" brushRef="#br0" timeOffset="81681.56">9515 9774 315 0,'-9'-5'570'0,"2"2"-56"0,1 2-94 15,1-1-90-15,2 2-62 0,1 3-44 0,2 0-27 16,2 4 0-16,2 1-13 0,4 2 3 0,4 3 10 0,1 0 6 15,1 2-5-15,6 0-6 0,1 2-3 0,2-2-35 16,4 1-22-16,-1-1-43 0,6 2-23 0,-2-3-27 0,4 3-11 16,-2-2-14-16,2 0-11 0,0 2-3 0,-2-2-36 15,-2-1-47-15,-2 2-111 0,0-3-102 0,-2 1-104 0,0-2-141 16,-4 1-126-16,-1-1-113 0,-1 3-30 0,-1-1 24 0</inkml:trace>
  <inkml:trace contextRef="#ctx0" brushRef="#br0" timeOffset="82267.3">10484 10090 230 0,'-1'-19'659'0,"-2"2"8"0,0 5-96 0,-4 3-95 16,3 3-63-16,0 2-34 0,0 0-23 0,-2 3-22 0,1 2-29 15,-2 3-28-15,-2 0-36 0,0 5-26 0,0 3-18 0,-2 3-26 16,-1 3-20-16,3 2-15 0,-3 1-11 0,3 1-20 16,0 1-15-16,0 4-26 0,2 0-19 0,2 1-10 15,-1-1-12-15,2 2-9 0,1-1-7 0,3-1-1 0,0 0-4 16,0 0 0-16,3-1-4 0,1-2 0 0,0-1 1 15,1-1 2-15,1-1-1 0,-3-3 0 0,3-4-11 0,0 2-8 0,-2-3-34 16,0-3-44-16,1-2-55 0,-3-3-56 0,3-4-62 16,-3-1-60-16,4-3-40 0,-3-3-24 0,0-1 11 15,-1-2 31-15,1-5 46 0,-1-1 56 0,-2-2 64 0,0-5 60 16,-2 0 45-16,-2-5 47 0,0-2 30 0,-2-3 27 0,-1 1 30 16,2-5 20-16,-4 2 17 0,4-2 32 0,-2 0 5 15,2 3 7-15,3 0-8 0,-2 4-13 0,4 1-16 0,0 4-15 16,0 3-11-16,4 1-34 0,-1 5-3 0,2 3-11 15,2 3-8-15,0 2-2 0,4 2-3 0,-1 3-3 0,3 4-3 16,0 1-4-16,1 3-3 0,0 3-1 0,1 2 3 16,-3 1 2-16,2 1-3 0,-2 4-3 0,-3-1-2 0,-2 2 7 15,0 0-2-15,-2 2 3 0,-2-1 3 0,-3 1 0 16,-3-2-1-16,-4-2 5 0,0 2-4 0,-1-1-1 0,-3-2 3 16,-1 1-6-16,-1-1 3 0,-1-1 0 0,-2-2-1 15,2-3-2-15,2-2 3 0,-1-1-14 0,5-3-3 0,-2-1-17 0,3 0-35 16,0-3-36-16,2-2-42 0,1-1-47 0,2-4-40 15,3-1-20-15,2-3-24 0,4-3-8 0,2-1 1 0,3-2-1 16,2-3 6-16,4-2-2 0,0 1-16 0,1-4-42 0,2-1-44 16</inkml:trace>
  <inkml:trace contextRef="#ctx0" brushRef="#br0" timeOffset="82451.2">10833 9717 423 0,'17'-16'410'0,"-4"6"-1"0,-2 2-8 15,-4 3-40-15,0 3-21 0,-2 4-11 0,-1 1-6 0,-2 4 6 16,0 1 14-16,-1 4-6 0,-1 3 1 0,-1 1 1 15,1 3-22-15,-3 3-26 0,2 2-30 0,-1 0-37 0,2 1-42 16,0 2-36-16,0 2-47 0,0 1-36 0,0 0-26 16,2 0-9-16,-1-2-6 0,-1 1-10 0,0-1-1 0,0-1-5 15,0 0-3-15,0-3-1 0,-1-1-2 0,-1-1-2 16,2-1-5-16,-2-1-26 0,2-6-48 0,-1 0-75 0,0-2-99 16,1-3-122-16,0-1-112 0,0-5-105 0,0-3-117 0,0 0-135 15,0 0-55-15,0 0 21 0,0 0 69 0</inkml:trace>
  <inkml:trace contextRef="#ctx0" brushRef="#br0" timeOffset="82785.87">10707 10036 229 0,'-9'-6'660'0,"1"2"25"16,1-3-80-16,1 3-133 0,3-2-124 0,2 0-78 16,1-1-54-16,3-2-28 0,1-2-28 0,4-1-34 15,6-3-21-15,0 2-28 0,4-1-11 0,1 1-11 0,4-2-11 16,-2 3-2-16,3 1-13 0,0 2-7 0,-1 3-17 0,1 3 1 15,-3 3-6-15,2 3-10 0,-4 3 5 0,0 3-13 0,-4 5 5 16,-1 2 1-16,-2 1 4 0,-3 4-2 0,-1 1 7 16,-3 2 3-16,-2 2-8 0,-1-1-3 0,0 1-2 0,1-2 0 15,-3-2 5-15,2-2 1 0,-2-1 0 0,0-1 7 0,0-3 10 16,-2 0-9-16,1-1 11 0,-1-4 9 16,2-3 1-16,2 1 19 0,-1-3 17 0,-1-2 16 0,2-3 9 0,-2 0 23 15,2-3 12-15,1-3 16 0,1-3 4 0,2-2-1 16,1-2-19-16,1-2-11 0,1-2-13 0,0 0-4 0,3 1-26 15,-1 0-20-15,0 1-17 0,3 0-16 0,0 1 6 16,0 2-11-16,1 2-9 0,0 1-13 0,-1 1-23 0,0 2-44 16,-1 0-59-16,-2 1-108 0,1 3-121 0,-1-3-112 0,-3 1-124 15,1-1-154-15,-3 3-90 0,1 2-12 0,-2 0 25 16</inkml:trace>
  <inkml:trace contextRef="#ctx0" brushRef="#br0" timeOffset="83519.75">11282 10299 58 0,'-4'0'663'0,"0"0"28"0,1 0-80 15,-1 0-129-15,2 1-114 0,1 0-62 0,-1-1-48 0,2 4-22 16,0-3-22-16,2 7-7 0,1-1-14 0,-1 2-18 15,3 2 2-15,3-1 7 0,0 2 12 0,3 1 6 0,1 1-6 16,2 3-21-16,4 1-17 0,3 1-18 0,2 2-24 0,4 1-31 16,1 1-24-16,1 3-27 0,2-1-12 0,1 1-8 15,1 1-6-15,-2 1-3 0,1-1-3 0,-2 2-5 16,-2-2 5-16,-1 0-1 0,0 0-1 0,-3-1-2 0,-1 0-1 16,-5-2 2-16,0-1 0 0,-4-1 0 0,0-3-3 0,-3-1 3 15,-3-2-1-15,-1-3-1 0,-1-1-3 0,-2-1-4 16,-3-2-1-16,-1-3-21 0,0 0-38 0,-4-2-56 0,-6-1-284 15,5-4 110-15,-2-1-66 0,-2-2-56 0,0-1-27 16,2-2-7-16,-1-2 17 0,1-3 17 0,0-2 14 16,0 1 17-16,1-2 0 0,1-3-22 0,-1-2-37 0,2 2-15 15</inkml:trace>
  <inkml:trace contextRef="#ctx0" brushRef="#br0" timeOffset="83832.49">11805 10567 31 0,'1'-13'389'16,"-1"1"-25"-16,0 1-19 0,-1 2-19 0,1 2-15 0,-3 1-8 0,2 1 4 15,-1 2 0-15,1 2 9 0,-2-1 2 0,0 2-3 0,1 2-18 16,-2 1-19-16,2-1-27 0,-1 3-31 0,1 3-19 0,0-1-17 16,1 2-26-16,-1-1-13 0,0 2-17 0,2-1-16 15,4 3-16-15,-3 2-17 0,5 0-18 0,-1 3-16 16,2 0-9-16,0 2-10 0,4 2-5 0,2 2-8 0,1 1-4 16,3 0-5-16,0 1-4 0,1-1 0 0,0 3 0 0,0 0-4 15,0 0-4-15,-1 0-1 0,-2 0 3 0,-1 0-1 0,-2-3 2 16,-5 2 2-16,-1-3 0 0,-3 2 3 0,-4-3 6 15,-2 2-1-15,-4 0-1 0,-3-1 5 0,-3-1-2 16,-1-1-4-16,-4-1 4 0,-1-1 0 0,-2-2-3 0,-1-4-1 16,0-1-1-16,-1-1 1 0,2-2-6 0,0-5 1 0,0-1-1 15,2-3 0-15,3-3 1 0,0 0-4 0,2-3-7 0,5-1-11 16,-2-1-30-16,4 1-58 0,4-1-52 0,-1-1-71 16,4 2-82-16,2-1-89 0,2-1-70 0,2 2-56 0,4-1-40 15,0-3-46-15,1 1-71 0,1 1-20 0,2 0 38 16</inkml:trace>
  <inkml:trace contextRef="#ctx0" brushRef="#br0" timeOffset="87452.36">12473 11193 508 0,'-4'-3'759'0,"1"1"17"0,0 1-136 0,1 1-145 15,1 0-127-15,0 0-78 0,1 1-58 0,-1 1-51 16,1 1-42-16,1 0-17 0,0 4-2 0,0 2-4 0,3 3 3 16,-2 3 0-16,1 1-4 0,0 6 3 0,0 0-1 0,0 2-14 15,-2 3-18-15,0 3-29 0,-1 2-11 0,-1 1-10 16,1 1-3-16,-3-1 4 0,2 0 6 0,-2 0 3 0,0-1 2 16,-1-2 13-16,1-2-7 0,1 1-3 0,0-4-5 15,-3 1-10-15,3-7-12 0,-1 1-9 0,-1-4-6 0,3-4 2 16,-3 0-6-16,4-2-6 0,0-2 5 0,0 0 1 15,0-4-5-15,0-2 4 0,0-1 2 0,4-2 0 0,-3-4 0 16,5-1 0-16,-3-3-1 0,3-3-5 0,1-1 4 16,2-3-5-16,2 2-7 0,-1-3 1 0,0 2 2 0,3-3 9 15,-1 0-10-15,2 3-4 0,3 3-2 0,-3 0 4 0,1 3 0 16,0 3 1-16,0 0-5 0,-1 3 0 0,1 2 3 16,-3 1-2-16,1 3 6 0,-3 1-1 0,2 1 1 0,-4 2 0 15,1 2 3-15,-2 2 1 0,-2-1 4 0,-2 4 4 0,-1 1 2 16,-2 0-3-16,-2-2-1 0,-1 4-4 0,-1-2 5 15,-3 0 1-15,-3-2 0 0,1 2 3 0,-3-1-3 0,-1-1-3 16,1-1 4-16,-1-3 8 0,-1 1 3 0,0-2-10 0,0-2-4 16,-1-1-2-16,1-3 1 0,2-2 2 0,-2 0-5 15,5-4-8-15,-2-2-28 0,4-1-37 0,-1-2-44 0,2-4-55 16,4-1-44-16,0-3-61 0,2-1-68 0,0-1-63 16,2-1-36-16,0-1-17 0,3 2-18 0,-3-1-34 0,3 2-98 15,-1 3-39-15,-1 0 2 0,1 5 31 0</inkml:trace>
  <inkml:trace contextRef="#ctx0" brushRef="#br0" timeOffset="87996.4">13570 11219 485 0,'0'-22'633'0,"0"3"-72"0,-1-1-119 0,-1 4-94 0,-1 1-56 15,0 1-34-15,0 4-16 0,1-1-10 0,-3 4-3 16,-2 2-22-16,0 4-31 0,-1 2-27 0,-3 5-29 0,0 3-16 15,-2 1-21-15,1 4-14 0,-1 1-17 0,1 0 3 16,1 3 3-16,3 0-1 0,-2-1-4 0,3 2-11 0,1-1-11 16,4-2-6-16,-2 0-5 0,3-3-13 0,1-1-4 15,1 0-6-15,3-3-1 0,-2 0 4 0,3-1 7 0,-2-4-2 0,5 2-3 16,-1-4 1-16,0-2 4 0,3-2 0 0,-1-1 4 16,3-3-11-16,-1-1 3 0,3-1 1 0,-3-1 2 15,2 2-5-15,-1-1-1 0,2 1-6 0,-5 1 3 0,2 0 6 16,-3 1-5-16,1 2-2 0,-2 2-2 0,-3 1 10 15,2 1-1-15,-5 5 5 0,-1 3 9 0,-1 5 18 16,-2 0 22-16,-1 6 26 0,-2 1 34 0,-1 3 17 0,-1 3 16 0,0 2 12 16,-3 2-12-16,2 3-6 0,0 0-22 0,1-3-17 15,1-1-29-15,1-1-19 0,2-1-12 0,-1 1-15 0,3-3-3 16,1 2-7-16,1-3-4 0,0-3-10 0,0 3 2 16,0-6-7-16,0 1 1 0,0-2-2 0,0-2-3 15,0-1-1-15,1-1-1 0,-1-4-9 0,2 1-18 0,-2-5-34 16,0 0-52-16,0-2-56 0,0-1-89 0,0-2-123 0,2-2-116 15,-2-2-109-15,2-3-143 0,-1 0-119 0,-1-4-47 0,2 0 5 16,-1-1 65-16</inkml:trace>
  <inkml:trace contextRef="#ctx0" brushRef="#br0" timeOffset="88431.21">13251 10765 85 0,'-14'-3'735'0,"0"2"41"0,4-1 1 0,3 1-169 16,1-1-154-16,4 2-88 0,0 0-49 0,2 0-29 16,0 0-20-16,4 0-21 0,2 0-13 0,2 0-13 0,5-1-16 0,4 1-25 15,1 0-26-15,5-2-27 0,4 2-25 0,5 0-21 16,0 0-27-16,6 0-18 0,5-1-11 0,3 1-12 15,2 0-7-15,5 0-3 0,0 1-2 0,0-1-1 0,2 0-1 16,-1 0-5-16,-3 2-6 0,-4-1 0 0,-4 2 2 0,-4 0-5 16,-5 2-6-16,-5-3-22 0,-7 3-45 0,-4-2-54 0,-6 2-76 15,-5-2-114-15,-4 1-108 0,-6-2-89 0,-2 2-99 16,-7-1-94-16,-3 0-91 0,-5 1-44 0,-4 3 27 16</inkml:trace>
  <inkml:trace contextRef="#ctx0" brushRef="#br0" timeOffset="88959.11">13214 10759 159 0,'-4'-4'546'0,"1"1"-73"0,-1 1-103 0,1 4-98 15,-1-1-50-15,-1 2-30 0,0 2-20 0,-1 1-11 16,-2 3-1-16,-1 1-3 0,-2 2 2 0,1 2 3 15,-1 4-10-15,0-2-2 0,1 4 4 0,1 2 2 0,0 1 3 16,0 3-11-16,0 2-4 0,-1 1-6 0,1 3-3 0,0 3-10 16,0 1-4-16,0 1-2 0,1 4 0 0,1-1 4 15,0 0 2-15,1 4-5 0,2-2-3 0,1 0-6 16,3 2-2-16,0 1-12 0,3 0-10 0,0 0-13 0,1-2-10 16,0-1-13-16,2 2-12 0,0-4-5 0,-2-1-7 15,0 2-6-15,-1-4-5 0,-1-1 2 0,-1 0-5 0,-1-4 4 0,-1-2 1 16,-1-3-4-16,0 0-2 0,0-3-3 0,-3 0 2 15,3-3 1-15,-3-2 1 0,3-1-4 0,-3-1-1 0,3-4-1 16,0-1 0-16,-1-1-3 0,3-2 2 0,0-3-1 0,0-2-2 16,2 1-1-16,-1-4-2 0,3 2 0 0,1-3 4 15,0 2 4-15,1-2-10 0,1-2-2 0,0 2 2 0,2-3 2 16,0 0 2-16,1 0 4 0,0 0-6 0,2 0-6 16,0 0 4-16,0-1 2 0,3 1 0 0,-3-2 0 0,4 2 0 15,0 0 0-15,3-1 6 0,1 1-1 0,2-2 3 0,0 2-2 16,5 2-2-16,1-1-2 0,0 1-3 0,5-1 0 15,0 2 0-15,4 0-1 0,2 0 5 0,2 3 0 0,1-1-3 16,3-1 4-16,2 0-1 0,0-1-3 0,-1 2-5 16,2 0 1-16,-4-2-3 0,-1 1-1 0,-3 1 1 0,-1-2-2 15,-5 0 1-15,-1 0-5 0,-4 0-1 0,-4-3-4 0,-3 1-2 16,-5-1-9-16,-2 0-23 0,-4 0-38 0,-4-1-42 16,-1-1-49-16,-3 1-65 0,-1-4-92 0,-4 0-91 15,0 1-78-15,-1 0-68 0,1-4-83 0,-2 2-117 0,-1-1-45 16,0-3 22-16</inkml:trace>
  <inkml:trace contextRef="#ctx0" brushRef="#br0" timeOffset="89316.31">14233 10939 127 0,'-1'-16'563'0,"0"2"-22"0,1 2-135 0,0 2-131 15,2 1-82-15,2 0-42 0,-2 1-4 0,1 2 5 0,0 2 8 16,-1 1 11-16,0 1 8 0,0 2 15 0,-1 3 12 16,0 3 5-16,0 3-2 0,-2 5 1 0,0 4 7 0,-4 3 8 15,2 4 2-15,-3 2 3 0,0 5-8 0,0 1-8 0,1 4-16 16,-1 1-18-16,-1 1-16 0,3 0-12 0,0 3-22 16,-3 0-29-16,1 1-19 0,1 4-11 0,-1 2-3 0,-1 2-8 15,2 0-4-15,-2 0-9 0,3 2-8 0,-1-2 0 16,-1 1-4-16,2-1-3 0,-2 0-4 0,1-1-2 0,-1-2-6 15,1-3-3-15,-1-2 0 0,2-2-7 0,-2-2 0 0,2-3-4 16,-1-5-1-16,3-1-5 0,-1-4 0 0,1-2 1 0,0-5-5 16,1-2-4-16,1-2-2 0,0-5-7 0,0-1-6 15,0-1-10-15,0-5-21 0,0-2-26 0,0-1-52 16,0-4-64-16,-2-5-97 0,2-2-120 0,0-2-125 0,2-2-126 16,-2-3-148-16,0 1-120 0,-2-1-28 0,0 3 26 0,0-3 71 15</inkml:trace>
  <inkml:trace contextRef="#ctx0" brushRef="#br0" timeOffset="118898.49">2421 12475 102 0,'-4'0'506'0,"1"0"-79"0,-1-2-114 0,1 2-113 15,1-1-82-15,0 1-51 0,0 1-28 0,2-1-13 16,0 2-12-16,4 0-7 0,-1 1 0 0,3 0-1 0,2 1-5 15,3-2 3-15,1 0-2 0,-1 2 3 0,5-3 1 0,-2 2-1 16,1-3-2-16,5 2 0 0,-3-1 0 0,2 1-2 16,-1-1-2-16,0 1 2 0,-1-1-1 0,1 1-1 15,-2-1 1-15,-2-1 0 0,1 0 0 0,-3 2 0 0,0-2 2 16,-1 1-3-16,-2 1 0 0,-2-2 1 0,-2 1 1 0,2-1 2 16,-3 0 0-16,-1 2 1 0,-1-1 1 0,-1-1 1 0,-1 2 7 15,-1-1 5-15,-1 1 2 0,-2-1-2 0,-2-1 4 16,-1 2 0-16,0-2-3 0,-1 1 3 0,-4 0-9 15,0 1-6-15,-1 0-3 0,-3-1-1 0,0 1-4 0,0-1 1 16,-2 2-2-16,0-1 0 0,-2-1 0 0,2 2 0 0,0 0 2 16,-1 0 2-16,1 0 0 0,2 2 6 0,-3-1 7 15,2 1 6-15,0 1-1 0,3-2 8 0,1 1 1 0,-1-2 3 16,5-2 3-16,-1 1-10 0,1-2 3 0,2 1-2 16,3-1 13-16,0-1 9 0,1 1 18 0,1-3 22 0,1 1 13 15,0 1 18-15,1 1 15 0,0-2-5 0,0 2-12 16,0 0-14-16,1 0-24 0,0 0-22 0,3 0-19 0,-2 2-16 15,4-2-20-15,2 3 2 0,1 0 1 0,1-2 0 0,1 4-1 16,3-1 2-16,0-2-4 0,2 0 1 0,0 0 1 16,2 0-2-16,1-1 1 0,-1-1-2 0,2-3 2 0,-1 1-1 15,1 0 2-15,0-3-5 0,0 2-1 0,-2-1 4 0,0-1-7 16,-2 1 8-16,-1-1 2 0,-2-1-4 0,-1 0 4 16,-1 2 0-16,-4-1-3 0,0 2-2 0,-1 0 1 0,0 0-2 15,-4 0 1-15,2 2-4 0,-3-1 4 0,0 1 4 0,-1-1-3 16,-1 1 7-16,0-1 2 0,-4 1-5 0,1-3 0 15,-1 2-12-15,-1 0-27 0,-1 2-31 0,-2-1-41 16,2 1-50-16,-3 0-52 0,3 0-52 0,1-2-67 0,-1 1-92 16,0-1-86-16,0 2-62 0,0 2-12 0</inkml:trace>
  <inkml:trace contextRef="#ctx0" brushRef="#br0" timeOffset="129527.73">7801 12453 105 0,'-3'1'532'0,"3"0"-44"0,-2-1-150 0,2 2-131 15,0 0-84-15,0 1-48 0,2-2-31 0,-2 1-18 16,2 1-7-16,1 0-7 0,1 3 0 0,3-2-2 0,0 4-2 15,0 2-2-15,4 1 0 0,1 2 13 0,0 1 1 0,4 1 15 16,1-2-3-16,2 1 16 0,2-2 5 0,4 0 4 16,4-2 22-16,2-1 20 0,1 0 26 0,3-1 20 15,3-2 14-15,4-2-6 0,-1-1 0 0,2-1-5 0,-3-1-24 16,3 2-25-16,-1-2-32 0,-1 4-33 0,-2 0-15 0,2 1-4 16,-2-1-9-16,0 2 3 0,1 0 3 0,-1 2-5 15,2 0-4-15,0-1-2 0,1 1 2 0,3-2 3 0,1 2 12 16,3-1 9-16,5-2 10 0,4 1 11 0,2-2 11 0,6 1 16 15,3 0 5-15,2-2-2 0,5 2-6 0,5-1-8 16,3-2 0-16,3 1-6 0,2 0-14 0,2 3-11 16,1 0-7-16,1 0-1 0,1 4-5 0,-1 1-7 0,0 1-11 0,-5 4-4 15,-1-2 2-15,-4 0 0 0,-3 2-6 16,-1-2 3-16,-3-2 2 0,0-1 5 0,-2 2 1 0,2-4 1 0,0-2 1 16,4-1 9-16,1-2 19 0,1-4 9 0,5-1 25 15,1-1 24-15,1-2 27 0,3-2 19 0,2-1 24 0,3-1 1 16,2-1-5-16,1-1-7 0,3 3-24 0,-1-1-27 0,4 2-27 15,-4-1-18-15,-2 0-23 0,-6 0-10 0,-3 2-12 16,-8 1-2-16,-7 0-6 0,-5 1-2 0,-7 1-1 0,-9-3-3 16,-7 2 3-16,-6-1 3 0,-8 0-3 0,-2 0 0 15,-9 1 1-15,-3-1 4 0,-1 0-3 0,-5 0 5 0,0-1-2 16,1-1-2-16,-1-3 2 0,3 1 0 0,-1 0 2 0,3-2-4 16,-1 0 3-16,3 0-6 0,-1 0-2 0,0 0-1 15,-1 0 2-15,-1 1-2 0,-1 2-1 0,-1 0-2 0,-2 1-1 16,-4 1 1-16,0 3 5 0,-3-2-3 0,-2 3-2 15,-1 0 0-15,0 0 11 0,-2 3-7 0,-1-2 1 0,3 2 2 16,-3 0-4-16,1-1 0 0,2-1 5 0,-1 2-1 0,2 0-8 16,2 0 10-16,0 0 1 0,1 0-4 31,5 0 2-15,121 3-2-16,-33-7 4 0,-76 1-9 0,0 0-1 15,1 0 4-15,1 0 1 0,-2 0-2 0,-1 0 5 0,-1 0 0 0,-3 1 2 16,1-1-2-16,-3 0 7 0,0 0-5 0,-3 0-1 15,2 0 2-15,-2 0-1 0,3-1 0 0,2-1 4 0,3-1 9 16,2 0 9-16,5 0 14 0,5 0 11 0,4 0 3 16,5-1-3-16,5 1 4 0,3-1-3 0,7 3-7 0,1-2-13 15,7 3-12-15,0 0-12 0,1 0-2 0,-1 2 1 0,-1-1-6 16,-1 2 1-16,-1 2-1 0,-3-2 0 0,0 1 1 16,-4 0 2-16,1 3-1 0,-3-1 0 0,-2 0 1 0,-1 0 0 15,1 0 0-15,0 0 3 0,-3 0-4 0,1 1 2 16,-2-1-4-16,2-1 0 0,-4-1 1 0,0-1 0 0,-2 2-2 0,2-3 2 15,-5 2-1-15,-1-1 1 16,-2-2-2-16,-2-1 0 0,-3 0-2 0,-1 2 2 0,-2-2 0 0,-5-2-2 16,0 2 1-16,-2-1 1 0,-6 1 2 0,-3-2-2 0,-2 2 1 15,-4 0-1-15,-2 0-4 0,-5-1 6 0,-1 1 0 0,-1-2-2 16,-2 0 0-16,-3 2 4 0,-2-1 2 0,0 1-3 16,-2-1 4-16,-4-1-5 0,2 2-2 0,0-1 0 15,-3-1-3-15,3-1-1 0,0 2-4 0,0-2 1 0,4-1-7 16,0 2-5-16,2-1-5 0,0 0-21 0,1 1-38 0,1 2-55 15,-1 0-69-15,0 0-76 0,1-1-89 0,1 1-89 16,2-3-70-16,-1 1-52 0,1-1-42 0,-1-1-48 0,1-1-59 16,-3 2-3-16,-1 0 41 0</inkml:trace>
  <inkml:trace contextRef="#ctx0" brushRef="#br0" timeOffset="129980.49">15787 12438 207 0,'0'-2'624'0,"-4"2"0"0,3 2-137 16,-1-2-122-16,2 1-82 0,-1 2-34 0,1-1-3 15,1 2 8-15,1 1 19 0,3 1 17 0,-2 1 41 0,1 0 10 16,3 4-1-16,-1 1-19 0,2 2-26 0,1-1-30 0,2 1-37 16,3 1-31-16,0-1-57 0,4 5-39 0,0-3-31 15,3 1-17-15,2-1-13 0,0 2-11 0,2-1-2 0,2-1-7 16,0 1-8-16,1 1-3 0,0-2-7 0,0-1 6 16,0 2-2-16,2-2-5 0,-2 0 9 0,0 3-8 15,1 0-2-15,-2-2 0 0,1 2 5 0,-3-2-5 0,1 1 0 0,-2-2 7 16,-1 3-10-16,-4-1 4 0,-3-2-1 0,-2 1-1 15,-5 0 0-15,-3 0-2 0,-5 0 3 0,-2 1-2 0,-5-1 2 16,-5 2-6-16,-3 3 6 0,-4 0 0 0,-6 0 0 16,-3 0 1-16,-3 0 2 0,-3 2-1 0,-2-1 0 0,0-1-2 15,-2 0 0-15,0 0 3 0,4-3-2 0,0 0 2 16,4 0-6-16,1-3-1 0,2 0-1 0,5-2-1 0,2 0-2 16,1-3-5-16,5-1-11 0,1-1-22 0,1 1-44 15,4-2-90-15,2-1-106 0,2-3-138 0,2-1-123 0,3-4-125 16,4-1-176-16,2-2-99 0,6 1-29 0,1 0 50 15</inkml:trace>
  <inkml:trace contextRef="#ctx0" brushRef="#br0" timeOffset="136527.21">20538 12798 37 0,'0'0'558'0,"-1"-2"-61"0,-1 2-77 16,1 2-68-16,-3-2-37 0,-2 0-25 0,-2 0-15 0,-4 1-6 16,-2 1-7-16,-4 2-13 0,-4 0-15 0,1 3-31 15,-4-1-30-15,-3 0-21 0,0 0-22 0,-1 0-11 0,-1 1-25 16,-1 1-8-16,2-1-10 0,0 1-12 0,1-1-13 16,1 0-9-16,5 1-7 0,-2-2-12 0,5 1 1 0,0 0-7 15,4-1-13-15,1-1-2 0,1 0-6 0,3 0-2 0,0-1-1 16,2 0 1-16,1 0 1 0,2-3-4 0,-2 1-11 15,3-1-36-15,0 1-51 0,1-1-73 0,-1-2-73 16,0-1-63-16,0-2-54 0,0-1-44 0,-1-1-27 0,1 0-5 16,-1-1 6-16,-2-2 17 0,0-2 15 0,2 2-6 15,-2-3-18-15</inkml:trace>
  <inkml:trace contextRef="#ctx0" brushRef="#br0" timeOffset="136749.06">19884 12739 216 0,'-3'-1'325'0,"-2"-1"-30"0,-2 4-31 0,0-1-37 16,-4 2-35-16,2 0-24 0,-1 2-8 0,0 0 6 15,0 2 10-15,2 2 13 0,-2-2-7 0,2 2 13 0,-3 0-1 16,4 2-6-16,0 1 0 0,0-1-5 0,2 2-23 16,-1-1-20-16,2-1 20 0,1 3 6 0,3 1 3 0,-1 2-3 15,1-2-14-15,0-1-13 0,1 2-5 0,2-1-4 0,1 0-26 16,5 0-26-16,0-2-16 0,-2 2-8 16,5 0-7-16,1-1-12 0,-1-2-12 0,2-2-2 0,3 0-8 0,0 0-8 15,3-2-3-15,-1 0-6 0,4-2-10 0,0 0-21 16,0-1-43-16,4-2-72 0,-1-2-105 0,3-1-103 15,1-3-103-15,-1-1-124 0,2-2-153 0,1-2-89 0,0 4-7 0,0-1 41 16</inkml:trace>
  <inkml:trace contextRef="#ctx0" brushRef="#br0" timeOffset="138413.35">24082 12459 7 0,'1'-5'413'0,"0"1"-57"0,-1-1-59 0,-1 2-54 0,0-1-52 0,-1 1-35 16,-1 1-27-16,1-1-18 0,-1 0-9 0,0 2-3 0,2-1-5 15,-5 1-6-15,3 1-6 0,-1 0-4 0,-1 0-6 16,-2 0-7-16,-1 0-16 0,-3 1-8 0,-2 4 1 0,-2-1 3 16,-3 2 12-16,-2 3 16 0,-3 2 5 0,-2-1 14 0,-1 2 11 15,-3 3 19-15,-1-1 4 0,1 2 4 0,1 2-11 16,-1-1 0-16,-1-1-1 0,1-1 2 0,3 0-13 0,1 0-16 16,1-3-23-16,2 2-4 0,-1 1-9 0,3-3-28 15,3 1-11-15,2-1-17 0,1-1-1 0,4-2-6 16,0 0 5-16,3-2-10 0,2-1 8 0,2 0-2 0,-1 1 9 15,4 0-25-15,0-4-36 0,2 1-39 0,1-2-42 0,-1-1-39 16,2 0-31-16,1 1-26 0,1-2-34 0,0 0 0 16,0-2 12-16,3 0 16 0,-1-3 14 0,3 1 10 0,-4-3-2 0,2 0-15 15,0 0-23-15,-2-2-34 0,-3 0-54 0,-1 0-45 16</inkml:trace>
  <inkml:trace contextRef="#ctx0" brushRef="#br0" timeOffset="138746.94">23531 12477 302 0,'-3'-2'356'0,"-1"0"-55"0,1 0-64 0,-1 2-54 15,1-2-38-15,-1 1-25 0,-3-1-17 0,2 2-7 16,-2 2-8-16,1-1-2 0,1 3 4 0,-4 1 7 0,0 1 8 16,2 1 7-16,-4 1-4 0,3 1-6 0,-1 0 11 0,0 2 15 15,0-1 2-15,1 0 2 0,0 3-7 0,-1-1-16 16,0 0 9-16,2 1-3 0,2-2-10 0,0-1-24 15,0 2-10-15,2-2-12 0,2 4 9 0,2 0 12 0,1-3-7 16,2 3 1-16,3-2 12 0,2 0-1 0,2 0 5 0,3-1-1 16,1-1-23-16,3-1-4 0,2-1-11 0,3-1-2 0,0-1-27 15,0-1-2-15,1 0-6 0,0 0-2 0,0 0-4 16,-2-1-9-16,1-1-5 0,0 0-2 0,-4 2 1 16,1-1-11-16,-2-1-19 0,-3 2-21 0,0-3-28 0,-3 0-32 15,-1 0-38-15,-2-1-43 0,-2 2-40 0,-3-1-35 0,-1-2-23 16,-2 0-22-16,2 0-9 0,-3-3-18 0,1 0-17 15,-2-3-32-15,0 1-63 0,-2 1-29 0,-3 1-23 0</inkml:trace>
  <inkml:trace contextRef="#ctx0" brushRef="#br0" timeOffset="29751.39">14745 3382 505 0,'-8'-3'604'0,"1"0"-97"16,1-1-122-16,1 1-91 0,-1 1-35 0,3-1-13 0,1 2-22 16,0 1-23-16,0-3-24 0,1 1-23 0,2 4-34 15,1-1-18-15,4 5-23 0,4 2-1 0,2-1 9 16,4 7-7-16,5-3-9 0,4 5 16 0,2 2-9 0,3 3 13 16,4-1-12-16,3 5-24 0,2 0-16 0,1 2 4 0,2 0-4 15,-2 1-21-15,3 3 5 0,-1 2-21 0,-1 1 5 0,0 1 12 16,0-1-11-16,-4 1-9 0,2-2 1 0,-3 0 2 15,-2 1-13-15,-3-4-4 0,-5 2 13 0,-1-4-8 16,0 1 7-16,-4-4-2 0,-1 2 0 0,-4-1 5 0,0-4 14 16,-2 0 7-16,-2 0-14 0,0-4-3 0,-3 0 3 0,0-2-3 15,0-1 8-15,-1-3-5 0,-2-2 0 0,-1 0-7 0,-1-2 1 16,-1 2 0-16,1-4 5 0,0-1-6 0,-4 0 0 16,3 0 0-16,1-2-4 0,-4 0 1 0,2-2-2 15,-1 0-6-15,-1 1-3 0,0-2-5 0,0 0-27 0,0 0-47 16,0 0-47-16,2-2-63 0,0 1-54 0,-2-2-44 0,0 0-40 15,0-3-17-15,0 0 4 0,-4-1 22 0,1-4 35 16,-1-1 57-16,1-3 52 0,-2-1 49 0,-1-4 40 0,2 1 25 16,-1-4 26-16,0-1 27 0,1 3 21 0,-1-1 11 15,2 2 16-15,0-2 13 0,0 1 15 0,2 0 14 16,-3 0 19-16,0 3 17 0,1 1 10 0,-1 1 18 0,1 1 19 16,-2 0 10-16,1 3 16 0,0 0 13 0,1 1 1 0,0 4 8 15,0-2 14-15,0 3-4 0,2 0-18 0,1 1-2 0,0 0-23 16,-1 3-17-16,1 0-21 0,-2 1-18 0,2 1-36 15,-1 0-15-15,-1 1-20 0,2 1 3 0,3 0 9 0,0 5 17 16,0-1 24-16,1 1 6 0,0 5 19 0,0 2 16 0,1 2 8 16,1 1-23-16,-3 4-9 0,2 0-22 0,-3 1-22 15,3 3-10-15,-5 0-12 0,0-1-16 0,0 0-4 0,-3 0-3 16,1 1-9-16,0-1 1 0,-1 2 5 0,-1-2-6 16,-1 0-2-16,-2-3-3 0,0-2-4 0,0-1 7 0,-1 0 2 15,1-3-7-15,-3-1-5 0,3-1 1 0,-2-2-5 0,0-1 1 16,-3-1-31-16,5 0-47 0,-2-3-68 0,2 0-112 15,-2-3-121-15,5-3-108 0,-1-3-100 0,2-1-154 0,-1-1-75 16,2 2-38-16,2 3 28 0</inkml:trace>
  <inkml:trace contextRef="#ctx0" brushRef="#br0" timeOffset="39789.65">6051 7942 48 0,'-5'3'136'0,"0"0"-24"0,1-1-17 16,-1 1-16-16,-1-3-16 0,3 1-9 0,-1 1-7 0,1-2-11 16,-1-2-13-16,4 1-14 0,-2-1-4 0,0 1-12 0,1-1-21 15,1-1-23-15,0 0-30 0,-2 1-42 0,2 0-49 16,0-1-61-16</inkml:trace>
  <inkml:trace contextRef="#ctx0" brushRef="#br0" timeOffset="43576.47">15866 3640 328 0,'2'-3'679'0,"-2"2"-44"0,1-1-106 0,0 0-95 0,-1 1-59 15,4 0-40-15,-3-1-39 0,1 1-21 0,3 1-23 0,1 0-27 16,-3 1-18-16,2 1-19 0,-1-1-18 0,-1 2-13 0,1 0-6 16,-2 0-2-16,2 2-10 0,-1 2-12 0,-2 1-14 15,0 0-10-15,-1 2-18 0,0 0-16 0,0-1-8 0,0 3-24 16,0-1-12-16,0 1-11 0,0-2-5 0,0-1-1 16,-1-1 4-16,1-1 2 0,-1-2-5 0,-1-1 5 0,2 1 2 15,-1-1-2-15,1-1 3 0,-4 0 3 0,4-1 3 16,0-1-3-16,-2-1-2 0,1-1 2 0,-1-2 2 0,1-2 2 15,0-2-4-15,-1-1-4 0,1-1-2 0,-1 0-2 0,1 0 3 16,0-4-7-16,1-1-2 0,1-2 1 0,0 2-1 16,1-1-1-16,1-1 2 0,-1 2-4 0,1-1-3 0,3 2 2 15,-2 1-4-15,0 0-2 0,2 1-5 0,-1 2-2 0,0 2-3 16,1 1 6-16,1 1 0 0,-4 2 1 0,3 2 4 0,-1 1-6 16,2 3 11-16,0 1-2 0,-2 2 5 0,2 2-2 15,0 0-6-15,0 3-1 0,1 0-2 0,-1 1 4 16,0 1-3-16,2 1 5 0,0-1-5 0,-2 1-2 0,0-1 3 15,-2-1 0-15,1-3 8 0,-2 0-4 0,0-1-6 0,0-2 2 16,-1-2 4-16,1 1-5 0,-1-1 6 0,-1-1 6 0,0-1-2 16,2-1-1-16,-3-1 8 0,1 0-1 0,2-1-3 15,-2-2 4-15,1-3-5 0,0-3-6 0,1 0-4 16,3-2 1-16,0 0 1 0,2 0-1 0,0-1-1 0,1-2-1 16,3 2 4-16,-2 0 0 0,1 2 4 0,0-1 2 0,-1 4 2 15,-1 2-7-15,-2-1 6 0,-1 2 1 0,0 2 4 16,-1 1 3-16,-1 2 1 0,-2 2 0 0,2 2-3 0,-3 1 5 15,0 3-1-15,2-1-2 0,-1 3-1 0,3 1-4 16,-3 0-3-16,1 2-5 0,1-2 2 0,1-2-3 0,0 2-6 16,-1-3-4-16,4 2-3 0,-2-3-8 0,0 2-5 0,0-3-11 15,-1 2-19-15,3-1-33 0,-3-3-46 0,0 0-49 0,1-2-55 16,1-1-61-16,4-4-62 0,0 1-54 0,2-2-29 16,0-1-19-16,1 0 17 0,-2 0 21 0,2-4 38 15,-1-2 59-15,2-1 62 0,-3-1 58 0,-1 0 48 0,0 2 57 16,-3-2 39-16,-1 1 45 0,-1 1 40 0,-4 0 35 0,-3 5 35 15,0-1 35-15,0 3 28 0,-3-1 32 0,0 3 32 16,-1 1 29-16,-2-1 25 0,1 1 7 0,-2 1 10 0,-1-1-10 16,1 1-15-16,2 1-29 0,0 0-30 0,4-2-22 15,1 1-45-15,0 2-7 0,3 0-12 0,1 0 5 0,3-1 6 16,1-1 7-16,3-1 2 0,0 0-14 0,-1-1 10 16,5-1-29-16,-2-1-22 0,0-3-26 0,1 0-11 0,-3-1-21 15,-1-1-9-15,2 2-6 0,-2-1-8 0,-3-3 3 0,-2 2 1 16,2-2 6-16,-4 2-5 0,-1 0 6 0,-2-1-7 15,-3 5 0-15,-3-3 3 0,-1 3 6 0,-1 3 4 0,-2-2 2 16,-2 3-5-16,0 0 8 0,-1 3 1 0,-1 1 11 0,0 4-5 16,3-1-9-16,-1 2-8 0,2 0-4 0,2-1 1 15,3 1-4-15,1 1-6 0,3 1-5 0,1 1-1 0,1 1 4 16,3 1 1-16,1 1-7 0,1 0 4 0,3-4-3 16,1 0 5-16,-1 0 0 0,4-1 3 0,-1 1 1 0,2-1-11 15,2-1 3-15,1 2-6 0,-2-1-1 0,4-1-1 0,-3-1-10 16,3-1-16-16,-1-1-7 0,2-1-4 0,-3-1-17 15,1 1-8-15,-1-4-16 0,0-1-5 0,-1 0 2 16,0-1 7-16,-2-2 10 0,0-2 16 0,-1 1 19 0,-1-1 18 16,-1 1 22-16,-4-1 2 0,0 1 15 0,0-1 10 0,-3 1 11 15,0 1 16-15,-1 1-5 0,-2 1-6 0,1 1 2 0,-1 0 5 16,-1 0-8-16,0 0-5 0,0 1-2 0,-1 1-18 16,-1 1 4-16,2 0 0 0,-1 1-4 0,1-1 1 0,-2 2-4 15,2-1 3-15,-1 0-10 0,1 1-3 0,0-2-1 16,-1 2 8-16,1-2-5 0,0-1-2 0,0 2 3 0,0-1-3 0,0-3 3 15,0 1 4-15,1-2-1 0,2 1 1 0,-2-2 10 16,-1-1 7-16,0 0 4 0,0-1-1 0,0 1-5 16,0-3-3-16,3 0 5 0,-2-2-4 0,2-1-6 0,0-1-4 15,3-2-10-15,1 0-1 0,0-3 3 0,2 1 2 0,0 1-4 16,0-1-4-16,2 1 4 0,-3 1-4 0,2 0 1 16,-3 3 3-16,1 1-3 0,-1 2 3 0,-1 0-6 0,-1 2 3 15,-1 4-1-15,-1 0-7 0,1 1 7 0,0 2-3 16,-1 2 1-16,1 1-4 0,-1 1 7 0,1 2-4 0,-1 2-3 15,1-2 3-15,-1 1 0 0,-1 1-2 0,3-2 2 16,-3 0-2-16,4 0-1 0,-5 0 0 0,2 0 6 0,0-2-1 16,0-1 0-16,-1-1 2 0,-1-1-2 0,1-1 2 0,0 2 0 15,0-4 2-15,-1 1-1 0,0-2 6 0,0 0-1 16,1 0 2-16,0 0 3 0,-2-3-1 0,1 1 1 0,0-4-2 16,1-1-6-16,1-1-2 0,1 1 3 0,-1-2-4 0,1 1-2 15,1 1 2-15,1-4 5 0,1 2-3 0,0 0 0 16,1 0 1-16,-1 0-3 0,0 0 0 0,-1 0 3 0,-1 3-6 15,2 3 2-15,-2 2 2 0,-3 1-4 0,2 1-1 16,-1 4 2-16,-1-1 7 0,1 4-4 0,0 1 6 0,-2 0-6 16,2 4 2-16,0-1-2 0,0 2 3 0,-1 1-1 0,1-1-8 15,1 0-3-15,-2-2-1 0,1 0-10 0,-1-1-8 16,1-1-6-16,1 1-20 0,-4-4-41 0,2 1-51 0,0-1-52 16,1-2-56-16,1-2-62 0,-1 0-61 0,3-3-55 15,1 0-30-15,2-3-4 0,-1 0 19 0,3-3 25 0,2 0 37 16,0-2 54-16,2-1 54 0,-1 0 60 0,3-3 51 0,0 0 52 15,0-2 47-15,0 1 41 0,-2 0 44 0,1-2 42 16,-4 1 42-16,1 2 35 0,-3 0 42 0,-3 0 44 0,-1 3 38 16,-4 0 31-16,0 3 41 0,-2 2 16 0,-2-1 19 15,1 1 9-15,-2 0-9 0,-1 0-27 0,0 1-39 16,0 3-35-16,-2-1-55 0,1 4-44 0,2 1-42 0,-1-3-35 0,0 4-32 16,1 0-23-16,3 1-18 0,-2 0-5 0,2 0-5 0,0 1 1 15,2 1-2-15,-2-1-8 0,5 0 5 0,1 3-5 16,-1-3 8-16,2 1-2 0,0-1-8 0,0-1 3 15,-1-1 0-15,1-1 7 0,-2-1-11 0,1-1 1 0,0-1 5 16,-2-2 15-16,-1-1 16 0,-1 1 4 0,2-2 11 0,-3 1 0 16,0-2 5-16,-1-1-7 0,-1 1 5 0,-2-4-16 0,-1 1-3 15,-2-1-9-15,-4 0-14 0,2 0 4 0,-3-1 1 16,-2 0 2-16,-1-2-12 0,2 4-3 0,-4-1-8 16,0 1 4-16,2 2-4 0,0 1-10 0,1 1-5 0,5 1-8 15,1 2-11-15,0 0-21 0,3 0-32 0,1 0-40 0,0 2-40 16,3-2-40-16,2 0-36 0,0 0-33 0,4 0-18 15,2 1 1-15,1 1 2 0,1 1 8 0,3-2 21 0,2 2 29 16,0 0 28-16,3-3 27 0,-2 0 19 0,2 0 15 16,-1-1 23-16,0-1 27 0,-2 1 21 0,3-1 15 0,-3 2 11 15,0 0 20-15,3 0 11 0,-4 0 16 0,-2 0 14 0,1 0 11 16,-2 3 0-16,-4-3 13 0,0 3 1 0,0 0 15 16,-2 0 15-16,-2 2 15 0,1 2 2 0,-4 1 11 0,0 2 14 15,0 4 12-15,0-2 4 0,0 0-11 0,-2 0-2 0,0 0-12 16,2 1-5-16,-1-1-14 0,-1 0-6 0,2-1-15 15,0-1-10-15,0 1 14 0,0-2-22 0,0 0-6 0,0 0 9 16,0-2 4-16,-2-1-14 0,2-1 1 0,0-1 10 16,0-2-10-16,2-1 24 0,-2-1 17 0,0 2 6 0,2-2 13 15,-1-2 17-15,3 1 0 0,-4-2 12 0,5-3-12 0,-1-3-12 16,1 0-18-16,1 0-19 0,3-2-25 0,-2 1-5 16,1-1-12-16,1-1-14 0,0 2 3 0,2 1 0 0,-3 1-1 15,1 1-1-15,2 1 4 0,-3 1-9 0,-1 2 9 16,-3 2-9-16,0-2-9 0,1 1-4 0,-3 2 5 0,3 2 0 15,-3 1-4-15,2 1 10 0,-3-1-10 0,1 3 9 0,3 0 9 16,1 0 2-16,-3 0-5 0,1 2-3 0,1-1 0 16,2 1-7-16,0-4 5 0,2 0 0 0,-1 0 0 0,4-1 8 15,-3 0-8-15,3-2 5 0,-1-1 7 0,1-1-6 16,1-2-4-16,-2-2-4 0,3 2 4 0,-2 0-6 16,-3-3 4-16,1 0 4 0,0 0-21 0,-2-1 20 0,-1-1 8 0,0-2 0 15,-1-1-5-15,-1-1 9 0,-2-1 9 0,1 1 0 16,-4 0 38-16,0 0 0 0,0 3 23 0,-4 1 31 0,1 1 7 15,-2 0 5-15,-2 3-1 0,1 0 1 0,-1 1-17 16,2 0-11-16,-1 1-31 0,-1 2-22 0,2 0-15 0,-1 2-11 16,0 1-5-16,0 1-11 0,3 2-2 0,-3 0 1 0,1 2 4 15,0-3-6-15,2 5 5 0,0 0-1 0,2 1-1 16,-2 2 4-16,3-1-7 0,0 3 1 0,0-1-6 0,1 2 0 16,1-1-6-16,-1 1-5 0,2 1-7 0,-2 1-1 15,4 2-7-15,-3-1-5 0,1 2 4 0,-1 0-8 0,-1 0 4 16,0 0 0-16,1 2 6 0,0-2 2 0,-4 1 7 0,-1 1 5 15,-1-2-3-15,-2 0 9 0,-1-3 9 0,-1-2 1 16,-2 1 0-16,-2-2 6 0,-2-2 5 0,-4-1 2 0,0 0 8 16,-3-3 11-16,-3 0-6 0,0-1 8 0,2-4 2 0,-3 1-6 15,0-3-4-15,3 0-2 0,1-4-9 16,2 0-17-16,4-1-32 0,1-3-65 0,2-2-88 0,3-1-124 16,4-3-129-16,-1-3-127 0,5-1-142 0,2-4-129 0,1-2-71 15,4-2-5-15,3-2 60 0</inkml:trace>
  <inkml:trace contextRef="#ctx0" brushRef="#br0" timeOffset="44817.7">18770 3538 550 0,'-1'-7'723'0,"-2"1"-52"0,-1-1-125 0,-2 3-113 0,-1 0-51 15,0 1-50-15,-3-2-28 0,1 3-12 0,-4 1-12 0,0 0-34 16,-1 1 3-16,2 0-15 0,0 1-40 0,3-1-9 16,-2 3-32-16,4-1-41 0,0 2-27 0,3 1-14 0,1-1-37 15,3 1-13-15,2 1-7 0,2 1-11 0,4 1-5 16,3-1 0-16,0 4-2 0,4 2-11 0,2-1 1 0,2-1 5 0,2 2 3 16,1-2 0-16,0 0-1 0,0 2-2 15,-3-1 1-15,1-1 3 0,-4 2 5 0,0-5-5 0,-4 2 1 16,-5-2 6-16,0 0 4 0,-2-2 3 0,-4 0 11 0,-1 0 0 15,-2 0-1-15,-4-2 9 0,-2 1 2 0,-3-2-2 16,-1 2 9-16,-4-2-3 0,1 1-8 0,-4-1 0 0,5-1 1 16,-5 1-5-16,4-3-1 0,1 0-8 0,1 0-8 0,1 0-3 15,3-2-1-15,0 1-4 0,2-1-21 0,3-1-15 16,1 0-30-16,3-1-32 0,0 1-45 0,2-2-30 0,2-1-41 16,3-1-41-16,3-4-17 0,1-1-16 0,1 2 4 15,3-3 21-15,0 2 39 0,3 0 26 0,1-1 34 0,1 2 40 0,-4 1 35 16,2 1 31-16,-2 1 25 0,0-1 17 0,-1 2 12 15,-1 2 5-15,1-1 16 0,-2 2 12 0,-1 3 11 16,-1 2 2-16,-3 4 13 0,2 0-3 0,-3 1-10 0,1 2 8 16,-1 3-1-16,-1 0-15 0,-1 2-7 0,-2-2 1 0,2 1-18 15,-4 1 2-15,0-2 11 0,1 1 2 0,0-1-3 16,-2 0 8-16,0 0 6 0,-2-1 0 0,0-3 22 0,0-1 11 16,-1-1 4-16,0-5 7 0,1 2 5 0,-2-2 2 0,3 1 1 15,-1-2 8-15,0-2 6 0,0 1 9 0,2 1 10 16,0-3-6-16,0 0-2 0,4-3-3 0,-1-3-7 0,4-1-14 15,0-2-13-15,2-2-27 0,4 1-12 0,-1-1-8 16,6 1-12-16,-1-2-3 0,1 0-5 0,2 3-1 0,0 0-2 16,0 1-1-16,-2 4-4 0,-1 2 2 0,-2 2-1 15,-1 3-3-15,-3 2 1 0,0 1 3 0,-1 2-6 0,-2 3-3 16,-1 1 2-16,-3 3 3 0,-1 0 2 0,-2 2-1 0,1-2 0 16,-4 0 3-16,1 1 5 0,-2 1-2 0,0-1-1 15,-1-1-6-15,1 0 1 0,1 0-8 0,-1-3-1 0,-1-1-17 16,4-1-20-16,-2-2-32 0,4-3-41 0,0 0-38 15,3 0-54-15,0 1-35 0,3-3-33 0,2 1-30 0,1-2-13 16,3-4 3-16,0-1 24 0,2-1 22 0,1-4 49 0,2 1 34 16,-2-2 42-16,3 0 39 0,-3 0 36 0,1 0 35 15,-4-1 30-15,1 3 37 0,-5 1 45 0,-2 0 47 0,-1 3 48 16,-3 0 43-16,-1 0 44 0,-2 2 24 0,-2 1 14 16,-3 1-14-16,-2 2-24 0,-1 2-20 0,0-1-39 0,-1 2-35 15,-3 2-47-15,-2-2-23 0,1 1-22 0,1 1-10 0,3-1-15 16,1 1-10-16,0-1-12 0,0 2-7 0,1 2 4 15,2-3-10-15,3 2-6 0,-1-1 5 0,2-2-2 0,2 1-7 16,-1 1-5-16,3 0 8 0,2-1-7 0,-1 2 6 0,2-1 2 16,2-1 1-16,-2 2 3 0,3-1-12 0,-2-2-11 15,0 1-33-15,3 1-54 0,0-2-83 0,0 2-80 0,-3-1-68 16,2 1-65-16,1-3-51 0,0 0-56 0,-4-2-58 16,4-1-76-16,-3 0-2 0,0 0 34 0</inkml:trace>
  <inkml:trace contextRef="#ctx0" brushRef="#br0" timeOffset="45033.65">19718 3679 565 0,'0'-9'737'15,"-1"2"-42"-15,1 1-89 0,-2 3-86 0,0-1-66 0,2 3-33 16,-2 1-34-16,1 0-28 0,-3 5-42 0,4 1-42 0,-5 4-39 16,1 1-34-16,0 1-27 0,-1 2-43 0,3 3-26 15,-1 1-34-15,0 2-17 0,0 0-19 0,0 2-9 16,2-1-9-16,-2 3-15 0,2-2-2 0,-1 2-7 0,1-1-3 15,-2 1-6-15,2-2-10 0,-1 2-13 0,1-1-21 0,-2-1-29 16,0-1-49-16,1-1-39 0,-1-2-57 0,1-3-69 0,1 0-71 16,1 0-65-16,1-2-45 0,1-2-25 0,-1-2-8 15,3-2-34-15,-1-2-42 0,3-1-42 0,-1-2 6 16</inkml:trace>
  <inkml:trace contextRef="#ctx0" brushRef="#br0" timeOffset="45312.89">19742 3975 3 0,'-7'-25'720'0,"-3"2"29"0,3-1-32 15,-1 0-79-15,0 0-76 0,1 0-56 0,4 0-50 0,-3-2-53 16,1 4-41-16,3 1-35 0,0 0-56 0,2 3-45 16,0 1-42-16,3 2-45 0,2 2-42 0,-2 1-25 0,4 0-18 15,4 0-9-15,0 4-16 0,0 1-9 0,1 2-3 0,2 2-12 16,2 3-1-16,1 0-3 0,0 3-10 0,0 5-7 16,-2-1 7-16,0 4-4 0,0 1-4 0,-3 1 3 0,0 5-6 15,-3 0 2-15,-2-1 1 0,-1 2 9 0,-5 2-8 16,1-1 4-16,-5 0 2 0,-1 0-1 0,-5-2 1 0,-2 0-4 15,-1 0 5-15,-2-1 1 0,-4-2 5 0,0 0-1 0,0-3 2 16,-2-2 2-16,0-3 4 0,1 0 1 0,1-4 3 16,-2 0-6-16,3-3 3 0,3-3-12 0,1 0-22 0,5-4-43 15,1 0-65-15,1-2-64 0,2-1-123 0,4-4-102 16,2 1-74-16,2-2-45 0,1 0-20 0,4-3-13 0,2 1-26 16,2 1-42-16,0-1 16 0,5 4 37 0</inkml:trace>
  <inkml:trace contextRef="#ctx0" brushRef="#br0" timeOffset="46140.35">20244 3622 692 0,'-5'-1'793'0,"2"1"11"0,-4 0-83 0,-2 0-91 15,0 0-74-15,-2 3-77 0,-1-2-72 0,1 2-69 16,-1 1-46-16,0 1-52 0,1 0-59 0,2 1-48 0,0 0-43 15,1 0-41-15,2 0-16 0,2 0-11 0,0 1-9 0,1-1-10 16,2 2-1-16,1-2-6 0,0 1-7 0,3 1-2 16,1-1-6-16,0-1-7 0,0 2-10 0,3-4-6 0,0 2-10 15,2-1-14-15,-3-2-11 0,5 0-24 0,-3 1-14 16,1-1 3-16,0 2 1 0,-2 1 2 0,3-2 11 0,-2 2 11 16,-1-1 18-16,-2 2 22 0,1-1 20 0,-4 2 6 0,1-1 10 15,-1 1 8-15,-4 2 1 0,-1 1 2 0,-1-1 7 16,-2-1 1-16,-1 0 1 0,-1 2 4 0,-5-1 2 0,2 1-1 15,-1-2 0-15,2-2 9 0,-1-2-11 0,0-1-7 16,4 1 5-16,-1-2-5 0,2 0 0 0,1 0-7 0,1-3-1 16,1 1-17-16,0-1-22 0,0-1-23 0,3-2-52 0,0-3-45 15,3 0-50-15,1-3-44 0,3 0-44 0,2-2-21 16,0-1-8-16,3-3 13 0,1 0 27 0,1-3 41 0,1-3 49 16,2-1 44-16,-1-2 42 0,3-3 38 0,1 0 31 15,-1-4 29-15,3 0 21 0,-1 1 16 0,-2-3 21 0,1 5 25 16,-2-4 22-16,-1 4 26 0,-2 2 37 0,-2 2 23 0,-2 3 7 15,-4 5 33-15,0 2 13 0,-3 4 16 0,1 1 9 16,-3 1-3-16,0 4-18 0,0 1-24 0,-2 3 11 0,-4 0-11 16,3 3-9-16,-1 0-23 0,-3 3-17 0,4 3-16 15,-1 1-10-15,-1 2-7 0,1 3-25 0,-3 3-23 0,1 3-27 16,1 2-4-16,-1 1-16 0,3-2-15 0,-3 4-9 0,1-2-1 16,0 2-2-16,2 2-4 0,-2-3-1 0,-1 1-17 15,0-2 7-15,1 0-1 0,-1-3 0 0,2-1-2 16,1-2 3-16,-3-2-1 0,4-3 3 0,0-1-5 0,2-3-2 15,0-2-6-15,-1 0-5 0,1-3-6 0,2 1-5 0,-1-4-6 0,2 0-10 16,1-1-5-16,-1-1-1 0,2 0 5 0,2-4-1 16,0 1 10-16,0-3 4 0,2 0 5 0,1 0 16 15,-1-2 11-15,1 1 3 0,-2 0-5 0,1 3 8 16,-2 0 6-16,0 4-2 0,-2-1 3 0,-3 1-12 0,-1 2 8 0,-1 2 0 16,0 2 8-16,-2 4-6 0,0 1-4 0,0 2-1 0,-2 1-3 15,1 0 7-15,1 2-30 0,0 0-1 0,1-2-3 16,1 1-24-16,1-1-33 0,1-1-29 0,1-1-33 15,2-2-26-15,0-2 10 0,4-1-18 0,-4-3 7 0,4 0 15 16,-1-3 20-16,1-3 32 0,0 2 29 0,1-4 24 16,-2 1 16-16,1-4 8 0,1-1 10 0,-2-3 13 0,-2 0 6 15,-1 0 9-15,0-3 2 0,0 2 10 0,-1-2 24 16,-2 1 27-16,0-1 4 0,-2 2 21 0,-2-2 25 0,-2 3 14 16,-1-1 18-16,-1 3 10 0,-1 1 8 0,-1 2-10 0,-2-1 8 15,-1 2-13-15,2 0-9 0,-2 3-15 0,0 2-8 0,0-1-24 16,1 2-29-16,1 0-20 0,0 0-39 0,0 2-28 15,0-2-41-15,-1 1-51 0,5-1-62 0,-3 0-75 0,1 0-85 16,2 0-78-16,-1-1-66 0,4 1-75 0,0 0-120 16,0 0-69-16,0 0-3 0,0 0 33 0</inkml:trace>
  <inkml:trace contextRef="#ctx0" brushRef="#br0" timeOffset="46524.1">20882 3706 372 0,'-18'-7'782'15,"3"-3"53"-15,1 3-80 0,3-2-152 0,0 2-92 0,4 2-57 16,0 2-56-16,3 0-39 0,0 2-18 0,1-3-35 0,2 2-31 16,2-1-39-16,2 0-51 0,3 0-51 0,2 1-31 15,4 1-30-15,2-1-20 0,5 0-21 0,3 1-7 0,1 0-9 16,4 1-8-16,2-2-14 0,2 2-11 0,2 0-20 15,-3 0-19-15,3 2-26 0,-1-1-43 0,-2 0-47 0,-1 1-51 16,-2 0-66-16,0-2-91 0,-5 0-87 0,-2-2-73 0,-4 0-56 16,-1-2-58-16,-5 0-72 0,-2-4-68 0,-5-2-6 15,-5-3 61-15</inkml:trace>
  <inkml:trace contextRef="#ctx0" brushRef="#br0" timeOffset="46736.61">21026 3313 520 0,'-10'-10'683'0,"2"1"-80"0,1 1-92 0,4 4-71 0,-1-1-36 15,2 3-15-15,2 1 1 0,-1 1 2 0,2 1-14 16,1 3-19-16,2 5-25 0,-1 1-31 0,4 5-21 16,1 6-27-16,-1 2-41 0,0 4-43 0,0 3-32 0,1 4-32 15,3 4-16-15,-4 2-24 0,4 2-12 0,-2-1-12 0,1-2-14 16,-3-2-16-16,2-2-7 0,-1-1-10 0,2-2-16 0,-1-2-15 16,-1 0-32-16,-1-2-28 0,-3-2-42 0,2-1-77 15,-2-4-100-15,-1-1-131 0,-2-2-126 0,2-5-143 16,-2 1-134-16,1-2-75 0,-4 0-37 0,0-2 32 0,-1 2 82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46:56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6613 12027 42 0,'5'-4'58'0,"-3"2"-15"0,1 0-7 0,-1-1-3 16,2 2 1-16,-3-1 7 0,1 2 2 0,-2 0 10 16,0 0 4-16,0-1 8 0,0-1 4 0,0 1 10 0,-2 1-3 15,1 0 2-15,-1 0 7 0,0 1 0 0,-3-1 7 0,1 0 1 16,0-1-1-16,-1 1 1 0,0-2 12 0,0 2 6 16,-1 0-1-16,1 0 6 0,-2-2 5 0,2 2 9 0,-1 0 20 15,-1 2 14-15,0 0 15 0,2-2 11 0,-1 1 20 16,-1 1 4-16,1-2 5 0,-1 1-7 0,1-1-10 0,-1 0-18 15,3 2-14-15,-1-1-17 0,2 1-21 0,0-1-17 0,0 1-10 16,0-1-5-16,2 0-14 0,1-1-9 0,-1 2-11 16,2 0-11-16,-1-1-8 0,4 1-7 0,0-2-14 0,1 1-6 15,2-1 0-15,2 0 2 0,2-1-9 0,1 1 0 0,2 0-5 16,0 0 3-16,0 0-4 0,1 0 1 0,-1 1-2 0,-2-1-4 16,1 3 3-16,-1-1-5 0,-2 1 5 0,0-2-10 15,-2 2 2-15,1 0-2 0,-3 0-8 0,-1 0 5 16,0 2 0-16,-1 0-2 0,-2 0-15 0,1 0-3 0,0-1-8 15,-3-2-3-15,1 0 1 0,1 0-1 0,-2 0-8 0,0-1 7 16,0 1 15-16,-2-1 9 0,1-1 7 0,-3 0 5 16,0 0 1-16,-2-1 2 0,-1 1 6 0,0-2 0 0,-3 1-1 15,1-3-8-15,-2 3 6 0,0 0-1 0,-3-1-1 16,2-1-4-16,0 3 0 0,-1-1-3 0,1-1 5 0,-1 2 2 16,1 0-3-16,-1 2 3 0,1-2 7 0,0 1-1 0,1-1 5 15,2 2 2-15,-1-1-10 0,3 1 4 0,3-1 0 16,0 0-2-16,1 3-5 0,1-3-10 0,2 1 8 0,0-1-5 15,2-1 7-15,2 2 8 0,2-1-7 0,1-1-3 16,4 2 2-16,3-2 7 0,2-2-11 0,2 2 3 0,3 0-4 16,0-3-12-16,2 2 3 0,-1-2-17 0,1-1-50 0,0 2-81 15,-2-1-89-15,-1-2-83 0,0 1-72 0,0-2-78 0,-3 0-117 16,1 0-103-16,-1 1-30 0,0-1 38 0</inkml:trace>
  <inkml:trace contextRef="#ctx0" brushRef="#br0" timeOffset="900.02">9852 11798 420 0,'-3'0'622'15,"2"0"-42"-15,-1 0-129 0,4 0-131 0,-1-1-96 0,3 0-70 16,0 1-32-16,2-2-16 0,1 2-11 0,0-1 0 15,5-1-18-15,-3-1-18 0,1 2-24 0,1-1-13 0,1 2-10 16,-3 2-8-16,1-1-6 0,-2 1 1 0,-1-1-6 16,0 2 1-16,-4 0-4 0,1 2-24 0,-2-2-32 0,-2-2-38 15,0 2-40-15,0-1-44 0,-2 1-33 0,-2 0-35 16,-1 0-28-16,0 1-31 0,-2 2-41 0,1-3-50 16,-3 1-59-16,-1-2-13 0</inkml:trace>
  <inkml:trace contextRef="#ctx0" brushRef="#br0" timeOffset="1032.71">9776 11881 178 0,'-4'0'563'0,"0"2"-50"0,2-1-58 0,2-1-73 16,-1 0-67-16,2 2-54 0,1-1-42 0,0-1-40 0,4 0-24 15,-1 0-20-15,2-3-19 0,3 2-26 0,3-1-21 0,-1 1-17 16,2 1-15-16,2-2-32 0,0 1-59 0,-2 1-77 16,0 0-86-16,1 0-75 0,-1 0-127 0,0 0-147 15,2 3-76-15,-4 1-33 0,1-1 17 0</inkml:trace>
  <inkml:trace contextRef="#ctx0" brushRef="#br0" timeOffset="1982.72">10608 11758 184 0,'0'-13'536'0,"-1"-1"-17"0,0-1-114 15,-2 3-108-15,-1-1-75 0,-1 1-30 0,1 1-10 0,-1 2 1 16,-1 2 19-16,0 1 20 0,0 3 14 0,3 0-4 0,-5 1-16 16,0 4-19-16,-1-1-12 0,0 2-3 0,-1 1-13 15,0 3-18-15,0-1-10 0,0 0-10 0,2 1 0 0,-1 2-12 16,2 0-1-16,0-1-10 0,3-1-13 0,0-1-8 15,0 2-17-15,0-2-14 0,3 0-8 0,0 0-6 16,2 1-13-16,0-1-10 0,4-1-9 0,-1-1-8 0,2-1 0 0,1 0-2 16,1-1-5-16,3-1 4 0,0-1-5 0,-1 0 4 15,3-1 2-15,-1-1-4 0,0 2 3 0,-1-1-5 0,1 1 3 16,-1 0-2-16,-2 0 5 0,-2 0-1 0,0 1 1 16,0 4 1-16,-5 1-5 0,1 1 8 0,-1 2-3 0,-2 3 1 15,-2 0-5-15,1 3 3 0,-1-1-3 0,1-1 1 0,-2 2 2 16,3-1-6-16,0-1-11 0,0-1-18 0,3-1-26 15,0-2-26-15,1 1-31 0,2-2-29 0,2-2-35 0,-1-2-36 16,1-1-40-16,3-2-41 0,0 1-31 0,0-4-20 16,1 0-5-16,4 0 4 0,0-4 19 0,-2 2 24 0,2-2 42 15,0-2 50-15,1 0 54 0,-1 1 49 0,2 0 33 0,-2-2 23 16,1 0 23-16,-2 0 19 0,-1-2 20 0,-1 1 19 16,0-3 22-16,-3 2 24 0,0 0 26 0,-2-1 24 0,-2 3 21 15,0-1 31-15,-3 1 23 0,-1 0 27 0,-2 0 20 16,0 1 14-16,0 2 6 0,0 2 8 0,-2-1 3 0,-1 1-8 15,-2 1-9-15,-1 0-16 0,-1 3-16 0,0 0-21 0,-4 1-23 16,3 4-27-16,-2-1-23 0,-2 1-22 0,3 0-19 16,0 3-16-16,2 0-17 0,-1 2-12 0,2-1-7 15,1 2-5-15,1-2-3 0,1 0-5 0,1 0-8 0,2 0-5 16,0 0-9-16,3-2-7 0,0-1-3 0,3-1 5 0,-1-1-5 16,3-1 3-16,2-1 2 0,1-1-6 0,-2-2 11 15,5 1-1-15,-3-3-1 0,3-2-1 0,0-1 5 0,2-1 1 16,0-4-3-16,-2 2 9 0,-2-1-9 0,2-1-2 15,-3-1 4-15,0-1-4 0,-2-2-4 0,1-2 0 0,0-2 4 16,-2-1 2-16,1-1-1 0,-4 2 2 0,-1-1-1 0,1 2 4 16,-3 2 2-16,-2 0 5 0,-2 3-8 0,-1 0 4 0,1 2 2 15,-2 2 3-15,1 2-3 0,-2 1-3 0,-1 1-1 16,2-1-1-16,0 5 16 0,0-1-4 0,0 2 3 0,-1 2 4 16,1 1 13-16,-1 1 0 0,-1 3 8 0,0 3-8 15,0 0-4-15,3 2-4 0,-1 2-2 0,0 1-6 16,1 1-8-16,2 0-2 0,0 3-9 0,1 0-1 0,0-1-5 0,1 1-7 15,2 0-10-15,0-1-13 0,3 0-30 0,-3-2-37 16,2 1-47-16,-1-4-52 0,2 2-64 0,-1-1-77 0,2-2-68 16,0 0-46-16,0-2-31 0,0 1-12 0,0-1 4 0,0-1 12 15,0-1 5-15,2-1-1 0,0-2-19 0,2 1-18 16,0-3 14-16</inkml:trace>
  <inkml:trace contextRef="#ctx0" brushRef="#br0" timeOffset="3115.56">11315 11866 84 0,'0'-7'609'0,"-2"-1"-18"0,0-1-63 16,-1 4-70-16,-4-2-51 0,1 1-33 0,-1 2-21 0,-2 1-12 16,1 0-18-16,-3 1-27 0,0 1-15 0,1-1-32 15,-2 2-33-15,1 2-31 0,1 2-21 0,-1 1-28 0,1-1-25 16,0 2-12-16,3 1-16 0,0 1-7 0,1 0-16 0,2-1-13 16,1 1-17-16,0-3-9 0,3 2-9 0,3 0-8 0,-1-1-4 15,3 0-7-15,-1 0-2 0,3 0-1 0,2-1 3 16,1-1-1-16,0-2 8 0,-2-1-3 0,2 1 0 15,1-4 3-15,0-1 0 0,1 0 0 0,1-2 0 0,-1-2 3 16,1 0-6-16,-1-2 3 0,-1 0 3 0,1 0 1 0,-1-3-1 16,0 0 2-16,-1-3 1 0,0-2-4 0,-2 0 3 0,1-1-2 15,-2-1 6-15,-2 0-2 0,1-2 1 0,-1 3-4 16,-2 0-2-16,1-2 1 0,-2 2 2 0,0 0-2 16,-1 1-3-16,1 3 1 0,-2 2 6 0,0 1 4 0,-2 2 9 15,2 3 7-15,-1 0 9 0,1 2 3 0,-3 1 8 16,2 1 4-16,-3 2 1 0,1 6 3 0,-2 0-4 0,-1 5 3 15,-1 2-2-15,0 1 0 0,0 3-3 0,0 3-5 0,3 0-7 16,0 1-5-16,0 0 0 0,1 1-14 0,3 1-6 16,-1-1-4-16,2 1-12 0,0-1-4 0,1-1-1 0,1 0-11 15,-1-1-17-15,3-2-10 0,-3-2-16 0,3-1-34 0,-3 0-35 16,1-3-42-16,-1 0-47 0,0-2-37 0,1 1-48 0,-1-3-60 16,0-2-43-16,1 0-19 0,-1-2-2 0,-1-1 10 15,2-2 33-15,0 3 31 0,1-4 45 0,3-4 68 16,-1 2 58-16,1-3 47 0,-2 1 45 0,2-1 31 0,0 1 24 15,0-1 20-15,-1 1 20 0,0 1 14 0,-2 0 22 0,-1 1 35 16,-2 4 30-16,0 1 41 0,-1 1 39 0,0 4 33 16,0-1 37-16,-2 2 18 0,1 0 1 0,-4 0-11 0,3 2-4 15,-4-1-9-15,1 1-9 0,1 0-4 0,0 3-5 0,-2-3 11 16,2-1 7-16,0 1-2 0,0-3-14 0,0 0-22 0,-1-2-28 16,1-1-34-16,1-3-30 0,1 0-40 0,0-4-29 15,0 0-16-15,2-1-14 0,0-3-10 0,2-2-9 16,1-1-6-16,1-3-1 0,3 2 0 0,3-5 2 0,0 1-2 15,2-1-1-15,2 2 0 0,2-2 2 0,0 3 2 16,2 0-1-16,0 0-2 0,-1 3 0 0,3 0 4 0,-2 3 1 16,0-1 2-16,1 3 0 0,-3 3-1 0,0-1 3 0,1 2-3 15,-3 2 0-15,1-1-6 0,-1-1 1 0,0 2 0 16,0 0 2-16,0 2 0 0,-3-1 1 0,3 1 3 0,1-2-3 16,-3-1 3-16,2-1 0 0,-1 0 0 0,0-3 3 0,1 2-3 15,-3-2-1-15,0 0-3 0,3-1 5 0,-2-1-2 16,-1-1 3-16,2-2-2 0,-3 1 3 0,-1 1 2 0,1-3 1 15,0 0 2-15,-3-2 0 0,-2 1 2 0,-2 1-4 16,1 1 1-16,-4-1 2 0,0 2-3 0,-2 0-1 0,-3 2 0 16,1 0 2-16,1 2-5 0,-5 2 4 0,-2 1-3 0,3-2-1 15,-2 4-2-15,2-2 3 0,-2 1-3 0,2 2 0 0,2 0 6 16,-2 0-4-16,1 1 1 0,1 1 3 0,1 1 1 16,0 1 0-16,3 0 3 0,-1-1-9 0,2 1 4 15,0-1-4-15,3 3 2 0,0 0 1 0,0 0-8 0,1-1 0 16,0-1-3-16,2-1 4 0,0 0-5 0,1-1-4 15,0-1 0-15,2 0-12 0,1 0-5 0,1-1-12 0,0 0-18 16,1-2-14-16,1-2-20 0,2-1-11 0,-1-1-11 0,0-2-5 16,1 1 8-16,3-2 14 0,-3-2 1 0,0 0 19 15,2-2 23-15,-1 0 12 0,-2-1 11 0,1 0 13 0,-2-3 5 16,-2 2 0-16,0 0 20 0,-4 2 5 0,0 1 10 0,-3 0 17 16,0 1 26-16,-4 2 24 0,0 0 25 0,0 3 15 0,-4-1 7 15,2 2-1-15,-3 1-10 0,1 1-6 0,-3 1-19 16,0 1-20-16,0 1-22 0,-1 1-11 0,0 0-9 15,1 3-5-15,2-3-3 0,-1 2-3 0,1 2-5 0,2-4-2 0,1 4-14 16,2-2-1-16,0 1-1 0,0-1-1 0,1 0-4 16,1 0-6-16,0 0-2 0,2 0-3 0,1 0 9 0,2 0-1 15,-2 0 1-15,2 0-5 0,0 0 5 0,0-2 2 16,1 3 1-16,-1-1-2 0,0-1-2 0,0 2-7 16,0 0 4-16,-1-1 3 0,0 0-3 0,-2 0-1 0,2 2 0 15,-2-2 5-15,-1 0 4 0,-2 1 0 0,-1-1 0 0,0 0 8 16,0 0 3-16,-1 0-2 0,-3-1-2 0,-1-1 0 0,-1 2-1 15,1-1 3-15,-4-1-8 0,4 0-11 0,-1 0-13 16,-1-1-16-16,2 0-27 0,-1-3-50 0,-1 0-49 16,2 0-64-16,0-3-73 0,4 1-87 0,1-3-70 0,0 1-54 15,1 0-34-15,5-2-8 0,0 0 4 0,2 0-2 0,2-2 10 16,-1-1 19-16,4 0 18 0,0-1 17 0</inkml:trace>
  <inkml:trace contextRef="#ctx0" brushRef="#br0" timeOffset="3431.68">12419 11812 360 0,'9'-12'494'0,"-2"0"-17"15,-2 2-21-15,2 1-14 0,-2 2-16 0,-3 3-6 0,0 0 20 16,-2-1 18-16,0 4-2 0,0-2-23 0,-2 0-43 0,0 3-58 16,-1 0-49-16,-1 0-47 0,-1 3-62 0,3 0-51 15,-3 0-44-15,3 1-27 0,0-1-17 0,-1 3-11 0,1-1-7 16,-3 1-3-16,4-1-4 0,-2 2-3 0,3-1-2 16,0-1-1-16,3 0 7 0,-2 1-6 0,2-1-2 0,1-2-3 15,-1 0 5-15,1 1 0 0,1-1-10 0,1 3 2 0,1-3-3 16,-2 2 2-16,2-2-1 0,0 1-1 0,-1 1-3 15,-1 1-1-15,2 1 6 0,-2-1 8 0,-1 0-4 0,-1 0 3 16,-2-1 2-16,0 1 0 0,-1-2 4 0,-1 2 2 16,0-1 8-16,-2 1 5 0,-1-2 2 0,-2 2 4 0,0-2 9 15,1 3 5-15,-1-3-1 0,2-1 1 0,-2 1-9 0,2 1-8 16,0-2-7-16,1 0-6 0,-1 0-17 0,1-1-13 16,1-2-15-16,2 1-28 0,-2 0-33 0,2-1-51 0,-2 0-71 15,2-1-76-15,0 0-117 0,2 1-105 0,-2-2-78 16,2 1-67-16,2-1-63 0,-3-1-71 0,3 2-31 0,-1 1 15 15,1 0 93-15</inkml:trace>
  <inkml:trace contextRef="#ctx0" brushRef="#br0" timeOffset="3814.79">12909 11520 151 0,'-5'-11'761'0,"2"4"28"0,3-2 7 0,0 1-130 0,1 1-161 0,1 1-150 15,3 0-91-15,1 0-64 0,1 1-29 0,1-1-14 0,0 0-17 16,2 2-20-16,1 1-28 0,1 1-27 0,-1 1-26 0,0 2-4 16,2-1-22-16,-2 3-6 0,-2 3 7 0,-1 2-4 0,-1 1-6 15,0 1 3-15,-2 2 13 0,-5 0 16 0,0 3 26 16,0-1 17-16,-5 0 18 0,-2 2 12 0,0-1 7 16,-1 0 0-16,-1 0-12 0,1-2-22 0,-2 1-24 0,0-2-20 0,2-2-30 15,0 2-28-15,-1-1-38 0,2-1-55 0,0 1-56 16,1-1-73-16,0 1-94 0,2-1-91 0,0 1-81 15,1-1-61-15,0 1-53 0,2 1-72 0,-2-2-68 16,3 2 4-16,-1 3 54 0</inkml:trace>
  <inkml:trace contextRef="#ctx0" brushRef="#br0" timeOffset="3964.63">12876 12031 403 0,'-4'5'793'0,"1"-2"28"15,1-2-63-15,0 0-107 0,2 1-95 0,0 1-76 0,2 0-67 16,0 0-60-16,-2 0-55 0,3-1-43 0,1-1-44 15,1-1-46-15,0-1-55 0,1-1-49 0,1-1-51 0,-2 2-60 16,2-2-74-16,-1 0-104 0,1-2-148 0,0 1-138 0,0-2-153 16,0 1-172-16,2 1-93 0,-2-1-18 0,-2 2 29 15</inkml:trace>
  <inkml:trace contextRef="#ctx0" brushRef="#br0" timeOffset="5236.59">6644 12619 216 0,'-7'3'590'0,"2"-2"-14"16,3-1-112-16,-1 2-114 0,1-2-73 0,0-2-50 0,1 2-25 16,2-1-29-16,1-2-20 0,3 3-34 0,-1-1-19 0,5 1-34 15,-1-2-32-15,3 1-8 0,0-1-10 0,3 2-6 16,0 0-3-16,2 0-2 0,-2 0-7 0,2 0 12 15,0 2-3-15,0-2-12 0,0 0-3 0,-2 0 7 0,0 0-5 16,0 1 6-16,-3 1-6 0,0-2-36 0,-1 1-37 0,-3-1-35 16,-1 2-39-16,-1-2-45 0,-1 0-30 0,-2 0-27 15,-1 1-24-15,-2 0 1 0,-1 3 0 0,-3-3-6 0,-1 1-22 16,-2-2-54-16,-2 0-36 0</inkml:trace>
  <inkml:trace contextRef="#ctx0" brushRef="#br0" timeOffset="5436.51">6575 12726 52 0,'-5'3'487'0,"-1"0"-52"0,3-1-83 16,0 0-78-16,2 0-59 0,1-1-35 0,1-1-4 15,2 0 8-15,3 0 8 0,1 0 5 0,3-1 4 0,1 1 5 16,3-2-7-16,2-1-11 0,3 2-26 0,-1-2-37 0,2 0-30 16,-1 0-25-16,3 0-21 0,-1-1-24 0,0 2-15 15,0-3-10-15,0 2 5 0,-1 0 1 0,1-2-7 16,0 1-26-16,-3 0-45 0,2-2-62 0,-3 1-68 0,1-2-60 15,-2 1-74-15,2-2-83 0,-4-1-106 0,2 1-68 0,-2 3-30 16,0-1 23-16</inkml:trace>
  <inkml:trace contextRef="#ctx0" brushRef="#br0" timeOffset="6439.07">10764 12513 267 0,'-1'1'600'15,"-2"-1"-9"-15,2 2-136 0,2-2-133 0,-1 0-86 16,3 0-77-16,-2 0-38 0,2 1-22 0,1-1-18 0,3 3-23 16,0-3-8-16,0 3-21 0,4-1-23 0,0-1 7 0,-1 2-6 15,2 0-9-15,-1 0-3 0,0 0-14 0,1 2-39 16,-1-2-41-16,-1-1-33 0,0 2-42 0,-3-1-36 15,-2 0-32-15,2 1-27 0,-7-2-33 0,0-2-36 0,0 4-66 16,-4 1-53-16</inkml:trace>
  <inkml:trace contextRef="#ctx0" brushRef="#br0" timeOffset="6614.62">10666 12690 5 0,'-7'1'497'0,"4"2"-43"15,1-3-82-15,0 2-78 0,1-2-61 0,1 1-25 0,1 0-4 16,3-1 11-16,1 0 26 0,2 0 11 0,1 0-1 0,0 0-21 15,3 2-25-15,-1-2-30 0,0 0-35 0,0 0-44 16,2 2-36-16,0-2-19 0,-1 1-18 0,-1 1-7 0,1 1-9 16,-2 1-21-16,0-1-47 0,2-2-68 0,0-1-94 15,0 0-96-15,0-1-107 0,2-2-150 0,1 0-88 0,2 0-43 16,2-1 20-16</inkml:trace>
  <inkml:trace contextRef="#ctx0" brushRef="#br0" timeOffset="7868.14">11078 12430 359 0,'-2'-14'432'0,"-3"1"-70"0,1 1-63 0,0 1-42 0,1 3-13 16,0 0 9-16,-1 2 17 0,0 0 15 0,2 2 4 16,-1-3 2-16,3 6-2 0,0-2-6 0,0 0-15 0,0 3-1 15,0 2 2-15,0 2 0 0,0 1-12 0,2 4-15 0,-1 1-23 16,1 2-27-16,3 2-29 0,-2 1-36 0,1 0-42 0,0 3-29 16,3-2-14-16,-3 3-5 0,3-1-16 0,0 1-8 15,0-1 0-15,0-2-6 0,-2 1-6 0,1-4 6 16,-1 2-9-16,1-1-6 0,-2-2-6 0,0-2 12 0,0-1 0 15,1 2 0-15,0-4-4 0,-1 0 0 0,-1-2 2 16,1-2-3-16,-1-1 15 0,1-2-9 0,1-2 1 0,-1-2-2 16,1-4 5-16,3-1-3 0,-1-3-1 0,0-3 2 0,0-1-1 15,0-2 0-15,1-2-5 0,-1-1-1 0,-1 0 3 16,-1 2 3-16,1 2 0 0,-1-1-2 0,-1 4-3 0,-1 3-2 16,-3 0-7-16,2 2-8 0,-2 5-37 0,0-1-52 0,0 2-51 15,-2 3-54-15,2 3-53 0,0 0-72 0,0 3-61 0,0 2-46 16,0 1-15-16,4 1 13 0,-1 2 30 0,4 0 33 15,1 0 45-15,2-1 58 0,2-1 56 0,1 2 53 16,1-2 42-16,3 0 38 0,-2-3 22 0,4-1 16 0,-1-1 21 16,0-1 22-16,-1-2 24 0,0-4 22 0,-2 1 19 0,1-2 12 15,-2 0 21-15,0-2 18 0,-3-1 15 0,0-1 17 0,-1-1 10 16,-1-1 18-16,-1 0 22 0,-2 0 32 0,-2 0 20 16,0 0 23-16,-1 2 12 0,-3-1 11 0,0 1 18 15,-3 0 3-15,-1 5 1 0,-3 2-13 0,-2 1-21 0,-2 4-35 16,-3 2-21-16,-1 2-30 0,0 3-34 0,-1 0-27 0,-1 0-44 15,2 3-27-15,-1-1-16 0,5-1-7 0,0 0-8 0,2 3-11 16,3-4-4-16,3-1-4 0,-1 0-4 0,4-2-2 16,2 0-2-16,1 0 2 0,1-3-5 0,3 0 3 15,0-2 5-15,2 0-1 0,0-3 2 0,4-1-1 0,0 0 0 16,0-3 1-16,-1-1 1 0,1-1-4 0,-1 1 8 0,-1-1-7 16,1 2 2-16,-3 0 2 0,0 0-5 0,-2 0 0 0,0 2 4 15,-3-1 4-15,-1 2-11 0,0 2 9 0,-3-1-5 16,1 2 0-16,1 3 2 0,-2-1 6 0,0 2-6 15,-2 2 1-15,1 0-7 0,1 1-8 0,0 1 2 0,0-2-6 16,0 0-27-16,3 0-32 0,-2-1-44 0,3-2-38 0,2-4-46 16,1 0-42-16,1-2-47 0,4-2-39 0,-1-2-13 0,2-2-9 15,-1-2 11-15,1 0 21 0,0-4 36 0,1-2 37 16,-1 1 39-16,1-4 40 0,-2-1 37 0,1-1 37 16,-2-4 26-16,-1-3 22 0,1 1 23 0,-1-2 10 15,0-1 20-15,-3-4 18 0,0 2 12 0,-2-1 21 0,1 2 17 0,-2 2 19 16,-2 3 19-16,0 2 28 0,-2 4 26 0,0 3 28 15,0 1 33-15,0 4 19 0,-1 2 12 0,0 1-1 0,-1 2 3 16,1 5-2-16,-1 2 11 0,1 2-3 0,-2 5-16 16,0 3-10-16,1 2-19 0,0 2-15 0,-1 4-18 0,3 2-28 15,-1 1-37-15,1 1-35 0,1 0-31 0,-1 0-22 0,3 1-7 16,0 1-5-16,1-1-9 0,-1-1-4 0,1 0-9 16,0-1-2-16,1-2 3 0,2 0-5 0,-1-2-2 0,-1-1-2 15,4 0-4-15,-4-1-19 0,2-2-30 0,-3-1-39 16,2 0-46-16,-2-2-34 0,0-2-28 0,1-2-26 0,0 1-12 15,1-5 6-15,1-4 22 0,0-1 32 0,2-3 38 0,-2-4 33 16,2 2 31-16,1-4 22 0,1-1 16 0,-2-1 16 16,0 0 2-16,-2 0 10 0,4 0 14 0,-3 2 7 15,-1 1 5-15,-1 0 1 0,-1 1-5 0,-1 4 4 0,-1-1 7 0,-1 4 15 16,-1-1 15-16,2 5 20 0,-2 0 17 0,2 3 15 16,-2 3 9-16,2-1 7 0,0 1-2 0,3-2-9 0,0 1-24 15,1-1-22-15,1 1-23 0,2-4-21 0,0-1 1 16,-1-1-11-16,4-2-6 0,0-2 5 0,-2-4-1 0,2 0 0 15,-3-1 2-15,-1-1 5 0,1-2-6 0,0-1 7 0,-3-1-2 16,-2-1-8-16,2-1 4 0,-3-1-9 16,-1 0-18-16,3-16-105 0,-5 15-15 0,1 2-67 0,-2 0-78 15,-2 3-69-15,2 1-47 0,-2 2-35 0,2 4-37 16,-3 1-56-16,1 3-61 0,2 2 6 0,0-1 37 0</inkml:trace>
  <inkml:trace contextRef="#ctx0" brushRef="#br0" timeOffset="8197.62">12339 12659 301 0,'-1'4'576'0,"1"-3"2"16,1 1-103-16,2-1-119 0,0-1-77 0,1-1-52 0,0-2-24 16,1-2-16-16,1-1-18 0,-1 2-26 0,4-4-20 15,-2 1-23-15,0-1-22 0,-2-1-25 0,2 0-19 16,-3-1-15-16,2-1 1 0,-2-1-8 0,-1 3-1 15,0 0-4-15,-1-1-7 0,-2 2-2 0,0-1 0 0,0 2 17 16,-2 1 1-16,0 3 15 0,-1 0 2 0,-1 0 10 0,-3 0 8 16,2 0 9-16,-2 3 12 0,0 0 8 0,0 3 14 15,0-2 13-15,-1 4 33 0,3 2 20 0,0 1 24 0,1 1 6 16,2 0-3-16,0 0-19 0,2 1-20 0,2 2-25 16,0-1-36-16,3 1-27 0,2-2-26 0,0 2-18 0,3-1-8 15,0 0-6-15,2 0-7 0,1-2-2 0,1-1-14 0,0 1-38 16,2-2-39-16,-1-1-54 0,0-1-71 0,1-1-86 0,0-2-78 15,0-1-72-15,1-2-52 0,-2-3-33 0,3 2-48 16,0-4-89-16,-3 0-22 0,3 0 45 0,0 1 60 0</inkml:trace>
  <inkml:trace contextRef="#ctx0" brushRef="#br0" timeOffset="8782.62">13106 12416 520 0,'-16'-19'597'0,"2"0"-63"0,3-1-103 16,3-2-67-16,2-1-45 0,1 1-31 0,5-1-13 15,0-1-18-15,4 0-21 0,-1 2-41 0,4-1-45 0,0 2-42 16,2 3-43-16,2 0-21 0,1 3-23 0,-1 3-12 16,1 1-6-16,0 4-4 0,-1 0-1 0,0 1-1 0,1 3 3 15,-3 1 6-15,2 2 9 0,-1 2 8 0,-1 1 12 0,1 3 8 16,-3 0 3-16,-3 2-3 0,-1 5 12 0,-4-1 6 16,-2 4 3-16,-1 2 7 0,-3 2 0 0,-2 1-4 0,-2 1-1 15,-2 2 5-15,0 3-15 0,1-1-9 0,-2 0-2 16,-1 2-12-16,1 0-9 0,3 1 0 0,-1 1-4 0,0-3 3 15,3 1 2-15,0 1 3 0,4-1 3 0,-1 1 4 16,3-2 1-16,1-2-6 0,2-1 5 0,2 0-4 0,1-3 3 16,3 0-14-16,-1-3-5 0,2-1-7 0,2-2-4 0,0-2 0 15,5-2-4-15,-4-4-1 0,5-1-3 0,-1-3 1 16,0-1 3-16,1-4-4 0,-2-2 0 0,0-2-3 0,-2 0 2 16,-3-2 5-16,-2-1-3 0,-2-3 3 0,-3 0-4 15,-1 0 4-15,-2 0 7 0,-4-3-3 0,-1 2 1 0,-1-1-1 16,-4 2 3-16,1 2 1 0,0 1 0 0,-2 0-1 0,2 1 0 15,-2 2 11-15,3 0 5 0,0 1 18 0,3 1 11 16,0 0 8-16,4-1 7 0,-2 2 6 0,2 2-4 0,3-1-3 16,0 1-5-16,0 1-15 0,3-2-14 0,2 2-5 0,2 0-2 15,3 0-5-15,1-1-8 0,4-1-3 0,0 1-6 16,2-1-3-16,2-1-7 0,0 2-3 0,2-2-12 0,1-1-33 16,-3 3-51-16,-1-2-74 0,2 2-120 0,-1-2-129 15,2-2-116-15,1 0-136 0,0 0-184 0,1-1-81 0,1 1 14 16,1 3 51-16</inkml:trace>
  <inkml:trace contextRef="#ctx0" brushRef="#br0" timeOffset="9399.12">13879 12363 492 0,'-9'-18'626'0,"0"1"-32"0,2 2-129 0,1 0-90 16,3 3-66-16,2 2-40 0,0-1-29 0,2 2-11 0,0 1-11 15,4 1-39-15,1 0-31 0,-1 2-42 0,2 2-14 0,3 3-10 16,0 2 8-16,-2 4-14 0,3 0-8 0,1 2-2 16,-1 3-13-16,0 1-10 0,-1 2-9 0,-1 2-8 0,-1 2-10 15,-1 2-4-15,-3-1-3 0,-3 3-5 0,-1 0 3 16,-1-1 0-16,-5 1-4 0,1-1 0 0,-3 2 0 16,1-4 3-16,-2 1 4 0,-1-1-4 0,1-1-4 0,-2 0-3 0,0 0 1 15,0-4-1-15,1-1 5 0,1-1-3 16,2-3-2-16,0 0-1 0,4-3-2 0,-2 0 8 0,2-1 3 0,2-4 4 15,1 2-8-15,1-3 2 0,2-1-6 0,3-2 2 16,2-2 9-16,2-1-11 0,1-3-3 0,3-1-1 0,3-4 5 16,-1 1 0-16,4-5 10 0,-1-2-3 0,3 1-2 0,-1-1 5 15,1-1-1-15,-1 0-2 0,-2 3-5 0,0 0-12 16,-4 3 1-16,-1 2 2 0,-2 2-1 0,-4 2 4 0,-1 0 1 16,-2 5 4-16,0 0 8 0,-1 2 21 0,-1 2 13 15,-1 1 15-15,-2 2 17 0,0 2 18 0,0 2 18 0,-2 1 13 16,1 1 6-16,-3 0-4 0,0 1-6 0,1 4-13 15,-2-3-12-15,3 3-22 0,-3-2-17 0,2 2-12 16,0-2-10-16,2 0-8 0,1-1-11 0,0 2-4 0,0-3-7 0,3 2-1 16,0-1-1-16,3 0-4 0,1 2-4 0,2-1-2 15,1-2-2-15,3-1-1 0,2 1-11 0,0 0-29 0,3-3-66 16,-1 1-71-16,2-2-103 0,2-2-111 0,1-1-103 0,1-2-85 16,1-2-86-16,0-2-93 0,-1-3-34 0,-1 2 8 15,-1-4 68-15</inkml:trace>
  <inkml:trace contextRef="#ctx0" brushRef="#br0" timeOffset="9713.84">14589 12189 618 0,'-8'-14'767'0,"1"1"44"0,-1-1-97 0,6 1-119 15,1 1-95-15,1 1-63 0,1 1-44 0,3-1-42 0,2 0-45 16,1 1-44-16,1 0-46 0,3 1-50 0,-1-1-48 16,1 3-38-16,1 1-28 0,2 1-15 0,-3 1-6 15,3 4-9-15,-1 0-2 0,-1 4-6 0,-1 3-4 0,-2 2-1 16,0 0 5-16,-4 3 3 0,1 3 5 0,-5 1 2 0,-1 1 2 16,-1 2 0-16,-2 4 2 0,-2-2 6 0,-1 1-7 15,-2 1-4-15,-1-2-7 0,0 1-7 0,1-1-2 0,0 2-6 16,-1-3-2-16,2-2-14 0,0 1-7 0,0-3-17 15,2-1-32-15,-2-1-53 0,1-1-73 0,1-1-91 0,2 0-131 16,-1-3-106-16,4 2-86 0,0-4-77 0,4 2-96 0,-1 0-76 16,2 0-6-16,-1 0 62 0</inkml:trace>
  <inkml:trace contextRef="#ctx0" brushRef="#br0" timeOffset="9981.79">14650 12847 169 0,'-3'3'697'16,"0"-1"47"-16,0 1-68 0,1-3-100 0,-2 1-91 0,4-1-66 16,-2 2-41-16,1-1-29 0,2-1-40 0,1-1-40 15,0-1-38-15,2-1-46 0,2-2-33 0,0 0-40 0,-1-1-28 16,2-1-24-16,0 0-14 0,0 1-16 0,1-2-14 0,-1 4-4 16,-4-2-7-16,2 3 7 0,-1 0-2 0,-2 1-4 0,-1 1 2 15,0 1-2-15,-1 1 1 0,-1 1-3 0,1 1 1 16,-3 0-6-16,1 2-2 0,1-1 0 0,0-1-3 15,0 2 6-15,-1 1 3 0,2 0-6 0,-2 0-3 0,2-2-1 16,0-1 0-16,0 0-6 0,0-1-7 0,0-1-22 0,0 0-41 16,-1 1-54-16,0-2-95 0,1-3-121 0,0-1-114 0,0-4-111 15,1-1-172-15,0-1-99 0,1 1-42 0,0 0 22 16</inkml:trace>
  <inkml:trace contextRef="#ctx0" brushRef="#br0" timeOffset="26935.62">3475 11205 63 0,'-5'-2'592'0,"1"1"-14"0,1-3-103 0,1 3-116 0,-2 0-67 16,3-2-40-16,0 0-28 0,-2 0-12 0,1 1-14 0,1-1-20 0,0 3-22 15,-2-2-16-15,1 1-30 0,1 0-15 0,0-2-21 16,-1 1-16-16,-1 1 1 0,2-1-8 0,-2 2 9 0,0 2-15 16,-1-1-4-16,0 1-20 0,-3 1-4 0,-3-1-3 0,-1 2-3 15,-1 0-3-15,-4 2-7 0,0 0 0 0,-2 0-4 16,-1 2 3-16,1-3 3 0,-3 2-3 0,3-3-8 16,0 1 11-16,-1-3 12 0,3 0 5 0,0 0 4 0,0-2 14 15,2-2-2-15,2 2 7 0,1-2 7 0,2 2-14 16,0-1-7-16,2 0-1 0,-2 1-2 0,2-2-12 0,0 1-6 15,2-1-7-15,-1 2 3 0,1-3 4 0,3 3-5 0,-3-1-2 16,3-1 3-16,0 2 2 0,1 0 1 0,-1-1-3 16,2 1-4-16,0 0 2 0,0-2 0 0,0 0 4 0,0 2-10 15,-1 0 4-15,1 0-2 0,-1 0 9 0,1 0 4 16,0 0-2-16,0 0 12 0,0 0 3 0,0 0 3 16,-2 2 2-16,2 0-1 0,-1-1-3 0,-1 1-5 0,2 1-3 15,-1 0-13-15,0 2 1 0,-1 2-10 0,-1 0-2 0,1 2 6 16,-1 0 0-16,1 0 1 0,0 2-1 0,-3-1 4 15,4 2-4-15,-2 2 11 0,1-1-5 0,1 2-1 16,0 1-7-16,-2 2 4 0,3 0 6 0,-2-1 0 0,2 1-1 16,-1 0-8-16,0 0 8 0,1 0-3 0,-1 2 13 0,-1 1 9 0,0-1-1 15,0 2 0-15,-1-1 6 0,0 1 21 0,-1 1 15 16,1 1 15-16,-1 1-1 0,0 2-10 0,-1-1-1 0,1 1-3 16,0-1-3-16,-2 2-14 0,2 1-15 0,-1-1-8 0,-1 0-8 15,0-1 3-15,2 1-7 0,1-2 4 0,0 1-1 16,0-1-2-16,3-1 1 0,-2-1-4 0,-1 0 2 0,1 0-3 15,-2 0 4-15,3 0-14 0,-1 0 5 0,0-1-2 16,0-1-1-16,2-1-1 0,-1 2-2 0,1-3-2 0,0 2-4 16,1-1 10-16,1-2-2 0,0 1 0 0,1-2-2 15,-1 0-2-15,0-2 0 0,1 0 6 0,1 2 2 0,-1-2 0 0,1-1-2 16,0 0-1-16,-2-4-3 0,1 3 3 0,0-2 1 16,-1 0-3-16,3 0-2 0,-4-3-3 15,2 2 0-15,6 20-3 16,-4-17 3-16,-3-8 5 0,0 0 3 0,1-1-3 0,0-1 5 15,0 0 1-15,0-1-3 0,1 0-4 0,-1-1 11 0,1-2-3 16,1 0 2-16,2 0 3 0,0-2-2 0,4-1 3 16,-2 0-5-16,3 2-1 0,2-2 1 0,0-2-2 15,1 1-1-15,2-1-8 0,-2-1-2 0,4 1 4 0,-1 3-7 16,0-1 2-16,-1 1-6 0,1-1 1 0,0 3-1 0,0-1 3 16,-1 1 6-16,1-2-6 0,0 1 9 0,-1-1-2 15,1 0-3-15,0 1-10 0,-1-2-17 0,-1 0-37 0,-1 0-59 16,-2-1-62-16,-2-4-98 0,0 1-113 0,1-4-105 15,-4 1-102-15,-1-4-135 0,0 2-85 0,-1 0-21 0,-2-1 26 16</inkml:trace>
  <inkml:trace contextRef="#ctx0" brushRef="#br0" timeOffset="27558.7">2548 11865 685 0,'-7'1'763'0,"1"-1"-33"0,2 0-120 0,0-1-123 16,2 1-94-16,-1 0-76 0,2 0-61 0,1 1-46 0,1-1-37 16,2 2-35-16,1-2-35 0,5 0-19 0,2-2-24 15,2 2-10-15,2-1 1 0,5-1-5 0,0 2-2 0,2-3-4 16,2 2 2-16,0-1-15 0,0-1-5 0,-1 2-10 16,0-1-7-16,0-1-1 0,-3 0-2 0,-1 0-2 0,-3 2-6 15,0-3-5-15,-3 3 0 0,-1 0-14 0,0 1-39 16,-3 0-38-16,-3-2-65 0,1 2-93 0,-2-1-93 0,0-1-84 15,-1 2-99-15,1-3-123 0,-3 2-97 0,0-1-36 16,-2 2 25-16</inkml:trace>
  <inkml:trace contextRef="#ctx0" brushRef="#br0" timeOffset="28322.81">1077 11410 572 0,'0'-6'741'0,"-1"0"-52"16,-1 3-101-16,2 0-84 0,-2 2-63 0,1-1-56 16,1 2-63-16,-1 2-42 0,1-1-51 0,0 2-42 0,0 2-40 15,1 0-15-15,-1 5-15 0,3 2-8 0,-1 3 0 0,-1 1 1 16,0 2 0-16,-1 3 0 0,2 2 0 0,-1-1-30 16,1 4-24-16,0-4-20 0,0 2-7 0,-1 0-9 0,1-3-10 15,3 2-3-15,-3-4-5 0,-2 1 3 0,2-2-6 16,1 1 0-16,-1-1-4 0,-1 0-10 0,0-3-33 0,-1 0-64 15,0-2-84-15,0-2-119 0,0-2-111 0,2-3-102 0,1-3-107 16,1-1-121-16,0-2-102 0,1-2-11 0,4-1 34 16</inkml:trace>
  <inkml:trace contextRef="#ctx0" brushRef="#br0" timeOffset="28630.58">1439 11530 90 0,'-2'-6'809'0,"-1"2"45"16,-1 1 20-16,-3 0-123 0,-2 3-131 0,1 0-118 0,-2 3-109 15,-2 0-93-15,2 1-57 0,-1 1-39 0,-1-1-31 0,2 0-36 16,2 3-39-16,2-1-39 0,-1-1-22 0,2 0-14 16,2 0-10-16,1-1-6 0,2-1-7 0,0 2 0 0,3-1 0 15,3 1 0-15,-1-1-1 0,4 1 1 0,-1-1-2 0,3-1-4 16,2 0 1-16,-1 0-1 0,2-1-1 0,-1 0-1 16,0 0 2-16,0 0-2 0,-4 1-1 0,-2 0-2 0,-1 1 4 15,0 0-1-15,-2 1-1 0,-2 3-3 0,-2-3 2 16,-3 6 6-16,-1 0 6 0,-3 2 4 0,-2-1 2 0,0 2 0 15,-2-1 3-15,-1 2 4 0,0-1 0 0,-1-3-6 16,3 3-3-16,-1-2-2 0,2-2-1 0,-1 1-1 0,2-2-1 16,2 0-2-16,0-3-1 0,2 0-11 0,1-3-31 0,-1 0-69 15,3-1-58-15,-1-2-99 0,2-2-111 0,3-1-93 16,-1-2-84-16,3 0-64 0,2-4-64 0,-1 0-54 0,2-3-33 16,0 0 43-16</inkml:trace>
  <inkml:trace contextRef="#ctx0" brushRef="#br0" timeOffset="28846.72">1577 11353 203 0,'2'-9'735'16,"-2"0"41"-16,2 3-61 0,-2 2-94 0,0-1-62 0,0 4-53 15,-2-1-42-15,0 4-45 0,-1-1-44 0,3 2-42 0,-2 2-28 16,2 1-53-16,-2 1-56 0,2 2-55 0,0 3-36 16,0 3-28-16,0 5-20 0,2 1-16 0,-2 3-17 15,2 0-3-15,-2 1-6 0,3 2-3 0,-1 0 1 0,0 1-7 16,-2 0-1-16,2 0-8 0,1-1-2 0,-1 0-6 0,-2-1-8 15,2 2-10-15,-2-3-24 0,0 1-38 0,0-5-56 16,-2-3-87-16,0-3-120 0,0 0-136 0,1-3-115 0,1-4-145 16,-2 1-129-16,2-2-68 0,0-1-12 0,0-6 61 15</inkml:trace>
  <inkml:trace contextRef="#ctx0" brushRef="#br0" timeOffset="29029.81">1432 11610 557 0,'-7'0'921'16,"3"0"62"-16,0-2-4 0,1 2-153 0,2 0-188 0,-1 0-170 16,5-1-129-16,0-1-86 0,3 2-69 0,3-3-58 0,4 0-41 15,3 0-32-15,3-1-15 0,2-1-12 0,2 1-7 0,2 1-11 16,0 0-2-16,-2-1-13 0,2 2-21 0,-2-1-32 16,-2 3-70-16,-1 0-87 0,-3 1-130 0,-2-1-123 15,0 0-118-15,-3 0-138 0,-1 0-123 0,0 2-75 0,-1 0 5 16,-2 2 59-16</inkml:trace>
  <inkml:trace contextRef="#ctx0" brushRef="#br0" timeOffset="30164.59">1039 12162 586 0,'-6'-9'744'0,"1"-2"13"15,2 4-140-15,-1 2-138 0,2-1-106 0,-2 5-67 0,3-2-37 16,-1 4-24-16,2 2-21 0,2 5-15 0,-1 2-28 16,3 2-17-16,-1 5-12 0,0 3-16 0,0 3-18 0,1 1-12 15,-1 3-21-15,1 0-20 0,-1 4-5 0,-1-2-9 16,1 3-7-16,1-2-9 0,-1-2-6 0,1 1-7 0,-2-4-3 16,1 1-1-16,-1-2-11 0,2-4-5 0,-2 2-3 0,1-6 0 15,-1-1-2-15,-1-1-1 0,0-2-2 0,-1-3-6 0,2-4-5 16,-1 0-2-16,-1-2-11 0,0-4-8 0,-1-2-4 15,-1-5-8-15,1-6 0 0,0 0 1 0,-1-6 8 16,-1-4 7-16,2-3 20 0,0-3 4 0,-3-3 8 0,2-3 11 16,-1-1 7-16,0-1 5 0,0 1 1 0,3 2 2 0,4 2-9 15,2 2 8-15,0 4 2 0,1-1-9 0,1 6-1 0,2 1-7 16,0 5-2-16,0 2 1 0,2 4 0 0,2 2-10 16,2 1-1-16,-1 2 4 0,1 4 5 0,-2 1-1 15,2 1 0-15,-4 4-1 0,-2-1-2 0,0 2 7 0,-3 0 5 16,-2 1 7-16,-2 4 10 0,-1-2 1 0,-4 0 5 15,-2 1-2-15,-2 1 6 0,-3 1-3 0,-3 0-3 0,-2 0-4 16,0-1-9-16,-3-1-4 0,0 2-7 0,-1-1-2 16,2-2 0-16,-2 0-3 0,4-3-5 0,2 0-2 0,-1-3-5 15,3 1-4-15,2-2 0 0,-1 1-2 0,4-3-14 0,0 0-6 16,3-2-19-16,0 1-32 0,2-2-32 0,2 1-30 0,0-2-30 16,3 1-21-16,2-2-19 0,2-1-20 0,3-1-15 0,1-2-5 15,5 1 4-15,-2-2 16 0,5 1 15 0,-1-2 13 16,4 1 28-16,-1-2 32 0,-1 1 35 0,2 1 33 15,-1 2 32-15,-3 1 20 0,-1-1 21 0,-1 1 9 0,-2-1 7 0,-2 2 3 16,-3 1 0-16,-1 3 4 0,-3 0 17 0,-1 2 20 16,-4 2 32-16,1 0 37 0,-1 2 27 0,-1-1 22 15,0 1 7-15,-2 4 10 0,0-1-13 0,-2 4-12 0,0-2-26 16,0 2-30-16,0 0-28 0,2 0-17 0,-2-1-7 16,1-2-3-16,0-1-6 0,1 1-9 0,-1-1-11 15,0-1-5-15,1-1-10 0,1-3-3 0,0 2-3 0,0-1-8 0,3-2-7 16,0 1 5-16,1-2-2 0,-1-2-3 0,1 2 7 15,2-1-4-15,-1-2 3 0,2 1 3 0,0-1 1 0,0 2 5 16,-1-2 3-16,0 1 2 0,0 2-7 0,-1 0 4 0,-1 5-5 16,2-1 3-16,-2 1-4 0,0 2-2 0,1-1 5 0,-3 3-2 15,3-1 3-15,-3 1-2 0,1 0-1 0,1 0-2 16,-1-2 2-16,1 2-2 0,-1-3-11 0,0 1-9 16,-2-2-18-16,1 0-16 0,1-2-30 0,-1-2-51 0,2 2-49 15,-2-4-64-15,3-1-52 0,-3-2-44 0,3-1-25 16,0-2-26-16,2-1-1 0,0-1 18 0,-1-1 30 0,2-1 51 15,0 1 48-15,1-4 63 0,1 3 56 0,-3 1 64 0,1-2 55 16,0 2 53-16,0 1 42 0,-1 0 31 0,-2 1 23 16,0 2 8-16,0 2 4 0,-1 1 1 0,1 1-4 0,-1 4 1 15,1-1 8-15,-1 2 15 0,-2 3 19 0,1 2 13 16,0 1 11-16,-1 1-3 0,0 2-2 0,1-1-1 0,-2-2-15 16,1 0-19-16,2 1-21 0,-3-1-11 0,1 0-4 0,-1 0-6 15,-1 0-5-15,0-5-3 0,0 1 11 0,0 0 19 16,0-4 7-16,0-1 11 0,0 2 5 0,-1-1 0 0,-1-2 3 15,2-1-9-15,0-2-13 0,0-1-26 0,2-4-24 16,-1-2-22-16,-1 1-30 0,2-2-17 0,0 2-9 0,3-1-11 16,-1-1-12-16,0 3-2 0,0-2-8 0,2 4-2 0,-1 1-1 15,1 0-4-15,0 3 0 0,-2 0-9 0,1 2 3 16,1 1-10-16,-1 1-13 0,2 1-29 0,0 1-50 0,0 0-67 16,-2 0-79-16,1 1-99 0,1-1-94 0,0 0-72 0,-2-1-48 15,1-1-24-15,1-1 7 0,-2-1 9 0,1 1 23 16,0-2 40-16,0-1 30 0,-1 0 26 0</inkml:trace>
  <inkml:trace contextRef="#ctx0" brushRef="#br0" timeOffset="30381.3">1963 12001 1 0,'6'-19'525'0,"1"1"-12"15,-2 2-13-15,-3 5-23 0,3 2-22 0,-3 1-21 0,-2 4-17 16,2-2-9-16,0 4-15 0,-2 2-22 0,0 2-38 16,0 2-37-16,0 2-41 0,1 3-33 0,-1 3-35 0,2 2-31 15,-2 1-17-15,1 1-22 0,0 1-24 0,-1 1-21 16,2 0-14-16,-1 0-11 0,1 1-6 0,-1 1-7 0,0-2-12 15,1 1-3-15,0-2-2 0,0-1-5 0,-1 2-5 16,2-3-7-16,-2 2 0 0,2-3-2 0,-1 0-5 0,0 0-1 16,0-2-2-16,-1 0-6 0,1-2-12 0,0-1-27 15,-2-1-52-15,0-2-64 0,0-2-84 0,0 0-121 0,0-2-107 16,0 0-93-16,0-2-93 0,-4-2-98 0,1 0-61 0,-2 0-14 16,-1 0 42-16</inkml:trace>
  <inkml:trace contextRef="#ctx0" brushRef="#br0" timeOffset="30580.44">1857 12181 541 0,'-4'-8'899'0,"1"3"82"0,0 0-25 15,2 1-128-15,-2 2-135 0,3-1-138 0,0 0-106 16,3 0-85-16,1 0-82 0,3 0-75 0,2-2-53 0,0 3-41 16,4 0-29-16,1-1-22 0,2 0-18 0,1 0-13 15,1 2-12-15,0-2-8 0,1-2-11 0,1 2-21 0,1-1-14 16,-1-2-28-16,1 0-31 0,0-2-50 0,0 0-87 0,-1-2-106 15,0 0-145-15,1-4-137 0,-2-1-172 0,-1 2-124 16,-1-2-74-16,-1 1-9 0,2-1 58 0</inkml:trace>
  <inkml:trace contextRef="#ctx0" brushRef="#br0" timeOffset="34386.72">7518 13545 105 0,'-7'-6'219'0,"0"0"-36"0,-2 1-39 0,0-1-25 16,2 0-8-16,0 2-10 0,0-1-16 0,-1 0-12 15,1 3-2-15,0-3-6 0,0 2 1 0,1-1-6 0,0 2-7 16,1 0-3-16,-1 1-1 0,2 1 1 0,-2-1-2 16,2-1 1-16,0 2-7 0,0 0-3 0,0 0-4 0,-2 3-4 15,0-2-5-15,0 3-8 0,-1-1 2 0,2 1 4 0,-1 2 1 16,-1-1 5-16,4 1 2 0,-2-2-5 0,1 3 2 16,1 0-2-16,0-3-7 0,2 2-7 0,-1 2-3 0,2-2-2 15,2-1 0-15,0 2 8 0,1-4 6 0,3 1 9 16,-1-1 10-16,4 2 22 0,-2-1 14 0,3-1 7 0,1 0 0 15,6 2-3-15,-2-3-8 0,3 3-5 0,0-2-11 0,1-1-20 16,0-1-14-16,2 2-12 0,-1 0-3 0,0 0-2 16,-1 2-5-16,-3-4 5 0,0 4-2 0,1-2 2 15,-4-1-2-15,1 2 5 0,-1-3-4 0,-3 2 1 0,-1-1-1 16,1-1-2-16,-3 1-3 0,-1-1 8 0,-1-1-3 0,-1 2-7 16,1-1 0-16,-4-1-1 0,0 1 3 0,-1-1 0 0,0 0 0 15,-2 2-9-15,0-2 4 0,-3 2 3 0,0-2-5 16,-2 1-1-16,-2 1-2 0,-3 1-10 0,1 0 2 15,-3 0-3-15,0 0-3 0,0-1-6 0,-2 2 3 0,1 0-2 16,-1-1 4-16,2 0 4 0,-1 0 6 0,0-2 5 0,1 3 3 16,-2-1 5-16,3 0 4 0,1 0-1 0,-1-2-1 15,0 1 6-15,2-1-4 0,1 0 0 0,-1-1-1 0,1 0 0 16,3 0 7-16,0-1 1 0,0 1 4 0,1 1 10 0,0-1 5 16,4 0 7-16,-1-1 6 0,1 0 3 0,0-1 5 15,2 2 5-15,0-1 9 0,0 1-7 0,2 0-1 0,0 0-1 16,3 0 5-16,1 0 8 0,1 0-5 0,6 0-2 15,-2-2-13-15,5 1 7 0,0-1-1 0,4 1-7 0,1-2-6 16,4-1-14-16,-2 3-9 0,2-3-4 0,1-1 3 16,-1 2-16-16,0-2-3 0,1 4 1 0,-4-2-3 0,-1 2 2 15,-2-2-5-15,-3 0-19 0,-1 0-20 0,-3 0-37 0,-2-1-52 16,-3 2-53-16,1 0-51 0,-3-1-51 0,2 0-51 16,-2 0-75-16,1 0-121 0,-1 0-39 0,0-1-2 0</inkml:trace>
  <inkml:trace contextRef="#ctx0" brushRef="#br0" timeOffset="63996.79">3791 16258 51 0,'-1'0'108'15,"-1"0"4"-15,-1 0 3 0,1 0 4 0,2 0 6 0,-3-3-1 16,-1 2 3-16,2-1 5 0,-1 1 3 0,1-1-5 0,-2 1-4 16,1 1-8-16,-1-2-7 0,1 1-4 0,-1 1-12 0,-1-3-11 15,1 3-3-15,-1-2-6 0,0-1-1 0,-1 0-1 16,1 2-4-16,-2-2-1 0,0 0 1 0,-2 1 4 0,0 1-4 16,1-1-1-16,0 2-6 0,-2-2-5 0,-1 1-6 15,2 0-5-15,-2-1-9 0,-1 1-9 0,1 1-7 0,1-2-9 16,-4 1-2-16,0-1-3 0,1 2-6 0,1-1 2 15,-1 1-3-15,1 0-2 0,-1-2 6 0,1 2 2 0,0 0-2 16,1 0-4-16,1-1 7 0,0 1-6 0,2 0 2 16,-1 0 3-16,1 0-6 0,1 0 2 0,1 0-1 0,0 0 1 15,1 0-7-15,1-2 5 0,-1 2 2 0,3 0 4 0,-1 2 3 16,0-2-1-16,2 1 3 0,-2 1 2 0,1-1 7 16,2 2-3-16,-4 2-1 0,1-1-2 0,1 1-7 0,0 1 8 15,-1 1 4-15,1-1 6 0,-3 2 3 0,3-1 10 0,-3 2-2 16,3 0 0-16,-3 2 10 0,3-1-8 0,-2 1-5 15,-1 1 5-15,1 0-8 0,-1 1-3 0,0 2 2 0,3 2-2 16,-3-2-2-16,3 3 5 0,-2 1 0 0,1 1-5 16,-1 1-4-16,0-2 4 0,1 2 2 0,1 2-10 0,-3-1-1 15,3 1-5-15,0-1 0 0,1 1-3 0,-1-1 0 0,0 0-5 16,0 0-6-16,1 2 10 0,-1-3-4 0,0 1 4 16,0 0-2-16,-1 1 2 0,2 1-3 0,0-1-8 0,-2-1 4 15,0 2 0-15,0-1 4 0,0 1-4 0,1-2-10 0,-3 0 2 16,4 3 6-16,-4-3 16 0,3 2-5 0,-1-2-3 0,0 3 1 15,0-3-5-15,2-1 8 0,-1 0-2 0,1-1-6 16,0-1-8-16,1-1 4 0,0 0 1 0,0 0 19 0,1-1-6 16,0-2-3-16,1-2-7 0,1 1 17 0,-1-2-12 0,2-2-10 15,-1 1-3-15,2-3-13 0,-1 0 5 0,0 0 7 0,2-1 10 16,-2 1-9-16,0-3 9 0,1 2 11 0,0-1 0 0,-1-1 2 16,1 3-2-16,0-2 7 0,1 0-2 0,-2 0-2 0,1 0 10 15,0 0-1-15,-1 0 1 0,3 0 5 0,0-3 8 16,2 0-6-16,0 0 4 0,3-1 1 0,0-1-4 0,4-1 4 0,2-3 6 15,2 0 0-15,4-3-5 0,1 0-3 0,3-1-2 16,1-2-7-16,4 1-7 0,-1-1-8 0,2 0-7 0,-3 0-9 16,0 0-3-16,-1 3-1 0,-1 0-9 0,-3 3-19 0,-6 0-27 15,1 0-60-15,-7 3-68 0,0 0-74 0,-2 1-74 0,-4 1-80 16,-2 0-107-16,-2-1-125 0,0-1-58 0,-4 0 10 16</inkml:trace>
  <inkml:trace contextRef="#ctx0" brushRef="#br0" timeOffset="66047.08">2756 16644 48 0,'-10'3'566'0,"2"-2"-53"0,-3 2-101 15,4-1-63-15,0 1-36 0,0 0-23 0,2 0-6 16,-1-2 0-16,1 2 0 0,2-1-15 0,-1-2-19 0,2 1-18 16,-1 2-12-16,2 0-7 0,0-1-15 0,-1-1-13 0,2 1-11 15,0-2-14-15,0 0-8 0,2 0-5 0,-1 0-12 0,2 1-9 16,1 1-3-16,2-1-8 0,1-1-14 0,2 3-7 15,0-2-4-15,2 3-10 0,3-1-13 0,0-2-10 0,5 1-11 16,-1 1-11-16,3-3 0 0,2 0-9 0,2 1-1 0,3-2-11 16,-1 1 0-16,3-2-7 0,0-1 0 0,0 0 0 0,-1 0-7 15,-1 0-4-15,-1 2-1 0,-1-1-7 0,-6 1-9 0,1 1-8 16,-2-2-14-16,-4 1-12 0,-3 1-20 0,-1-2-41 16,-3 2-49-16,-2 0-54 0,-1 0-69 0,0 2-88 0,-3-2-86 15,0 0-68-15,1 0-54 0,-3 0-66 0,0 0-105 0,-1-2-25 16,-3 1 13-16,2-2 70 0</inkml:trace>
  <inkml:trace contextRef="#ctx0" brushRef="#br0" timeOffset="67203.72">1133 16345 87 0,'-9'-4'655'0,"2"1"18"0,3-2-65 16,0 1-153-16,1-1-125 0,3 1-84 0,0-1-57 0,0 2-37 15,3-1-26-15,1 1-23 0,2-2-22 0,2 2-35 0,3 0-26 16,0 2-12-16,1 1-4 0,2 1 1 0,-1 2 2 16,1 2-1-16,0 2-4 0,0 2-2 0,0 3 3 0,-1 3 0 15,-3 2 5-15,-3 2-11 0,0 1 1 0,-5 2 4 0,0 2-2 16,-4 2 5-16,-2-1 5 0,-1 1 8 0,-2-2 4 16,0 0 22-16,-2 1 5 0,1-2 4 0,-2-1 8 0,2-1 7 15,-1 0-2-15,2-1 1 0,-2-2-6 0,2-3-11 0,0 0-9 16,3-2-14-16,1-2-3 0,1-2-4 0,0 0-6 0,2-2-4 15,2-1-8-15,0 0-2 0,4-1 1 0,1-2-1 0,1-2 4 16,4-1-1-16,1-1 3 0,-1-2-6 0,4-2 11 16,0-2-4-16,3-1-5 0,-1-1-2 0,3 0-17 0,-3-3 3 15,2-1-7-15,-2-1-5 0,2 1-25 0,-2-2-12 0,-2 1-12 16,-1 1-8-16,-1 1 8 0,-2 0-8 0,-3 1 4 16,0 1 4-16,1 0 15 0,-3 2 17 0,-1 2 16 0,-1-2 13 15,-1 4 3-15,1-1 3 0,-1 2 1 0,-1 1 1 0,2 1 1 16,-3 1 3-16,3 3 1 0,-2-1-13 0,1 4 11 0,0-2-1 15,0 4 3-15,3-2 4 0,-2 1-2 0,0 1 0 16,1 1 4-16,-1 0 8 0,0-2-7 0,-3 2 4 0,3-1 4 16,-4-1-8-16,2 1 2 0,-1-2 0 0,-1-1 3 0,-1 0 3 15,0 0 0-15,-1-2-9 0,-1 0 6 0,2-2 8 16,-2 0 3-16,1 1 2 0,0 0-6 0,0-2 0 0,-1-2-1 16,-1-1-2-16,1-1-7 0,0-2-1 0,0-1-1 0,0 0-11 15,0 0 5-15,1-1-3 0,1 2-1 0,0-2 4 16,3 1-2-16,-1 0-5 0,2-1 1 0,1 1 8 15,2-1-7-15,2 2 0 0,0 0-1 0,1 0 4 0,3 2-2 16,-1-1 0-16,1 4-3 0,1-2-6 0,0 3 8 0,0 0 4 16,2 3 3-16,-4 1-6 0,-1 2 2 0,1 0-1 15,-3 3 3-15,-1-1 1 0,-1 2-4 0,0 1-4 0,-2-2 1 16,-2 1 6-16,1 0 0 0,-1 0 0 0,1 0 0 0,1-1 0 16,-3-2-6-16,3 3-15 0,-3-3-39 0,3 1-44 15,-1 1-48-15,-1-4-46 0,1 2-46 0,0 0-40 16,1-1-33-16,2 2-25 0,0-2-7 0,1 0-9 0,2-3-17 15,0-2-20-15,4-1-25 0</inkml:trace>
  <inkml:trace contextRef="#ctx0" brushRef="#br0" timeOffset="67563.96">2125 16663 234 0,'8'-15'426'0,"-1"0"-27"0,-3 0-37 0,-2 3-26 16,-1-1-20-16,-1 1-10 0,-1 0-19 0,-2 1-6 0,0 1-13 0,-3 0-18 16,0 2-18-16,1-2-20 0,1 3-21 0,-3 3-33 15,1-1-20-15,-1 2-21 0,-1 1-26 0,-1 2-19 0,-1 0-7 16,1 4-15-16,-3 0-19 0,4 2-4 0,-2 3 4 15,1 2-7-15,0-2-4 0,2 3-2 0,0 0-9 0,1-2 1 16,1 2-3-16,3-1-7 0,2-1-9 0,0 1 6 16,2-2-2-16,3 0 4 0,2-3 1 0,0-3 1 0,3-2 4 15,2-2 6-15,1-2-3 0,1-2-3 0,3-3-2 0,0-2-2 16,3-2-2-16,-2-2-16 0,2-2-8 0,-1-2-23 16,0-1-11-16,-1-1-10 0,0-1 4 0,-2 0-5 0,-2-1-3 15,-2 1 15-15,-2-3 6 0,-3 1 21 0,-1 1 23 16,-2-4 10-16,-2 1 15 0,-2-1 18 0,-2 2 12 0,1 0 8 15,-2 0 12-15,0 3 11 0,-1 0 5 0,1 3 9 0,-1 4-11 16,-1 3-2-16,0 3 3 0,1 1-3 0,-1 2-9 16,1 4-11-16,-1 1-10 0,0 4-7 0,1 2-1 0,-1 5-5 15,1 2-2-15,1 3 2 0,0 7 8 0,2 1 15 0,1 3 6 16,0 2 5-16,0 2 2 0,2 1 3 0,3 1-10 16,-1-2-10-16,1 1-10 0,2-2-15 0,2 1-11 0,0-4-15 15,0 2-5-15,1-2-10 0,3-1-10 0,-2-1-31 0,-1-3-53 16,1-1-78-16,0-1-110 0,-1-2-119 0,0-3-109 15,0 0-122-15,0-2-170 0,-1-2-78 0,1-1-8 0,0-4 45 16</inkml:trace>
  <inkml:trace contextRef="#ctx0" brushRef="#br0" timeOffset="69411.67">1593 17137 169 0,'-2'-12'525'0,"2"2"-68"0,2-1-75 0,-2 1-51 16,2 2-33-16,-2 1-18 0,0 2-10 0,2 1-11 0,-4-1-13 16,2 2-19-16,0 3-18 0,2 0-21 0,1 5-12 0,-2 2-17 15,0 4-11-15,1 5 1 0,1 2 6 0,-2 5 13 0,-1 1 9 16,1 3 2-16,-1-2-15 0,0 2-11 0,0 0-14 0,0-1-20 15,0-1-22-15,0-1-34 0,-1-1-26 0,1 1-12 0,-1-5-12 16,1 1-11-16,-1-5-6 0,-1 0-11 0,2-4-16 16,-2 0-29-16,2-2-46 0,-1-1-65 0,0-1-92 0,0-4-89 15,-1 0-74-15,0-3-53 0,2-4-27 0,-2-4 2 0,2-3 30 16,-2-2 50-16,2-3 88 0,0-4 91 0,0-2 77 0,0-1 64 16,0-2 48-16,0-1 33 0,0-1 29 0,0-1 17 15,0-1 15-15,2 1 8 0,0-2 13 0,-2 3 0 0,4 1-5 16,-1 2-2-16,2 0-1 0,-1 3-2 0,3 3-2 0,0 2-4 15,2 4-5-15,-1-1-1 0,2 5-3 0,1 2-3 0,-1 1-12 16,1 2-3-16,1 6-4 0,-1 2-4 0,-1 2-1 0,1 2 7 16,-1 2 7-16,-3-1 6 0,-1 2 20 0,-1 2 17 0,-1-1 9 15,-1 2 34-15,-1 2 23 0,-2-2 22 0,-5 3 18 16,1-1 14-16,-1-1 16 0,-2 0-1 0,-2 1 5 0,0 1-18 16,-2-4-18-16,3 2-19 0,-2-1-22 0,0-3-24 0,0-3-27 15,2-2-14-15,1-1-21 0,-2-1-17 0,2-4-6 0,0 2-15 16,0-3-11-16,2 0-6 0,0-3-20 0,3 0-42 0,-3-3-48 15,3 1-47-15,0-2-46 0,0 0-35 0,2-1-32 0,2 1-20 16,2-4-6-16,2 2 15 0,0 0 32 0,1 0 32 16,0 0 38-16,4 0 28 0,-1 0 28 0,4 2 24 0,1-2 24 15,2 0 22-15,1 0 21 0,2-1 14 0,1 0 12 0,0 0 13 16,2 0 14-16,-2 2 19 0,1-1 7 0,-1 0 13 16,-2 1 10-16,-1-1 9 0,-2 2 14 0,-1 0 6 0,-1 2 13 0,-2-1 7 15,-3 1 18-15,-2-1 21 0,0 2 22 0,-2-1 35 16,-3 4 23-16,1-1 18 0,-3 2-3 0,0 0-9 0,-1 0-19 15,-3 2-25-15,-1 1-21 0,1 3-44 0,-3-1-33 0,0 3-26 16,0 2-18-16,0 3-10 0,0-1-2 0,-2-2-10 0,2 2-9 16,2 0 0-16,-1-1-8 0,2-1-1 0,1-1-2 0,0 0 4 15,2-1-6-15,1-2 5 0,1-2-7 0,2 1 1 0,1-4-1 16,2 1 2-16,2-5 7 0,1 0-8 0,3-2 3 16,-1 1-5-16,1-2 2 0,2 0 5 0,-1 2 1 0,1 0-5 15,0 0-8-15,-3 1 3 0,0-2-3 0,-1 3 3 0,-3 1 1 16,0 1-3-16,0 1 3 0,-3 3 2 0,2 0 1 0,-3 2 1 15,0 2 2-15,-1 1 3 0,0 1 5 0,0 1 2 0,-1 1-8 16,0-2 0-16,0 1-2 0,-1-3-7 0,2 2-8 16,0-4-11-16,-1 0-18 0,0-2-37 0,2 1-39 0,0-1-36 15,-2 2-42-15,2-3-24 0,0-1-23 0,0-1-16 0,1-2-13 16,0-4 7-16,0 1 23 0,1-2 21 0,-1-2 25 0,0 1 13 16,2-2 17-16,-2 0 9 0,3-2 19 0,-2 1 19 0,1-4 19 15,-1 1 28-15,2 1 33 0,0-2 31 0,0-1 29 16,0 2 32-16,0-1 25 0,-2-1 15 0,1 3 16 0,1-1 2 15,0 1 0-15,-2 3-5 0,1-2-5 0,-1 4-3 0,1 1-5 16,0 1-4-16,0 1-7 0,-1 1 1 0,-1 3-6 0,3 0 0 16,-1 4 3-16,1 2-1 0,1 2 4 0,-1 2 7 0,-1-1 9 15,0 3 0-15,1 0 1 0,-3 3 6 0,2 0 2 16,-2 0 11-16,0 1 0 0,-2 1 2 0,0-2-1 0,1 0-3 16,-3 0-10-16,0 0-11 0,0-3-13 0,0 2-19 0,-3-2-12 15,2-2-16-15,-2-1-8 0,0-3 2 0,2 0-6 0,-2-2 6 16,2 0 3-16,-1-3 1 0,2 1 0 0,0-4 6 0,0-3 1 15,0-2-9-15,0-2 7 0,3-6-9 0,0-1 0 0,0-1-8 16,2-2-1-16,1-4-8 0,1 2-3 0,1 0-2 16,1 0-1-16,0 3-2 0,-2 0-7 0,2 3-5 0,1 2 0 15,-1 1-14-15,-3 3-6 0,3 0-12 0,-1 3-30 0,1 1-38 16,-2 2-41-16,1 3-46 0,0 2-42 0,3-2-36 0,-2 3-36 16,1-2-15-16,0 1 0 0,3-2 13 0,-2 0 13 0,1 0 4 15,1-2-8-15,0-1-22 0,-2 0-29 0,0-3-32 16</inkml:trace>
  <inkml:trace contextRef="#ctx0" brushRef="#br0" timeOffset="69614.67">2688 16855 370 0,'-3'-15'372'0,"1"0"-43"0,-1 2-36 15,0 0-41-15,0 3-23 0,1 1-24 0,0 2-9 0,-1-1-6 16,3 4-1-16,-2 1-13 0,2 0-14 0,0 3-19 0,-2 3-4 16,2 1-4-16,0 2-14 0,0 3-5 0,0 0-4 15,0 4 5-15,2 4 6 0,-2 1 12 0,0 0-11 0,0 4-6 16,2 3 2-16,-2-1-10 0,2 1-11 0,-1 1-21 0,1 1-21 15,-1-4-10-15,0 3-11 0,2 0-8 0,-2-3-17 16,1 2-5-16,-1-3-13 0,1 1-13 0,-2-4-14 0,0 1-45 0,0-2-66 16,-2-2-87-16,-1-2-73 0,1 2-76 0,-2-4-70 0,1 0-84 15,-1-4-135-15,-3-1-57 0,0 1 12 16</inkml:trace>
  <inkml:trace contextRef="#ctx0" brushRef="#br0" timeOffset="69778.66">2435 17209 391 0,'-11'2'720'16,"4"-1"-7"-16,0-1-82 0,3 1-85 0,1 1-71 0,1-2-45 16,2 0-18-16,2 0-23 0,5 0-41 0,2 0-37 0,3 2-43 15,5-2-36-15,2 0-40 0,4-2-37 0,1-1-48 0,3 0-36 16,2 0-28-16,2-1-28 0,1 1-19 0,0-2-23 16,0 1-43-16,-3-1-83 0,2 1-89 0,-1-1-133 0,-1-1-124 0,-1 0-126 15,-1 0-182-15,-1 0-118 0,-1 2-31 0,-2-2 46 16,3 0 65-16</inkml:trace>
  <inkml:trace contextRef="#ctx0" brushRef="#br0" timeOffset="70880.89">6567 16551 216 0,'-9'3'302'0,"1"-2"-51"0,1 2-40 0,0 0-16 16,0-1-11-16,0-1-17 0,2 1-6 0,0 1-3 0,1-3-8 16,-1 1-4-16,3-1-1 0,-1 0-3 0,1 2-1 0,1-1 5 15,-2 0 1-15,3 1 7 0,-3 0 9 0,3-1 3 16,3-1 16-16,-1 0 9 0,0 2 11 0,3-1 8 0,-1 1-5 15,0 1-5-15,2-2 1 0,-1 2 0 0,3 0-12 16,0 2-13-16,0-2-27 0,2 1-19 0,3-2-13 0,-1-1-17 16,2 1-26-16,4-1-23 0,-4 0-17 0,5 1-12 0,-2-2-2 15,2 0-13-15,-3 0-7 0,2 0-4 0,-1 2 0 16,0-2-3-16,-2-2-5 0,0 2-3 0,-1 0-4 0,-2 2 2 16,-2-2-3-16,-1 1 2 0,-1-1-4 0,-2 0 2 15,-3 2 2-15,-2-2 4 0,-1 1-1 0,-3-1-2 0,-1 2 3 16,-1-2-2-16,-4 0 2 0,-2 1-2 0,-1 1-3 0,-2-1-2 15,0 1 4-15,-2-1-10 0,-3-1-5 0,1 1-4 16,-2 1-11-16,0-2-6 0,1 2-6 0,-1-1-2 0,1-1-20 16,1 0 0-16,3 0-9 0,1 0-21 0,1 0-21 15,0 0-26-15,4 0-47 0,-1 0-48 0,4 0-48 0,2 0-50 16,1 0-39-16,3 0-29 0,2-1-58 0,0-1-112 0,5 2-37 16,2 2 4-16</inkml:trace>
  <inkml:trace contextRef="#ctx0" brushRef="#br0" timeOffset="72913.56">6666 17137 35 0,'0'1'573'0,"-2"-1"-36"0,0-1-66 15,2 1-57-15,-1-1-44 0,-1 1-33 0,2 0-27 0,-1 0-26 16,1 0-20-16,0 0-34 0,1 0-26 0,-1 0-37 15,3 0-37-15,-1-2-36 0,0 1-21 0,3-1-21 0,0 1-15 16,4-1-4-16,-2 1-11 0,0-1-4 0,1 1-11 0,-1 1 0 16,2-3-1-16,-1 3 1 0,1-2-1 0,0 2-8 0,3-1-4 15,-4 1 7-15,4 0 6 0,-1-2-2 0,-1 2-5 0,2-1 4 16,-2 1-4-16,2-3 1 0,-3 3 0 0,3-2-6 0,-3 2 3 16,1 0-2-16,-3 0-2 0,-1 2-1 0,-1-2 1 15,-1 0 1-15,1 1 1 0,-3 1-9 0,-2-1 0 16,0 2 11-16,0-1 2 0,-2 1 1 0,-3 0 0 0,1-2 1 0,-1 2 2 15,-2-1 4-15,-2 1-1 0,1-1-5 0,-2 2 5 0,0-1-4 16,-1 0 12-16,0-2-2 0,1 1-9 0,-1 2-1 16,1-1-3-16,-1 0-4 0,-1-1-10 0,3-2-3 0,-3 0-11 15,2-2-1-15,-1 2 5 0,1-1 4 0,0-1 3 0,1 2-5 16,0-2 6-16,0 2-1 0,0 2 7 0,0 0 6 0,-1 1 4 16,4 0 2-16,-3-1 4 0,4-1 3 0,-2 0 3 0,4 2 6 15,-1 0-7-15,2-1-2 0,-1 1 3 0,2 0-5 16,-2-2-5-16,3 1 0 0,0-1-3 0,0 1 0 0,3 1 3 15,-2 0-2-15,4 0-4 0,-1 1 1 0,1 1 10 0,2-2-1 16,2 1 0-16,0-2-6 0,1 1-4 0,1 0 4 0,1-2 2 16,-1 1 3-16,0-1-16 0,2-1 3 0,-3 2 4 0,0-1 2 15,-2-1 0-15,0 0-10 0,1 0-2 0,-2 0-2 0,0-1-5 16,0-1-7-16,0 2-8 0,-1 0-5 0,-2-1-9 0,0 1-8 16,-2-2-6-16,0 2-1 0,-2-1 5 0,0 1 0 0,0 0-11 15,-2 1-5-15,0 1-5 0,-2-1-7 0,0 1-10 16,-2 0-13-16,-1 2-12 0,-1-1 2 0,-1 1 6 0,1-1 7 15,0 1 14-15,-3 1 15 0,2 0 14 0,0-1 19 0,-1 0 12 16,2 1 10-16,0 0 8 0,1-2 8 0,1 0 8 16,1 0 7-16,-2-2 5 0,3 0 2 0,1-1 1 0,1 0 9 15,2 0 4-15,0 0 2 0,0-1 0 0,2 1-3 0,1-1-1 16,1-1 3-16,3 2-2 0,0 0-7 0,0 0-4 0,2 0-5 16,1 2-17-16,1-1-28 0,-1-1-40 0,1 0-43 0,0 0-50 15,2-1-53-15,0-1-89 0,2-1-128 0,2-1-97 16,0 1-38-16</inkml:trace>
  <inkml:trace contextRef="#ctx0" brushRef="#br0" timeOffset="84016.45">16719 6856 287 0,'-2'-7'599'0,"0"-1"-61"0,2 3-79 0,-2 1-56 16,1 0-31-16,-1 1-26 0,-1 1-8 0,1 2-18 0,-2 0-27 16,-1-1-28-16,-1 1-46 0,-1 0-42 0,0 1-46 15,0 1-16-15,0 2-21 0,-2 2-12 0,0 3 0 0,1 0-12 16,-1 2-4-16,0-1-10 0,2 1 7 0,2 1-13 16,-1 0-7-16,2 0-9 0,3 1-12 0,1-2-2 0,1-1-8 15,2 0 1-15,3 0-8 0,-1-1-3 0,3-2-4 16,2-2 0-16,1-1-1 0,2-1 3 0,1-3-2 0,0-1 4 15,2-2 1-15,0-3-1 0,-2-2 4 0,1 1 1 0,-1-2 2 16,1-2-3-16,-3 0 0 0,-1 0-3 0,-2-4 5 16,-2 1-2-16,-2 1-2 0,-2-1-5 0,-2-1-2 0,-2 2 3 15,-2-1 2-15,0 1-4 0,-2 1-2 0,-2 0 1 0,0 1 1 16,-3 2 1-16,2 2-1 0,-4 1-7 0,2 3 0 16,-1-1 1-16,-2 4-3 0,2 2-1 0,0 0-3 0,-1 1-4 15,1 3-9-15,0-1-20 0,3 3-30 0,-1 0-30 0,4-1-34 16,1-2-60-16,2 1-55 0,4-2-51 0,0 1-39 15,2-1-14-15,3 2-8 0,2-2 7 0,-1 0 0 0,5 0 34 16,3-2 39-16,-1-1 40 0,3-2 37 0,0-2 34 16,3-2 26-16,-1-1 27 0,1 2 34 0,0-2 44 0,-1-1 37 15,-3 2 32-15,0-1 28 0,-2-2 22 0,-2 4 28 0,-2-2 25 16,-3 3 24-16,1-1 8 0,-2 2 8 0,-1 0 9 16,-2 1 4-16,0 1 5 0,0 1 1 0,-1 2 5 15,-1 5-1-15,-1 1 0 0,0 3-4 0,1 1-8 0,-1 3-10 16,-1 0-9-16,2 2-14 0,-1 0-25 0,0-2-21 0,4 2-16 15,-3 0-18-15,3 0-14 0,1-1-4 0,1-1-8 0,0-4-11 16,0-1-6-16,0-3 2 0,-2 0-4 0,2 0-9 16,0-6-3-16,1 0-15 0,4 0 10 0,-3-4-5 15,3-1-1-15,2-1-2 0,0-4-3 0,0-2 2 0,0-1 8 16,0-2 8-16,0-2-15 0,-1 2 10 0,-2 0 7 0,0 1-8 16,0 0 5-16,-3 0 7 0,-1 2 21 0,-1 1 6 0,-2 1 13 15,-1 2 6-15,-1 3 1 0,0 2 10 0,-2 2-3 16,-2 1 1-16,0 4-17 0,2 0-11 0,-2 3-13 15,1 1-7-15,1 1-11 0,0 2 6 0,0-1-13 0,1 2 0 16,1-1 1-16,2 1 0 0,-1-1 2 0,1-1-5 0,1 0-2 16,1-1-10-16,1-4 9 0,-2 2-15 0,2 0-25 0,0-3-25 15,-4 0-41-15,1-3-57 0,0-2-58 0,-1 1-66 16,1-2-49-16,-2-3-49 0,3 2-27 0,-1-4-26 0,0-1-22 16,0-1-33-16,0-4-44 0,1 1-4 0</inkml:trace>
  <inkml:trace contextRef="#ctx0" brushRef="#br0" timeOffset="84229.84">17472 6696 338 0,'2'-20'590'0,"-1"4"-42"0,-1 1-78 16,-1-1-62-16,1 5-33 0,0 0-15 0,0 4-15 0,0-1 6 15,0 2-6-15,0 2-14 0,-2 1-17 0,0 1-32 16,2 5-31-16,0 2-32 0,-2 5-14 0,2 2-36 0,0 8-27 16,2 2-25-16,-2 2-23 0,0 3-7 0,2 2-17 15,0 2-14-15,-2-1-11 0,1 2-5 0,-1-2-17 0,0-2-11 16,0 2-9-16,0 0-3 0,0 0-3 0,-1 0-4 15,1-3-6-15,-4-1-2 0,4-2-33 0,-3 1-24 0,0-2-56 16,-2-2-74-16,2 0-99 0,-3-6-115 0,1-2-99 0,0 1-98 16,-1-5-85-16,1 0-134 0,-1-2-48 0,2-4 27 15,1 0 67-15</inkml:trace>
  <inkml:trace contextRef="#ctx0" brushRef="#br0" timeOffset="85070.79">17245 6955 142 0,'-6'-6'739'0,"-1"0"31"0,2 2-62 16,2 1-145-16,1 0-138 0,4-1-97 0,0 2-73 0,4 0-57 15,4 1-35-15,4-2-27 0,4 1-34 0,1 1-32 0,6-2-25 16,1-2-27-16,3 1-13 0,1-1-14 0,0 1-19 0,1-1-50 16,-2 1-61-16,-1-2-55 0,-3 0-56 0,2 0-43 15,-2 0-36-15,-3-2-18 0,0 2-8 0,-2 0 33 0,-1-2 59 16,-5 1 57-16,0 0 57 0,-3 0 56 0,-3 2 42 15,0 0 50-15,-1-1 40 0,-2 0 35 0,-3 0 30 0,2 2 42 16,-4 0 35-16,0 2 31 0,0-1 35 0,-2 1 11 16,2 1 3-16,0 1-12 0,2 1-7 0,-1 1-27 0,1 2-15 15,0 1-15-15,1 2-15 0,-1 2-8 0,2 0-5 0,-1 3 7 16,2 0-2-16,-1 5 5 0,0-1-8 0,1 4-7 16,-1-1-23-16,-1 4-24 0,1 1-14 0,-3 0-18 0,2 0-19 15,-2-1-15-15,1 0-13 0,-2 0-17 0,-2 1-3 16,2-2-5-16,-1 1-1 0,0-1-3 0,-1-2-5 0,1-4-8 15,-1 2-6-15,1-3-12 0,-2 0-31 0,2-3-34 16,-1-3-46-16,1 0-66 0,-2-1-75 0,2-4-68 0,1-1-67 0,-2-1-42 16,1-4-14-16,1-1 3 0,0 0 24 0,1-4 50 15,1-1 69-15,-1-4 69 0,1-1 77 0,-1-2 65 16,2-3 56-16,-2-3 60 0,1-3 39 0,-1 0 51 0,0-3 40 16,-1-2 40-16,-1 1 37 0,1-4 24 0,-3 4 29 0,2-3 14 15,1 3 13-15,-2 0-15 0,1 1-14 0,1 3-13 16,1 1-32-16,1 3-25 0,1 1-28 0,1 2-36 0,0 3-32 15,3-1-21-15,0 3-11 0,0 0-17 0,1 3-6 16,3 1-12-16,0 1-13 0,-1 1 1 0,1 3 3 0,1 1-2 16,0 2-11-16,-1 5-1 0,2-1 7 0,-5 2-7 0,2 2-1 15,-3 2-6-15,-3 2-5 0,0 2 1 0,-4 4 14 0,-1 0-2 16,-3 0-8-16,-2 1 2 0,-2 1 4 0,-3-2 7 16,-3 1-3-16,2-1-5 0,-2-3-4 0,-3 0 6 15,2-3-2-15,-2-1 11 0,2-4 0 0,-1 0-4 0,2 0 0 16,1-3 7-16,2 1-7 0,1-5 1 0,1 0 2 0,4-5-10 15,1 1 7-15,1-3-3 0,3 0-6 0,3-4 1 0,2 0 1 16,3-4-3-16,2 1-1 0,5 1 1 0,0-2-5 16,5 1 3-16,-1 2 3 0,3-1-2 0,-1 4 4 15,2-3-10-15,-4 1-4 0,2 2 7 0,-3 2-8 0,0 2 6 16,-2 1 1-16,0 4 2 0,-4 0-2 0,-1 3 11 0,1 1-5 16,-5 2-2-16,0 3 9 0,-3-1 7 0,-1 2 2 0,-2-1-4 15,0 0 0-15,-1 2 2 0,0 1 7 0,0-2 1 16,0 1-7-16,0-2-4 0,4 1-2 0,-3-1 9 15,2-1-5-15,1-1-6 0,0 1 5 0,2-2-6 0,1-2 5 16,0-1-4-16,1 0-2 0,1-1-5 0,-1-1 1 0,2-2 11 16,-1 1-9-16,2-2 0 0,-1 1-6 0,-1 1 9 15,0 0-19-15,0-2 8 0,-2 0 8 0,-2 1-5 0,1 2 5 16,1 3 9-16,-2-1-4 0,1 3-3 0,-2-1 20 16,2 0-8-16,-1 0-9 0,-1 4-3 0,1-2-2 0,0 1-7 15,-2-1-4-15,-2-1 1 0,2-1-9 0,0-2-32 0,-2-1-41 16,1 0-50-16,0 1-58 0,-1-3-43 0,1-1-32 15,2-3-46-15,-1 2-28 0,2-3-17 0,1-2-11 0,-1 1-22 16,1-5-33-16,1 1-50 0,-2-1-17 0</inkml:trace>
  <inkml:trace contextRef="#ctx0" brushRef="#br0" timeOffset="85280.56">18540 6574 572 0,'2'-13'689'0,"3"1"-28"0,-3-1-75 0,1 5-43 16,0 0-24-16,-3 2-21 0,-1 3-27 0,-1 0-47 0,-1 3-47 15,2 2-59-15,-2 3-43 0,-1 3-53 0,1 3-47 16,0 4-46-16,-1 3-33 0,1 3-13 0,1 2-14 0,0 2-11 16,1 2-8-16,1 0-10 0,1 0-8 0,-1 1-5 15,3 1-14-15,0-2-10 0,1 1-6 0,0-4-3 0,0 2-11 16,2-4-13-16,-2-2-15 0,0 1-29 0,1-3-31 0,-3 0-54 16,2-3-69-16,-2 0-85 0,3-3-119 0,-3-3-105 15,3 0-102-15,-1-2-119 0,-1-2-110 0,1-1-39 0,-1-1 12 16,-3-1 70-16</inkml:trace>
  <inkml:trace contextRef="#ctx0" brushRef="#br0" timeOffset="85495.49">18455 6802 133 0,'-17'-7'972'0,"2"-1"64"15,-1 0 51-15,2 3-63 0,3-1-209 0,3 1-219 16,-1 1-148-16,5-1-107 0,3 2-98 0,1 0-58 0,3 0-45 15,4-3-39-15,4 2-26 0,3 1-24 0,4 0-20 0,1 0-23 16,4-1-20-16,2 2-22 0,0-1-28 0,1 0-34 0,-1 1-44 16,0 2-76-16,-4 0-88 0,-1 2-143 0,1-2-124 15,-3-2-123-15,-2 1-172 0,0 1-99 0,2-2-43 0,-1 2 35 16</inkml:trace>
  <inkml:trace contextRef="#ctx0" brushRef="#br0" timeOffset="85845.13">19157 6647 158 0,'-6'-13'647'0,"2"-2"26"16,3 2-89-16,2-1-130 0,0-1-89 0,5 2-51 0,-2 2-36 16,2 1-13-16,1 2-9 0,2 2-10 0,2 2-14 15,0 2-9-15,0 1 4 0,2 2-5 0,-1 1-3 0,-1 4-13 16,3-1-20-16,-3 2-21 0,0 3-29 0,-1-1-25 0,-1 3-34 16,-2 2-23-16,-4-2-22 0,1 3-9 0,-4-1-7 15,-4 3-4-15,1 0-9 0,-1-1-4 0,-3 1-3 0,0-1-2 16,0 1 0-16,0-2-5 0,0 0-6 0,0 0-5 15,-2-3-16-15,2-1-48 0,2 2-55 0,-1-3-93 0,1-2-123 16,2-1-126-16,0-1-111 0,3-1-152 0,2-1-127 0,0-1-44 16,4 2 7-16,0-2 63 0</inkml:trace>
  <inkml:trace contextRef="#ctx0" brushRef="#br0" timeOffset="86006.39">19206 7126 800 0,'-3'3'845'16,"1"-1"13"-16,-1-2-110 0,1 0-155 0,1-2-136 0,1 2-107 16,1-1-77-16,2-1-53 0,0 1-39 0,1-2-40 15,2 0-49-15,-1-2-57 0,1 1-62 0,1-1-76 0,0 1-117 16,0-2-134-16,1 0-140 0,0 1-175 0,0-1-146 0,-1 2-67 16,0-1-18-16,0 4 27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49:03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6595 4830 14 0,'2'-2'301'0,"-1"-1"-16"0,0 2-16 0,0 1-17 0,-1-2-16 0,2 1-16 16,0 1-4-16,-2-2-4 0,0 4 2 0,0-2-1 0,-2 1 6 15,0 1 10-15,1-2 7 0,0 1 6 0,-2-1-11 16,-1 3-6-16,1-1-4 0,-1 1-14 0,2 0-13 16,-1-2-14-16,1 2-9 0,0 0-16 0,2-1-9 0,0 1-17 15,0 1-12-15,2-1-7 0,0 2-11 0,3-2-19 16,-1-2-11-16,1 2-10 0,6-2-5 0,-2 1-4 0,5 1-13 0,3-1-8 15,0-1-1-15,2 1-5 0,1-2-8 0,1 0-8 16,2 0-2-16,1 1-1 0,0 1 1 0,0-2-5 16,1 0 4-16,0 0-10 0,0 0 4 0,0 0 2 0,-2 0-2 15,-2 0-1-15,-1 0-8 0,-3-2 2 0,0 1-8 0,-4 1 4 16,-2 0-4-16,-2 0 0 0,-1-2 5 0,-4 2 5 0,0-1-7 16,-2 1 8-16,-2 0 4 0,-2 1-2 0,-2 1 4 15,0-1-3-15,-6 1-8 0,1-2-3 0,-3-2 2 16,-4 1-14-16,1 1-17 0,-2 0-12 0,-3 0-28 0,1 0-18 15,0 0-21-15,1-2-26 0,0 2-20 0,2-1-26 0,0-1-21 16,0 1-15-16,0-1-13 0,1-1-4 0,-2 0-8 0,1 2 8 16,2-2 15-16,-2 0 27 0,0 0 34 0,-1-1 24 15,2 2 39-15,-2 0 25 0,1 1 29 0,0 1 22 16,-2 0 13-16,2 0 10 0,0 0 5 0,0 0 13 0,0 1 3 16,0 1 14-16,2-2 20 0,0 1 13 0,3 2 13 0,0-1 27 15,0-1 28-15,2 2 31 0,2-1 21 0,1 1-3 16,1-2 7-16,3 1 6 0,2-1 8 0,0 2-2 0,2-1 6 15,1 1-1-15,4 0 12 0,0 1 10 0,4 2-3 16,0-1-17-16,3-2-18 0,0 0-8 0,2 1-36 0,1-1-33 16,1 0-24-16,0-1-23 0,1-1-15 0,1 1-5 0,0-2-10 15,3 1-17-15,1-1-1 0,0-1-11 0,0 1-3 16,1 0-5-16,0-3-7 0,1 1-12 0,-2-1-22 0,0 2-15 16,-4-2-32-16,-1-2-33 0,-5 2-47 0,-3 2-46 0,-1-1-37 15,-2-1-56-15,-2 0-42 0,0 0-50 0,-4 2-45 16,1 1-43-16,-3 0-60 0,0 0-127 0,0 0-47 0,2-2 21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48:49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16537 2632 216 0,'1'-6'336'0,"1"0"-48"0,-1 2-42 0,2-1-27 0,0-1-12 16,-1 0-25-16,-1 0-15 0,1 0-20 0,2 0-10 15,-4-1 7-15,1 1-2 0,-4 1 8 0,1 1 0 0,0 1 2 16,-3 0 0-16,1 1-9 0,0 1-11 0,0-1-13 16,-2-1-26-16,2 2-18 0,-3-1-7 0,0 2-16 0,0 0 1 15,-1 2 9-15,-3-1 15 0,-1 4 2 0,-4 1 6 0,0 1 1 16,-4 5-10-16,-1 5 1 0,-3-1-12 0,-3 4-13 15,-1 1-20-15,0 3-24 0,-3-1 2 0,1 3-9 16,0 1 0-16,0 0 1 0,2 0-1 0,-1 2 3 0,0-1 5 16,1-1 5-16,3 0-1 0,1-2-6 0,1 0-18 0,3-3-29 15,2-2-53-15,2-2-59 0,2-3-68 0,0-4-62 0,3 0-63 16,2-3-52-16,2-2-55 0,1-3-90 0,3 0-58 16,0-3-17-16,3-3 19 0</inkml:trace>
  <inkml:trace contextRef="#ctx0" brushRef="#br0" timeOffset="244.11">15772 2560 6 0,'-7'-6'541'16,"1"2"-40"-16,2 2-128 0,2 0-116 0,0 6-71 0,1 0-20 16,2 2-15-16,1 5 10 0,2 2 28 0,3 4 26 0,0 1 14 15,2 4 20-15,3 4 6 0,3 1-19 0,2 3-33 0,3 0-28 16,-1 1-48-16,4 2-36 0,0 0 4 0,0 3-39 15,4-2-23-15,0 1-12 0,-1-2-5 0,0-3-6 16,1 0 7-16,-4-1 0 0,4-1-28 0,-3-2 20 0,-3-2-2 16,-3-2-6-16,-2-2 12 0,-1-4-3 0,-3 1-17 0,-3-7-4 15,-2-1 8-15,-1 0-28 0,0-4-35 0,-4-2-66 16,2 0-85-16,-3-2-85 0,0 2-77 0,0-3-113 0,1-1-150 16,0-1-78-16,-2 2-18 0,0 0 38 0</inkml:trace>
  <inkml:trace contextRef="#ctx0" brushRef="#br0" timeOffset="2035.74">18625 5277 70 0,'-18'-5'511'0,"-1"2"-63"0,1 0-103 0,0 2-81 0,3-3-41 0,-2 3-7 0,2 0 21 16,2-1 25-16,1 2 19 0,4-3 19 0,2 2 2 0,2-2-13 15,0 3-26-15,1 0-29 0,2 0-37 0,1 1-23 0,1-1-23 16,5 0-15-16,-1 0-2 0,5 0 9 0,4 2 3 0,2-2-8 15,6 0 0-15,4 1-20 0,5 1-8 0,2-2-24 16,6 1-24-16,2-1-21 0,6 2-18 0,0-1-3 16,-1 0-14-16,2 1 1 0,-1 1-14 0,0 0 5 0,-2 2 4 15,-2-2-2-15,0 1-2 0,-3 4-11 0,-3-2 4 0,-2 1-1 16,-4 1-2-16,-4-4-11 0,-4 2-24 0,-3-1-18 0,-5-1-19 16,-3-1-17-16,-4 1-41 0,-2 0-33 0,-2-3-50 15,-4-1-57-15,-1 2-60 0,-3-4-52 0,-3 2-37 16,-3-1-33-16,-1-1-32 0,-4-1-36 0,-2 0-52 0,-3 0-30 15,-4 0 13-15</inkml:trace>
  <inkml:trace contextRef="#ctx0" brushRef="#br0" timeOffset="2216.48">18327 5398 120 0,'-10'5'577'0,"5"-4"-10"16,-1 2-130-16,6-1-133 0,3-1-86 0,3-1-54 0,3 1-33 15,7-1-5-15,2-1-4 0,6-2-6 0,3-1-5 0,2-1-8 16,5-1-26-16,4 0-24 0,1 0-26 0,5 3-33 16,-1-1-40-16,0 1-49 0,1 0-66 0,-1 1-73 0,-3 1-76 15,0-1-128-15,-2 1-114 0,-3-2-62 0,-3-1-11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50:31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3019 13789 328 0,'1'-6'801'0,"0"0"44"0,1 2-54 0,-2-3-109 16,2 3-84-16,-1 3-73 0,-1-2-72 0,1 3-67 16,2 3-44-16,-1 1-49 0,0 2-41 0,1 3-49 0,0 5-42 15,0-1-24-15,0 4-22 0,2 5-14 0,-2 2-10 0,1 3-6 16,-1 5-13-16,0 1-11 0,2 0-12 0,-2 3-12 16,1-3-7-16,0-2-11 0,-1 1-9 0,1-2-7 0,-1 0 0 15,1-3 0-15,1-3-3 0,1 1-3 0,-3-2-1 16,1-1-5-16,-1-1-11 0,-3-1-15 0,2-4-18 0,-2-1-17 15,0-1-22-15,0-2-13 0,0-2-32 0,-2-1-40 16,0-1-42-16,-1-2-60 0,1-4-69 0,-1 2-79 0,-1-4-79 16,2-2-59-16,-1-1-40 0,1-3-36 0,2 0-45 15,-2-2-52-15,-1-2 10 0,1-2 52 0</inkml:trace>
  <inkml:trace contextRef="#ctx0" brushRef="#br0" timeOffset="324.62">2839 13795 805 0,'-4'2'990'0,"2"-1"34"0,-1 2 14 15,3-2-203-15,3 3-244 0,3-1-176 0,2 1-129 16,3 2-103-16,4-1-71 0,2 1-39 0,3-3-19 16,3-2-20-16,2-1-15 0,1-1-15 0,2-2-27 0,-3 1-46 15,0 1-66-15,0-2-81 0,-2 3-114 0,-2-2-117 0,0 2-96 16,-1 0-105-16,-2 0-122 0,-1 2-91 0,-3 2-11 15,-3 2 30-15</inkml:trace>
  <inkml:trace contextRef="#ctx0" brushRef="#br0" timeOffset="1015.74">2864 14338 11 0,'-4'6'703'0,"0"-1"18"0,1-2-12 16,5-3-149-16,1-3-161 0,3-1-125 0,6 0-93 15,2-3-61-15,2-4-35 0,4-1-8 0,1-1-18 0,3-4-6 16,0 2-8-16,0-1-16 0,3-1-6 0,-2 2-13 0,-2 0 4 16,0 0-8-16,-2 3 2 0,-1 2-2 0,-4 2 7 15,-2 4 24-15,-3 2 27 0,-3 2 32 0,1 2 28 0,-2 3 31 16,-2 5 33-16,-1 2 26 0,0 4 22 0,-3 2-9 16,-2 1-11-16,-1 3-20 0,0 0-31 0,0 2-25 0,-1-1-29 15,0 1-34-15,2-2-29 0,-1-2-16 0,2-1-13 16,2-1-7-16,-2-3-12 0,2 0-8 0,3-3-7 0,-1-1 6 15,1-4-2-15,2-1 2 0,4-3-3 0,0-1-7 0,1-6 2 16,2-1 4-16,2-4 4 0,0-2-3 0,2-1-6 16,-2-3 5-16,5-1 3 0,-5-2 8 0,2 0 2 0,-1 1-6 15,0-1 1-15,-3 2 5 0,0 2 8 0,-4 2-2 0,-1 3-1 16,-1 2 7-16,-2 2 4 0,-1 3 4 0,-1 2 2 16,-2 5-2-16,1 1 1 0,-3 1 0 0,1 3-4 0,0 0-3 15,-1 4-8-15,2-1 5 0,0 4-2 0,-2-2-1 16,3-1-3-16,-1 2 0 0,0-3-5 0,0 2-3 0,1-3-4 15,-1 2-8-15,3-2-2 0,-1-1-12 0,1-1-16 16,-1-3-22-16,1 1-36 0,-1-4-40 0,3-2-37 0,-1-2-32 0,2-3-32 16,1 0-24-16,1-2-11 0,-2-1-4 0,2 0 19 15,0-3 22-15,0-1 34 0,0-1 35 0,1-3 44 16,-1 3 34-16,-1 0 28 0,3-4 21 0,-4 2 25 0,1-1 12 16,-1 3 12-16,1 1 4 0,-2 1-5 0,0 3-4 0,-3 3 7 15,-2 3 8-15,3 2 2 0,-3 2 4 0,0 2-1 16,1 3 1-16,-1 0 3 0,0 3 11 0,1 2 2 0,-1-2 8 15,-2 1 3-15,2 1 5 0,0 1 11 0,-1-4 17 16,1 2 0-16,-2-3 7 0,2-2 9 0,1 1 3 0,-1-2 12 16,-1-1 4-16,0-2-7 0,1 0-18 0,-1-3-9 0,-1 1-8 15,1-1-23-15,-1-2-13 0,3-2-15 0,-1-2-10 16,0-1-6-16,3-1-2 0,0-4-4 0,-1 1-3 0,3-2 4 16,0-3-5-16,2 1-10 0,1-1-17 0,-2 3-18 15,1 1-20-15,1 1-17 0,-1 1-26 0,0 2-24 0,1 2-24 16,-2 0-12-16,-1 3 2 0,3 3 13 0,-3 0 12 15,0 4 16-15,0 3 24 0,0 1 23 0,-1 1 29 0,-1 1 22 16,1 1 11-16,-1 0 8 0,0 0 11 0,2 0-1 0,0 0-16 16,0-2-29-16,0-2-46 0,0 1-69 0,0-2-68 15,1-1-104-15,-1 0-149 0,2-1-88 0,-1-1-36 16</inkml:trace>
  <inkml:trace contextRef="#ctx0" brushRef="#br0" timeOffset="1261.4">4311 14252 708 0,'-12'4'981'0,"-2"0"57"15,-1 2 30-15,3 2-168 0,-2-1-229 0,1 2-193 16,1-1-140-16,1 2-109 0,1-1-75 0,2 1-49 0,1 0-32 16,0 0-26-16,3-1-12 0,1 1-14 0,2 1-7 0,1-2-4 15,1 2-10-15,3-2-4 0,1 1-2 0,2 1-8 16,0-4-9-16,1 2-9 0,0-1-6 0,3-4-11 15,1 0-9-15,-1 0-20 0,0-1-29 0,3-3-37 0,-1-2-39 16,2 1-47-16,0-3-49 0,0 2-68 16,1-3-66-16,-2-1-49 0,1 0-35 0,1-3-24 0,-1 2-28 0,1-2-41 15,-1 0-53-15,-1 1-6 0,-2-1 38 0</inkml:trace>
  <inkml:trace contextRef="#ctx0" brushRef="#br0" timeOffset="1425.02">4331 14027 662 0,'-6'-8'732'0,"2"2"-20"16,1 1-115-16,2 4-124 0,2 1-102 0,2 1-68 0,3 4-55 0,1-1-46 15,2 2-48-15,3 2-26 0,-1 1-28 0,5-2-21 16,-2 1-44-16,2-1-46 0,0-3-74 0,0 3-86 0,0-4-80 16,1 0-87-16,-2-2-81 0,1 1-100 0,0-2-105 0,-1 0-96 15,-2-2-8-15,1 1 43 0</inkml:trace>
  <inkml:trace contextRef="#ctx0" brushRef="#br0" timeOffset="1633.19">4538 13929 23 0,'-11'10'822'0,"3"3"75"0,0 3 77 16,1 2-67-16,1 0-140 0,0 4-136 0,4 1-116 0,0 2-85 0,1 2-67 15,1 2-61-15,0 0-58 0,1 2-46 0,-1-1-41 16,2 0-31-16,0 0-27 0,0-2-20 0,1 1-18 15,-1-4-25-15,3-1-16 0,-1-3-23 0,1 0-21 0,0-3-30 0,1-1-28 16,-1-3-34-16,-1 0-39 0,3-3-43 0,-2-4-70 16,2-1-71-16,0-1-102 0,1-4-86 0,0-1-66 15,3-3-52-15,1-1-42 0,-1-4-44 0,1 1-27 0,-1-5-7 16,-1 0 64-16</inkml:trace>
  <inkml:trace contextRef="#ctx0" brushRef="#br0" timeOffset="1795.95">4760 14262 353 0,'4'-6'628'0,"-1"2"9"0,0 2-5 0,1 0-22 15,-1 5-14-15,2 0-13 0,-3 5-35 0,0 0-50 16,1 3-70-16,-1-1-74 0,0 1-73 0,0 1-66 0,-1-1-72 16,1-1-59-16,0-1-42 0,0 0-39 0,1 0-41 15,-1-1-45-15,0-2-48 0,1 0-60 0,-2-4-74 0,0 2-91 16,4-3-95-16,-3-1-77 0,3 0-59 0,1-3-47 16,-1 1-54-16,2 0-58 0,-1-3 2 0,-1-1 44 0</inkml:trace>
  <inkml:trace contextRef="#ctx0" brushRef="#br0" timeOffset="1901.93">4867 14151 405 0,'-7'-14'677'0,"2"2"-15"0,-2 2-65 0,3 2-103 0,-1 1-92 16,0 2-80-16,1 1-78 0,1 1-64 0,1-1-64 0,-2 0-73 15,2 1-77-15,-1 2-80 0,0-1-87 0,2 2-87 16,0 2-86-16,1-2-113 0,0 0-127 0,0 0-45 16,0 0-16-16,2 0 31 0</inkml:trace>
  <inkml:trace contextRef="#ctx0" brushRef="#br0" timeOffset="2504.64">4979 14199 258 0,'0'13'894'0,"2"1"67"0,-1 1 61 15,2-2-131-15,0 1-172 0,-1-1-185 0,3-1-135 0,-1 0-99 16,1 0-80-16,0-2-65 0,0-2-63 0,1 0-35 0,1-2-35 16,-2-3-24-16,2 0-32 0,-1 0-31 0,1-2-40 0,-2 1-50 15,2-4-33-15,0 1-31 0,1-2-32 0,0-3-22 16,1 0-3-16,0-2 11 0,0 0 33 0,-2 1 43 15,-2-4 51-15,1 0 51 0,0-1 53 0,-3 0 58 0,0 1 49 16,-2 2 45-16,-4 0 41 0,2 0 38 0,-2 2 26 0,0 1 13 16,-1-1 14-16,-3 5-11 0,0-1-14 0,-3 1-23 15,1 4-23-15,0-2-29 0,0 3-39 0,-2-2-32 0,3 2-28 16,-1 0-14-16,2 0-14 0,3-1-16 0,-1-1-14 0,1 2-12 16,2-3-10-16,-1 0-18 0,3 0-11 0,-2 0-18 0,2 0-30 15,2 0-20-15,1-1-23 0,-1-1-34 0,2 1-26 16,1-1-20-16,2-1-39 0,0 0-33 0,2 0-19 15,0 2-14-15,1-2-14 0,-2 1 2 0,4-1 15 0,-1 0 14 16,-1 2 29-16,1-2 42 0,-1 3 39 0,1 1 41 0,0 1 39 16,-1 1 36-16,1 0 29 0,2 0 26 0,-1 1 25 15,-1-1 14-15,0 2 6 16,-3 1 11-16,42 54 328 16,-45-47-216-16,2 1 32 0,-2-1 32 0,-1-1 34 15,0 2 26-15,-1-1 18 0,-1-1 22 0,1-1 1 0,-1-1 0 16,-2-1-7-16,2-1-11 0,-2-1-20 0,0-2-22 0,0-1-17 15,0-1-26-15,2-3-12 0,-1 2-19 0,3-4-28 0,0 1-23 16,1-1-20-16,0-2-28 0,1-1-24 0,0-1-17 16,1-1-21-16,1-3-17 0,1 2-19 0,-1-2-17 0,1 2-7 15,-1-3-20-15,0 2-17 0,0 2-9 0,0-1-8 0,-1 2 2 16,2 0 9-16,-1 0 8 0,0-1 7 0,-1 0 24 16,-1 5 22-16,1-3 10 0,-1 4 20 0,0 1 21 0,1 1 18 15,-2 1 14-15,-1 1 17 0,1-1 18 0,0 5 12 16,-2 0 10-16,1-1-1 0,-2 2 3 0,0-1-8 0,2 1-4 15,-2-1-18-15,-1 0-18 0,1 3-31 0,0-4-33 0,-2 1-50 16,2-1-64-16,-1 0-68 0,1 2-95 0,-2-2-118 16,2-1-112-16,0 0-104 0,-2 0-134 0,1-1-67 15,-1 2-10-15,-1-1 25 0,1-4 75 0</inkml:trace>
  <inkml:trace contextRef="#ctx0" brushRef="#br0" timeOffset="3178.83">5751 14259 237 0,'-7'-7'908'0,"2"3"54"0,3 0 49 16,-1 4-125-16,3-2-188 0,0 2-181 0,5 2-134 0,0-1-94 15,4 4-69-15,0 1-47 0,5 1-48 0,2 2-31 16,-1 2-24-16,4 1-25 0,0 1-16 0,-1 2-14 0,1 0-12 15,1 3-2-15,-2 2-6 0,0-1-10 0,-1 4-1 16,1-2 6-16,-4 1 0 0,0 2 3 0,-1-1 3 0,-2 2-1 16,-4-2 3-16,0-2 4 0,-1 0-2 0,-2-2 0 0,-2 1 0 15,-2-2-12-15,0-2-4 0,0 1-13 0,-3-4-20 16,-1-1-31-16,-1 0-47 0,1-1-45 0,0-2-54 16,-3-2-70-16,2-2-85 0,-2-3-82 0,0 0-60 0,0-4-40 15,3 1-30-15,-1-2-43 0,-1-1-64 0,1-4 9 0,-1 1 53 16</inkml:trace>
  <inkml:trace contextRef="#ctx0" brushRef="#br0" timeOffset="3452.29">5899 14515 560 0,'-7'2'820'0,"1"-1"13"0,2 1-65 0,-2 2-109 16,0-1-111-16,1 3-89 0,1 2-90 0,-2-2-62 0,0-1-47 16,2 3-35-16,0-2-40 0,1 0-36 0,0 2-25 15,1-1-32-15,2 1-18 0,0 1-16 0,0 0-13 0,2 0-10 16,1 1-6-16,0 1-1 0,1-1 0 0,2 1 2 15,-1 1-7-15,4-2 0 0,-2 2 2 0,3 2 0 0,-2-4-1 16,4 1 7-16,0-2-7 0,-1 0-2 0,3-2 2 0,2-1-3 16,0 0-6-16,0-3-3 0,2 0-12 0,2-2-12 15,0 1-5-15,0 0-16 0,-2-2-9 0,0-2-11 0,2 0-16 16,-2 0-23-16,-2-3-21 0,1 1-41 0,-3-4-37 0,0 1-33 16,-2-2-50-16,-1 0-72 0,1-2-67 0,-1 1-56 15,-1-2-48-15,-3 0-33 0,0 3-62 0,-3 0-84 0,0 1-18 16,-2 2 36-16,-1 0 63 0</inkml:trace>
  <inkml:trace contextRef="#ctx0" brushRef="#br0" timeOffset="6799.01">12020 15967 322 0,'-9'2'448'0,"0"1"-40"0,1 0-55 0,0-1-57 16,0 2-32-16,1-3-24 0,-1 2-1 0,2 0-4 16,0 0 8-16,2-1 1 0,1-1-3 0,-1 2 3 15,1-1-2-15,1-1-1 0,-1 1-18 0,-1 1-3 0,4-3-23 16,-4 1-15-16,3 1-10 0,0-2-30 0,1 0-24 0,1 0-32 15,2 0-16-15,3 0-22 0,-1 0-15 0,5 0-16 0,1 1-11 16,5-1-5-16,0 0 2 0,4-1 1 0,1 1 0 16,3-2 0-16,1 1-2 0,1 1 4 0,1-2-2 15,0 2-5-15,1 0 0 0,-1 2 1 0,2-2 1 0,-3 3-8 16,0-3 2-16,-1 1-3 0,-2-1 1 0,-2 0-3 0,-1 0-3 16,-5 0-4-16,-3 0 2 0,-2 0 2 0,-3 2 0 15,-1-1 3-15,-3 0 2 0,-1 1 3 0,-4 0-6 0,-3-2-8 16,1 3-8-16,-4-3-12 0,-1 3-13 0,-2 0-13 15,0-2-20-15,-1 2-21 0,-1-2-4 0,-1 1-12 0,2 0-26 16,-2-1-19-16,2 2-25 0,-1 0-18 0,-3-1-15 0,2 1-17 16,-1 0-11-16,1 1 8 0,-3-1 18 0,1 0 25 15,0 0 39-15,-1-1 29 0,0-1 37 0,1 2 46 0,1 0 34 16,0-1 27-16,-1 1 25 0,2 0 38 0,-2 1 27 16,2-1 24-16,2-2 32 0,-1 1 20 0,2 0 22 0,-1-1 13 15,3-1 22-15,0 2 0 0,2-2-1 0,2 3 3 0,-1 0-3 16,1 0-10-16,0-1-4 0,3 3-15 0,0-2-17 15,1 2-18-15,2-1-19 0,2 1-24 0,3 1-28 0,3-2-22 16,2 2-16-16,1 0-12 0,4-1-15 0,0-1-15 0,2 0-6 16,1 0-3-16,2-1-4 0,0-2-4 0,0 1-8 15,1-2-3-15,1-2-11 0,-2 1-27 0,-1 1-53 16,1-2-61-16,-1-1-81 0,-1-1-112 0,1-2-111 0,0-2-101 16,-1-1-128-16,1-1-138 0,-1-1-50 0,0 2 12 0,-1 0 57 15</inkml:trace>
  <inkml:trace contextRef="#ctx0" brushRef="#br0" timeOffset="7918.99">17552 15817 317 0,'-15'5'882'0,"3"-2"75"0,-4 1 36 16,3-1-123-16,2 0-176 0,0 0-159 0,1 0-128 15,3 0-90-15,1 0-71 0,0-1-73 0,3-2-54 0,-1 1-52 16,2 1-25-16,3-1-25 0,4 2-7 0,0 0-10 0,4 0-5 16,2 0 0-16,3 0-5 0,1 0-2 0,5 0 0 15,0-1-8-15,2 1-10 0,0-2-17 0,3 0-15 0,0 1-29 16,-3 0-36-16,2-2-36 0,-1 3-39 0,-2-3-37 15,-2 0-42-15,-1 1-35 0,0-1-31 0,-6 2-8 0,-1-2 4 16,-4 0 13-16,0 1 17 0,-4-1 34 0,-3 2 37 0,-3-2 41 16,-4 1 44-16,-1 2 41 0,-3 0 26 0,-4 0 30 0,-1 0 26 15,-3-1 13-15,0 1 24 0,-3-2 18 0,1 2 20 16,-4 1 19-16,4 0 30 0,-2-1 26 0,-2 0 30 16,3 0 42-16,0-2 41 0,0 2 27 0,3 0 22 0,1-1 21 15,-1 2 14-15,3 1 23 0,-2-1 17 0,3 1-4 16,1 1-28-16,2-3-21 0,3 1-20 0,0 0-27 0,2 0-28 15,2 0-40-15,0 1-41 0,3-1-32 0,0 1-23 0,2-2-14 16,3 1-15-16,0-1-14 0,2 0-9 0,2 2-11 16,4-2-9-16,1 0-11 0,2-3-4 0,3 0-10 0,3-2-15 15,1-1-28-15,3 0-36 0,-1-3-60 0,1 2-71 0,2-2-99 16,-1-2-137-16,1-1-119 0,-1 0-102 0,0-1-126 16,1-1-100-16,-3 2-22 0,0 2 28 0,0-4 82 0</inkml:trace>
  <inkml:trace contextRef="#ctx0" brushRef="#br0" timeOffset="9727.92">18317 13831 427 0,'3'-3'514'0,"-1"0"-60"0,-1 0-72 0,-1 0-51 0,1 2-28 0,-1-1-11 16,0 1 2-16,0 1 4 0,0 0 12 0,0 0 9 16,2 0 8-16,-1 0 12 0,-1 0-6 0,0 0-8 15,-3 3-22-15,2-2-18 0,-3 5-27 0,0 2-32 0,-2 2-33 16,-2 4-41-16,-3 1-32 0,1 1-17 0,-5 5-11 15,0-1-10-15,-2 2-5 0,-2 2-5 0,1 0 1 0,0 2-7 16,0-1-8-16,0-1-6 0,1 2-8 0,1-4-9 16,-1 1-7-16,2-2-8 0,0 0-10 0,1-3-5 15,-1 0-5-15,1-2-7 0,3-1-6 0,-1-1-8 0,3-2-13 0,1-2-13 16,2 1-19-16,1-4-18 0,1-2-16 0,1 1-27 0,3-5-28 16,-4 2-37-16,3 0-29 0,1-2-35 0,0 1-31 15,1-2-37-15,-1-2-52 0,4 0-40 0,-2-3-29 0,3 1-8 16,-2-3 3-16,1 0 18 0,1 0 24 0,1-1 33 15,-3-2 51-15,1 1 58 0,-1-3 44 0,-1 0 42 0,0 0 36 16,-2 0 34-16,0 1 34 0,0 1 29 0,-4-2 28 0,2 1 26 16,-3 1 22-16,3 1 23 0,-3-2 21 0,2 1 10 15,-1-1 9-15,0 1 10 0,1 1 2 0,-1 0 9 16,1 3 7-16,-1-2 4 0,3 2 9 0,-2 0 9 0,2 0 4 16,-1 2 9-16,2-1 12 0,0 4 5 0,0-2 19 15,-1 1 4-15,1 2 5 0,0 0 2 0,0 0 12 16,0 2 4-16,0-1 6 0,0 2 11 0,0 0 9 0,0 3 16 15,-2 0 3-15,1 3-7 0,-2 2-17 0,1-1-13 16,-3 5-23-16,3 2-28 0,-1-1-36 0,-1 1-35 0,1 1-23 16,-3 0-13-16,1 0-11 0,1 0-11 0,1-2-10 15,-3-1-3-15,1 11 13 0,4-16-34 0,1 1-6 16,1-4-4-16,1 1-3 0,1-2-2 0,3 0-3 0,-3-2-4 16,5-1-2-16,2-1 4 0,1-2 1 0,1 0-7 0,4-3 4 0,0-2-3 15,2-1-7-15,0 2-9 0,1-3-12 0,1 2-20 16,3-1-31-16,-4-2-41 0,4 1-46 0,-2-1-45 0,0 1-61 15,1-1-68-15,-1 0-64 0,1 1-52 0,-3 0-35 0,0-1-14 16,-3 1-24-16,3 0-55 0,-5 2-82 0,-1 0 3 16,0 1 41-16</inkml:trace>
  <inkml:trace contextRef="#ctx0" brushRef="#br0" timeOffset="12361.01">18718 13802 73 0,'1'-1'238'0,"3"0"-14"0,-1-1-17 16,2-1-19-16,1 0-12 0,-1-1-15 0,1-1-18 16,-2 2-17-16,0-3-8 0,2 3-6 0,-2-2 0 0,2 1 7 15,-1 0 9-15,-1-1 9 0,1 1 21 0,-3-2 15 16,2 0 17-16,-3 0 15 0,0 1 12 0,0-1 9 0,-1 2 10 15,2-1 3-15,-2 2 10 0,0 2 12 0,-2-1-1 0,1 2 5 16,0-1-5-16,-2 1-14 0,0-2-23 16,-3 2-19-16,1 0-38 0,-1 2-27 0,1-1-28 0,-1 1-32 0,-1-1-26 15,0 2-11-15,-1 0-15 0,1 0-8 0,1 0-8 16,0 0-5-16,2 0-6 0,0 0 0 0,-1 0-3 16,3 0-4-16,-1 0 0 0,1 0 1 0,1 0 0 0,1 0-6 15,1 2-3-15,1-1-2 0,2 1-1 0,2 0-4 0,1 3-6 16,2 0-14-16,3-1-10 0,1 2-10 0,-1-1-16 0,4 1-15 15,-2 1-12-15,3 1-10 0,-2 1 0 0,0-2 4 16,1 2 7-16,-4-1 10 0,-1 2 13 0,-3-1 11 0,-1 3 22 16,-1-2 12-16,-5 1 12 0,0 1 18 0,-2-1 15 15,0-1 22-15,-5 2 25 0,-1-1 21 0,0-1 26 0,0 1 15 16,-2-4 18-16,-1 2 0 0,-1 0-1 0,3-3-10 0,-2 0-9 16,2 0-17-16,-3-3-26 0,5 0-17 0,-1-1-14 0,1-2-12 15,2-2-9-15,1 1-7 0,-1-2-10 0,2-2-11 16,2-1 2-16,0 0 0 0,3-3-7 0,0-1-4 0,2-2-12 15,0-2-22-15,0-1-17 0,2 0-20 0,2-1-37 16,2-1-27-16,1 1-23 0,0-3-24 0,1 2-13 16,-1-1-19-16,3 1-15 0,-1 0-1 0,-3 6 16 0,0-2 13 15,0 5 18-15,-1 2 24 0,-3 1 30 0,0 5 42 0,2 2 31 16,-4 2 31-16,1 5 27 0,-2 3 26 0,-1 0 18 0,1 2 12 16,0 1 7-16,2 0 7 0,-2 0 5 0,0 0-2 15,0-4-10-15,-2 2-9 0,1-3-8 0,-1 1-1 16,-1-4-24-16,1-2-16 0,-2-4-21 0,2 1-37 0,0-1-42 15,-2-1-42-15,1-1-50 0,-1-4-52 0,2-2-40 0,2-4-46 16,0-1-61-16,-1-1-77 0,1-2-60 0,-3-2-10 16,-1-2 16-16</inkml:trace>
  <inkml:trace contextRef="#ctx0" brushRef="#br0" timeOffset="12505.85">19057 13575 396 0,'-5'-17'491'0,"2"4"-104"0,-3-2-117 15,3 3-97-15,1 0-71 0,0 1-38 0,2 2-26 0,2 2-18 16,3-1-30-16,-1 3-21 0,1 3-25 0,3-1-23 0,0 0-32 16,3 1-42-16,-1 2-64 0,0 2-77 0,2-1-91 15,2 4-41-15</inkml:trace>
  <inkml:trace contextRef="#ctx0" brushRef="#br0" timeOffset="12827.81">19230 13752 255 0,'-1'7'655'0,"-1"-1"38"0,2 0-84 16,0-1-106-16,0-1-94 0,0-1-68 0,0 0-52 0,0 0-44 16,2-1-26-16,0 1-21 0,2-2-19 0,-1-1-28 15,3 2-19-15,-1-2-24 0,2 1-15 0,-3 1-3 0,1 0-12 16,-2 2-16-16,-1 2-14 0,-2 1-10 0,0 5-16 0,-2 5-13 16,-3 2-15-16,-2 2-21 0,0 3-5 0,-2 0-8 15,-1 0-6-15,0 0-8 0,0 0-1 0,-1 0-1 0,1-3 10 16,-1-1 12-16,1-1 13 0,0-4 9 0,-1 0 8 15,1-1 12-15,2-2 7 0,-1-3 11 0,1-2 11 0,0-1 10 16,2 0 5-16,1-1 4 0,0-2 1 0,3-2 2 16,0 1-5-16,0-2 0 0,2-2-10 0,2 1-11 0,0-4-16 15,3 2-5-15,0-3-4 0,4 2-2 0,0-1-4 0,3-2 1 16,-1 2-3-16,3-1 0 0,1 2 6 0,0-1-2 16,2 2-4-16,-2 2-12 0,2-1-22 0,-2 2-42 0,3 0-59 15,3 0-85-15,-1 0-102 0,0-1-87 0,0-1-81 16,1 1-80-16,1-1-94 0,-1-2-85 0,1-1-14 0,-3 1 48 15</inkml:trace>
  <inkml:trace contextRef="#ctx0" brushRef="#br0" timeOffset="13115.3">19545 13981 273 0,'-4'-7'641'0,"-1"2"1"0,1 1-57 0,1 1-65 0,3 3-58 16,0-2-35-16,-2 1-26 0,2-1-24 0,0 1-36 15,2-3-47-15,-2 3-38 0,7 0-38 0,-2-2-42 0,3 0-41 16,5 0-27-16,1-4-26 0,1 2-22 0,4-4-20 15,-1 0-14-15,2-3-14 0,-3 1-11 0,-1-1-6 0,-2 3-8 16,-3-1 0-16,0 1-1 0,-6 0 2 0,-2 1 0 0,-1 1-5 16,-4 2-4-16,-3 2 1 0,-4 2-2 0,-3 2 2 15,0 2 2-15,-2 2 10 0,-4 2 17 0,1 3 23 0,-2 3 17 16,1 0 15-16,1 1 16 0,2-1 7 0,0 2 2 16,0 2-3-16,5-2-14 0,1 1-12 0,3-1-12 15,3 2-11-15,3-2-4 0,3 1-11 0,3-1-4 0,3-3-10 16,3 0-2-16,2-1-14 0,6-1-26 0,-2-2-32 0,5-4-61 15,0 1-70-15,1-4-101 0,1-2-125 0,0-1-109 0,1-1-104 16,-1-1-113-16,0-2-115 0,-3-2-36 0,-1 2 34 16,-2-1 70-16</inkml:trace>
  <inkml:trace contextRef="#ctx0" brushRef="#br0" timeOffset="13648.23">20142 14025 437 0,'-18'-23'726'0,"0"-1"37"0,1-2-46 16,2 1-137-16,3-3-120 0,1-2-86 0,3 0-65 16,-1 0-21-16,4-3-26 0,1 1-23 0,1 1-13 0,3-1-27 15,3 1-27-15,1 1-26 0,3 0-28 0,0-1-20 0,3 5-23 16,-1 2-12-16,2-2-23 0,3 5-18 0,-2 0-8 15,1 3-12-15,-1 3 0 0,0 3-5 0,1 2 2 0,-2 2-2 16,-1 2 0-16,-1 3 5 0,0 0 2 0,-1 3 2 16,-2 3-2-16,-2 1 5 0,-1 6 0 0,-1 2 4 0,-2 2 4 15,-4 4 2-15,1 2-1 0,-5 3 4 0,-2 1 1 0,2 3-3 16,-3 1 2-16,-2 4-5 0,1-1-1 0,-1 1-3 16,0 2 1-16,2 1-2 0,-2 1 0 0,3-1 1 15,1 2 6-15,0-1 4 0,3-2 2 0,1 2 2 16,0 0 0-16,1-1 3 0,1 1 0 0,3-2-1 0,2-1-7 0,2 0-6 15,2-4-2-15,1-1-1 0,1-1-5 0,2-3-6 0,3-3-2 16,-2-1 0-16,3-4-4 0,0-2-5 0,-2-4-7 0,2-4-4 16,0-1-3-16,-3-4-1 0,-3-1 1 0,2-3-2 15,-2-4 9-15,-1-2-5 0,-1-5 2 0,-1-1-2 16,-1-2 8-16,-2-2 4 0,-3-2 1 0,-2 0-1 0,-1-1 0 16,-3 1 6-16,-2 0 3 0,-2 0 15 0,-3 3-4 0,-1 1 1 15,-3 2 1-15,0 0 8 0,0 5 7 0,3-1 7 16,0 4 2-16,0 1 1 0,4 1 8 0,1 1 3 0,2 1-2 15,2 3-9-15,2 0-9 0,0 0-8 0,4 3-3 16,0 0-9-16,4 0-14 0,3 1-7 0,3 2-6 0,2 0-15 16,5 0-17-16,3 0-27 0,4 0-50 0,-1 2-67 0,7-2-77 15,2-3-123-15,0 0-108 0,4-2-82 0,1-1-73 16,2-3-62-16,1 2-56 0,1-2-59 0,-1-1 24 0,2 2 93 16</inkml:trace>
  <inkml:trace contextRef="#ctx0" brushRef="#br0" timeOffset="15098.88">20925 13936 191 0,'8'-10'692'0,"-1"-1"24"0,-4 1-34 0,-2 2-62 0,-2 1-54 16,-6 2-37-16,0 2-32 0,-3 2-50 0,-2 1-53 16,-2 1-58-16,0 1-53 0,-1 2-46 0,-2-1-43 0,1 3-44 15,-2-1-42-15,2 1-28 0,-1 1-20 0,1 1-8 16,1 1-6-16,1 0-3 0,1 1-10 0,2 1-12 0,1-1-8 16,3-1-4-16,0-1-9 0,4 1-5 0,0-2-4 15,3 2-8-15,3 0-8 0,1-1 1 0,2-1-1 0,2-1-3 16,2 0-5-16,1-1-4 0,2-2 4 0,0 0-2 0,2-2 5 15,1-1 2-15,-1 0 0 0,0-1 3 0,-1-1 7 16,-3 2 6-16,-1-1-1 0,-4-1 3 0,0 2-4 0,-2-1-5 16,-1 1-16-16,0 1-10 0,-5 2-19 0,-2 0-35 0,0 5-31 15,-2-1-32-15,0 4-36 0,-1-1-49 0,0 1-48 16,0-1-46-16,2 1-35 0,3 0-8 0,2 0-5 0,2 0 0 16,3-1 20-16,2-1 36 0,0-1 48 0,4-1 61 15,-3-2 52-15,3-2 38 0,0-3 40 0,-4-3 39 0,4 0 31 16,-2-2 26-16,1-1 23 0,0 2 24 0,0-4 12 0,-2-1 25 15,2-1 19-15,-2-1 12 0,1-1 22 0,1 2 25 16,-2-1 12-16,1-1 5 0,-1 2 15 0,2-4 1 0,-2 3 5 16,-1 4-5-16,2 0-6 0,-2 1-17 0,2 1-6 0,-5 2-2 15,-1 0 5-15,2 2 3 0,-2 1 0 0,-2 1 12 16,-1 4 6-16,-1 1 4 0,-1 0-8 0,1 3-5 0,0 0-14 16,-1 1-18-16,0 1-23 0,0 0-25 0,1 2-22 15,-3-1-13-15,2 1-11 0,-3-2-13 0,3-3-12 16,-3 2 0-16,3-3 3 0,-1 2 3 0,1-3 0 0,-2 2-1 15,3-2-6-15,-1-3 2 0,-2 0-7 0,2 0-13 0,-1-3-4 16,1 0-2-16,1-2-6 0,1-1-1 0,0 0-1 0,0-3-6 16,3-1-3-16,1-2 10 0,1-2 0 0,0-1-7 15,2-1 1-15,2-4 3 0,2 2-2 0,-2-1 4 0,3-1 5 16,0 0-4-16,2 4-4 0,-1 0 0 0,-1 0 4 0,0 5-4 16,-2-3 4-16,1 4-2 0,-3 1-1 0,1 0 2 15,0 3 3-15,-2 0-1 0,0 3-8 0,-3 0-4 0,1 0-9 16,0 3-3-16,0 0-5 0,-1-1-11 0,1 3-7 15,0 1-11-15,-1 0-10 0,-1 2-9 0,1 1-6 0,0 0-12 16,-2 0-11-16,3 1-10 0,-3 2-5 0,3 0-3 0,-3 0-1 16,3 0 4-16,-5 0-1 0,4 2 10 0,-1-1 17 15,-1-1 14-15,1 0 14 0,-1 0 13 0,-2 0 17 0,4-3 16 16,-3 0 9-16,0-3 18 0,1 0 15 0,1-1 16 16,-2-1 23-16,-1-1 30 0,1-1 22 0,1-1 29 0,-2-1 19 15,0 1 3-15,-3-2-6 0,2 0-6 0,-1-4-14 16,1 1-25-16,1-4-19 0,1 1-29 0,1-4-14 0,0 1-14 15,1-2-12-15,4-2-1 0,-1 2-9 0,1-3-3 0,1 2-6 16,2-1-4-16,3 1-3 0,0-1-1 0,-2 2-3 16,3 0-5-16,-3 3-12 0,2 0-9 0,0 3-12 0,-2 1-22 15,-3 3-25-15,2 0-38 0,-2 2-37 0,-1 0-42 0,4 2-39 16,-2-2-46-16,3 1-36 0,0-1-37 0,-1 1-24 16,2 1-2-16,-2 0 4 0,1 1 24 0,2-2 36 0,0 2 50 15,-2-3 51-15,2 0 64 0,-3-1 63 0,2-1 59 16,0 1 67-16,-2-4 52 0,2 2 51 0,-2-3 56 0,-1 2 51 15,-1 1 35-15,2-2 28 0,-1-1 26 0,-3 2 16 0,1-3 5 16,-3 2 3-16,1 0-7 0,-3 1-21 0,-2 1-17 16,2 0-23-16,-3 1-25 0,0 2-31 0,-1 0-28 15,-2 3-39-15,-4 2-32 0,0-1-22 0,-3 4-20 0,-2 1-11 16,-2 1-13-16,2 1-8 0,-2 1-4 0,-1-2-4 16,3 1-7-16,3 2-10 0,-3-1-4 0,4-1-6 0,1 1-9 15,1-3-7-15,2 1-11 0,-2 1-3 0,5-4-5 0,1 2-7 16,0-1-1-16,0-4-1 0,0 1 1 0,1-2-1 0,5 0 5 15,-2-2 1-15,2 1 3 0,-1-2 6 0,3-2 0 16,0 1-4-16,1-2 1 0,0 0-5 0,0-1-5 0,-1 0 0 16,3 0 0-16,-1-1 0 0,-2 0-2 0,1 4 0 0,0-2 0 15,-4 2-2-15,1-1-3 0,-1 2-7 0,-1 2-7 16,1-1-10-16,-1 2-6 0,0-2-17 0,-1 3-26 0,1 0-30 16,-1 1-35-16,2-1-39 0,-2 1-31 0,3-1-49 15,1-1-58-15,2-1-37 0,-1-1-24 0,2-1-2 0,-2-1 16 16,3-1 35-16,-1-2 38 0,1 1 71 0,0-2 77 0,-1 1 72 15,1-1 74-15,0-1 63 0,-1 0 64 0,-2-1 45 16,0-1 43-16,-1 1 29 0,2 1 27 0,0-2 23 0,-2 2 17 16,-2 2 10-16,1-3 7 0,-4 3 6 0,1 0 0 15,-1 2-5-15,-1 2-14 0,-1 2-19 0,-1 2-25 0,1 4-28 16,-2 1-36-16,1 1-41 0,-2 2-45 0,2-1-32 0,-3 0-31 16,2 3-19-16,1-2-20 0,-3 0-11 0,4 0-14 15,2-1-14-15,0-2-2 0,-1-2-4 0,1 1-2 16,2-2 0-16,0-4 9 0,0 2-1 0,3-3 11 0,-1-1 9 15,-1-1-1-15,2-1-1 0,2-1-4 0,0-3-2 0,0 0-10 16,1-1 3-16,0-2-5 0,1-3 0 0,-1 0 7 0,1 0 7 16,1-3 8-16,-1 1 11 0,-1 1 11 0,1-2 2 15,0 0 4-15,0 1 6 0,-1 1 4 0,0 1-1 0,-1 0 4 16,-2 1 7-16,-2 2 0 0,1 2 17 0,-4-3 7 16,1 6 7-16,-1 0 1 0,-1 1 9 0,0 1 3 0,-1 1 0 15,2 1 2-15,-2 3-4 0,0 1-3 0,0 2-2 0,-2 2 0 16,1-1-3-16,-2 4-2 0,0-1-10 0,1 2-11 15,-3 2-11-15,3 2-7 0,-2 0-13 0,2 1-8 0,-1 3-14 16,1-2-14-16,-1 1-5 0,-1 4-2 0,-1-1-8 0,1 2-6 16,-1-1-2-16,1 0 0 0,-1 0 9 0,-1 0 12 15,-1-1 1-15,-1-1 4 0,-3 0 8 0,2 0 12 0,-3-4 13 16,-3-1 10-16,0 1 9 0,-3-2 2 0,-2-3 8 16,-3-2 6-16,1 1 0 0,-3-4-4 0,-4-1-6 15,1-3-12-15,-1-1-22 0,-1-2-20 0,0-2-23 0,2-2-48 16,0-4-64-16,1-2-85 0,2-2-118 0,2-2-121 15,2-2-115-15,0-1-130 0,3-1-134 0,2-3-55 0,2-1 17 0,0 1 46 16</inkml:trace>
  <inkml:trace contextRef="#ctx0" brushRef="#br0" timeOffset="16379.97">13115 14137 172 0,'19'-15'349'0,"-1"-3"-28"0,2 2-25 0,-2-1-24 0,-1 1-16 0,0-2-12 16,0 1-5-16,-1 1 10 0,-2 1 13 0,-2 3 16 0,-1 1 15 16,0 1 11-16,-1 2 17 0,-3 1 13 0,0 4 18 15,-1-2-8-15,-3 4-16 0,-1-2-20 0,2 3-28 0,-3 0-24 16,-1 3-47-16,-1 3-39 0,-4 3-42 0,1 6-30 16,-2 1-11-16,-1 4-11 0,-1 2-8 0,-2 2-5 0,-2 3-2 15,2 2-3-15,-1-1-3 0,-2 1-8 0,1 1-14 16,3-3-6-16,-3 0-11 0,3 0-4 0,0-4-5 0,0 3-7 15,2-5-6-15,0 2-5 0,3-4-7 0,-1-1-12 0,0-1-18 16,3-2-21-16,-3-2-20 0,3-1-22 0,-1-3-32 16,1-1-45-16,1-3-50 0,0 0-44 0,-1-2-56 0,2-1-52 15,-1-2-36-15,-1-3-26 0,2 0 0 0,-1-5 21 0,-2 1 37 16,-1-4 42-16,0-1 65 0,0-1 65 0,-2-1 56 16,0-1 49-16,0 0 36 0,-1 2 30 0,0-4 24 0,2 4 18 15,-1-1 20-15,-1 4 20 0,0-2 13 0,2 1 12 16,-1 2 17-16,-1 0 8 0,2 3 21 0,0 2 10 0,-1-1 14 15,4 2 9-15,-1 2 10 0,1-1 19 0,1 2 10 0,1 0 19 16,1 0 4-16,-1 2 7 0,0 2 0 0,0 1 3 16,-1 1 6-16,0 1-3 0,-2 5 6 0,-1 3 6 15,-1 0 8-15,1 3 2 0,-3 2-5 0,0 1-15 0,0-1-16 16,0 5-16-16,0-1-24 0,2-2-30 0,-1 2-26 0,1-1-21 16,3 1-15-16,2-5-8 0,1-1-12 0,4 0-10 15,0-3-5-15,5-3-9 0,4 0-8 0,4-3-6 0,4-1-6 16,3-5 0-16,5-2-1 0,0-4-6 0,2-1-3 15,2-5-9-15,1-2-8 0,2-1-17 0,-2-3-29 0,1 0-44 16,-3-3-65-16,-2-2-63 0,-1 2-94 0,-1-1-110 0,-3 1-85 16,-1-2-64-16,-2 2-60 0,-2 2-66 0,-1 0-84 0,-3 1-7 15,-1 1 61-15</inkml:trace>
  <inkml:trace contextRef="#ctx0" brushRef="#br0" timeOffset="18314.38">13730 13702 208 0,'2'-6'519'0,"1"1"-60"0,-1-2-93 0,3 1-73 15,-1 0-44-15,0-1-16 0,1 2 7 0,1 1 21 16,-2 0 10-16,2 3 4 0,-1 0 3 0,-2 2 11 0,1 0 14 16,0 6 4-16,-1 2-1 0,-1 3-24 0,0 3-10 15,-2-1-20-15,-2 8-28 0,0-1-35 0,0 1-34 16,-1 2-35-16,1 0-31 0,0 0-19 0,0 0-23 0,-1-1-7 16,3-1-9-16,-2-1-6 0,0-3-8 0,-1-1-1 0,3-4-9 15,-2-1-6-15,0-1-1 0,2-2 0 0,-1-2-6 16,-1-1 0-16,2-1-6 0,2-4 2 0,-1-1 3 0,3-1-4 15,-4-6 1-15,3 0 2 0,1-5 1 0,3-1 4 0,0-4 3 16,2 1 0-16,1-2-2 0,0-2 7 0,2-1-4 0,0 0-2 16,1 2-4-16,-3 1 0 0,2 3-2 0,-2 0 2 15,0 4 0-15,-1 2-3 0,-2 2 4 0,0 1 2 16,0 3 3-16,0 1 4 0,0 5-3 0,-1 3 4 0,-1 3-4 16,2 2 3-16,-2 1-2 0,-1 3 3 0,0 1 0 15,-1-1-4-15,0 2 3 0,0-1-3 0,0 1 1 0,-1-2-7 16,1 0-4-16,1-2-12 0,-2 1-16 0,3-2-17 0,-2-2-31 15,1-1-43-15,3 0-47 0,-2-1-57 0,2-5-48 16,0-2-49-16,1-1-44 0,2-3-28 0,1-1-14 0,1-3 20 16,2-1 25-16,0-3 49 0,1-1 42 0,1-1 54 0,0-4 59 15,0 2 48-15,0-3 48 0,-1 0 32 0,-1-3 25 0,1-1 29 16,-3-1 26-16,1 4 34 0,-2-1 27 0,-3 2 26 16,2 2 25-16,-2 1 24 0,-2 1 26 0,-2 4 10 15,0-1 14-15,0 4 7 0,-3 2 9 0,1 2 3 0,-2 1-6 16,-1 6 0-16,-1 0-10 0,-2 4-8 0,0 4-11 0,-1 0-18 15,-1 0-19-15,-1 1-24 0,0 1-20 0,0 0-21 0,1 3-22 16,0-2-15-16,3-1-18 0,-2-3-17 0,3 3-17 16,-2-3-10-16,3-1-6 0,1-1-7 0,1-1 1 15,3-2-3-15,-1 0 1 0,3-2-2 0,1-1 0 0,2-3 0 16,2 0 4-16,0-3 5 0,2-1-5 0,1-2-2 0,-1 1-1 16,1-2-3-16,1 1 0 0,0 0 0 0,-3 1-2 15,-1 1 0-15,-1 1 4 0,0-2 4 0,-3 2-1 0,-2-1 0 16,0 2 2-16,-1 2-1 0,1 0 4 0,0 3-4 15,-3 0 0-15,1 1-9 0,-1 1 0 0,0 1-19 0,0-1-31 16,0 1-46-16,-2 0-45 0,0 1-41 0,0-1-42 0,1 0-40 16,1-1-40-16,2-1-34 0,-3-1-19 0,0 0 2 0,2-1 8 15,0-1 13-15,1-2 18 0,2-2 30 0,1-1 39 16,0 0 43-16,0-2 47 0,0-1 42 0,-2-1 42 16,2 1 31-16,0-2 32 0,-1-2 30 0,0 2 26 0,-2-1 29 15,2-1 24-15,-2 1 24 0,0 1 19 0,0 0 18 0,2 1 20 16,-3 4 23-16,0-1 16 0,-2 2 12 0,0 1 11 15,2 4 9-15,-1 0 12 0,-1 2 4 0,0 2 9 0,2 2-13 16,-1-1-4-16,-2 2-15 0,2 0-12 0,0 0-30 0,0 2-26 16,-1-1-20-16,1 1-30 0,-2-2-23 0,2 1-32 0,0-1-20 15,-2-1-20-15,2-1-5 0,-1-2-9 0,-1-1-7 16,2-1-7-16,-2-1-6 0,2-2 10 0,0 0-4 16,0 0 3-16,1-3-1 0,1-2-5 0,-1-1 2 0,2-3 4 15,1 0 1-15,1-1-10 0,-2-2 4 0,2 0 2 16,0-2-3-16,0 2 2 0,0-1 1 0,1 2 3 0,-1 0-4 0,-2 4 6 15,0 0 0-15,0 1-1 0,-2 1 4 0,1 1 5 16,-1 2-1-16,0 2-1 0,-1 2 3 0,1 2 1 16,0 2 4-16,-2 2-4 0,4-1-5 0,-1 2 0 0,0-1-3 15,2 1 3-15,0-2 0 0,2 2-3 0,0-1-2 16,2-1 1-16,-1-3 2 0,6 1 2 0,-2-2-2 0,0 0 0 0,5-3 0 16,-3 2-3-16,3-2-4 0,-1-2 3 0,2 1 4 15,-1-2-7-15,0 0 2 0,-1-1-1 0,1 0 1 16,-1-2 3-16,0-2 3 0,-2 0-6 0,3-1 0 0,-4-2 5 15,0 0-4-15,1 0 0 0,-3 0-1 0,1-1 1 0,-1 2 0 16,-3 1 4-16,0-2-4 0,-1 2 0 0,-1 0 2 0,-1 0 1 16,-2 0 4-16,-1 2 6 0,-2-1 3 0,-1 1 11 15,0 0 7-15,-1 0 3 0,-1 1 4 0,1 0 6 16,-2 2 2-16,0 1 1 0,2 0-4 0,-2 1-9 0,0 1 2 16,-1-1-3-16,1 2-7 0,-1 0-3 0,1 0-7 15,1 3-2-15,-2-1-2 0,2-1-4 0,1 1-1 0,-3-1-4 16,3 2 5-16,0 0-3 0,0 0-4 0,-1-1-1 0,2 1-4 15,0-2-4-15,0 1-5 0,2-1 1 0,-2 2-2 0,1-3 2 16,-1 0-1-16,1-1 1 0,0 1 6 0,-1 0 1 16,0 0-1-16,0 0 5 0,0 0-4 0,0 0 1 0,0 0 1 15,0 0-5-15,0 0 2 0,0 0 0 0,0 0 0 0,0 0 0 16,-1 0 5-16,1 0-2 0,-1 1 4 0,1-1-2 16,-1 0 0-16,-1 0 2 0,0 0 7 0,0 0-4 0,0 0-3 15,-1 0 4-15,2 0-3 0,0 0 4 0,-2 0-1 16,1 0-5-16,2 0 0 0,0 0 2 0,0 0-3 0,0 0 0 15,0 0 1-15,0 0 2 0,0 3 0 0,0 2 4 0,0-1-7 16,2 2 4-16,1 2 3 0,-1-1-2 0,3 0 2 16,-3 3-5-16,3-3 2 0,1 4-3 0,-1-1-1 15,2-2 0-15,2-1-3 0,0 1 6 0,1-1-9 0,1-1-7 16,3-1-7-16,-1 1-12 0,0-5-28 0,1 1-51 0,-1-2-63 16,0-2-82-16,-1-2-100 0,2-3-104 0,-1 2-89 0,-1-4-95 15,1-2-124-15,-1 2-57 0,1-3 6 0,-1 1 39 16,0 0 84-16</inkml:trace>
  <inkml:trace contextRef="#ctx0" brushRef="#br0" timeOffset="18948.89">15732 13495 434 0,'-14'-16'658'0,"-2"-4"27"0,0-2-67 16,4-1-136-16,1-2-118 0,0-2-70 0,3-1-31 0,2 0-12 15,5 0-7-15,0 1-20 0,2-1-32 0,3 0-29 0,2 3-31 16,3-1-33-16,0 4-26 0,3-1-21 0,0 5-22 16,2 2-8-16,1 1-3 0,2 3-6 0,-1 0-4 0,1 2-7 15,0 5 4-15,-1 0 3 0,-2 5 7 0,2 3 6 0,-2 2 0 16,0 2 14-16,-3 5 13 0,1 3 18 0,-3 3 17 16,-1 3 11-16,-4 3 11 0,-3 2 0 0,-2 3 2 0,-2 2-7 15,-2 2-9-15,-2 0-14 0,-4 2-13 0,0 1-12 16,-1-1-10-16,-1 1 7 0,-1 0 1 0,0-1-5 0,1-1 0 15,0-1 3-15,-2 1 4 0,2-2-5 0,2 0-2 0,0-1-3 16,2-2-4-16,2 1 1 0,0-3-5 0,3-1 0 16,1 0-9-16,2-2-1 0,1 0-3 0,1-1-4 0,4-2-6 15,1-2-5-15,1-4-1 0,0 0-13 0,2-3-2 16,1-1 3-16,1-4 0 0,2-2-5 0,-1-4 2 0,4-1-2 16,0-1 2-16,-1-4 3 0,2-4-3 0,0-1-8 15,-1-4-4-15,0-2 1 0,-2-1-4 0,-1-4-1 0,-3-3 0 16,-2-1 0-16,-1-2 5 0,-2 0 3 0,-5-3 3 0,0 0 1 15,-4 0 11-15,1 1 0 0,-4 2 0 0,-2 3 6 16,-1 1 4-16,-1 6 0 0,-3 0 5 0,-1 2 0 0,1 3 2 16,0 3 4-16,3 0 9 0,0 2 2 0,1 1 1 0,5 2-2 15,-1 0 4-15,1 1-1 0,3 2-6 0,1-1-3 16,2 1-9-16,5 1-4 0,-1-3-8 0,5 1-2 0,3-1-12 16,2 0-17-16,4 0-17 0,0 0-26 0,2 2-44 15,-3-1-77-15,3-1-103 0,-3 1-143 0,1 1-123 0,-4-2-114 16,-2 0-131-16,-1 2-121 0,-4-1-39 0,-4 5 38 0,-2 0 80 15</inkml:trace>
  <inkml:trace contextRef="#ctx0" brushRef="#br0" timeOffset="19429.11">14356 14313 345 0,'7'-18'542'0,"-1"0"-57"0,0 0-65 0,-1-3-69 0,0 1-23 15,-1 2-16-15,-2 0-7 0,1 3 0 0,-1 3 2 0,-2 2 0 16,-2 2 3-16,1 1 8 0,-3 4-19 0,-3 0-23 15,1 6-20-15,-3 1-26 0,-1 4-32 0,-1 2-39 0,-1 0-36 16,-1 4-38-16,0 0-20 0,2 1-10 0,0-1-2 16,-1 0-6-16,3 1-5 0,0 0-5 0,4-3-8 0,0 0-6 15,3-1-9-15,2-1-9 0,1-1-8 16,1-1-2-16,4-1-8 0,1-2-3 0,3-2 4 0,1-2-1 0,3-2 0 16,4-2 3-16,-3 1-2 0,3-3 2 0,0-2 3 0,3 1 0 15,-3-1 0-15,1-1-1 0,-1 0 4 0,-2 1 1 16,-2 1 3-16,-1 2-2 0,-2 0 2 0,-3 2 2 0,-1 2 0 15,-3 0-1-15,2 2 0 0,-3 2-2 0,0 2 2 16,-1 1 2-16,0 4 3 0,0-2-4 0,-2 1-2 0,1-1-1 16,-1 0-2-16,2 1 2 0,2 1-6 0,-3-1-3 0,1 0-16 15,0-2-27-15,1 2-35 0,-3-4-44 0,1-2-51 0,1 1-64 16,1-2-70-16,-1-2-81 0,1-1-61 0,0 0-39 16,1 0-21-16,0 0-9 0,2-1-14 0,1-1-3 0,0-2 3 15,0 0 7-15,-1 0 17 0</inkml:trace>
  <inkml:trace contextRef="#ctx0" brushRef="#br0" timeOffset="20645.59">14683 14323 370 0,'7'-4'462'0,"-2"1"-27"0,1 0-36 0,-1 1-34 0,1 4-30 16,-2 1-16-16,3 0-5 0,0 1-7 0,-1 0-14 0,-1 3-21 15,2 0-22-15,-1 4-23 0,-1-2-11 0,1 1-12 0,-1 1 0 16,-1-1 9-16,0 2 6 0,-3 0 4 0,1-1-11 16,-2-1-11-16,0-1-19 0,0-3-19 0,-3 1-29 0,2 1-34 15,-2-3-22-15,0-1-20 0,0-3-11 0,-1-1-13 16,1-1-7-16,-1-3-10 0,-1-2-9 0,3-2-4 0,-1 1-4 15,1-4-4-15,2-1-4 0,2-1 2 0,1-4-6 16,1-2 2-16,5-1 4 0,-1-1-1 0,3 2-2 0,3 1-1 16,0-2 2-16,1 4-6 0,1 1 6 0,0 1-7 0,0 2-9 15,1 0-3-15,0 2-4 0,0 1-9 0,0 0-10 16,-2 2-7-16,1 3-15 0,0 1-11 0,-4 2-10 0,1 2-2 16,-2 2-5-16,-3 1 3 0,1 1 9 0,-2 1 12 15,-2 1 16-15,-1 3 18 0,-1-1 17 0,-1 3 10 0,0-2 15 0,-2 1 0 16,0 1 12-16,0-2-4 0,0 2 4 0,0 2-4 15,0-1 3-15,0 1 1 0,0-2-7 0,0 1 6 16,0 1-7-16,0-2 5 0,0-1 0 0,0 0 1 0,2 0 3 16,0-1 7-16,-2 1 9 0,1-4 9 0,1 0 8 0,-2 1 9 15,0-2 3-15,0 0 1 0,2-1-1 16,0-1 2-16,-2-1-9 0,1-1-8 0,1-2-9 0,0-2-10 16,1 1-5-16,-1-2 1 0,3-3-4 0,2-2-6 0,0-2-3 15,1-1-5-15,-1-1 1 0,5-1-7 0,1-2 0 0,-2-2-1 16,3 1-1-16,-2-1-2 0,2 0 4 0,0 3 2 15,1-3-3-15,-1 2 5 0,1 4-7 0,0 3-1 0,-1-2-9 16,-2 3-5-16,1 3-18 0,-1-3-26 0,-2 6-34 0,0-2-32 16,-2 3-27-16,1 0-36 0,-2 0-21 0,0 2-17 15,0-1-6-15,0 4-2 0,1 1 14 0,-1-3 19 0,2 1 24 16,-1 1 32-16,0-1 25 0,0-1 25 0,0-1 20 0,-1-1 28 16,0 1 27-16,2-2 17 0,-2 0 9 0,1 0 1 15,-1 0 8-15,1-2 4 0,-1-1-1 0,0 2 9 0,-2-2 12 16,2 0 5-16,-1-1 16 0,-1 2 4 0,1-1 7 15,1 0-1-15,-3-2 0 0,0 0-3 0,0 3-12 0,1-1-12 16,-3 0-8-16,1 1-6 0,1-1-6 0,-2 0-3 16,-1 1 2-16,2 1 0 0,-2 0 8 0,1 1 9 0,0 0 6 15,-2 0 11-15,0 0 9 0,0 0 18 0,0 0 13 16,0 0 15-16,-2 0 10 0,0 0 14 0,2 0 5 0,-2 0 9 16,0 1 9-16,-1 2 1 0,-1 0 3 0,-1 2-6 15,-1-1-10-15,-2 2-15 0,-2 2-10 0,0 0-16 0,0 3-13 16,1 1-15-16,-4 0-16 0,1 0-11 0,1 0-11 0,-1 0-2 15,3 0-11-15,0-2 1 0,1 1-4 0,0-2-8 0,3 2 1 16,1-3-2-16,1 0-4 0,2 0-5 0,0-2 1 16,2 0-2-16,0-2-4 0,5-2 1 0,0-2-7 0,2-2 1 15,2-1 0-15,1-1 5 0,3-3 2 0,0 0 3 0,0 0-4 16,2-1-3-16,0-2 3 0,0-1-1 0,2 1 0 16,-2-1 1-16,0 2 3 0,-2 0-6 0,0-2 1 0,-2 3 5 15,-2 0 1-15,0 2 1 0,-3 2 2 0,-2 1-4 16,0 0-2-16,-2 1 8 0,0 2-1 0,-2-1 5 0,0 2-1 15,-1-1-2-15,0 2 2 0,0 1 4 0,0 1-2 16,-1 1 0-16,1 1 0 0,-3 1-5 0,2-1-1 0,1-1-1 16,0-1-4-16,1-1-3 0,2 2-7 0,1-1-1 0,0 1-8 15,3-1 0-15,3-1-13 0,0 0-12 0,2 0-15 16,2-3-20-16,0 0-22 0,2-2-21 0,0 1-18 16,0-3-13-16,0 1-6 0,0-2-1 0,0-1 6 0,1 0 17 15,1 2 25-15,-2-3 16 0,1 2 18 0,-2-1 19 0,-1-1 11 16,1 3 20-16,-5-3 15 0,2 1 2 0,-1-2 12 0,-1 1 2 15,0-2 8-15,1 0-3 0,-1 0 16 0,0 0-5 16,1 0-9-16,2 0 9 0,-2-1-9 0,2 2-1 0,0 0-3 16,-1 2 1-16,-1 0-5 0,2 0 1 0,-3 3 7 0,0 0-9 15,-1 2 2-15,2 1 6 0,-4-2 3 0,2 2 0 16,-2-1 4-16,0-1 3 0,0 2 1 0,-1-1 7 0,-2-1 7 16,0 2 6-16,0-1 8 0,2 1 7 0,0-4-7 15,0 3-2-15,-3-2 3 0,4 0-5 0,-1 0-10 0,0 2-4 16,1-2-13-16,0 0-9 0,-1 1-5 0,-1-1-5 0,-1 3 1 15,2-1 1-15,-2-1 3 0,-1 5-5 0,2 0 5 16,-2 2 3-16,1 2 11 0,-2 4 5 0,1-2 7 0,-1 4 17 16,-2 4 10-16,1 1 19 0,-1 3 7 0,1 0 17 15,1 0 3-15,-1 0 10 0,2 1-4 0,0 2-13 0,0-1-7 16,-1 2-14-16,3-1-5 0,-1 0-10 0,-1 0-11 16,-1-1-9-16,0-3-2 0,-1 2 1 0,-1-1 3 0,-3 0 8 15,-1-2 5-15,-1 1 2 0,-4-1 2 0,-2-2 3 0,-3 1 5 16,-5-3-1-16,0 0-2 0,-5-2-7 0,-2-2-10 15,-2-2-8-15,-1-4-12 0,-2-1-8 0,-2-4-12 0,1-5-13 16,0-2-15-16,1-4-19 0,3-2-21 0,3-2-26 0,0-3-38 16,5-3-68-16,1-4-75 0,4-1-102 0,3-3-120 15,3-1-110-15,3-1-125 0,2-1-150 0,2 2-55 0,2 1 11 16,3 6 50-16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51:16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12839 9718 82 0,'1'-1'229'0,"-1"1"-1"16,2 0-13-16,-2-2-21 0,0 2-17 0,0-1-19 0,0 1-14 16,0 0-23-16,0-2-18 0,0 2-14 0,2 0-10 15,-2-1-10-15,0 1-9 0,0 0-11 0,0 0-9 0,0 1-9 16,0-1-6-16,0 2-8 0,0-1-8 0,0 1-2 15,0-2-7-15,0 0 0 0,2 0-1 0,-2 0-8 0,1 0-8 16,-1 0-12-16,2 0-10 0,-1 1-15 0,-1 0-18 0,1-1-27 16,-1 2-28-16,0 0-47 0,0-2-64 0,0 0-99 15,0 1-64-15,-1 1-23 0</inkml:trace>
  <inkml:trace contextRef="#ctx0" brushRef="#br0" timeOffset="595.39">12785 9790 26 0,'2'-1'166'0,"-1"-1"-13"0,0 2-2 0,2-1-7 0,-3-1-14 15,2-1-6-15,-2 3-10 0,1-3-5 0,0 3-17 16,-1 0-3-16,0 0-13 0,0 0-14 0,0 0-5 16,0-2-10-16,0 2-9 0,0 0-11 0,2 0-2 0,-1 0-10 0,-1 0-9 15,2 0-9-15,-2 2-15 0,0 0-13 0,0-1-18 16,0-1-21-16,1 0-30 0,0 0-49 0,-1 0-50 0,0 2-58 15,2-1-73-15,0 2-38 0</inkml:trace>
  <inkml:trace contextRef="#ctx0" brushRef="#br0" timeOffset="924.33">12819 9798 154 0,'2'0'364'0,"-2"0"-75"0,0-2-65 0,0 2-64 15,0 0-42-15,0-2-42 0,2 2-24 0,0 0-19 16,-2 0-10-16,1 0-4 0,-1 2-5 0,0 0 1 0,0-2-6 15,2 0-3-15,-2-2-5 0,0 0 1 0,0 2-7 16,0 0 0-16,0 0-6 0,0 0-6 0,2 0-3 16,0 0-7-16,-2 0-8 0,1-1-10 0,-1 1-9 0,0 0-7 15,2 0-7-15,-2 0-14 0,0 0-12 0,0 0-11 16,0 0-26-16,0 0-20 0,0 0-29 0,0 1-33 0,0 3-38 16</inkml:trace>
  <inkml:trace contextRef="#ctx0" brushRef="#br0" timeOffset="7001.04">12082 10419 193 0,'0'1'559'0,"0"-1"-72"0,2 0-127 0,0 2-98 0,3-1-81 15,0-1-48-15,4 2-27 0,0-1-14 0,1-1-6 0,0 0-6 16,2 0-2-16,0 0-18 0,2 0-14 0,0-1-8 16,1-1-14-16,-1 2-6 0,2 0-7 0,0-1-6 0,-1 1-6 15,0 1-7-15,-1-1-5 0,2 0-7 0,-3 0 0 0,-1 0 0 16,0 0-3-16,-3 2 3 0,-2-1 7 0,0-1 9 16,-3 0 15-16,-2-1 16 0,1 1 15 0,-3 0 26 0,-3 1 27 15,1-1 18-15,-2 2 7 0,1-1 4 0,-4 0 3 16,-1 1 4-16,1 0 1 0,-3-2-14 0,1 1-17 0,-1-1-12 15,-3 0-5-15,1 2-1 0,-1-1-10 0,0-1-12 16,-1 2-9-16,0-1-4 0,0 1-2 0,0-1-8 0,1 2 0 16,-1-1 3-16,2 0-2 0,-2 2 8 0,1-3 7 0,0 2 10 15,2 0 4-15,0-1 10 0,1 1 16 0,3-1 5 16,-1 2 11-16,1-4-3 0,4 1-2 0,-1-1-14 0,2 0-8 16,2 2-10-16,0-2-19 0,0 0-19 0,0 0-7 0,2 0-6 15,3 0-5-15,3-2 2 0,1 2-4 0,2-1 4 16,3-3 1-16,0 2 1 0,1-1-7 0,1 1-5 0,1-1-17 15,-2 0-28-15,-1 0-42 0,1-1-48 0,0 2-68 16,-4-1-87-16,2 0-92 0,-1 0-86 0,0 0-63 0,1 0-64 16,-1-1-90-16,-1 1-63 0,1-2-15 0,-1 2 40 15</inkml:trace>
  <inkml:trace contextRef="#ctx0" brushRef="#br0" timeOffset="12306.13">14991 10398 4 0,'-1'1'481'0,"0"2"-73"0,1-3-108 16,-1 2-101-16,1-1-82 0,1-1-49 0,-1 2-27 0,2-2-11 16,2 0-8-16,0 0-3 0,1 0 4 0,1 0-5 0,2-2-1 15,-1 1-1-15,3-2-4 0,-1 1-6 0,0 1 2 16,0-3-8-16,0 4 2 0,2-2-1 0,-3 0 6 0,0 2-4 15,-1-1 1-15,0 1 3 0,-4 0 3 0,1 0 4 16,-4 0 5-16,3 0 7 0,-3 0 0 0,0 1 12 0,0-1 7 16,-3 2 9-16,1-1 7 0,-3 0 2 0,0 3-2 0,-1-3 8 15,-1 2 6-15,0 0 12 0,-2-1 7 0,2 2-3 16,-2 1 2-16,-1-1 6 0,1 1 7 0,-2-2-3 0,2-1-3 16,-1 2-13-16,-1-3-6 0,0 2 2 0,2-1 8 15,0 1 10-15,1-2 4 0,1 2-2 0,1-1 1 0,1 0 6 16,-1 2 1-16,2-3-2 0,1-1-9 0,-1 2-17 0,1-1-14 15,2-1-10-15,-1 2-5 0,0-1-17 0,2 1-6 16,0-1-8-16,0 1-11 0,2-2-1 0,0 0-1 16,0 1-4-16,3 0-3 0,-1 1 2 0,3 0-1 0,0-1 1 15,1 2 2-15,1 0-4 0,0-1-3 0,3-2 11 16,-1 0 2-16,0 0-6 0,2 0-2 0,0 0 0 0,-2 1 0 16,1-1-3-16,-1-1-1 0,0 1-8 0,0 0 1 0,-3-2 7 15,-1 2 3-15,0 0-6 0,-3-1-4 0,1-1 9 16,-3 2 5-16,0-1 10 0,-1-1 6 0,-2 2 9 0,-1 0 7 15,0 0 14-15,-3 2 7 0,0-1-1 0,-2-1-4 0,-2 3-6 16,-2-1-8-16,2 1 0 0,-1-1-13 0,-1 2-11 0,-1-3-5 16,2 2-3-16,2-1 1 0,-1 1-1 0,2-2-9 15,2 1-7-15,-1-1 5 0,3 0-8 0,1 1 3 0,0-2-12 16,0-2-13-16,1 2-30 0,1-1-23 0,1-2-52 0,3-1-80 16,0-1-80-16,1 0-86 0,1 0-63 0,4-1-84 15,0-2-108-15,-1-1-80 0,2 1-24 0,3 1 26 0</inkml:trace>
  <inkml:trace contextRef="#ctx0" brushRef="#br0" timeOffset="26906.07">9460 9129 294 0,'-5'-5'727'0,"1"2"44"0,0-1-96 0,-1-1-149 15,3 2-111-15,0 0-75 0,-1 0-43 0,2 1-20 16,0 2-11-16,-1-1-14 0,2 0-10 0,-1 1-7 0,-1 1-22 16,2 0-12-16,0 1-20 0,0 3-21 0,0 1-10 15,2 4-28-15,-1 2-26 0,1 5-17 0,0 2-18 0,0 1-14 16,-1 4-11-16,1 3-8 0,-2-1-15 0,1 6-5 0,0-2 2 15,-1 2-2-15,2-1 2 0,0-2-8 0,-1 1-4 16,1-3-3-16,0 0-7 0,0-2-2 0,-1-1-8 0,1-1-15 16,-2-4-31-16,2-2-58 0,-2-4-88 0,0-1-98 15,0-3-116-15,2-3-98 0,-1-3-87 0,-1-3-91 0,0 0-110 0,0 0-34 16,3-4 33-16,-2-4 68 0</inkml:trace>
  <inkml:trace contextRef="#ctx0" brushRef="#br0" timeOffset="27111.07">9398 9207 174 0,'-14'-5'675'0,"-1"2"44"0,1 2 54 15,0 1-119-15,3 0-130 0,-1 0-75 0,5 1-46 16,0 2-35-16,0-1-38 0,3-1-33 0,1 1-50 0,3-1-52 16,3 1-49-16,3 1-50 0,4 0-44 0,4-3-28 15,1 0-10-15,4-3-10 0,2 0-8 0,1-2-2 0,2 1-9 16,1-3-10-16,0 3-21 0,-3 0-47 0,0-1-65 0,-2 0-70 15,-2 0-85-15,-1 2-79 0,-1 1-66 0,-2 1-49 16,-3 2-25-16,-1 2 9 0,-3 2 8 0,-3-1 1 0,-1 4 1 16,-4-2-14-16,-4 3 17 0</inkml:trace>
  <inkml:trace contextRef="#ctx0" brushRef="#br0" timeOffset="27809.14">9392 9424 107 0,'-5'6'401'16,"2"-1"-57"-16,-1 1-59 0,4 0-54 0,0-2-49 0,0 1-38 15,2-3-23-15,2 2-10 0,2-1-7 0,1-3-13 16,1 0-3-16,4-2 3 0,0-1 1 0,4 0 3 0,-1-1-14 16,2 1-14-16,1 1-12 0,0-1-3 0,0 3-12 0,0 0-11 15,-3 0-12-15,3 3-6 0,-4 2 1 0,-1 0-1 16,0 2 12-16,-2 2 5 0,-1 0 15 0,-2 0 1 0,-1 1-1 16,0-1 8-16,-2 2 9 0,-1-2-2 0,1-2-9 0,0 2 3 15,-1-1-7-15,0-1-1 0,1 0-8 16,-1-2 6-1,20 12 55-15,-18-14-83 0,-3-2 0 0,3-1-14 0,-1 2 8 16,0-4 4-16,1 5-4 0,-1-3 2 0,0 2 8 0,0-1-4 16,-1-1 7-16,0-1-6 0,2-1-1 0,-3 2-2 0,1-1 2 15,0-1 14-15,0-1-16 0,3-2-8 0,-2 1 2 16,0 0 0-16,1-2-1 0,1-3 5 0,0 0-2 16,3 0 2-16,-3 0 4 0,1 1-6 0,-1 1-12 0,3 1 8 15,-2 0-5-15,-3 1 2 0,2 2 4 0,-2 3 3 16,0-1 4-16,-2 2 31 0,1 4 12 0,-1 1 5 0,0 1 10 15,-1 4-8-15,1-2-1 0,0 1-16 0,0 1-4 0,0-1-23 16,1 1 0-16,0-2-13 0,0 1-7 0,0-3-4 16,2-2-7-16,-1 1-4 0,2-4-3 0,-2-1 3 0,2-1-11 15,0-1 1-15,1-1-2 0,-1-4-24 0,2-3-29 0,-2-1-32 16,1-4-29-16,-1-1-31 0,-1-1-15 0,1-2-1 16,0 3-6-16,0-2 23 0,0 2 38 0,0 3 36 0,-3 3 24 15,1-1 33-15,-3 4 22 0,1 1 12 0,-1 2 11 16,0 3 9-16,0 2 4 0,-1 1 2 0,1 3 9 15,0 0 3-15,1 3 17 0,-1 2 5 0,0 2 4 0,3-1 5 16,-3 0 7-16,3 0 11 0,-3 1 14 0,3-1-2 16,-1 0-8-16,0-1-3 0,1-2-3 0,-3 0-5 0,1-2-6 15,-1-1-13-15,-2-2-16 0,2 1 8 0,-2-3 2 0,2-1 6 16,-2 1 9-16,0-4 10 0,0 1 6 0,-2-2-3 0,2-1 3 16,-2-1-4-16,2 0-15 0,0-2-18 0,0-1-8 0,2 1-18 15,0-2-15-15,-1 1 5 0,3 0-5 0,1 1 5 16,0 0 1-16,1-1 1 0,3 2 0 0,-2 0 1 15,0 2 4-15,2-2-10 0,3 4 9 0,0-1-13 0,-1 0 4 16,2 2 0-16,-1-3 3 0,0 6-20 0,1 0 13 0,-2 2 7 16,0 1-5-16,-1 1 3 0,0 0-1 0,-1 0-4 0,-2 0-7 15,0 0 22-15,1 1-12 0,-3-2 1 0,0 1-7 16,-3 0-3-16,3 0-11 0,-3 0-27 0,1-2-47 16,-1 1-70-16,0-2-74 0,1-1-69 0,0 3-58 0,1-2-68 15,2 0-74-15,-1 0-79 0,4-1-30 0,0-1 23 0</inkml:trace>
  <inkml:trace contextRef="#ctx0" brushRef="#br0" timeOffset="28041.44">10720 9445 70 0,'2'-9'574'0,"-1"0"26"0,-1 1-64 16,-1 3-59-16,-1-1-46 0,-2 1-32 0,0 2-9 16,-1-1-4-16,-2 2-1 0,-2 2-14 0,-1 0-12 0,-1 3-26 0,0 1-37 15,-1 1-35-15,0 3-48 0,-1-3-47 0,2 5-36 16,-1 0-27-16,2 2-21 0,-1 3-21 0,2 0-14 15,0 3-13-15,4-1-5 0,-1-1-7 0,1 2-10 0,3-1-6 16,2-1-5-16,3-1-1 0,4-1-6 0,1-1 3 0,4-2-4 16,-1-3-1-16,5 0-9 0,-1-3-4 0,4-2-6 0,-3-2-12 15,2-2-34-15,-1-1-63 0,0 1-78 0,-2-4-94 16,1 1-105-16,1-5-97 0,-2-4-70 0,2 0-57 0,-2-2-44 16,-1 0-41-16,0 1-25 0,-2 1 38 0,-1-2 72 15</inkml:trace>
  <inkml:trace contextRef="#ctx0" brushRef="#br0" timeOffset="28224.17">10833 9325 256 0,'-14'-6'643'0,"0"0"44"0,1 1-47 0,1 3-87 15,1-1-48-15,2 1-24 0,1 2-26 0,2 0-39 0,1 2-39 16,1 1-36-16,1 1-48 0,3 1-48 0,2 1-69 0,3 1-65 16,2-1-50-16,1 0-27 0,3 0-20 0,3 0-8 15,1 0-6-15,1 0-10 0,1-3-7 0,-1 2-10 0,2-2-42 16,-2-2-48-16,-2 1-83 0,2-2-109 0,0-2-105 15,-2-1-83-15,-3-3-71 0,2 2-73 0,-5-1-61 0,1-1-72 0,-1 2 18 16,-2-1 62-16</inkml:trace>
  <inkml:trace contextRef="#ctx0" brushRef="#br0" timeOffset="28439.04">10996 9160 270 0,'-8'-7'572'0,"1"1"28"15,-1-1-81-15,-1 2-82 0,0 3-57 0,2 1-36 0,2 1-19 16,-1 1-4-16,1 2 5 0,0 3 4 0,-2 2 4 0,3 0-13 15,0 5-22-15,-2 2-22 0,4 3-29 0,-1 3-25 16,0 1-33-16,0 4-39 0,0 1-33 0,1 1-32 0,0 2-17 16,0 3-13-16,-1-1-11 0,1 1-12 0,0 0-7 0,0-2-9 15,1-2-4-15,1-2-6 0,-2-2-13 0,2 0-6 16,0 0-19-16,2-3-28 0,-2-2-69 0,1-4-105 0,1-1-161 16,0-2-151-16,3 0-154 0,-1-1-188 0,1-2-90 15,2-1-16-15,3 0 28 0,3-1 82 0</inkml:trace>
  <inkml:trace contextRef="#ctx0" brushRef="#br0" timeOffset="28827.08">11767 9553 421 0,'-9'-13'660'0,"0"-2"1"0,-1-2-83 16,2 1-172-16,-1-1-149 0,2 0-97 0,2 1-42 0,-1 1-12 15,1 0 7-15,0 2 16 0,1 1 0 0,-1 0 4 16,3 3 3-16,-3 0 10 0,3 1-3 0,-3 1 5 0,3 2-2 16,-3 2-9-16,3-1-5 0,-3 0-9 0,3 2-6 15,-3 0-8-15,1 2-5 0,0 2-12 0,-2 0-6 0,0 3 1 16,-1 1-5-16,0 0-1 0,-1 2-13 0,0-1-17 16,1 2-9-16,-2 0-8 0,2 0-14 0,3-1-7 0,0-2-9 15,1-2-5-15,2 1-4 0,-1 1 0 0,0-2-4 16,2-1-2-16,2 0-3 0,0 0 2 0,0-1-2 0,1-1 3 0,3-1 1 15,-2-1 3-15,3-1 0 0,0 1 4 0,-1-1 0 16,2-3-1-16,0 3 4 0,-1-3 4 0,4-1-5 0,-3 1 2 16,0 3-2-16,2-1-6 0,-1 1 6 0,-2 1 1 15,0 2-15-15,0 1-21 0,0 3-19 0,-1 2-34 0,-1 0-37 16,1 2-40-16,-1 2-55 0,1 1-51 0,0-1-45 16,-1 2-32-16,3-3-20 0,-1 1-9 0,0-1 5 0,3-2 3 15,1-2 14-15,1 0 10 0,-1-3-7 0,3-2-11 0,0-2-14 16,-1-2-24-16,1-2-37 0</inkml:trace>
  <inkml:trace contextRef="#ctx0" brushRef="#br0" timeOffset="29289.37">12057 9331 221 0,'-5'2'553'0,"1"1"-20"16,-1 0-19-16,-4 2-32 0,2 0-34 0,0 1-49 16,0 0-43-16,-2 2-45 0,2-1-17 0,0 0-32 0,0 0-40 15,0-1-43-15,0-1-40 0,-1 2-19 0,3-1-22 16,-1-1-12-16,0 2-20 0,1-1-20 0,1 3-11 0,-1 0-9 15,-1-1-2-15,4 2-16 0,-3-2 0 0,3 2 0 0,1-2-5 16,1 3 2-16,-2-2-5 0,2 0 0 0,2 0-5 16,-1 0 0-16,3-3 3 0,-1 0-5 0,3-3 6 0,-1 2 2 15,2-2-2-15,2-3-2 0,-1 0-3 0,3 0 6 0,-1-2-2 16,2-1 2-16,-1-3 0 0,1 0-4 0,1-3 7 0,-1 0-3 16,1 0-3-16,0-1 3 0,0-2 0 0,-2 0 4 15,0-2-4-15,0 0 2 0,0-2-4 0,0 0 4 16,-3-1 6-16,1 1-6 0,0-4-10 0,-2 1-4 0,-1-2 5 15,-1-2 0-15,1 2 4 0,-2 0-7 0,2-1-7 0,-2-1 8 16,1 1 16-16,-2 1 1 0,1-1-4 0,1 0 1 0,-3 3-8 16,2-2 10-16,-1 3 4 0,-1 0 0 0,1 2-5 15,-2 0-5-15,0 4 3 0,-1 2 3 0,2-1 9 16,-2 5-8-16,0 0 9 0,0 3 6 0,0 0 16 0,0 0 14 16,0 2 7-16,-2 1-4 0,2 0 2 0,-2 1 3 0,1 1-8 15,-3-1-9-15,4 2-15 0,0-1-11 0,-2 1-11 16,2-2-7-16,-1 1-3 0,1 0-3 0,-2 2 11 0,0-1-3 15,2 0 0-15,0-2-4 0,0 1 2 0,0-2 0 16,0 1-1-16,-2 1 4 0,2-1-5 0,-2 0-3 0,2 1 5 16,-1 0 0-16,-1 1-4 0,2 0 0 0,0 0 0 0,-2 0-8 15,2-1-10-15,-2 3-19 0,-1 1-42 0,3-1-50 16,-2-1-68-16,0-1-96 0,-1 0-95 0,3-1-87 0,-1-1-91 16,1-1-110-16,0 2-100 0,-1 1-32 0,-2 1 27 15</inkml:trace>
  <inkml:trace contextRef="#ctx0" brushRef="#br0" timeOffset="29941.01">11389 9411 302 0,'7'-8'400'0,"-3"1"-48"0,1 1-51 0,0-2-49 16,-1 1-40-16,-1-1-21 0,-2 2-3 0,1-1 10 0,-2 2 30 15,0 0 25-15,0 3 21 0,0 0 13 0,-3 1 8 16,-1 2 1-16,-2 1 5 0,-1 0-7 0,2 3-15 0,-6 3-33 15,2 1-27-15,-3 3-23 0,1 3-8 0,0 0-12 0,-1 1-22 16,1 2-18-16,3 0-26 0,-1 0-15 0,4 0-14 16,-1 0-12-16,4-3-18 0,0 0-9 0,4 0-15 15,0-1-13-15,5-1-13 0,4-2-4 0,-1-2-6 0,5-2-4 16,3-1 1-16,1-3-10 0,2-1-20 0,4-5-44 0,-2 0-79 16,3-3-129-16,-1-2-145 0,0-1-151 0,3 0-177 15,1-3-141-15,-3 2-82 0,-1-3-2 0,-2 3 54 0</inkml:trace>
  <inkml:trace contextRef="#ctx0" brushRef="#br0" timeOffset="30725.53">11916 9574 353 0,'-2'3'633'0,"-3"2"-8"0,3-2-79 0,0-1-100 16,0 0-74-16,2 0-48 0,-1-1-18 0,1 1-8 0,1-1-9 15,1 2-22-15,1 0-12 0,3 0-19 0,-3 0-16 16,4-2-10-16,2 1-19 0,0-2-20 0,3 0-19 15,2-3-19-15,-1-1-30 0,3-2-18 0,2-2-16 0,-2-1-23 0,4-2-9 16,0-2-13-16,1-2-4 0,-1-1-9 0,1-4-5 16,1-1-6-16,-1-1 0 0,0-2-2 0,1-3-1 15,-3 1 6-15,1-2-5 0,-1-1 0 0,0-2 2 0,1-1 0 16,-4-1 4-16,1 0 1 0,-2 0-2 0,-1 0 3 16,-3 0 1-16,-1 2-1 0,-3 2-4 0,-2 4 3 0,-1 0-1 0,-4 4-2 15,0 5 5-15,-3 0 2 0,-1 4 4 0,0 1 11 16,-3 4 1-16,-3 2-2 0,1 4 0 0,-3 1 6 0,-1 3-1 15,1 1-4-15,-2 3 9 0,0 1-4 0,-1 4 6 16,0 2 0-16,1 1-2 0,-3 3 1 0,3 0 0 0,-2 3-1 16,2 2-1-16,0 2-1 0,2 2-4 0,1 1 12 0,0 1 7 15,4 1-2-15,-2 0-3 0,5 0 6 0,3 0-6 16,1-2-4-16,1-1-3 0,3 0-12 0,5-3-13 16,-2-2-2-16,5 0-7 0,2-3-6 0,1-3-6 0,3-2-5 15,-1-2-6-15,2-3-5 0,-1 0-7 0,2-1-18 16,0-1-31-16,-2-1-33 0,0-3-56 0,-1 0-73 0,-1-3-102 15,-2-3-127-15,-2 0-104 0,2-1-82 0,-3-2-78 0,1 0-107 16,-1 1-55-16,-1-1 22 0,-3 0 78 0</inkml:trace>
  <inkml:trace contextRef="#ctx0" brushRef="#br0" timeOffset="31106.74">12445 9564 511 0,'-5'9'791'0,"1"-5"20"16,1 1-21-16,3-1-193 0,0-3-191 0,0 1-148 0,3-4-87 15,1-2-43-15,3-2-21 0,0-2-16 0,4-2-6 16,0-3-8-16,3-1-16 0,0-2-10 0,0-2-8 0,2-4-17 16,-1-1-14-16,2-1 0 0,-1-4-2 0,0 0-4 15,-2-1 1-15,0-2-4 0,0 0-6 0,-3 0-1 16,-1 3 4-16,-2-1-1 0,-1 4-2 0,-4-2 7 0,2 3 15 15,-4 2 20-15,-2 2 29 0,0 5 39 0,-3 2 28 0,-1 2 16 16,-4 4 12-16,2 1 15 0,-2 3-4 0,-3 3-13 0,0 3-15 16,-1 3-24-16,2 3-12 0,-1 3-18 0,-1 1-2 15,0 4-12-15,0 2-6 0,1 2 3 0,-1 0-4 0,2 5-9 16,-1-1-4-16,4 2-3 0,1 0 2 0,1 0-6 16,4 0-6-16,2 0-12 0,2-1-12 0,4-4-2 0,2 1-7 0,4-5 0 15,2-3-20-15,4 0-9 0,2-4-9 0,3 0-15 16,2-4-18-16,-3 0-39 0,3-3-73 0,-1-2-99 15,-1-4-139-15,-1 1-159 0,1-4-176 0,-2-1-195 0,0 0-91 16,-4-1-31-16,-3-2 38 0,2 1 80 0</inkml:trace>
  <inkml:trace contextRef="#ctx0" brushRef="#br0" timeOffset="32083.63">10048 13195 557 0,'2'-4'646'0,"-2"1"-31"15,2 1-110-15,-1 0-86 0,0 4-57 0,0 1-26 0,3 3-10 16,-2 3 10-16,-1 5 10 0,1 2-2 0,1 2-16 16,-3 3-27-16,3 2-32 0,-3 1-33 0,1 3-32 0,-1-2-33 15,2 2-32-15,-2 0-29 0,0 0-28 0,0-1-23 0,1 1-14 16,-1-3-14-16,1 1-12 0,-1-4-14 0,3-1-8 16,-1-4-6-16,0-1-6 0,1 0-6 0,1-5-10 0,1 3-23 15,-3-5-37-15,3 2-58 0,-1-3-77 0,-1-1-118 16,3-3-130-16,-3-3-113 0,4-3-106 0,0-2-114 0,-1 0-80 15,0-4-19-15,-2-2 40 0</inkml:trace>
  <inkml:trace contextRef="#ctx0" brushRef="#br0" timeOffset="32272.1">9911 13422 138 0,'-8'-3'727'0,"-1"0"48"15,4-2-48-15,0 1-124 0,2-1-138 0,0-2-108 16,5-1-69-16,1 1-49 0,3-4-29 0,2-1-34 0,3 2-23 15,5-3-22-15,-1 2-12 0,4-1-13 0,0 1-11 16,2 2-26-16,0-1-22 0,1-1-14 0,1 2-19 0,1 3-20 16,-2 2-38-16,-1 1-55 0,1 3-101 0,-4 0-117 0,-1 3-112 15,-3-2-132-15,-1 2-158 0,-5 3-106 0,-2 2-35 0,-5 2 19 16</inkml:trace>
  <inkml:trace contextRef="#ctx0" brushRef="#br0" timeOffset="32909.37">9963 13569 5 0,'-3'0'703'0,"1"-3"33"0,0 0 24 0,2-2-159 0,2-1-175 15,3 0-142-15,0 0-93 0,4-1-56 0,0-1-35 16,3-1-29-16,2 2-15 0,1-1-20 0,-1 1-7 0,2-1-8 16,1 2-11-16,-2 2-10 0,2 1 0 0,-1 3 0 15,-2 0-2-15,1 1-5 0,-3 4-4 0,0-1-1 0,-2 1 11 16,-2 2 10-16,-2 0 11 0,-1 1 13 0,-3 1 7 15,1-1 26-15,-3-1 19 0,2 2 19 0,-2 0 8 0,0-2 3 16,0 3-3-16,2-3-8 0,1-1-15 0,1 5 43 16,-1-7-94-16,1-3-14 0,0-1-1 0,2 0-1 0,2-1-3 15,2-2 2-15,1 0-3 0,1-3-1 0,2-2 3 0,-1 0 0 16,-1-2-12-16,2 0 0 0,-1 1-2 0,-1 2-2 16,-1 1 0-16,-2 1-4 0,0 2 0 0,-2 0 3 15,-2 3 5-15,2 0 4 0,-3 3 0 0,-1-1 8 0,1 2-6 16,-4 4 0-16,2-1 0 0,-1 2 1 0,-1 1-2 0,2 1-12 15,-2-2-1-15,2 0-9 0,-2 0 6 0,0-1-4 0,4 1-4 16,-3-2-6-16,1 1-9 0,0-3-16 16,1-1-33-16,-1-1-30 0,3-2-64 0,-1-1-71 0,0-1-64 15,2-2-52-15,1-3-28 0,0-2-11 0,3-1 8 0,-2 0 20 16,2 1 51-16,0 0 62 0,0-1 64 0,-2-2 53 16,2 0 44-16,-1 1 39 0,0 0 29 0,-2 1 26 0,0 0 24 15,0 3 26-15,-2 0 28 0,-1 1 20 0,2 1 21 0,-3-1 17 16,-1 4 13-16,1-2 7 0,-1 3 7 0,2 1 4 15,-3 1 2-15,2-1 5 0,-2 2 6 0,-1 1 3 0,2 1 0 16,-2 1-6-16,0 2-6 0,-2 1-5 0,1 1-16 0,0-1-13 16,-2 3-24-16,-1-1-13 0,2-1-2 0,-1-1 10 15,1 0 9-15,0-1 0 0,1-1 2 0,-1-2-2 0,0-1-3 16,0-1 0-16,2 0-13 0,-1-3-1 0,1-1-10 16,0-2-6-16,1-2-10 0,2-1-5 0,1-3-6 0,0-1-12 15,1-1-4-15,3-1-23 0,-1-2-13 0,1 1-6 0,3 0-4 16,-1 1-9-16,1 0 2 0,-2 3-4 0,1 1-2 15,-2 0 3-15,-1 3-3 0,2-1-4 0,-1 3-7 0,-2 1 1 16,-1 2-14-16,0 5-6 0,-1 1-15 0,-1-1-12 0,-1 3-11 16,0 0-17-16,1 1-17 0,-2 1-13 0,0-1-22 15,-1 2-30-15,2-2-54 0,-2 0-63 0,2-3-67 0,-1 1-66 16,2-1-65-16,1-1-97 0,0-1-107 0,0-1-44 16,2-3 6-16</inkml:trace>
  <inkml:trace contextRef="#ctx0" brushRef="#br0" timeOffset="33156.36">11035 13373 189 0,'-9'4'749'0,"2"-1"34"0,0-2-55 0,-2 4-113 16,0-1-106-16,0 1-90 0,-1 1-68 0,2 0-40 0,-4 1-26 16,4 2-32-16,0 0-23 0,1 2-18 0,0 1-32 15,2-2-30-15,0 1-23 0,2-1-23 0,2 1-32 0,-1-1-23 16,2 2-14-16,3-1-10 0,-2 0-10 0,4 0-5 15,0 1-6-15,-1-3-6 0,3 0 2 0,0 0 2 0,2-3-4 16,1 0-4-16,1-3 0 0,2 0 6 0,1-3-7 16,0 0-13-16,0-3-18 0,2 2-30 0,-2-4-58 0,0 1-59 0,-1-2-90 15,1-2-107-15,0-1-99 0,1-5-95 0,-4 3-103 16,2-3-118-16,-1 1-43 0,-2-1 0 0,0 1 50 16</inkml:trace>
  <inkml:trace contextRef="#ctx0" brushRef="#br0" timeOffset="33352.26">11162 13266 136 0,'-7'-3'875'0,"0"-1"52"0,0 3 46 16,3 1-106-16,0 0-184 0,1 1-180 0,2-1-139 0,-1 0-90 16,2 0-68-16,3 0-57 0,0 0-38 0,2 0-33 15,2 0-21-15,0 2-22 0,3-2-18 0,1-2-21 0,1 2-23 16,1-1-38-16,-1 1-64 0,1 0-71 0,-2-3-114 15,1 0-111-15,0-1-96 0,-3-1-88 0,3-1-90 0,-3 2-89 16,0-1-40-16,-2 2 15 0,-1-1 85 0</inkml:trace>
  <inkml:trace contextRef="#ctx0" brushRef="#br0" timeOffset="33590.39">11241 13050 704 0,'-6'-5'801'0,"2"4"26"15,1-2-97-15,-1 3-124 0,1 0-110 0,-1 0-70 0,0 0-52 16,1 0-39-16,0 0-26 0,1 1-16 0,0 2-34 0,2 3-31 16,0 2-26-16,0 4-30 0,3 3-28 0,-2 4-16 15,2 2-8-15,1 1-16 0,-1 6-3 0,1-1-4 0,1 1-10 16,-3 0-8-16,1 4-18 0,-1-3-9 0,0 1-14 16,2 0-9-16,-3-3-15 0,1-3-18 0,-2 1-12 0,2-2-10 15,1-2-21-15,-2-2-37 0,2-2-43 0,-1-1-69 0,0 1-93 16,1-5-158-16,1-3-180 0,-1-2-226 0,-1-2-134 15,0-4-75-15,1-2-19 0,1-4 29 0</inkml:trace>
  <inkml:trace contextRef="#ctx0" brushRef="#br0" timeOffset="34306.21">12124 13554 255 0,'-3'-11'583'0,"-2"1"-55"0,-2-2-98 0,-2 0-77 0,1 1-46 0,0 1-22 15,-3 1-17-15,1 0-8 0,-2 1-2 0,-1 2-12 16,1 2-12-16,-1-1-21 0,1 4-15 0,-1 1-17 0,1 2-9 16,-1 3-12-16,0 1-17 0,0 3-12 0,2 2-22 15,1-1-19-15,1 2-23 0,0 3-21 0,0-1-16 0,2-1-13 0,2 2 0 16,1-1-20-16,-1-1 3 0,4 0 2 0,0 0-1 15,2-3-4-15,2-1 2 0,1-1 0 0,2-2-4 16,1-2 5-16,1-1-2 0,0-3 1 0,4-1 5 0,1-4 4 16,-1-2 4-16,4-4 4 0,0-4 8 0,0-1 0 15,0-4 2-15,3-4 4 0,-1 0-10 0,-1-2-4 0,2 0-4 16,-3-2-8-16,-2 2 0 0,2-1 0 0,-4 0-4 16,-1 3-4-16,-2 0 0 0,-2 2 6 0,-2 5 4 0,0 2 6 15,-1 1 14-15,-1 3 20 0,-1 4 14 0,-1 3 9 0,-2 2 7 16,-1 2 3-16,-2 3 1 0,0 2-4 0,-2 2-8 15,1 2-14-15,0 5-8 0,-1 1-2 0,1 2 0 0,1 1-2 16,1 2 3-16,-1 1-6 0,3 0-4 0,-3 0 0 16,4 0-12-16,0 0-4 0,0 0-6 0,2-3-4 0,1 3-6 15,-1-3-7-15,3-1-4 0,-1-1-4 0,1-2-3 0,3-3-5 16,-3 2-16-16,2-3-35 0,0-1-59 0,-1 2-79 0,1-4-118 16,-2-1-129-16,2-1-116 0,0-4-120 0,0-2-126 0,-2 1-86 15,2-4-13-15,-3 3 45 0</inkml:trace>
  <inkml:trace contextRef="#ctx0" brushRef="#br0" timeOffset="34775.96">12252 13641 656 0,'-1'7'720'0,"1"1"-51"0,-2-1-106 15,4-1-118-15,-2-2-89 0,3 3-66 0,-1-4-42 16,4-2-29-16,0 1-21 0,1-4-13 0,0 2-17 0,2-3-16 16,2-1-21-16,0-4-24 0,0 1-18 0,0-4-24 15,3-1-7-15,1-1-13 0,-3-2-11 0,1-2-10 16,-2 0-9-16,0-1 2 0,-3 4 4 0,1-1 11 0,-4 1 6 15,2 2 26-15,-3 2 23 0,-3-1 22 0,-1 4 16 0,0 1 7 16,-1 2-4-16,-3 2-2 0,0 2-14 0,1 0-18 0,-1 2-16 16,1 3-18-16,-1 0-16 0,1 2-8 0,1-1-5 15,0 3-6-15,-1-1-5 0,3 2-3 0,0-1-10 0,3 0-4 16,0-2-7-16,1 3-4 0,2-3-6 0,2-1-6 0,3-1-1 16,2-2-13-16,3-2-15 0,1-2-25 0,1-1-31 15,3-2-48-15,0-3-45 0,2-1-50 0,2-3-54 0,0-1-52 16,2-1-30-16,1-2-2 0,-1-2 19 0,1-2 44 15,-1-1 44-15,-2-1 56 0,-3-1 60 0,1-2 78 0,-3 1 75 16,-4-1 62-16,-2 2 62 0,-3-2 36 0,-2 1 44 0,-2 2 32 16,-2 0 37-16,-3 2 19 0,-2 1 23 0,-2 0 7 15,-3 1-18-15,-1 4-11 0,-2 2-27 0,-2 4-20 16,0 0-27-16,-2 3-26 0,-1 3-37 0,2 1-35 0,-1 3-27 16,0 3-18-16,3 1-11 0,-2 4-14 0,3 2-2 0,-2 5-7 15,3 2-8-15,2 2 3 0,-1 4 5 0,2-2-1 0,1 3-3 16,0 0-3-16,3 4-2 0,0-1-10 0,3 2-2 15,-2-2-3-15,2 0-6 0,0-3-8 0,1 1 1 0,0-3-2 16,2 0-13-16,0-1-3 0,-1-3-17 0,-1 0-29 16,-1-2-44-16,1-1-62 0,-1-1-77 0,-1-2-102 0,-1-3-118 15,0-2-113-15,3-2-102 0,-3-1-122 0,-1-1-73 0,-1-1-19 16,-3-1 28-16,0-4 72 0</inkml:trace>
  <inkml:trace contextRef="#ctx0" brushRef="#br0" timeOffset="34937.31">12491 13598 420 0,'-7'0'797'0,"3"-1"35"0,1-2-60 0,3 2-148 0,0-1-145 15,3 1-108-15,4-4-105 0,0 2-46 0,4-2-31 16,4 0-29-16,0-1-19 0,3-3-27 0,3 0-18 0,1 0-30 16,3 0-18-16,-2 0-32 0,3 1-51 0,-2-1-82 0,1 0-134 15,-3 0-138-15,4-1-172 0,-4-1-177 0,1 1-114 0,-2-2-66 16,0 1-2-16</inkml:trace>
  <inkml:trace contextRef="#ctx0" brushRef="#br0" timeOffset="43172.24">17450 14554 164 0,'1'-2'361'16,"0"2"-65"-16,-1-2-54 0,2 0-53 0,-2 2-39 0,0-1-31 0,0 1-13 15,2 0-12-15,-2 0-4 0,0 0 7 0,0 0 1 16,0 0 15-16,0 0 8 0,0 0 8 0,-2 1 8 0,0-1 3 16,2 2 0-16,0-1-3 0,0 0-1 0,0-1-9 15,2 2-7-15,0-2-4 0,-1 0-11 0,1 0-6 0,2 0-1 16,0 0 0-16,1 0 1 0,4-2-3 0,-2 1-5 0,1 0-11 15,2-1-10-15,2-1-8 0,0 2-7 0,2-1-12 16,1-1-13-16,1 2-16 0,2-3-8 0,-1 3 2 0,3 0-1 16,-3-1-3-16,1 1-4 0,-1-1-3 0,0 2-6 0,-2 0 6 15,-1 0 3-15,1 0-7 0,-4 0-2 0,-3 0 7 16,-1 0 0-16,0 0 2 0,-3 0 4 0,-1 0-1 16,-2 0 1-16,-1-1 6 0,-1 1 4 0,-3 0-8 0,0 0 9 15,-3 0-3-15,0 0-3 0,-4 0 4 0,0 1-12 16,-3-1-1-16,0-1 6 0,-2 1 8 0,3-2-11 0,-2 1-3 15,-3 1-2-15,4-2 4 0,-1 1 14 0,0 1 12 0,0 1-2 16,0-1-7-16,-1 0 15 0,1-1 7 0,-1 1 13 0,2-2-11 16,-1 1-12-16,1 1-6 0,-1-2 5 0,2 2 8 15,-1-1 2-15,0 1 3 0,1 0-3 0,0 0 6 0,0 0 14 16,4 1 4-16,-3-1 3 0,3 2-2 0,-1-2 5 16,1 1-2-16,1 1 9 0,2-1-5 0,-1 1-5 0,1 1-10 15,3-2-6-15,-1 1-11 0,2-1-10 0,0 1-10 0,-1-1-7 16,3-1-3-16,0 0-4 0,0 0 3 0,3 1-4 15,1 1 1-15,0 0-1 0,3 1-5 0,4 0 1 0,0-2 0 16,4 1-1-16,4-1-2 0,1 1-3 0,3-2-1 16,3 1-1-16,-1-1 0 0,5 0 0 0,0-1-2 0,3 1 0 15,-1-2-7-15,2 1 3 0,-2-1-8 0,-1 1-23 16,0 1-34-16,-2-2-54 0,-2 1-71 0,-1 1-108 16,-3 0-97-16,0 0-94 0,-3-2-100 0,-2 2-124 0,-1 0-80 0,-3 0-18 15,0 0 32-15</inkml:trace>
  <inkml:trace contextRef="#ctx0" brushRef="#br0" timeOffset="50522.25">21851 14527 326 0,'0'0'465'0,"0"0"-83"0,0 0-96 0,0-1-84 16,0-1-56-16,0 1-34 0,2 1-16 0,-1-2-17 16,0 2-4-16,1 0-9 0,0 0-5 0,0 0-5 0,-1 0 1 15,3 0-3-15,-3 0-3 0,1-1 2 0,2 1-7 16,-3 0-1-16,0 0-5 0,0 0-3 0,3 0-5 0,-3 0 0 15,-1 0-4-15,1 0-1 0,1 0 3 0,-2 0 5 16,0 0 9-16,0 0 5 0,0 0 1 0,0 0 4 0,0 0-1 16,0 0-2-16,0 0 1 0,-2 0-5 0,1 1-2 0,1-1-14 15,-1 2 0-15,1-2 0 0,0 0 5 0,0 0 3 16,0 0-7-16,-2 1 8 0,0-1-14 0,1 0 10 0,0 2 1 16,-2-2-2-16,-1 1-10 0,1 1 7 0,-1-1 0 15,-2 1-8-15,0-1 11 0,1-1 4 0,-1 1-3 16,1-1-3-16,-2 2 5 0,1-2-8 0,-1 2-2 0,0-2 5 15,1 0-1-15,-2 0 4 0,2 0-4 0,-1 0 8 0,1 0-5 16,1-2-1-16,1 0 4 0,1 2-2 0,-3 2-3 0,5 0-10 16,-2-2-5-16,2 0-5 0,-1 0 1 0,2 0-9 15,2 0 1-15,-1 0-10 0,2 0 8 0,1 1 7 16,0-1 14-16,2 0-3 0,2-1 5 0,2-3 6 0,4 3 0 16,-1 0-4-16,2-1-8 0,2 1-10 0,1-1-10 15,1 1 3-15,-1-2-8 0,0 1 4 0,0 1-3 0,0-2 6 16,-3 1 2-16,0 1 3 0,1-1 1 0,-2 1-2 15,0-1 0-15,-3 2-6 0,-1 0-1 0,0 0 0 0,-3 0 2 0,0 2-5 16,-3-1 1-16,-1-1-4 0,-2 2 6 0,-1-1-6 0,-1-1 5 16,0 2 3-16,-4 1 4 0,1-2 8 0,0 1 6 15,-3-1 6-15,-3 2-2 0,-1 0 11 0,-3 0-2 0,-3-2-2 16,1 3 4-16,-3-1 3 0,2 0-4 0,-2-2 4 16,3 2 0-16,-1-3 4 0,2 2-7 0,4-1 5 15,1 0-7-15,1 3-6 0,2-4-9 0,1 1-5 0,2-1-7 16,1 0-3-16,3 0 6 0,-1 0-9 0,1 0-3 15,0 0-3-15,1-1 2 0,1 1-7 0,2-2 0 0,0 0 0 16,2 2-8-16,2 0 0 0,0 0-20 0,3 0-38 16,0 0-50-16,-1 0-84 0,13-2-480 0,-12 0 229 0,3 1-95 15,0-1-100-15,-1 1-64 0,1-2-16 0,-4 0 52 0</inkml:trace>
  <inkml:trace contextRef="#ctx0" brushRef="#br0" timeOffset="111233.17">4724 7672 127 0,'0'-1'136'15,"2"1"-20"-15,-2 0-16 0,0-2-19 0,0 2-17 0,-2 0-8 16,1 2-10-16,0-1-13 0,-1 1-8 0,-1 1-6 15,3-2-11-15,-2 2-4 0,0-1 0 0,1-1-4 0,-1 2-8 16,2-3-15-16,0 2-30 0,0-2-61 0,0 0-109 16,-1-2-55-16</inkml:trace>
  <inkml:trace contextRef="#ctx0" brushRef="#br0" timeOffset="111998.37">5743 7756 48 0,'4'-3'409'0,"-1"2"-73"0,0-1-108 0,-1 1-74 0,1-1-59 15,-2 1-24-15,1-1-21 0,-1 1-11 0,1 1-6 16,-2 0-12-16,2 0-7 0,-2 0-6 0,0 0-4 0,2 0-9 15,-1 0 5-15,-1 3 1 0,2-2-2 0,0 2-10 16,1 0-16-16,-1-1-29 0,0 1-39 0,0-3-84 0,1 0-122 16,-1-3-71-16,-2 0-32 0</inkml:trace>
  <inkml:trace contextRef="#ctx0" brushRef="#br0" timeOffset="112622.58">6641 7696 276 0,'0'0'438'0,"-2"1"-113"0,2-1-102 0,-2 2-77 15,2-2-44-15,-1 2-31 0,-1-2-19 0,2 1-11 16,0 1-8-16,0 1-14 0,0-2-8 0,0 2-6 0,-2 0-7 15,2-2-3-15,0 3 2 0,2-3-6 0,-2 2-3 0,0-3-9 16,0 2-11-16,0-2-12 0,0 1-16 0,-2 1-17 16,2-2-30-16,0 0-48 0,0-3-81 0,-2-2-90 0,-1 0-48 15</inkml:trace>
  <inkml:trace contextRef="#ctx0" brushRef="#br0" timeOffset="129721.01">11489 11809 409 0,'-10'0'443'0,"0"0"-87"0,1 0-88 15,1-1-63-15,0 1-28 0,-1 0-3 0,2 1 4 0,2-1 20 16,-1 2 9-16,2-2 8 0,1 0-10 0,-2 1-9 16,3 1-18-16,-1-2-14 0,3 0-20 0,0 0-26 15,0 1-33-15,0 1-20 0,3-1-5 0,-1 1-10 0,3 1-2 16,1-2-12-16,-1 2-1 0,4 0-11 0,0 0 2 0,3-1-3 16,1-1-2-16,-1 0 1 0,4 3-12 0,-1-3-2 15,0 2-2-15,1-1-4 0,0-1 3 0,2 2-5 0,-2 0 0 16,1 0-11-16,-1 0 11 0,-1 0-7 0,-1 0 2 0,0 2 3 15,0-1-1-15,-2 1-4 0,-1-1 7 0,-2 1 6 16,0-1-10-16,-2-1 8 0,-1-1 3 0,-2-1-2 16,-1 2 5-16,1 0-1 0,-4-1-13 0,-3-1 0 0,-1 1 4 0,-1-1 8 15,-1 0-3-15,-2-1 0 0,-1 4-5 0,-1-4 2 16,1 0 0-16,-4 0 5 0,0-2 4 0,-1 0-3 16,1 0-8-16,-2-1 0 0,1 0 3 0,-2 0 1 0,1 0-1 15,-1 0-3-15,-1 1-5 0,2 0 0 0,-2 1 11 0,0 0-2 16,1 1-4-16,-2 0 0 0,2 0 0 0,-3 1 0 15,4 0 3-15,-2 3-6 0,1-1-4 0,1-2 1 0,1 2 5 16,0 2 4-16,2-2-2 0,3 1 0 0,0-1-1 16,2 0 6-16,0-1 0 0,3-1-1 0,1 1-6 0,2 1 1 15,1-2 2-15,0 2 1 0,1-1-1 0,2 1-7 0,3 0 3 16,3-2 7-16,-2 2 1 0,5-1-11 0,2 0 0 16,3-2 0-16,2 0-2 0,2-1 8 0,2 0-3 0,2 1-10 15,1 1-9-15,1 0-18 0,-1-1-47 0,-1 0-62 0,2-1-62 16,-2 0-67-16,0 1-56 0,-2-2-51 0,1 1-65 15,-2-2-66-15,-3-2-92 0,-2 0-3 0,-3 1 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54:54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11344 9321 91 0,'-4'-2'468'0,"-1"-1"-79"0,1 0-70 0,0 2-54 0,1 1-46 16,-1 0-24-16,1 0-22 0,-1 0-3 0,2 0-3 16,-1 0 4-16,1 0-1 0,-1 0 1 0,1 0-4 0,-2 1-3 15,3-1 1-15,0 3-8 0,-1 0 1 0,2-1-10 0,0 1-6 16,-1-1-9-16,-1 0-8 0,2-2-13 0,0 0-4 0,0 0 2 16,2 0 5-16,-1 0 15 0,1 2 4 0,0-1 5 15,2 2-3-15,-2-3 13 0,3 2-2 0,0-2-11 16,4 0-19-16,3-2-25 0,1 2-20 0,2-3-9 0,2 2-8 15,1-1-23-15,3 0-16 0,0 0-3 0,2-3-6 0,0 2 0 16,0 0-4-16,2 0-6 0,1 0-1 0,-2 2 2 0,0-1 5 16,-3-1-6-16,0-1 1 0,-1 1-3 0,-4 0 3 15,-2 1 2-15,-3 1-3 0,0 1 5 0,-6-2-2 0,1 1 1 16,-5 1 0-16,1 0 3 0,-2 0-1 0,-3 1-3 16,-1 1 1-16,-2-1-6 0,-2 2-15 0,-1-1-20 0,-2-1-24 15,1 1-34-15,-1 1-39 0,-2 1-44 0,2-2-60 0,0 0-61 16,-2 0-51-16,2-2-34 0,-1 2-15 0,-2-2 0 15,2 0 12-15,-1 0 20 0,-1 1 42 0,0-1 49 16,-2 3 48-16,1-1 46 0,-2 1 34 0,1 0 32 0,-2-1 27 16,3 0 22-16,-2 1 22 0,-1 0 26 0,2 0 20 0,-1 0 15 15,1 0 21-15,0 0 12 0,0 0 16 0,2-1 15 16,-2 2 9-16,3-1 12 0,-1 0 14 0,3 0 17 0,-1 0 23 16,3 0 22-16,2 0 22 0,-2 2 12 0,4-2 5 15,-1-1 3-15,2 0-2 0,1 0-15 0,2-1-18 0,2 2-20 0,0 0-15 16,2 0-19-16,1 1 5 0,2-2 6 0,1 1 5 15,1 0 5-15,3 0-8 0,-1 0-14 0,5 0-14 16,-1-2-11-16,1 3-18 0,3-3-30 0,2 2-20 0,1 0-12 16,0-3-11-16,2 2 2 0,1-2-2 0,-2 0-1 15,1 0 3-15,1 0-4 0,-2 0-2 0,0-3-3 0,-1 1-1 16,-2-1 1-16,1 2-2 0,-4-1 1 0,0-1-9 0,0 2-16 16,-5-1-20-16,-3 2-37 0,-1 0-46 0,-3 0-71 15,-1 0-74-15,-1 2-78 0,-2-1-61 0,-2 2-45 0,-1 0-35 16,1 0-47-16,-3-1-84 0,4-1-29 0,-2 1 11 0</inkml:trace>
  <inkml:trace contextRef="#ctx0" brushRef="#br0" timeOffset="1296.72">11768 9406 778 0,'-5'0'814'15,"0"0"-10"-15,1 0-132 0,1 0-193 0,3 2-163 0,0 1-106 0,0 0-58 16,0 0-37-16,5-1-24 0,0 3-14 0,2 3-15 0,2 1 15 16,2 1 19-16,3 4 0 0,2-1-17 0,0 2-13 15,2 0-5-15,1 2-3 0,2-2 3 0,1 1-15 16,-1 1-26-16,1-3-7 0,-3 2-8 0,2 0-3 0,-1 1-6 16,-1-4-2-16,-1 2 1 0,-2-1 1 0,-1-2 8 0,-4-2 1 15,0 2 1-15,-1-1 1 0,-1-2-2 0,-3-2 3 0,-1-1-1 16,-1-1-5-16,-1-1-4 0,0-1 2 0,-1-2-5 15,0-1 3-15,-2 2 4 0,0-2-16 0,0 0-29 16,0-2-38-16,0 1-59 0,0 0-85 0,0-4-82 0,-2-1-85 16,2 0-63-16,0-1-67 0,0-1-74 0,0-1-85 0,2 0-10 15,-2 0 47-15</inkml:trace>
  <inkml:trace contextRef="#ctx0" brushRef="#br0" timeOffset="1585.94">12208 9423 267 0,'-4'-5'661'15,"1"1"7"-15,-2 2-81 0,2 1-109 0,0 1-100 0,-1 0-65 16,1 0-40-16,2 1-36 0,0 2-30 0,1 0-38 16,0 2-28-16,1 1-31 0,0 0-25 0,4 3-19 0,0 0-16 15,3 1-17-15,-1-1-15 0,5 3-8 0,-1-2 0 16,2 3-4-16,-1-3-3 0,2 2 1 0,-2 2-6 0,1 1 2 16,-3 0-5-16,-1-1 3 0,-2 5-4 0,-3-3 4 15,-2 2 0-15,-2 0-1 0,-3 2 6 0,-3-1-3 0,-1 3 6 16,-2 0 4-16,-4-1 14 0,-1 1 9 0,-2-1 11 0,-1-1 12 15,-3-1 3-15,2 1 11 0,-3-1-1 0,0-1-7 16,1-1-12-16,2-2-12 0,1-2-5 0,2-2-13 0,1-2-11 16,1-2-13-16,3-2 2 0,2-2-2 0,1-2-21 0,0 1-35 15,3-4-65-15,1-1-90 0,3-1-91 0,0-4-84 16,3 1-88-16,1-4-110 0,3 2-130 0,0 0-43 0,1 0-7 16,3 0 53-16</inkml:trace>
  <inkml:trace contextRef="#ctx0" brushRef="#br0" timeOffset="2519.28">12775 9784 457 0,'0'-8'561'0,"0"1"-76"0,-1 1-87 0,-3 1-75 0,1 4-51 0,-3 0-30 16,1 1-19-16,-4 1-14 0,0 0-15 0,-2 3-24 16,0 0-31-16,-1 1-21 0,-1 2-15 0,0 2-12 0,0-2-5 15,1 1-9-15,1 1-13 0,0 0-10 0,1 2-6 16,1-1-15-16,4 0-12 0,-2 1-6 0,1-2-6 16,3-1-1-16,2-1 0 0,0-1-10 0,2 0 2 0,0-3-2 15,2 2 4-15,3-2-2 0,1-2 2 0,0 2-2 0,1-3 1 16,2 0 5-16,2-3 0 0,0 0 0 0,1-1-4 0,-1-1 0 15,1-1 3-15,-2 0-2 0,0 2 0 0,-2-1-1 16,0 1-2-16,-2 2-5 0,0-1 4 0,-2 3 1 0,-1 1 1 16,0 3 10-16,-1 2-8 0,0 2 0 0,-2 3-3 15,2 1 3-15,0 2 0 0,-2-1 0 0,4 2-3 0,-1 0-7 16,0 0 3-16,0 2 0 0,2-2 1 0,-1 3 1 0,2-3 5 16,0 0-3-16,2-1-3 0,-2-1-4 0,2-4-25 15,-1 0-42-15,0-4-62 0,3 2-63 0,-4-3-65 0,5-2-51 16,1-2-44-16,-1-3-31 0,2-3-16 0,3-2 4 0,-3-2 13 15,1-1 14-15,1 0 15 0,-2-2 12 0,0 1 19 16</inkml:trace>
  <inkml:trace contextRef="#ctx0" brushRef="#br0" timeOffset="2920.75">13138 9913 271 0,'7'-10'343'0,"-3"-1"-6"0,2 1-13 16,-3 2-17-16,0 1-26 0,-2-2-15 0,-1 0-7 0,0 1-3 0,0 2-6 16,-1-1 3-16,-1-1-2 0,2 2-5 0,-3-1-4 15,1 2-10-15,-3 1-22 0,1-1-18 0,-1 4-28 0,-2 2-29 16,0 2-26-16,-4 2-26 0,0 1-20 0,1 1-22 15,-2 2-13-15,-1 3-15 0,2 2-2 0,-1-1-7 0,1 2 2 16,0 0-5-16,1 0-1 0,2 0 2 0,1 0 4 16,0 0-4-16,3-1-2 0,1-1 1 0,0-1-3 0,3-2 3 15,3 1-1-15,0 0-2 0,1-4 3 0,0 0-2 0,3 0 1 16,3-1 1-16,-2-2 0 0,4-1 1 0,1-1 1 16,-1-2-7-16,1-5-1 0,2-1 5 0,0-3-4 0,-1-1 2 15,2-2 1-15,1-2 2 0,-2 1-2 0,1-4 8 0,0-2-3 16,-2-2-2-16,-2-2 6 0,2-1-3 0,-1-1 2 15,-3-3-3-15,1 0-4 0,-2 1 0 0,-2 2 3 0,0-1-1 16,0 0-2-16,-3 4 11 0,0 0 7 0,-3 4 16 0,-1 3 24 16,-1 1 19-16,-5 4 13 0,2 2 9 15,-1 3 5-15,-2 4-9 0,0 0-1 0,0 2-15 0,-2 4-23 0,0-1-14 16,0 4-8-16,0 2-8 0,-1 1-3 0,2 2-2 16,0 2 1-16,-1 0-5 0,4 3 2 0,-2-2-5 0,1 2-1 15,3 2-3-15,0-2-2 0,2 1-5 0,2-1-1 16,2 0 2-16,0-1-4 0,3 0-2 0,2-2-2 0,0-2-1 15,2 0-9-15,0 1-38 0,3-2-54 0,-2-1-66 0,1-1-97 16,3-1-105-16,-3 0-92 0,4-1-79 0,0-1-51 16,-2-1-31-16,4 0-22 0,-3 2-29 0,2-2 11 0,-2 0 57 15</inkml:trace>
  <inkml:trace contextRef="#ctx0" brushRef="#br0" timeOffset="3354.97">13619 9973 476 0,'7'-6'624'0,"-1"3"-17"0,-4-1-52 0,2-1-60 16,-3-1-40-16,-1 0-27 0,-1 2-15 0,-4 2-18 15,-1 1-42-15,-1 1-41 0,-1 0-37 0,-5 1-35 0,2 2-41 16,-1 1-47-16,-4 1-44 0,2 3-35 0,0 1-20 16,-1 0-15-16,1 1-10 0,0 1-5 0,1-1-5 0,1 2 3 15,3 0-3-15,-3 0-5 0,5-1-8 0,2-1-4 0,-1 1-2 16,4-2-3-16,1 0 3 0,2 0-2 0,1-2-3 16,1 1 1-16,1-2 5 0,3-2 0 0,0 1 1 15,2-4 4-15,0 1-2 0,3-4-5 0,1-1 6 0,1-1-1 16,-2-4-2-16,2-1-1 0,1-3 4 0,-1 0-4 0,0-3 2 15,-1-1-1-15,0-1 2 0,1-1 0 0,-3-1 1 0,0-2 0 16,2-2 0-16,-1-2 0 0,-3-1-3 0,4-2 1 16,-5-2-1-16,3 0-4 0,-3 1 3 0,1-1-2 15,-1 2-1-15,-3 0 3 0,0 5-1 0,-1 0 2 0,-1 4 2 16,-2-1-1-16,-1 5 0 0,0 1-1 0,0 4-2 16,-3 1 1-16,2 2-2 0,-3 1 0 0,2 2-2 0,-3 4 2 15,0 0 1-15,-2 5 2 0,-1 1 4 0,0 1 4 16,-3 4 0-16,3 3 5 0,-2 0 3 0,2 2 2 0,1 2-1 15,-1 1 0-15,3 3 1 0,0 0-5 0,1 2-1 0,4 0-5 16,0-1 1-16,0 0-2 0,4 1-1 0,1 0-1 16,0-2-3-16,1 0 0 0,1-3 1 0,0 1-3 0,3-2-2 15,0 0-1-15,0-2-2 0,0-1-11 0,-1 0-23 0,0-3-35 16,-2 0-63-16,0-1-53 0,0-2-63 0,0-2-99 16,0-1-81-16,1-3-68 0,-1-1-45 0,0-1-24 15,4-2-3-15,-1-4-25 0,2-1-13 0,1-1 14 0,-1-2 16 0</inkml:trace>
  <inkml:trace contextRef="#ctx0" brushRef="#br0" timeOffset="4134.43">13997 9948 518 0,'-3'6'541'0,"3"2"-32"0,-5 3-47 15,1 0-44-15,-1-1-44 0,1 2-27 0,-1 1-21 0,1 0-20 16,-1-3-14-16,1 1-15 0,-1 1-13 0,3-3-18 0,-3 1-24 16,3-1-20-16,-3-1-19 0,3-1-10 0,-1-3-20 15,1 1-23-15,0 0-20 0,0-4-23 0,1 1-7 0,0-1-14 16,1 1-13-16,0-1-8 0,0-2-11 0,0-2 3 0,1-3-6 15,0-2-2-15,3-2-11 0,-1-2-9 0,1-1-13 16,3-1 3-16,-2-1-1 0,2 1-2 0,2 0 4 0,0 1-4 16,1 1 4-16,-2 0-1 0,2 3 6 0,1 2-5 15,0-1-2-15,-2 2 0 0,0 2-4 0,1 0 2 0,-2 4 0 16,0 0 1-16,1 0-1 0,1 2-1 0,-1 0-1 16,0 1-1-16,2 0 2 0,1 0 3 0,-1 0-5 0,0-1 5 0,1 2-2 15,0-3 0-15,2-1 3 0,0 0 0 0,1-1 3 16,-1-1-2-16,4-2 0 0,-2-1 0 0,1-1 0 15,1 0-3-15,1-3-1 0,-2 0 1 0,-2 0 3 0,1-3 0 16,-3 0 0-16,1-1 0 0,-2 1 1 0,-2-2 4 0,-2 1 1 16,-2 1-1-16,-2 0-3 0,0 3 1 0,-2 0 1 15,-4 0 2-15,1 3-2 0,-2-1 1 0,-3 5-1 0,-1-1-4 16,-1 1 4-16,-2 1-3 0,1 2-1 0,-2 1 0 16,1 3 0-16,-1 0 2 0,3 1-2 0,-2 1 4 0,2 1-4 15,1 1 0-15,-1 0 0 0,1 2-2 0,4-1-1 0,-3 0 2 16,1 1 2-16,4 0-3 0,0-2-2 0,1 1 1 15,2 1 6-15,2-2-3 0,-2 0 4 0,4 0-4 0,-2 0-1 16,3-2 2-16,2-1 0 0,-1 0 3 0,3-2-6 16,0 0-1-16,1-3-5 0,1 1 8 0,-1-2-16 0,2-2-14 15,1 1-12-15,-1-4-15 0,0-1-5 0,0-1-4 16,1-1-6-16,0-1-6 0,-1-1 12 0,1-1 13 0,-1-1 7 16,-2 0 6-16,2-1 3 0,0 1 10 0,-3-3 7 0,2 1 0 15,-3-1 0-15,-1 2 4 0,-2-1 11 0,1 2 1 16,-3 2 16-16,-2 0 19 0,0 3 22 0,-3 1 17 0,0 0 14 15,-4 2 3-15,0 1 4 0,-2 1 9 0,-1 1-10 0,2 2-16 16,-2 1-16-16,0 1-10 0,0-1-20 0,0 3-4 0,-1 0-8 16,1-1-5-16,3 2-2 0,-2-1 1 0,4 2-10 15,-1-1-2-15,1 0 8 0,2 2-4 0,2 1 2 16,-1-2-5-16,2-1 2 0,1 3-4 0,0-1 1 16,1-1-3-16,0 2 1 0,1-2 1 0,-1 0-4 0,4-1 6 15,-2 1-6-15,0-1 0 0,0 0-7 0,0 2-2 16,0-1-4-16,-1-1-5 0,-1 0 1 0,-1 2-4 0,3-1 1 0,-5 1 1 15,1-1 9-15,-1 2 6 0,-4 2 3 0,-1-1 6 16,1 1 2-16,-5-1 2 0,0 2 5 0,2-1 1 0,-5 1-2 16,2-2-5-16,-3 1-1 0,2-2 0 0,-2 1 0 15,1-1 4-15,0 0-4 0,2-1 1 0,-1-4-1 0,2 1 1 0,3-1-4 16,0-1-15-16,1-1-28 0,0-1-32 0,1 0-40 16,1-1-45-16,1-1-41 0,1-2-47 0,1 0-54 15,1-1-45-15,1-1-35 0,3-1-23 0,0 0-1 0,4-2 1 0,-1-2 11 16,3 0 13-16,1-1 22 0,0-1 20 0,0-2 22 15,3 1 5-15,0 0-11 0,-1-2-19 0,2-1-18 0</inkml:trace>
  <inkml:trace contextRef="#ctx0" brushRef="#br0" timeOffset="4466.05">14906 9762 56 0,'8'-11'556'0,"-2"1"7"16,-2 1-1-16,0 0-24 0,-1 0-42 0,-1 1-34 16,-2 2-22-16,-2 2-15 0,1 1-20 0,-2 0-22 0,0 1-38 15,-1-1-36-15,-1 1-39 0,-2 2-32 0,0-1-44 16,2 1-42-16,-1 0-47 0,3 1-30 0,-1-1-21 0,0 2-17 15,1 0-10-15,2 1-7 0,-1 0-6 0,1 1-7 16,1 2 0-16,0 0-4 0,0 2-2 0,3-1-1 0,-2 1 0 16,3-1-1-16,1 1-2 0,-1-1 2 0,1 1 0 0,1-1-2 15,0-1-1-15,1 0 1 0,-1 2 1 0,-1-3-2 16,1 3 0-16,-1-3-2 0,1 0-1 0,-2 2 3 16,0-3 0-16,2 2-1 0,-3 0 1 0,0 0 2 0,-1 0 2 15,-2 0-1-15,2 3 1 0,-4-3 0 0,1 3 0 0,0 0 0 16,-2 0 0-16,0 2 0 0,-3-2 2 0,2 0-2 0,-3 0 1 15,2 0-1-15,-1 0 2 0,0 0 1 16,0-2-3-16,3 1 2 0,-2-4-2 0,1 2 2 0,1-3 0 16,-3 0-1-16,4 0 3 0,-3-1-4 0,1-1-6 0,0-1-14 15,0-1-22-15,-2 1-32 0,-1-2-52 0,3-1-67 0,-1 2-100 16,3-4-127-16,-1 1-112 0,1-2-123 0,0 1-153 0,2 1-84 16,0 0-9-16,2 2 26 0,2-3 68 0</inkml:trace>
  <inkml:trace contextRef="#ctx0" brushRef="#br0" timeOffset="8299.12">15449 9715 667 0,'0'-4'769'0,"0"-2"5"0,1 1-106 0,2 1-124 0,-3 1-95 16,0 1-54-16,0 2-42 0,0 0-44 0,0 2-39 0,0 1-41 16,0 0-35-16,3 1-37 0,-2 2-29 0,3 2-36 15,1 1-28-15,0 2-4 0,2 2-2 0,0 0 5 0,1 2 4 16,-1 1-8-16,3 1-10 0,-1-2-8 0,0 0-4 15,-1 0-10-15,2-2-15 0,-2 1-3 0,0-2-3 0,-5 0-6 16,3-1 2-16,-1-4-2 0,-1 1 0 0,-2-4 0 0,1 1 3 16,0-3-1-16,-2 2-1 0,0-3 12 0,3 1 14 15,-4-2 16-15,1-2 3 0,0 1 5 0,0-5 1 0,1-3 2 16,1-2 2-16,1-2-10 0,2-4-17 0,1 1-16 16,-2-2-1-16,4-3-5 0,-1 0-2 0,3-3-5 0,0 1-5 15,-3-1 2-15,2 3-1 0,-2 2 0 0,-1 1-3 0,-1 1 0 16,-1 4-2-16,-2 2-1 0,0 4-16 0,0 1-27 15,-1 1-39-15,-2 3-64 0,0 1-78 0,-2 2-109 0,0 1-133 16,0 4-106-16,-1 0-92 0,0 2-113 0,2 1-83 0,1 3-28 16,1 0 25-16,3 0 79 0</inkml:trace>
  <inkml:trace contextRef="#ctx0" brushRef="#br0" timeOffset="8935.87">16015 9694 221 0,'0'-7'746'0,"0"-1"44"15,-3 2-29-15,3 0-128 0,-7 1-121 0,2 3-90 0,-4 2-71 16,-4 2-56-16,1 3-42 0,-2 1-42 0,-1 3-40 0,-1 0-37 16,1 0-39-16,0 2-30 0,5 1-23 0,-3-2-10 15,3 2-15-15,1-1-5 0,4-1-7 0,1-1 1 16,1 0-6-16,1 0-2 0,4 0 4 0,1-1-8 0,1-2 1 16,0 1-2-16,3-2 5 0,1-2 2 0,1-2 1 0,1-1 4 15,1-1-1-15,0-1 4 0,3-1 1 0,-1-3 1 0,1 2 0 16,2-2-3-16,-2-2-7 0,0 0 7 0,0 1-1 15,0-2 3-15,0 2-1 0,-1 1 2 0,-2 1-2 16,-1 2-1-16,-2 0 4 0,-2 3-5 0,-2 0-6 0,0 0 0 16,-3 3 0-16,2-2-4 0,-3 4 1 0,2 1 3 15,-2 1 1-15,0 3 5 0,0-2-2 0,0 2-4 0,0-2-2 0,0 0 0 16,1 1-11-16,0-1-34 0,4-1-46 0,-3-2-53 16,3 1-69-16,2-2-82 0,0 1-70 0,-1-2-58 15,6-3-30-15,-2 0 0 0,1-3 21 0,0-2 38 0,0 1 68 16,1-2 79-16,1-2 71 0,-1 0 63 0,2 1 55 0,-3-3 43 15,3 1 45-15,-2 0 41 0,2 0 28 0,-3-2 31 0,-1 4 18 16,0-1 22-16,0 3 6 0,-3 1 9 0,0 1-1 16,0 2-3-16,-3-1 1 0,2 2 2 0,-3 2 9 15,1 1-1-15,-3 1-8 0,2 2-12 0,-2 2-9 0,1 2-13 16,-1 1-18-16,2-1-24 0,-2 2-23 0,1-3-24 0,-1 3-13 16,2-1-8-16,-2-1-13 0,1 1-11 0,-1-4-5 0,1-1-6 15,0 0 0-15,-2 0-3 0,2-3 7 0,0 0-1 16,-2 0 0-16,0-3-2 0,0 0 2 0,0-1 1 15,0-2-1-15,-2-2-5 0,0 2-2 0,2-3 1 0,-1-1 1 16,0-1 0-16,1-1-1 0,0-3-4 0,1 0-1 16,0 0 6-16,-1-1-1 0,2 1 4 0,0-2-1 0,-2 4-2 0,0-1 2 15,0 2 0-15,0 2 3 0,3 1-5 0,1 0-1 16,-2 1-1-16,1 1 2 0,-1 2-3 0,3 1 0 16,-3 1-1-16,3 1 1 0,1 2 2 0,-3 3 14 0,5 2 16 15,-3 1 6-15,1-1 10 0,0 3 11 0,-1 1 0 0,1 0 1 16,-1 0-2-16,0-3-11 0,1 2-16 0,-4-3-8 15,3 3-9-15,-3-2-11 0,3 0 0 0,-3-2-2 0,1 1-2 16,1 0 0-16,-1-1-4 0,0-1 0 0,0-1-25 0,-2 1-34 16,1-3-55-16,-1 1-86 0,0-2-93 0,1 1-87 0,1-2-83 15,-1-1-96-15,1 0-108 0,0 0-73 0,-2 2-2 16,4-2 42-16</inkml:trace>
  <inkml:trace contextRef="#ctx0" brushRef="#br0" timeOffset="9112.26">16703 9462 40 0,'-9'-9'714'0,"1"1"23"0,2 2-21 15,-2 2-123-15,2-1-128 0,1 2-103 0,1 2-86 0,-1-1-71 16,3 1-55-16,-2 1-48 0,2 0-38 0,2 0-26 16,0 1-22-16,2 2-47 0,2 2-82 0,-1-1-97 0,5 2-101 15,-1 2-126-15,0 0-178 0,0 5-101 0,1 2-65 0,1 3-6 16</inkml:trace>
  <inkml:trace contextRef="#ctx0" brushRef="#br0" timeOffset="9851.1">16938 9714 740 0,'-5'-9'796'0,"2"0"-21"0,-3-2-104 16,0 2-147-16,-1-1-117 0,1 2-68 0,-2 4-48 15,-2 2-38-15,-1 2-34 0,-1 3-23 0,1 2-25 0,-3 1-27 16,2 3-36-16,-1 1-36 0,-1 2-31 0,3 0-24 15,-1 2-7-15,3-1-6 0,-1 1-2 0,3-1 0 0,1 0 5 16,3 1-2-16,1-2-5 0,0 0 3 0,2-3-2 0,3 0-1 16,0-1 2-16,-2-2-4 0,3-3-2 0,2-1 2 15,1-2 2-15,1-1 3 0,3-2 2 0,-3 0 0 16,3-3 1-16,0 1 4 0,1-2-4 0,-1 0 2 0,1-1-2 16,-1-1-3-16,-2 1-3 0,0 3 0 0,-1-1-2 0,-1 1-1 15,-3 2 5-15,0 2-2 0,-1 1-2 0,-3 1-1 0,0 4 2 16,-1 2-4-16,-3 2 5 0,1 2 0 0,-1 1-1 15,1 1-4-15,0 1 5 0,0 1-2 0,3-2 2 0,2 0-6 16,-1 0 0-16,3-1-3 0,-1-2-14 0,1-1-25 0,2-1-23 16,-1-3-27-16,1 0-26 0,2 0-22 0,-1-4-17 15,4 1-18-15,-3-2 1 0,2-2 8 0,-3-1 21 0,1-1 24 16,2-2 24-16,-2-2 25 0,3 0 13 0,-3-2 13 16,2 0 15-16,-2-4 12 0,3-1 6 0,-1-1 2 0,0-4 7 15,0-1 5-15,-1-1 6 0,3-4 9 0,-1-1 6 16,2-4 17-16,1 0 5 0,-2-1 7 0,4 0 6 0,-2 0 4 15,0 4 5-15,-3 1 12 0,1 2 15 0,-3 2 5 16,0 4 18-16,-2 4 14 0,-2 1 18 0,-1 4 14 0,-2 2 10 16,0 4 2-16,-1 1-9 0,-2 3-1 0,-1 3-20 15,0 1-13-15,-4 5-15 0,1 5-16 0,-2-1-15 0,0 2-14 0,0 2-10 16,0-1-14-16,2 2-4 0,-1 0-13 0,2 0-7 16,0 0-4-16,1-1-2 0,0 0-3 0,3-1-2 0,0-1-2 15,0-2 0-15,3 1-2 0,0-2 2 0,0-2-4 16,-1-2-1-16,1-1 2 0,0-1-1 0,0-1 2 0,1-1 1 15,2-3 1-15,-1 1-4 0,3-2 3 0,-1-2 0 0,1 2-2 16,0-1 1-16,2 0 0 0,-1 1-3 0,3-2-2 16,-2 2-3-16,2 2 2 0,-5-1 0 0,4 2-3 0,-2 2-1 15,1 1-1-15,0 1 3 0,-3 1 1 0,1 1-8 0,-1 0-9 16,0 1-2-16,0 2-1 0,-1-1-3 0,0 1 1 16,0-2-3-16,-2 1 0 0,0-1 12 15,-1 0 6-15,-3-2 6 0,0 0 3 0,0-1 3 0,-3-1 7 16,-1 0 1-16,-2-1 2 0,-1-1 4 0,-2-1 11 0,-2-1 3 0,-1-1 5 15,-1-1 4-15,-2 0 4 0,1 0 3 0,-1-3-1 0,1 0-2 16,0-1-11-16,3-2-6 0,-1-2-1 0,5 2-10 16,0-3-8-16,1 0-8 0,1-3-3 0,4 0-6 15,2 0-21-15,3 0-34 0,-1-1-50 0,3-1-56 0,3 1-70 16,-1 1-101-16,3-2-98 0,2 1-90 0,2-1-71 16,-1 1-65-16,2-1-86 0,1 1-40 0,1-1 3 0,1 4 55 15</inkml:trace>
  <inkml:trace contextRef="#ctx0" brushRef="#br0" timeOffset="10050.02">17688 9409 615 0,'-2'-1'823'15,"0"1"10"-15,0 0-75 0,1 1-141 0,-1 2-110 0,-1 2-87 0,1 1-63 16,-3 3-44-16,1 3-32 0,-2 0-23 0,3 0-18 16,-1 1-24-16,1 4-49 0,-1-1-49 0,0 3-42 0,0 1-25 15,-2 1-11-15,2 0-18 0,-3 0-8 0,2 0-7 16,-2-1-7-16,2-1 0 0,0-1 2 0,0 0-4 0,-1-1 1 15,-1-1-3-15,3-3-1 0,0 0-14 0,0 0-35 0,0-3-48 16,1 0-63-16,0-3-72 0,0-2-108 0,3-1-113 16,0-2-95-16,0-1-71 0,0-2-63 0,3-2-61 0,1 0-52 15,2-2 6-15,1 1 56 0</inkml:trace>
  <inkml:trace contextRef="#ctx0" brushRef="#br0" timeOffset="10615.84">17674 9771 475 0,'-4'7'689'0,"2"1"-46"0,1-2-118 0,-1 1-130 0,2-1-91 16,2 0-70-16,-1 0-48 0,0-1-12 0,2-1-9 0,0-4 6 16,3 2-1-16,-3-4-16 0,5-1-35 0,0 0-18 0,1-3-21 15,0 2-16-15,1-4-19 0,1-1-22 0,0-1-5 16,0-2-8-16,3-1-7 0,-2 0-4 0,1-3 7 0,1-1-7 16,-2 2 2-16,-1-1 5 0,-3 1-2 0,2 1 0 15,-5 1-3-15,0 2 1 0,-3 4 3 0,-2 1 13 0,0 1 19 16,-2 2 26-16,-3 2 22 0,0 1 32 0,-5 2 31 0,2 3 26 15,-3 3 11-15,3-1 4 0,-3 4-11 0,2-2-26 0,1 1-22 16,1 1-33-16,0-1-27 0,2-1-24 0,2 0-20 16,-1-1-13-16,4 1-8 0,0-2-5 0,4 2-4 15,-3-2 4-15,5 1 0 0,-1 0-5 0,4-3-14 0,0 0-31 16,1-2-42-16,3 0-47 0,-1-3-54 0,3 0-55 16,-1-1-72-16,1-2-45 0,1 0-29 0,-2-2 0 0,3-1 27 15,-3 0 33-15,1-2 47 0,0 0 50 0,1-2 67 0,1 2 45 16,-3-3 46-16,1 2 34 0,1-3 20 0,-2 0 24 15,-1 2 35-15,-2-3 43 0,-1 5 50 0,-2-2 50 0,-1 2 43 16,-1-2 41-16,-3 3 47 0,-3 1 34 0,-1 2 11 0,-3 2-12 16,0 0-27-16,-3 2-36 0,0 0-35 0,-1 4-39 15,1-3-43-15,-2 2-43 0,1 2-33 0,1-1-25 0,0 2-14 16,2 0-15-16,1 2-4 0,0-1-9 0,1 1-2 16,0-3-4-16,3 5-6 0,0-2-4 0,0 0 2 0,5 0-1 15,-3-1-1-15,4 1-1 0,-1-1 1 0,2 1 1 16,0 1-3-16,0-2 0 0,0 2-3 0,0 0 3 0,0-1 0 15,0 0 0-15,-2 2-3 0,2-2-1 0,-1 3 3 0,-2 0 0 16,1 1 5-16,-4-2-2 0,1 2-4 0,-2 0 0 16,2 0 3-16,-2-1-1 0,-2-1 1 0,2 0-1 15,-2 1-1-15,1 0 2 0,-3-4 4 0,1 2 2 0,-2-1-4 16,1-2 2-16,-2-1-3 0,1 2 3 0,-1-3-10 0,2-1-8 16,0-1-28-16,1 0-58 0,0-2-66 0,0 0-94 0,2-2-125 15,1-1-115-15,0 0-117 0,0-3-136 0,1 0-102 16,3 1-28-16,3 1 4 0,3-1 54 0</inkml:trace>
  <inkml:trace contextRef="#ctx0" brushRef="#br0" timeOffset="10769.63">18599 9676 287 0,'-4'-7'788'0,"1"0"14"0,-1 0-60 0,1 1-162 16,-1 0-216-16,0-1-208 0,1 2-164 0,-3-1-130 15,1 0-100-15,1 2-93 0,-1-3-132 0,0 3-130 0,0 0-69 16,-1-1-15-16</inkml:trace>
  <inkml:trace contextRef="#ctx0" brushRef="#br0" timeOffset="32989.83">1953 11563 161 0,'-7'-1'588'16,"3"1"-53"-16,-2 0-123 0,0 0-106 0,2 0-62 16,-1 0-23-16,2 1-20 0,0 1-21 0,3-1-18 0,-1-1-20 15,-1 0-24-15,2 0-27 0,0 0-28 0,2 0-27 0,-1 2-20 16,0-1-13-16,1-1-3 0,1 2-3 0,-1-2-1 0,1 1-1 16,-1 0 5-16,0-1 0 0,1 2 4 0,-3 0-2 15,2-2 2-15,-2 0 12 0,0 1 15 0,0-1 15 16,0 2 19-16,0-1 9 0,0-1 18 0,-2 2 9 0,2-2 1 15,0 1-12-15,-1-1-8 0,1 0-17 0,-2 0-20 0,2 0-8 16,-1 2-14-16,0-2-13 0,1 0 4 0,0 0-4 16,0 0-5-16,0 0-2 0,0 0-2 0,0 0-1 0,0-2 6 15,0 2 1-15,0 0-10 0,0 0 4 0,0 0-2 0,0-1 5 16,0 1-1-16,0-2 1 0,-2 2-5 0,2 0-2 16,-1-1-11-16,-1-1-50 0,2 2-65 0,0-1-87 0,0-3-72 15,0 3-81-15,0-2-89 0,2 0-149 0,1-1-69 16,1-1-18-16,1 1 29 0</inkml:trace>
  <inkml:trace contextRef="#ctx0" brushRef="#br0" timeOffset="33887.87">1846 10591 244 0,'0'-3'518'0,"0"2"-103"16,0 1-133-16,0 1-96 0,3-1-54 0,0 3-27 0,-1 0-15 15,4 2 7-15,1 1-3 0,1 3-3 0,2 1-4 16,1 3-7-16,2 3-11 0,1-1-14 0,0 1-4 15,4 1-23-15,-2-1-13 0,3 2 5 0,-1 0-9 0,5 0 0 0,-3 0-1 16,4-2-3-16,1 0-6 0,1-1 1 0,1 0 4 16,-2 0-9-16,0-1 6 0,-1 2-2 0,-2-4 2 0,-1-1 1 15,-2 3 2-15,-2-3-2 0,-3-1-2 0,-2-1 0 16,-1-1-2-16,-3 1 5 0,-1-5-4 0,-3 2 1 0,-1-2-2 16,-2 1 1-16,-1-2 5 0,-1 0 1 0,-2-1-1 15,-1-2-2-15,-2 0 2 0,2 0-3 0,-3-2 2 0,0 1-29 16,0-2-33-16,0 0-36 0,0-3-37 0,0-2-34 15,0 1-48-15,0-1-51 0,1-2-73 0,-1 1-76 0,3-4-36 16,1 3-14-16</inkml:trace>
  <inkml:trace contextRef="#ctx0" brushRef="#br0" timeOffset="34132.8">2238 10704 434 0,'-3'-5'391'16,"2"0"-68"-16,0 4-56 0,-1 0-47 0,2 1-47 15,0 0-40-15,0 1-29 0,0 0-24 0,2 3-23 0,-2-3-15 16,2 4-9-16,1-2 6 0,0 2 3 0,1 3 3 15,2-2 5-15,-1 3 14 0,0 0 9 0,0 3 6 0,-1-1-2 16,1 1 2-16,-1 1 11 0,0 0 12 0,-1 1 9 0,-1 1 1 16,-2 2 4-16,-2-1 15 0,-2 4 15 0,-2-2-5 15,-1 1-18-15,-1 2-13 0,-4-1-13 0,0-1-15 0,-1 1-10 16,-3-2-20-16,0 0-19 0,0-2-13 0,-2-1-2 16,1-3-8-16,1 0-5 0,0-2 1 0,0 0-3 0,2-3-5 15,0-2-2-15,1-2-12 0,4-3-35 0,-1-2-61 0,-1-3-70 16,2 1-74-16,2-5-73 0,0-3-82 0,3-1-140 15,-1-1-79-15,5-2-49 0,0-2 6 0</inkml:trace>
  <inkml:trace contextRef="#ctx0" brushRef="#br0" timeOffset="34684.35">865 10492 405 0,'2'-10'341'0,"3"-1"-62"0,-1-1-47 15,0 0-41-15,0 0-31 0,0 0-15 0,2 0-3 0,-1 0-2 16,0 0 8-16,2 0 3 0,-3 0-7 0,1 0 3 0,0 3 11 16,-3 0 10-16,2 5 3 0,-2-1-12 0,-1 2 11 0,1 3-1 15,1 0-2-15,-2 2-7 0,-1 1-8 0,1 4-15 16,1 2-18-16,-2 6 4 0,0 3-25 0,-2 1-12 0,2 4-9 16,0 3-7-16,0-1-17 0,2 2-15 0,1-1-9 15,-2-1-9-15,1 2-6 0,-1-1-3 0,1-2-5 0,0 1-2 16,1-1 1-16,0 2-1 0,0-4 1 0,-2 2 1 0,1-3-28 15,-2-1-48-15,0-2-82 0,-2-2-88 0,2-1-78 16,0-5-63-16,0-2-55 0,2-2-40 0,-1-3-12 0,0-4 4 16,2-4 38-16,-1-2 42 0,-1-4 35 0,0-2 40 0,-1-6 45 15</inkml:trace>
  <inkml:trace contextRef="#ctx0" brushRef="#br0" timeOffset="36036.76">989 10617 168 0,'0'-33'258'16,"0"1"6"-16,0-1-9 0,-1 5-28 0,0-2-41 0,-2 4-30 15,1 1-19-15,1 4-11 0,-2 3 0 0,2 1-4 0,-1 4-3 16,2 2-3-16,-1 2-9 0,0 2-15 0,1 2-11 0,0 1-22 15,0-1-19-15,2 2-14 0,1 2-14 0,3-1-10 16,-1 2-6-16,2 0 0 0,2 0-1 0,0 2-1 16,0 1 6-16,1 1-3 0,0 1-1 0,0 1 2 0,0 1 2 15,-3 2 12-15,0 2 19 0,-1-1 21 0,-2 2 13 0,-1 1 22 16,-3 1 25-16,0 1 13 0,-2 0 7 0,-3 0-6 0,0-1-19 16,-2 1-13-16,0 0-17 0,-3-2-10 0,2-2-15 15,-1-1-9-15,0-2-5 0,2 1-1 0,-2-5-7 0,0 1 1 16,2-2 2-16,2-3-25 0,-1 0-6 0,2-2 4 15,0-1 1-15,1-3-10 0,2-3 6 0,1-1-3 16,1-2-2-16,2-1 27 0,4-1-12 0,0-4-9 16,2 0-4-16,0-2 3 0,4 2-5 0,0 2-2 15,-1-1-2-15,3 2-15 0,-3 1 11 0,1 4-1 0,-1 0 2 16,1 2 1-16,-2 4 4 0,2-1 7 0,-4 4-1 0,2 3-1 16,-3 2 4-16,0 3-4 0,-1 0 5 0,0 4-5 15,0 1 2-15,-1 1-3 0,0 3-3 0,-1 0 3 0,-1 1-1 16,1-1-1-16,-4 2 0 0,2 0 6 0,-3-1-3 0,2-1-1 0,-2-1 2 15,-2-3-4-15,2 2 2 0,-2-4 5 0,1-1-3 0,1-1 2 16,-1-3-4-16,1 0 10 0,-1 0 13 0,1-2 13 16,0-2 8-16,0-1 1 0,0-1 4 0,0-4 0 0,1 1-1 15,-1-4-4-15,1-2-9 0,4-2-8 0,-2-3-15 16,3-1-5-16,1 0-8 0,2-4-2 0,-1 2 3 0,1 1-1 16,0 0-4-16,0 4-4 0,1 1 7 0,-2 1-2 15,2 4 3-15,-1 1-1 0,0 1-3 0,0 4 2 0,0-1-3 16,3 4 0-16,-1-1-2 0,-1 2 7 0,1 0 1 0,0 2 1 15,-1-3-2-15,-1 3-2 0,2-2 6 0,-2 0 1 16,-1 2 0-16,-1-3-5 0,1 2 2 0,-1-3-3 0,-1 1 4 16,0-1-1-16,-1-1-1 0,-1 0-3 0,1 0-1 15,-1-1 8-15,-1-1-1 0,1 1-1 0,0-1-2 0,1 0-2 16,-3 0 4-16,3 0 2 0,-3 2-1 0,0-1 3 0,-1 1-1 16,1 0 2-16,-2 0-7 0,0 1 11 0,2-1-8 15,-2 2-3-15,0-2 0 0,0 0-9 0,0 0-1 0,2 0 0 16,-1 0 6-16,-1 0-2 0,2 0 4 0,-2 0 2 15,2 0 2-15,-4-2 2 0,2 2 2 0,-2-3 0 0,2 2 5 16,-3-4-3-16,1 0-1 0,0 0 3 0,-1-1-5 16,1-2 0-16,-3-1 6 0,3 0-6 0,-3-1-5 0,1 0 0 15,-2 0-4-15,-1 0 3 0,2 2 1 0,-2 1 1 16,1 1-6-16,0 1 4 0,-1 2-1 0,0 2-4 0,0 2-1 16,0 1-7-16,3 1-10 0,0 1-18 0,-1 1-20 0,3-1-25 15,-1 2-30-15,1 0-32 0,2 0-29 0,2 0-31 16,1-1-19-16,1-1-15 0,0 1-9 0,2-1 0 0,0 1 3 15,1-3 4-15,0 2 3 0,1-3 11 0,0 2 11 16,2-3 14-16,1 2 15 0,1-2 18 0,-4-2 28 0,2 2 28 0,-1-3 31 16,0 2 37-16,0-3 30 0,-2 2 30 0,2-3 26 15,-2 1 25-15,2-1 17 0,-2-1 20 0,2 0 15 16,-2 2-3-16,1-2 0 0,-2 0-9 0,1 1-6 0,-2 1-15 16,1 1-9-16,-2 0-6 0,2 4-7 0,-2 1 8 0,0 2 3 15,1 4 17-15,-3 0 14 0,3 3 17 0,-3 1 25 0,1 1 22 16,-1 3 3-16,-1 0-4 0,-1 1-5 0,1-1-23 15,-1-1-14-15,3 0-20 0,0-3-28 0,-2 0-30 16,1 0-18-16,1-3-10 0,-1 0-6 0,1-1 2 0,-1-4-7 16,0-1 2-16,1 0-1 0,0-2-2 0,0 3 3 15,0-4 18-15,-1-2 12 0,1-1 3 0,1-3 7 0,1-1 8 16,-3-2 4-16,3-4-1 0,-3 0-4 0,3 0-14 0,-3-4-18 16,2 1-6-16,0-2-3 0,-1 1-7 0,1-1-11 15,-1 2 2-15,-1 1 3 0,1 3-1 0,-1 3 13 0,-2 1 7 16,0 2 1-16,2 0 11 0,-2 2 3 0,2-1-4 0,-1 2-5 15,-1 3-5-15,0 0-13 0,0 0-6 0,2 2-1 16,-2 1-17-16,0 0 6 0,1 1 4 0,0 2 1 0,1 0 7 16,0 2 8-16,3-1-6 0,-1 0-3 0,1 1 1 15,0 0 4-15,-1 1-4 0,1 0 6 0,0-2-14 0,2 2 6 16,0 0-1-16,0-1 7 0,0 0-3 0,-1 0-4 0,1 0 11 16,-2-2-9-16,1 1 10 0,-1-2-4 0,-2 1 3 15,0-2-5-15,0-2 5 0,0 1-12 0,-2-3-5 0,0 1 4 16,1-1-2-16,-2-1 5 0,2-1-2 0,-1 1 6 15,-1-4-6-15,1 0 13 0,-1 1 2 0,0-2-2 0,0 0-4 16,1 0-6-16,1 2-6 0,-2-1 2 0,0 0 7 16,0 3-3-16,0 0-6 0,0 2-1 0,0-1-1 0,0-1 3 15,0 2 14-15,2 0-11 0,-1 0-5 0,-1 3-2 0,1-1 5 16,2 0 4-16,-1 3-1 0,-1-2-1 0,0 2-6 0,2-2 7 16,0-1 2-16,-2 0-1 0,1 0 2 0,-1-2-2 15,1 0 7-15,-1 0-1 0,2 0 0 0,0-4 0 16,2 0-2-16,-1 0 4 0,3-2 0 0,0-2-4 0,0-1-5 15,0-1 5-15,2-1-4 0,0 1-1 0,0-1 4 0,1 1 0 16,-2 0-11-16,1 3 7 0,1 0 1 0,-1 1 0 16,-2 3-3-16,2 1-3 0,0 4-5 0,-2 1 3 0,0 3 10 15,0 3-5-15,-2 1-1 0,2 1-1 0,-1 2 4 0,-1 2 4 16,1-2 6-16,0 1-1 0,-2 1-1 0,1-3 1 16,1 0-5-16,0-1-3 0,-2-4 2 0,0 1-4 0,2-2-3 15,-2-3 2-15,2 0 6 0,-1-3-1 0,1-3-7 16,0 0-28-16,-2-3-45 0,0-3-45 0,1-2-57 0,0-1-57 15,-1-1-49-15,-1-3-41 0,1 2-33 0,1-3-28 16,-3 1-49-16,1-1-46 0,1 1-19 0,1 1 4 0</inkml:trace>
  <inkml:trace contextRef="#ctx0" brushRef="#br0" timeOffset="36221.06">2277 10146 331 0,'-1'-3'548'0,"0"0"-55"15,0 1-76-15,-1 1-76 0,2-1-55 0,0 2-42 16,0 0-36-16,0 0-38 0,2 2-31 0,-1-1-37 0,0 4-32 15,2 1-31-15,0 1-16 0,1 4 13 0,0 4 6 16,1 1 4-16,-1 4 9 0,0 1-2 0,2 2 6 0,-1 0 2 16,1 3-8-16,1-2-22 0,0 1-11 0,0-2-1 0,-2-1-7 15,1 1-1-15,1-4-4 0,-1 1-2 0,0 0-2 16,-1-3 0-16,-1 0-14 0,1-4-46 0,-3 1-71 0,1-4-73 16,-1-1-74-16,0 0-75 0,-2-5-114 0,0 0-111 15,0-4-63-15,0 0-17 0</inkml:trace>
  <inkml:trace contextRef="#ctx0" brushRef="#br0" timeOffset="36470.98">2269 10270 129 0,'-11'-15'529'15,"2"-1"-27"-15,0 3-134 0,3 2-115 0,1 0-74 0,3 2-49 16,-1 1-31-16,5 3-21 0,1-3-7 0,3 2-19 0,4 0-19 16,3-1-11-16,4 2-12 0,1-1-10 0,3 2 3 15,4-1-2-15,1 1-4 0,-1 2-1 0,2 1 0 0,-4 4 0 16,0 0 3-16,-3 4 2 0,-4 2 6 0,-2 3 13 15,-5 3 18-15,-2 2 18 0,-2 2 25 0,-5 2 24 0,-5 2 20 16,-2 1 20-16,-2 1 15 0,-7-1-10 0,0 0-5 0,-5 0-14 16,1 0-16-16,-3 0-25 0,0-3-23 0,2 0-16 15,0-2-26-15,1-3-4 0,2-3-10 0,4-3-2 0,2 1-8 16,0-5-28-16,4-1-38 0,3-4-66 0,0-4-59 16,3-1-61-16,2-4-58 0,5-5-71 0,-1-4-118 0,6-2-75 15,1-4-35-15,3 2 6 0</inkml:trace>
  <inkml:trace contextRef="#ctx0" brushRef="#br0" timeOffset="36657.33">2690 9921 315 0,'4'0'602'16,"-1"0"-49"-16,-1 0-128 0,3 0-120 0,-1 0-73 0,3-2-46 16,0 1-37-16,4-1-21 0,2-1-12 0,0 0-4 0,3 0-16 15,0-1-18-15,2-1-32 0,1-1-22 0,-1 3-9 16,0-1-2-16,3-1-6 0,-3 2-3 0,1-1 3 0,-1 2-1 15,0-1-30-15,-4 2-59 0,0-2-67 0,-1 0-70 0,-1 0-81 16,-3-2-139-16,3 3-90 0,-4 0-82 0,-1-1-27 0</inkml:trace>
  <inkml:trace contextRef="#ctx0" brushRef="#br0" timeOffset="36844.67">2798 9719 236 0,'-9'4'621'15,"0"-3"6"-15,2 4-116 0,1-2-177 0,3 2-106 0,2 5-48 16,2 0-16-16,1 5-6 0,3 3-18 0,1 3-8 16,-1 0-13-16,1 3-5 0,0 2-19 0,0 2-23 0,-1 1-30 15,-1 2-17-15,1 0-11 0,-3 3-4 0,3 0-3 0,-3-1-9 16,1 0-30-16,-1 0-63 0,0 0-84 0,-2-3-92 16,0 1-117-16,-2-2-121 0,-1 1-104 0,-1-3-77 0,-2 1-17 15</inkml:trace>
  <inkml:trace contextRef="#ctx0" brushRef="#br0" timeOffset="37435.23">1641 11518 116 0,'-9'-4'542'0,"-1"2"-22"0,2-1-88 0,0 3-87 0,1 0-46 0,1 0-20 16,1 2-15-16,3-1-12 0,-1-1-15 0,1 2-27 16,2-2-37-16,2 1-41 0,1 1-50 0,1-2-10 15,3 3 0-15,4-2 19 0,3 2 21 0,3 2 10 0,1 1 21 16,3 1 15-16,4 2 4 0,0 0-22 0,0 2-24 0,3 1-32 16,2 0-28-16,-1 1-11 0,1 1-21 0,1-1-13 15,0 2 4-15,0-1-9 0,1 1-2 0,0-2 0 0,-1-1 2 16,2 2 2-16,-1-2-7 0,0 0 2 0,-2-2-3 15,0 0-4-15,-5 0 4 0,0-2-17 0,-1 0-39 0,-3-2-63 16,-1-3-75-16,-5 0-88 0,2-1-77 0,-6-2-62 0,1-4-54 16,-3 2-34-16,0-3-24 0,-4-2-9 0,-3-2 7 15,-2-2 4-15,-2-1 35 0</inkml:trace>
  <inkml:trace contextRef="#ctx0" brushRef="#br0" timeOffset="37667.12">2309 11559 38 0,'-12'-20'428'0,"1"5"-38"15,0 0-60-15,1 4-54 0,1 1-56 0,2 2-38 0,2 4-32 16,-1 1-23-16,1 0-18 0,2 2-20 0,0-1-15 0,3 2-16 15,0 0-15-15,2 2-16 0,0 1-8 0,2 0 7 16,3 1 5-16,3 2 2 0,1 2 3 0,0-1 1 16,1 2 1-16,1 2 4 0,-1-2 19 0,4 3-3 0,-4 0-7 15,1 3 18-15,0 0 26 0,-5 0 30 0,-1 3 29 16,-1 0 19-16,-3 0 6 0,-3 3 12 0,-3-2 10 0,-3 2-5 16,-1 2-14-16,-1-2-30 0,-5 0-16 0,2-1-9 0,-3 2-19 15,-2-1-20-15,0-3-14 0,-3-2-14 0,1-1-6 16,-2-1-8-16,2-4-8 0,-1-2-13 0,-1-1-7 0,1-4-18 15,1 2-47-15,-1-5-59 0,0-3-95 0,1-2-96 0,1-2-100 16,-3-3-94-16,3 0-123 0,0-1-114 0,2 1-57 16,3-2-15-16,-2-2 58 0</inkml:trace>
  <inkml:trace contextRef="#ctx0" brushRef="#br0" timeOffset="38755.46">250 11630 221 0,'2'-11'496'0,"0"0"-76"0,1 1-112 16,1-1-90-16,-1 5-62 0,-1-2-39 0,3 0 60 15,-2 6-109-15,-2 1-15 0,2 2-4 0,0 2 14 0,0 2 14 16,1 2 18-16,-1 2 14 0,1 2 15 16,-1 3 11-16,4 17 133 0,-3-15-165 0,0 2-21 0,1-3-19 15,-2 0-20-15,2-1-16 0,-1-1-10 0,1-1-5 16,1-3-5-16,-1-2-2 0,2 1 1 0,0 0-1 0,-2-4-2 16,1 1 3-16,1-4-2 0,0-2 3 0,2-2 3 0,0-3-3 0,1-2-1 15,3-4 2-15,-1-1-4 0,-1-4-4 0,3-1 0 0,0-1-1 16,-2-2 2-16,-1-1 4 0,0 4-5 0,-1-1 2 15,-1 3 3-15,-2 1 6 0,-1 3-1 0,-3 3-7 0,2 1 1 16,-4 5-4-16,2 0 2 0,0 2-4 0,-3 2-5 0,1 2-1 16,-1 3 1-16,1 3 7 0,-1 1-5 0,0 3 2 0,0-1-2 15,0 0 5-15,2 3 2 0,0-2 2 0,0 1 1 16,1-2-5-16,3 0 5 0,-1-2 2 0,2-1-1 0,2 0 0 16,1-1-2-16,1-4-2 0,0 1-1 0,1-3-1 0,2 0-7 15,-3-4-15-15,1 0-18 0,1-3-11 0,-1-1-14 16,0-3-4-16,1-1-6 0,-2-2-2 0,0-3 1 15,0-1 14-15,-1 2 20 0,-2-3 12 0,1-1 12 0,-2 0 8 16,0 0 8-16,-1 0 1 0,-2 2 1 0,-1 1 3 16,-2 1 14-16,1 2 14 0,-2 4 13 0,0 1 16 0,-2 3 9 0,1 2 7 15,-3 2 0-15,-1 2 1 0,-2 1-13 0,0 1-3 16,0 4-6-16,0-1-7 0,0 4-9 0,1-2 0 0,-1 0-2 0,2 0 0 16,1-2-2-16,2 1-17 0,1-1-6 0,2 1-9 15,1-1-3-15,0-1-5 0,4-1 7 0,2 1-4 16,1-2-2-16,2 1 5 0,2-1-1 0,1 1 0 0,1-1-3 15,1 2 3-15,0 0 0 0,0 2-4 0,-2-1 4 0,-3 1-2 16,1 0 2-16,-3 2 0 0,-2-1 3 0,-2 3 3 16,-4 0-1-16,-1 1 0 0,-2 1-1 0,-4-1 3 0,-1 2 2 15,-2-1-12-15,-1-1 3 0,-1 2 0 0,0-1 3 0,-1-4 0 16,0 1-1-16,1-2-3 0,2-2 1 0,0-1 11 16,0-4-7-16,4-2-12 0,-1-2-36 0,0-2-46 0,2-2-56 15,0-5-56-15,3 1-57 0,2-6-56 0,2 2-78 16,2-4-106-16,0 1-61 0,2-1-34 0,1 0 3 15</inkml:trace>
  <inkml:trace contextRef="#ctx0" brushRef="#br0" timeOffset="39256.9">959 11622 111 0,'1'4'529'0,"0"0"-46"0,2 0-128 0,1-3-119 0,1-1-75 15,2-1-52-15,1-3-29 0,0 0-12 0,3-2-8 16,-2-2-3-16,1 0-10 0,0-4-8 0,0 1-15 0,0-2-4 15,-2-2-6-15,2-1-5 0,-3 2 2 0,0-3 3 16,0-1 8-16,-1 0 12 0,-3 0 13 0,-1 2 10 0,0-1 15 16,-2 3 14-16,-2 3 19 0,0 0 16 0,-3 4 12 0,0 2-2 31,-4 3-6-15,-60 63 625-16,41-3-527 0,24-44-197 15,1 1-8-15,2-3-13 0,2 0 1 0,2 0-5 0,2-3 5 16,1 0-5-16,4-3 7 0,0 0-2 0,3-3-7 0,1-2 5 15,2-1-2-15,2-1 10 0,0-2-7 0,1 0-5 0,2-4-3 16,1 3 1-16,-1-3 6 0,-2-2-2 0,-1 1 6 16,-2 0-15-16,1 1 4 0,-3 1 4 0,-1 0 3 15,-2 2-2-15,0-1-4 0,-2 2-3 0,-1 2-1 0,1 1 2 16,-2 1 1-16,0 2 0 0,-1 0-3 0,1 2 3 16,0 2 1-16,0-1 7 0,0 1-2 0,-2 3-2 0,2-2-1 15,-1 0 5-15,-1 2 1 0,1-2-3 0,-1 1 1 0,0-1-3 16,0-1 3-16,-1 0 4 0,1-2-7 0,-3 1-1 15,1-1 0-15,-1-3 2 0,0 2-1 0,-2-4 3 0,2 1 9 16,-2-1 6-16,1 0 15 0,1-1 14 0,-2-1 10 0,1 0 8 16,0-2 4-16,1 0 0 0,1-2-5 0,-2-3-9 0,4 0-8 15,-2-2-14-15,3 1-13 0,1-1-11 0,0-2-5 16,0 1-1-16,2 0-2 0,1 0 7 0,-1-2-5 16,2 1-2-16,-2 1 0 0,1 1-4 0,-1 1-10 0,0 1-33 15,0 0-51-15,0 1-90 0,-2 0-92 0,2 1-82 0,-2 0-88 16,2-1-118-16,0 2-122 0,1 0-59 0,-1 2-14 0,0 2 43 15</inkml:trace>
  <inkml:trace contextRef="#ctx0" brushRef="#br0" timeOffset="39426.81">1846 11326 60 0</inkml:trace>
  <inkml:trace contextRef="#ctx0" brushRef="#br0" timeOffset="48840.04">6694 12589 336 0,'0'-1'615'0,"0"-1"-61"0,2 1-142 0,0-1-148 0,0 1-99 0,3-1-55 16,0-1-39-16,5 2-18 0,-2-1-11 0,4 1-4 15,3-1-6-15,2 1 1 0,1 1-3 0,3-2-11 0,4 0-3 16,-2 1-5-16,5-2-7 0,-1 3 2 0,1-1 0 16,-1 1 0-16,-2-3-2 0,1 3-4 0,-3-2-2 0,-1 2-2 15,-5 0 2-15,1 0 2 0,-6 0 2 0,1 0-2 0,-4 0-2 16,-2 0-1-16,-2 0 2 0,-2 2 2 0,-1-2 4 16,-2 1 1-16,-1 1-5 0,-3-2 1 0,0 0-1 15,-3 0 4-15,-3-2-2 0,-3 1 2 0,1-1-2 0,-4 1-2 16,2-1-1-16,-1-1 0 0,-4-1 3 0,3 1-4 0,-4-2 1 15,1 2-2-15,-2-2-3 0,3 3-5 0,-3 0 10 0,3-1 3 16,-3 3-4-16,1-1 2 0,1-1 3 0,0 2-1 16,2-1-1-16,0 1 4 0,-1 0-6 0,2 1 0 15,1-1 2-15,2 2 2 0,1-1 16 0,1 2 10 0,2-1 4 16,2 0 11-16,0 2 1 0,1-1 6 0,3 0-1 0,1 1-1 16,0-1-17-16,1 2-10 0,2-1-2 0,1 2-6 15,2-2-3-15,3 4 0 0,0 0-8 0,4-1 3 0,2 1-4 16,1-2 2-16,1 0 0 0,4 0 3 0,-1-2-5 0,3 0-3 15,2 3 2-15,-1-4-1 0,2 0 5 0,0 0-4 0,0-2 1 16,-2 0-1-16,1 1 0 0,-2 0 1 0,-1-2 0 16,-3 1-5-16,-2 1-11 0,-2-2-24 0,0 1-24 15,-4 2-27-15,-2-3-22 0,-2 2-26 0,2 1-24 16,-5-2-22-16,1 0-20 0,-3 3-14 0,0-4-27 0,-3 1-40 16,-1 2-65-16,-3-1-82 0,0-2-37 0</inkml:trace>
  <inkml:trace contextRef="#ctx0" brushRef="#br0" timeOffset="49050.24">6680 12716 408 0,'-16'4'602'0,"0"0"-56"16,2-1-101-16,2 2-87 0,2-4-46 0,-2 2-27 16,5 2-10-16,0-2-30 0,3 1-15 0,0-1-30 0,3-1-38 15,1-1-42-15,2 0-45 0,3 3-32 0,2-1-23 0,4-2-3 16,3 1-6-16,4-1-6 0,3 1-2 0,4-2-2 15,1 0 2-15,3 0-1 0,4 0-6 0,1 0 1 0,1-3-24 16,0 0-45-16,0-4-74 0,-1 2-80 0,-2-1-85 0,-1 0-106 16,-1-2-142-16,-3-1-121 0,-4 3-63 0,2-1 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27:44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2605 10494 1178 0,'-2'-2'654'0,"-1"1"-113"0,1-1-100 0,0 2-87 0,2 2-55 16,0-2-35-16,0 1-29 0,0-1-18 0,0 2-15 0,0-1-17 16,0 1-9-16,1-2-11 0,2 3-10 0,0 0-11 0,1 3 0 15,1 3 5-15,2 1-9 0,2 2-12 0,0 2-19 16,0 2-11-16,3 4-14 0,2 1-14 0,-2 0-19 16,3 2-20-16,-1 3-9 0,2 3-11 0,0-1 1 0,-2 2-3 15,2-1 4-15,-2-1 0 0,-1-1 3 0,1 1-4 0,-2-3-4 16,-1 0 8-16,1-2-3 0,-1-4-5 0,-2 1-8 0,1-2-2 15,-3-3-6-15,0-2 7 0,0 1 1 0,-3-2-4 16,0-3 2-16,1 1 4 0,0-2-2 0,-3-4 1 16,0 2 7-16,-2-4-13 0,2 0-3 0,-1 2 0 0,-1-3-8 15,-1-1-16-15,-1 2-29 0,2-4-45 0,-2 2-50 0,-1-3-68 16,-1-1-104-16,-1-1-92 0,1-1-79 0,0-3-59 16,0-1-40-16,1-1-44 0,0-1-50 0,1 2-30 0,2-1 32 15</inkml:trace>
  <inkml:trace contextRef="#ctx0" brushRef="#br0" timeOffset="317.75">2883 10693 276 0,'2'-6'457'0,"-2"-1"-83"15,0 2-81-15,0 1-69 0,0-1-46 0,0 2-27 0,2 0-13 16,-1 2 1-16,-1 1 14 0,2 0 14 0,0 0 20 0,0 1 20 16,-1 1 12-16,1 1 11 0,0 1 3 0,0 2-2 15,0 3 2-15,1 1 2 0,-1 1-9 0,0 1-7 0,1 3-5 16,-1-1-2-16,0 2 2 0,1 1-18 0,-1 1-20 15,0 0-18-15,-2 0-26 0,3 0-21 0,-3 1-26 16,2 1-19-16,-2-1-20 0,0 1-12 0,0 1-14 0,0-2 2 0,-2 4-2 16,-1-3 2-16,1 2 1 0,0-1-4 0,-3 0 7 15,2-2 2-15,-1 1 6 0,-1-2-6 0,0-2-6 16,-1 1-1-16,-1-3-4 0,0 0 0 0,0-2-7 0,-2 1-3 16,2-2-4-16,-2-2-1 0,-1-1 2 0,2-4-7 15,-1 0-2-15,-1 0-3 0,2-3-2 0,-2-1-7 0,1-1-3 16,0-4-8-16,0-1-5 0,-1 0-20 0,2-1-30 0,1-1-51 15,-3-1-60-15,5 0-64 0,-1 2-95 0,1-2-95 0,3 1-80 16,-1-1-69-16,3 0-72 0,0 0-108 0,1 0-47 16,1 2 6-16,0-1 65 0</inkml:trace>
  <inkml:trace contextRef="#ctx0" brushRef="#br0" timeOffset="2333.77">1918 10173 280 0,'-3'-9'597'15,"0"0"-72"-15,-1 3-104 0,1-2-81 0,0 1-55 0,2 1-18 16,-2-2-12-16,0 4 10 0,1-2 7 0,0 3 2 0,-1 1 9 16,0 4-8-16,0 1-11 0,1-1-27 0,-3 3-15 15,1 4-30-15,-1-1-14 0,-1 2-10 0,0 2-23 0,2 1-24 16,-1 3-12-16,-1-1-13 0,0 0-17 0,2 1-7 15,0 1-23-15,1-3-19 0,1 0-11 0,2 0-7 0,0-3-10 16,0 0-2-16,2-4 0 0,2 1-2 0,1-2 0 0,0 0 2 16,2-3 0-16,2 0-2 0,-1-3 0 0,2-1 2 15,1-2 1-15,1-2 0 0,-2-1 3 0,3 0 3 0,-1-3-2 16,-1 0 3-16,0-1 0 0,-1 1-5 0,-3 0-4 16,0 3-1-16,0 1 1 0,-1 0-2 0,-3 3 0 0,-1-1-3 15,1 1 0-15,-1 2 6 0,0 2 3 0,-2-1 0 16,2 1-3-16,-1 0 0 0,-1 3 1 0,0 1 2 0,0 0 5 15,2 2-3-15,-2 1 0 0,1-2-5 0,0 2 0 16,1-2 0-16,-1 3-2 0,2-3-1 0,0 1-4 0,2-1-3 16,1-1-5-16,-1 0-10 0,2-1-19 0,2-1-24 0,-2 0-29 15,3 3-28-15,-3-3-32 0,1 2-31 0,2-1-36 0,1-2-21 16,1-2-24-16,-1 1-8 0,2-1 0 0,-2-1 7 16,0 0 23-16,-1 0 22 0,2-3 35 0,-3-1 36 15,3-1 41-15,-3 1 35 0,1-2 27 0,-1-2 22 0,-1-1 10 16,0-2 10-16,1 1 6 0,-2-2 6 0,0-2-2 0,0 1 1 15,0-2 2-15,-1 0-4 0,-1 1 1 0,-1 1 0 16,-1 1-7-16,0-1-25 0,-2 2-35 0,1 1-40 0,-2 2-46 16,-2 0-42-16,2 3-56 0,-2 0-74 0,0 2-90 0,-1 3-89 15,2 2-32-15</inkml:trace>
  <inkml:trace contextRef="#ctx0" brushRef="#br0" timeOffset="2934.29">2359 10187 178 0,'0'-2'293'0,"-1"-1"-36"0,0-2-34 0,-1 1-34 0,-1-4-35 15,2 2-29-15,0-2-32 0,-1 1-21 0,0 1-15 0,1-1-9 16,0-1-2-16,1 2 0 0,-3 1 0 0,3 0 5 16,-2 0 9-16,0 1 20 0,1-1 19 0,-3 4 24 0,2-1 32 15,-1 1 29-15,0 1 4 0,-3 1 20 0,2 1 0 0,-3 2-9 16,0 1-4-16,0 2-4 0,-3 1-5 0,2 1-17 16,-2 0 6-16,1 1-25 0,0 1-8 0,0 1-3 0,1 1-19 15,1 2-20-15,1-1-45 0,-1 1 1 0,2 0-6 16,1-2 7-16,-1 2-7 0,3-1-5 0,2-1-1 0,0 1-11 15,0-3 10-15,2 0-15 0,1-4-11 0,1 1-8 0,3-2-1 16,0-2-6-16,0 0 8 0,2-3 7 0,0 1 8 16,3-4 7-16,-1-3 2 0,0 1-3 0,3-5-1 15,-2 0 3-15,2-5-4 0,0 0-11 0,-1-6-4 0,-1 1-7 16,2-5-6-16,0-2 3 0,0-3 1 0,1-2 2 0,-3-2-7 16,2-1 4-16,0-2 0 0,-3 1 1 0,2-1 2 15,-3 2 4-15,-1-1-5 0,0 2-6 0,-2 0 0 0,-1 3 1 16,-2 2-5-16,-3 1 1 0,2 4 6 0,-3 1-1 0,0 4 16 15,0 2 12-15,-1 3 15 0,-1 3 11 0,1 2 15 16,-2 4 8-16,-1-1-2 0,1 5-5 0,-2 0-7 0,0 5-1 16,-1 1-8-16,1 4-10 0,1 4-9 0,-3 1-1 0,2 4-2 15,-2 2-1-15,3 3 2 0,-1 3-7 0,2 1-4 16,0 3-4-16,0-1-5 0,1 3-4 0,2-2-6 0,0 2 2 16,0-2-4-16,2 0-2 0,1-3-1 0,1-1-4 15,0-3 1-15,2 0-5 0,2-4-11 0,-3-1-16 0,2-1-31 16,-1-1-54-16,-1-2-72 0,0-2-85 0,2-2-114 0,-1-2-106 15,1-2-87-15,2-1-81 0,-1-1-86 0,1-2-75 16,0 0-17-16,2-3 32 0</inkml:trace>
  <inkml:trace contextRef="#ctx0" brushRef="#br0" timeOffset="3417.64">2789 10218 325 0,'-2'-8'592'15,"1"1"-53"-15,-3-2-77 0,2 0-83 0,-3 0-69 16,0 0-49-16,-1 0-19 0,1 1-21 0,-2-1-7 0,1 2-21 16,-1 1-29-16,0-2-19 0,0 4-20 0,0-1-26 0,0 2-28 15,0 0-13-15,0 0-19 0,0 0-9 0,1 2-12 16,-1 4 2-16,0 0-3 0,0 3-3 0,-1 4 9 0,-1 2 13 16,2 2 15-16,-1 2 25 0,1 2 16 0,0 2 6 15,0-1 15-15,1 2 4 0,0 1-5 0,4 0-12 0,-1 0-9 16,1-2-24-16,2-1-22 0,2-1-19 0,1-5-13 0,-1 1-2 15,3-5-4-15,0 2-2 0,1-4-5 0,2-1 6 16,1-1-1-16,0-5 3 0,2-2-6 0,1-1-2 0,-1-4-8 16,0-2 3-16,1-4 1 0,0 0 0 0,-1-5 4 15,2-4-2-15,-1-4-4 0,-3-4-7 0,3 0 6 0,-3-6-3 16,0 0-4-16,-2-1 1 0,-2-4 2 0,1-1 2 0,0 2 5 16,-2-4 2-16,0 4-3 0,1 1 2 0,-3 1 5 15,1 2-5-15,0 4 3 0,0 1-5 0,-2 4 5 16,2 3-4-16,-2 5 9 0,1 4 3 0,1 3 3 0,-3 1 7 15,0 4 6-15,0 2 17 0,0 2 24 0,0 3 26 0,0 3 10 16,-2 2 7-16,1 4-2 0,-1 6-1 0,1 1-9 0,-2 5-14 16,0 3-19-16,2 0-18 0,0 3-9 0,-1 0-10 15,2 3-3-15,2 0-2 0,-2 2 0 0,2 1-8 0,1 0 2 16,-1-1-1-16,2 0-9 0,1-2 2 0,0 0 0 16,-1-3-6-16,1-1-2 0,1-3 0 0,-1 0-7 0,0-3-9 15,2-1-14-15,-3-1-37 0,-1 0-58 0,1-3-65 0,-1-1-98 16,1-4-109-16,0 1-91 0,1-2-79 0,2-3-58 15,0-3-42-15,2-5-30 0,-2-1-40 0,2-3 18 0,1-1 53 16</inkml:trace>
  <inkml:trace contextRef="#ctx0" brushRef="#br0" timeOffset="4166.81">3036 10216 165 0,'-2'10'493'0,"2"3"-44"16,-1 0-58-16,-2 1-48 0,0 1-48 0,3-2-29 0,-1 2-22 15,1 0-13-15,-3-3-5 0,1 0-4 0,1-1 2 0,0-1-14 16,-2-1-11-16,3-1-23 0,-2-2-12 0,2 0-2 15,-1-2 8-15,1-1 1 0,0-4-16 0,0-1-16 0,0-1-18 16,0-3-6-16,0 0-20 0,1-3-20 0,-1-3-31 16,2 0-21-16,0-1-10 0,0-2-7 0,1-2 0 0,0 2-4 15,3 0 7-15,-2 2-9 0,0 1 0 0,2 0 2 0,-1 1-2 16,-1 2 0-16,1 2-4 0,2-1-2 0,-3 4-2 16,1 2 15-16,1-1 5 0,-1 3-6 0,2 0-3 0,0 2-1 15,0 1 1-15,2 0 1 0,0 0 5 0,-1 1-13 16,3-1-5-16,0 0 1 0,0 0 2 0,1-1 2 0,2-2 0 15,0-2-3-15,0-1-2 0,2 0 10 0,-2-1-1 0,1-2 3 16,-1-2 4-16,0-1-9 0,0 0 2 0,-3-2 4 16,1 0-1-16,-3-1-2 0,0 1-1 0,-2-1-1 15,-3 1-9-15,1 3 16 0,-3-3-1 0,0 1 2 0,-2-1 7 16,-2 1-3-16,0-1 9 0,-3 1-6 0,1-1 10 0,0 0 1 16,-2 3 8-16,0 0-3 0,-1 4 0 0,0-1 0 15,0 2-1-15,-2 3 19 0,2 2 3 0,-2 2-1 0,1 2-4 16,0 2 9-16,1 0-5 0,-2 2 3 0,2 0-2 0,0 2-4 15,3 0-4-15,-1 3-6 0,2-1-7 0,-1 1-7 16,4-2 0-16,0 2-6 0,2-1 1 0,1-1-5 0,1-1-6 16,1 0-5-16,4-1 4 0,-2-2-5 0,2 0-5 0,0-2-4 15,1-3-5-15,0 1-5 0,0-2-5 0,1-1-7 0,1-2-19 16,0-2-17-16,-1-1-14 0,2-2-31 0,-1 1-26 16,-1-2-23-16,1 0-19 0,1-3 2 0,-1 0 6 15,0-1 18-15,-1-3 15 0,0 2 37 0,-1-3 28 0,1-2 30 16,-4 2 20-16,0 1 9 0,0 1 14 0,-2-1 14 0,0 2 4 15,-2 0 18-15,-2 4 27 0,1-1 33 0,-2 2 36 0,0 3 33 16,-2-1 17-16,0 2 5 0,-1 2 2 0,-1 0-11 16,-1 3-19-16,0 0-36 0,-1-1-30 0,1 1-31 15,-1-1-21-15,-1 2-8 0,1-1-8 0,0 1-8 0,3-1-3 16,-1 0 0-16,0 2-1 0,1-2-4 0,2 1-3 0,0-1-6 16,1 2 0-16,0-3-4 0,0 2 0 15,1 0-4-15,0-1-2 0,2-1 0 0,1 1 0 0,1 1 7 0,-1 1-2 16,0-1 3-16,3 1-2 0,0 1-1 15,-1 0 0-15,0 0-3 0,1 0 2 0,-2-2 0 0,2 4 2 0,-1-1-5 16,1 1 3-16,-2-1 6 0,1 2 0 0,-1 0 0 0,0 2 2 16,-3-1-2-16,0 2 2 0,-2-1 9 0,0 1-5 0,-2 1 2 15,0-1 0-15,-3-1-3 0,3 2 0 0,-3-1 1 16,0-1 8-16,-1-1-16 0,-1 1 0 0,-1-2-6 16,1 0 0-16,-1-2-10 0,1-1-14 0,1-3-26 0,-2 0-35 15,1-3-38-15,0 0-52 0,1-1-56 0,0-1-81 0,2-2-88 16,1-2-71-16,2 0-54 0,1-3-58 0,1-2-59 0,2-1-78 15,2 0-26-15,0-1 37 0</inkml:trace>
  <inkml:trace contextRef="#ctx0" brushRef="#br0" timeOffset="4451">3650 9942 579 0,'0'-5'656'0,"-1"2"-49"0,-1 2-56 0,0 1-58 0,-3 0-36 0,1 1-33 16,0 4-30-16,-3 0-30 0,0 3-37 0,0 1-35 15,0 0-44-15,2 0-45 0,-2 2-30 0,0-2-38 0,3 1-28 16,1-2-35-16,3 1-34 0,0 0-14 0,2 1-11 0,1 1-7 16,2-1-6-16,-1 0-3 0,3 1-4 0,-1-2 0 15,1 3 7-15,1-1 0 0,4-1 0 0,-2-1 4 0,0 2-4 16,2-1 5-16,-3 0-2 0,0 1 3 0,0 1-3 0,-2-1-6 16,0-1 6-16,-3 1 8 0,-1 1 13 0,-1 0 12 15,-2 1 5-15,-2 1 4 0,-2 1 2 0,-2 0 5 0,-2 1-4 16,-2-1-9-16,0 2-11 0,-3-2-13 0,-1-2-6 15,2-1-21-15,-3 0-29 0,1-1-63 0,0-1-70 0,0-2-88 16,1-1-124-16,1-1-122 0,1-3-113 0,1-2-136 16,2-3-100-16,1-3-39 0,0 1 13 0,1-2 58 0</inkml:trace>
  <inkml:trace contextRef="#ctx0" brushRef="#br0" timeOffset="10256.96">13779 11665 12 0,'-3'0'479'0,"1"0"-64"15,0 0-75-15,1 0-76 0,-1 0-74 0,2 2-64 0,2-2-34 16,-1 0-19-16,3 1 4 0,-2 1 10 0,3 1 5 0,1 0 14 15,2 0 12-15,1 0 12 0,1 0 7 0,1 3-2 16,2-2-6-16,1 2-6 0,2 0-5 0,0 0-11 16,4-1-6-16,-1-1-14 0,2 1-9 0,1-2-3 0,2 1-12 15,-1-1-16-15,3 2-12 0,-1-2-6 0,0 1-14 0,1 1-1 16,-1-1-10-16,-1-1-12 0,-1 2-3 0,-1-2 4 0,-2 0-2 16,0 0-6-16,-5 0 3 0,-1-2-7 0,-4 0 3 15,-2 3-3-15,0-1-1 0,-5 0-11 0,1-2-6 0,-4 2-8 16,-2 0 1-16,-2 2-17 0,-2-2-10 0,-1 0 0 15,-1 0-2-15,-2-2 5 0,-3 1-4 0,2-1 4 0,-3-1-11 16,-2 0 18-16,1 0 2 0,-2 0-1 0,2 0-2 16,-3-1-3-16,0-1 0 0,0 1 1 0,0-2 13 0,-2 0-1 15,0 0 10-15,1 1 7 0,-3 2 9 0,1 0 7 0,0 2 9 16,-1 1 3-16,-1-2 4 0,2 2 5 0,-1-1 6 16,1-1 0-16,0 1 8 0,1 1 4 0,2 0 10 0,2 1 16 15,1 2 4-15,3 0 4 0,-2-1 9 0,5-1 6 16,0 1 4-16,4-2 5 0,1-2-2 0,1 0-16 0,-1 3-1 15,4-1-2-15,4 0 4 0,-1 0 7 0,4 0 4 16,1-1 5-16,3 2 6 0,2-1 10 0,1-2 5 0,2 2-2 16,2 0-16-16,1-1-14 0,3-1-17 0,1 0-15 15,1 3-12-15,1-1-10 0,0-3-9 0,2 1-8 0,1-2-7 16,-2-1-4-16,-1-1-12 0,-2 0-22 0,-2 0-39 0,-3 0-53 16,-2-1-52-16,-3 1-45 0,-4-2-55 0,1 1-60 15,-1 1-84-15,-4-2-102 0,-3 0-67 0,0 1-5 0</inkml:trace>
  <inkml:trace contextRef="#ctx0" brushRef="#br0" timeOffset="12950.18">2369 11985 366 0,'-4'-3'700'0,"-2"0"8"0,2 3-147 0,1 0-161 16,1 0-119-16,0 0-90 0,0 1-59 0,2 1-34 15,2-2-20-15,0 3-7 0,0-2-24 0,5 4-17 0,0 1-15 16,3 1-4-16,1 2-1 0,5 1 2 0,0 3 8 0,3-1-8 16,-1 0-6-16,2 1 8 0,-1 1 2 0,4-3-7 15,-2 3-4-15,1-2-5 0,-3-1-10 0,2 1 10 0,-1-2 7 16,-2-1-4-16,1-2-3 0,-4 3 2 0,0-3-2 16,-1-1-13-16,-3 0-22 0,1-1-31 0,-3-2-48 0,0-3-51 15,-2 0-44-15,0-2-37 0,0-1-31 0,0-3-18 16,0-2-12-16,1-2-19 0,-3 0 8 0,0-2-3 0,0-2-1 15,-1 1 0-15,-1-3 0 0</inkml:trace>
  <inkml:trace contextRef="#ctx0" brushRef="#br0" timeOffset="13149.95">2791 11968 3 0,'-4'-12'322'0,"1"4"13"0,-1 1 1 15,1 4-8-15,1 2-1 0,0 1-18 0,-3 1-34 0,3 2-20 16,-1 4-16-16,0 3-21 0,0 2-25 0,0 0-28 16,1 0-33-16,-1 3-26 0,0-1-15 0,2 2-25 0,1 0-21 15,0 1-13-15,1-1-14 0,0 1 1 0,2 1-8 0,1-2 0 16,1-1-4-16,2 2 0 0,1-2-3 0,0 0 3 15,4 0-2-15,-1-1-2 0,2 4-6 0,-1 2 3 16,2-2-3-16,0 1-3 0,-1 1-3 0,-1 1 2 0,0 0 2 16,-2 2 1-16,-2-2 2 0,-1 1 5 0,-3-1 14 15,-1 2 2-15,-3-4-3 0,0 1-2 0,-3-1-2 0,-1-1-3 0,-3-3 1 16,-1 0-10-16,-2-4-6 0,-2-2 2 0,0-2-3 16,-2 1-22-16,-3-5-30 0,0-1-36 0,-3-2-52 15,1-2-48-15,-2-4-51 0,1-2-43 0,-1-4-50 0,3 0-67 16,-3-5-103-16,3 3-61 0,-1-3-4 0</inkml:trace>
  <inkml:trace contextRef="#ctx0" brushRef="#br0" timeOffset="14089.14">1220 11982 352 0,'-2'-8'584'15,"0"4"-93"-15,-1-2-92 0,2 3-65 0,-2 1-41 0,1-1-8 16,2 2-1-16,-1 1 0 0,0-2 4 0,-1 1-19 15,2 2 3-15,0 1-13 0,0-1-13 0,0 4-31 0,0-2-21 16,0 6-26-16,0 0-31 0,2 1-15 0,-1 3-34 0,-1 1-32 16,0 1-28-16,1 2-14 0,-1-1-9 0,2 1-4 15,1-1-4-15,-1-1-2 0,2 0 8 0,-2-1-3 0,1-4-1 16,1-1 1-16,2-3-2 0,-2 2 8 0,3-4-4 0,-3 1 5 16,3-4-7-16,-1-1 2 0,1-3 5 0,1 0 7 0,3-5 12 15,-2 0 5-15,3-3 9 0,0-4 1 0,1-1 2 16,-1-4-4-16,1 1 0 0,-1-4-3 0,0 2-9 15,-1 0-13-15,-2 0-8 0,0 2-2 0,1-1-13 0,-3 2-15 16,-1 2-36-16,-1 1-49 0,0 3-37 0,-1 1-64 0,-1 2-65 16,-1 2-72-16,2-1-64 0,-3 5-48 0,0 0-27 0,2 1-14 15,-1 0-39-15,-1 2-39 0,-1 0-46 0,0 0-2 16,0 0 33-16</inkml:trace>
  <inkml:trace contextRef="#ctx0" brushRef="#br0" timeOffset="15021.39">1678 11973 215 0,'-2'-9'424'0,"-1"0"-84"15,-1 0-84-15,1 1-70 0,-1 0-47 0,-1 0-28 16,3 0-20-16,-3-1-9 0,1-1-1 0,1 1-4 0,-1 0 4 16,1 0 5-16,1-2 6 0,-1 2 11 0,0 0 21 15,0 3 19-15,0 0 27 0,2 3 27 0,-2 2 24 0,0 1 22 16,-1 0 19-16,1 3 2 0,-1 3-11 0,0 3-27 0,-3 3-29 15,0 1-30-15,0 4-36 0,0 2-39 0,0 2-31 0,0 0-21 16,1 1-11-16,-1-2-4 0,2-1-13 0,0-1-4 16,1-1-6-16,3-2 5 0,-1 0-3 0,2-3-6 15,3-3 5-15,-1-2-4 0,2 0-1 0,1-3-4 0,0 1-1 16,0-3-6-16,1-2 5 0,1-1 8 0,2-2-6 0,-2-1-1 16,2-2 0-16,0-2 3 0,-1-1 4 0,0 0 2 0,-1-1-2 15,2-1-6-15,-2 2 1 0,-2 2 5 0,1-1 2 16,0 2 6-16,-2 2 2 0,1 2-1 0,0 4-5 15,-1 2-2-15,1 4 3 0,1 2 1 0,3 4-2 0,-1 1-3 16,-1 0-1-16,2-2-1 0,-2 1-6 0,2-1-9 0,2-1-16 16,-2-3-24-16,1 0-26 0,-1-4-40 0,-1-1-55 0,-1-1-37 15,0-3-39-15,1-3-28 0,-2-4-18 0,2-2-5 16,1-6 5-16,-2-2 18 0,0-1 37 0,-1-4 26 16,-2-1 33-16,0-2 34 0,0-2 27 0,0 1 27 0,-1-3 21 15,0 1 23-15,-2-1 23 0,1 1 13 0,-2-3 15 0,-2-1 11 16,1-1 11-16,0 2 14 0,-2-2 17 0,0 0 12 15,0 0 11-15,0 1 9 0,2 4 7 0,0 2 9 0,-1 1 12 16,2 4 6-16,0 3 4 0,2 3 3 0,-2 4 15 0,0 2 9 16,0 2 19-16,0 1 21 0,1 4 30 0,0 1 12 15,-1 1-2-15,2 3-9 0,-1 6-20 0,-1 3-11 16,2 4-17-16,-1 4-21 0,0 4-20 0,2 1-4 0,-1 3 2 16,0 4-2-16,1 0 11 0,-1 1-7 0,0 0-4 15,1 1-10-15,-1-1-29 0,0 0-34 0,0-1-16 0,1-1-9 16,-1-2-14-16,2-1-9 0,-2-3-4 0,1 1-7 0,1-5 4 15,-1 0 8-15,1-3-10 0,1-3-6 0,-3-2-6 0,3 0-24 16,-1-3-48-16,-1-2-49 0,2-3-65 0,-1 0-75 16,1-3-65-16,-1-2-59 0,3-3-40 0,-2-2-3 0,1-1 25 15,1-3 36-15,0-3 52 0,2-1 71 0,-2-4 63 16,0-1 60-16,0-1 49 0,-2 2 32 0,2 1 20 16,-1 1 12-16,-1 3 13 0,0 1 5 0,-3 4 16 0,3 2 15 0,-3 1 17 15,3 2 23-15,-3 4 20 0,3 1 12 0,1 4 6 16,-1 4 11-16,-1-1-4 0,2 4-6 0,0 1-9 0,1 0-13 15,1 3-12-15,0-4-7 0,-1 2-4 0,2-3-9 16,1 1 1-16,0-4-1 0,0-2-2 0,-1-1-7 0,0-2 17 16,2-4 15-16,-1 2 27 0,-1-5 13 0,0 0 24 15,1-3-6-15,-1-4 8 0,-3-1 3 0,1-2-16 0,2 1-22 16,-4-2-25-16,2-1-19 0,-2-1-30 0,-1-1 5 16,-1-1-17-16,-1 1-11 0,0-1-23 0,1 4-31 0,-3-3-67 15,1 3-73-15,-1 1-79 0,0 2-87 0,0 2-92 0,-1 1-151 16,0 0-111-16,1 7-37 0,-2-2 35 0</inkml:trace>
  <inkml:trace contextRef="#ctx0" brushRef="#br0" timeOffset="15388.91">2393 11937 102 0,'-3'3'647'0,"2"-2"30"0,1-2-99 0,0-2-161 0,3-4-140 16,-1-1-100-16,3-2-47 0,-3-1-31 0,3-3-20 15,-1-1-25-15,0 0-16 0,1-1-7 0,-2-2-4 0,1 1-8 16,-2-1-14-16,1 2 9 0,-1-1 11 0,0-1 7 0,-2 0 19 16,0 3 22-16,-2 3 27 0,2 2 34 0,-2 2 35 15,1 2 31-15,-3 2 27 0,-1 2 25 0,1 4 18 16,-3 1 3-16,0 1-16 0,0 2-19 0,0 3-30 15,0 2-33-15,0 1-35 0,0 1-35 0,1 2-38 0,1 2-24 0,0-1-13 16,4 1-15-16,1 1-8 0,0-3-7 0,2 0 0 16,4-2 4-16,1 2 2 0,2-3-4 0,1-1-8 0,4-2 10 15,-1 0-4-15,1-3 0 0,0 1-4 0,-1-4-8 0,1-1-10 16,2-2-15-16,-2-3-16 0,0 0-51 0,0-3-54 0,-3 0-68 16,3-2-95-16,-2-1-98 0,-1 0-79 0,2-1-86 15,-3-1-98-15,-1-1-120 0,1-1-45 0,0 1 10 0,-2 0 64 16</inkml:trace>
  <inkml:trace contextRef="#ctx0" brushRef="#br0" timeOffset="26769.29">12389 12840 339 0,'-6'1'466'0,"1"-1"-74"0,-1-1-77 16,3 1-90-16,-1-2-50 0,3 1-39 0,-1-1-24 15,0 2-2-15,2 0 4 0,-1-1 20 0,1 1 33 0,-1-2 33 16,1 0 25-16,0 2 23 0,-1 0 9 0,1-1 5 0,0 1 5 16,-2 0-5-16,2 0-18 0,0 0-15 0,0-1-14 15,0 1-22-15,2-2-8 0,-2 2-27 0,1 0-20 0,0 0-24 16,2 2-18-16,1 0-24 0,2 3-25 0,0-2-10 16,1 2-12-16,2-1-10 0,1-1-6 0,4 2-5 0,1-1-4 15,3-1 5-15,0 0 2 0,1 2-8 0,4-1 2 0,1-1 0 16,1 0 6-16,2 0-4 0,0 0-4 0,-1 0-1 15,-1 0-1-15,2-1 8 0,-1-1-1 0,-3 1-7 0,0-1 1 16,0 1-3-16,-3-1 5 0,-2 2-1 0,-3-2-6 16,-2 1-1-16,-1 0-8 0,-3-2 11 0,-2 0-9 0,-3 0-8 0,-1 1-13 15,-1 1-18-15,-2-1-19 0,-2 2-18 0,-1 0-35 16,-3-1-49-16,-1 0-40 0,-1 0-59 0,-3 0-54 16,0 1-48-16,-3-2-37 0,1 1-38 0,-3-4-15 0,1 1-10 15,-2-4-19-15,0 1-21 0,-1 2-38 0,-1-1-9 16</inkml:trace>
  <inkml:trace contextRef="#ctx0" brushRef="#br0" timeOffset="27033.41">12252 12934 158 0,'-11'3'539'0,"-1"0"-49"0,2-2-64 0,-1-1-63 16,4 0-37-16,3 0-23 0,0 2-10 0,1-4-5 15,1 2-12-15,0 2-26 0,1-2-17 0,1 2-16 0,1 1-11 16,3-2-9-16,3 2 3 0,0 0 3 0,4 0 11 15,1 2-3-15,1-1-11 0,2 2-19 0,2-1-25 0,0-1-18 16,4 1-35-16,-1-4-27 0,1 2-23 0,1 0-21 16,2 0-9-16,-2 0-11 0,3 0-2 0,-3-1-9 0,0-1-1 15,-2 2-3-15,0-1-5 0,-2-1 2 0,0 1-4 0,-4-1 1 16,0 0-6-16,-1 1-12 0,-3-2-17 0,0 0-26 16,-4 2-40-16,-1 1-48 0,-1-2-47 0,-1 1-64 0,1-1-73 15,0-1-68-15,-4 0-52 0,2-1-37 0,1-2-20 16,-1 0-34-16,-2-2-61 0,2 1-49 0,-1-1-6 0,-1 1 36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56:19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14839 13572 10 0,'2'0'73'0,"1"1"-15"0,-1-1-8 0,2 2-5 15,-1-1-2-15,1 0-5 0,-1 3 2 0,2-3-7 16,2 2-3-16,-3-1-3 0,3-1-3 0,-1 1-4 0,-1-2-2 16,2 0-1-16,0 0-6 0,-2 1-2 0,1-1-5 0,-3 2-4 15,2-1-4-15,-2-1-3 0,0 2-12 0,-1-1-11 16,0-1-13-16,-1 1-17 0,-1-1-21 0,0 0-24 0,0 4-26 16</inkml:trace>
  <inkml:trace contextRef="#ctx0" brushRef="#br0" timeOffset="595.58">14708 13666 215 0,'-4'2'262'0,"3"-2"-16"0,0 0-13 15,0 0-20-15,-1 0-19 0,2 0-24 0,2-3-18 0,-1 1-22 16,-1 1-14-16,2-1-16 0,0 2-14 0,0 2-17 16,0-2-9-16,1 1-12 0,0-1-9 0,3 0-3 0,-1 0-4 15,1 0 0-15,-1 2-7 0,4-1 0 16,0 1-5-16,1-1-2 0,2 1-2 0,-1-1-6 0,5 0-3 15,-2 3-6-15,2-4 1 0,2 1 3 0,0 1 0 0,-2-1-2 16,4 1-1-16,-1-1 0 0,0-1-2 0,-1 0 2 16,1 0-1-16,-2 0-1 0,-2-1-1 0,2-1 1 0,-4 1 1 15,-4 1 0-15,2-2 1 0,-4 1 0 0,0 1-1 0,-2-2 1 16,-3 0 3-16,0 2-2 0,0-1 0 0,-2 1 0 16,-2-1 1-16,-2-1-1 0,-1 2-1 0,0-1-1 0,-4-1-4 15,2 2 4-15,-6 0 0 0,1 0-2 0,0 0 1 16,-2 2 6-16,-2-1-1 0,-1 1-2 0,0-1-2 0,-1-1-2 15,1 1 1-15,-1-1 0 0,2 2 1 0,-2 0-6 0,0 1 0 16,2-2 6-16,0 1 5 0,2-1 5 0,-2 2 0 0,2-1 2 16,2-1 7-16,0 0 10 0,2 3 13 0,3-3-2 15,0-1-2-15,3 2 2 0,1-1-4 0,2-1-1 0,-1 2-9 16,4-2-10-16,-1 1-3 0,3 1 6 0,2-2 8 16,1 0-1-16,0 0 3 0,3 0 1 0,2 0 3 0,0-2 2 15,1 1-4-15,5 1-12 0,-1-2-2 0,1 1-7 0,0-1-1 16,0 2-5-16,1 0-2 0,-1 0-3 0,-1 0 0 0,1 0-3 15,-2 0-16-15,-2-1-22 0,0 1-31 0,-3-4-39 16,0 3-39-16,1-2-40 0,-3 0-42 0,2 0-50 16,-2-1-47-16,0 0-66 0,-1 2-60 0,-1 0-39 0,0 2-9 15</inkml:trace>
  <inkml:trace contextRef="#ctx0" brushRef="#br0" timeOffset="11484.02">9752 9508 33 0,'-2'-1'431'15,"2"1"-95"-15,0-2-103 0,0 2-81 0,0-1-61 16,0-1-37-16,0 2-15 0,2 0-13 0,-2 0-7 0,2 2-9 0,-2-1-3 16,4-1-3-16,-1 2-1 0,-1 1-1 0,1 0-4 15,1 1-1-15,-1-1 3 0,0 0 0 0,-2 0 2 0,2 0 0 16,0 1-2-16,0 0 5 0,-1-3-3 0,0 2 0 15,-1-1-2-15,2-1 0 0,-3-1 1 0,1 2 4 0,-1-2-2 16,0 1-3-16,0 1 0 0,0-2 0 0,0-2-1 0,0 2 3 16,0 0-4-16,0-1 0 0,0 1-7 0,2 0-17 15,-1-2-27-15,-1 2-41 0,0 0-64 0,0 0-99 16,0 0-89-16,0 0-70 0</inkml:trace>
  <inkml:trace contextRef="#ctx0" brushRef="#br0" timeOffset="15761.31">12019 15880 105 0,'3'-1'366'0,"1"1"-89"0,1 0-72 0,1 0-58 16,1 0-36-16,1 0-28 0,1 1-19 0,1-1-16 15,1 1-11-15,0 1-13 0,2-2-9 0,0 0-6 0,0 0-4 16,-1 0-3-16,4 0-6 0,-1-2-3 0,0 1-6 16,-1 1-9-16,1-1-4 0,-5 1-8 0,2-2-6 0,-4 1-2 15,-1-1-1-15,-1 2 7 0,-2-1 5 0,-2 1 6 0,-2 0 8 16,-2 1 8-16,-3-1 7 0,-1 2 7 0,-1 1 5 16,-3-3-2-16,0 1 8 0,-3-1 10 0,-1 3 5 0,1-1 2 15,-3-1 3-15,-1 1 2 0,1 1 3 0,-2-3 3 16,0 1 3-16,0-1-10 0,-1 0-2 0,3 0-4 0,-1-1-3 15,3-2-4-15,-1 0-4 0,1 1-3 0,2-2-10 0,1 1-2 16,-2-2-5-16,3 4 0 0,1-2-1 0,-2-1-2 16,4 3 0-16,0-2-2 0,0 2 1 0,0-2 1 0,3 3 1 15,-3 0-6-15,3 0-3 0,1 1-3 0,0 1-5 16,2-2-14-16,-2 1-16 0,3-1-25 0,0 2-31 0,2-1-44 16,-1 0-63-16,0 1-90 0,2 1-85 0</inkml:trace>
  <inkml:trace contextRef="#ctx0" brushRef="#br0" timeOffset="21511.59">14492 15448 7 0,'12'-15'648'0,"-3"0"-23"15,0-1-66-15,0-1-89 0,-2 1-75 0,-2-1-55 0,-1 2-37 16,-1 0-29-16,-3 2-10 0,0-2-15 0,0 0-15 0,-1 1-10 15,-2 1-7-15,-2-1-7 0,2 2-16 0,-3 2-9 16,-1-1-20-16,1 1-15 0,-2 2-19 0,-1 2-16 0,2 0-20 16,0 3-21-16,0-1-9 0,-2 1-16 0,2 1-14 0,-2 4-8 15,0 1-6-15,-1 1-5 0,1 2-6 0,-2 4 2 16,1 0 1-16,-1 1-1 0,0 3 1 0,2-2-2 0,2 0 3 16,1 0-2-16,0 0-3 0,2 0-6 0,1-1-2 15,2-1-3-15,1-1 0 0,1 0-3 0,2 0 1 0,1-2 0 16,2 0 1-16,0-1 0 0,2-3-2 0,2 0-1 0,-1-2-1 15,2-2-3-15,0-2-2 0,1 0-9 0,2-2-4 16,-2-1-1-16,1 0-4 0,-1-1 2 0,-1-1-5 16,1 1 6-16,-3-1 3 0,-2 4 8 0,0-1 0 0,0 2 9 15,-3 2 10-15,-2-1 5 0,-1 4 9 0,1 2 0 16,-2 3 5-16,-2 3 3 0,1 2 6 0,-1 4 2 0,-2 1 0 16,1-1 0-16,-3 5 4 0,1-2 3 0,1 3-2 0,0-1 5 15,-2 0 2-15,1 0-2 0,-1 0-2 0,2-3 3 0,0 3-6 16,-2-3 1-16,3 0-1 0,1-3-3 0,0 0-10 15,2-1-2-15,2 0-8 0,-1 0-3 0,1-3-5 0,0 0-6 16,2-2-8-16,-1-1-15 0,3-1-10 0,-2-2-16 0,0 1-9 16,-1-3-28-16,1 0-20 0,-1-2-28 0,0 0-26 15,0-1-33-15,-1-1-45 0,1 0-51 0,-1-1-74 0,0-2-64 16,2-1-59-16,-1-1-44 0,2 0-40 0,-1-1-45 16,-1 1-65-16,0-2-36 0,-2 2 31 0</inkml:trace>
  <inkml:trace contextRef="#ctx0" brushRef="#br0" timeOffset="24096.45">15812 15787 243 0,'-2'-21'628'0,"-1"3"-29"0,-1-3-85 0,-2 3-96 0,1 0-76 0,0 2-48 16,-3 1-32-16,2 3-21 0,1 2-14 0,-1 4-17 15,1-1-20-15,-1 4-28 0,1 3-36 0,-2 2-23 0,0 2-19 16,-2 4-20-16,0 2-14 0,1 4-3 0,0 2 3 16,-1 2 10-16,-1 1 22 0,2 3 4 0,1-1 6 0,0 0 5 15,0 0-7-15,2-2-7 0,1 1-16 0,3-4-9 16,-1-1-20-16,2-3-20 0,3 0-14 0,-1-3-13 0,2-1-4 16,1-4-20-16,0-2-8 0,2-4-21 0,1-2-9 0,1-4-6 15,2-5-6-15,-1-2-1 0,0-3-2 0,3-6 5 16,-3 1 8-16,1-2 10 0,-2-2 12 0,2-3 12 0,-2-2 15 15,-1-2 16-15,1 1 8 0,-1-3 17 0,0 0 10 0,-1 0 14 16,0-2 8-16,1 4 10 0,-1 2 13 0,-2 4 8 16,0 4 24-16,-3 3 24 0,1 4 18 0,0 4 11 0,-3 3 6 15,0 5-9-15,0 3-4 0,-3 4-11 0,0 3-17 16,1 6-21-16,-1 6-24 0,-1 1-14 0,1 4-7 0,0 3-2 16,3 3-5-16,0 0-5 0,0 4-10 0,3-2-7 0,-2 1-5 15,2 2-8-15,1-3-10 0,0 1-9 0,2 0-8 16,-2-1-13-16,3-2-11 0,1 1-19 0,0-2-33 0,-1-2-43 15,0-1-53-15,-1-1-56 0,-1-4-72 0,4 1-92 16,-1-4-77-16,0-1-57 0,3 0-33 0,-1-4-6 16,1-2 3-16,1-2 10 0,2-4 30 0,0 0 42 0,0-4 46 15,1-2 49-15</inkml:trace>
  <inkml:trace contextRef="#ctx0" brushRef="#br0" timeOffset="24360.27">16175 15876 182 0,'14'-13'375'16,"-2"3"16"-16,-2 1 0 0,-3 3-4 0,-3 0-4 15,0 1-10-15,-1 4-12 0,-2 1-5 0,-1 5-3 0,-1 1-3 16,0 4-9-16,-2 1-15 0,0-1-30 0,-1 2-30 0,-2 2-26 15,2 1-28-15,-1 0-32 0,3-2-31 0,1 2-39 16,-1-1-34-16,2-3-28 0,2 0-23 0,-1-2-12 0,3-1-10 16,2-4-6-16,-2 2-7 0,3-4-6 0,0-1-6 0,1-2-4 15,4-4-10-15,-3-2-11 0,2-3-5 0,-2 0-8 16,1-2 1-16,-3-3-2 0,0 0 9 0,-1 0 1 0,-2-1 15 16,-4-2 11-16,0 0 9 0,-3 1 14 0,-1 1 4 15,-3 0 8-15,0 3 3 0,-4 1 0 0,0 2-4 0,-2 2-5 16,-1 4-4-16,-2 1-15 0,1 0-13 0,-2 3-15 0,3 3-22 15,-2 0-18-15,5-2-21 0,0 2-16 0,1-3-25 0,3 2-30 16,3-1-47-16,3-1-47 0,2 0-32 0,2 0-27 16,4-3-21-16,1 2-9 0,3-2-3 0,3 0 9 15,2-2 17-15,0 1 21 0,0-1 9 0,2-1 4 0,2 1-6 16,-1 0 2-16,-1 0 13 0</inkml:trace>
  <inkml:trace contextRef="#ctx0" brushRef="#br0" timeOffset="24660.57">16396 15720 163 0,'11'4'307'0,"-4"2"14"0,-2 2-7 0,2-1-22 16,-3 4-25-16,3-1-28 0,-1 2-18 0,-2 0-14 15,2 2-13-15,-2-1-5 0,0 2-5 0,0 0 2 0,-1-1-1 16,-2-1-5-16,1-1-14 0,-2 0-4 0,0 2-4 0,-2-4-4 16,1 1-8-16,-2-4-13 0,0 1-9 0,1-1-11 15,-3-2-8-15,3-2-20 0,-1-2-19 0,-1-1-15 0,1-1-12 16,0-4-12-16,2-2-14 0,-1-4-10 0,2 1-6 16,3-4-4-16,0 0-5 0,1 0-2 0,2-3-4 0,2 2-1 15,0-1-5-15,3 1-2 0,-1 3 1 0,1 0 1 0,0 1 6 16,0 2 1-16,0 2 7 0,4 1 1 0,-3 3 9 15,-1 3 5-15,1 1 2 0,-4 2 8 0,-1 5 1 0,-1-1 5 16,-1 4 5-16,-1-1 5 0,2 2 1 0,-1 2 0 16,-2-1-1-16,1 2-7 0,0-3-6 0,-1 2-3 0,1-2-9 15,-1 0-17-15,1-1-11 0,-2 0-22 0,3-4-30 0,-1 1-28 16,0-2-44-16,0-2-54 0,2 0-55 0,-1-1-50 16,-2-3-34-16,1-2-31 0,5-1-15 0,-2-3-24 0,2 2-21 15,-2-4-31-15,-2 1-44 0,2-2-7 0</inkml:trace>
  <inkml:trace contextRef="#ctx0" brushRef="#br0" timeOffset="24981.41">16855 15744 320 0,'2'0'481'15,"0"0"-51"-15,1 0-56 0,-1 1-48 0,3 2-33 0,-1 1-20 16,0 1-15-16,2 0-17 0,1 2-17 0,-1-1-19 16,-1 2-19-16,2-1-27 0,3 1-23 0,-3-1-23 0,1 2-20 15,3-1-11-15,-3-1-13 0,3 1-10 0,-1-4-13 0,-2 2-8 16,4-3-13-16,-4 2-11 0,0-1 0 0,1-2-12 15,0-1-4-15,0-4-1 0,-2 2-1 0,0-4 2 0,0-1 0 16,2 0 2-16,-4-1 0 0,2-2 6 0,-1 0 6 16,-1-2-3-16,2 1 7 0,-2-2 1 0,2 1 7 0,-3 2 2 15,0 2 2-15,-1-1 4 0,0 4 8 0,0-1 13 0,-3 4 4 16,1 1 12-16,-1 3 8 0,0 3 15 0,-1 1 14 16,1 4 11-16,-2-1 6 0,1 3 3 0,1 3-5 0,-1-3-15 15,-1 2-13-15,2 0-13 0,-1 0-18 0,1 0-10 0,0 0-26 16,0-1-29-16,0 0-30 0,0-1-31 0,0 0-38 15,0-1-46-15,0-1-41 0,0-3-47 0,1 0-57 0,1 0-48 16,-1-4-38-16,2-2-21 0,-2-1-11 0,3-2-4 16,-1-3-10-16,4-1-21 0,-1-3-23 0,1-2-53 0,0-2-9 15,0-3 15-15</inkml:trace>
  <inkml:trace contextRef="#ctx0" brushRef="#br0" timeOffset="25167.7">17381 15517 430 0,'1'-4'708'15,"0"1"29"-15,-1 3-40 0,2 3-44 0,-2 3-42 0,-2 2-44 16,2 2-57-16,-1 2-63 0,0 4-57 0,1 1-55 16,-1 1-57-16,1 1-74 0,-2 2-66 0,0 0-45 0,2 2-29 15,0 1-20-15,0-2-16 0,0 2-12 0,0-1-9 16,2-2-14-16,0 0-11 0,-1-2-20 0,3 1-25 0,-1-2-35 16,1 0-45-16,-1-2-59 0,0-1-64 0,-2-2-76 15,2 0-89-15,-2-6-72 0,1 1-57 0,-1-4-47 0,-1-4-37 16,0 0-48-16,0 0-38 0,0 0 16 0,0 0 68 0</inkml:trace>
  <inkml:trace contextRef="#ctx0" brushRef="#br0" timeOffset="25343.54">17150 15765 487 0,'-10'-9'803'0,"2"1"76"0,2 1-9 0,1-1-92 16,0 2-103-16,3 2-105 0,0-2-88 0,5 1-76 15,1-1-64-15,3 0-67 0,3 1-67 0,4 1-52 0,1 0-36 16,5 1-29-16,0 3-25 0,2-2-28 0,1 2-26 15,1 0-31-15,2 0-30 0,-5 2-37 0,4-1-46 0,-3 1-75 16,0-1-89-16,0 2-125 0,-3-3-125 0,2-3-121 0,-3 2-159 16,1-2-96-16,-1 1-30 0,2 1 34 0,-1-3 66 15</inkml:trace>
  <inkml:trace contextRef="#ctx0" brushRef="#br0" timeOffset="25909.88">17649 15609 535 0,'-5'-3'753'0,"-1"-1"21"0,2 3-85 0,0 0-158 0,1 1-144 0,-1 1-113 0,0 2-64 15,0 2-30-15,1 2-24 0,-1 1-16 0,2 1-21 16,1-2-16-16,1 1-19 0,0 0-19 0,2 2-18 0,3 0-21 16,0 1-11-16,4-3-7 0,-1 3-5 0,3 0 1 15,2-2-11-15,3 0-10 0,-2 1-12 0,2-1-10 0,0 0-7 16,0 0-9-16,-2-1 0 0,0 0-9 0,-2 0 10 0,-2 0 14 15,-5-1 22-15,0 1 31 0,-4-1 31 0,-1 1 45 0,-4 1 41 16,-3 0 38-16,-3 1 27 0,-4-1 17 0,-2 0 5 16,-2 0-7-16,-3 0-9 0,0 2-31 0,0-4-29 15,-2 1-32-15,5-1-27 0,0-2-21 0,2-1-17 0,4 1-22 16,2-2-27-16,3 0-30 0,3-2-42 0,1 1-54 16,3-2-57-16,4-2-60 0,2-2-81 0,2-1-91 15,3-1-85-15,4-3-64 0,0 0-51 0,3-1-47 0,0 1-61 0,3 0-43 16,1 1 25-16,-1 2 78 0</inkml:trace>
  <inkml:trace contextRef="#ctx0" brushRef="#br0" timeOffset="27730.77">19227 15349 167 0,'0'2'491'0,"0"-1"-54"0,0-1-60 0,3 2-45 0,-2-2-36 0,-1 0-23 15,2-2-3-15,-2 2 0 0,-2 2 0 0,1-2 0 0,-2 1 2 16,-2 1-3-16,-1-1 0 0,-1 2 6 0,-3 0 1 15,-2-1-8-15,-2 1-7 0,-5-2-12 0,-3 1-28 0,-3-2-21 16,4-2-26-16,-8 1-31 0,3-2-33 0,-3-2-21 0,3 1-24 16,-1-1-17-16,0-2-7 0,2-1-8 0,1 1-9 0,1-1 0 15,2 1-6-15,0-1-9 0,3 2-3 16,0 0 0-16,1-1 1 0,3 2-1 0,-1-1 1 0,4 2-3 16,1-1-1-16,2 2-1 0,1 0 1 0,3 0-3 0,-2 2-1 15,5-1-1-15,-2 2 0 0,2-1 2 0,-1 1-2 16,0 0 1-16,2 0 0 0,0 0 1 0,2 0 0 15,0 0 1-15,-1 0-1 0,0 1 5 0,1 2 3 0,-1 1 4 0,2 0 4 16,-3 0 3-16,0 1 0 0,0-1 5 0,-3 4 0 16,2-1 0-16,-3 0 4 0,-1 3 0 0,-1 0 2 0,1-1 1 15,0 2 4-15,1-1-5 0,-3 2 2 0,3 0 0 16,1 0-4-16,1 0 0 0,-1 1-6 0,3 1 1 0,-2 3 0 16,2 1-3-16,2-2 0 0,-1 4 0 0,1 1 0 0,0 0 2 15,-2 1 4-15,3 2-5 0,-3 2-1 0,0-1 2 16,0 1 0-16,0-1-1 0,0-1 3 0,0 3-1 0,-1 0 3 15,-1 2 2-15,2-2 2 0,0 0 0 0,-2-2 3 0,0 1-2 16,1-1-4-16,-1 1 3 0,0-2-5 0,0 0-1 0,2 0-2 16,-1-3-3-16,1 0-4 0,0-2-4 0,0-1 2 15,1 0-6-15,1 0-1 0,2-1-5 0,-3-2-1 16,3-2 0-16,-1-1-2 0,1-1-3 0,-2-2 3 0,3-2-3 16,-3 1 3-16,2-2 1 0,1 0-1 0,2 0-1 0,-4-2 3 15,2-1 1-15,-1 0-2 0,0 0-2 0,2-1 1 0,-2-1 1 16,3-2 0-16,3 1-1 0,-2-2-2 0,4 1 3 15,2-1-3-15,3-1 2 0,1-1 3 0,1-1-1 0,0 1-7 16,2-1-1-16,1 1-1 0,-1-1-5 0,2 1 3 0,1 2-11 16,-3-1-2-16,2 2-5 0,-1 1 7 15,1 0 3-15,1 0 1 0,-2 0 4 0,3 1-1 0,-1-1 9 0,0 1 0 16,1-1 5-16,2 2-4 0,0-2 3 0,0 2-2 16,0-2-2-16,0 0 2 0,1-2 0 0,2 0 1 15,-2 1-7-15,2 0-1 0,-2-1-2 0,-1-1-8 0,0 0-9 16,-4 2-11-16,2-2-12 0,-4-2-3 0,-2-1-6 0,-4 3-3 15,-1-1-4-15,-2-1-3 0,-1 1-3 0,-4-1-10 0,0 1-15 16,-4-1-36-16,0-1-58 0,-3 2-67 0,0-2-102 16,-3 0-115-16,0-3-98 0,0 0-87 0,-1-2-103 0,0 1-108 15,-1 1-18-15,0-2 32 0,0 1 84 0</inkml:trace>
  <inkml:trace contextRef="#ctx0" brushRef="#br0" timeOffset="28410.13">19067 15312 485 0,'-10'-5'544'0,"2"0"-75"0,2 1-84 15,-1 1-70-15,2-1-36 0,5 1-17 0,-4-2 6 0,2 2 4 16,2 0 4-16,-1 2-6 0,1-2-13 0,0 0-7 0,0 1-12 16,1-1-12-16,0 0-1 0,0 2-3 0,1-1-5 15,0 2-9-15,-2 0-8 0,0 0-22 0,0 0-16 0,4 0-15 16,1 0-30-16,0 0-18 0,4 3-19 0,1 0-11 16,1-1-15-16,3 1-6 0,2 0-4 0,4 0-10 0,-2 0-2 15,5-2-6-15,2 2-4 0,0-1-10 0,4-2 5 0,1 1-6 16,2 1-5-16,0-2-5 0,1 1-1 0,1 1 0 15,-2-1-4-15,-2 1 4 0,-1 1-3 0,-2 0 3 16,-3-1-4-16,-3 0 0 0,-3 1 2 0,-1 0 1 0,-3 0 1 16,-4 0 3-16,0 0 4 0,-3 2-2 0,-3-1 4 0,0 2 5 15,-1 2 2-15,-1 1 4 0,-1 0 1 0,-1 0 3 16,0 1 2-16,0-1-1 0,0 3 0 0,1 0 2 0,1 2 1 16,1-1-5-16,-1 2-2 0,1 1-1 0,1 1-1 0,2 1-2 15,-1 0-4-15,-2 2-6 0,3 0 0 0,-1 2-4 16,2 0-2-16,-2 3-2 0,1-2 1 0,-1 1-3 0,1 0 2 15,-2 0-2-15,0 0 0 0,2 2 2 0,-3-1-1 0,1-1 4 16,1 0-2-16,-2 0 0 0,3-3 5 0,-1 3 0 16,0-3-2-16,-1-1-3 0,0 1 0 0,2-3-2 0,-2 0 1 15,-1-2-4-15,0 1-5 0,0-1 8 0,-2 1-5 16,0-4 6-16,-1 2-3 0,-1-3 3 0,0 0-1 0,-2 0 5 16,-1-3-3-16,-2 2-1 0,-1-1 2 0,-1 1-1 0,-3-1 4 15,2 1-3-15,-4-2-1 0,-1-2 0 0,2 1 5 16,-2-1 0-16,0 1 4 0,-2-2 6 0,2 0 3 0,1 0 4 15,1-2 2-15,0-1 2 0,1-1 0 0,0-1-1 0,1-1-4 16,0 0-6-16,2-1-5 0,-3-2-11 0,3 1-8 16,-2-2-9-16,2-1-7 0,-2-1-10 0,2-1-12 0,-2-1-14 15,0-1-9-15,0-2-3 0,1 1-13 0,-2 0-11 16,0-2-16-16,-3 1-20 0,2-1-28 0,-4 2-35 0,0-1-42 16,1-1-45-16,1 2-63 0,0-1-58 0,1 1-54 15,-1 1-40-15,1 0-26 0,4 0-14 0,-1 1-20 0,2 1-38 16,-1 1-36-16,2 3 13 0,2 1 31 0</inkml:trace>
  <inkml:trace contextRef="#ctx0" brushRef="#br0" timeOffset="28961.8">19379 15715 328 0,'4'-4'741'0,"-2"-2"40"0,-1-4-65 16,-1 2-128-16,0-3-116 0,0 1-86 0,0-1-71 0,-1-1-50 15,-2 2-27-15,0-4-18 0,-3 1-8 0,1-1-10 16,-2 2-11-16,-2 0-22 0,0 3-22 0,-4 0-15 0,1 3-16 15,-2 3-19-15,0 2-18 0,-1 1-13 0,0 3-12 0,-1 1-5 16,1 4-3-16,-1-1 0 0,2 1 3 0,2 1 1 16,0-2-2-16,3 2 0 0,1 0-5 0,1 0-6 0,2 2-2 15,2-2-9-15,1 0-9 0,2 0-8 0,2 0-5 16,2 0-4-16,2-2-1 0,-1 1-4 0,4-1 0 0,-1-3-2 16,2 1-2-16,0-2 3 0,1-1-3 0,-1-2-3 0,1-2 1 15,0 1 4-15,0-1-3 0,1-1 4 0,-1 0-1 0,-1 0-1 16,0 0 3-16,0 2 4 0,-1-2 1 0,-2 0-3 15,-1 1 7-15,-1 0 5 0,-2 2 5 0,3 0 7 16,-1 2 9-16,-3 0 5 0,3 4 6 0,-4 1 7 0,2 2-2 16,-2 1 4-16,1 4 1 0,-1 1 0 0,-1 2-2 0,0 1-1 15,0 3 1-15,0 0 4 0,-1 1-7 0,-1 2 3 0,2 0-1 16,-1 0-6-16,1-1-1 0,-2-1-4 0,2 1-10 16,0-2-3-16,0 0-2 0,2-2-8 0,-2-2-5 15,1-1-4-15,2-3-7 0,-2-2-8 0,2 0-11 0,0-2-20 16,0-3-22-16,1 0-22 0,0-3-33 0,0 0-29 0,2-3-42 15,-1-3-60-15,-2-2-71 0,2-2-93 0,1-2-112 0,-1-3-102 16,4-3-103-16,-1-2-130 0,-1-1-73 0,-1 0-5 16,-2-2 46-16</inkml:trace>
  <inkml:trace contextRef="#ctx0" brushRef="#br0" timeOffset="33596.49">18683 16684 179 0,'0'-4'769'0,"0"1"43"0,0 0-36 0,0-1-114 16,0 2-106-16,0-1-87 0,0 0-71 0,1 1-56 0,1 1-46 15,-1 1-36-15,2 0-25 0,0 1-23 0,1 1-32 16,-1 2-30-16,2 0-35 0,0 1-22 0,0 3-15 0,-1 1-5 16,1 4-8-16,-1 2-6 0,-1 2 1 0,-1 1-7 0,0 0 2 15,0 0-7-15,-2 1 0 0,-4 2-3 0,3-1-2 0,-1 1-2 16,-3 0-2-16,1-2 4 0,-2 2-3 0,2-1-5 0,-3-1 0 16,0 1 2-16,0-2 0 0,-1-2-5 0,1-1-4 15,-4 2-8-15,4-4-5 0,0-1-2 0,0 0-7 0,0-3-16 16,-2-1-12-16,0-4-12 0,2 1-18 0,-2-4-23 0,2-2-22 15,-3-2-29-15,0-5-38 0,2-3-48 0,-3-2-60 0,0-3-64 16,3-2-80-16,-2-3-80 0,2 0-62 0,-1-3-45 16,2 0-42-16,2 0-38 0,-3-2-54 0,3 4-18 0,-2-1 52 15</inkml:trace>
  <inkml:trace contextRef="#ctx0" brushRef="#br0" timeOffset="33719.5">18506 16509 602 0,'4'-11'662'0,"2"1"-57"15,1-1-128-15,-2 2-129 0,1 0-102 0,1 2-76 16,-1 0-73-16,-1 3-67 0,1 1-64 0,-1 0-70 0,0 2-64 16,2-1-69-16,-1 2-84 0,-1 0-115 0,2 2-102 0,-3-1-42 15,1 2-3-15</inkml:trace>
  <inkml:trace contextRef="#ctx0" brushRef="#br0" timeOffset="34249.35">18849 16702 218 0,'-3'11'754'16,"-1"-4"27"-16,1 1 1 0,2-1-138 0,-1-1-145 0,1 2-126 15,0-2-91-15,2-2-72 0,0-1-50 0,3 0-26 0,2-1-36 16,4-2-29-16,2-2-28 0,-1-1-32 0,3-1-30 0,-2-2-24 16,2-3-23-16,3 0-39 0,-3-2-31 0,2-1-34 15,-4 0-25-15,0 0-7 0,-3 3 15 0,2-1 2 0,-4 4 22 16,-4-2 37-16,-1 1 38 0,-4 2 42 0,0 1 39 0,-4 2 32 15,-1 2 30-15,-3 2 39 0,0-1 31 0,-1 4 24 0,0-1 26 16,-1 2 14-16,3 3 24 0,-1 0 21 0,0 0 8 0,3 2-4 16,0-1-4-16,3 2-5 0,0-2-19 0,1 3-18 15,3-3-30-15,0 1-34 0,3-1-26 0,1 1-22 0,3-1-25 16,1 0-21-16,3 1-13 0,2-2-7 0,-1 2-10 0,2-4-6 16,-2 1-8-16,2-1-15 0,2-1-31 0,-2 0-31 0,-1-1-39 15,1-4-44-15,-2 1-40 0,3-4-41 0,-1 2-54 0,2-3-45 16,0-1-22-16,-4-1-14 0,-1-1-3 0,1 0 4 15,-3-3 10-15,0-1 17 0,0-1 35 0,-4-1 36 0,2-1 37 16,-1-1 39-16,-2-1 43 0,0-3 37 0,-1 0 42 0,-2-2 45 16,1-2 39-16,-1 1 48 0,-1-1 37 0,0-1 31 15,-1 2 30-15,-1 0 29 0,1 0 18 0,-2 3 21 0,3 0 23 16,-1 3 18-16,1 3 15 0,-3 3 14 0,2 0 4 16,-1 3-1-16,1 1-1 0,-2 1-10 0,3 3-15 0,0 1-12 15,1 0-7-15,1 4-3 0,-2 1-1 0,1 4-5 0,-1 3-11 16,-1 3-16-16,1 1-16 0,-3 2-26 0,0 3-27 15,2 2-33-15,-2 1-25 0,-1-2-22 0,0 5-12 0,0-3-10 16,1 3-5-16,-1-3-7 0,1 2-4 0,-1-2-13 0,3-2-17 16,0-1-18-16,0 0-29 0,-1-1-41 0,0-2-58 0,1-2-59 15,0-1-81-15,1-1-95 0,1-2-90 0,-1-2-72 16,1-1-74-16,3-1-76 0,-1-2-82 0,1-3-23 0,-2-3 37 16</inkml:trace>
  <inkml:trace contextRef="#ctx0" brushRef="#br0" timeOffset="34453.47">19412 16524 237 0,'4'-12'770'16,"-3"4"46"-16,2 1-38 0,-2 1-82 0,1 0-78 15,-1 1-66-15,2 2-70 0,-3 2-68 0,1 1-58 0,1 3-48 16,-2 1-45-16,1 4-49 0,-1 0-49 0,2 5-43 16,-1 2-29-16,-1 3-20 0,-1 3-20 0,-1 1-8 15,1 1-8-15,-2 2-11 0,0 1-12 0,2-4-14 0,-2 4-9 0,0-4-13 16,2 1-10-16,-1-1-16 0,1-2-19 0,1-1-20 15,0-1-36-15,0-1-47 0,-1-2-63 0,1-2-73 0,0-1-99 16,1-3-95-16,0-1-84 0,2-4-82 0,1 1-87 0,2-2-80 16,0-2-13-16,-1 1 39 0</inkml:trace>
  <inkml:trace contextRef="#ctx0" brushRef="#br0" timeOffset="34861.87">19641 16768 413 0,'0'2'795'0,"0"1"40"0,-2 0-51 0,2 1-122 0,0 2-112 15,0 3-95-15,2 0-75 0,-1 2-56 0,2-1-43 16,0 1-34-16,1-1-37 0,0-1-35 0,2 0-43 0,-1 0-43 16,2-3-44-16,0 0-36 0,2-1-26 0,0-4-27 0,-2 2-26 15,4-3-19-15,-3 0-22 0,2-3-19 0,-2-1-12 16,3-2-11-16,-1-3-4 0,0 0 10 0,-2-2 16 0,3 1 18 0,-3-1 16 16,-1-2 23-16,1-1 18 0,-1 1 21 0,0-1 17 15,-1 2 19-15,-1-1 14 0,-2 1 14 0,1 0 17 0,-3 3 17 16,0 0 25-16,-1 1 31 0,-1 4 30 0,1-1 18 0,-1 2 12 15,-3 1 4-15,3 1-2 0,0 1-11 0,0 0-21 0,-3 3-29 16,2 0-33-16,0 2-21 0,-1 1-22 0,3 1-12 0,-1 1-10 16,1 1-8-16,1 0-4 0,1 3-6 0,2-2 0 0,1 4-5 15,-2-2-3-15,2 0-7 0,1 0-4 0,1 3-6 0,-3-2-2 16,0 2-2-16,0 2 2 0,2 1 8 0,-5-2-4 16,2 2 5-16,-3 2 3 0,-1-2 9 0,-2 0 6 0,-3 1 9 15,1-1 10-15,-2 2 0 0,-5-2 5 0,1 0 12 0,-2-2 4 16,-2 2 3-16,-2-3 3 0,0-1-3 0,1-1-4 0,-5-1-8 15,3-2-3-15,-2-4-8 0,1 1-14 0,-1-3-15 0,2-2-21 16,-2-4-18-16,3 1-32 0,-1-5-34 0,1 0-50 16,1-3-57-16,2-2-70 0,3-1-97 0,3-3-99 0,2-3-93 15,2-1-99-15,4 1-128 0,3-3-71 0,4 1-3 0,-2-1 35 16</inkml:trace>
  <inkml:trace contextRef="#ctx0" brushRef="#br0" timeOffset="35943.31">20096 16680 112 0,'-1'-12'449'0,"0"3"-26"0,-1-2-37 0,2 4-35 15,-1-1-37-15,1 1-28 0,0-1-12 0,0 3-16 16,0 3-8-16,0-3-6 0,1 4-1 0,2-2-11 0,0 0-3 15,-2 1-2-15,2-1 4 0,0 3 16 0,0 1 8 0,1 1-2 16,-1 3-3-16,1-1-9 0,0 3-12 0,0 1-14 16,0 2-24-16,0 3-29 0,-1 2-26 0,1 1-17 0,-4 4-16 15,3 1-6-15,-3 0-5 0,-1 1-11 0,-1 0-9 0,2 1-14 16,-4 0-10-16,2-2-11 0,-1 0-13 0,0-2-18 16,0 1-23-16,0-2-18 0,-1 0-22 0,1-3-19 0,1-2-21 15,-1-1-25-15,1 0-32 0,0-3-42 0,-1 0-47 0,0-3-53 16,2 0-82-16,-1-1-86 0,1-2-74 0,1-3-63 0,0 0-53 15,1-3-57-15,-1-2-58 0,0 1-12 0,0-2 45 0</inkml:trace>
  <inkml:trace contextRef="#ctx0" brushRef="#br0" timeOffset="37109.67">20069 16641 625 0,'-2'-18'663'0,"-1"0"-55"0,1 3-78 0,2 1-79 0,0 2-59 15,4 0-42-15,-1 2-22 0,2 1-26 0,1 0-17 16,2 3-14-16,0 1-16 0,2 1-20 0,0 2-17 0,4 2-20 15,-2 0-27-15,2 3-24 0,2 2-28 0,0 2-30 16,0 1-26-16,3 2-22 0,-1 4-18 0,-1 1-9 0,-2 0-14 16,1 3-14-16,-2 1-12 0,-1 1-12 0,-3-1-11 0,-2 1-12 15,-4 1-7-15,-1 0-6 0,-3-2 1 0,-4 2 5 0,-2-2 5 16,-2-1 13-16,-3 2 7 0,-3-2 11 0,-1-3 11 0,0 2 12 16,-2-2 13-16,-2-3 10 0,0 0 6 0,1-3 0 15,-2 0 3-15,1-2-3 0,1 1-6 0,3-4-8 0,1-1-22 16,0 0-12-16,4-1-18 0,0-1-14 0,3-1-20 0,1-1-21 15,4-1-21-15,0-1-14 0,1 0-17 0,2-1-18 0,1 1-26 16,0 0-19-16,3-2-16 0,1 2-9 0,1 0-3 16,2 0-1-16,1-1 8 0,0 0 5 0,4 0 22 0,-1 1 17 15,0-1 22-15,5 1 21 0,-2-2 20 0,3 1 18 0,-1-1 24 16,1-1 25-16,1 0 27 0,0 2 31 0,-1-2 35 0,0-1 34 16,-1 3 37-16,-1 0 39 0,0-1 36 0,-1 2 30 0,-4 0 30 15,-2-1 22-15,0 1 10 0,-5 0 14 0,-2 1 7 0,1 2 0 16,-4 2-5-16,2-1-6 0,-2 2-11 0,-2 0-12 15,2 1-15-15,-4 3-27 0,3-1-31 0,-1-2-32 0,-2 4-29 0,3-2-25 16,1-1-25-16,0 2-25 0,0 0-19 0,1-1-10 16,-1 0-7-16,4 0-9 0,-1-1-7 0,1-1-11 0,3-2-4 15,-1 1-3-15,2-3-5 0,4-2-13 0,-2 1-15 0,1-4-16 16,0 1-14-16,0-1-15 0,1-2-11 0,-3 1-7 16,2-3-3-16,-3-2 8 0,-2 2 10 0,-1-1 22 0,-2-1 20 15,-3 1 22-15,-1-1 16 0,-2 1 22 0,-3-1 23 0,-2 2 13 16,-2 1 10-16,-2 0 6 0,1 0-1 0,-3 1-2 0,-1-1-6 15,-1 2-11-15,0 0-9 0,-2 3-11 0,2 0-8 0,-2 3-4 16,4 0-3-16,0 2 2 0,-1-1 2 0,3 2-6 0,2 0-14 16,0 0-12-16,3 2-15 0,0-2-21 0,2 3-18 0,3-2-23 15,2 1-19-15,2-1-16 0,6 2-14 0,-1-2-12 16,1 1-12-16,5-2-13 0,-1 0-11 0,2 0-5 0,4-1 0 16,-2-1 1-16,1-1 7 0,3 0 15 0,-2 0 22 0,2-1 31 15,-2-1 31-15,0-1 22 0,0 0 31 0,1 0 21 0,-2 2 32 16,1-1 28-16,-3 0 23 0,1 2 17 0,-2 0 19 0,-1 0 20 15,1 4 20-15,-2-1 11 0,3 1 13 0,-6 2 6 16,1 0 2-16,0 2 6 0,0 1-6 0,-2 0-3 0,-1 3-3 16,1-2 2-16,-5 5-5 0,-1 0-3 0,0 2 3 15,-4-1 6-15,0-1 14 0,0 2 6 0,-3-2-3 0,1-2-3 16,0 0-10-16,-3 0-12 0,1-3-21 0,-1-1-21 0,2-1-28 16,-1-2-18-16,2 0-20 0,0-2-13 0,0-1-14 0,0-1-9 15,2-2-10-15,1 0-12 0,-1-3-6 0,0-2-5 0,2-1-4 16,4-1-5-16,-3-2 7 0,3-2 2 0,0 1 6 0,2-4 6 15,0-1 5-15,2 2 2 0,0-1 3 0,1-1-2 0,1 3-2 16,-1-1-3-16,2 1-1 0,-3 1 0 0,0 2-2 16,1 2-1-16,-2 0 4 0,0 3 6 0,0 0 0 15,0 2 11-15,0 1 12 0,-2 1 4 0,10 3 37 16,-10 0-29-16,0 1 1 0,0 2 2 0,1 3-6 0,-2 0-7 16,1 2 2-16,0-4-6 0,-1 2-6 0,1 0-3 0,-2 2-10 0,0-2-13 15,0 0-22-15,0-2-28 0,-1 1-31 0,3-2-33 0,-1-2-39 16,-1-1-44-16,1 0-54 0,-1 0-56 0,0 2-46 0,1-4-31 15,0 1-14-15,2-4-12 0,-2 1 7 0,3-2 15 0,0-3 24 16,1 1 35-16,-1 1 33 0,4-4 26 0,-3 0 20 0,2 0 26 16,0-3 37-16,2-1 50 0,-1 0 69 0,0 0 77 15,-1 0 81-15,1 0 73 0,-2 3 66 0,0-1 49 16,-4 2 42-16,1 3 25 0,-2 1 10 0,-1 0 14 0,-2 1 7 16,3 0 2-16,-2 1 0 0,-1 1 3 0,1 2-7 0,-2 1-9 15,0 4-16-15,0 1-24 0,0 1-33 0,0-1-32 0,0 2-29 16,2 0-31-16,-2 2-31 0,0-1-28 0,2-1-29 0,1 0-30 15,-1-1-24-15,1 1-20 0,0-2-14 0,2 1-19 0,-2-2-19 16,2 0-21-16,-1-2-17 0,2 1-14 0,-2-2-17 0,3 0-10 16,0 0-17-16,0-2-7 0,1-1-1 0,-1 0 1 0,2-3 2 15,1 0 4-15,-2 0 10 0,2-1 9 0,-1-1 15 0,-1-1 18 16,0 2 18-16,-1-2 17 0,-1 3 14 0,-1-2 27 16,-2 2 20-16,1 0 20 0,-1 2 19 0,1-2 21 0,-4 3 13 15,0 3 13-15,0 0 6 0,0 1-2 0,0 2-4 0,0 2-5 16,0-1-13-16,0 2-13 0,2-1-14 0,0 1-16 15,1-2-15-15,-3 1-17 0,2-1-19 0,0 0-26 0,-1 0-19 16,1-1-24-16,2-2-22 0,-2-1-27 0,3 0-31 0,-3 0-34 16,1-1-39-16,1 1-31 0,1-3-29 0,-1 0-21 0,-1 0-29 15,1-3-16-15,1-2-14 0,1-1-11 0,0 2-36 0,2-1-56 16,-2-1-52-16,0 0-7 0</inkml:trace>
  <inkml:trace contextRef="#ctx0" brushRef="#br0" timeOffset="37361.56">21565 16438 379 0,'0'-7'917'0,"0"2"82"0,0 2 53 0,-2 5-124 16,0 1-154-16,1 3-165 0,1 1-121 0,-1 4-90 16,-1 0-66-16,1 3-66 0,-1 1-50 0,2 2-37 15,0 2-33-15,0 2-31 0,0 0-24 0,0 3-19 0,-1 0-19 16,1 2-14-16,0-2-9 0,-1 0-11 0,-1 3-11 0,1-3-10 15,-1 1-16-15,-2-1-16 0,3 0-15 0,-2-2-14 16,0 1-22-16,2-3-25 0,-2-1-16 0,0 1-17 0,2-2-17 16,-1-3-24-16,0 0-42 0,-1-3-48 0,-1-2-47 0,0-1-71 15,2-2-92-15,1 0-77 0,-3-1-66 0,4-3-63 0,0-3-74 16,0 0-66-16,0 0-3 0,0-3 61 0</inkml:trace>
  <inkml:trace contextRef="#ctx0" brushRef="#br0" timeOffset="37828.83">21411 16915 343 0,'-10'-6'861'0,"3"2"73"16,2 1-19-16,-1 0-91 0,2 0-131 0,0 1-128 15,1-1-123-15,0 2-87 0,0-1-73 0,2 1-69 0,1 1-56 16,0 0-53-16,3-2-32 0,1 1-30 0,0 1-24 0,0-2-21 16,3 2-11-16,2 0-11 0,-1 0-20 0,4 0-23 0,-2 2-24 15,2-1-34-15,1 1-38 0,2 1-28 0,-1-3-25 0,3 0-25 16,-1 0-14-16,6-2-4 0,-4 1 2 0,3-1 18 15,-1-1 32-15,1 0 33 0,0 0 28 0,-1-1 34 0,-2 1 25 16,0-3 34-16,0 3 34 0,-4-2 30 0,0 2 26 0,-1-1 26 16,-1 1 32-16,-3 0 27 0,-3-1 44 0,0 3 34 0,-4 0 33 15,2-1 33-15,-3 2 16 0,-2 2 2 0,-1 0-6 16,-1 2-18-16,-3 0-22 0,-1 2-36 0,-1 3-37 0,-2-1-41 16,-1-1-31-16,1 2-21 0,1 0-14 0,-3 0-11 0,3-1-13 15,3 1-11-15,0-2-8 0,2 1-9 0,1 1-10 0,0-2-11 16,2 2-9-16,1-3-10 0,3 2-8 0,-1 1-10 0,1-2-2 15,3 1-6-15,-1-1-5 0,1-1-1 0,-1 0-6 0,2-1-3 16,2-1-7-16,-4 1-3 0,2-2-8 0,-1 3 0 0,0-2-2 16,1 1 2-16,0 1 9 0,1-2 8 0,-3 2 10 15,0-1 17-15,1 1 18 0,-1-1 11 0,1 3 23 0,-1 1 24 16,-3 0 25-16,-1 0 28 0,1 0 17 0,-2-1 13 0,-2 1 7 16,0 0 11-16,-1-2-4 0,0 1-12 0,-3-1-16 0,1-1-20 15,-1 0-17-15,-1 2-14 0,0-2-18 0,0 0-12 0,-1-2-12 16,1 2-12-16,-1-3-17 0,1 0-24 0,0 0-38 15,0 0-50-15,0 0-57 0,0-2-72 0,-1 1-107 0,4-4-101 16,1-2-97-16,3 0-97 0,0-2-113 0,3-2-80 0,-2 1-16 16,2-1 37-16</inkml:trace>
  <inkml:trace contextRef="#ctx0" brushRef="#br0" timeOffset="38009.68">22135 16905 52 0,'-8'-5'753'0,"0"-1"1"0,1-1-17 0,-3-2-195 15,1 0-233-15,0 0-221 0,-2 0-161 0,2 0-124 16,0 0-91-16,1 1-80 0,1 1-95 0,1 1-82 0,1 0-34 16,-1 1 1-16</inkml:trace>
  <inkml:trace contextRef="#ctx0" brushRef="#br0" timeOffset="42893.39">1839 6104 45 0,'0'2'140'0,"-1"1"1"15,-1-3-3-15,2 0-6 0,0 0-13 0,0 0-10 0,-2 0-16 0,1 0-13 16,1 0-11-16,-1 0-20 0,1 0-8 0,-1 0-6 16,-1 0-9-16,2 2-4 0,-2-2-6 0,1 0-1 15,1 0-9-15,-1 0 5 0,1 0-6 0,0 1-1 0,-1 1 2 16,-1 1-6-16,2 0-2 0,-2-1-4 0,2 2-12 0,0-3-27 16,0 1-25-16,0-2-48 0,0 0-69 0,0 0-109 15,0 0-68-15</inkml:trace>
  <inkml:trace contextRef="#ctx0" brushRef="#br0" timeOffset="45242.88">3443 5938 91 0,'5'-7'219'16,"-1"-2"-9"-16,-1-2-9 0,1-1-5 0,-1 0-11 0,-1-1-8 15,0-1-20-15,-2-1-13 0,0 0-15 0,0 0-6 0,-2 2-2 16,-1-4-1-16,-2 2-4 0,-1 2-8 0,-1-1 4 0,-1 0-3 16,0 3-9-16,-4 2 1 0,1-2-9 0,-1 5-3 15,-1-1-1-15,-1 2-1 0,0 2-7 0,-2 3-6 0,0 0-8 16,2 3-16-16,-4 2-4 0,2 2-11 0,2-1-10 15,-4 5-5-15,3-2-6 0,0 4-6 0,1 1-4 0,1 1 5 16,0 0-1-16,2 1 3 0,2 1-2 0,2-3-8 16,3 2 7-16,1-1-2 0,1 0-1 0,2-2-2 0,2 2-1 15,5-1 5-15,-2-2 6 0,2-2 3 0,2 1 2 16,0-2 9-16,3 0 10 0,1-3 3 0,0-2-2 0,2-1-5 16,-1 0-2-16,4-4-2 0,-2-1 0 0,0-2-4 0,1-4-12 15,0 0-1-15,0 0 2 0,-1-3-1 0,2 1-1 16,-4-2 3-16,0 1-4 0,-1-1 1 0,-1 1 10 0,-3 3 14 15,-2 0 14-15,0 2 19 0,-2 2 14 0,-3 1 7 16,0 1 4-16,0 2 7 0,-2-1-16 0,-2 1-14 0,0 1-15 16,0 1-19-16,-3 1-13 0,0 3-11 0,1 0-4 0,-3 1-10 15,2 2 2-15,0 3 4 0,-1 2-1 0,2 1-4 16,-2 1 0-16,0 4 1 0,1 1 0 0,0 0 10 16,-1 3 13-16,1 1 12 0,0 4 13 0,1 2 14 0,-1 2 14 15,-2 2 6-15,3 1-1 0,0 1 1 0,0 1-9 0,1-1-10 16,0 1-13-16,1-2-4 0,2 0-12 0,0-2-4 0,0-1 0 15,2-1-11-15,1-4-1 0,-2-2 0 0,2-3-5 16,-1 0-3-16,-1-5-4 0,0-1-4 0,1-4-6 0,-1-2-8 16,-1-1-41-16,0-2-67 0,0-2-100 0,0-5-129 15,0-4-124-15,2-3-152 0,0-4-132 0,3-3-105 0,-3-1-25 16,5-3 23-16</inkml:trace>
  <inkml:trace contextRef="#ctx0" brushRef="#br0" timeOffset="63191.96">20388 15300 77 0,'0'0'159'0,"0"1"-8"0,0 0-8 15,0-1-10-15,0 2-15 0,-2-2-13 0,2 0-18 16,0 0-23-16,0 0-20 0,0 0-25 0,-1 0-24 15,1-2-26-15,-2 2-24 0,0 0-31 0,2 0-38 0,0 0-46 16,0 0-61-16,0 0-64 0</inkml:trace>
  <inkml:trace contextRef="#ctx0" brushRef="#br0" timeOffset="63408.95">20406 15188 186 0,'0'0'162'0,"-2"0"-33"0,1 0-32 16,1 2-38-16,0-2-32 0,0 0-29 0,0 0-24 15,0 0-23-15,0 0-23 0,0 0-18 0,0 0-17 0,0 0-11 16,0 0-1-16</inkml:trace>
  <inkml:trace contextRef="#ctx0" brushRef="#br0" timeOffset="63709.36">20298 15282 45 0,'-5'1'105'0,"1"1"-31"16,1 1-25-16,-7 4-47 16,10-5-40-16,-1 1-6 0,1-2-13 0,0-1-14 0</inkml:trace>
  <inkml:trace contextRef="#ctx0" brushRef="#br0" timeOffset="64203.33">20429 15174 139 0,'3'-2'299'0,"1"-2"-43"0,-4-1-41 16,3 2-41-16,0 0-29 0,-2 0-27 0,3 1-19 15,-2 1-18-15,-1-2-5 0,1 3-11 0,1-3-4 0,-3 3 4 16,1-1 2-16,0-1 7 0,1 1 10 0,0 1 15 0,-2-2 8 15,1 1 17-15,-1 1 19 0,1-2 13 0,-1 2 15 16,0 0 4-16,-1-2 5 0,1 1-3 0,-1 1-2 0,1 0-10 16,0 0-14-16,0 0-14 0,-2 1-17 0,0 1-32 15,2-2-10-15,0 0-9 0,-1 0-15 0,1 0-10 0,0 0-6 16,0 0-12-16,0 2-1 0,0-2 8 0,0 1-13 16,0-1-8-16,-1 0-4 0,1 2-2 0,-1-2-5 0,-3 3-2 15,3-2-5-15,-1 2 5 0,-2 0 1 0,0 0 3 16,1 2-4-16,-4-2-1 0,2 1 9 0,-2 2 5 15,0 0 1-15,-2 2 0 0,1-1 7 0,-2-1 7 0,1 2 12 16,-2 1 8-16,0 0 1 0,-3 1 7 0,0 0 11 16,0 3 8-16,-2 0 8 0,1 1 0 0,-3 1 7 0,1 0 11 0,0 1 2 15,1-1-2-15,0 0-5 0,0 0-8 0,2-3-8 0,0 0-8 16,3-1-16-16,1-1-18 0,0-1-9 0,2-1-13 0,1-1-4 16,1 0-8-16,2 0-9 0,0-3-11 0,0 1-17 15,0-1-21-15,1-1-31 0,1-1-35 0,0 1-43 0,1-3-48 16,0 0-54-16,1-2-55 0,-1 1-56 0,1-2-39 15,-2-1-23-15,2 0-8 0,0-2-9 0,2-2-15 16,-2 0-39-16,1-3-28 0,1 4-1 0,-2-2 34 0</inkml:trace>
  <inkml:trace contextRef="#ctx0" brushRef="#br0" timeOffset="64526.58">20067 15238 126 0,'1'-4'474'0,"-1"-3"-40"0,1 3-76 0,3 0-63 16,-3-2-38-16,-1 2-22 0,1 0 1 0,-1 1 5 16,0 3 16-16,-1 0 9 0,1 2 13 0,-1 2-12 15,-4 1-10-15,-2 4-11 0,-1 3-14 0,-4-1-1 0,0 5-7 16,-3 0-3-16,-1 2-10 0,0 2-2 0,-1-1-7 0,4 1-11 16,-1-1-18-16,0 1-25 0,5-2-30 0,0-2-28 15,2 1-24-15,0-1-16 0,5-1-9 0,0-2-15 16,2 1-7-16,2-3-7 0,2-1-4 0,3-1-3 0,2-1 2 15,1-3-7-15,3 0-3 0,3 0 1 0,0-5-4 0,5 0-1 16,2-3-5-16,0 0-7 0,0-2-8 0,2 2-10 0,0-1-14 16,-3-1-16-16,0 0-24 0,-1 1-40 0,-2 0-43 15,-1 1-35-15,-1-3-39 0,-2 0-43 0,0 0-42 0,0 0-37 16,-2 1-29-16,-1 1-7 0,3-4 3 0,-4 1 1 16,2 1 9-16,-1-4 0 0,-1 2-30 0,0-1-64 0,-2 1-10 15,0-1 8-15</inkml:trace>
  <inkml:trace contextRef="#ctx0" brushRef="#br0" timeOffset="84691.81">15018 13182 33 0,'3'-3'100'0,"-1"-2"-10"0,-1 4-12 0,0-2-4 0,-1-1-7 16,0 2-7-16,0-1-9 0,0 1-4 0,0 1-15 0,-1-1-14 15,0 2-18-15,-2-1-26 0,-1-2-33 0,2-1-38 16,-1 2-47-16,1 0-66 0</inkml:trace>
  <inkml:trace contextRef="#ctx0" brushRef="#br0" timeOffset="88308.78">14839 13788 31 0,'-2'0'451'15,"0"-2"-54"-15,-1 0-80 0,-1 1-86 0,2-2-65 16,1 0-45-16,-3 3-29 0,3-1-25 0,0-1-17 0,1 2-13 16,-2 0-10-16,2 0-6 0,0 0-11 0,-1-1-5 0,1 1-10 15,0 0-3-15,0-2-1 0,0 1-3 0,0 1-1 0,1-2 2 16,-1 2 3-16,0 0-1 0,0 0 0 0,0 0 2 16,0 0 6-16,0 0 1 0,0 0 0 0,0 0 3 15,0 0-3-15,0 0 3 0,0 0-2 0,0 2 3 0,0-2-2 16,0 0 0-16,0 0 2 0,0 0-2 0,0 0-2 0,0 0 0 15,0 0 0-15,0 0-3 0,0 0 1 0,0 0 1 16,0 1 1-16,0-1 0 0,0 0 0 0,0 2 1 0,0-2 5 16,0 0 0-16,0 0 1 0,0 0 1 0,0 0 2 15,0 0 1-15,0 0 2 0,0 0 2 0,0 0-1 0,0 0 2 16,0 0 0-16,0 0 0 0,0 0 2 0,0 0 2 0,0 0 0 16,0 0 0-16,0 0-1 0,0 1 6 0,0-1 3 15,0 0 2-15,-1 0-2 0,1-1 2 0,0 1 6 0,0 0 6 16,0 0 6-16,0 0-1 0,0 0 2 0,-2 1 5 0,2-1 11 15,0 0 2-15,0 0-1 0,0 0-1 0,0 0 1 16,0 0 4-16,0 0 4 0,0 0 3 0,0 0-5 0,0 0 0 16,0 0 2-16,0 0-2 0,0 0-2 0,0 0-9 15,0 0-16-15,0-1-8 0,0 1-2 0,0 0-7 0,0 0-5 16,0 0-10-16,0 0-4 0,0 0 1 0,0 0 7 16,0 0 3-16,0 0-5 0,0 1 1 0,0-1 3 0,0 0 1 15,0 0 8-15,0 0-3 0,0 0 7 0,0 0-4 0,0 0 0 16,0 0 3-16,0-1 5 0,0 1-2 0,0 0 5 15,0 0-3-15,0 0-10 0,-1 0-2 0,1 0 3 0,-1 0-7 16,1 0-7-16,0 0 0 0,0 0-8 0,0 0-1 0,0-2 1 16,0 2-3-16,0 0-7 0,0 0 1 0,0 0 4 15,0 0-9-15,0 0 9 0,0 0 11 0,0 0-9 16,0 0-2-16,0 0-6 0,0 0-4 0,0 2-16 0,0-2-4 16,0 1-20-16,0-1-26 0,0 2-5 0,-2-2-13 0,2 0-28 15,-1 0-24-15,-1 0-30 0,1 1-20 0,-2-1-20 16,0 0-17-16,2 0-14 0,-2 0-11 0,0 0 8 0,1 0-6 15,0 0-19-15,1-1-47 0,-2-1-59 0,0 1-25 0,-1-1 3 16</inkml:trace>
  <inkml:trace contextRef="#ctx0" brushRef="#br0" timeOffset="89159.22">14643 12912 51 0,'-8'4'373'16,"1"-1"-48"-16,0 1-59 0,0 1-58 0,0 1-36 0,-2 0-30 16,0 2-16-16,1 1-8 0,0-2-5 0,-1 2-8 0,1 2 0 15,1-1 3-15,-1 2 3 0,1-3 4 0,-1 3 5 16,1-1 7-16,0 2 11 0,0-1 18 0,0 2 0 0,0-1 4 15,0 2 2-15,0 0 1 0,0 2 2 0,0-1-7 0,-2 2-11 16,2 0-13-16,0 0 3 0,2 2 2 0,-1-1 3 16,0 1-5-16,1 2 4 0,2-1 3 0,0 3 3 0,1 0 3 15,0 0-4-15,2 2-10 0,0 1-7 0,0-2-7 16,2 0-16-16,-2 3-16 0,4-1-17 0,0 1-16 0,1 1-12 16,1-1-14-16,2 0-10 0,2 0-8 0,1-3-3 15,3-3-6-15,1 3 0 0,3-6 1 0,-1 1-3 0,2-4-2 16,3-1 1-16,2 0-1 0,-1-3 0 0,2-2 0 0,0-2-4 15,2-2 0-15,-2-3 2 0,1 0-3 0,1-3 2 16,-1-3-1-16,0-1 0 0,1-2 1 0,-2-2 1 0,0-2-1 16,1-2-1-16,-2-2 2 0,-2-2 0 0,1-2-4 15,-2-4 2-15,1 3 0 0,-2-5 2 0,-1-1-2 0,0-2 0 0,-1-2 4 16,-2-4-4-16,-2 0 6 0,0-3 1 0,-3-3-3 16,-1 0 0-16,-2-4 0 0,-2 1 7 0,-2-1-5 15,0 0 5-15,-4 1-6 0,0 2 1 0,-2 1 3 0,-4 0 0 16,-1 3-1-16,-4 3-2 0,-3 1 0 0,-2 5 0 0,-4 2 2 15,1 2 2-15,-5 2-2 0,-2 3-1 0,0 3 1 0,-2 2 1 16,-2 1-3-16,1 1-2 0,0 1-5 0,1 1-7 16,1 1-11-16,2 2-24 0,0 2-29 0,1-1-34 15,1 1-38-15,1-1-28 0,3 0-45 0,1 1-39 0,2 1-42 16,2 0-36-16,1 2-26 0,-1 2-21 0,2 2-6 0,2 0-9 16,-1 0 12-16,2 2 14 0,0 1 12 0,2-2 2 15,0 3-23-15,0 0-34 0,2-1-3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59:03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4451 7521 70 0,'0'0'160'0,"0"0"-7"0,0 1-7 0,0-1-17 0,0 0-11 16,0 0-5-16,2 0-11 0,-2 2-10 0,0-1-15 0,0 2-14 15,0 0-12-15,0 0-5 0,-2-1-7 0,2 1-11 0,0 0-7 16,-2 0-5-16,2-2-6 0,-1 2-6 0,-1 0-12 0,2 0-18 16,0-1-15-16,2 1-26 0,-1 0-33 0,1-1-64 15,-2 0-101-15,2 0-76 0,-2-1-44 0</inkml:trace>
  <inkml:trace contextRef="#ctx0" brushRef="#br0" timeOffset="855.82">7355 7777 263 0,'0'2'414'0,"0"-1"-91"0,0 1-93 0,0-1-79 0,0 1-58 0,0-2-31 16,0 1-14-16,0 1-3 0,0-2 0 0,0 1 4 0,2 0 3 16,-2 1 8-16,0 1 8 0,0-1-6 0,2 1-7 0,-1-2-9 15,0 2-5-15,0-1-13 0,1-1-6 0,1 2-11 0,-2 0-10 16,0-1 1-16,3-1-4 0,-2 2 2 0,0-3-6 15,-1 2 2-15,2-2-9 0,-2 0-12 0,1 0-21 16,2 0-24-16,-3 0-25 0,4-2-31 0,-1 2-51 0,0-3-81 16,0 2-110-16,0-4-60 0,1 2-32 0</inkml:trace>
  <inkml:trace contextRef="#ctx0" brushRef="#br0" timeOffset="3090.49">15866 7363 604 0,'-4'5'648'0,"-2"-2"-91"0,2 0-139 0,1 0-118 0,1-2-82 0,-1 0-52 16,1 1-23-16,1 1-8 0,-2-3-13 0,3 2-14 0,-1-1-14 16,-1-1-15-16,1 0-15 0,1 0-17 0,0 0-12 0,1 0-16 15,1 0-16-15,-1 0-8 0,2 0-3 0,-2 0-8 16,2 0-19-16,0 2-37 0,-2-2-52 0,2 0-54 0,0 0-50 15,1 0-55-15,0-2-64 0,2 1-100 0,1-1-106 16,-1-1-38-16,1 1-10 0</inkml:trace>
  <inkml:trace contextRef="#ctx0" brushRef="#br0" timeOffset="22905.49">10275 12961 285 0,'0'0'412'0,"0"0"-61"16,0-3-69-16,0 0-56 0,0-1-49 0,0-1-27 0,0 0-20 15,0 3-5-15,0-1 0 0,2 0 5 0,-1 1 18 16,-1 1 14-16,0-2 25 0,0 1 11 0,0 2 17 0,0 0 16 16,0 2 25-16,-1-1 20 0,-1 2 18 0,2 2 8 0,-2 0-3 15,2 6-8-15,-2 1-22 0,1 5-34 0,-3 2-37 16,0 1-34-16,1 4-38 0,-1-2-34 0,1 2-29 0,-4 2-20 15,3-1-6-15,1-1-6 0,-1 0-6 0,1-1-8 0,2-1-4 16,1-2-4-16,0-1-3 0,0-1-6 0,0-1-2 16,0-2-3-16,0-2 0 0,0 1-3 0,0-4 0 0,0 1-5 15,0-2 1-15,0-2-5 0,0 1-13 0,0-4-36 0,0-1-48 16,-3 0-61-16,2-3-68 0,-1 0-95 0,1-1-90 16,-2-2-69-16,1-2-35 0,-5-1-3 0,4-3 25 0,-3-1 46 15,1-1 57-15,-2-1 91 0,0-2 83 0,-2 3 74 16,0-3 46-16,0 1 42 0,-1 1 23 0,0-2 26 15,-2 1 17-15,3 1 18 0,-3 0 17 0,1 1 19 0,0 2 14 16,1 0 20-16,-1 2 12 0,1 1 3 0,1-1 13 0,2 2 7 16,0 0 10-16,2 1-3 0,1 2-2 0,1 0-11 15,1 1-12-15,1-2-6 0,0 3-9 0,1 0 3 0,1 2 3 16,0 0 14-16,2 5 11 0,0 2 21 0,1 0 19 16,2 3 20-16,-1 3 7 0,0 0 9 0,1 0-3 15,-1 3-10-15,0 0 4 0,2 0-14 0,2 0-4 0,-2 1-17 0,2-2-9 16,-2-2-17-16,2 0-17 0,2-3-13 0,-1-1-25 15,2-1-9-15,3-2-20 0,-1-1-11 0,4-3-11 0,0-2-3 16,1-4-5-16,-1-2-8 0,3-3 0 0,0-1-5 0,1-2 4 16,-1-1-2-16,0-3-5 0,0-1-19 0,-3 0-36 0,2 0-66 15,-3-1-102-15,-1-1-100 0,3 1-96 0,-4-2-74 16,2 0-87-16,-1 1-120 0,-2 1-86 0,-3-1-6 16,0 2 58-16</inkml:trace>
  <inkml:trace contextRef="#ctx0" brushRef="#br0" timeOffset="25371.64">10676 12573 319 0,'4'-15'398'0,"-3"0"-87"0,2-2-88 0,-3 1-67 16,0 2-32-16,0-1-18 0,0 2-3 0,-1-2 4 0,-1 4 7 15,1-1 12-15,-2 2 16 0,2 2 19 0,-2 1 15 16,-2 2 12-16,2 2 2 0,-3 2-10 0,-1 1-12 0,2 1-2 16,-2 2-23-16,0 3-23 0,-4 2-22 0,3 1-24 0,0 3-12 15,-1 0-10-15,1 3-4 0,1-2-15 0,-1 2-3 16,3 0-5-16,1 0-8 0,-1-1-4 0,3-1-3 0,2-1-9 16,0-1-4-16,1-2 1 0,4-2-4 0,-2-1 5 15,3 0-3-15,1-3 2 0,3-1 0 0,-1-1 2 0,3-2 0 16,-1-1-3-16,0-4 0 0,1 2 2 0,-1-4-1 0,1-1 1 15,0 1-2-15,-4 3 1 0,2-3-3 0,-1 2-1 16,-2 0 3-16,-1 2 1 0,-1 1-3 0,-1 3 3 0,1 0 0 16,-2 4 4-16,2 4-1 0,-2 2 8 0,1 2 1 15,0 5-3-15,0-1 3 0,1 1-6 0,-1-1 2 0,1 1 0 16,1-4-1-16,0 1-5 0,1-4-4 0,-1 0-3 0,1 0-6 16,0-3-4-16,0-1-31 0,0-1-47 0,1-1-58 15,-2-2-62-15,1-1-49 0,1-2-36 0,-1-1-31 16,-2-2-22-16,2-1 4 0,0-1 25 0,0-3 34 15,-1-1 38-15,0-1 23 0,0-1 24 0,-1-2 31 0,-1 0 22 0,3-1 33 16,-2-2 35-16,0 2 47 0,-1 0 46 0,3-2 47 16,-1 4 35-16,0 1 19 0,1-1 18 0,0 2 4 0,-1 2-2 15,-1 0-13-15,-1 5-12 0,2-2-10 0,0 4-2 0,2 1-7 16,-1 1 4-16,1 1 1 0,-1 1 2 0,2 2 1 16,0 1 1-16,-2 1 1 0,0 1 0 0,-2 2 7 0,2 0 1 15,-3 2 0-15,0 1 9 0,-1-2 2 0,1 1 6 16,-4 1-6-16,2-2-9 0,-2 0 1 0,-2 0 3 0,2-2 1 15,-4 0-3-15,1 1-4 0,-1-3-10 0,0 0 4 0,0-1 4 16,0-3-7-16,0 2-18 0,-1-3-9 0,1-1-14 16,1 0-13-16,-1-1-1 0,1-4-12 0,1-2-12 0,-1-1-9 15,3-1-7-15,0-2-5 0,0 1 4 0,4-2 5 16,0-1-6-16,0-1-3 0,3 1 4 0,2 0-4 0,-1-1 5 16,3 0-2-16,0 4-1 0,1-1 0 0,2-1 3 0,0 2 5 15,1 1 0-15,-1 0-2 0,0 3-3 0,2 1-1 16,0 1 2-16,-2 2-6 0,0 2 1 0,0 2-12 15,-1 1-10-15,-2 1-11 0,0 0-23 0,-3 4-58 0,1 1-60 16,-4 0-50-16,1 1-40 0,-1 0-37 0,0-1-25 0,-1-2-39 16,-1 2-59-16,1-1-63 0,-1-1-41 0,-3 0-2 0</inkml:trace>
  <inkml:trace contextRef="#ctx0" brushRef="#br0" timeOffset="25939.42">11349 12613 505 0,'-4'-1'613'0,"0"-1"-75"0,-1 2-105 16,2-1-81-16,-3-1-50 0,1 2-36 0,1 0-28 0,1 0-20 16,-2 2-17-16,1-1-30 0,1-1-23 0,1 0-35 15,2 0-38-15,-2-1-18 0,0-1-16 0,4-2-16 0,0-1-4 16,0-2-10-16,3-4-5 0,0 1-6 0,2-2-1 15,2-2-1-15,2 0-1 0,0 1 7 0,0 1-3 0,2-2 2 16,-2 3-6-16,0 0 3 0,1 4 0 0,-1-2 2 0,-1 3 0 16,-1 1-2-16,3 2-3 0,1 3-3 0,-3 3 6 0,3 2-1 15,-1 1-4-15,2 1-6 0,-1 1-13 0,1 1-15 16,-2-2-47-16,1 4-53 0,-1-4-47 0,2 1-44 16,2-1-32-16,-1 1-23 0,2-3-10 0,-1 0 11 0,-1 0 36 15,-1-2 42-15,-1-2 43 0,0-1 49 0,1 0 30 0,-3-3 28 16,0 0 20-16,-1-1 10 0,-1-1 12 0,-2-1 14 0,-2 0 11 15,2-1 5-15,-3-2 9 0,-1-2 11 0,0 1 8 16,-2-4 13-16,-1 2 7 0,-1 0 4 0,-1 2 5 0,1-1 9 16,-2 2 11-16,-1 0 5 0,-3 3 1 0,2 3 3 15,-2 2 2-15,-2 4-3 0,0 1-8 0,-2 4-8 0,1 2-8 16,-1 2-6-16,1 0 4 0,-1 1-11 0,0 3-4 16,2-3-1-16,-1 2 1 0,2-3 3 0,1 0-6 0,0-1-10 15,3-1-14-15,0-2-11 0,0-2 5 0,2 0-12 16,2 0-5-16,2-2-8 0,2-1-4 0,0 0 2 15,3 0 0-15,0-3 7 0,1-1-11 0,3-1 6 0,0 1-2 0,-1-2 3 16,3 0-9-16,-3 0 1 0,1-1 4 0,-1 2-2 16,0 0-9-16,-2 1 2 0,1-2 3 0,-2 3 3 0,-1 0 8 15,-1 0-4-15,-1 1 7 0,-1 2-9 0,0 3 4 16,0 2-13-16,0 1-21 0,-2 1-39 0,2 0-42 0,-2 3-38 16,2-1-48-16,-2-1-32 0,4 2-29 0,0-3-17 0,-1 1-19 15,3-6-23-15,-1 2-20 0,0-3-27 0,1-2-30 16,-1-1-27-16</inkml:trace>
  <inkml:trace contextRef="#ctx0" brushRef="#br0" timeOffset="26345.52">11946 12585 76 0,'4'-11'406'0,"-1"1"-56"0,0 1-59 0,-1 1-57 15,1 2-52-15,-1 2-32 0,0 1-13 0,-2 1-8 16,3 4-5-16,-2 1-2 0,2 1-6 0,1 3-10 0,-4 1-11 16,5 1-17-16,-1 0-25 0,1 0-21 0,0-1-14 15,1 1-10-15,2-2-4 0,-1-1-4 0,3 0 1 0,-2-2-1 16,3 3 0-16,-1-4 0 0,-1-2 0 0,0 1 3 0,0-2 3 15,-3-2-1-15,-1 1 6 0,0-2 9 0,-3 0 14 16,3-2 6-16,-3-2 10 0,1 1 0 0,0-2 2 0,0-2 4 16,-2 1-11-16,1-2-10 0,0 1-11 0,1 1-5 15,-1-2-11-15,-1 0-2 0,0 4-4 0,-1 0-7 0,2 1 9 16,-2 3 10-16,0 0 21 0,0 1 12 0,0 2 9 0,-2 2 4 16,0 1 0-16,0 3 4 0,-1-2-1 0,1 5-10 15,0 0-21-15,2 0-14 0,0 3-5 0,2-2 7 0,0 4-3 16,3 0-6-16,-1-1-2 0,1 2-4 0,1 0 2 15,0 0-2-15,0 2-1 0,-1 1-12 0,-1 0 17 0,1 1 17 16,-3-1 23-16,1 3 26 0,-3 2 30 0,0-1 36 16,-3 0 32-16,1 3 39 0,-3 0 28 0,0-2 19 0,-4-1 2 15,1 1-11-15,-4-1-25 0,1-1-29 0,-1 0-33 16,-1-3-34-16,-1 0-41 0,0-3-33 0,0-3-25 0,0 0-15 16,1-3-5-16,1-1-9 0,2-3-3 0,-1-1-7 0,4-3 0 15,0-4-5-15,0-3-3 0,1-3-21 0,0-3-40 16,0 0-53-16,2-1-54 0,1-5-73 0,1 0-100 0,2-3-90 15,2-2-77-15,1 1-50 0,3-4-47 0,-1 2-80 16,2 1-59-16,0 1 0 0,0 0 56 0</inkml:trace>
  <inkml:trace contextRef="#ctx0" brushRef="#br0" timeOffset="26805.72">12436 12555 280 0,'4'-8'594'15,"1"1"-56"-15,1 1-115 0,-1-2-105 0,2 2-60 0,0 3-24 16,0 2 3-16,0 1 3 0,0 1 2 0,-1 4-4 16,-2 1-7-16,0 1-15 0,0 2-16 0,0 2-27 0,-3 0-30 15,-1 3-21-15,0-2-22 0,0 3-20 0,-1-3-20 16,1 2-14-16,-4-2-20 0,3 1-10 0,-2-2-5 0,0-1-3 15,1 1 5-15,0-3-3 0,-1 0 4 0,2-2 2 0,-2-2 0 16,2 0 3-16,-1-3-5 0,1-1 1 0,-3-1-8 0,2-4-3 16,1 1-4-16,0-2-3 0,1-3-2 0,0-2-1 15,1 1 1-15,2-2-3 0,1-2 3 0,0 1-2 16,2 0 3-16,-1 3 4 0,0-2-5 0,2 3 3 0,-1 0 5 16,1 0 0-16,-2 1-1 0,2 4 1 0,-1 0-2 0,1-1-2 15,0 5 4-15,1-1-6 0,1 2-2 0,0 1 0 0,0-1-1 16,0 4 5-16,-2-1-2 0,2 1 5 0,-2 1-1 15,3 1 3-15,-3-1-4 0,1 0 10 0,-1 0-6 16,0 0 0-16,0 2 1 0,0-1-5 0,-2 2 0 0,1 0-1 16,-1 0-7-16,-1 0 0 0,1-1 2 0,-1 1-5 0,1-4-1 15,1 3-4-15,-2 0-15 0,2-2-31 0,-1-3-42 0,2 0-72 16,2-2-74-16,1-1-60 0,-2 0-55 0,5-3-41 16,0 2-20-16,0-6-2 0,1 2 18 0,0-4 31 0,1 0 32 15,0-3 28-15,1 0 25 0,-1-2 21 0,0-1 28 0,-2 0 34 16</inkml:trace>
  <inkml:trace contextRef="#ctx0" brushRef="#br0" timeOffset="27072.66">13000 12501 126 0,'10'-15'245'0,"-4"0"40"0,-2 1 20 16,-3 2 10-16,-1 2-3 0,-1 2-12 0,-2 1-8 16,-1 1-3-16,-2 1-16 0,-1 2-19 0,0 2-13 0,0-1-18 15,-1 4-29-15,0-1-10 0,-3 5-22 0,2-2-20 16,-1 4-14-16,0 1-13 0,0 0-14 0,1 2-8 0,2 1-7 16,0 0-12-16,0-2-10 0,2 1-13 0,1-1-6 0,-1-1-16 15,5 0-8-15,-4 0-9 0,4-1-7 0,0-3-5 16,0 3 0-16,0-3 2 0,4-1-9 0,-4 1 5 0,5-2 3 15,-1 0-3-15,1-2 2 0,4 1-2 0,-2-4 2 0,3 1-2 16,0-2 1-16,1 1-1 0,-3 1 2 0,2-3-1 16,-1 4 1-16,-1 0 0 0,1 0-2 0,-2 4 4 0,-2 0-2 15,2 2 3-15,0 2-5 0,0-1 0 0,-2 3-5 16,0 3 5-16,-1-1-3 0,0-1-9 0,-1 2-10 0,1-1-20 16,-1-2-34-16,1-1-48 0,1 0-63 0,-1-1-71 0,1-1-54 15,0-1-45-15,1-1-31 0,-1-4-16 0,2 1-4 16,-3-2-1-16,3-2 6 0,-2-1-8 0,0-1-22 15,2-2-13-15</inkml:trace>
  <inkml:trace contextRef="#ctx0" brushRef="#br0" timeOffset="27673.54">13228 12516 107 0,'4'-8'504'0,"-1"4"-42"16,0-1-52-16,-2 2-52 0,1 2-38 0,-1 1-20 0,-1 3-17 16,2 0-8-16,-2 3-6 0,0 0-8 0,0 1-15 15,0 3-29-15,0 1-35 0,0 1-37 0,0-1-37 0,0-1-33 16,0 1-27-16,1-1-16 0,0 0-18 0,-1 1-4 0,0-2-3 15,-1 0-2-15,0 0-3 0,1-1-2 0,-2-1-1 16,2-2-4-16,-1-1 3 0,1-1 2 0,0-1 3 0,0-1 6 16,0-1 2-16,1-1 6 0,-1-4 2 0,2 1 2 15,-1-2-3-15,0-2 0 0,3 0-3 0,-3-2-4 0,3 1-1 16,-1-3-3-16,1 0-2 0,1 0-1 0,-1 0 1 0,1 2 1 16,1-1 0-16,-3 2-6 0,4 2 0 0,-3-1-2 15,0 2-3-15,1 2 5 0,0-1-1 0,-3 1-5 0,3-1 2 16,-3 4 7-16,3-2-1 0,-1 0-3 0,1 1 3 15,0 1-1-15,1 1 2 0,-1-2 4 0,0 2-7 0,0 0 0 16,-1 2 0-16,2-2 4 0,-2 1-1 0,0 2-4 0,0 2 1 16,2-1 1-16,-2 2 9 0,0 3 2 0,1 2 1 15,-3 3 3-15,3 2 1 0,-3 2 5 0,3 0-3 0,-1 0 0 16,0 1-6-16,2-1-3 0,0 0-6 0,1-1 1 16,0-1-5-16,1-1 0 0,0-2 0 0,4 0-2 0,-1-5-1 15,2 0-3-15,-1-2 4 0,2-2-3 0,2-2 3 0,-2-4-2 16,2 0-4-16,0-3 5 0,0-1-1 0,-1-1 2 15,-1-4 2-15,1 2 3 0,0-3 1 0,0 0-2 0,-1-3 3 16,-1 0-1-16,1 0 4 0,-1-1-5 0,-1-2 1 16,-1 0-1-16,1-2-3 0,-3 1 0 0,0-1 6 0,0 1-6 15,-2 2 0-15,-2 1 5 0,1 2-1 0,-2 0 7 16,0 4 17-16,-2 1 18 0,-1 2 27 0,-1 2 39 0,0 1 23 16,-3-1 21-16,2 2 16 0,-3 0 3 0,-1 3-4 0,-1 0-7 15,3 0-23-15,-4 3-28 0,0 2-18 0,-1-1-17 16,1 2-11-16,0 2-4 0,0 1 0 0,2 1-5 0,-1 2-1 15,2 2-10-15,1-1-5 0,2 2-2 0,1 0-5 16,1 0-10-16,2 0-9 0,1-1-8 0,3-1-4 0,-1-1-7 16,1 0 0-16,2-3-8 0,-2 0-10 0,4-1-8 0,-2-2-20 15,1-1-16-15,0 0-32 0,0 0-37 0,-2-2-53 16,1 1-61-16,-2-1-72 0,2-2-97 0,-2-1-88 0,4-1-80 16,-2 0-72-16,4-2-84 0,-2-3-81 0,0 1-13 0,2-1 36 15</inkml:trace>
  <inkml:trace contextRef="#ctx0" brushRef="#br0" timeOffset="27837.53">14231 12427 251 0,'-2'-1'862'0,"-1"-1"55"0,3 1-28 0,0-1-124 16,-4 1-146-16,4 1-141 0,-1 0-111 0,-1 1-85 0,2 1-69 15,0-2-54-15,0 1-33 0,0-1-39 0,2 3-60 16,-2-1-73-16,0 1-79 0,0 0-106 0,1 0-133 0,3-2-130 15,-4-1-153-15,3 3-179 0,0-3-74 0,-2 2-18 0,3 1 25 16</inkml:trace>
  <inkml:trace contextRef="#ctx0" brushRef="#br0" timeOffset="29903.12">19514 14589 229 0,'-8'3'558'0,"1"0"-71"15,0 1-90-15,0-1-69 0,1 2-46 0,1-3-23 16,1 0-28-16,2 0-13 0,1-1-9 0,-3-1-19 0,4 2-23 15,-1-1-31-15,1-1-28 0,0 2-30 0,1-2-20 0,3 3-17 16,-2-3-3-16,3 1-1 0,6-1-5 0,-1-1-4 16,3 1-1-16,4 0-1 0,1 0 0 0,0 0 0 0,1 0-8 15,2-2-9-15,1 1 0 0,0-1 2 0,0 1-2 0,3-1 4 16,-4 1-3-16,4-1-4 0,-2 2-3 0,3-2 2 16,-4 2-10-16,2-1 2 0,-1 0-2 0,-1 1 2 0,-1 0-3 15,-1 0-3-15,-1-2 5 0,-4 2-4 0,-1-1 10 16,-2 1 5-16,-5 0-2 0,0 0-2 0,-1 0 1 0,-1 0 0 15,-4-2-1-15,-1 2 3 0,0 0-5 0,-1 0-1 0,-4 2 2 16,1-1-2-16,-2-1 1 0,-2 2 4 0,-1-2-3 16,-2-2-1-16,0 2-1 0,-1-1 0 0,-2 1 0 0,0 0 3 15,-4 1-2-15,3-1 1 0,0 2-1 0,-4-2-2 16,-1 1 0-16,1 0 1 0,-1 1-2 0,-3 0 4 0,1 1-3 16,-4 0-6-16,1 1 4 0,-1-1-3 0,-1 2 4 0,0-1 0 15,-1-1-4-15,0 2-2 0,1-1 6 0,2 1 8 16,-1-1-1-16,6 1 8 0,-1-2 10 0,1 1 4 0,3 1 4 15,1-2 4-15,4 1 4 0,1-1 2 0,2-2 4 16,2 3-4-16,0-1-8 0,3 0-4 0,-1 0-6 0,4 0 0 16,1-1-6-16,0 2-7 0,5-1 0 0,-2 0-2 0,6 0 5 15,1 1-3-15,1-1 5 0,3 2-3 0,3-1 1 16,3 1 0-16,1-2-3 0,1 0-1 0,3 0-3 0,0 0-1 16,1 0 1-16,3-2-3 0,0 1-2 0,0-1 2 15,3-1 1-15,-2 0-1 0,0-1-2 0,-1-1 2 0,-1 2-10 16,1-1 6-16,-3-1 2 0,-1 1-8 0,0-1 4 15,-3 1 2-15,0-2-3 0,-3 1 0 0,-2 1 6 0,0-1-2 16,-3 1-1-16,-3-1 1 0,-1 1 3 0,-2-1-8 0,-2 1-7 16,0-1-31-16,-5 1-47 0,2-1-69 0,-3 2-75 0,1-3-73 15,-1 0-70-15,-1-1-50 0,1 1-57 0,-2 0-66 16,1 0-81-16,1-1-10 0,-1 0 30 0</inkml:trace>
  <inkml:trace contextRef="#ctx0" brushRef="#br0" timeOffset="33874.41">10369 16084 361 0,'-2'3'556'0,"0"-2"-125"0,1 1-142 16,-1 0-118-16,2-1-76 0,0 1-45 0,2-2-26 15,-1 1-12-15,1-1-4 0,0 2 0 0,1-1-5 16,1 1 0-16,2-1 1 0,-2-1-2 0,2 0 3 0,-1 0-5 15,2-1-18-15,-1 1-25 0,-1 0-28 0,2 0-37 0,0-2-49 16,-3 1-89-16,-1-1-137 0,2-1-74 0,-1 0-36 16</inkml:trace>
  <inkml:trace contextRef="#ctx0" brushRef="#br0" timeOffset="47961.05">9192 8146 23 0,'-11'-3'592'0,"0"-1"8"0,0 1-125 0,0 0-116 15,0 0-74-15,1-1-40 0,1 2-24 0,0-1 1 0,0 0-11 16,2 1-11-16,0-1-14 0,4 2-34 0,-3-1-31 0,3 2-16 16,1-2-18-16,0 2-22 0,0 0-20 0,2 0-5 0,0 0-14 15,0 0-3-15,0 0 4 0,0 0-11 0,0 0-3 16,0 0 0-16,0 0 15 0,0 0-2 0,0 0 13 16,-1 0 14-16,1-1 10 0,0 1 14 0,0-1 16 0,0 1 18 15,0 0 15-15,-1 0 12 0,1 0 9 0,0 0 11 0,-1 0-5 16,-1 0-2-16,2 1-20 0,-2 0-13 0,0 1-21 0,-1 1-18 15,-1 2-17-15,1 1-22 0,-1 1-12 0,-1 4-6 16,1-2-7-16,-1 3-4 0,-1 0-1 0,0 1-3 16,1 2 0-16,-3 0-2 0,3 2-4 0,1 1-2 0,-2-2 5 15,0 4-3-15,2-1 2 0,-1 1-2 0,2 1 3 16,0 0 1-16,0-1 2 0,2 2 0 0,-1 0 1 0,2-1 0 16,0 0 2-16,2 0-1 0,-1 0-5 0,2-1 1 0,0-1 3 15,0-2-1-15,1-1-2 0,-1 1 1 0,2-4-2 16,-2 2 1-16,0 1 0 0,1 0-2 0,-1-4-1 0,0-1-2 15,-1 2 0-15,0-4 0 0,0 0 0 0,-1-2-1 16,2-2 2-16,-2-1-1 0,1 1 4 0,-1-2-2 0,0-2 2 0,4 2-1 16,-4-3 2-16,2 2 1 0,0-2-3 0,-1 1 5 15,3-1-1-15,-3 3-5 0,3-1 3 0,0 1 0 0,2 0-3 16,1-1-2-16,-1 3 0 0,4 0-7 0,-1-1 0 16,2 0-8-16,1 0-6 0,1 0-15 0,1-1-30 0,0-1-43 15,4-2-57-15,-2 0-57 0,2-5-58 0,0 1-69 0,1-5-65 16,1-2-59-16,-1 1-29 0,1-4-7 0,2-1-1 15,0-3-16-15,-3-2-41 0,1 1-29 0,-5-1 15 0,3 2 36 16</inkml:trace>
  <inkml:trace contextRef="#ctx0" brushRef="#br0" timeOffset="48295.19">9604 8315 173 0,'-1'-8'524'16,"-2"-2"-27"-16,1 2-66 0,1 0-64 0,0 3-18 0,-2 3-13 15,0 0 12-15,0 1 12 0,0-1 1 0,-1 2-7 0,1 0-22 16,-4 3-18-16,2 0-37 0,-1 3-20 0,-1 2-28 16,-2-1-33-16,0 4-30 0,2-1-29 0,-2 2-26 0,1 0-22 15,0 2-22-15,1-1-22 0,0-2-15 0,4 0-7 16,1 2-8-16,0-3-7 0,2 3-6 0,2-2-3 0,0 0-5 0,1-2 6 16,2-1-3-16,2-1 1 0,2-1 0 0,-1-1 2 15,2-1-1-15,1-1-3 0,2-2 2 0,-2-1-4 16,0-1 4-16,0-4-4 0,1 1-2 0,-3-2 0 0,-2-2 2 15,2-1 1-15,-5 0 3 0,1 0-3 0,-3-1 0 16,-2-1-1-16,-1-2 3 0,-2-1-3 0,-1 1-3 0,-3 1-5 0,0 0-4 16,-3 3-16-16,1 1-31 0,-3 1-36 0,1 2-44 15,-2 2-41-15,1 0-42 0,0 2-60 0,1-1-53 16,1 2-48-16,0 2-29 0,3-1-6 0,3 1 3 0,1 1 4 16,3-2 9-16,3-1 13 0,1 0-27 0,0-1-49 15,3-1-18-15,0 1 0 0</inkml:trace>
  <inkml:trace contextRef="#ctx0" brushRef="#br0" timeOffset="48722.45">9703 8220 402 0,'-4'0'611'0,"-1"0"11"0,3 0-101 0,-1-2-94 0,1 2-72 0,1 0-44 15,0 0-28-15,1 0-30 0,1-1-31 0,2-1-36 16,2-1-29-16,4 0-26 0,-1 0-20 0,3-2-14 0,1 3-13 15,1-4 1-15,-1 1-7 0,1 2 2 0,-2 0 0 0,0 0-6 16,-3 2-1-16,1-1 0 0,-2 4-7 0,-2-1 3 16,1 2 4-16,-1 0 3 0,-2 3 4 0,1-1 6 0,0 2-1 15,-3 1-2-15,-1-1-3 0,2 2-13 0,-2 0-12 16,1 0-4-16,-1 2-11 0,0-1-8 0,0 0-7 0,0 3-5 16,0-1-2-16,0 1 4 0,1 1-5 0,1-1-5 15,-1 2 2-15,2 1-3 0,1 0 0 0,-1 2 0 16,1 0-3-16,0-2-4 0,1 4-4 0,0-2 0 0,-1 0-1 15,1-2 1-15,-3 2 1 0,2 0-1 0,-3 0-1 0,1-1 2 16,-2-1 7-16,0 0-1 0,0 0-2 0,-1-1-3 0,0-2 0 16,0 1-1-16,-3-2 3 0,2 1 1 0,-1-3 8 0,-1 1-6 15,-3 0-5-15,1-2 5 0,-2 0 0 0,-4 0 5 0,-1 1-2 16,1 1 1-16,-4-2-12 0,1-2 5 0,-2 2 2 16,1-1 2-16,2-2-5 0,0 0-2 0,-1-2-4 15,3 1-4-15,2-4 3 0,-1 1-7 0,2-2-18 0,0 0-41 16,2-3-68-16,2-3-79 0,2-2-106 0,4-1-110 0,4-4-98 15,4-1-87-15,3-3-100 0,3-2-105 0,4-1-24 0,2 1 28 16,1 0 87-16</inkml:trace>
  <inkml:trace contextRef="#ctx0" brushRef="#br0" timeOffset="49422.33">11937 8196 457 0,'-9'1'718'16,"-3"1"31"-16,3-1-97 0,0 0-155 0,-1-1-119 15,3 0-83-15,0 0-47 0,0 0-32 0,0-1-36 16,0 0-27-16,0 1-23 0,2-2-38 0,2 1-20 0,-3-2-19 15,3 1-16-15,0-1-8 0,0 0 2 0,2 0-9 0,-1 0-8 16,1 2-1-16,1-2-9 0,-1 1-4 0,1 2 1 0,0-1 1 16,-2-1 0-16,2 2 0 0,0-1-2 0,0-1 4 15,2 2 0-15,-2-2 8 0,0 2 0 0,0-1 11 0,0 1 8 16,0 0 11-16,0 0 14 0,0 0 12 0,0-1 11 16,0 1 12-16,-2 0 12 0,2 0 2 0,-3 2-1 0,1 3-3 15,-3 0-1-15,3 1-14 0,-3 1-8 0,1 1-15 0,0 2-13 16,-1-1-6-16,2 3-7 0,-1-1-4 0,1 1-7 15,-3 1-2-15,3 0 4 0,-1 4-5 0,2 0 2 0,-1 1 2 16,1 1-1-16,-3 2-3 0,3 0 2 0,-1 0 3 16,0 3-7-16,0-1 3 0,1-1-5 0,0 0-7 0,2 1-1 15,0-2 0-15,0 0-5 0,0 0-1 0,2 0 4 0,0-1-8 16,1-2 3-16,1 0 0 0,0-2 5 0,-1-1-2 16,1-2-2-16,-1 0 0 0,1-4-4 0,-1 0 9 15,1-2 1-15,1 1 2 0,1-2-6 0,-1-2 3 0,2-1 0 16,2 0 2-16,0-1 1 0,3-2-5 0,2-2 2 15,0 1-2-15,0-1-1 0,0-1-1 0,1-1 0 0,-1 1-3 16,0-2-5-16,-1 2-2 0,1 0-2 0,0 2-6 0,-3-2-1 16,3 3-7-16,-2 0-8 0,1 0-10 0,-1 0-12 15,2 0-13-15,-1-2-30 0,-1 1-41 0,2 1-51 0,-2-2-53 16,1-1-63-16,-1-1-78 0,1-1-66 0,-2-2-57 0,1-1-36 16,-3 1-21-16,1-4-29 0,0 2-60 0,-3 2-33 0,-2-1 33 15,2 1 44-15</inkml:trace>
  <inkml:trace contextRef="#ctx0" brushRef="#br0" timeOffset="49725.63">12353 8317 451 0,'-2'-6'757'0,"0"0"45"16,-1 0-66-16,1 3-130 0,0 0-95 0,-1 0-49 16,2 2-39-16,-2-1-35 0,2-1-34 0,-1 3-34 0,1 3-33 15,-2 2-45-15,0 2-43 0,1 2-46 0,-1 3-37 0,1 1-15 16,1 5-11-16,-2 2-12 0,2-1-12 0,-2 4-8 16,0-2-15-16,1-1-12 0,1 1-5 0,0 0-8 0,0 0-10 15,1 0-11-15,0-2-8 0,1-1-9 0,-1 2-13 0,0-4-15 16,1-1-17-16,-1 0-20 0,0-3-33 0,-1 2-57 15,-2-5-58-15,0 0-82 0,1 1-113 0,0-2-105 0,0-3-87 16,4-1-99-16,0-3-126 0,0-1-31 0,3 0 11 0,-2-3 57 16</inkml:trace>
  <inkml:trace contextRef="#ctx0" brushRef="#br0" timeOffset="50282.65">12738 8193 38 0,'-13'-2'790'0,"3"2"48"0,0 0 63 0,0-1-93 0,3-1-134 15,0 2-125-15,2-1-93 0,-1-1-71 0,1 2-52 16,3-2-46-16,0 2-56 0,1-1-60 0,1 0-59 0,3-1-36 16,1 1-31-16,3-1-16 0,0 1-12 0,3-1-10 15,1-1-3-15,3 0 0 0,0 1 0 0,2 1-4 0,-1 0 1 16,1-1-1-16,-1-1-2 0,0 3-5 0,-5-1 0 16,1 2 0-16,-2-1-2 0,0 2 5 0,-2-1 1 15,0 1 3-15,-2 0-1 0,-1 3 4 0,-1 0 0 0,-1 1-1 16,0 3 2-16,-2 0-6 0,-2 1-2 0,0 1 0 0,1 1 5 15,-1 0-1-15,2 1-1 0,-2-1 5 0,0 3 0 0,2-2 3 16,0 3 0-16,0-3 0 0,0 2-3 0,0 0 1 0,0 0 0 16,4-1-5-16,-4 1 3 0,3 1-1 0,1-1 4 15,-2 2-1-15,1-2-4 0,-1 0-1 0,1 1 3 16,1-1 0-16,-2 0-3 0,1-1 4 0,-1 1-1 0,2-2-8 16,-3-1 6-16,0 2-1 0,-1-2 1 0,-1-1-1 0,-2 2 1 15,-2-3-1-15,-1 2 0 0,-3 0 3 0,-1 0-6 0,-1 2 3 16,-3-1-2-16,-2 1 1 0,0-1 2 0,-2 1 0 15,-2-1 2-15,0 2 1 0,0-2 8 0,1 3-6 0,-1-3-3 16,2-1 3-16,-1 0-6 0,3 0-9 0,-1-2-17 0,2 0-22 16,5-3-29-16,-3-1-51 0,2 0-69 15,2-3-90-15,2-1-137 0,3-7-112 0,4-1-119 16,1-4-172-16,5-1-78 0,1-2-13 0,3-2 39 0,2-3 69 16</inkml:trace>
  <inkml:trace contextRef="#ctx0" brushRef="#br0" timeOffset="51091.41">15794 8332 224 0,'0'3'725'0,"-2"0"47"0,-3 0-40 0,1-3-131 0,0 2-98 16,-3-1-70-16,0-1-47 0,-3 0-30 0,-1-1-17 16,-1-1-29-16,-2-1-36 0,2 2-38 0,-2-3-45 0,0 3-46 15,0 0-43-15,-1-1-40 0,-1-1-22 0,2 2-18 16,1 1-15-16,2-3 1 0,1 1-2 0,1 2-4 16,2-3 0-16,3 3 1 0,1-2-2 0,1 2-2 0,0 0-1 15,1 0-3-15,1 0-1 0,1 0 1 0,-1 0-1 0,4 0 2 16,-4-1-1-16,3 0 0 0,1-1 5 0,-1 1 0 0,5-2 4 15,-5 1-1-15,2 1 4 0,1-1-1 0,-3 2 3 16,1-1 4-16,-2-1 1 0,0 0 2 0,-1 1 8 16,2 1 4-16,-3 0 4 0,1 0 1 0,-1 0-2 0,0 0 0 15,0 0-3-15,0 1-3 0,0 1-1 0,-1 3-7 0,1 1 0 16,-1 1 1-16,-1 4-2 0,1-1 0 0,1 3 1 0,-2 1 5 16,2 0-2-16,0 2 1 0,2 1-4 0,-2 2 2 15,1 1-1-15,-1 2 2 0,3-1-6 0,-2 0 0 0,1 2-1 16,1-3 0-16,-1 2-1 0,1 0-2 0,0 1 0 0,-2-2-1 15,1 1 5-15,-1-2-1 0,2-1-2 0,0-1 1 16,1-1-3-16,-1-2 2 0,1-2-5 0,1-1 4 0,0-1-3 16,0-3 3-16,1 0-3 0,3 0-1 0,-1-4 0 15,5-1 2-15,-1 0 0 0,6-4-5 0,0-1-4 0,0-1-3 16,3-1-2-16,2-2-11 0,-1 0-10 0,3 0-15 0,0-2-9 16,1 2-12-16,-1 0-11 0,0 0-19 0,-2 0-28 15,-1 0-38-15,-2 0-37 0,-1 0-43 0,-4 2-46 0,0-2-72 16,-2 1-71-16,-2 2-66 0,0-2-37 0,0 0-28 15,-3 0-49-15,-2-1-103 0,-1 2-20 0,1-2 40 0,-5 3 67 16</inkml:trace>
  <inkml:trace contextRef="#ctx0" brushRef="#br0" timeOffset="51478.56">16219 8386 481 0,'-1'-12'663'0,"-1"2"26"0,4-3-111 15,2 3-142-15,0 0-94 0,3-1-52 0,2 2-31 0,0 0-14 16,0 2-8-16,1 1-10 0,0-2-19 0,1 3-21 16,0 3-26-16,0-1-30 0,2 1-23 0,-1 2-22 0,-1 0-21 0,1 3-22 15,0 1-17-15,-3 3-7 0,2-1-11 0,-2 2-2 16,-2 3 1-16,-2 1-5 0,-1 0 3 0,-3 2-2 15,-1 1 1-15,-1 1 1 0,-3-1 1 0,1 3 3 16,-3-2 6-16,-1 1-2 0,-3-2 9 0,0 2 13 0,0-1 11 0,1-2 16 16,-1 1 10-16,0 0 7 0,0-2 7 0,-1-3 1 0,2 3-7 15,2-3-4-15,2 1-11 0,-1-2-15 0,3 0-9 16,0-2-6-16,2 1-3 0,-2-1-3 0,3 1-2 16,3-1 2-16,0-1-2 0,2 2-5 0,2-2-6 0,2 0-1 15,1 0-9-15,3 0-3 0,1-2-5 0,0 1-10 0,2-1-9 16,2 1-11-16,0-2-17 0,-1-1-33 0,1 0-45 15,-3 0-52-15,4-1-64 0,-4-1-69 0,3 0-71 0,0-1-70 16,1-1-53-16,-2 0-38 0,2 0-36 0,-2-1-65 16,1 0-49-16,-2 0 9 0,-2-2 43 0</inkml:trace>
  <inkml:trace contextRef="#ctx0" brushRef="#br0" timeOffset="51989.51">16788 8274 386 0,'-7'-8'634'0,"0"-1"42"0,2 0-85 0,1 1-112 16,1 0-73-16,3 0-33 0,0 2-17 0,0-1-8 16,0 2-3-16,1-1-13 0,1 0-24 0,1 2-25 15,-1-1-34-15,2 3-44 0,-1 0-47 0,3-1-44 0,0 0-41 16,0 1-29-16,1 2-13 0,2 0-5 0,1 0-9 0,0 2-3 15,-2 1 1-15,3 0 2 0,1 1-1 0,-1 2 0 16,0-1-5-16,-1 0-3 0,1 0 3 0,1 1 2 0,-3 2 0 16,0-1-1-16,0 2-10 0,-4 0 8 0,2 3 8 15,-1-1 4-15,-2 2 4 0,0 2 4 0,0 0 3 0,-1 2 1 16,0 1 8-16,-2 0-3 0,2 3-5 0,-1 0-6 0,-2 1-3 16,0-2-6-16,-2 1-4 0,2 0 0 0,-1-2-7 15,-1 4 1-15,0-2-2 0,-1-2-1 0,0 1-1 0,-1-1-1 16,1 1-2-16,0-2 1 0,0 1 2 0,1-2-4 15,0 1 0-15,1-2 0 0,-2-1-1 0,0 2 0 0,2-3 3 16,1 0-6-16,-2 0 0 0,1-2 3 0,1 0 1 0,-1 0-1 16,1-2-1-16,0-1-7 0,-2-1 2 0,0-2 5 15,2-2-3-15,-1 1 1 0,1-2-1 0,-1-1 1 0,1 2 3 16,-1-3 0-16,-3 1 3 0,2-1 0 0,-4 1-2 0,-1-2-2 16,-3 0 1-16,0 1 2 0,-1-1-2 0,-3 0 0 15,0-1-4-15,0-1 4 0,0 2 3 0,0-1-2 0,-1-1-7 16,1-1-6-16,1 1-16 0,0 1-12 0,0 0-19 15,2-1-45-15,0 1-82 0,-1-2-85 0,2 0-105 0,-3-2-119 16,1 1-108-16,3-1-132 0,0-1-128 0,0 0-52 0,2 3 34 16,0 0 65-16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4:00:47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9420 10558 10 0,'1'4'613'16,"1"1"4"-16,-1 0 8 0,1-1-207 0,-2-2-160 0,0 0-98 16,0 0-62-16,0 0-33 0,0-2-11 0,0 1-3 0,0-1-10 15,0 0-3-15,0 0-4 0,1 0-9 0,0 2-10 0,-1-1-22 16,2-1-24-16,1-1-38 0,-1-1-41 0,1 1-44 16,1-3-60-16,-2 0-96 0,1-2-133 0,-1 0-71 0,0 0-23 15,-2 0 9-15</inkml:trace>
  <inkml:trace contextRef="#ctx0" brushRef="#br0" timeOffset="401.71">11646 10686 317 0,'-7'1'420'0,"0"1"-123"0,2 1-176 16,0-3-128-16,3-3-97 0,0 1-95 0,2-2-99 0,2 1-43 15</inkml:trace>
  <inkml:trace contextRef="#ctx0" brushRef="#br0" timeOffset="1107.71">13551 10601 178 0,'0'4'701'16,"-4"0"12"-16,3-2 10 0,-1 1-184 0,2-2-174 0,0 1-142 16,0-1-92-16,0-1-61 0,0 0-42 0,0 1-23 15,0-1-25-15,0 2-34 0,0 0-46 0,2-1-44 0,1-1-59 16,-1 0-57-16,3-1-64 0,0-3-121 0,3 2-95 16,-1-1-28-16,-2-2 4 0</inkml:trace>
  <inkml:trace contextRef="#ctx0" brushRef="#br0" timeOffset="1603.6">15550 10833 245 0,'0'1'693'0,"-2"1"1"16,2 1-17-16,0-2-216 0,0-1-198 0,2 2-161 0,-2-2-121 15,1 0-84-15,-1 1-68 0,2-1-47 0,-1-3-47 0,2 2-66 16,2-2-120-16,-2-2-72 0,3 1-26 0</inkml:trace>
  <inkml:trace contextRef="#ctx0" brushRef="#br0" timeOffset="2043.77">18171 10830 122 0,'0'1'561'0,"-1"-1"0"0,-1 2-90 0,2-1-147 0,-1 1-133 16,1-1-95-16,-1 1-58 0,1-1-24 0,0 1-7 0,0-2 3 15,0 0 6-15,0 0 1 0,0-2 0 0,0 2-7 16,0 0-13-16,0 0-28 0,0 0-26 0,1 0-40 0,-1 0-41 15,1-1-60-15,3-2-98 0,1 1-124 0,-1-1-58 16,1 0-20-16</inkml:trace>
  <inkml:trace contextRef="#ctx0" brushRef="#br0" timeOffset="5673.21">8746 12416 6 0,'0'0'397'16,"-1"0"-69"-16,1 0-94 0,-1 0-75 0,-1 0-50 0,2 0 13 16,0 0-89-16,0 0-10 0,2 0-4 0,-1 0-4 15,-1 2-4-15,1 0-4 0,1-2-1 0,-1 0-1 0,1 0 5 16,0 0 4-16,-2 0 0 0,2 1 4 0,-1 1 4 16,-1-1 4-16,2 1 0 0,-1-1 5 0,0 2 0 0,-1-1 0 15,0-1 0-15,0 1-2 0,0 1-4 0,0-2-3 0,0 1-3 16,0-1-5-16,0-1-16 0,0 2-10 0,-1-2-22 15,1 0-27-15,0-2-30 0,0 2-56 0,-1-1-80 0,1-1-106 16,-2 1-55-16,2-2-21 0</inkml:trace>
  <inkml:trace contextRef="#ctx0" brushRef="#br0" timeOffset="6228.73">11189 12316 38 0,'0'2'476'0,"0"-1"-28"0,-1-1-116 0,1 2-116 0,0-2-89 16,-2 0-63-16,2 0-44 0,0 0-29 0,2-2-25 15,-2 1-18-15,1-1-20 0,1-1-19 0,-1 2-30 0,2-1-37 16,-2 1-53-16,2-3-86 0,0 3-59 0</inkml:trace>
  <inkml:trace contextRef="#ctx0" brushRef="#br0" timeOffset="6908.68">13094 12309 394 0,'0'1'520'0,"0"1"-90"0,0-2-113 0,0 0-79 0,0 0-54 16,0 0-43-16,0 1-25 0,0-1-21 0,0 0-20 0,0-1-12 16,0 1-18-16,0 0-23 0,0 0-30 0,3 0-27 15,-1-2-29-15,0 1-33 0,1-3-30 0,1 2-41 0,1-1-42 16,-1 0-67-16,0 1-89 0,1-1-82 0,-3 2-26 0</inkml:trace>
  <inkml:trace contextRef="#ctx0" brushRef="#br0" timeOffset="7656.69">15246 12355 10 0,'0'3'683'0,"0"0"21"0,0-1 12 0,0 1-143 16,2-2-157-16,-1-1-136 0,-1 2-106 0,1-1-72 16,2-1-54-16,-1 2-17 0,-1-1-27 0,0-1-16 0,2 0-17 15,-1 0-19-15,-1 0-31 0,2 0-34 0,0 0-35 0,3-1-52 16,-3-1-45-16,3 2-64 0,-1-1-104 0,0 1-110 15,2-2-49-15,-1 1-14 0</inkml:trace>
  <inkml:trace contextRef="#ctx0" brushRef="#br0" timeOffset="8465.21">17482 12453 7 0,'-1'0'673'15,"-3"1"49"-15,1-2 603 0,1 1-847 0,2-2-86 16,0 1-65-16,-2 1-41 0,2 0-6 0,-2 1-3 0,1-1 3 16,-1 0 4-16,1 2-8 0,1-2-20 0,-1 0-33 15,1 0-30-15,0 1-42 0,0-1-46 0,0 1-32 0,1-1-21 16,-1 0-18-16,1 0-16 0,1 0 1 0,-1 0-8 15,1 2 0-15,-2 0-2 0,2-2-3 0,0 0 2 0,1 1-5 16,-3-1-3-16,2 2 2 0,0-2-1 0,-2 0 4 0,1 0-2 16,-1 0-5-16,0 0 0 0,0 0-2 0,0 0 4 15,2 0 1-15,-1 0-2 0,-1 0-2 0,0 0 0 0,0 0 5 16,0 0-1-16,0 0-4 0,0 0 0 0,0 0 2 16,1 0-3-16,-1 0-2 0,0 0-9 0,0 0-6 0,0 0-5 15,0 0-4-15,0 1-9 0,0-1-19 0,0 0-13 0,0 0-21 16,0 0-24-16,2 0-25 0,-2 0-22 0,1 0-35 15,-1 2-28-15,0-1-42 0,0-1-45 0,0 0-38 16,0 2-27-16,0-1-16 0,2-1-11 0,-1-1 4 0,-1-1 12 16,1 2 24-16,-1-1 27 0,0 1 27 0,0-2 12 15,-2 2-26-15,-3-1-37 0,0 1-34 0</inkml:trace>
  <inkml:trace contextRef="#ctx0" brushRef="#br0" timeOffset="13583.31">759 6819 210 0,'-4'1'474'15,"-1"-1"-80"-15,3-1-92 0,0-1-62 0,2-1-53 16,2 0-37-16,2-1-22 0,3-1-15 0,2-1-10 0,1 0-9 16,6-1 2-16,1-1-2 0,3-1 2 0,2 2 1 15,2-2-2-15,1 1-13 0,0 2-13 0,0 0-15 0,-2 2-11 16,0 0-12-16,0 3-9 0,-2-2-11 0,-1 3-5 0,-4 0-2 15,3 0-4-15,-5 0-10 0,-1 0-17 0,-1 2-23 16,-3-1-23-16,0-1-24 0,-2 0-27 0,-3 1-19 0,2 1-19 16,-3 0-12-16,-2-1-12 0,-2 1-8 0,-1-1-15 15,-2 1-39-15,-1-1-108 0,-2-1-61 0,-2-3-29 0</inkml:trace>
  <inkml:trace contextRef="#ctx0" brushRef="#br0" timeOffset="13866.8">954 6459 114 0,'-7'-6'471'0,"1"1"-77"0,1 1-90 16,1 1-66-16,-1-2-50 0,3 4-24 0,-1-2-20 0,1 1-22 15,0-1-27-15,2 3-20 0,0 0-20 0,0 0-14 16,2 3-14-16,2-1-10 0,-1 2-2 0,3 4 2 0,1-1 5 16,3 5 7-16,-1 2 13 0,-1 2 5 0,0 4 11 0,2 2 6 15,-1 2 6-15,-2 2-6 0,0-1 3 0,-1 1-1 16,-1 1-11-16,-1-2-1 0,-1 1-3 0,-1-2-1 15,-2-1 2-15,-2 2 4 0,-1-3-2 0,-4 2 6 0,0 0-1 16,-2 0-4-16,-3-1-10 0,-1-1 1 0,-1-1-16 16,0 0-5-16,0-1-12 0,3-3-11 0,0-1-19 0,-1-3-32 15,3-1-36-15,2-3-55 0,1-3-45 0,1-1-41 0,3-1-39 16,2-4-41-16,2 0-35 0,3-4-63 0,1-4-73 16,2-2-32-16,0-2 6 0</inkml:trace>
  <inkml:trace contextRef="#ctx0" brushRef="#br0" timeOffset="17611.2">7130 7257 46 0,'-2'0'51'0,"-1"0"-6"0,-1 0-2 0,2 0 1 15,-1 0 9-15,1 1 4 0,0 1 7 0,-1-2 1 16,1 3 2-16,-1-3 0 0,0 1-2 0,0-1-1 0,1 1-12 16,-1 1-4-16,-1 1-7 0,-3 0-5 0,4-1-2 15,-1 1 1-15,-3-2-1 0,4 1-2 0,-3 0-1 0,2 0-3 16,-3 1 4-16,2-1 3 0,1 1 2 0,-1 0 1 0,0-2 5 16,1 1 0-16,1-1 7 0,-1 1 5 0,1-2 6 15,-1 0 4-15,1 0 6 0,2 1 0 0,0 0 0 0,-1-1-1 16,2 2-6-16,-1-2-5 0,1 0-6 0,0 2-10 0,1-2-5 15,1 0-4-15,-1 0-3 0,2 0 1 0,1 0 0 16,2-2-1-16,-1 2 1 0,2-2 1 0,0 2 0 16,2-1 1-16,2 0 2 0,2 1 4 0,2-2 1 0,2 2 9 15,0-3 1-15,4 2-4 0,0-1-1 0,-1-1-6 0,2 0-2 16,-1 0-7-16,3 0-5 0,-4-1-9 0,1 1-7 0,0-2 0 16,-4 2-2-16,-2 0 0 0,1 2-2 0,-5-1-1 15,0 1-9-15,-1-1 3 0,-3 1 2 0,-3 1 1 0,1-2 2 16,-1 1 7-16,-3-1 4 0,1 2 2 0,-2 0 6 15,0 0 2-15,-2 0-7 0,-1 0-3 0,-1 2-6 0,0-1-12 16,-2 1-10-16,2-2-10 0,-3 3-18 0,0-2-22 16,0 1-15-16,-2-1-17 0,2-1-18 0,-4 1-17 0,1 1-14 15,2 1-10-15,-2-1-9 0,-1 1 3 0,-1 0-4 16,3 0-4-16,-1-1-14 0,-1 3-30 0,0-2-56 0,-2 0-67 16,-1 0-26-16</inkml:trace>
  <inkml:trace contextRef="#ctx0" brushRef="#br0" timeOffset="17878.82">6883 7425 161 0,'-7'3'277'15,"2"0"-43"-15,-1-2-37 0,0 0-29 0,2 1-19 0,1-2-17 16,1 2-14-16,2-1-15 0,-2-1-10 0,2 2-11 16,0-1-4-16,2-1-5 0,-2 2 0 0,5-2 5 0,-1 3 9 15,2-2 5-15,1 1 8 0,1-2 3 0,1 1 6 0,5 1 2 16,0-2 0-16,0 1-5 0,4-1-8 0,0-1-6 15,5-2-2-15,1 0-4 0,-2 0-8 0,5-2-7 0,-1 0-12 16,1 0-10-16,-1-1-11 0,1-1-2 0,-2 0-9 16,0 0-8-16,-1-1-9 0,0 1-3 0,-1-1-5 15,-2 1-15-15,-5-1-24 0,1 3-27 0,-1 0-39 0,-3-3-34 16,-2 2-32-16,0-1-37 0,-1 2-24 0,-2-1-16 0,1 0-5 16,-1 0-12-16,0 1-22 0,-2 0-73 0,0-1-66 0,-2-2-16 15</inkml:trace>
  <inkml:trace contextRef="#ctx0" brushRef="#br0" timeOffset="21178.81">8861 7225 361 0,'-3'2'457'0,"-1"-2"-117"0,2 0-99 16,0 0-65-16,-1 0-43 0,3 0-34 0,-2 1-22 0,2-1-15 16,2 3-6-16,0-3-12 0,1 2-3 0,3-1-9 15,1 1-2-15,3-1 2 0,1 1 4 0,1-1 3 0,4 1 0 16,0-1-3-16,2-1 0 0,1 2-7 0,2-2-10 16,2 1-2-16,-1 0-5 0,2-1-7 0,-2 0-10 15,1 0-4-15,-3 2-11 0,-1-2-3 0,-3 0-3 16,-3 0-9-16,-2 0-1 0,-3 0 0 0,-1 0 4 15,-2 0 6-15,-3 0 0 0,-2 2 6 0,-1-1 6 0,-3-1 5 0,-2 2 1 16,-4-1-1-16,1 1-1 0,-4 1 1 0,-1-2 6 0,-2 1-2 16,1-2-2-16,0 1 3 0,-1-1-2 0,0 0 4 0,0 0 3 15,0 0-2-15,-1 0-4 0,3 3 5 0,-1-1-2 0,1-1-2 16,0 2 1-16,-2-1 1 0,2 1-2 0,1 0 0 16,-1-1 4-16,2 3-2 0,-1-2 5 0,-1 2 4 15,2-2 3-15,1 1 4 0,2 2 0 0,2-1 6 0,0-1-1 0,2-1 5 16,1 2-3-16,-1-1 2 0,3-2-2 15,1 1 3-15,-1 0 8 0,4-1 10 0,-1 2 10 0,1-1 5 16,5 0 14-16,-2-2 19 0,4 1 4 0,2-1 2 0,1-1-4 16,1 0-1-16,3 0-9 0,-1-1-2 0,3 1-13 15,0-2-11-15,2 1-2 0,0-2-2 0,1 1-1 0,-1-3-9 16,0 3-1-16,-1-3 1 0,-1 2-4 0,-2-1-6 0,0-1-3 16,-3 4-9-16,-1-2-8 0,-3 0-1 0,0 0-8 15,-4 1-5-15,1-1-10 0,-1 1-14 0,-2 1-25 16,-1 0-21-16,1 1-35 0,0-2-38 0,-2 2-39 0,2-3-38 0,-2 3-36 15,1-1-30-15,1-1-43 0,-1 1-87 0,1-2-56 16,0 0-22-16,1-1 13 0</inkml:trace>
  <inkml:trace contextRef="#ctx0" brushRef="#br0" timeOffset="23321.23">7764 8584 192 0,'-5'2'361'0,"1"-2"-76"0,-1 0-75 0,3 1-54 0,-1-1-37 15,1 2-28-15,2-2-20 0,-2 0-17 0,1 1-13 16,-1 1-9-16,2-1-12 0,2 2-8 0,1 0-5 0,-1-1-2 16,1-1 0-16,1 2-1 0,-1 0-3 0,1 0-1 15,1 0 0-15,-3 0 0 0,2 0-1 0,-1 0 0 0,0 0-2 16,0 0 3-16,0 0-1 0,-1 0-1 0,-2-1 2 0,0-1 0 16,2 2 2-16,-1-1-4 0,-1-1 4 0,2 1 4 15,-2-2-1-15,2 0 3 0,-2 1 2 0,0-1-1 16,0 0 1-16,0 0 3 0,0 0-3 0,0 0-6 0,2 2 1 15,1-2-3-15,-3 1-8 0,2 0-7 0,0 1-13 0,-1-2-15 16,1 3-19-16,0-1-20 0,2 1-31 0,-2 0-43 16,-1 1-75-16,1 2-85 0,0 0-52 0</inkml:trace>
  <inkml:trace contextRef="#ctx0" brushRef="#br0" timeOffset="27115.52">8154 10440 126 0,'-5'-6'314'0,"-1"-2"-61"0,2 1-52 0,-2-2-34 16,-1 1-19-16,3-2-13 0,-1-1-10 0,0 1-13 15,1-2-1-15,1 1-2 0,-1-1 8 0,2 0 14 16,0 2 20-16,1-1 22 0,-1 2 14 0,-1 0 7 0,2 0 0 16,-1 2 2-16,2 0-9 0,0 0-11 0,0 1-21 15,0 1-18-15,2 0-16 0,-1 0-10 0,2 1 4 0,0-1 2 16,1-1 8-16,1 2 4 0,2-2 14 0,1 0 6 0,3-2 9 15,0-1 14-15,2 0-2 0,3 1-6 0,0 0-9 16,4-3-15-16,-1 2-18 0,6-1-20 0,-3-1-13 0,2-1-26 16,2 2-18-16,0-1-10 0,2 0-8 0,1 3-8 15,1-1-6-15,-1 1-2 0,4 2-4 0,-1 0 2 0,0 2 1 16,2-1-3-16,-2 4 0 0,0 1 0 0,-2 3-2 0,-2 1-5 16,2 2 1-16,-3 0 0 0,-2 5 7 0,-1-1-1 15,-2 2-3-15,-1 3 2 0,-2 1 4 0,-1 3 3 0,-1-1-2 16,-2 1 0-16,1 0-1 0,-3 1-2 0,-1 1 3 15,2 0 1-15,-2-1-5 0,1-1 1 0,-1 1 4 0,-1 1-3 16,-1-2 2-16,1 2-1 0,0 0 0 0,-2-1-2 0,1 0 8 16,1 1-2-16,-1 1-2 0,1 0 1 0,0-2-2 15,-1 1 1-15,1 0 0 0,0-2 0 0,-2 4-6 0,1-3 2 16,0 3-3-16,-3-2-4 0,1 2 4 0,-2-2 0 0,-1 1-2 16,-2-1-3-16,1 2 1 0,-2-2 5 0,-1 1-3 0,1 1 0 15,1-1 0-15,-2 1-3 0,1-2 2 0,-1 0 2 16,2 1-3-16,-2-1-1 0,-1-1 0 0,3 1 0 15,-3-1 1-15,2 0-6 0,-2 1 4 0,-2-1-4 0,-1 1 3 16,2 0 2-16,-3 1 0 0,1-1 0 0,-2 0 0 16,-2 1 7-16,0 3-4 0,0-3-1 0,-1 2 0 15,0-2-3-15,-2 0 1 0,0-1 0 0,-2-2 2 0,3 2-5 0,-3-1 3 16,1-1 0-16,1-1 0 0,1 0 3 16,-2-3-1-16,2 2 0 0,-3-4-2 0,3 1 2 0,-4-2-2 15,-1 1 4-15,2-1-2 0,-4 0 0 0,0-3 1 0,-2 2-3 0,0-2-5 16,-3 0 3-16,0-2 5 0,-2-1-3 0,0 0-3 0,-2-1 3 15,0-2 0-15,1 1 0 0,-1-3 6 0,0-1-4 16,1-1 1-16,0-2-1 0,0-1 1 0,2-2-4 16,-1-3 1-16,0 0 0 0,1 0 1 0,0-3-1 0,-1 0-3 15,2 0 1-15,-2-4-1 0,1 0 3 0,-1 1-1 0,2-1 1 16,-2-1 0-16,-2-1-4 0,3 0 7 0,-2 0-3 0,1 0 1 16,-2 0-4-16,1-1 1 0,2-1-1 0,-2-1 0 15,2-3-1-15,1 1-1 0,2-2-1 0,1-2-2 16,1-3 0-16,2-2 0 0,2-4-3 0,0 1 1 0,5-6 1 15,2-1-3-15,3-1 0 0,5-3 1 0,0 2 1 0,5-3-1 16,3 2-5-16,3 2-6 0,-1-1-6 0,4 2-10 16,0 0-16-16,-2 5-14 0,2 1-21 0,-3 0-42 0,-1 2-37 15,1 3-40-15,-3 0-39 0,1-1-46 0,-1 4-34 16,-1-1-46-16,-1 2-39 0,0 2-9 0,3-1-8 0,-3 1-8 16,0-1-39-16,2 1-89 0,-1 1-27 0,0 0 21 0,-2 1 40 15</inkml:trace>
  <inkml:trace contextRef="#ctx0" brushRef="#br0" timeOffset="62415.03">13060 12390 103 0,'0'0'177'0,"0"-2"-34"0,0 1-31 15,0 1-27-15,-2 1-26 0,2 1-18 0,0-1-13 16,-1 1-19-16,1 1-9 0,-4-1-11 0,4 2-3 15,-2-1-10-15,1-2-1 0,-3 2-6 0,4 0-3 0,0-1 5 16,-2-1-4-16,0 0-3 0,2-1 1 0,-1-1 3 16,0 1-4-16,1-3 7 0,0 3 1 0,0-1 8 0,-1-1 2 0,-1 2 7 15,2-3 8-15,0 2 7 0,0-2 12 0,0-1 4 16,0 0 8-16,0 1 1 0,0 0 6 0,0 0 7 16,0 2 2-16,2-1 3 0,-1-1-3 0,-1 2-1 0,0-1 2 0,0 1 1 15,0-1 1-15,1 2 0 0,0-1 2 0,-1-1-3 16,0 2 0-16,0 0-1 0,0 0 1 0,2 0-5 15,-2 0 1-15,0-3-1 0,0 2-2 0,0-1 3 0,2 1-1 16,-2-2 3-16,0 1-1 0,2 2-3 0,0-1 3 16,-2-1-2-16,0 2-2 0,0-1 4 0,0-1-1 0,0 4 5 15,0-1 1-15,0-1 3 0,-2 2 1 0,2-4 4 0,-2 2 4 16,2 0-5-16,0 0 1 0,0 0 0 0,0 0-4 16,0 0 1-16,0 0-2 0,0 0-3 0,0 2-4 0,2-1-3 15,0 1 2-15,-2 1 4 0,1 0 1 0,1 3 4 16,0 0 1-16,0 3 7 0,1 2 4 0,-1 3-3 0,1 1-6 15,-1 5-8-15,0 2-6 0,1 2-7 0,0 2-9 0,1 2-11 16,0-1-10-16,-1 2 5 0,0-1 3 0,2 2 4 16,-3 0-1-16,3-1 4 0,-2-2 2 0,1-1-3 15,-1-1 3-15,1-3-7 0,-2 1 0 0,1-4-4 0,-2-2-5 16,0-2-6-16,-1-5-7 0,2-1 7 0,-2-1-13 0,0-2 6 16,0-3-1-16,-2-3-7 0,2-3 2 0,-2-3-33 0,1-2-34 15,-3-2-42-15,0-4-26 0,1-2-37 0,-4-4-32 16,3 1-19-16,-1-6-19 0,-1 2 7 0,-1-1 1 0,0-4-18 15,0 3-40-15,0 0-48 0,0-1-28 0</inkml:trace>
  <inkml:trace contextRef="#ctx0" brushRef="#br0" timeOffset="62815.78">13000 12325 187 0,'0'-6'340'16,"0"-1"-67"-16,0 0-62 0,0 2-52 0,0-1-36 0,0 1-24 15,0 1-7-15,-1-1-11 0,1 1 0 0,-1 1 1 0,-1 3 2 16,-1 0-6-16,-1 0-3 0,0 3-3 0,-2-2-13 15,-1 4-14-15,-1-1-9 0,-1 1-15 0,-2-1-13 16,0 2-1-16,-3-2 0 0,-1 3-7 0,1-3 2 0,0 2-2 16,-4 0-2-16,2-1 4 0,0-1 0 0,-2 0 1 15,-1 3-1-15,1 0-1 0,1 1 2 0,1-1 4 0,-2 2 5 16,3 0 0-16,2 0 3 0,0 0 2 0,3 0 5 0,1-1 6 16,2-4-1-16,1 2 0 0,2-1-7 0,1-4-2 15,2 1-5-15,1-2-5 0,1-2-2 0,2-1-6 0,1-1 8 16,3-4-4-16,2-1-3 0,4-1 1 0,-1-4-1 0,5 1 1 15,1-2-5-15,4-3 0 0,0-2-9 0,0 4 8 16,1-2 2-16,0 3-5 0,3 1 4 0,-4 0 2 0,1 3 5 16,-2 0-3-16,2 4-2 0,-3-1-2 0,-1 2 0 15,-1 0 2-15,-1 2 3 0,0 0 0 0,-1 4-2 0,-2 0 2 16,0 4 3-16,-2 0 2 0,-1 2-3 0,2 3 4 0,-1 2-5 16,-1 2-3-16,0 5 1 0,0 2-1 0,-1 1 5 15,0 1-4-15,0 2 4 0,0 0-4 0,0 2 3 16,-1-3-2-16,3 2 0 0,-3-4 0 0,-2-2-2 0,2-1-4 15,0-1-2-15,-2-4 6 0,0-1-5 0,2-1-5 0,-2-2-21 16,2-4-24-16,-4 2-38 0,2-4-35 0,-3-2-46 16,1-2-84-16,0-2-143 0,-2-2-69 0,-2-1-38 0</inkml:trace>
  <inkml:trace contextRef="#ctx0" brushRef="#br0" timeOffset="67694.92">9006 5764 83 0,'0'-1'104'0,"0"-2"5"0,0 0 9 0,-2 0-1 0,1 0 7 16,-3 1-2-16,2-1 6 0,-1 3-4 0,0-1-11 15,-1-1-2-15,-2 1-16 0,2-2-4 0,0 3-4 0,0-2-3 16,-1 1 5-16,3 1 1 0,-1-2 5 0,0-1 0 0,0 1 3 16,0 1 3-16,1 0 4 0,-2-2 7 0,3 0 6 15,0 0 0-15,-2-2 12 0,3 2 4 0,-2 2 4 0,2-2 2 16,-1 0 8-16,1 1-11 0,0-1-14 0,0 2-14 15,1-3-25-15,1 0-15 0,1 0-14 0,1-1-22 0,2 1-17 16,1-1-12-16,1 1 3 0,3-2-10 0,2 1 0 16,1 1-2-16,2 1 2 0,1 0 10 0,1 0-7 0,1 1 0 15,-1 2-11-15,1 0 4 0,-4 3-9 0,2 0-6 0,-1 2-4 16,-2 1-16-16,-1 0 7 0,-4 1 2 0,1 4 4 16,-3-1-7-16,-1 1 10 0,-3 2 5 0,-3 2 0 0,-1 1 10 15,-3 1-1-15,-1 1-7 0,-4 0 1 0,1-1 11 16,-2 1 5-16,-1 0 8 0,-3 0 9 0,2-2 6 0,0 1 7 15,-1-4 18-15,2-1 0 0,1 0 3 0,-1-1-3 16,1-2-2-16,1 1-3 0,2-1 1 0,-1-1-3 0,1 1-15 16,2-2 7-16,2-1 10 0,0 2 6 0,2-1-4 15,-1-1-2-15,1 0-3 0,1 0-5 0,0-2 3 0,1 1-8 16,2 0-8-16,1 1 0 0,2-2-8 0,1-1 6 0,3 2-3 16,-1-2-6-16,2 0 0 0,3-2 2 0,2-1-7 15,2 2-4-15,1-2 2 0,3-2-3 0,-1 1 1 0,4-5 1 16,-3-1-9-16,2 0-14 0,-1-2-15 0,-2 0-24 0,2 0-37 15,-5-1-46-15,1-1-49 0,-3 2-45 0,0 0-41 0,-3 0-32 16,-2 0-40-16,0-1-46 0,-2 1-85 0,-2 0-52 16,-5 3-3-16,0-1 17 0</inkml:trace>
  <inkml:trace contextRef="#ctx0" brushRef="#br0" timeOffset="70976.87">12559 8527 138 0,'-6'-7'575'0,"2"-1"8"0,-2 2-64 0,2 1-77 16,0 1-58-16,-1 1-24 0,3 0-25 0,-3 2-11 0,3-1-15 15,1 2-19-15,-3 0-42 0,4 0-44 0,0 3-27 0,4 3-19 16,-3 3-3-16,3 5-10 0,-1 1 6 0,1 4 1 15,2 2-3-15,-2 3-2 0,0 2-10 0,2 0-10 16,-1 3-26-16,2 3-14 0,-1-1-22 0,1 4-12 0,0-1-13 0,0 2-5 16,2 0-4-16,-1 0-6 0,1 0-1 0,0 0-2 15,2 2-7-15,1-1-1 0,-3-3 3 0,3 1-8 0,-1 0-5 16,-1-4 1-16,0-1-1 0,1 0-6 0,-3-3 2 16,-1-1 2-16,2-2-2 0,-2 0-1 0,0-4 1 0,-1 0-4 15,-1-2-4-15,0-3 3 0,-3-1-9 0,3-4-2 0,-3-1-3 16,1 0-3-16,0-1-5 0,-2-2-11 0,2 0-10 15,-3-2-15-15,2-1-12 0,-1-1-25 0,-1-2-33 0,0 1-41 16,0-1-31-16,0-1-34 0,-1-1-55 0,-2-2-50 0,0 1-49 16,-1-2-24-16,0 1-13 0,-2-1 1 0,0 1-6 15,-1-1 16-15,-1 2 21 0,0-1 30 0,-3 1 12 0,3 1-7 16,-3-3-13-16,1 3-9 0</inkml:trace>
  <inkml:trace contextRef="#ctx0" brushRef="#br0" timeOffset="71232.25">12550 9393 97 0,'-2'-2'99'0,"-1"2"-19"0,1 0-14 0,1-1-8 0,1 1-3 16,-1 0 6-16,1 0 0 0,-2 1 5 0,2 1 1 15,0-1 4-15,2 1 9 0,-1 2-3 0,-1 1 5 16,0 1-5-16,0 2 3 0,0 0 7 0,1 3 10 0,-1 1 5 16,3 1 2-16,-1 0 12 0,0 1 8 0,1 1 13 0,0 0 10 15,4-2 11-15,-1 1 11 0,1 0 21 0,1-1 2 0,2-2 3 16,1-1-12-16,1-1-18 0,0 0-21 0,2-1-24 15,1-3-31-15,-1-1-38 0,0-3-19 0,2-1-21 0,0-3-15 16,-1-1-5-16,2-2-5 0,-1-2-8 0,-1-1-22 0,0-3-20 16,-1 0-35-16,2-3-33 0,-3-3-33 0,-1-1-39 15,2-4-34-15,-3-1-36 0,1-1-24 0,-3-1-52 16,-2-2-69-16,-2-2-66 0,-3 0-37 0</inkml:trace>
  <inkml:trace contextRef="#ctx0" brushRef="#br0" timeOffset="72610.98">10856 6082 383 0,'-5'-1'516'0,"3"1"-87"16,-2 0-128-16,-1 0-84 0,1 0-39 0,-3 1-23 15,0 2-13-15,0 2-4 0,-3-1 2 0,-1 4-3 0,0 1 0 16,-2 2-5-16,-1 3-3 0,0 0 3 0,-5 2 6 15,3-1 1-15,-4 3-7 0,1 2-6 0,0-3-14 0,-1 3-18 16,-2 0-22-16,1-1-19 0,0-1-14 0,-2 0-10 16,4-2-11-16,-1 0-11 0,1-1-8 0,1-3 2 0,1 0 1 15,2-3-7-15,1 0-7 0,2-2-15 0,-1 1-20 0,4-4-20 16,-1 1-19-16,3-2-32 0,0-2-24 0,1 1-25 16,1-1-24-16,1-1-19 0,-1-1-7 0,3-2-3 0,-1-3 5 15,1 0 10-15,1-2 15 0,0-1 19 0,1-1 21 0,1-2 23 16,0 0 23-16,3 0 26 0,-1 0 19 0,1-2 11 15,-1 4 18-15,1-1 10 0,-1-1 14 0,-1 2 9 0,1-1 15 16,1 1 10-16,-2 0 7 0,0 3 14 0,0 0 13 0,-1 1 10 16,-1-2 9-16,0 2 13 0,0 2 4 0,0 1 8 15,0 0 10-15,0 0 11 0,0 3 12 0,-3-2-2 16,1 2 1-16,0 2-1 0,-3 1-12 0,-1 1-6 0,0 4-15 16,-1 1-11-16,-1 1-7 0,-1 2 7 0,-1 3 4 15,2 2-5-15,-2 1 20 0,1-2 1 0,0 2 4 0,2 0-4 16,0 0-8-16,2 2-17 0,1 1-14 0,1-3-12 0,3 1-23 15,0-1-13-15,3-3-8 0,1 0-7 0,2 0-1 16,2-1-3-16,3-2 0 0,1 0-4 0,4-2 2 16,0-2-5-16,3-4-8 0,1-1-13 0,3-3-23 0,0 0-17 15,0-5-43-15,0 1-38 0,0-3-51 0,-1-2-40 0,-1-2-39 16,0 1-28-16,0-5-15 0,1 1-22 0,-4-1-3 0,2-1-29 16,-4 1-84-16,2-2-22 0,-3 4-2 0</inkml:trace>
  <inkml:trace contextRef="#ctx0" brushRef="#br0" timeOffset="73895.59">10930 6192 70 0,'2'0'104'0,"-2"0"-17"0,2 0-11 16,-2-2-8-16,2 1 0 0,-1-1-2 0,-1 1 0 0,2-2 5 15,-2 1 1-15,2-1 5 0,2 3 3 0,-3-1 1 16,1-2 7-16,2 1 0 0,-3 1 3 0,1-2-2 0,0 3 3 16,-2-2 0-16,3 2 7 0,-3-1 7 0,1-1 8 0,1 2 7 15,-2-2 9-15,-2 0 12 0,1 2 9 0,-2 0 10 16,1-2 4-16,0 2 4 0,1-1 0 0,-3-1-4 15,3-1-6-15,0 2-8 0,0-1-3 0,-3 1-16 0,4-1-2 0,-1 2-7 16,0 0-11-16,1 0 1 0,0 2-9 0,0-2-5 16,0 1-7-16,0 1-12 0,0-1-13 0,0 1-8 0,0-1-6 15,1 2-7-15,0-1-4 0,1 2 0 0,1 4-4 16,1 0 15-16,1 5 4 0,3 0-2 0,0 4 3 0,2 2 2 16,1 1-1-16,2 4 0 0,1 1 2 0,3 4-5 0,3 2-4 15,0 2 9-15,5 3-2 0,1 0-7 0,2 2 5 16,2 1-1-16,2-2-3 0,2 2-5 0,3-2-6 0,1 1-5 15,-1-2-4-15,0 0-3 0,0-1-8 0,-2-2-4 16,-3-2-6-16,-3-2-3 0,-2-4-2 0,-3-1-5 0,-3-1 2 16,-3-2-4-16,0 0 2 0,-4-3-2 0,-2-3 2 15,-3-2 0-15,-1-2-2 0,-2-1-7 0,0-2-12 0,-3-1-20 16,1-1-26-16,-2-1-37 0,-2-1-44 0,-1-1-41 0,-2-1-62 16,1-1-82-16,-3-2-67 0,1-1-45 0,-2-1-35 15,0 2-26-15,-1 1-41 0,-1 0-110 0,0 2-8 0,-2 3 44 16,-3 1 54-16</inkml:trace>
  <inkml:trace contextRef="#ctx0" brushRef="#br0" timeOffset="74893.02">11315 7387 326 0,'-4'-9'509'0,"1"3"-52"0,1 2-70 15,-1-1-48-15,1 0-20 0,-2 3-17 0,2-1-8 0,0 0-1 16,1 0-12-16,-1 1-18 0,2 2-21 0,2 2-12 0,-1 4-6 16,3 1 2-16,0 7 4 0,-1 4 4 0,1 1-8 15,1 5-6-15,-1 2-14 0,1 2-26 0,-1 4-37 0,-1-1-32 16,3 4-31-16,-1-2-29 0,-1 0-12 0,0-2-11 0,-1 0-10 15,1 0-8-15,0-5-4 0,0 2-4 0,3-4-7 16,-4-2-12-16,1-3-14 0,1-2-19 0,-3-2-22 0,1-1-26 16,0-4-37-16,0 1-41 0,-1-3-34 0,-1-1-26 15,1-3-35-15,0-2-27 0,-2-2-22 0,0-3-2 0,0-3 3 16,-2-3 22-16,0-2 30 0,-3-2 28 0,1-5 41 0,-1-2 44 16,-2-4 40-16,-2-1 31 0,1-4 34 0,-2-4 20 15,0 0 20-15,1 0 16 0,0-1 16 0,2 2 10 16,0 1 12-16,2 2 1 0,0 1 6 0,2 4 2 0,2-2 0 15,2 5-6-15,3 0-9 0,0 2-6 0,3 2-2 16,3 2 0-16,-1 3 3 0,4 2 2 0,-1 4-2 0,4 1 4 16,0 4 0-16,0 2 2 0,4 2 2 0,-3 3 9 0,-1 3-6 15,0 3 1-15,-2 3 7 0,-3 2 6 0,-1 4 11 16,-1-2 11-16,-4 2 5 0,-1 0 10 0,-4 2 15 0,-1-1 4 16,-3 2 3-16,-2-1-6 0,-2-1-10 0,-3-1-9 0,2 0-13 15,-5 0-17-15,2-3-17 0,-3 2-13 0,1-4-12 16,0 1-6-16,-2-4-3 0,2-1-9 0,2-3-8 0,-1-1-9 15,2-2-13-15,-1-4-11 0,3 0-22 0,2-4-29 0,0 0-34 16,2-3-34-16,5-1-29 0,-2-1-29 0,2-4-27 16,2 1-15-16,1-4-11 0,1-2 6 0,5-2 16 0,1-2 15 15,1-1 18-15,3-3 28 0,2 0 20 0,0-2 28 16,3 1 30-16,-1-2 22 0,3 0 14 0,1 0 20 0,-1 0 26 16,2 3 18-16,0 2 24 0,-1 4 17 0,-1 1 16 0,0 2 17 15,-2 2 18-15,1 4 19 0,-4 1 14 0,1 5 15 16,-1 1 16-16,-2 4 15 0,-1 3 14 0,-2 2 13 0,-1 2 12 15,1 3 12-15,-2 2 2 0,-2 2-9 0,0 2-14 16,0 2-10-16,-2 4-13 0,-1 1-12 0,0 4-14 0,-1-1-5 16,1 4-4-16,-1-1-5 0,0-1-9 0,0 2-10 0,-2-4-12 15,2-1-19-15,-2-1-13 0,-1-1-34 0,3-2-21 16,-1-2-26-16,-1-3-31 0,-1-2-32 0,1-2-38 0,-1-3-57 16,0-1-66-16,0-1-66 0,0-2-58 0,0-1-47 15,0-3-40-15,0-3-58 0,0-3-110 0,-1-3-16 0,-2-1 25 16,-1-2 51-16</inkml:trace>
  <inkml:trace contextRef="#ctx0" brushRef="#br0" timeOffset="75226.99">11747 7609 94 0,'-1'0'548'16,"-1"-3"27"-16,2 1 1 0,0 1-128 0,0 0-99 0,3 1-66 15,1 1-46-15,-2 0-19 0,3 3-12 0,0 0-3 16,0 1-19-16,3 4-8 0,0 1-24 0,0 4-22 0,1 2-17 15,-1 2-27-15,-1 2-20 0,0 2-17 0,0 2-8 16,-3-2-15-16,2 3-9 0,0-3-5 0,-2 1-2 16,1-2 0-16,-1-1 3 0,-2-1-7 0,0-1-6 0,-1-5 0 0,1 1 4 15,-1-3-4-15,-1-3 4 0,1 0 3 0,-1-4-7 16,2-1 4-16,-2 0-2 0,0-1-2 0,0-4 6 0,-2-1 10 16,2-3-4-16,0-3-6 0,0-4 7 0,0-4-1 15,3-2 11-15,0-2 1 0,1-3-11 0,2-2-3 0,2 1 0 16,1-1 4-16,0-1-3 0,3 3-1 0,1 0-13 0,-1 3 10 15,2 2 1-15,1 2-8 0,1 2-11 0,0 3-8 16,-1 2-9-16,3 1-26 0,0 4-14 0,2-1-26 0,1 3-33 16,0 2-27-16,0-2-37 0,2 3-47 0,-3 0-41 15,-1 1-24-15,-1 1-25 0,1 0-19 0,-2 2-14 0,-2 0-30 16,0-1-67-16,-3 2-41 0,-2-4 0 0,-2 2 21 0</inkml:trace>
  <inkml:trace contextRef="#ctx0" brushRef="#br0" timeOffset="75577.96">12404 7948 113 0,'-14'10'622'0,"0"3"50"0,-2-3 48 0,2-1-77 0,0-2-89 15,3 1-50-15,3-2-56 0,-2-2-29 0,3 1-27 16,1-2-43-16,4-1-48 0,-2-2-47 0,6 0-58 0,1 0-57 16,3-2-42-16,2-2-39 0,2-1-10 0,4-1-19 15,3-1-2-15,3-1-8 0,1 1-3 0,2-1-8 0,2-1-16 0,1 0-12 16,-1 2-23-16,0-2-19 0,1 1-45 0,-4 1-61 15,3 0-72-15,-6 2-83 0,-1 0-78 0,0-1-71 16,-1 3-53-16,-1-1-31 0,0 1-19 0,-1-2-37 0,-1 1-58 16,-2 0 9-16,-1 0 50 0,-1 1 61 0</inkml:trace>
  <inkml:trace contextRef="#ctx0" brushRef="#br0" timeOffset="76481.08">11635 7362 95 0,'-1'-5'489'0,"1"1"-36"15,1-2-85-15,-1 3-79 0,3-1-45 0,-2 3-20 16,1 0-1-16,0-1 11 0,1 1 15 0,1 1 20 0,2 0-2 16,0 0 4-16,1 4-5 0,0 5 3 0,0 5 1 15,-1 5 4-15,-1 5-4 0,0 4-19 0,-1 6-15 0,0 2-27 16,-3 3-23-16,-1 1-36 0,0 2-28 0,0 2-37 0,0-4-33 15,-1 1-23-15,1-2-11 0,0-3-11 0,0-2-13 16,0-1-15-16,1 0-17 0,-1-4-29 0,0-4-36 0,0-4-43 16,0 0-55-16,0-4-48 0,2-4-72 0,-2-1-64 15,0-3-58-15,2 0-41 0,0-4-19 0,1-4-17 0,-1-2-39 16,0-2-79-16,-1-2 11 0,1-2 45 0</inkml:trace>
  <inkml:trace contextRef="#ctx0" brushRef="#br0" timeOffset="76667">11522 7899 390 0,'-15'0'558'0,"0"-2"41"0,2 1-79 0,3-2-96 15,1 1-64-15,2-1-41 0,2 0-35 0,2-1-12 0,2-1-20 16,3-1-26-16,3-1-36 0,2-1-32 0,2-2-24 16,3-2-30-16,3 1-15 0,4 1-20 0,1-2-13 0,3 1-15 15,1-2-20-15,3 1-27 0,-2 0-44 0,2 0-38 0,-1 0-66 16,1 1-66-16,0 1-79 0,-1-1-73 0,3-1-61 0,-3-1-70 15,1-1-115-15,0 1-51 0,0 1 12 0,-4-2 40 16</inkml:trace>
  <inkml:trace contextRef="#ctx0" brushRef="#br0" timeOffset="77444.67">13097 7612 193 0,'-11'-10'696'0,"-1"1"40"0,2-1 35 0,1 2-139 0,4-2-139 0,-3 3-101 0,6 0-62 0,-1-1-34 16,3 1-26-16,3-2-32 0,1 3-19 0,3-2-20 0,2 3-30 15,0 0-23-15,5 2-34 0,0 3-32 0,2 3-20 16,0 1-14-16,3 2-19 0,-1 3-20 0,-2 3-16 0,0 3-18 16,-1 3-22-16,-3 2-19 0,-2 2-24 0,-3 4-17 15,-3-1-7-15,-2 4-5 0,-4-3 7 0,-3 3 6 0,-2-2 17 16,-3 0 19-16,0-1 12 0,0-1 22 0,-3-2 14 0,2-2 11 16,0 0 12-16,1-5 15 0,-1 1 16 0,3-4 8 15,-1-1 21-15,4-3 2 0,-1-1 1 0,1-2 0 0,3-2-5 16,0-1-3-16,1-1-10 0,2-2-8 0,1-3-6 15,4-3-8-15,1-3 2 0,1-3-2 0,3-5-3 0,0-2-1 16,3-1-6-16,0-2-1 0,2-4-4 0,1-1 0 16,1-1-5-16,0-2-6 0,0 0 0 0,-2 4-1 0,1 2 4 15,-2 5-6-15,-1 1 4 0,-1 4-4 0,-1 4-2 0,-1 2-3 16,-3 2-2-16,2 3-4 0,-3 5-2 0,0 2 7 16,-1 3-3-16,0 6 7 0,-1 2 2 0,-2 1 5 0,-2 4 2 15,-1 1-8-15,-1 0-8 0,0 0-17 0,-3 1-24 0,2-1-27 16,-1 0-28-16,0 0-36 0,0-1-50 0,0-4-56 15,1 2-56-15,-3-2-49 0,4 1-29 0,-3 0-27 0,0 1-28 16,-1 0-34-16,-2 0-62 0,3 3-20 0,-3-1 13 16,-2 6 42-16</inkml:trace>
  <inkml:trace contextRef="#ctx0" brushRef="#br0" timeOffset="78893.77">12220 9844 489 0,'14'-57'539'0,"1"0"-90"0,4 3-122 15,2 2-73-15,3 2-35 0,2 4-12 0,4 4-8 0,2 3-9 16,2 3-5-16,4 4-12 0,2 5-20 0,0 3-28 15,1 4-18-15,2 6-29 0,1 2-27 0,0 3-17 16,-1 4-26-16,-1 5-22 0,1 5-21 0,-2 2-16 0,-2 5-21 16,-1 4-8-16,0 2-4 0,-1 5-4 0,0 0-2 0,-1 1 13 15,-3 1 13-15,3 2 17 0,-4-1 16 0,1-1 15 16,-1 2 9-16,2-2 16 0,-2 3 16 0,-2-3 9 0,0 2 7 16,0 0 17-16,-2 2 6 0,-1-1 17 0,1 2 2 15,-1-1-1-15,-2 1 1 0,-2-1 2 0,3 3-1 0,-3 0-12 16,0 1-10-16,-2 3-21 0,-1-1-7 0,-2 3-9 0,-2 3-10 15,-1-1-8-15,-4 4-13 0,-2-1-14 0,-3 2-6 16,-3 2-2-16,1 1-2 0,-4-1-3 0,-2 2 10 16,-1 0-5-16,-1 1-2 0,0-1 12 0,-1 1 3 0,-2-4 2 15,0 1 13-15,-1-1 3 0,-3 1 2 0,0-1 0 0,-2 0 2 16,-4 3-10-16,0-3 5 0,-2 2 4 0,-2 0 6 0,-2 0 0 16,-1-1 1-16,-2-1 8 0,0 2 12 0,-2-3 11 15,-1 2-4-15,-1-4-1 0,-2-2-13 0,-1-2-2 16,-2-5-4-16,0-2-2 0,-2-5 9 0,0-4-8 0,-2-5 0 15,1-4-6-15,-1-6 8 0,-1-7-3 0,1-5-3 16,-2-7-6-16,0-5-13 0,1-7 6 0,-3-4 6 0,3-8 2 16,-2-3-7-16,0-7-3 0,1-5-5 0,0-5 4 0,3-4 4 15,2-2-3-15,3-4-2 0,2-1-7 0,5-1 4 16,1-2 6-16,4 0 2 0,5-2-6 0,3 0-4 0,4 0-4 16,6-3-14-16,3 2-28 0,2 0-55 0,3 0-71 0,4 0-64 15,1 0-64-15,3 0-70 0,3 2-101 0,1 1-132 16,3 1-52-16,-2 4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4:02:23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9031 10579 406 0,'-6'0'405'0,"-2"0"-91"0,2-1-81 0,-1-1-55 0,2 2-35 16,0-1-18-16,1-1-8 0,1 2-3 0,-1 0-3 15,1 0-7-15,1 0-6 0,0 0-5 0,2 0-9 16,-2 2-7-16,2-1-12 0,2-1-7 0,0 0-1 0,3 0 3 15,0 2 3-15,3-1 5 0,0 0 9 0,3 4 7 0,2-2 5 16,-1 0-1-16,4-1-9 0,0-1-11 0,3 1-13 0,-1-1-11 16,2 2-6-16,1 0-14 0,-1 0-10 0,1 2-13 15,-2-1-3-15,1 0-4 0,0 0-1 0,-3-1-15 16,0 0-5-16,-1 0-3 0,-3 0-8 0,1 1 7 0,-3-1-3 16,-1 0-7-16,-3 0 9 0,0-3 7 0,-3 2 8 0,1-1 0 15,-3-1 10-15,0 0-5 0,-2-1 8 0,-2-1 6 16,0 2-5-16,-3 0-1 0,-2-1-3 0,0-1 3 0,-4 1 4 15,0-2 3-15,-1-1-5 0,-2 2 5 0,-2 0 8 0,0 1 1 16,0-1 12-16,-1 1 4 0,0 2 1 0,-2 1 5 0,3 2 0 16,-3 2 3-16,1 0 3 0,0 1 6 0,2 3 4 15,0 0 10-15,0 2 2 0,4-1 13 0,1 1 10 16,2-2 6-16,2 0 0 0,1 0-6 0,2-1-14 0,0-2-16 16,2-1-3-16,2-1-12 0,2-3-9 0,5 2-13 0,2-3-4 15,3 1-1-15,1-4-5 0,6 1 0 0,2-3-11 16,1 0-20-16,1-2-42 0,2-3-50 0,1 0-61 0,1-2-65 15,-1 1-58-15,-1-2-62 0,0 0-73 0,-2-1-103 16,0 1-85-16,-2 0-15 0,-3-2 27 0</inkml:trace>
  <inkml:trace contextRef="#ctx0" brushRef="#br0" timeOffset="4929.95">7507 8695 331 0,'-2'0'302'0,"-3"2"-106"15,3-1-81-15,-1-1-59 0,3 0-29 0,0 0-19 0,0 0-14 16,0 0-10-16,3-1-8 0,-2 1-4 0,2 0-12 0,0 0-10 16,1 0-24-16,2-2-38 0,-1 2-55 0,0 0-88 15</inkml:trace>
  <inkml:trace contextRef="#ctx0" brushRef="#br0" timeOffset="8320.82">12082 9175 81 0,'-3'1'233'0,"2"-1"-29"0,-4 2-22 0,3 0-23 0,1-1-24 0,-3-1-11 15,2 2-9-15,1-1-4 0,-1 1-6 0,0-1 0 16,1 1-3-16,0-1-5 0,1 1-2 0,0-2-2 0,0 0-5 16,0 0-4-16,0 0-1 0,1 0-9 0,0 0-1 15,-1 0-1-15,4 0 6 0,-3 0 8 0,0-2-4 0,2 2 0 16,0 0-3-16,1 0 0 0,1 0 2 0,0 0 4 0,-1 0-6 16,2 0-6-16,-1 0-1 0,2 0 0 0,0-1-9 15,0-1-4-15,2 2-12 0,0 0-16 0,-2 0-5 16,0 2-13-16,2-2-6 0,-2 0-8 0,3 0-2 0,-3 0-7 15,1 0-6-15,1 0-4 0,-1 0-11 0,0 0-4 0,-1 0-17 16,-2 0-12-16,0-2-9 0,0 2-11 0,-1 0-12 16,-1 0 1-16,-2-1-9 0,1 1 2 0,-1 0 0 0,-1 0 5 15,-1 0-3-15,-1 0 4 0,0 1 6 0,-1-1-9 16,-3 3-2-16,2-1-10 0,-1 0-4 0,-2 3-2 0,0-2-2 16,0 0-1-16,0 0-5 0,0-1 2 0,1 1-16 0,0-3-18 15,-1 1-32-15,1-1-48 0,-1-1-64 0</inkml:trace>
  <inkml:trace contextRef="#ctx0" brushRef="#br0" timeOffset="20570.34">9053 10677 420 0,'-6'0'335'0,"2"0"-113"0,-1 0-85 0,2 0-54 0,-1-2-34 15,2-1-15-15,-1 2-9 0,2-1-6 0,0 1-2 16,-1-2-8-16,2 0-1 0,0 1-5 0,0 1-3 0,2-3 0 16,-2 4-2-16,1-1 2 0,-1 0-4 0,1 1 4 15,-1-2-1-15,0 1-1 0,0 1 5 0,0 0-3 0,0 0 2 16,0 0-1-16,0 0 0 0,0 0-2 0,0 0 1 0,0 0 0 16,0 0 1-16,-1 0 4 0,1 1 2 15,-1-1 4-15,-1 0 3 0,-1 0 2 0,2 0-4 0,0 0 2 0,-1 0-3 16,1 0-2-16,-2 0-1 0,2 0 0 0,-1 2-4 0,0-1 0 15,0 0-1-15,-1 1 3 0,0 0 5 0,1-2 1 16,-2 1-1-16,2-1-3 0,-3 2-2 0,1-1 2 0,1-1 5 16,-1 2-1-16,1-2 2 0,-1 0 3 0,0 0 4 15,-2 0 3-15,2 0 3 0,0 0 3 0,-1 0 4 16,0 1-1-16,0-1 8 0,-1 2-1 0,1-2-2 0,1 0 10 0,1 0 5 16,-1 0 4-16,1 1-5 0,-1 1 1 0,1-2-6 15,3 1-2-15,-4-1-1 0,1 2-7 0,3-1-5 0,-1-1 1 16,1 0-2-16,0 2 1 0,-1-2-3 0,-1 1 2 15,2-1-1-15,0 0 1 0,0 0-1 0,0 0-5 0,0 2 9 16,2-2-2-16,-1 1 9 0,-1-1 3 0,1 2 12 0,2-2 4 16,1-2 6-16,-2 2 2 0,3-1-6 0,2 1-2 15,-1 0-5-15,2 0-5 0,1 0-3 0,0 0 1 16,2 0-9-16,0 0-6 0,2 0 4 0,1 0-7 0,0 1-8 16,0 2 0-16,1-1-10 0,-1-1-12 0,2-1 7 0,0 0-2 15,0 0-5-15,-2 0 0 0,2 0 5 0,-1 0-5 0,0 0-1 16,1 0 1-16,-3 0-9 0,-1 2 0 0,0-2-1 15,-3 0 0-15,0-2-2 0,-2-1 1 0,3 0 0 16,-4 2-3-16,-1-1-6 0,1 1-6 0,-2-1-3 16,0 1-1-16,-2-1-3 0,0 1 7 0,0 1-7 0,0-2 3 15,-2 1 9-15,1 1 2 0,-1 0 0 0,0 0 0 0,-1 0-4 16,-1-2-10-16,0 2-7 0,0-1-5 0,-1 1-12 0,-1 0-8 16,-1 0-11-16,1 0-4 0,-3 0-6 0,0 0-6 15,-1 0-5-15,-1 0-4 0,0 3 3 0,-2 0 6 0,0-2 8 16,0 4 7-16,-2-2 8 0,2 1 10 0,-1-1 17 0,-1-1 10 15,1 1 5-15,-2-1 5 0,3 2 7 0,0-1 3 16,-1 1 2-16,1-1 6 0,-1 1-4 0,1 1 3 16,-1 0 2-16,3-1 4 0,-3 2-1 0,3-1-7 0,-2 2 7 15,2-2-2-15,2-1 2 0,-2 1 8 0,2-1 3 0,2 1 0 16,-1 1 4-16,0-3 6 0,2 0 7 0,0 0 3 0,1-2 5 16,1 2 3-16,1 0 2 0,0-3 3 0,0 2-1 15,1-2 2-15,0 0-4 0,0 0-2 0,1 1 5 16,0-1-1-16,2 0 6 0,2 0 2 0,0 0 3 0,3 0 4 15,-1-1-1-15,3 1-2 0,1-2-6 0,1-1-13 0,1 3-3 16,-1 0-8-16,2 0-6 0,0 0-6 0,0-1-7 16,1-1 0-16,-1 2-8 0,2-1 6 0,0-2-8 0,-2 1-6 15,0 1-12-15,0-2-7 0,-1 1-11 0,-1 0-15 16,-1 2-10-16,-1-1-20 0,1 0-15 0,-2-2-11 0,1 0-9 16,-3 0-13-16,1 0-12 0,-1-2-16 0,0 1-23 0,-1-2-42 15,-2 0-68-15,-1 1-85 0,-2 2-36 0</inkml:trace>
  <inkml:trace contextRef="#ctx0" brushRef="#br0" timeOffset="28782.97">12004 9934 609 0,'-7'-4'727'0,"-2"0"25"0,2 3-50 0,2 0-173 0,-2 2-139 0,1 2-76 16,1 2-39-16,-2 4-24 0,2 3-4 0,-1 3 2 0,1 1-4 16,2 2-14-16,-1 3-22 0,0 2-30 0,2-1-22 15,2 1-26-15,0-3-21 0,1 2-27 0,2-3-24 0,1-3-18 16,1 2-14-16,2-2-9 0,0-4-10 0,1-1-5 0,0-1-1 16,3-3 0-16,-1-2 1 0,1-4-3 0,1-4 2 15,-1-3 3-15,0-3 2 0,2-3 2 0,0-3 0 0,0-3-2 16,1-3 0-16,-2 0-3 0,2-3-1 0,0 0-9 15,1-1 0-15,-3 2-4 0,-1 1-9 0,1 1-11 0,-3 3-17 16,1 1-24-16,-2 4-31 0,-1 4-29 0,-2 0-35 0,-1 3-49 16,1 3-46-16,0 1-75 0,2 2-70 0,0 2-54 15,0 2-43-15,1 1-41 0,4 0-59 0,-3 2-79 0,2 0-24 16,-2 1 40-16,3-1 65 0</inkml:trace>
  <inkml:trace contextRef="#ctx0" brushRef="#br0" timeOffset="29066.39">12498 9894 352 0,'-3'-3'624'0,"1"3"5"16,-3 0-73-16,-2 1-92 0,0 2-70 0,-1 2-53 0,-4 2-38 16,2 4-22-16,-3 4-20 0,0 1-6 0,1 2-18 0,0 2-20 15,1 1-17-15,1 0-20 0,2-2-21 0,1-1-21 16,2-3-23-16,1 0-24 0,1-3-18 0,3-3-20 0,0 0-17 16,3-1-13-16,1-4-3 0,3-1-10 0,0-3-9 15,2 0-4-15,0-3-8 0,3-1-9 0,-1-2 0 0,0-2 0 16,1 2-4-16,1 0-7 0,-3 0 7 0,2 2 3 15,-1-1 6-15,0 4 9 0,-1-1 8 0,-1 4 2 16,-3-1 10-16,-1 4 7 0,0 2 4 0,-3 4 3 0,1-1 3 16,-1 4-3-16,-2-1-5 0,2 2-4 0,-2 2-9 0,2-2-2 15,-1 0-12-15,2 0-24 0,0-1-30 0,-1 0-39 0,1 0-39 16,3-4-53-16,-1-1-71 0,4-1-78 0,-1-2-72 16,1-2-50-16,0-1-40 0,2-1-39 0,-2-2-64 15,1-2-71-15,0-4 3 0,-2 1 45 0</inkml:trace>
  <inkml:trace contextRef="#ctx0" brushRef="#br0" timeOffset="29483.23">12712 9709 217 0,'-4'-12'652'0,"2"3"47"0,1 2-52 0,0-1-99 0,1 2-86 16,-2 1-52-16,2 5-29 0,2 4-17 0,-1 0-12 15,0 5-16-15,1 3-24 0,1 2-32 0,-2 0-27 0,0 6-44 16,2-1-41-16,0 1-48 0,-2 3-42 0,2-1-29 0,-1 1-18 15,0-1-14-15,1 2-15 0,-1 0-13 0,-1-1-17 16,0-2-25-16,-1-2-27 0,2 1-41 0,0-2-47 0,-2-2-50 16,1 1-52-16,1-4-60 0,0 0-62 0,0-2-45 15,1-5-28-15,1-1-4 0,0-4 24 0,3-2 34 0,-2-4 45 16,4-4 64-16,-1-1 70 0,2-4 68 0,0 1 56 16,0-2 50-16,0 0 31 0,0-2 27 0,-1 2 28 0,1 0 28 15,0 3 27-15,-2 3 33 0,-1 2 37 0,0 4 37 0,-1 1 39 16,-1 5 39-16,1 1 19 0,0 6 14 0,-2 2 5 15,3 1-3-15,-3 4-10 0,3 4-18 0,0-2-17 0,-1 4-27 16,1-2-21-16,1 0-16 0,1-2-15 0,1 2-12 16,1-4-7-16,-1-2-20 0,3-2-21 0,-2-1-11 0,0-3-14 15,1-1-15-15,0-4-16 0,-1-2-16 0,-1-4-13 0,1-4-7 16,0-1-10-16,-1-7-10 0,1-1-9 0,-2-1-6 16,1-2-9-16,-3-3-16 0,-1-2-17 0,-1 0-20 15,-1 1-24-15,1 1-27 0,-3 0-22 0,1 0-25 0,-1 3-18 0,-1 2-26 16,-1 2-42-16,-1 5-53 0,-1 3-51 0,-1 2-50 15,-1 4-52-15,0 0-77 0,-2 2-121 0,-1 5-59 0,0-1 7 16,0 3 48-16</inkml:trace>
  <inkml:trace contextRef="#ctx0" brushRef="#br0" timeOffset="31282.83">13184 9954 434 0,'5'-10'506'0,"1"3"-56"0,-3-2-60 0,2 2-34 16,-2-1-11-16,1-1-5 0,-1 0 0 0,0 1-5 0,-1 3-12 16,0 0-10-16,-1 1-6 0,-1 2-2 0,0 2-9 0,-1 2-10 15,-1-1-23-15,0 1-18 0,-1 1-24 0,-1 0-26 16,-1 2-33-16,-1 3-47 0,-1 0-38 0,0-1-26 0,0 4-14 16,0-2-16-16,0 1-1 0,0 2-2 0,0-2-6 15,2 3-1-15,-1-3-2 0,2-1 1 0,1 0-4 0,0 0-2 16,2-2-4-16,0 1-3 0,2 0 0 0,3 4-2 15,0-6 0-15,2-2 0 0,0 1-1 0,-1-1-2 0,4 1 0 16,-1 0-1-16,-1 0-3 0,1 1-4 0,3-1 2 16,-4-1 2-16,1 1-2 0,-1 2 1 0,-1-1-1 15,-1 2 8-15,-1-1-1 0,1 2 3 0,-3-1 1 0,0 1 3 16,-1 0 0-16,-1 0 0 0,-3 0 2 0,2 1 1 0,-3 2 6 16,-2 0 9-16,1 2-1 0,-2-1 2 0,-2 1 3 15,-2 1 7-15,-1 0 2 0,-2-1 2 0,0 2 0 16,0-3-3-16,-1 1 0 0,1-3-2 0,0 0 3 0,1-2-8 15,-1-3-6-15,2 0-9 0,0-1-9 0,-1-3-11 0,2 2-12 16,1-4-6-16,1 0-15 0,0 0-16 0,2-4-23 16,0 3-42-16,2 0-58 0,-1-2-69 0,-1 0-102 0,0-2-111 15,2 0-92-15,1 0-87 0,1 0-104 0,1-2-87 0,0-2-15 16,-1 0 30-16,5 1 87 0</inkml:trace>
  <inkml:trace contextRef="#ctx0" brushRef="#br0" timeOffset="32016.11">13760 9526 653 0,'-6'-1'717'0,"0"-1"36"16,1-1-95-16,-3 0-126 0,1 2-110 0,-2-2-92 0,-2 0-51 15,-1 1-26-15,0 1-33 0,-1 2-30 0,-1 1-21 0,2-2-15 16,-2 1-11-16,1 1-10 0,0 2-12 0,-1 1-12 0,1-1-13 16,2 3-10-16,-2 1-15 0,3 2-22 0,-1 0-24 15,2-2-13-15,0 0-5 0,1 1-6 0,1-1-9 0,1-1 2 16,-1-1-1-16,3 0 7 0,1 0 8 0,0-1 0 15,1-1-2-15,0 2 5 0,0-3 13 0,0 2 1 0,0-3 6 16,1 3 2-16,-2-2 6 0,0 2 5 0,2-2 1 0,-2 1-2 16,0-1 0-16,0 2-1 0,1-1 0 15,-3 1-7-15,3-1 0 0,-1 4-4 0,-3 0 2 0,2 5 3 16,-1-1-1-16,2 3 0 0,-3-2-1 0,3 2 6 0,0 2-2 16,0-1 2-16,2 1-6 0,-1-1 2 0,1 2-7 0,0 0-4 15,1 2-3-15,0-1-3 0,1 2-3 0,0 2 1 0,-1 1 1 16,3-1-2-16,-1 3 2 0,-2 0 6 0,1 2 1 15,0-1 1-15,-1 3 2 0,2-1 2 0,0 1-1 0,-2-2 0 16,0 1 2-16,1-2-1 0,-1-2 3 0,1-1 1 16,2 0 1-16,0-2-1 0,-1-2 2 0,3 0-1 0,1-6-6 15,-1 0-3-15,2-2-2 0,2-1-3 0,-1-4-5 0,2 1-5 16,1-5-5-16,3-1-3 0,0-2-1 0,4 0-2 16,3-2-5-16,-2-3-3 0,3-1 2 0,2-3-4 15,1-1-7-15,1-1-11 0,1-1-17 0,0-1-16 0,-2-1-19 16,-2 1-18-16,2-1-30 0,-4 2-24 0,-2 1-33 0,-1 1-44 15,-2 1-47-15,-2 2-48 0,0-3-67 0,-1 3-68 0,-2-4-58 16,1 4-43-16,-2-2-23 0,1 0-8 0,0 2-12 16,-3-2-32-16,0 1-13 0,-1-1 38 0,0 0 49 15</inkml:trace>
  <inkml:trace contextRef="#ctx0" brushRef="#br0" timeOffset="32350.41">14110 9937 280 0,'-1'-16'637'0,"-2"1"19"0,0 1-48 0,0-1-70 15,1 5-50-15,1-1-14 0,-1 2 6 0,-2 3-14 0,2 3-29 16,-3 0-35-16,2 3-47 0,-5 0-40 0,3 3-42 0,-2 3-59 16,-2 1-61-16,1 3-28 0,-2 0-16 0,0 4-13 15,0-1-3-15,0 2-10 0,0 2-1 0,2-3-4 16,0 4-8-16,1-1-10 0,1-2-13 0,3 0-8 0,1 0-12 16,2-3-7-16,0 0-14 0,2 0 2 0,4-3-9 0,-1 0-6 15,2-1 3-15,3-2-4 0,1-2-2 0,0-1 0 0,1-3-2 16,1-1-7-16,2-4-1 0,-1 1 1 0,1-4-8 15,-3-2 2-15,2-1-1 0,-3-2-1 0,2-1 2 16,-2-1 0-16,-2 0-1 0,-3 0 2 0,1 0 3 0,-3-1 1 16,-3 1 1-16,-2 1 7 0,-3 2 2 0,0 0 0 15,-3 3 0-15,-2 1-5 0,-3 1-6 0,-2 4-13 0,-1 2-9 16,0 2-12-16,-3 2-10 0,2 0-15 0,-1 1-20 0,0 3-29 16,3-1-36-16,2-2-34 0,1 1-51 0,4-2-57 15,0 0-72-15,6-2-70 0,1 1-42 0,1-4-25 0,3-1-2 16,3 0 3-16,3-3 3 0,1 0-10 0,2-1-23 0,0-2 0 15,-2 0 23-15</inkml:trace>
  <inkml:trace contextRef="#ctx0" brushRef="#br0" timeOffset="32890.74">14211 9517 225 0,'-14'0'829'0,"2"0"54"0,0 2 49 0,-1 1-14 0,3 0-158 15,1-2-184-15,2-1-136 0,1 2-99 0,1-1-70 0,0 1-43 16,4-1-44-16,1 0-51 0,1-1-38 0,2 2-22 16,4-2-15-16,3 0-9 0,0 0-6 0,4-2-8 0,0 2-4 15,3-1-4-15,2 0-6 0,0 1-6 0,2 0-10 16,0 0-2-16,-1 0-3 0,0 0-1 0,-4 0-1 0,0 1-1 16,-1 0-1-16,0 3-1 0,-5-3 3 0,1 5-1 0,-2-1 2 15,-2 1 4-15,0 1 3 0,-1 0 6 0,-2 3 7 16,0-3-2-16,-1 2 6 0,0 3-1 0,-2 0 2 0,1 3-1 15,-2-1 0-15,-2 4-6 0,2-1-6 0,0 0 8 0,0 1-1 16,4 1 1-16,-4 0-2 0,3 1-2 0,1 2-1 16,-4-3-2-16,3 2 0 0,0 0-4 0,2-1 1 0,-2 2-4 15,2-1-2-15,-1-1 3 0,0 0-5 0,1 2 4 16,-1-3-3-16,1 1-3 0,1-4-3 0,0 1 1 0,-1-1 1 16,-1 1-3-16,1-2 6 0,-1-2-1 0,0 2-1 15,1-1-3-15,0-1 1 0,-1 1 1 0,-1-2 1 0,1-2 1 16,-1 2-6-16,3 0 1 0,-3 0 1 0,1-1-2 0,-1 1 3 15,-1-2-3-15,0 1 2 0,1-1-1 0,-2 1-2 16,-1-1 3-16,-1 2-1 0,-1 0 1 0,1-1 0 0,-1-1 4 16,0-1 0-16,0 0-1 0,-1 0 1 0,-1-1-3 0,1-1 3 15,-1 2-1-15,0-1 2 0,-1-1-1 0,2 2-1 16,-6-3 2-16,0 0-1 0,1 0 13 0,-2 1-2 0,-1 0 2 16,-1-1-3-16,0-2 2 0,-4 1 1 0,1-2-3 15,-2 0-8-15,-1-2-14 0,-1-1-4 0,3 0-12 0,-1-1-14 16,-1-1-21-16,2-1-20 0,1-2-25 0,1 3-24 15,0-1-46-15,1 0-61 0,3 0-68 0,1 0-95 0,6-1-106 16,-2 0-95-16,4-2-114 0,3-1-141 0,2-1-41 0,-1-1 9 16,3 2 50-16</inkml:trace>
  <inkml:trace contextRef="#ctx0" brushRef="#br0" timeOffset="45528.01">4265 15168 257 0,'-2'4'518'0,"2"2"-93"0,-1 0-153 0,-1 0-107 15,2 0-65-15,0 0-44 0,0 1-23 0,0 0-12 16,0 0-7-16,0-1-8 0,2 0-5 0,-1-1-11 0,1-2-11 16,0-1-12-16,0 0-14 0,1 1-21 0,1-1-21 0,1-2-33 15,0 0-62-15,1-2-120 0,-1-1-63 0,2 0-26 16</inkml:trace>
  <inkml:trace contextRef="#ctx0" brushRef="#br0" timeOffset="49199.24">6832 15192 58 0,'-1'1'500'0,"-1"1"-50"0,0-1-81 0,-1-1-67 15,2 2-44-15,1-2-30 0,-1 0-12 0,-1 0-12 16,2 0-5-16,0 0-6 0,0 0-7 0,0-2 0 0,3 1-11 16,-1 1-16-16,3-2-1 0,2-1-9 0,1 1-9 15,4 0-10-15,3 0-11 0,0-1-18 0,3 0-15 0,1 2-10 16,2-4-27-16,0 2-15 0,1 0-14 0,1 0-13 0,1 2-11 15,0-1-9-15,-3 1-6 0,1-2-8 0,-1 1-12 16,-2-1-4-16,-1 0-12 0,0 2-4 0,-2-1-5 0,-2 2 3 16,-1 0-4-16,-2-1 1 0,-3 1 5 0,-1 0 3 15,-1 0 9-15,-2 0 9 0,0 0 11 0,-2 0 8 0,-2 0 9 16,0 0 15-16,-2 1-3 0,0 1 0 0,-3-1-7 0,-2 2 3 16,0-3 4-16,-4 3-6 0,1-1-3 0,-1-1-11 15,0 1 5-15,-3 1 1 0,1-2 9 0,-4 2-9 0,1 0-7 16,0 0-3-16,-3 2 2 0,1-4 6 0,-1 4 8 15,-3-1-3-15,3 2-8 0,-4-1 7 0,3 2 2 0,-2-1 8 16,1 2 2-16,-1-4 4 0,0 4-6 0,1-2 13 16,2 0 3-16,2 0 10 0,-2 0 10 0,3 1 8 0,-1-1 11 15,2 0 6-15,3-1 4 0,1-1 4 0,1 1 18 0,1-1-1 16,1-1 3-16,1 0 3 0,0 0 0 0,2 0 0 16,0 0 2-16,2-1 0 0,1 1-8 0,0-3-14 0,0 1-13 15,2-1-15-15,2 2-8 0,2-1-7 0,3-1-4 0,2 0-9 16,3 0-1-16,2-1-1 0,2-1 1 0,2 1-3 15,3-2-7-15,2 1-3 0,1-1-13 0,1 1-11 0,2 0-12 16,1-1-10-16,-1-2-7 0,-1 2-13 0,0 0-19 0,-1 2-8 16,-1-1-11-16,-1 1-4 0,-2-1-9 0,-3 2-4 15,-2 0-11-15,-2 0-5 0,-1 0-7 0,-3 3-15 0,-1-1-13 16,-2 1-18-16,-2 1-16 0,-1-1-17 0,-1 2-14 16,-1-1-13-16,-2 1-6 0,0-2-13 0,0 0-21 0,0-2-41 15,-2 1-80-15,-1-1-31 0,-1-1-6 0</inkml:trace>
  <inkml:trace contextRef="#ctx0" brushRef="#br0" timeOffset="55253.67">12507 15207 196 0,'-2'1'175'0,"1"0"-32"16,-1-1-24-16,1 0-18 0,0 0-21 0,1 0-19 15,-2 0-10-15,1 2-12 0,-1 0-4 0,2-2-3 0,-1 0-6 16,1 0-6-16,-1 0-1 0,-1 0 1 0,2 0 0 0,0 0 4 16,0 0 1-16,0 0 0 0,0 0 3 0,0 0 8 15,0 1 6-15,0 1 5 0,0 1 4 0,0-3 4 0,0 1 1 16,0 2-1-16,2-1-6 0,-2-1-9 0,0 2-8 15,1-1-8-15,-1-1-16 0,0 1-14 0,0-1-14 0,1 2-20 16,1-1-12-16,1-1-27 0,-1 1-37 0,1-2-66 0,1 0-105 16,0 0-69-16,-3-2-32 0</inkml:trace>
  <inkml:trace contextRef="#ctx0" brushRef="#br0" timeOffset="76365.82">9455 16641 168 0,'-1'0'309'0,"1"0"-74"15,-1 0-66-15,-1 0-45 0,2 1-37 0,-2-1-17 0,2 0-7 16,-1 0-5-16,0 2 1 0,1-2 3 0,-1 1 3 0,-1-1 9 15,0 0 13-15,1 2 13 0,0-1 8 0,-1 0 17 16,-1 3 8-16,-1-3 11 0,1 1 3 0,1 1 0 0,-3-3-4 16,1 3-9-16,0-2-5 0,0 1-11 0,0-1 5 15,-1 1 0-15,1-1 10 0,0 0 0 0,1-1 4 0,1 0 0 16,0 0 2-16,1 0-3 0,-1 0-6 0,0 0-5 0,1 0-9 16,0 0-2-16,0 0-2 0,-1 0-2 0,2 0-1 15,-2 0-4-15,2 0-9 0,-1-1-3 0,1 0-10 0,0 1-13 16,0 0-9-16,0 0-10 0,0 0-11 0,0 0-11 15,0 1-6-15,0 0-5 0,1-1-4 0,1-1-7 0,0 0-4 16,0 1 1-16,1-2-2 0,2-1 0 0,3 2 2 0,0-2-1 16,1-2 5-16,0 2 0 0,4-1 1 0,0 1 0 0,0-3-3 15,2 1 1-15,-2 1-1 0,2 1-4 0,2-2-2 16,-1 2 0-16,0 0-2 0,0 1-1 0,0 0 3 0,-2 0-1 16,0 1-2-16,-1-1 1 0,1 1 0 0,-2-1 1 15,2 1 1-15,-3 1 0 0,-1-2 3 0,1 2 2 0,-2-1-6 16,-2 1 1-16,-2-2-4 0,-1 2-3 0,1 0 3 0,-1 0-2 15,-1 2 6-15,-2-2 5 0,0 0 12 0,-1 1 10 16,0 1 2-16,-2 1 9 0,1 0 0 0,-5 0 3 0,0 1 1 16,0 1-8-16,-1 1 0 0,-2-2-6 0,-1 1-1 15,0-2 0-15,0 1-2 0,-1-1 5 0,-2 0-2 0,0-2 5 16,2 1-4-16,-3-2-1 0,1 0-2 0,-1 0 2 0,2-2-2 16,-2 1-2-16,0 1-10 0,-1-1 3 0,1-1 3 15,0 1 2-15,-2 1 2 0,3-3-1 0,-1 3-1 0,1-3 3 16,0 1-2-16,4 2 1 0,-1 0-6 0,1 0 1 15,1 0-4-15,1 0-1 0,1 0 2 0,2 0-2 0,0 2 3 16,1-2-10-16,1 0 3 0,1 0-5 0,1 0 0 16,1 1-3-16,2 1-2 0,1-1-8 0,3 1 2 0,2 1 4 15,2-1-2-15,3 2 0 0,0-1-1 0,5 1 0 0,-1-1 4 16,3 0-4-16,1 1-6 0,-1 0-7 0,1-1-4 0,0 0-9 16,1-2-8-16,-2 1-16 0,0-1-23 0,-3 2-26 0,0 0-25 15,-2 2-32-15,0-2-38 0,-1 1-50 0,-1-1-62 16,-2 0-56-16,0 0-48 0,-1 0-28 0,-1-1-26 0,1-1-22 15,0-1-38-15,1 0-63 0,-4-1-35 0,-1 1 19 0,-1 0 35 16</inkml:trace>
  <inkml:trace contextRef="#ctx0" brushRef="#br0" timeOffset="86186.43">10495 16687 533 0,'0'3'613'0,"0"-1"-40"0,1 1-133 16,1 0-111-16,2 0-80 0,1 1-53 0,2 2-37 0,0 2-16 16,0-1-8-16,3 2-5 0,-2 1-7 0,2 3-18 0,1-1-16 15,1-1-9-15,1 2-7 0,2 0-4 0,-1 1-1 0,1-1-2 16,1 1-5-16,-1 1-2 0,-1-2-1 0,0 1-8 0,2-4-10 15,-4 2-3-15,2 0-7 0,-2-1-9 0,-4-1-4 0,2 1 6 16,-1-2-4-16,-2-2 3 0,-1 1-5 0,-3-1-4 16,2-2-2-16,-3-1-5 0,0 1 10 0,1-4-22 0,-2 2-6 15,1-3-13-15,-2 3-20 0,-2-3-28 0,1 2-38 0,-2 1-41 16,0-3-52-16,-1 1-38 0,1-1-43 0,-1-1-42 0,-2-2-22 16,-1-2-24-16,0 1-27 0,-1-1-49 0,-2 1-69 0,0 0-14 15,-1 0 20-15</inkml:trace>
  <inkml:trace contextRef="#ctx0" brushRef="#br0" timeOffset="86572.88">10285 16599 315 0,'-15'3'606'0,"-1"0"18"15,-1 1-99-15,2 0-124 0,-1 1-93 0,0 0-65 0,3 1-37 16,-1 0-23-16,0 0-12 0,2 1-8 0,1 1-8 0,1-1-20 15,2 0-24-15,1 1-23 0,0 1-24 0,2-1-10 0,1 1-9 16,1-2-11-16,2 1-9 0,1-3-6 0,0 0-3 0,1 1-9 16,1 0 0-16,1-3-8 0,-1 0-5 0,1-1-4 15,1-2-5-15,1 0-2 0,2-2-5 0,0-2 1 0,0-2-9 16,2-2-1-16,0 1 1 0,2-4-5 0,-1-1-3 0,3-1-3 16,-1-3-3-16,3 2-8 0,-5-1 9 0,5-2 9 0,-4 2 2 15,-1 1 10-15,1 3 9 0,-1 0 4 0,-1 2 14 16,-1 1 12-16,2 4 9 0,-2 1-1 0,2 3 12 15,-2 2 2-15,4-1 15 0,-1 3-1 0,1 1 9 0,3 3 4 16,-1 1-3-16,0 1 6 0,2 4-7 0,-2-3 1 0,2 0-8 16,0 0 6-16,0-2-9 0,0 1-5 0,0-1-9 0,0 0-6 15,-2-1-5-15,3 0-11 0,-2 2-10 0,-1-3-13 16,0 1-14-16,-2-1-21 0,-1-3-22 0,0 1-31 0,-4 0-53 16,0-2-55-16,0 0-58 0,-2 0-55 0,2-2-56 0,-3 2-46 15,-1-1-76-15,0-1-107 0,-3-1-28 0,0 0 5 0,-3 0 32 16</inkml:trace>
  <inkml:trace contextRef="#ctx0" brushRef="#br0" timeOffset="88097.87">11110 16879 567 0,'1'-3'687'0,"-1"1"19"0,0 1-104 0,0 1-155 16,0 1-121-16,2 3-82 0,-2 0-55 0,0 4-40 0,2 1-2 15,-1 4 3-15,0 2 5 0,2 5-2 0,0 2 9 0,0 2-4 16,1 2-8-16,0 2 10 0,2 1-13 0,-1-1-3 0,1 2-9 16,0 2-9-16,1-1-26 0,-1 2-12 0,2-3-12 0,0 0-14 15,-1-3-12-15,-1 0-16 0,-2-3-15 0,0-1-10 16,1-4-3-16,-3-1-11 0,1-1-16 0,0-1-24 0,-2-4-24 16,1 2-43-16,-1-4-37 0,-1-1-46 0,2-3-61 0,-2-3-56 15,1-3-48-15,-1 2-35 0,0-4-20 0,-1-1 5 0,1-1 17 16,-2-5 28-16,-1-2 46 0,1-3 54 0,-1-2 58 0,0-2 57 15,0-3 41-15,-1 0 38 0,-2-4 28 0,1-1 23 16,-1-2 21-16,-3-1 24 0,2-4 15 0,-2 2 18 0,0-4 14 16,1 2 12-16,-1-1 12 0,2 1 15 0,2 1 10 0,-1 2 7 15,3 3 0-15,1 2-5 0,0 2 7 0,2 2 6 0,2 3-7 16,0 2-7-16,1 1-7 0,3 1-8 0,-2 2-3 0,3 3-5 16,1 2-12-16,2 2-16 0,1 1-3 0,2 2-6 15,3 2-8-15,-4 2-7 0,5 2-10 0,-1 1-4 0,-2-1-11 16,1 2-1-16,-1 3-5 0,-1 0-1 0,-1 2 1 0,-3-1 13 15,-2 1 13-15,-2 0 16 0,0 2 24 0,-5 0 21 0,-1 1 8 16,-3 1 11-16,-3 1 4 0,0 1-7 0,-4-1-2 0,0 1 0 16,-1-2-14-16,-2-2-19 0,0 1-7 0,0-2-5 0,-1-2-13 15,1-1-7-15,3-1-12 0,0-4-17 0,-2-1-10 16,4 0-15-16,0 0-24 0,2-1-26 0,2-2-23 0,-2-2-21 16,3 1-22-16,0-4-21 0,3-1-27 0,1 2-30 0,1-2-23 15,0-2-22-15,2 4-16 0,1-4-16 0,3 1-7 0,-2 1-1 16,4-2 8-16,3 1 21 0,1 1 27 0,-1-2 33 0,4 1 32 15,0-2 27-15,3 0 33 0,-1 0 25 0,0 0 27 16,2-2 27-16,-3 4 27 0,3-2 24 0,-4 1 28 0,1 2 22 16,-4 0 15-16,-3 1 20 0,1 1 17 0,-4 3 15 0,0-2 10 15,-3 0 13-15,-1 3 8 0,0 0 13 0,-2 0 12 0,2 3 1 16,0 0-1-16,-2 1-2 0,4 2-5 0,-4 2-11 0,0-1-13 16,2 2-15-16,-1 0-16 0,-1 2-16 0,0-4-17 15,3 2-17-15,-1-1-14 0,2-1-17 0,2-1-17 0,3 0-11 16,-2-3-8-16,3 0-8 0,1-1-8 0,1-2-10 0,-1 0-14 15,2-3-11-15,-1-2-6 0,-1-1-7 0,-1 0-4 0,-1-3-5 16,-1 2 4-16,-1-1 0 0,-2 1 7 0,-2 1 25 0,-1-3-1 16,-1 0 3-16,-4 0 0 0,-1 0 1 0,-1 0 1 0,-3 0 2 15,0 0-1-15,-2 0-6 0,-2 1 7 0,1 4 0 16,-1-1 0-16,-1 1-10 0,-2 4-13 0,3 0-12 0,-1 1-20 16,1 4-31-16,-1-1-39 0,3 2-37 0,0 2-38 0,0-1-24 15,2 1-32-15,4-1-29 0,-3 1-23 0,4-1-14 0,1-1-11 16,2 0-20-16,1 0-39 0,4-1-57 0,-3-1-9 0,4-1 7 15</inkml:trace>
  <inkml:trace contextRef="#ctx0" brushRef="#br0" timeOffset="88263.48">11826 16941 505 0,'1'15'569'0,"2"1"-11"0,-3 2-77 0,2 0-76 0,-2 0-69 16,1 0-56-16,0-1-48 0,-1-2-41 0,4-2-33 15,-3-1-51-15,0 0-56 0,2-1-57 0,0-2-53 0,-1 0-60 16,0 0-52-16,2-4-50 0,-1 0-44 0,0-2-34 0,0-3-33 16,1-1-39-16,-3-1-55 0,2-4-57 0,-1 0-11 0,-2-1 15 15</inkml:trace>
  <inkml:trace contextRef="#ctx0" brushRef="#br0" timeOffset="88421.13">11785 16729 212 0,'-4'-5'544'0,"0"1"12"16,3 0-73-16,-3 1-109 0,2 1-91 0,0 2-78 0,-1 0-67 16,3 2-45-16,-2 1-56 0,0 0-39 0,2 2-52 0,2 0-40 15,0 1-41-15,0 0-34 0,3 0-19 0,0 2-24 16,2-1-12-16,0 1-10 0,3 1-21 0,-2-2-27 0,2 1-37 16,0-3-48-16,0 2-13 0</inkml:trace>
  <inkml:trace contextRef="#ctx0" brushRef="#br0" timeOffset="88716">11969 16957 126 0,'7'18'356'0,"-2"2"-24"16,0 2-15-16,-1-1-27 0,-2 2-17 0,1-3 0 0,-1 2 1 16,-2-3 6-16,2-1 2 0,0 0-8 0,-2-2-15 0,0-2-22 15,0-3-28-15,0-1-30 0,0-2-32 0,1-2-25 0,-1-3-22 16,0 0-24-16,0-3-23 0,1-3-15 0,0-3-12 0,-1-3-12 16,2-3-3-16,0-3-10 0,-1-1-7 0,1-4-8 0,3 0-1 15,-1-2-2-15,0 1-13 0,2-2-1 0,0 2-15 0,2-1-3 16,-1 4-9-16,1 0-2 0,-1 1-5 0,2 4-4 0,0 1 3 15,-1 1-2-15,-1 2 11 0,0 3 2 0,0 3 13 0,0 3 11 16,0 3 12-16,0 2 14 0,0 1 17 0,-1 3 17 16,0 1 9-16,1 2 6 0,-3 2 7 0,-1 1 11 0,1 1 8 15,-1 1-3-15,-1 2-13 0,1 1-12 0,0-2-3 0,-2 1-10 16,2-1-14-16,1-3-36 0,0-1-44 0,-1-1-29 0,1 0-41 16,-1-3-42-16,-1 2-56 0,0-3-40 0,1-2-38 0,1-2-17 15,0-4-22-15,-1-2-30 0,2-2-48 0,-3-3-47 16,0-2-11-16,1-1 20 0</inkml:trace>
  <inkml:trace contextRef="#ctx0" brushRef="#br0" timeOffset="88914.88">12283 16693 539 0,'-1'5'669'16,"1"-1"48"-16,-2 5-60 0,2 0-76 0,2 3-71 0,-1 3-57 15,0 1-39-15,3 2-37 0,-3 4-38 0,0-1-40 0,2 1-41 16,0 2-49-16,1 0-41 0,0-3-42 0,2 3-47 0,-2-3-29 15,0 2-17-15,2-4-19 0,0 1-15 0,-1-1-18 0,1-1-21 16,-2-1-27-16,0-2-38 0,0 0-46 0,1 0-59 0,-1-2-54 16,-1-2-67-16,1-1-71 0,-1-2-61 0,0-1-47 15,-2-4-42-15,1-2-68 0,-2-1-50 0,0-1-22 0,0-2 34 16,0-1 62-16</inkml:trace>
  <inkml:trace contextRef="#ctx0" brushRef="#br0" timeOffset="89681.16">12109 17029 798 0,'-6'5'853'0,"2"1"30"0,1-3 6 0,0 0-195 16,3 0-199-16,3 0-148 0,3-2-82 0,2 1-50 0,2-2-31 16,3 0-20-16,1-3-13 0,4 0-27 0,0 0-44 0,3-2-55 15,1 1-67-15,-1-2-62 0,1-2-52 0,0 2-58 0,4-1-63 16,1-1-64-16,-2 2-48 0,2 0-35 0,-1 0-9 15,-1 2 1-15,1-2 11 0,-2 0 24 0,-1 0 39 0,-1 1 47 16,-1-1 51-16,-2 2 44 0,-1 1 39 0,-4 0 32 0,0 0 33 16,0 0 29-16,-3-1 29 0,-1 2 28 0,-3-1 22 0,1 0 26 15,-2 0 24-15,-2 0 23 0,-1-2 19 0,0 2 19 0,0-1 14 16,-2 1 17-16,0 0 13 0,-2-2 3 0,1 2 5 16,-3 0 3-16,2-1-1 0,-2 1-7 0,-2-2-4 0,3-1-16 15,-3 2-10-15,2-1-4 0,-1-1-6 0,1 0-5 0,-1 2 2 16,0-1 8-16,1 2 6 0,3 0 12 0,-2 0 8 0,0 2-2 15,-1-2 5-15,3 3-10 0,-4 0-5 0,0 0-11 0,1 3-5 16,-1 0-10-16,-1-2-1 0,0 2-1 0,0 2-13 16,-1-2-3-16,1 0-1 0,2 1-1 0,-1 2-10 0,1-1-10 15,-3-1-14-15,3 1-3 0,1-1-4 0,-3 2-3 0,3 0-14 16,-2 0-6-16,2 0-3 0,0 2 2 0,-1 1 5 0,2 0 8 16,0 3 11-16,1-1 11 0,0 2 17 0,0-1 10 0,0 1 6 15,1 1 2-15,0-1-4 0,2-1-9 0,1 0-11 0,1-1-16 16,1 1-13-16,-1-2-12 0,4-1-11 0,-2 2-4 0,4-1-10 15,0 1-4-15,3-4-5 0,0-1-7 0,2 0-15 16,-1-1-18-16,2-1-26 0,1 1-29 0,1-2-36 0,-1 0-26 16,0-2-28-16,0-1-28 0,-2 0-20 0,1-1-25 0,-2 1-16 15,-1-3-22-15,1 1-14 0,-3-2-12 0,2-1-5 0,-1-1 8 16,-1-1 10-16,-1-2 26 0,1-3 36 0,1-2 43 0,-3 1 45 16,-1-1 42-16,1-1 39 0,-2-1 30 0,-1 1 31 15,0 0 24-15,-1-3 26 0,-2 1 20 0,0 2 28 0,0 2 28 16,-3-1 23-16,-1 2 35 0,0 3 24 0,0 0 24 0,0 2 22 15,1 1 16-15,0 1 7 0,1 2 6 16,0 0-2-16,-1 3-4 0,0 3-8 0,0 0-14 0,-1 2-12 0,2 1-17 0,0 1-15 16,-2 2-14-16,0 1-17 0,0 3-19 0,0-3-12 15,0 2-9-15,4 0-14 0,-3 0-14 0,1 0-8 16,-2 2-10-16,4-2-5 0,-4 0-5 0,1 0-7 0,-1-2-6 0,0 1-7 16,-1-1-4-16,1-1-1 0,-2 0 1 0,0-1-3 0,2-4 2 15,-2 2-8-15,2-1 2 0,-1-2-1 0,1 0-1 0,0 0-2 16,0-3 0-16,-4-3-9 0,4 0-1 0,0-3-7 0,-2-3-2 15,4-2 1-15,-2-1-8 0,2-1-6 0,1-1 0 0,-1-1 1 16,3 0-2-16,-1 0-4 0,1 0-11 0,3 0-4 16,-3 2-3-16,2 1-5 0,2 1-17 0,-1 1-12 0,1-1-19 15,0 4-31-15,0 1-33 0,1-2-37 0,-2 1-45 0,2 2-58 16,0-1-74-16,-2 3-70 0,1 0-54 0,1-1-44 0,0-1-56 16,-2 2-83-16,1-1-62 0,0 1 12 0,-2 1 48 0</inkml:trace>
  <inkml:trace contextRef="#ctx0" brushRef="#br0" timeOffset="89857.18">13631 16786 651 0,'-4'3'866'0,"3"-1"36"0,-2-1-2 0,0 1-178 15,2-2-200-15,-2 0-185 0,2 0-140 0,-1 0-105 0,1 0-91 16,1 0-81-16,1 0-99 0,1-2-117 0,2 1-107 0,-1-1-105 15,1 1-127-15,1-2-102 0,-2-1-42 0,1 2 4 0,-2-1 57 16</inkml:trace>
  <inkml:trace contextRef="#ctx0" brushRef="#br0" timeOffset="105116.8">14157 8157 283 0,'-6'-11'372'0,"1"1"-89"0,-2 0-66 0,0 0-36 15,0 2-21-15,-2 0-15 0,-1 0-14 0,0 2-13 0,-3 0-16 16,0 3-9-16,-1 0-9 0,-1 1-12 0,0 2-6 16,-3 2 0-16,0 1 8 0,-1 2 6 0,-1 1 2 15,1 0 9-15,-3 1 6 0,0 2 14 0,0 2 5 0,0-1-1 16,0 4-4-16,1-2 4 0,-1 1 2 0,1 4-5 15,-2 1-10-15,2 1-9 0,1 4-1 16,-1 2-11-16,2 2-12 0,-1 2-5 0,4 2-1 0,-18 36 39 16,20-30-62-16,0 0-12 0,2 1-2 0,4 0-4 0,1 3-9 15,2 0-7-15,3-1-2 0,5-2-6 16,2-1 2-16,2-2-1 0,5-1 2 0,0-1 1 0,4-3 0 16,1-2 3-16,2-2-1 0,27 18 2 15,-21-28-1-15,1-1-5 0,1-1 0 0,5-5 0 0,-4-2-5 16,2-2 2-16,-1-2 2 0,0-3-1 0,25-8-5 0,-31 1 6 15,2-4 3-15,-4-1 4 0,2-3 0 0,-3-3-1 16,-2-3 5-16,1-1-2 0,-3-3 7 0,0-3-2 0,1-1 0 0,-3 0-3 16,-1-1-3-16,1-2 7 0,-5 2-5 0,1 0 0 0,-3 2 0 15,0-1 1-15,-3 2-7 0,0 0 3 0,-4 0-3 16,0 2-6-16,0 1 4 0,-4-2 6 0,1 2-6 16,-1 1-3-16,0 0-4 0,0 0 6 0,-3 2-5 0,-1 2-17 15,3 2-27-15,0 1-41 0,-2 2-52 0,1 4-55 0,-3 1-42 16,4 1-53-16,-1 4-29 0,1-1-14 0,-1 5-6 0,0 0 0 15,1 0 15-15,-1 3-12 0,2-1-68 0,-2-1-26 16,0 4-19-16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4:05:25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6886 11935 206 0,'-2'0'229'0,"2"-1"-38"0,0 1-40 15,0 0-30-15,0-2-28 0,0 2-23 0,2-2-12 0,-1 0-15 16,3 0-8-16,6-5 55 16,-4 4-59-16,-1 1 1 0,1 0-5 0,1 0-2 0,0 0 0 15,0 1 3-15,2-2-3 0,-1 1-7 0,-1-1-2 0,2 2 3 16,-1 1-2-16,0-2 1 0,-2 1-6 0,1 1 1 16,0 0 5-16,2 0 8 0,-2 0 4 0,-2 0 0 0,2 0 0 15,-1 0-2-15,0 1 6 0,1-1-4 0,-3 2-4 16,2-2-8-16,-1 0 0 0,0 0-5 0,2-2 1 0,0 1 0 15,-2 1-8-15,-1-2-2 0,0 2 2 0,1 2 0 16,-1-2-1-16,-1 1-1 0,-1 1-5 0,1-2 2 0,-1 1 3 16,0-1 2-16,0 0-5 0,-1 0 2 0,-1 0 3 0,0 0-2 15,0 0 2-15,0 2-3 0,0-1-2 0,-3 1 1 0,-1-1-4 16,1 2-2-16,-4 0-5 0,2 0 2 0,-1 0 5 16,-1 0-2-16,-2 0 2 0,2 0-4 0,0 0 2 15,-2 0 5-15,-2-1-1 0,1 1 0 0,-1 0 0 0,1-2-3 16,-1 2 3-16,-1-1-1 0,3 0 7 0,-3 2-5 0,2-1-1 15,-1-2 0-15,1-1 2 0,0 2 3 0,3-1-1 16,-1 2 5-16,1-3 4 0,2 2 6 0,-2-2 13 0,5 0 10 16,-1 0 11-16,1 0 6 0,0 1 10 0,0 0 2 15,2 1-2-15,-1 0-5 0,1-1-8 0,0-1-7 0,1 2-3 16,1-2-8-16,0 1-6 0,1-1-2 0,1 2 3 0,3-1 3 16,2 1-2-16,1 1-1 0,1-2-2 0,2 1 0 15,-1-2-6-15,1 1-8 0,0-1-4 0,1 1-1 0,0-1-5 16,-1 2-1-16,-1-2-6 0,3 2-4 0,-3-2 3 15,-1-2 1-15,2 2 0 0,-3-2-5 0,-1 2 2 0,-2 2-2 16,0-2 0-16,0 2 3 0,-2-2-2 0,-1 0-4 0,-1 0-6 16,-1 0-5-16,2 0-10 0,-3-2-14 0,0 0-13 15,0 1-10-15,-1 0-9 0,0-2-19 0,0 0-1 16,0 1-2-16,0-1-5 0,-1 2-5 0,-1-1-2 0,-2 1-3 16,2-3 1-16,-1 3 4 0,-1 0-10 0,1-1-16 15,-1 2-19-15,-1-1-32 0,0 1-51 0,-1 0-71 0,1 0-71 16</inkml:trace>
  <inkml:trace contextRef="#ctx0" brushRef="#br0" timeOffset="11919.01">6426 14097 139 0,'0'0'162'0,"0"0"-4"0,0 0-1 16,0 0-12-16,-1 1-7 0,-1-1-12 0,2 2-6 0,-1-2-12 15,0 1-11-15,-1-1-1 0,-1 3-9 0,2-3 1 16,0 2-1-16,-1-1 9 0,2-1 1 0,-3 0 6 0,3 2 1 16,-2-1 3-16,2 1 5 0,0-2-1 0,0 0-2 15,0 0-7-15,0 0-8 0,0 0-12 0,0 0-15 0,0 0-11 16,0 1-12-16,0-1-11 0,2 2-7 0,1-1-2 16,-1 1-5-16,2-1-5 0,-1 2 6 0,2-1 3 0,1 1 3 15,1 1-4-15,2-1-4 0,2 3 0 0,-1-1 2 16,3 1 0-16,1 0-3 0,2-2-4 0,1 1-6 0,-1-2 0 0,3 1-1 15,1-1-3-15,-2-2-3 0,0-1 0 0,1 2 0 16,0-2-2-16,-1-2 2 0,-2 1 2 0,-1-2-1 0,-1 2-2 16,-2-2 2-16,-1 1 1 0,-1 1 3 0,-3-1-2 15,0 1 1-15,-3-1-2 0,-1 2 4 0,0-2 0 0,-2 1-6 16,-1 1 1-16,0-1 4 0,-3 1-4 0,1 0-2 16,-4 0-5-16,-1 0-2 0,0 0-2 0,-5 0-3 0,3 1-1 15,-3-1-3-15,-2 1-3 0,1 1 2 0,-1-2-2 16,-2 2-6-16,0-2-12 0,0 1-1 0,0 1-1 0,-2-2-10 15,2 1-1-15,-1 1 2 0,2-2 3 0,-2 1-1 0,1-1 17 16,1 3 10-16,0-1 9 0,1-1 2 0,1-1 5 16,-1 0-2-16,1 1 2 0,2-1 11 0,-2 0-2 0,4 0-3 15,0 0 2-15,2 2 2 0,0 0 8 0,0-2 6 16,3 1 2-16,1-2-2 0,0 1-1 0,2 0 3 0,-1 0-5 16,2 1-1-16,0 1-2 0,2-2-7 0,0 3-5 0,3-2 4 15,1 1 6-15,2 1-6 0,3-1-1 0,0 0 1 16,5 0-1-16,-2-1 1 0,2-2 6 0,3 1-2 0,-1-4-14 15,2 0 0-15,-1 0-20 0,1-2-43 0,-1-2-51 16,-3 2-56-16,0-2-69 0,1 1-125 0,-4-4-130 0,1 3-88 16,-2 0-27-16</inkml:trace>
  <inkml:trace contextRef="#ctx0" brushRef="#br0" timeOffset="29066.06">8094 12112 408 0,'-4'4'356'0,"4"3"-99"0,0-3-75 0,1 2-52 0,4 2-29 16,0-1-25-16,2-1-9 0,2 2-7 0,3-2-4 0,2-1-6 16,4 2-4-16,3-3-6 0,2-1-4 0,-1-1-1 0,5-2-4 15,0-2-5-15,0-1-6 0,1 0-2 0,0 2-5 16,0-4 0-16,-2 1-4 0,0-2-5 0,-1 0 0 16,-3 0 3-16,-1-2 6 0,-2 0 14 0,-1 1 7 0,-2-2 8 15,-2 0 6-15,0-1 3 16,-3-1 0-16,1-2-1 0,-3-1-5 0,0-1-15 0,-2-1-7 0,0-4-7 0,0 1-7 15,0-4-2-15,-3-1-2 0,0-1-2 0,1-2 4 0,-3-2 0 16,1-1 0-16,1 0-2 0,-4-3-2 0,2 2 3 0,-4-4 0 16,2 2-1-16,-4-3 0 0,-1 0-3 0,-2 0-3 15,-2-1-3-15,-2-1 3 0,-1 2 2 0,-2-1-1 0,-1 1 7 16,-2 1-1-16,-1 2 6 0,-1 3 5 0,-3 1 7 16,1 6 6-16,0 0 9 0,-2 4 8 0,2-1 5 0,-1 2 5 15,1 3 8-15,0 1 9 0,-2 3-1 0,2 2 8 0,-1 4-1 16,1 1 9-16,-2 2 2 0,2 5 4 0,-2 2-2 15,1 4-9-15,-4 1 1 0,1 4 0 0,0 2-13 0,0 5-13 16,-3-1-5-16,2 4-7 0,1-1-2 0,-2 3 6 16,2 4 8-16,2 3-6 0,-2 0 0 0,1 0 6 15,2 2 12-15,-1 0 7 0,5 1 7 0,-2 1-1 0,5 0 0 16,-1 1 20-16,5 0-1 0,1 5-1 0,3 0-8 0,3 1-8 16,4 1-10-16,3 3-8 0,3 0-15 0,2-1-19 0,4 2-1 15,5-3-13-15,3 1-8 0,5-4-6 0,5-3-6 16,5-1-6-16,4-3-2 0,5-4 0 0,3-5-4 15,3-4 0-15,4-4-6 0,-2-6-30 0,1-2-47 0,-1-5-65 0,0-5-79 16,-2-3-76-16,-2-4-67 0,0-4-65 0,-1-4-53 16,-5-3-50-16,-4-2-115 0,-2-4-31 0,-2-1 27 0,-3-3 47 15</inkml:trace>
  <inkml:trace contextRef="#ctx0" brushRef="#br0" timeOffset="38192.62">12903 17058 7 0,'1'0'84'0,"-1"0"-17"15,0-2-18-15,0 1-13 0,0 1-11 0,0 0-14 16,0 0-3-16,0 0-8 0,0 0 7 0,2 0-7 0,-2 0-3 16,3-2-1-16,-3 1 0 0,1 1 0 0,0-2-11 0,-1 2-4 15,0 0-14-15,0 0-11 0,0 0-11 0,0 0-21 0</inkml:trace>
  <inkml:trace contextRef="#ctx0" brushRef="#br0" timeOffset="38715.98">12890 16897 256 0,'0'-1'404'0,"0"1"-58"0,-2 0-60 0,2 0-57 0,0 0-45 0,-2 0-42 16,2 0-24-16,0 0-19 0,0 0-3 0,0 1-6 15,2 1 5-15,-2-1 9 0,0 2 7 0,2-1 8 0,-2-1 15 16,0 1-3-16,0-1 0 0,0 2-3 0,0-3-7 0,2 1-12 15,0 1-20-15,-1-2-14 0,1 2-14 0,0 1-10 16,0-2-8-16,0 2-2 0,1-1-1 0,0-1 4 0,-1 2 4 16,2 0 9-16,-2 0 5 0,1 2 7 0,0-1-1 0,-2 2 3 15,4 3-1-15,-3 0-5 0,1 0 0 0,0 1-1 0,-2 1-6 16,2 0-4-16,0-2-1 0,0 1-3 0,0 1 1 0,-1-2-3 16,1 1-6-16,-1-2-7 0,0-1-8 0,3-1-10 0,-3 2 0 15,3-2-4-15,-3-2-10 0,2 2-1 0,-2-3-2 0,0 2 0 16,-1-4-2-16,2 1 5 0,-3-1-5 0,1-1-3 0,1 0 3 15,-1 0-4-15,2 0-6 0,-3 0-3 0,1 0-10 16,-1 0-13-16,0 0-14 0,0 0-13 0,-1 0-31 0,1 0-36 16,-1 0-34-16,-1 0-41 0,2 2-33 0,-1-2-32 0,1 0-25 15,-3-2-20-15,0 2-7 0,0-1 3 0,-1-2-1 0,-1 0 1 16,-1 1-8-16,0 1-10 0,0 1-28 0,1 0-24 16</inkml:trace>
  <inkml:trace contextRef="#ctx0" brushRef="#br0" timeOffset="39148.98">12617 17006 63 0,'0'-5'327'0,"2"-1"-24"0,1 1-31 0,0 1-25 15,1 1-25-15,-1 0-23 0,1 1-13 0,0 1-4 16,0 1 3-16,3 1 10 0,-4 1 7 0,3 2 14 0,-1 0 7 0,4 1 4 16,0 3 2-16,0-1-3 0,1 4-6 15,3 1-1-15,-2 1-8 0,2 1-12 0,0 1-18 0,-1 0-10 0,-1 1-19 16,2 1-21-16,0-2-11 0,-2 0-18 0,3-2-22 0,-3-1-19 15,3 0-12-15,0-3-9 0,-1-1-10 0,1-4-6 16,0-1-12-16,2-3-8 0,-1 0-3 0,-1-4 0 0,0-2-3 16,2-3-2-16,-4 0 2 0,2-5-2 0,-2-1 2 0,1 0-3 15,-1-4-1-15,1-1-7 0,-3-1-4 0,1-1-4 0,-2-2-13 16,1 0-12-16,-3 0-19 0,2 0-16 0,-2 0-17 0,0 3-5 16,-3 0-21-16,2 4-15 0,-3 1-7 0,-1 1-14 0,1 3-11 15,-1 0-12-15,-1 4-15 0,0 2-29 0,-1 2-19 16,-1 1-22-16,-2-1-17 0,-1 3-17 0,0 0-20 0,-2 1-26 0,1 1-55 15,-2 2-63-15,-2 2-48 0,0-2-17 0</inkml:trace>
  <inkml:trace contextRef="#ctx0" brushRef="#br0" timeOffset="40185">11914 16410 14 0,'0'-8'668'0,"-4"1"5"15,3 2-76-15,0 2-121 0,0 0-101 0,-3 3-64 0,4 0-41 16,-1 0-21-16,0 2-10 0,1 0-7 0,-2 3-3 0,-1 2-5 15,2-2 5-15,0 3 1 0,-1 1-10 0,-1 0-18 16,2 1-21-16,1-1-19 0,1 2-22 0,1-1-23 16,-1 0-33-16,2 1-32 0,1-2-23 0,0-1-15 0,2-1-4 15,0 1-5-15,1-2 0 0,-1-2-5 0,1 0 1 0,0 0 1 16,1-4-4-16,-1 0 7 0,-1-2-1 0,0-1-4 16,1-1 0-16,-2-1 4 0,0-1 0 0,-1-3 3 0,1 2-1 15,-3-2 1-15,-2-2-3 0,0 1 3 0,0-4 1 16,-3 2-1-16,-3 0-5 0,1 0-1 0,-2 0 2 0,2 0-3 15,-3 3 0-15,1-1 0 0,-2 1-5 0,1 1 5 0,-1 1 5 16,0 2-3-16,2 2 1 0,-2 0 0 0,0 3-3 16,1 0 1-16,1 2-2 0,0 2 4 0,1 1-6 0,1-1 4 15,-1 2-3-15,1 2 0 0,0-2 4 0,3-1-6 16,-2 2 1-16,3-2-4 0,1 0-1 0,1 0-5 16,4-1 1-16,-1 1-1 0,3-1-1 0,0-1-2 0,0-1-4 15,3-2-17-15,1-2-18 0,0 2-19 0,1-3-24 0,1 2-21 16,1-1-19-16,0-1-16 0,1 0-4 0,0 0 6 0,0 0 15 15,0 0 18-15,-2 0 23 0,1 2 27 0,-2-2 19 16,-1 0 19-16,2 3 11 0,-3 0 5 0,0 0 13 0,-2 1 2 16,2 3 2-16,-3 0 0 0,1 0-4 0,-1 4 10 0,-4-1-4 15,3 2 4-15,-1 2-1 0,0 1-2 0,-1 1-5 16,1 0 12-16,-1 1 16 0,1 0 12 0,1-1 9 0,-2-1 1 16,2 2-1-16,-1-4-2 0,-1 1 8 0,1-4-11 15,0 2-16-15,1-1-13 0,-1-2-8 0,0 0-3 16,-1 0-4-16,0-4 2 0,2 2-5 0,-2-3-2 0,2-1-1 15,-1 0 2-15,2-3 1 0,0-1-2 0,-1-1 3 0,0-2 2 16,1-1 6-16,-1 1 0 0,1-1 5 0,-2 1-2 0,1-1-10 16,-2 2 5-16,0 0 3 0,-1 2-6 0,0 1-5 15,0 1-2-15,-2 2-8 0,0 2 3 0,2 1 13 0,-3 3-2 16,3-1-6-16,-2 5 6 0,2-3 3 0,0 4 4 0,1-1-4 16,-1 1-1-16,2-3-4 0,-3 0-1 0,3 0-1 15,-2-1 1-15,2 1-2 0,1-1-6 0,-2-1-8 0,-1 0-8 16,-1-1-20-16,3-3-20 0,0 2-29 0,-1-3-48 0,-1-2-52 15,1-1-49-15,0-2-45 0,-1-1-43 0,1-2-31 16,3-4-24-16,-2 1-19 0,2-4-13 0,0 1-11 0,1-2-9 16,0-2-11-16,0-1 2 0</inkml:trace>
  <inkml:trace contextRef="#ctx0" brushRef="#br0" timeOffset="40359.19">12549 16246 129 0,'3'-16'398'0,"1"2"-7"0,-3 4-11 15,2 2-7-15,0 4 4 0,-3-1 8 0,1 4 7 0,-1 1 17 16,2 4 13-16,-2 4 10 0,0 2-6 0,0 2-21 0,-2 3-44 15,1 2-46-15,0 1-48 0,-2 1-47 0,1 2-40 0,2-2-46 16,0 4-44-16,0 0-28 0,2-2-23 0,1 1-14 16,-2-1-5-16,0-1-9 0,-1-1-4 0,2-1-7 0,-1-1-6 15,1-1-3-15,-1-1-12 0,0-1-17 0,2-4-32 16,-3 1-43-16,0-1-60 0,0-2-70 0,0-1-99 0,-1 0-99 16,-1-2-89-16,2 0-73 0,0-2-65 0,-1-2-79 15,1-1-58-15,0 0-1 0,0 0 50 0</inkml:trace>
  <inkml:trace contextRef="#ctx0" brushRef="#br0" timeOffset="41149.08">12418 16462 700 0,'-10'0'889'16,"3"0"28"-16,3-1-122 0,-1-1-155 0,3 1-152 0,2-2-115 16,2 0-79-16,2 0-58 0,1-1-47 0,2 0-34 15,4-3-23-15,1 1-14 0,2-3-23 0,2 1-27 0,2-2-32 16,1 1-18-16,-1 0-11 0,4 0-7 0,-3 1-12 0,2 1-23 15,1-1-28-15,-3 2-30 0,-1 2-30 0,1-1-19 0,-1 2-19 16,-1 1-10-16,-2 1 8 0,2 1 18 0,-1 1 23 16,-2 1 29-16,0 1 31 0,0 0 22 0,-1 3 17 15,-2 0 11-15,-1 2 4 0,1 1 2 0,-2 0 10 0,0 1 0 16,-2 1 3-16,2 2-1 0,-4-1 0 0,2 2 4 0,-3 1 6 16,3 0 10-16,-4 1-3 0,1-1 3 0,1 0 0 0,-1 0 5 15,-1-1 1-15,-1 0 6 0,0-1-1 0,-2-1-7 16,2 0 0-16,-2 0-3 0,0 0 0 0,-2-2 3 0,0 1 2 15,1-1-5-15,0 1-6 0,0-2 1 0,-3-2-1 16,3 1 8-16,0-1 1 0,0-4-8 0,-1 0-6 0,0-1 1 16,0-1-2-16,0-1-1 0,-1-1 1 0,1-1-5 0,0-1-2 15,-1-2 4-15,1 0 6 0,-3-4-1 0,5-2 0 0,-5-1 3 16,2-1-1-16,-1-4 1 0,1 1-3 0,0-5-1 16,2 1-9-16,1-1 4 0,0 0-2 0,1-2 0 15,2 3-5-15,0-1 2 0,2 0-6 0,2 0 0 0,0 0 0 16,0 3-5-16,0 0-1 0,4 0-1 0,-3 3 0 0,0 1-4 15,1 1-5-15,1 1-7 0,-2 1-5 0,0 4-9 0,1 1-2 16,0 1-13-16,-1 2 5 0,-1 0-2 0,1 3 6 16,-1 2 6-16,0-1 7 0,0 2 6 0,-2 2 1 0,-1-1 9 15,-1 1 2-15,-3 2 1 0,0 1 5 0,-2 2 2 16,-2 1-2-16,0 1 15 0,-2-1 3 0,-2 3 4 0,-1 0 7 16,1-3 17-16,0 0 20 0,-3 1 13 0,4-3 14 0,-1 0 12 15,1 0 13-15,1-3 7 0,1-1-6 0,1-1-11 16,1-2-20-16,1-1-15 0,1-1-17 0,1 0-16 0,1-1-18 15,1-4-8-15,2-1-4 0,0 0-8 0,3-3-6 16,0-1-2-16,0-3-5 0,2 2-9 0,0-1-4 0,0 0-5 16,0 0-6-16,0 1-8 0,1 1-5 0,-1 1 6 0,-1 0 2 15,0 2 0-15,3 2 4 0,0 0-4 0,-3 1 6 0,1 2 5 16,-1 2 9-16,0 2-5 0,-1 2 3 0,2 2 6 16,-2 0 9-16,2 3 6 0,-2 0 0 0,1 2 3 15,-1-1 3-15,1-1 2 0,1 2 1 0,-1-1 0 0,-1 1-7 16,1-2-4-16,4 0-17 0,-2 0-11 0,-2-2-12 15,2 1-17-15,0-4-20 0,0 1-16 0,3-4-22 0,-3 1-19 16,1-4-22-16,0-1-23 0,0 0-22 0,-1-1-18 0,-1-4-5 16,-2 1-6-16,3-2 7 0,-1 0 10 0,0 0 32 0,-1-2 28 15,0-1 34-15,-1 2 32 0,0 2 29 0,0 1 25 16,-1 2 25-16,-1 4 13 0,0-1 13 0,1 2 11 0,1 2 5 16,-4 2 3-16,1 0 0 0,0 3-3 0,-1-1-5 15,1 1-6-15,-1 1-17 0,-1-1-32 0,1 1-32 0,-1-1-41 16,-1 0-42-16,0-2-50 0,2 0-60 0,-1-1-76 0,-1-1-79 15,-1 0-67-15,1-1-20 0</inkml:trace>
  <inkml:trace contextRef="#ctx0" brushRef="#br0" timeOffset="41374.37">13584 15924 70 0,'0'0'866'0,"-1"4"73"0,1 4-4 15,0 1-87-15,1 2-127 0,-1 5-132 0,3 0-120 16,-2 4-95-16,2-1-71 0,-2 1-64 0,2 2-55 0,0 1-51 16,-2-1-27-16,4 2-19 0,-3 0-13 0,3 0-17 15,-3-1-12-15,3-2-12 0,-1 0-11 0,-1-2-12 0,1-1-12 16,-1 0-16-16,1-1-22 0,-1-4-22 0,-1 1-31 0,0-2-53 16,1 0-59-16,-2-2-68 0,0-1-90 0,-1-1-100 15,2-3-82-15,-2 0-74 0,0 0-72 0,0-2-78 0,-2-3-62 16,1 1-1-16,0-1 49 0</inkml:trace>
  <inkml:trace contextRef="#ctx0" brushRef="#br0" timeOffset="41554.64">13494 16269 260 0,'-5'-6'893'0,"1"1"73"0,2 2-34 0,-3-1-106 16,3 1-131-16,1 0-131 0,1 1-120 0,1 1-97 15,1-1-86-15,4-1-65 0,1 2-65 0,2-2-43 0,-1 0-31 16,2 0-25-16,1-2-17 0,-1 2-13 0,2-1-12 0,-2-1-24 15,1 1-37-15,-2 1-61 0,1-2-67 0,0 1-85 16,0-2-117-16,-2-2-109 0,0 1-102 0,-1-4-116 16,2 2-134-16,-4-3-40 0,1 2 9 0</inkml:trace>
  <inkml:trace contextRef="#ctx0" brushRef="#br0" timeOffset="46783.25">9093 13373 263 0,'-12'4'577'0,"-2"-4"-107"0,0 3-101 16,1-2-88-16,1 2-64 0,-1 0-37 0,2 0-17 0,-1 0-16 15,1 0-4-15,0 0-12 0,1 2-13 0,2-2-20 16,-1 1-18-16,2-1-16 0,1 2-13 0,1-2-8 0,-1 1-15 16,3-1-4-16,-1 2 4 0,-1-1-5 0,3 2 4 15,-1-2-2-15,3 1 2 0,-4 1 3 0,4-1 3 0,-1 1 6 16,-1 0 0-16,2-2 6 0,0 2 6 0,0 0 7 0,0 0 5 16,0-2 13-16,0 4 8 0,0 1 12 0,0 0 5 0,0 3-1 15,0 0 8-15,-1 2 2 0,0 1 3 0,-1-2-4 16,-1 5-2-16,2 0-5 0,-2-1 1 0,0 1-1 0,2 1-8 15,-2-1-12-15,1 0-12 0,-3 3-4 0,3-1-6 16,-1-2-8-16,1 1-4 0,0-1 5 0,2 0 0 0,0 2 5 16,0-2 1-16,0 1-4 0,2-1-5 0,0-1-4 0,1-2-8 15,1 0-15-15,1-2-5 0,2-1-9 0,0-2-2 16,4 1-7-16,-4-2 0 0,6 0 0 0,0-2 0 16,2 0-3-16,-1-3-1 0,3 1 3 0,0-2-3 0,0-3 0 15,1 0 4-15,1-2-1 0,-3-1-9 0,0 0-19 0,0-1-40 16,-3 1-50-16,1-2-63 0,-4-1-92 0,-1 0-98 0,0 0-95 15,0-1-73-15,1-1-62 0,-3-2-86 0,1 1-93 16,-1 0-25-16,0 0 48 0</inkml:trace>
  <inkml:trace contextRef="#ctx0" brushRef="#br0" timeOffset="47258.41">9263 13480 65 0,'-2'-1'506'0,"1"-2"-66"0,-1 1-84 0,0 1-65 0,2 1-39 0,-2-2-14 16,2 2-3-16,-1 0 1 0,2 0 10 0,-1 0 4 15,2 0-2-15,-2 2-14 0,0 1-14 0,0 1-18 16,0 4-12-16,0 1-4 0,0 3-9 0,0 1 3 0,0 2 3 16,0 3 5-16,0 2-4 0,0-4-10 0,0 2-16 0,0 0-22 15,0-1-23-15,0 1-26 0,0-3-27 0,-2-1-19 16,2 2-19-16,-1-3-9 0,-1-1-9 0,2 0-3 0,0-3-11 16,0 0-24-16,0 0-39 0,-1-3-53 0,1 0-57 15,0-1-84-15,0-2-94 0,1 0-82 0,-1-3-65 0,3 0-42 16,-1 0-25-16,2-3-32 0,-1 0-60 0,2-2-16 0,-1-1 37 15</inkml:trace>
  <inkml:trace contextRef="#ctx0" brushRef="#br0" timeOffset="47748.98">9392 13405 237 0,'-3'4'640'16,"0"0"-51"-16,2-1-106 0,-2 0-109 0,3 0-88 0,0-2-68 15,0 2-52-15,3-3-22 0,-1 1-12 0,3 1-19 0,2 0-6 16,1-2-17-16,1 0-8 0,1-4-16 0,2 3-13 16,1-2-8-16,0 2-20 0,-1-1-6 0,1 1-9 15,0 1-2-15,0 0 2 0,-1 0-1 0,-3 1 5 0,2 1-4 16,-3 1 11-16,-1-1 6 0,-3 2 17 0,0 2 16 0,1 1 13 15,-3 2 19-15,-2 2 15 0,0 1 20 0,-2 3 11 16,-3 3 6-16,1 0-3 0,0 3-3 0,-2 0-3 0,2 1-8 16,-1 1-10-16,-1-1-12 0,1 1-10 0,2-1-10 0,-1 1-4 15,2-1-8-15,0-1-3 0,-1-2-4 0,3 1-5 16,0 0-6-16,0-2-7 0,0 1-5 0,0 1-6 0,0-1-9 16,0 1-6-16,0-2-5 0,0 0-4 0,0-2-3 15,0 2-1-15,0-1-7 0,0-1 3 0,0 1 2 0,0-4 1 16,0 1-5-16,2-2-3 0,-1 0 0 0,-1-3 0 0,2 0 3 15,-2-3-1-15,0-2-7 0,0-1 5 0,0 2 1 0,0-2 1 16,-2-2 0-16,-1 1 1 0,1-2 1 0,-3-2-11 16,-1 1 7-16,-3-2 0 0,-1 1-4 0,1-3 0 15,-3 1-5-15,1-2-9 0,-1 2-18 0,-3-1-24 0,3 2-40 16,-2 0-40-16,-2 2-51 0,4-1-47 0,-1-1-53 16,1 0-58-16,1 1-51 0,1 1-37 0,4 0-21 0,-3-1-13 15,4 1 2-15,2-1-18 0,-1-1-33 0,2 2-61 0,2-4-7 16</inkml:trace>
  <inkml:trace contextRef="#ctx0" brushRef="#br0" timeOffset="75187.63">6606 14065 340 0,'-6'-1'365'0,"4"1"-121"0,-1-2-95 15,0 2-63-15,2 0-35 0,-1 0-19 0,1 0-15 16,-1 0-4-16,2 0-1 0,0 0-5 0,0 0-7 0,0-1 0 16,3-1 0-16,-1 2 1 0,-1-1-1 0,0-1 0 15,1 2-1-15,1-1 1 0,-1 1 0 0,0-2 4 0,1 1-1 16,-3 1 0-16,1 0 2 0,-1 0 6 0,0 0 2 15,0-2 3-15,0 2 4 0,0-1 0 0,0-1 3 0,0 2-7 16,1 0-2-16,-1 2-4 0,2-1-2 0,-2-1-3 0,3 0-2 16,-2 0-6-16,0 0 0 0,3-3 2 0,-2 2 2 15,1-1 2-15,1 1 1 0,-1-2-2 0,1 1-2 0,1-1 0 16,0 2-2-16,1-2 0 0,-1-1 2 0,-1 2 1 16,1-1-3-16,0 1-1 0,-1-1 3 0,1 2 0 0,-1-2-1 15,1 1 1-15,-1 0-4 0,-1 1 1 0,-1 1 2 16,1 0-1-16,-2 0-2 0,0 0 4 0,-1-1 4 0,2 1-1 15,-2 0-3-15,2 0 7 0,-2 1 14 0,-2-1 7 16,2 1 3-16,-2-1 1 0,0 2 7 0,-3 0-3 0,0 1 5 16,-2-2-2-16,1 1-6 0,-1-1-4 0,-1 1 4 0,-1-1 8 15,0-1-3-15,-2 2 6 0,1-1 5 0,0-1 4 16,-2 1 12-16,1-1 8 0,-1 0-1 0,0 0-5 0,1 4 6 16,0-3 12-16,-1 1 0 0,3-1-2 0,0 1-18 0,2-1-7 15,0-1-1-15,3 2-3 0,-2-2-13 0,2 0-14 0,1 0-8 16,2 0-10-16,0 0 2 0,-1 0 1 0,2 0-6 15,0 0 0-15,0-2-3 0,3 2-2 0,-2-3 0 16,4 2 2-16,0-2-6 0,2-1 2 0,0 3-3 0,2 0 0 16,0 1 2-16,3 0 2 0,-1 1-2 0,0 0-2 0,3 3 5 15,-1-1-3-15,0 0 0 0,1 1 0 0,-1 1 2 16,-1-1-1-16,-1 2 1 0,0 0-2 0,-1 0 1 0,-1 0-1 16,0 0 1-16,-3-2 2 0,0 0-1 0,1 0-2 15,-3 1 2-15,2-2 0 0,-2 1-2 0,0-1 0 16,-1-1 2-16,0 1 2 0,-2-2-1 0,1-1 4 0,-2 0-1 15,0-1 4-15,-2 1-2 0,-1 0 1 0,-1-2 1 0,0 1 1 16,-3 1-1-16,1-2-3 0,-1 2 6 0,0-1-4 16,1-1-4-16,-3 2 2 0,0 0-5 0,2 0-2 0,-3 2 2 15,2-1-1-15,-2 1-7 0,3 1 0 0,-2-2 3 0,3 2 3 16,-1 0-2-16,-1 0-3 0,2 0-2 0,0 0 3 0,2 0 2 16,0 0 2-16,2-1 1 0,-1-1-6 0,1-1 5 15,0 2 0-15,2-1 4 0,0-1-2 0,0 1 1 16,3-1-1-16,1 0-1 0,0-1 3 0,3 1-4 0,2-1 3 15,3-1-1-15,-1 1 1 0,3-4-1 0,4 1 3 0,-2-1-1 16,3-1-2-16,-1 2-2 0,0-2-33 0,1 1-47 16,-3 1-63-16,-2 2-59 0,1-1-80 0,-1 0-134 0,-2 0-114 15,-1 0-75-15,-1 2-12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4:06:36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4525 10558 7 0,'1'3'9'0,"2"-2"1"0,-1-1-3 15,0 4 5-15,1-3-1 0,0 1 2 0,-2-1 1 16,2 2 5-16,0-1 6 0,1-1 4 0,-1 1 4 16,1 0-2-16,0-2 0 0,-1 4-3 0,1-4 1 0,1 1-4 15,-1 1-8-15,1-1-6 0,1 2-4 0,1-1-9 16,0-1-7-16,0-1-8 0,2 2-6 0,-1-1-9 0,1 1-10 16,-1-1-6-16,2 0-3 0,1-1-2 0,3 2 6 0</inkml:trace>
  <inkml:trace contextRef="#ctx0" brushRef="#br0" timeOffset="742.76">5082 10507 89 0,'-9'-2'247'0,"2"2"-48"0,0 0-41 0,3 0-31 16,0 0-15-16,0 0-19 0,1 0-13 0,0 0-10 15,0 0-10-15,2 0-8 0,0 2-13 0,1 0-6 0,0-2-8 16,1 1-9-16,0-1-1 0,4 2-4 0,-1-1 1 0,1 1-2 16,2-1-1-16,0-1 0 0,5 2-1 0,-1-2 3 15,1 0-5-15,4 0 1 0,0 0 0 0,4 0 2 0,-1 0 5 16,3 0-1-16,1 1 3 0,2-1 0 0,2 0 2 16,0 0-1-16,0 0-1 0,3 2-7 0,2-2 0 0,0 3-3 15,-2-3-2-15,5 1 2 0,-1 0-2 0,1-1-2 0,1 4 0 16,-1-4 0-16,1 1 3 0,-1-1-2 0,-1 0 0 0,0 0-3 15,-3 2 3-15,-2-1 0 0,-1-1-5 0,-2 3 2 16,-4-3-1-16,-3 2 0 0,-1-2-1 0,-4 1 1 16,-3 1-1-16,-1 0 2 0,-1 0 3 0,-4 0 5 0,1-1 12 15,-4-1 13-15,1 3 16 0,-1-1 15 0,-2-2 8 0,-2 1 5 16,-3-1 0-16,-1 0-1 0,-4-1-11 0,-1-1-10 16,-1 1-8-16,-1-1-5 0,-4-1-1 0,-3 1 2 15,-2 0 2-15,-4-1 2 0,0-2 3 0,-4 1 1 0,0-1-4 16,-2 1-8-16,0-1 1 0,0 1 4 0,0 1 2 15,2 1 1-15,-2 0-6 0,2 2 12 0,-2 2 3 0,5 1 0 0,-3 0-4 16,1 0-9-16,0 2-1 0,1 0 3 0,3 2-1 16,2-1-6-16,3-2 6 0,1-1-3 0,4 2-2 0,1-2-3 15,4 0-4-15,1 0-3 0,2-1-5 0,0 0-6 16,5 0-10-16,0 2-1 0,2 2-6 0,2-2 6 0,5 4-9 16,0 0-2-16,2-1 8 0,3 2-5 0,2-2 1 0,1 4-3 15,4-2 2-15,1 0-1 0,3-2 0 0,1 1 16 16,3-2-5-16,1-1-4 0,1-2-3 0,1 0-2 15,4-2 2-15,-1-1-4 0,4-1 2 0,-1-2-13 0,3 0 4 16,0-2 4-16,0-1 0 0,41-7 3 0,-40 4 15 16,-1-2-6-16,-2 0-5 0,-3 3-10 0,-2-2-39 0,-3 2-44 15,-2-1-50-15,-3 1-51 0,-3 1-59 0,-3 0-48 16,-4 0-56-16,-1 0-129 0,-3 1-56 0,-3 3-22 16,-3 0 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3:03:44.38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nkEffects" value="pencil"/>
    </inkml:brush>
  </inkml:definitions>
  <inkml:trace contextRef="#ctx0" brushRef="#br0">39 1 1176,'-1'1'1124,"0"0"-344,-2 1-240,0 1-128,0-1-76,-1 2-56,0-1-60,1 0-40,0 0-52,0 0-40,1-1-32,-1 0-12,1 0-24,1-1-4,0 0-16,0 1 16,1-1-12,-1 0 8,2 0-8,0 0 12,0 2 1,0-1-1,1 1-4,0 0 16,0-1-4,1 0-32,-1-1-72,0-1-117,-1-2-191,-1-1-436,0-3-400,-1 0-292,-1 0 204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3:04:32.03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nkEffects" value="pencil"/>
    </inkml:brush>
  </inkml:definitions>
  <inkml:trace contextRef="#ctx0" brushRef="#br0">110 0 956,'-1'2'3764,"-3"3"285,-2 1 187,-2 3-323,-1 1-769,-2 0-804,0 1-620,0-1-464,1 0-372,1-1-296,0 0-180,2-1-135,2-1-97,0-1-96,3-1-96,0-1-96,2-1-120,1-1-189,1 0-303,1-1-332,-1 0-456,2-1-436,1-1-368,1-2-348,3-2-417,1-2-327,2-2-8,2-1 155,1-1 353,-2 1 2196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3:04:34.050"/>
    </inkml:context>
    <inkml:brush xml:id="br0">
      <inkml:brushProperty name="width" value="0.1" units="cm"/>
      <inkml:brushProperty name="height" value="0.6" units="cm"/>
      <inkml:brushProperty name="color" value="#004F8B"/>
      <inkml:brushProperty name="inkEffects" value="pencil"/>
    </inkml:brush>
  </inkml:definitions>
  <inkml:trace contextRef="#ctx0" brushRef="#br0">62 0 712,'-2'2'2996,"-1"2"205,-2 2 151,-1 1-420,-2 2-456,1 1-427,0 0-377,0 0-268,1-1-216,2 0-176,1-1-160,1-1-208,1 0-264,0-1-296,1-1-304,1 0-292,-1-1-276,1-1-312,1 0-408,1-1-360,0-1-284,0-2-289,1-1-331,0-3-240,-1-1-28,-1 1 123,0 1 321,-1 1 2568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29:09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10408 4264 393 0,'-54'-24'332'0,"-1"0"-237"0,1-1-243 0,2 1-150 0</inkml:trace>
  <inkml:trace contextRef="#ctx0" brushRef="#br0" timeOffset="1517.51">8014 3175 142 0,'-3'-1'355'0,"-1"1"-61"0,2 0-64 0,-1 0-60 0,1-2-41 0,0 4-32 15,-1-2-23-15,3 1-5 0,-1-1-13 0,1 2-6 16,0-2-4-16,-1 1-14 0,1-1-1 0,-2 2-5 16,2-2-1-16,0 1-10 0,2 0-5 0,-1 1-6 0,0 1-4 0,2-3 1 15,0 0-2-15,0 2-4 0,2-1 5 0,2 1 11 16,2 1 9-16,1-2 5 0,1 2 10 0,3 0 13 15,2 2 11-15,2-2 3 0,1 1-3 0,4 1 4 0,1 1 8 16,2 0 5-16,4 0 9 0,2 1 1 0,1-1 0 16,1 1-1-16,1 0-6 0,0-1-11 0,2-2-11 0,0 1-9 15,0-1-20-15,0 1-20 0,-1-1-4 0,2-1 2 0,-2 0-1 16,-2 2-3-16,1-2 0 0,-1 1 5 0,1-1 5 16,-1-2 3-16,0 3-3 0,-2-1-4 0,3 1 1 0,-1 1-4 15,0 1 1-15,1-2-5 0,0 1 18 0,2-1 9 16,-1 1 4-16,1-2 6 0,-2 0 4 0,2 1 2 0,-3 1 2 15,0-2 0-15,0 3-19 0,0-3-5 0,0 1-2 0,0 2-9 16,0-1-11-16,0-1 0 0,-1-1-5 0,1 1 5 16,0 0-6-16,-1 0-3 0,1-1 2 0,1 0-2 0,-3 0 11 15,1 2-6-15,-2-2 4 0,-1 0 2 0,0 0 15 0,-3-3 3 16,1 1-6-16,-3 2 3 0,0-2-14 0,-2 3-3 16,0-3-3-16,-2 1-2 0,0-2 0 0,-3 1-6 15,0 1 4-15,0-2-10 0,-4 0 14 0,0 0 6 0,-2 0-3 16,-1-2 0-16,-1 1 2 0,0 1 0 0,-2-2 7 0,0 1 4 15,-3-1-8-15,0-1 3 0,2 0 3 0,-2-1-1 16,-1 1-1-16,2-2 1 0,-1 2-13 0,0 0-6 0,-1 0 11 16,1 0-3-16,0-1 0 0,-1-2-7 0,0 3-5 15,1 0 2-15,-2 0 4 0,1 0 8 0,-1 1-2 0,1-1-1 16,-1 2 0-16,2-1 7 0,-1-1-5 0,0 2-7 16,1-1 5-16,-1 1 4 0,0-2-10 0,0 1 5 0,0 1-1 15,2 1 1-15,-2-2-1 0,0 2 11 0,1-1-2 0,1-1 4 16,-1 1 5-16,0-1-9 0,3 1-1 0,-3-2-4 15,2 1-2-15,-1 4 2 0,0-2 6 0,1 1-13 0,0-1-3 16,-1-1 1-16,-1-2 5 0,2 1-3 0,-1 1 8 0,-1-1-7 16,2 0-6-16,0 2 9 0,-1-1 5 0,-1 1-6 15,2 0-19-15,-1 0-31 0,2 0-39 0,-3 0-33 0,2 0-28 16,-1 0-19-16,1-1-17 0,0-1-18 0,0 2 4 16,-2-1 10-16,-1-1 6 0,-1 1-5 0,0-1-21 0,-3 2-44 15,-3-1-114-15,-1 1-60 0</inkml:trace>
  <inkml:trace contextRef="#ctx0" brushRef="#br0" timeOffset="2171.17">7641 3208 402 0,'-11'2'381'0,"1"-1"-111"15,3 1-92-15,0-1-59 0,3 2-34 0,1-1-17 16,0-1-8-16,1-1-7 0,4 2-2 0,1-2 1 0,0 0-5 16,4 1 6-16,1 1 3 0,3-2-1 0,2 1 6 15,2 1 15-15,4-1-2 0,3 1-11 0,3-1 0 0,1 4-1 16,6-3-4-16,2 0 4 0,4 3 10 0,3-4-4 15,4 2 1-15,4 0 21 0,1 0-7 0,5 0 11 0,2 0 21 16,2 0-6-16,0 0-9 0,3 0-10 0,1 0-6 0,2 0-16 16,2-1-9-16,1-2-15 0,-1 0-31 0,2 1 3 0,-1 2-7 15,2 2 5-15,0-2 21 0,2 0 5 0,-1 0 18 16,3-2-10-16,-3 1 9 0,2-1-16 0,-1 1-5 16,-1-2-5-16,0 0-24 0,2 0-4 0,-4-2-7 0,2-1-3 15,-1 0-1-15,0 2 27 0,1-1 30 0,-1 1 17 0,0-1 17 16,1 1-3-16,-4 1 3 0,-2 0 8 0,-2 0-3 15,-5 0-17-15,-3 0-30 0,-6 0-7 0,-3 0-20 0,-5 1-13 16,-3-1-1-16,-5 2 0 0,-4-2 6 0,-3 0-8 16,-1-2-2-16,-4 2-4 0,-2 0 3 0,-3-1 10 0,1 1 0 0,-5 0-3 15,0 0-5-15,0 0-1 0,-4 0 7 0,-1 0-1 16,0 0 7-16,-2 0 2 0,-1 0-11 0,-1-2 1 16,-1 1 2-16,-2 1-2 0,2-2-1 0,-2 4-6 0,0-2-11 15,-2 0-23-15,-1 1-60 0,-1-2-77 0,1 1-77 16,-5-2-58-16,1 4-62 0,-3-2-52 0,-2 1-46 0,-1-1-48 15,-1-1-22-15,-1 1-29 0,-1-3 9 0</inkml:trace>
  <inkml:trace contextRef="#ctx0" brushRef="#br0" timeOffset="2433.31">8746 3318 245 0,'12'-4'522'0,"3"-1"-122"15,5-3-153-15,5-1-114 0,4-1-58 0,5-1-26 0,6 1-26 16,2 1-5-16,3 0-9 0,4 3-18 0,3 0-17 0,3-2-38 15,3 2-69-15,-2-1-98 0,2 2-105 0,-2 2-86 16,1 0-38-16</inkml:trace>
  <inkml:trace contextRef="#ctx0" brushRef="#br0" timeOffset="3262.07">11609 948 537 0,'0'-2'649'0,"-2"1"-22"0,-3 1-137 15,-3-2-81-15,-3 2-42 0,-2 0-30 0,-3 2 4 16,-3 1 7-16,-3 1 13 0,-4 4-18 0,-1 2-26 0,-2 4-48 16,-2 1-34-16,1 3-14 0,-4 1-40 0,1 5-34 0,1 0-37 15,1 3-30-15,1 2-25 0,0-2-11 0,5 1-9 16,1 1-7-16,4-2-11 0,-1 0-5 0,5-2-14 0,-1-1-1 15,2-1-4-15,2-1-3 0,0-2-1 0,3-2-6 0,-1-2 1 16,4-3-38-16,0 1-61 0,1-5-76 0,2-1-88 16,0-4-118-16,1-1-110 0,2-6-102 0,-1-3-106 0,1-3-127 15,1-1-42-15,-3-2 26 0,3-2 61 0</inkml:trace>
  <inkml:trace contextRef="#ctx0" brushRef="#br0" timeOffset="3468.02">10982 1056 154 0,'-4'4'540'0,"0"1"-43"0,0-1-110 0,-3 4-99 16,-1 0-63-16,0 3-13 0,0 0 0 0,-4 2 15 15,1 1 19-15,0 2 1 0,1 2-4 0,1 2-27 0,-1 2-18 16,-1 1-24-16,4-1-11 0,-2 2-21 0,0-1-26 16,4 1-10-16,1 0-9 0,1-3-13 0,1 0-14 0,4-3-15 15,2 0-18-15,2-2-9 0,2 0-7 0,4 1-15 0,4-2-8 16,2-1 11-16,3-2-3 0,5-3-8 0,2-2-2 15,3-1-12-15,0-3 9 0,3-3 10 0,0-1 3 16,2-4-43-16,-3 1-80 0,1-2-113 0,-1-2-121 16,-4-1-135-16,-2 2-169 0,-1-1-112 0,-3 2-80 15,-2 3-10-15</inkml:trace>
  <inkml:trace contextRef="#ctx0" brushRef="#br0" timeOffset="4029.33">11863 1048 187 0,'-8'0'680'0,"3"2"7"0,1-1-100 0,-1 1-141 16,4 1-108-16,0-3-42 0,1-2-45 0,1 1-48 0,0 1-42 16,3 1-10-16,1 1-22 0,4-2-7 0,0 0 5 0,5-3-27 15,3 1-1-15,1 1-10 0,4-3-7 0,0 3-15 0,3 0-25 16,2-1-24-16,0-1-13 0,-1 0 10 0,1-1-17 16,-1 0-2-16,-1 3 0 0,-2 0-10 0,-1-1-21 0,-3-1-57 15,-1-1-90-15,-4-1-90 0,-3 1-78 0,-1-2-86 0,-2 0-85 16,-4-2-144-16,-2 1-72 0,-4 1-13 0,-5 0 51 0</inkml:trace>
  <inkml:trace contextRef="#ctx0" brushRef="#br0" timeOffset="4265.47">12055 727 218 0,'4'-6'562'15,"1"0"-72"-15,1 1-138 0,-1 4-99 0,0 0-43 0,0 3-5 16,-1 0 41-16,0 1 19 0,-1 3 26 0,-3 3 25 15,0 2 33-15,-1 4 10 0,-2 3-2 0,-1 1-25 0,-4 4-46 16,1 1-34-16,-2 3-43 0,0 0-37 0,-1 1-47 0,-1 1-36 16,3-2-34-16,1 0-8 0,-1 0-19 0,1-2-10 0,2 1-6 15,1-2-8-15,1-2-5 0,1-1-2 0,0 0 3 0,2-3-7 16,0-1-3-16,0-4-28 0,0 1-55 0,2-4-77 0,-2-1-119 16,5-4-118-16,1-4-103 0,2-2-81 0,2-3-82 15,2-3-92-15,2-2-57 0,0 0 5 0,4-1 86 0</inkml:trace>
  <inkml:trace contextRef="#ctx0" brushRef="#br0" timeOffset="4500.6">12245 1174 245 0,'-3'15'525'0,"-1"3"-78"0,1 0-90 0,-1 2-92 0,2 1-49 15,0 0-36-15,2-2-15 0,1-1-22 0,2 0-13 16,2-4-18-16,1-1-21 0,1-1-20 0,0-4-25 0,5-2-12 16,-1 0-11-16,1-5-1 0,2-1-3 0,2-3 6 15,1-3-4-15,-2-2 3 0,3-2-4 0,-2-3 4 0,1-3 12 16,-3-2 19-16,-1 4 12 0,-4-3 26 0,2 1 21 0,-6-1 25 15,-2-1 47-15,-3 3 13 0,-1 0-1 0,-5 2-16 16,-1 2-9-16,-3 4-37 0,-3 0-26 0,-2 3-19 0,-2 3-42 16,-4 1-27-16,-2 3-18 0,1 1-3 0,-2 5-10 0,1 0 0 15,2 3 8-15,5 0-18 0,0 0 0 0,3-1-28 0,3-3-76 16,6 0-118-16,1-2-102 0,6-3-100 0,6-2-128 16,2 1-131-16,5-2-103 0,2-3-22 0,1 0 57 0</inkml:trace>
  <inkml:trace contextRef="#ctx0" brushRef="#br0" timeOffset="5000.89">13028 1113 81 0,'-5'-15'624'0,"-1"0"-11"0,2 3-118 0,1 0-145 16,-1-1-60-16,1 3-46 0,0 2-10 0,1 4-25 0,0 1-38 0,-1 2-28 16,3-2 15-16,2 1 3 0,-1 4-13 0,1 1 39 15,-1 5 21-15,-1 5 33 0,0 2 18 0,0 4 24 0,-3 2-30 0,0 3-20 16,-1 2-23-16,-1 1-53 0,-1 3-52 0,-1-2-48 15,-1 1-23-15,-3-1-16 0,4-2-13 0,-1 1-9 16,1 0 4-16,0 0-1 0,1-3-6 0,0-2 6 0,1-1-17 16,1-1-42-16,-1-2-73 0,0-4-94 0,1-1-125 0,-1-1-108 15,3-2-87-15,0-2-93 0,-1-4-90 0,1 1-92 0,0-4 0 16,2-1 36-16</inkml:trace>
  <inkml:trace contextRef="#ctx0" brushRef="#br0" timeOffset="5537.68">12927 1138 24 0,'-7'-25'613'16,"0"1"31"-16,2 1-51 0,-1 2-126 0,0 0-107 0,0 2-64 16,2 2-43-16,1 0-36 0,-1 6-23 0,3 2-22 0,1 1-59 0,1 2-33 15,3 0-17-15,1-1-16 0,4 1-5 0,0 3-8 16,4 3-31-16,2 0-9 0,1 1 11 0,4 2-4 0,-1 2-8 16,2 4-5-16,-1 1 6 0,0 2 2 0,-3 3 18 0,2 0-5 15,-4 2 8-15,-5 1-15 0,-1-2-7 0,-2 1 2 16,-5-1-11-16,-2-1 9 0,-2 0-3 0,-3 2 1 0,-2-4 0 15,-4 1 12-15,-3-1 5 0,-1-1 16 0,-2 0-4 0,-1-3-22 16,-2-2 20-16,-1 0-5 0,0-4-6 0,0 0-8 0,2-2 5 16,1 1-8-16,2-2 1 0,2-2 5 0,3-1-13 15,3-1 2-15,1-1 6 0,4-1 3 0,2-1-13 0,2-2-24 16,0 1-36-16,6-1-40 0,0 0-55 0,2 2-48 0,3 1-38 16,2 0-35-16,2 1-14 0,2 0-9 0,2 3 22 0,1-3 22 15,2 1 35-15,0-1 32 0,2 2 23 0,-2 0 30 0,3 0 17 16,1 0 26-16,-1 0 19 0,-1 0 32 0,4 0 26 0,-4 0 30 15,-3 0 28-15,1 2 20 0,-3-1 22 0,-4 1 14 16,-2 1 18-16,-2 0 7 0,-5 0 28 0,0 1 24 0,-3 1 26 16,-2 1 16-16,-2 0 29 0,-3 3 25 0,0 1 13 0,-2 0 11 15,-2 6-21-15,0-1-37 0,0 0-17 0,0 4-26 0,-2-2-37 16,3-1-33-16,0 0-19 0,1 3-25 0,2-4-21 16,2-1-6-16,-1 0-24 0,2 0-4 0,3-1-5 15,1-2-2-15,3 1-13 0,2-4 13 0,0-1-2 0,1-3 9 16,3-1-6-16,1-1-18 0,0-5 6 0,3 1 6 0,-3 1-3 15,1-4-17-15,-3 2 19 0,-1-1-8 0,0-1 12 0,-4-1 26 16,-1-3-14-16,-3-2-6 0,-3 0 14 0,-4 2 16 16,-2 0-7-16,-2-2 3 0,-4 2 26 0,0 0 4 0,-1 5 19 15,-3-1-5-15,1 2-12 0,-3 0-5 0,1 0-15 0,-2 0 3 16,3 5-17-16,0-1-16 0,2 2-20 0,3 0-17 0,2-1 13 16,1-1-1-16,2 2-23 0,4 0-62 0,1 0-80 0,1 0-74 15,1-1-79-15,1 1-57 0,4-3-77 0,1 3-77 16,3-2-53-16,-1 0-75 0,2 4-20 0,0 0 19 0</inkml:trace>
  <inkml:trace contextRef="#ctx0" brushRef="#br0" timeOffset="5705.52">13563 1066 249 0,'7'3'451'0,"-1"0"-77"0,-3 3-85 16,3 1-84-16,0 1-45 0,-2 1 2 0,-1 3-4 0,0 0 9 15,0 2-3-15,-2 2-4 0,0 1-29 0,-1-1-13 0,-1 2-20 16,1 0-30-16,-1 0-12 0,-1 0-13 0,1-1-19 15,-1-2-19-15,1-2 5 0,-2 2-5 0,2-1 4 0,1-3-7 16,0-1-25-16,0-2-51 0,0-1-49 0,0-3-49 0,0-1-65 16,0-3-82-16,1-1-162 0,2-2-107 0,-2-3-14 15</inkml:trace>
  <inkml:trace contextRef="#ctx0" brushRef="#br0" timeOffset="5876.52">13671 906 288 0,'-7'-10'626'0,"0"0"-14"0,0 1-139 16,3 0-150-16,-1 1-105 0,2 3-72 0,-1-1-52 0,2 1-41 15,2 1-24-15,1 1-3 0,2 0-12 0,2 0-16 0,1 1-8 16,1 1-32-16,2 1-39 0,-1 0-41 0,3 0-59 0,3 0-59 16,0 0-71-16,1 1-101 0,-3 2-92 0,1 0-50 15</inkml:trace>
  <inkml:trace contextRef="#ctx0" brushRef="#br0" timeOffset="6172.72">13840 1159 169 0,'-7'18'479'0,"-2"0"-70"15,4-1-71-15,-4-2-71 0,2 0-57 0,0 0-25 16,0-2-3-16,1-1 0 0,-1 0 0 0,2-3-2 16,1 2-8-16,-1-4-8 0,1-1-17 0,1 0-15 0,2-1-22 15,1-4-21-15,0 1-18 0,0-4-12 0,1-1-24 0,2 0-16 16,0-3 1-16,5-3-5 0,-1-1-8 0,4-2-2 15,1-2 0-15,2 2 3 0,2-1-2 0,-1-1-1 0,0 2-3 16,-1-1-15-16,1 2 13 0,-4 2-1 0,0 3-1 0,-1 2-4 16,-2-1 6-16,-1 5 0 0,0 0-2 0,-3 5 7 15,1-1-13-15,-1 4 6 0,-1 2-7 0,-1 2-2 0,0 1 4 16,-2 4-4-16,0 0-1 0,0-2 8 0,-2 0 4 0,2 0 3 16,-2-1 3-16,2 3 7 0,-1-3 3 0,1-1 2 15,-2-1-1-15,0-3-13 0,2-1-30 0,0-1-51 0,0-1-64 16,0 0-73-16,0-3-72 0,2-1-65 0,-2-2-91 15,0 0-134-15,5-5-67 0,0 2-9 0</inkml:trace>
  <inkml:trace contextRef="#ctx0" brushRef="#br0" timeOffset="6384.07">14254 1065 783 0,'-5'0'861'0,"0"0"36"0,0 1-103 0,3-1-178 0,-4 3-138 15,4-3-109-15,1 0-81 0,-1-1-57 0,2-1-53 0,2 2-46 16,-1 0-40-16,3 3-22 0,3-1-32 0,0-2-24 0,2 1-7 16,2 1-1-16,2-2-6 0,-2 3 1 0,0-2 3 0,3 1-7 15,-1-1 2-15,0-1 2 0,1 2-21 0,-3-1-55 16,0 0-75-16,0 1-112 0,0-2-111 0,-1-2-95 0,1 0-89 16,-2-1-93-16,1-2-126 0,-1 1-44 0,-2-2 1 15,0 1 83-15</inkml:trace>
  <inkml:trace contextRef="#ctx0" brushRef="#br0" timeOffset="6605.03">14422 832 345 0,'-5'-1'587'0,"0"-1"-92"0,1 2-102 16,-1 0-72-16,2 0-41 0,-1 5 11 0,1 2 8 16,-1 2 21-16,-3 5 17 0,2 4 34 0,-1 0 9 0,1 3-18 15,-1 3-31-15,1 0-36 0,-1 0-45 0,-1 0-35 0,0 1-47 16,3-2-41-16,-2 1-40 0,1 1-24 0,0-1-19 0,1 2-21 15,0-2 0-15,-1-2-11 0,3 1-11 0,-3-4 1 0,3-1 0 16,-1 0-4-16,0-1-3 0,0-2-7 0,0 0-20 16,-1-4-47-16,1 0-79 0,-1-2-142 0,1-1-175 0,1-4-172 15,-1-1-192-15,3-3-108 0,0 0-56 0,0 0 5 16</inkml:trace>
  <inkml:trace contextRef="#ctx0" brushRef="#br0" timeOffset="7152">14788 1003 48 0,'-4'-4'634'0,"1"1"14"0,0-2-87 0,0 2-114 0,2 0-86 16,-2 0-29-16,2 2-30 0,-1-1-20 0,2 2-15 0,0 0-30 15,0-1-38-15,4-1-37 0,2 1-35 0,4-1-34 16,1 0-25-16,4 2-23 0,3 0-14 0,3 0-22 0,2 2 5 15,1 0-2-15,3 1-6 0,1-2-13 0,1 2-1 0,0-1 16 16,-3-1-1-16,3 1 13 0,-4-1-14 0,-4-1-7 16,0-1-23-16,-4-1-49 0,-3 2-86 0,-1-1-103 0,-4-1-86 15,-2 1-87-15,-1-2-75 0,-1 0-122 0,-7-2-91 0,-2-1-21 16,-3 0 31-16</inkml:trace>
  <inkml:trace contextRef="#ctx0" brushRef="#br0" timeOffset="7339.21">14989 699 383 0,'8'-3'359'16,"2"-1"-85"-16,-1 2-59 0,0 2-29 0,-2 0-7 0,0 2 21 15,-2 2 34-15,-1 2 22 0,-2 2 54 0,-2 3 42 0,-4 1 28 16,1 1 16-16,-6 6-1 0,-1 0-16 0,-4 5-33 16,-1 2-37-16,-4 4-58 0,2-2-42 0,-1 2-41 0,-1 0-35 15,3 0-39-15,0 0-40 0,1 2-24 0,0-2-11 0,5 1-9 16,1-1-5-16,3-1-6 0,3-4-9 0,-1 0-7 0,4 0 6 15,4-4-4-15,-2 0-51 0,1-5-52 16,3-4-77-16,-1 0-108 0,4-5-104 0,2-3-88 0,3-4-73 16,3-5-56-16,3-1-26 0,2-3-31 0,3-1-22 0,0-4 40 15,2-3 65-15</inkml:trace>
  <inkml:trace contextRef="#ctx0" brushRef="#br0" timeOffset="7585.9">15218 1128 376 0,'-2'4'425'0,"-1"4"-42"15,-6 5-36-15,-1 2-49 0,-1 5-37 0,0 1-20 16,-1 3-10-16,1-2-18 0,2 1-17 0,2-1-16 0,0-1-27 15,7 2-18-15,0-4-40 0,5 1-34 0,2-4-24 16,0-1-16-16,3-1-7 0,2-3-14 0,1 0 14 0,1-2-18 16,1-3 2-16,-2-3 4 0,1-3 2 0,0-3-6 0,0-2-4 15,0-2 19-15,1 0-17 0,-5-4 11 0,3-3 0 0,-1 3 1 16,-3-3 11-16,-2-1-7 0,-4-2 4 0,0-1-9 16,-3 0-6-16,-3-2 13 0,-2 0 6 0,-4-1-1 15,-2 3-4-15,-3 4 16 0,-1 3 2 0,-3 0-11 0,-1 2 8 16,-3 3 17-16,1 4-12 0,-4 2-18 0,2 0-8 0,2 4 4 15,-1-3 0-15,4 4 5 0,-1-1-9 0,5 2-66 16,3-1-57-16,1-1-56 0,3 4-60 0,2-4-72 0,4 1-78 16,5 2-86-16,1 1-124 0,6 2-57 0,1 1-2 15</inkml:trace>
  <inkml:trace contextRef="#ctx0" brushRef="#br0" timeOffset="7988.74">15943 1464 215 0,'7'-14'608'0,"-7"-2"-32"0,3-2-91 0,-3-2-90 15,2-1-63-15,-4 3-38 0,2 0-25 0,-1-1-11 0,-1 2-9 16,-2 1-31-16,1 0-6 0,-1 3-25 0,0 3-16 0,-1 2 2 16,-1 1 15-16,-2 2-16 0,-2 4-8 0,-1 2-10 15,-2 4-16-15,0 2-22 0,0 4-13 0,1 1-37 16,-2 1-41-16,3 0-6 0,-2 0-11 0,1-1 0 0,5 1-1 15,-1 2-9-15,2-1-1 0,2-1 2 0,3 1 13 0,1-4-14 16,1 0-9-16,2-2-3 0,1-3-1 0,3-1 11 0,0 1-10 16,4-4 16-16,2-1-12 0,1-1 12 0,3-1 12 15,0 0 0-15,2 1-9 0,-1-2-4 0,-1-1-1 16,-2 1-7-16,-1 0 10 0,-2-3-6 0,0 3-8 0,-3 1 6 16,0-1 5-16,-3 5 0 0,-2 1 7 0,-1 1-4 15,-2 4-6-15,-2-1 3 0,-1 4 4 0,0 0-1 0,-1 2 0 16,-3 0 0-16,2-1-9 0,-1 0 3 0,2 2-1 0,-3-3 6 15,3 2-11-15,-1-3 2 0,3-1-4 0,-1 0-21 16,2-1-35-16,2-2-52 0,-1-4-45 0,1 2-74 0,3-3-69 16,1 1-75-16,-1-4-56 0,4 1-37 0,-1-4-8 0,0-2 8 15,5-3-6-15,0 2 17 0,0-1 24 0,1-2 27 16,1 0 23-16,0 3 41 0</inkml:trace>
  <inkml:trace contextRef="#ctx0" brushRef="#br0" timeOffset="8285.17">16233 1413 282 0,'10'-5'310'0,"0"2"-21"0,-3-1-41 16,-2 2-53-16,0 1-55 0,-3-1-39 0,0 4-12 0,1-1 7 15,-3 1 12-15,1 0 15 0,-1 2 22 0,-1 2 24 0,0 1 12 16,-1 1 10-16,-1 1 4 0,1 0 5 0,-2 1 0 16,2-2-5-16,-3 2-18 0,2 1-4 0,-3-1-11 15,0 1 5-15,0-3-12 0,2 2-8 0,0-3-7 0,0-2-10 16,-2 1-7-16,2-3-3 0,0 0-2 0,-2 0-19 16,4-2-11-16,0 0-18 0,1-1-24 0,1 0-11 0,0-1-4 0,0-2-16 15,2-3 2-15,3 0-12 0,2-1-5 0,0-1-6 16,1-1 1-16,2 2 5 0,1-4-4 0,1 2 2 15,-2 0-5-15,2 0 0 0,-2 3 7 0,-2 0 3 0,1 2-11 16,-2 1-14-16,0 1 5 0,-1 2 5 0,-1 2 6 16,1 1-7-16,-2 3 3 0,-1 1 3 0,0 2 3 0,-1 2 3 0,0-1 6 15,1 2-7-15,-3 0-2 0,0-1 19 0,2-2-15 16,0 1-4-16,-1-2 3 0,1 2-6 0,-1-2-45 16,2-1-42-16,1-1-65 0,2 0-85 0,1-1-74 0,2-4-74 15,2 1-58-15,3-4-43 0,1 1-23 0,0-2-30 0,2-2 8 16,0 1 3-16,0-1 13 0</inkml:trace>
  <inkml:trace contextRef="#ctx0" brushRef="#br0" timeOffset="8542.54">16682 1462 480 0,'4'-6'493'0,"-3"-1"-10"0,-1-1-11 0,-1 2-19 0,-3 2-59 15,-2 1-22-15,1 3-22 0,-4 0-31 0,0-2-17 16,0 4-38-16,1-2-60 0,-3 3-48 0,2 3-2 0,0 0-25 16,2 1-25-16,0 1-27 0,0-1-25 0,2 1-11 15,-1-1-6-15,3-1-5 0,2 3-11 0,1-3-7 0,0 2-11 16,3-1 3-16,0 1-8 0,4-1 4 0,0 4 4 15,1-4 0-15,0-3-4 0,3 3-2 0,-1-6-16 0,1-1-3 16,-2 0 21-16,1 0-2 0,1-1 2 0,0-2-7 0,-4-2 1 16,5-1-2-16,-4 2 22 0,-1-2 7 0,-1-2-14 15,-2 1-5-15,2-4 7 0,-2 1 3 0,-1-1 21 0,-2 0 12 16,-2 3-8-16,-2-3-1 0,-1 1 1 0,-2-1 4 0,1 4-5 16,-2 1 4-16,-4 1-28 0,0 1-14 0,-1-1 2 15,-1 2-8-15,1 2-41 0,2 1-78 0,-1 0-126 0,0 0-150 16,3 1-125-16,2 1-190 0,2 1-119 0,4-3-72 15,0 0-14-15,4 3 39 0</inkml:trace>
  <inkml:trace contextRef="#ctx0" brushRef="#br0" timeOffset="8917.79">16763 1225 598 0,'-14'-4'717'0,"3"-3"-86"16,0 5-112-16,3-3-71 0,1 2-20 0,0-1 8 0,2 2 1 16,2 0-16-16,0 2-69 0,1 0-51 0,0-1-45 0,2 0-48 15,2-1-46-15,0 2-56 0,3 3-44 0,2 0-26 16,1 0-22-16,4 0-4 0,3-1-10 0,3-2-6 0,4 1 6 16,-1 2 2-16,4-1-2 0,1-1-13 0,-1 0-5 15,2 1-17-15,-6 0-66 0,2-1-75 0,-2-2-110 0,-3-1-113 16,0-4-86-16,-4-1-74 0,-2-1-68 0,-2-1-76 0,-3 0-84 15,-3 0-4-15,-1 0 39 0</inkml:trace>
  <inkml:trace contextRef="#ctx0" brushRef="#br0" timeOffset="9149.56">16987 906 393 0,'-6'-8'552'0,"4"1"-80"0,-3 1-87 16,1 1-70-16,1 2-39 0,-1 2-19 0,1-1-10 15,-1 4 7-15,3 0 4 0,-3 5 20 0,1 0 28 0,-1 4 12 16,0 4 2-16,1 4 5 0,-3 2-17 0,1 3-21 15,1 3-20-15,0 3-33 0,-2 0-55 0,1 3-46 0,-1-1-38 0,2 2-27 16,0-1-24-16,-2 1-9 0,1 0-17 0,-1-3-9 16,-1 1-6-16,0-4-8 0,0 1 2 0,0-2-1 15,-2-2 0-15,1-1-2 0,1-4 0 0,1 1 1 0,1 0-8 16,-1-2-8-16,1 1-22 0,0-4-35 0,1-2-53 0,0-2-84 16,3-3-124-16,-3-3-118 0,6-1-106 0,1-1-90 15,3-4-95-15,1 0-99 0,2-4-36 0,1-1 31 0</inkml:trace>
  <inkml:trace contextRef="#ctx0" brushRef="#br0" timeOffset="9868.79">17073 1253 433 0,'7'-22'516'0,"-1"3"-85"0,-1 1-108 0,-1 2-77 15,1 5-44-15,-1 0-24 0,-3 4-25 0,2 1-9 0,-3 3-13 16,0 0 17-16,0 4-4 0,-1 2 10 0,-1 5-2 16,1 7 6-16,-2-1 6 0,0 3 2 0,0 2-9 0,1 2-24 15,-2 1-37-15,1 0-34 0,-1 1-15 0,0-1-33 16,1 0-12-16,3 3-4 0,-5-3-9 0,3 1-10 0,-5-1 19 15,5-4 3-15,-1 0-1 0,2-3 15 0,-1 2 2 16,2-5-16-16,0 0 11 0,2-3-5 0,-1-2 4 0,2-1-4 16,-1-3-1-16,5 0-9 0,0-1-6 0,5-5 10 0,2-1-10 15,3-3 10-15,2 0-6 0,6-2 2 0,-2 0-17 16,1 1 20-16,1-1 8 0,-2 0 0 0,-1 3-4 0,-1 2-4 16,-2 1 2-16,-2 3 3 0,-3 1 15 0,-3 2-20 15,1 3 2-15,-4 2-5 0,1 1 4 0,-1 0-4 0,0 1-1 16,-1 1 0-16,0-1 0 0,2 1 1 0,0-2-5 0,0 0 1 15,1 0 9-15,0-3-1 0,0 1-7 0,-1-1 4 16,3-1-1-16,-3-5 8 0,4 0-1 0,-3-3 6 0,3-3-9 16,-2 0-7-16,0-3 14 0,2-2 16 0,-1 1-6 0,-2-3-7 15,2-1-1-15,-4 0-11 0,2-4-1 0,-3 3 7 0,-2-3-4 16,2 2-27-16,-1 1 14 0,-2 0 18 0,0 1 8 16,0 3 21-16,-3 1 28 0,-1 0 37 0,0 2 32 15,-1 2 38-15,-3 5 14 0,0 1-7 0,-3 6 4 0,0 1-4 16,-1 4-30-16,-3 0-22 0,0 2-30 0,2-1-33 0,1-1-22 15,0 3-8-15,1 0-9 0,4-1-10 0,2 2-1 0,1 0-9 16,1 0-3-16,4-1 0 0,0-2-3 0,3-2-2 16,0 0 0-16,3 0 2 0,2 0-9 0,-2-2-12 15,3-1-37-15,0-2-29 0,-1-1-28 0,0-2-38 0,2-2-18 16,-1-2-18-16,1-2 13 0,0-1 0 0,0-1 16 0,-1 0 27 16,0 0 21-16,-3 0 39 0,2 0 33 0,-3 0 14 0,1-1 0 15,-1 1 1-15,-2 0 21 0,-2 1 0 0,0 2 11 16,-2 2 5-16,-1-1-18 0,-2 1-8 0,-1 4 2 15,0-2 8-15,-1 2-7 0,-1 4 18 0,1 1-2 0,-1 4 7 16,0 0 0-16,0 0 18 0,-1 2-10 0,-1-2 3 0,1 1 4 16,-1-1 3-16,1 0 6 0,1 0 17 0,-3-3 30 0,3-1 20 15,-2-1 44-15,1-1 26 0,-1-1 10 0,2-1-10 16,1-1 15-16,1-1-26 0,-2-4-23 0,2 1-30 0,2-2-35 16,-1-4-20-16,1 2-17 0,5-4-4 0,2-2-17 15,2-1-5-15,2 0-8 0,2 0 3 0,4-3-10 0,1-4-1 16,0-2-1-16,1 1 3 0,2 1-8 0,-2 2 12 0,0 0 0 15,-1 4 4-15,0 0 10 0,-5 1-6 0,-1 3 0 16,-1 1-10-16,-3 2 4 0,-3 2-17 0,-1 1 6 16,-1 0-2-16,-3 3 0 0,2 0-1 0,-3 1-2 0,-2 4-42 15,-3-1-92-15,1 2-121 0,-3 0-143 0,1 0-141 0,-2 0-156 16,0 0-143-16,-1 0-90 0,1-1-2 0,0-1 68 0</inkml:trace>
  <inkml:trace contextRef="#ctx0" brushRef="#br0" timeOffset="10871.4">18528 1618 379 0,'14'-18'495'15,"0"0"-72"-15,-2-1-72 0,-3-1-68 0,0-1-31 16,-2 2-9-16,-1-2 12 0,-5 1 6 0,-1 1 22 0,-1 1-26 15,-3 3-35-15,-3 3-13 0,0-1-23 0,-2 3-15 0,-4 4-25 16,-2 0-19-16,-2 5-17 0,-4 1-4 0,-2 1 7 16,-2 4 1-16,-2 1 2 0,2 3-1 0,0 3-14 0,0 3-2 15,3 1-9-15,1 1-13 0,6-2-11 0,-1 0-11 16,3 0-10-16,5 3-13 0,2-3-4 0,4 0-17 0,3 0-14 16,5-2 3-16,2-1-2 0,5-1-10 0,4-2 3 0,1-3-2 15,4-2 7-15,3-4-2 0,3-1 6 0,-1-4 0 16,1-1 0-16,1-1 7 0,1-4-1 0,-1-2 1 0,0-2-4 15,1-2-5-15,-2 0-1 0,1-2 2 0,-3-2 1 16,-1-3 3-16,0 0-6 0,0-1-4 0,-3-2 4 0,-2-1 4 16,-2 0 6-16,-2 1-12 0,-1 0 4 0,-3 2 1 0,-3 2 3 15,-2 3 5-15,-2 4 11 0,0 3 6 0,-1 2-8 16,-1 1 15-16,-2 4 4 0,0-2-2 0,-1 4 3 0,-1 1 7 0,0 1-11 16,-2 4 3-16,-1 4 9 0,-1 3-2 0,-2 6-2 15,-4 1-2-15,1 5 8 0,-1 1 0 0,0 4 6 0,-3 3-7 16,2 1-4-16,-2-1-8 0,1 3 4 0,1 1-3 15,1 0-13-15,3 0-8 0,-1-1-7 0,3-1-2 0,3-1-4 16,1-3 3-16,2 0-11 0,2-3 0 0,-1-1 1 0,1-2-4 16,3-2 2-16,1-2-4 0,-1-2 4 0,1-2-6 15,1-4-10-15,1 0-15 0,1-4-28 0,0-1-45 0,3-2-54 16,1-2-49-16,1-5-48 0,2-1-26 0,4-1-24 16,-1-4-3-16,3 1 1 0,-1-4 40 0,1 2 61 0,-2-3 49 15,1 0 43-15,-3-1 31 0,0 1 38 0,-4-2 28 16,0 1 32-16,-2-1 7 0,-2 2-5 0,-3 0 28 0,0 3 31 0,-2 0 22 15,-2 3 32-15,1 0 20 0,-4 4 43 0,0 0 46 16,0 2 28-16,-2 3 6 0,-1 0-11 0,1 1-12 16,-5 1-26-16,0 1-17 0,0-1-39 0,1 3-42 0,-3 1-33 15,2-1-30-15,0 1-19 0,2 1-7 0,1 2-2 0,1-1-14 16,-2-4-8-16,4 2-6 0,0 0 2 0,1-1-5 16,0 2 5-16,1-2-1 0,1 2-3 0,3 1 0 0,-1 1 1 15,2 0-1-15,1 0 2 0,-2 0 1 0,2 0 0 16,0-2-3-16,2 2 2 0,0 0-1 0,1 0 0 0,0-1 3 15,2 0-8-15,-1 2 3 0,0-2-1 0,2 0 5 16,-1 0-3-16,1-2-2 0,-1 0-3 0,3 0-1 0,-4-2-5 16,0-1-32-16,0 0-53 0,0 0-58 0,-1-3-65 0,1 2-95 15,-2-4-99-15,0-1-96 0,-1-1-75 0,2-1-43 16,-2-1-48-16,1-1-62 0,-1-1-19 0,-1 1 40 0</inkml:trace>
  <inkml:trace contextRef="#ctx0" brushRef="#br0" timeOffset="11090.82">19611 1354 433 0,'12'-26'603'0,"-4"1"-51"0,2 4-83 0,-3 3-70 16,-3 2-19-16,0 3-1 0,-1 3 17 0,0 1 12 0,-3 2-3 15,-2 1-9-15,0 1-28 0,-3 2-29 0,0 4-42 0,-4 6-37 16,-2 0-37-16,-1 8-42 0,-3 2-34 0,-2 2-31 16,2 5-14-16,-4 1-13 0,3 4-13 0,-1 0-16 0,0 2-10 15,3 1-19-15,2-3-7 0,1 2-4 0,3-3-11 0,1 1-9 16,1-2-2-16,2-2-9 0,3 1-6 0,-1-2-11 15,2 0-20-15,2-3-24 0,-2-2-32 0,1-1-47 0,-1-1-94 16,3-5-123-16,-2-2-124 0,4-3-101 0,-1 0-108 16,0-6-155-16,-3 2-86 0,-1-3-24 0,0 0 57 0</inkml:trace>
  <inkml:trace contextRef="#ctx0" brushRef="#br0" timeOffset="11470.78">19265 1519 235 0,'-13'-7'717'0,"4"-2"18"15,1 2-93-15,-3 3-127 0,4 0-106 0,2 1-83 0,-1 0-86 16,5-1-45-16,-1 3-45 0,4 1-32 0,1 0-31 16,2-1-40-16,5 1-21 0,4 1-18 0,5 0-2 0,3 3-10 15,4-1 2-15,2-2-3 0,8 2 4 0,1-3 4 0,3-1 2 16,3-1-3-16,-2 1 5 0,2-2 1 0,-3-2-5 16,0 1 4-16,-2-4-3 0,-4 1-4 0,-4-1-7 0,-5 1 4 15,-2-1-1-15,-3 4-11 0,-3-2 15 0,-5 1-3 16,0 2 3-16,-5 2 11 0,-3-1 21 0,-4 1 17 0,-1-1 18 15,-3 4 21-15,-3-1 10 0,-4 2 21 0,2 0 6 0,-4 3 6 16,0 0-16-16,1 3-11 0,-3 0-16 0,3-1-10 0,3 1-18 16,-2-2-14-16,3 2-14 0,1 0-13 0,1 0-6 15,2 0-6-15,3-1-7 0,1-1-3 0,0 2 0 16,2-1-5-16,1-1-5 0,3 1 5 0,-2-1 1 0,4 0 1 16,-1 0 1-16,0-3 0 0,-1 1 0 0,2-1 9 15,1 1-6-15,0 1 0 0,-1 0 2 0,2 0 0 0,-2-2 7 16,1 1-7-16,-1 0 1 0,-1 0-1 0,1 1 0 0,0 0 0 15,-1-1 0-15,0 2-5 0,0-1-5 0,0 2 3 16,0 1-28-16,-2 0-46 0,2-2-57 0,-1 2-88 0,-1-3-96 16,2 2-81-16,0-2-89 0,-2-2-93 0,1 1-123 0,-1-1-63 15,1-1-7-15,-2 0 40 0</inkml:trace>
  <inkml:trace contextRef="#ctx0" brushRef="#br0" timeOffset="11785.19">20835 973 671 0,'5'-9'746'0,"-2"3"-40"0,-1-1-125 0,-2 2-107 0,0 2-63 16,0 0-24-16,-2 2 1 0,1 2 2 0,-3 1-21 0,-3 2-3 15,2 2-26-15,-4 2-36 0,-2 2-47 0,-1 2-53 0,-6 6-45 16,-1 2-38-16,-5 5-17 0,0 4-19 0,-1 0-12 15,-5 6-9-15,1 1-2 0,-2 0-14 0,-1 3-11 0,1 1-9 16,-2 3-8-16,4-4-7 0,-1 1-8 0,1-1-4 0,4-1-1 16,-2 1 2-16,3-2-2 0,3-1-3 0,1 0-4 15,3-1-1-15,-1-4-4 0,3 1 5 0,-1-4-8 0,3 1-12 16,1-4-4-16,-1 1-16 0,3-4-9 0,-1-4-19 0,3 0-16 16,-3-1-16-16,4-6-36 0,1 0-64 0,0-4-130 15,0 1-123-15,2-3-86 0,0-1-70 0,1-4-81 0,3 0-135 16,0 0-69-16,0 0-11 0,2-4 92 0</inkml:trace>
  <inkml:trace contextRef="#ctx0" brushRef="#br0" timeOffset="12518.79">20857 1852 294 0,'4'0'452'0,"2"0"-43"0,-5 1-46 0,3-1-36 0,-4 4-18 0,0 0-4 16,0 1 18-16,0 2 3 0,0-1 19 0,2 0 25 0,-2-2 25 16,1 4-14-16,-1 0-24 0,0 1-28 0,2 1-50 15,-2 2-33-15,2 2-50 0,-2-2-54 0,0 0-47 16,5 0-18-16,-3 0-25 0,3 0-25 0,-1-2-8 0,1-1-3 16,0 0-6-16,-1-1 0 0,-1-2 0 0,1-1-13 15,-1 0 2-15,1-2 1 0,-1 0-2 0,1-3-2 0,0 0 6 0,3-1-1 16,0-2-4-16,4-2 4 0,-1-4-2 0,5 0-1 15,-1-1 0-15,3-4-1 0,-1 0-4 0,2-2 7 16,1 0-2-16,-1-4-4 0,0-1 1 0,1 0 1 0,-2-1 5 16,-2-1-6-16,1 1 3 0,-3 1-6 0,-4 3 0 0,3 1-2 15,-5 2 3-15,-2 0-18 0,-3 5-20 0,2-1-32 0,-4 5-48 16,-4 2-49-16,2-1-59 0,-1 2-86 0,-1 3-83 16,0 2-65-16,-1 0-53 0,0 5-18 0,1 0-13 15,1 2-7-15,0 0-32 0,1 2-14 0,2-1 5 0</inkml:trace>
  <inkml:trace contextRef="#ctx0" brushRef="#br0" timeOffset="13100.83">21361 1885 203 0,'4'-4'583'15,"0"-2"-17"-15,0 1-27 0,-1 1-52 0,-2-4-44 16,1 2-27-16,-2-1-2 0,0 2 17 0,-2 1-13 0,0 1-44 16,-3 1-47-16,0 2-41 0,-3 2-43 0,0 1-35 15,-5 0-54-15,4 3-49 0,-1 1-39 0,-1 1-12 0,2 1-20 16,0-2-8-16,4 2-5 0,0 0-4 0,1 0-4 0,4 2-10 15,-4 1-3-15,4-3-3 0,0-2 2 0,4 1 6 16,-4-2-5-16,0-2-5 0,4 0-3 0,-1 3 4 0,-1-4-3 16,1 1-3-16,4-2 6 0,0-1-5 0,0-1 0 0,1 0 6 15,1-1-3-15,-4 1 6 0,2-2 2 0,-1 1 6 16,-1-1-4-16,-2 1-1 0,1 1 4 0,-3 1 3 0,0 2 11 16,-1 0-7-16,0 2-8 0,0 1 2 0,0 0-1 15,1 1 4-15,-1 2-10 0,4-2-3 0,-3 3-6 0,2-2-4 16,1 2 7-16,-1-3-5 0,1-2-12 0,0 1-31 0,2-3-38 15,-1 0-66-15,2-2-58 0,2-1-72 0,1 0-74 16,1-3-71-16,-1 0-50 0,0 0-36 0,2-1-1 0,0-1 39 16,-1-2 50-16,0-1 62 0,1 1 72 0,-1-2 69 15,0-2 63-15,0 0 67 0,0 1 51 0,0-1 41 16,2 0 40-16,-1-3 31 0,-3 1 43 0,1 1 33 0,1 0 45 16,-4 1 29-16,0 1 38 0,-2 0 26 0,-3 6 8 0,2 0 2 15,-4 1-17-15,0 3-36 0,0 0-14 0,-2 0-7 16,0 3-5-16,0 1-1 0,-3 0 10 0,1 6-1 0,0 0 5 15,0-1 14-15,0 1-14 0,-1 1-23 0,0 0-34 0,1-1-36 16,-1 1-39-16,3-1-28 0,-3 1-25 0,3-2-7 0,0 0-21 16,0-2-3-16,1 1-8 0,0-2-6 0,1-2 2 15,0-2-2-15,1 0-1 0,0 2 6 0,-1-1 1 0,0-2-2 16,0-1 4-16,2 0-1 0,0-1-4 0,-1 1 5 16,2-3 4-16,0-1-6 0,1 0 6 0,1-3 1 0,2 0-5 15,0 0 6-15,0 0-1 0,4-4-4 0,-2 2-7 0,4-3 0 16,0 0-4-16,1-1-1 0,1-1 7 0,-1 2-4 15,3-1 6-15,-2-1 3 0,1 1-2 0,-2 2-3 16,-2 2-1-16,1 2-5 0,-3-1-18 0,-1 2-53 0,-2 3-68 16,0 0-93-16,-2 0-113 0,2-1-94 0,-3-1-84 0,3 4-75 15,-1-1-59-15,0 1-54 0,1 2-41 0,-1 1 24 0,-2 1 54 16</inkml:trace>
  <inkml:trace contextRef="#ctx0" brushRef="#br0" timeOffset="13280.91">22100 1822 476 0,'2'-4'680'0,"-2"0"-54"0,0 2-107 16,0-1-102-16,-2 1-88 0,1 2-37 0,1-3-16 15,-1 2-16-15,-1 1 9 0,-1-2 3 0,1 2-12 0,0-1-33 16,0 1-18-16,1-2-29 0,1 0-34 0,-1 2-29 16,0-1-53-16,1 1-49 0,0 0-68 0,-2 0-74 0,2 0-122 15,-2 0-133-15,2 0-109 0,-1-1-103 0,-2-2-161 16,-1 0-104-16,4 3-21 0,0 0 44 0</inkml:trace>
  <inkml:trace contextRef="#ctx0" brushRef="#br0" timeOffset="15136.65">11845 1470 285 0,'-6'-2'443'0,"1"1"-105"16,1 1-100-16,0 1-80 0,1-1-39 0,0-1-13 16,2-1 8-16,-2-1 10 0,0 3 13 0,2 2 7 0,0 2 9 15,1-1 13-15,1 0 3 0,-1 0-18 0,1-3-15 0,-1 1-14 16,0-1-34-16,3 0-17 0,0 0-5 0,3 0 15 15,1 4-15-15,6-3 15 0,-1 1 6 0,4-1 5 0,5 2 14 16,1-1 10-16,8 2-14 0,3-1-31 0,5 0 1 16,4 0-6-16,2-1-22 0,4-1-17 0,2 2-2 0,1 3-7 15,2 2 10-15,6-1-4 0,-1 1-20 0,1-1 8 0,3-1 15 16,2-3-6-16,-4 2-1 0,0-2-6 0,1 1-17 16,-2-1 9-16,-2 0 7 0,2-3-18 0,-5 0-4 0,1-2 24 15,-3 1-16-15,-4 0 10 0,-3 1 2 0,-3-2-7 16,-4 2 0-16,-4-3 0 0,-3 0-10 0,-6 2-5 0,-5-1 17 15,-4 1-6-15,-3-1-10 0,-3 0-6 0,-4 1 11 16,-2 0 3-16,-3-1-16 0,-2 1-48 0,-3 1-66 16,-2-2-55-16,-1 2-44 0,-3 2-37 0,1-4-38 0,-6 4-29 15,3-1 2-15,-4-2 28 0,2 2 47 0,-2-1 49 0,0 3 29 16,0-2 24-16,-2 3 4 0,-1-4 7 0,0 1-7 16,-1 1-6-16,-1-1-6 0,1 2-6 0,-1-3-7 0,0 2-21 15,0-2-14-15</inkml:trace>
  <inkml:trace contextRef="#ctx0" brushRef="#br0" timeOffset="15508.94">12048 1553 54 0,'-32'4'460'16,"4"-3"-68"-16,1 1-92 0,6-2-83 0,0 0-52 0,3 1-35 15,2-1-5-15,5 0 23 0,1 2 10 0,3-2-5 16,0-2 6-16,4 2-7 0,2 0-10 0,1-1-11 0,2-2-15 15,4 3-10-15,3 0 8 0,3 0 16 0,7 1-15 16,4-1 7-16,6-1 8 0,3-3 12 0,6 3 2 0,5 1 2 16,5 1-6-16,5 1-7 0,2 3 8 0,7-4-6 15,3 2 14-15,3 2-4 0,3-1 0 0,4 2-16 0,2 2-21 16,2-1-18-16,-2 2-16 0,3-1-12 0,-1-1-24 16,1 2-8-16,78 9-9 0,-82-9-16 0,-2 1 6 0,-2-2-6 15,-3-2-5-15,-2 2-8 0,-6-4 2 0,-5 2-5 16,-3 0 0-16,-6 2-5 0,-6-1 7 0,-6-3 15 0,-6 3-1 15,-6-4 1-15,-2-2 2 0,-6 1 18 0,-5-1 8 16,1-1 9-16,-4 0-6 0,-2 0-2 0,-3 0-4 0,0 0 2 16,-2 0-11-16,-2 0-9 0,2 0-10 0,-2 0-1 0,1 0 0 15,-1 2-7-15,0-2-7 0,2-2-25 0,0 2-42 16,0 0-54-16,0 0-76 0,0 0-95 0,5-1-99 16,-1-2-76-16,2 0-71 0,2-2-71 0,2 1-81 0,-2-1-47 15,4 2 1-15,-1 0 52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0:11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4322 7273 114 0,'-1'-1'226'0,"-2"-1"-8"0,2 2-20 15,-1 0-14-15,1 0-18 0,1 0-19 0,-1 0-16 0,-1 2-14 16,2-1-7-16,-1-1-7 0,-1 0-2 0,2 0 1 15,-1 2 4-15,-2 1 7 0,1-2 8 0,1 1 12 0,1 0 10 16,-1 0 7-16,1 1 15 0,-1-1 6 0,-1 1 1 16,2-2 5-16,-2 1-5 0,2-2-8 0,0-2-11 0,0 1-10 15,0 1-9-15,-2 0-20 0,2 1-7 0,0 1-14 16,0-2-9-16,0 1-13 0,0-1-10 0,0 3-12 0,2-1-9 16,0 0-4-16,0 2-9 0,0 0-6 0,1-1 0 15,0 2-7-15,1-4-6 0,0 2 0 0,2 0-3 0,0 0 1 0,2 2-8 16,0-2-2-16,-1-2 0 0,2 0 3 0,2 1 4 15,-1-2 0-15,-1 2-3 0,0-1 0 0,3-1 2 16,-3 2-2-16,0-2-1 0,0 1-1 0,0 1-2 0,-2-2 2 16,0 1 4-16,-3 1-3 0,2-2 4 0,-3 1-3 0,0-1 3 15,-2 2-1-15,0-1 2 0,-1-1 2 0,2 0-2 16,-1 0 0-16,-1 0-2 0,-1-1 2 0,-1-1-4 0,2 2-2 16,-1-1-11-16,1 1-14 0,-1 0-21 0,-1 0-35 15,2 1-51-15,-3-1-63 0,2 0-69 0,1 0-70 0,-1 0-56 16,-1-1-69-16,2 1-85 0,3 0-94 0,-2 0-33 0,4-2 15 15</inkml:trace>
  <inkml:trace contextRef="#ctx0" brushRef="#br0" timeOffset="3833.17">7073 6204 408 0,'-5'-8'484'15,"-2"1"-71"-15,3-1-69 0,1-1-62 0,-3 0-41 0,1 0-20 16,1 2-18-16,-1-2-7 0,0 1 0 0,1-1-3 0,-1 2-6 15,0-3-4-15,-2 3-3 0,2 0-10 0,-1-1-5 16,-1 1-11-16,-2 2-18 0,0-1-8 0,0 3-2 16,-2 2-2-16,-2-2-1 0,0 3-2 0,-1 0 4 0,0 0 3 15,-1 0 8-15,1 0 1 0,-3 0-5 0,2 1-8 0,-2 1-10 16,1-1-11-16,0 2-16 0,0 0-15 0,0 2-21 0,1-2-11 16,1 3-15-16,0-3-9 0,0 1-5 0,0 1 2 15,0-1-5-15,1 2 0 0,-1 0 4 0,0 2-6 0,0-1 2 16,0 2 2-16,0 0-2 0,-2 2-3 0,2-1 0 15,-1 1 2-15,1-1 2 0,0 2 1 0,0-1-4 0,-2 1-3 16,2 1 2-16,2 1-1 0,-3-1 0 0,3 0-5 0,1 1 3 16,-1 0-1-16,3 2 2 0,0-3 0 0,0 3-3 15,1 0 4-15,1-1-7 0,0 0 1 0,1 3-3 16,-1 0 4-16,0-1-2 0,3 2 2 0,-1-1 0 0,0 2-2 16,1-2 2-16,1 1 0 0,1 1-2 0,-2-1 0 0,3-1-1 15,0 2 1-15,1-1 0 0,1 1 2 0,2-1 1 0,0 2 1 16,1-1 2-16,2-1-1 0,1 1-2 0,1 1-2 15,2-3 1-15,1 1-2 0,0 1-3 0,2-4 1 0,1 1 1 16,3-1 2-16,-2 1-1 0,2-4 6 0,0 1 1 16,0-1-2-16,3-1 1 0,-1-1 2 0,1-1 2 0,1-2-7 15,2-1 0-15,0-1-2 0,-2-3-3 0,4-1 1 0,0-1 2 16,-1-1-4-16,1-1-3 0,0-1 1 0,1-1 0 16,-1-3-6-16,0 2 4 0,-2-4-2 0,1 0-4 15,-2 1-3-15,0-4 4 0,-1 1-3 0,-2-3 1 0,1-2 1 16,-2 0-4-16,1 1-3 0,-3-2 3 0,2-1-2 0,-4 1-2 15,2-1 3-15,-2-1 1 0,0 1 3 0,-1 1-2 0,-2 0 6 16,-1-2 4-16,-1 0 9 0,0 1-1 0,-2-1 2 16,-1-1 0-16,0-1 5 0,-1 1 4 0,-1 1 1 15,-1-2-3-15,-1-1 0 0,0-2 3 0,-2 1-4 0,-2 0 0 0,0-4 1 16,-1 2-2-16,1-1 3 0,-3-1-2 0,1 1-2 16,-1-2-1-16,-1 1 0 0,-1-2 0 0,0 4-1 0,-1-2-4 15,-1 2 1-15,0 3 1 0,-3 0 1 0,1 3-2 16,-2 0 2-16,-1 2 0 0,0 1-8 0,0 3 0 0,-3 1-1 15,0 0-4-15,-1 3-7 0,-1-1 1 0,1 3-19 0,0 0-15 16,-1 1-15-16,3 2-26 0,-1 1-32 0,1 1-34 16,4 1-46-16,-1-1-60 0,2 1-63 0,2 0-58 15,0 1-46-15,0 0-46 0,2 1-68 0,2 1-87 0,0 0-70 16,1 0-6-16,1 0 35 0</inkml:trace>
  <inkml:trace contextRef="#ctx0" brushRef="#br0" timeOffset="4808.18">7661 5902 191 0,'-3'2'734'0,"0"-2"19"0,-1 0-73 0,0 0-107 16,-1 1-94-16,0 1-64 0,-1 2-37 0,-1 1-41 0,0-1-30 15,-4 2-23-15,1 2-25 0,-1 1-28 0,-3 0-22 0,0 3-33 16,1 1-34-16,-4 1-30 0,1 2-25 0,0 1-22 16,0-1-16-16,0 2-9 0,-3 2-8 0,4-2-10 15,-4 0 0-15,3 0-7 0,-3 0-3 0,5-2-6 0,-1 1-2 16,3-3-6-16,0 0 2 0,2-2-6 0,-2-3-6 0,5 2-2 15,0-4-13-15,1-1-16 0,-1 0-40 0,0 0-48 0,1-3-63 16,0 0-74-16,-1-1-91 0,2-2-82 0,-1 0-62 16,2-4-40-16,0 0-11 0,1-2 4 0,2-2-2 15,-1 0 0-15,-1-2-13 0,2 0-2 0,0 0 17 0</inkml:trace>
  <inkml:trace contextRef="#ctx0" brushRef="#br0" timeOffset="5083.76">7302 5934 176 0,'0'-2'457'0,"0"2"-55"0,0 2-57 0,-2-1-54 16,2 4-31-16,-3 1-30 0,-1 2-18 0,-1 3-3 0,1 1-6 15,-3-1-2-15,0 1 2 0,0 3 10 0,1-1 4 16,-1 3 4-16,2 0-2 0,-1 1-12 0,-2 0-4 0,1 0-6 16,0 0-8-16,1 1-14 0,0-1-9 0,0 2-5 15,2-4-8-15,1-1-4 0,1 0-14 0,2 0-16 0,0-3-20 16,1 0-17-16,3-1-21 0,2-1-14 0,1-2-19 0,0-1-15 15,4 1-4-15,3-4 1 0,0-1-2 0,5-2 0 16,1-1-3-16,1 0-7 0,1-2-4 0,1-1-3 0,-1-2-19 16,0 1-37-16,1-2-52 0,-5 0-51 0,2 1-69 15,-3-1-82-15,-3 0-90 0,2 0-82 0,-4 2-61 0,2 0-62 16,-4 2-86-16,-2-3-73 0,-1 4-5 0,-1-1 42 16</inkml:trace>
  <inkml:trace contextRef="#ctx0" brushRef="#br0" timeOffset="5669.31">8046 5676 78 0,'-4'-3'659'0,"-1"1"25"0,2 1-97 0,-1 1-119 16,2 0-100-16,-1 0-60 0,1 1-47 0,0 4-40 16,-1 1-33-16,1 0-25 0,0 3-18 0,0 0-12 0,1 3-4 15,1 3-10-15,1 1-4 0,1 2 1 0,2 3 0 0,-1 2 1 16,-1 1 2-16,3 1-7 0,-1 1-16 0,0 1-5 16,-1-4-11-16,1 2-8 0,-1-1-13 0,-1-2-4 0,-1 0-16 15,0-2-3-15,-1-1-2 0,2 13 6 16,-2-20-30-16,0-2-8 0,-2 0-33 0,1-4-50 0,-2-2-69 15,-1-1-117-15,1-1-104 0,-1-4-95 0,-2-4-85 0,2 0-87 16,0-3-95-16,1-1-75 0,1-2-2 0,0-2 78 16</inkml:trace>
  <inkml:trace contextRef="#ctx0" brushRef="#br0" timeOffset="5913">8048 5614 482 0,'1'-7'460'0,"3"-1"-106"0,0 4-98 15,2-2-75-15,1 1-51 0,1 4-36 0,1-3-27 0,2 3-18 16,1 0-21-16,0 1-14 0,2 1-8 0,-1 2-6 16,1 0-12-16,0 3-14 0,0-1-14 0,-3 2-9 0,0 2-14 15,-1 0-8-15,-1 0-2 0,-4 2 0 0,-1-2 10 16,-2 3 15-16,-4-2 13 0,-3 2 21 0,-1-2 21 0,-4 3 22 16,2-3 23-16,-4 2 15 0,-2-1 17 0,1-1 11 15,-3-1 6-15,1 0 3 0,-1-3-7 0,1 0-10 0,1-1-14 16,1-1-20-16,2-2-12 0,1-1-16 0,3-2-27 0,-1-1-20 15,2-1-21-15,3-1-24 0,1-1-28 0,2-1-28 16,2-1-28-16,1-2-22 0,4 0-28 0,0 0-36 0,1 0-52 16,2-2-67-16,1 2-48 0</inkml:trace>
  <inkml:trace contextRef="#ctx0" brushRef="#br0" timeOffset="6205.56">8361 5628 126 0,'-1'7'582'0,"-2"-1"-33"0,0 5-63 0,-1-2-70 15,-2 1-68-15,2 1-40 0,0-1-38 0,1 1-31 0,0-1-31 16,2 1-25-16,0-1-35 0,1-1-23 0,0-1-33 16,1-1-19-16,1-1-16 0,3 0-18 0,1 0-12 15,-1 0-9-15,4-2 0 0,-1 1-5 0,0-3 2 0,2-2-9 16,1-2-2-16,0-1-4 0,0-1-4 0,-1-2 4 0,2 1-8 16,-4-4-5-16,2 3 0 0,-3-1 0 0,0 1 2 0,-3-3 5 15,0 0 3-15,-3-2-6 0,-1-1 2 0,-1 1 7 16,-5 1 12-16,1 1-1 0,-4-1-3 0,-1 2-4 15,0 1 10-15,-2-1 1 0,-2 3-5 0,3 1 1 0,-3 0-11 16,2 1 0-16,-1 1-8 0,2 1-2 0,-1 1-22 0,2 0-39 16,-1 1-32-16,2-1-52 0,2 0-55 0,1 2-52 0,2 1-42 15,1-2-38-15,3 1-35 0,1-2-28 0,2 0-42 16,1 0-57-16,3-2-16 0,0 1 6 0</inkml:trace>
  <inkml:trace contextRef="#ctx0" brushRef="#br0" timeOffset="6346.44">8544 5613 466 0,'4'9'479'0,"-1"0"-69"0,0 1-69 0,-1 1-65 0,0-1-52 16,1 2-28-16,-2-1-26 0,0-1-24 0,1-1-19 15,-2 0-17-15,0 1-26 0,2-2-24 0,-1 0-15 0,-1-2-29 16,3 0-38-16,0 0-44 0,-1-2-59 0,1-1-66 0,-1-1-77 16,-2-2-117-16,0 0-126 0,0 0-71 0,0 0-25 15</inkml:trace>
  <inkml:trace contextRef="#ctx0" brushRef="#br0" timeOffset="6756.12">8556 5393 621 0,'-2'-1'790'0,"2"1"2"0,-1 0-126 0,1 0-155 0,0-1-128 16,0 1-102-16,1-2-77 0,-1 2-62 0,1 2-38 16,0-2-29-16,1 0-25 0,1 1-15 0,1-1-22 0,-1 0-36 15,1 0-60-15,3 0-75 0,-3 0-87 0,2 0-85 16,0 1-85-16,1 1-100 0,-2-2-139 0,1 3-71 0,-1-1-13 15,1 1 35-15</inkml:trace>
  <inkml:trace contextRef="#ctx0" brushRef="#br0" timeOffset="7103.88">8745 5482 181 0,'0'14'491'0,"0"-1"-68"0,-1 4-79 0,-1-1-65 15,2 1-56-15,0 1-39 0,0 0-19 0,0 0-22 0,2 0-14 16,-1-3-6-16,-1 3-3 0,1-2-8 0,1 1-7 0,-1-3-4 15,-1 2-12-15,2-4 5 0,-2 0 2 0,0 0-5 16,0-3 6-16,0 0-4 0,-2-4-5 0,2 0-5 0,-3 0-4 16,2-2-8-16,-2 0-6 0,0-2 2 0,2 2-15 0,-2-3-10 15,0 0 0-15,1-2-8 0,-1 1-7 0,0 0-8 0,0-4-8 16,1-1-6-16,2-1-7 0,-1-2-2 0,1-2-10 16,1 1-4-16,1-2 0 0,2-2-3 0,2 1 7 15,0-1-6-15,1 1-9 0,0 1-18 0,0 0 2 0,2 0 1 16,0 1-9-16,0 2-1 0,-1 2-15 0,2-1 4 0,-2 4 3 15,-1-1 13-15,2 4 6 0,-2 1 0 0,2 0 15 16,-2 4 4-16,1 1 11 0,-1 1 2 0,-2 0 9 0,2 1 3 16,0 1-2-16,-3 1 4 0,2-2-5 0,-2 2 4 15,0-1-2-15,-1-1-2 0,1 1-4 0,1-2-4 0,-3 0-19 16,3 0-34-16,-3-4-38 0,2 3-48 0,-3-3-54 0,1 1-50 16,2-3-67-16,-1-2-98 0,1-1-123 0,-1-3-56 15,1 2-11-15</inkml:trace>
  <inkml:trace contextRef="#ctx0" brushRef="#br0" timeOffset="7273.96">8981 5455 443 0,'-3'0'718'0,"3"-1"-15"0,2 1-118 0,-1-2-155 15,3 2-136-15,1-1-102 0,2-1-74 0,0-1-40 0,1-1-34 16,4 1-34-16,-3-2-42 0,3 0-60 0,0 1-58 0,-1 0-57 15,0-1-62-15,0-1-69 0,-1 0-95 0,1-1-97 16,-2-1-65-16,-2 1-3 0</inkml:trace>
  <inkml:trace contextRef="#ctx0" brushRef="#br0" timeOffset="7519.07">9029 5136 110 0,'-3'3'753'0,"-1"3"50"0,1-2-36 16,1 4-104-16,0 2-96 0,2 4-75 0,0 1-57 0,0 3-42 16,-1 3-37-16,1-2-39 0,-2 4-37 0,1-2-45 0,1 3-46 15,-1 0-54-15,-1 0-43 0,2-2-23 0,0 2-18 16,0-1-16-16,0-1-10 0,2-1-6 0,-1 0-7 0,2-1-8 16,-2-1-7-16,3-1-6 0,1-3-7 0,-3 0-11 15,3 0-16-15,-3-3-34 0,1 2-44 0,0-1-55 0,0 2-59 16,0-3-76-16,-1 2-95 0,1-6-79 0,0 2-64 0,1 0-44 15,-2 0-58-15,2-5-70 0,1 3-58 0,-1-2 15 16,3-2 67-16</inkml:trace>
  <inkml:trace contextRef="#ctx0" brushRef="#br0" timeOffset="8032.8">9313 5644 361 0,'-2'0'828'0,"0"3"49"0,1 0-82 0,1-1-136 0,-2-1-128 16,2-1-117-16,2 0-98 0,-2-1-76 0,3-1-47 15,-1 1-38-15,3-4-33 0,4 1-13 0,0-5-24 0,0-2-36 16,3-1-47-16,0-1-45 0,1-4-54 0,1-1-44 0,0-1-46 16,-1-1-41-16,-1-2-41 0,0-1-15 0,-1-1 1 15,0 0 24-15,-1 3 32 0,-1 0 30 0,-4 2 47 0,1 4 33 16,-3 1 40-16,-1 4 28 0,-2 2 28 0,-2 4 14 0,-1 2 14 16,-3 2 11-16,-1 3 20 0,0 5 33 0,-3 2 34 15,1 2 31-15,-2 0 22 0,2 3 20 0,-1 2 27 0,0-1 12 16,2 1 1-16,-1-1-15 0,4 1-23 0,-1-4-24 15,3-1-20-15,0 2-28 0,2-4-25 0,1 1-24 16,0-2-15-16,1 0-13 0,2-2-12 0,0 1-14 0,1-2-1 16,2-2-4-16,-1 1-1 0,2-2-2 0,0-2-7 0,0 1-13 15,3-2-15-15,-1 0-18 0,0 0-30 0,0 0-29 0,1-3-25 16,0 1-29-16,0 1-33 0,1-1-22 0,1 2-10 16,-1 2-1-16,3-1 9 0,-1 2 16 0,0 2 18 0,2-1 27 15,-3 1 34-15,1 1 25 0,-1 0 29 0,-2 1 25 16,-2-1 22-16,1 2 18 0,-4-1 17 0,1-1 22 0,-1 0 26 15,-4 0 35-15,1-1 39 0,-2-1 36 0,0 0 29 0,0 3 26 16,0-3 17-16,-2 1 22 0,1-2 11 0,-3-2 7 16,2-1-3-16,-3 0-16 0,1-1-17 0,1-2-26 0,-1 0-21 15,1-3-30-15,2-2-35 0,1 1-32 0,0-3-35 0,1 0-17 16,2-2-16-16,1-3-2 0,2 0-7 0,2-3-9 16,3-1 1-16,-1-2-11 0,3 1 0 0,1-1-7 0,-1 0-3 15,1 2-2-15,-2-1-10 0,2 2-11 0,-3 3-26 16,-2 2-30-16,-2 2-48 0,2 2-51 0,-4 3-69 0,2 0-98 15,-4 2-79-15,0 2-75 0,-2 2-71 0,-1 0-93 0,3 2-110 16,-3 1-34-16,0 0 27 0</inkml:trace>
  <inkml:trace contextRef="#ctx0" brushRef="#br0" timeOffset="10673.88">7702 7283 435 0,'-3'-1'510'0,"0"0"-91"0,2-1-107 0,-1 1-89 0,1-2-51 16,1 3-24-16,0 0-1 0,0 0 0 0,1 0 7 0,-1 0 10 15,2 1 10-15,-2-1 9 0,0 2-4 0,0-2-14 16,0 0-16-16,1 0-16 0,0 0-14 0,-1-2-17 0,2 1-11 15,-2 1-15-15,1 0-10 0,1 0-3 0,-1 1-6 16,0-2-6-16,1 1-1 0,-1 0-3 0,-1 0-9 0,2 1-6 16,-1 1-2-16,0-2-11 0,1 1 2 0,1 1-2 15,-1-2-6-15,3 1-6 0,-1 0 13 0,0 1 0 0,1 0-1 16,0-1 9-16,2-1 2 0,0 2 0 0,0-2 1 0,1 1 3 16,-1 1-17-16,3-2 0 0,1 1 0 0,-2 1 1 15,2-2-6-15,1 1 1 0,0-1 2 0,2 2-2 0,2-1 1 16,0-1-1-16,0 0-4 0,1 0-3 0,0 0-1 0,2-3-6 15,-1 2-3-15,2-2 1 0,1-2-3 0,0 2 2 16,4 1-3-16,-2 0-1 0,4-1 2 0,1-2-4 0,0-1-5 16,-1 3-3-16,4-1 2 0,-2 1-6 0,0-2 2 15,-3 2 7-15,1-1-9 0,-3 2 3 0,-1-1 11 0,-3 2-6 16,-1 1 6-16,-4 0 8 0,-1 0 0 0,-2 0-10 0,-3 0 3 16,-2 0 7-16,0 0-6 0,-2 0 6 0,-1 0-2 15,0 0-2-15,-1 0 1 0,0 0 8 0,-2 0-1 0,2-2-4 16,-1 1 9-16,-1 1-5 0,-1-2-1 0,0 2 2 15,0-1-4-15,0 1 6 0,0 0-7 0,-1 0 1 0,-1 0-6 16,-1 0 7-16,-1 0 2 0,-1 1 0 0,-1-1-3 0,-2 2-8 16,-1-2 1-16,-2 3 1 0,-1-2 5 0,0 2 0 15,-3-1-5-15,1 0 2 0,0 0 3 0,-1 1 5 0,0 0 5 16,-2 0 0-16,2-1-1 0,-1 1-4 0,-1-3 2 16,0 1 9-16,0-1 4 0,1 0-3 0,-2-1-1 0,0 1 3 15,0 0 3-15,-1 0-2 0,1 0 6 0,0 0 0 0,-1 0-3 16,1 1 10-16,0-1 10 0,1 1 5 0,-1 1 5 15,2 1 14-15,2-1 1 0,0 1-8 0,0 0-6 16,2 0-4-16,-1-1-8 0,2 0-10 0,1 1-6 0,1 2-14 16,1-2-5-16,1-2 2 0,2 2 1 0,-1-1-3 0,2 0 1 15,1-2-5-15,-1 2-2 0,2 1 4 0,1-1 5 0,0-1-5 16,1 1-2-16,1-2-6 0,-1 1-2 0,1 1 5 16,2-1 3-16,1 1 0 0,2 0-4 0,0 2-1 0,1-1-1 15,2-2 8-15,3 1 6 0,-1 1-11 0,3-2 0 0,2 1-10 16,0 0-7-16,2 0-17 0,1 1-28 0,2-1-33 15,-1-2-50-15,1 1-70 0,0 1-81 0,1-2-73 0,3-2-64 16,-4 1-60-16,5-1-59 0,-4 1-88 0,1-1-81 16,1 2-1-16,-4 0 43 0</inkml:trace>
  <inkml:trace contextRef="#ctx0" brushRef="#br0" timeOffset="12519.19">7318 7233 56 0,'-2'3'64'15,"2"0"-2"-15,0-2-2 0,2 1-2 0,-1-1-1 0,2 1 2 16,0-1 1-16,-1 0 3 0,3 1 3 0,0-2 6 0,1 0 7 16,2-2 3-16,-2 2-3 0,3 2 2 0,-2-2-1 15,1 2-5-15,0-1-2 0,1-1-5 0,1 3-3 0,-1-1-3 16,3 1 1-16,-3-2-9 0,3 1 0 0,-1 0 5 15,0 2 1-15,1-3-3 0,-1 2-2 0,1-1-1 0,1-1 0 16,-1 1 1-16,1 1-2 0,1-1-8 0,2 0-3 0,-2 1 1 16,3 0-3-16,-2 0 1 0,2 0 0 0,0-1-5 15,0-1-4-15,1 1 2 0,-1-1-6 0,3 0-4 0,-2 1 2 16,1 0-6-16,1-1-8 0,-1 1 0 0,2-2-5 16,0 0-1-16,-1 0 0 0,2 0 1 0,1 0 0 0,-1 0 1 15,0-2 5-15,1 2 1 0,2-3 4 0,-1 1 9 0,0 1 5 16,2 0 2-16,-1 1 1 0,0-2 7 0,1-1-2 15,1 2 6-15,-1-1 2 0,-1 1-6 0,0-2-2 32,2 1-5-32,194-19 93 15,-198 19-116-15,-1 1-6 0,-1 1-3 0,2-1-7 0,-4-1 6 16,3 1-8-16,-5-1 5 0,2 1 1 0,-2-1 4 16,0 2 15-16,-1 0 1 0,0 0 4 0,0 2 1 0,2 1 7 15,-1-2-3-15,0 1 1 0,0-2 3 0,1 1-12 16,0-1-4-16,1 0-3 0,0 0-9 0,3 0 5 0,-2 0-2 15,3-1-5-15,-1 1-8 0,3-2-1 0,0 1 2 16,1 1 0-16,1 0 5 0,1-2-8 0,-1 2 2 0,-2 0 2 16,0-1 2-16,-1 1-7 0,-1-2 10 0,-1 2-1 15,-2 0-2-15,-1 0 2 0,-1 0-1 0,-2 0-4 0,-2 0 1 16,0 0 6-16,-2 0-8 0,-3 0 2 0,0 0 4 0,1 0-1 16,-2 0 2-16,1-1-2 0,-1 1-3 0,2-2 0 15,-2 2 5-15,3 0-2 0,-2-1-2 0,3-1 2 0,-1 2 0 16,1-2-2-16,2 0 6 0,0 0-4 0,1 1 0 15,1-1-7-15,1 1-3 0,1-2-5 0,0 1-12 0,0 2 2 16,0-3-3-16,1 1 1 0,-3 1-4 0,3 1 2 0,-3-1 9 16,2 1 3-16,-2 0 10 0,0 0 4 0,0 0-3 15,0 0-2-15,-1 1 8 0,1-1 2 0,-2 0-4 0,0 1 0 16,0 1-3-16,0 0 0 0,-1-1 5 0,-2 1-1 0,2 1 0 16,-2-3-2-16,0 1 1 0,2-1-1 0,-4 2 3 15,3-1 2-15,-3 1-2 0,2-2 6 0,-3 0-8 16,0 0 2-16,2 0 0 0,-1-2 0 0,0 1-3 0,0-1-4 15,1 1-7-15,1-2-6 0,-1 1-1 0,0-1-7 16,0 0 2-16,1 0-17 0,-1-1-12 0,-1 1-2 0,0-2-7 0,0 2-10 16,-2-1 3-16,-2 1-5 0,-1 0-4 0,-1 0 10 15,-1 1 9-15,-1-1 6 0,-1 3 9 0,-1-2 12 16,-1 1 2-16,-1 1 4 0,-1 0-5 0,-1 1-3 0,-2-1-5 16,0 2-4-16,-2-2-6 0,0 2-3 0,0-1 2 15,0 2 0-15,-1-1 4 0,2 1 5 0,-2-2 5 0,2 1-2 16,-2-1 8-16,2 1-1 0,1-2 1 0,-2 1 2 0,0 1-1 15,-2-2 5-15,0 0 6 0,-3 0 4 0,-2 1 8 16,1 2 8-16,-2 0 15 0,-2-1 14 0,1 1 16 0,-3 0 7 16,0-2 8-16,2 4 4 0,-4-2 5 0,3 0 5 0,-2 0 0 15,0 0 8-15,0-1 5 0,1 0 14 0,-1 1 12 16,0-1 21-16,-1-1 12 0,0 1 15 0,1 1 13 16,1-2 2-16,-2 1 9 0,0-1-6 0,2-1-11 0,-1-1-13 15,1 1-13-15,-2 0-7 0,2 0-21 0,0 0-20 0,-1 0-20 16,1-2-10-16,0 2-16 0,1 0-2 0,-3 2-15 0,2-2-10 15,0 0-8-15,0 0-2 0,1-2-8 0,-1 1-1 16,0-1 1-16,1 1-6 0,1-1 3 0,-1-1-3 16,1 0-3-16,1 1 1 0,2 0 5 0,-1-1-2 0,2 0 0 15,-1-2 3-15,2 0-5 0,1 1 4 0,-1 0-4 0,0-1 4 16,0 1-4-16,2-1 2 0,-3 1-2 0,1 1-5 0,-1 0 3 16,0 0-1-16,-1-1 1 0,-1 3 6 0,-1 0 0 15,0-1-6-15,-2 4 1 0,0-2 9 0,-1 2-2 16,0 0-1-16,0 1 7 0,-2 0-8 0,1 2-1 0,0-2 2 15,-1 1 2-15,2-1 1 0,0 0 0 0,1-1 1 0,0 1-5 16,2 0 0-16,-1-2 0 0,3 1 0 0,0-1-9 0,-1-1-9 16,4 1-14-16,-3-1-3 0,2 0-10 0,0 0 3 15,0-1-2-15,0 1-6 0,-2-1-5 0,1-2-5 0,-1 1 1 16,-1 1-7-16,1-2-8 0,-3 1-15 0,1-1-9 16,-2 3-2-16,2-1 3 0,-1-1 0 0,1 2-2 0,2-1-6 15,0 1-5-15,-1 0-14 0,4-2-14 0,1 1-17 0,-1 1-19 16,3 0-16-16,2 0-14 0,1 0-10 0,0 0-18 15,2 0-32-15,0 0-57 0,1-2-78 0,1 2-47 0</inkml:trace>
  <inkml:trace contextRef="#ctx0" brushRef="#br0" timeOffset="24407.03">13206 6663 261 0,'-3'-8'771'0,"0"2"35"0,0 2-55 0,2 1-145 0,1 0-136 16,-1 1-116-16,1 1-83 0,0 2-41 0,-4 1-13 0,4 4-6 15,-1 1-1-15,0 2-2 0,1 3-11 0,-1 1-12 16,1 4-13-16,0 1-20 0,-2 0-21 0,0 2-19 0,2-1-30 16,-1 0-23-16,0 1-13 0,1-1-13 0,-2-2-6 0,-1 0-5 15,2-2-12-15,0-2-4 0,1-1-6 0,-2-1-6 16,2-1-8-16,-1-2-13 0,1-2-31 0,0 0-46 0,-2-2-62 15,2-1-75-15,-1-3-109 0,1-1-114 0,-1-2-90 16,-1-5-84-16,1-1-97 0,-2-1-110 0,0-4-31 0,0 2 33 16</inkml:trace>
  <inkml:trace contextRef="#ctx0" brushRef="#br0" timeOffset="24539.52">13117 6298 173 0,'0'-4'423'0,"0"-1"-109"0,0 1-111 0,0 1-101 16,0 1-78-16,2 1-74 0,-2 1-68 0,1 1-106 16,0 2-113-16,2 2-66 0</inkml:trace>
  <inkml:trace contextRef="#ctx0" brushRef="#br0" timeOffset="24968.84">13409 6690 383 0,'2'14'584'0,"-2"2"-74"16,0-1-87-16,-2 0-58 0,1 1-35 0,0 1-10 0,-1 1-9 15,-1 1-4-15,1-3-21 0,-1 1-17 0,0 0-18 0,0-2-25 16,0 0-17-16,2-2-25 0,-2 1-16 0,0-4-11 16,2 0-1-16,-2 0-10 0,0-2-12 0,2 0-15 0,0-3-16 15,-1 1-12-15,2-3-13 0,-1 0-17 0,1-2-15 16,-2 1-12-16,2-2-10 0,0-2-3 0,0-1-5 0,0-1-6 15,-1-2-2-15,1-2 0 0,0 1-2 0,1-2 2 0,1-3 0 16,1-2-3-16,-1 1 3 0,1-4 5 0,3 1-3 16,-1-1-4-16,1 1 0 0,1-1-2 0,1 2 2 0,3 0-2 15,-3 3-3-15,0 0-5 0,1 3 4 0,-1 1 7 16,1 3-5-16,-1-1 1 0,0 1-2 0,1 2-2 0,0 3 1 16,2 0-1-16,-4 3-1 0,1 2 0 0,-1 1-1 0,0-1 3 15,1 5 0-15,-5-2 5 0,1 5 3 0,1 0 1 16,-3 2 0-16,0-1-1 0,-1-1-2 0,1 1 0 15,-2-1 1-15,0 1-5 0,0-1 1 0,0-1-1 0,1 0-2 16,0 0-5-16,1-3-2 0,0 0-1 0,-2-1-2 16,1-1-10-16,1-1-18 0,0 0-28 0,0-1-51 0,-1-1-54 0,0-1-80 15,0-1-97-15,1-2-91 0,1 0-69 0,0-3-57 16,-2 1-42-16,5-4-44 0,-2 2-78 0,0-4-17 0,0 0 41 16</inkml:trace>
  <inkml:trace contextRef="#ctx0" brushRef="#br0" timeOffset="25185.96">13705 6711 565 0,'2'-5'777'0,"-2"1"-22"0,1 1-86 0,1 0-92 16,2 0-72-16,-1 1-60 0,1-1-57 0,3 0-36 0,-2 2-37 16,4-2-40-16,0 1-39 0,2 1-44 0,3-2-48 0,2 0-39 15,1 1-32-15,3-1-28 0,-1 1-18 0,4 1-10 16,-1-2-10-16,1 3-5 0,0 0-4 0,-2 0-6 15,-1 0-8-15,-1 0-10 0,-3 0-5 0,0 0-25 0,-3 3-34 16,-2-2-41-16,-3 3-48 0,-1-1-45 0,-2-2-61 16,1 1-67-16,-4-1-71 0,-1 1-58 0,3 1-25 0,-3-3-43 15,-1 0-68-15,-3 0-97 0,-1 0-16 0,-1 0 27 0</inkml:trace>
  <inkml:trace contextRef="#ctx0" brushRef="#br0" timeOffset="25470.36">13817 6372 454 0,'-5'-3'721'0,"-1"1"-8"0,2 1-119 0,-1-1-124 16,3 2-97-16,-1 3-65 0,1 0-28 0,0 5-13 16,1 0-8-16,1 6 4 0,-2 3 5 0,4 1-6 15,-2 4-10-15,0 2-18 0,1 3-32 0,0 3-30 0,-1 2-21 16,0 4-30-16,0-2-29 0,0 2-27 0,1 2-13 15,-1-2-10-15,2 0-4 0,-2 1-3 0,-2-4-3 0,0 1-5 16,-1-3-3-16,1-1-3 0,-2-3-7 0,3-2 0 16,-1 1-2-16,2-2-1 0,0-3-8 0,0-3-3 0,-2 0-3 15,2-5-6-15,0-2-9 0,0-2-22 0,0 0-38 0,-2-5-70 16,2-1-90-16,0-1-134 0,2-4-129 0,0-4-119 16,1 0-148-16,1-3-146 0,3-3-65 0,2 0 10 0,1-1 65 15</inkml:trace>
  <inkml:trace contextRef="#ctx0" brushRef="#br0" timeOffset="26468.12">14958 6729 182 0,'-6'-14'601'0,"2"1"-54"16,-2 1-79-16,1 1-70 0,1 2-37 0,1 0-23 16,0 2-15-16,2-1-19 0,-1 1-12 0,0-1-9 0,2 4-21 15,-1-2-21-15,2 3-21 0,-1 0-22 0,2-1-26 0,0 3-14 16,0-2-19-16,1 0-19 0,3 0-17 0,2 0-15 16,1 0-10-16,0 0-6 0,4 0-7 0,2 0-10 15,1 2-5-15,2-1-4 0,1 2-7 0,-1 2-7 0,2-2-15 16,-1 3-4-16,-1-1-11 0,1 3 1 0,-4 0-2 0,1 1-1 15,-4-2 3-15,1 4-7 0,0 1 0 0,-4 0 0 0,-1 1 1 16,-1 2-2-16,-2-1 2 0,0 1-1 0,-1 0-1 16,-3-1 3-16,2 2-2 0,-3-1-1 0,0 1 1 15,0 1 4-15,-3-2-2 0,2 1 1 0,-3 1 0 0,1-2-2 16,0 1 3-16,-1-1 3 0,-2 0-3 0,2 0 1 16,1 0 4-16,-1 0-5 0,-2-2 0 0,0 1 1 0,-1 1-2 0,0 0-3 15,0 0 4-15,0-2-5 0,0 1 0 0,-1 1 4 16,0-1-2-16,1-2 2 0,-2 0 4 0,0-2 1 15,2 1-1-15,2-2-1 0,-1-2 0 0,2 2 1 0,1-3-3 16,0 2 3-16,2-4-3 0,-2 2-1 0,3-3-1 0,0 0 5 16,2-2-8-16,2 1 4 0,0-2 1 0,2-1 0 0,3-4 3 15,-2 1 0-15,5-1-3 0,1-1-1 0,-1-1 2 16,4-2 0-16,-1-1 4 0,4 2-4 0,-3-4-4 0,4 0 0 16,-1 0 7-16,2-2-8 0,-1 1 5 0,3-2-4 15,1 0-3-15,-2 1-2 0,2-1 6 0,-1 0-7 0,2 3 7 16,0-1 6-16,0-1-1 0,-4 4 3 0,2-2-1 0,-3 0 2 15,-1 3-4-15,-1 0 4 0,-3 0-4 0,-1 3-3 16,-3 0-2-16,-1 1 4 0,-2 1 0 0,-2 2-1 16,0 2 5-16,-2-1 3 0,-1 0 0 0,0 3 3 0,-3-2 1 0,0 2 2 15,0-1-2-15,-3 1 1 0,-1 1 4 0,-2 1-6 16,-1 1 0-16,-2 1-3 0,-2-1-1 0,1 5-1 16,-1-1 0-16,-1-1-2 0,-1 3-2 0,1 1 2 0,-2 0 3 15,0 1 1-15,2 3-1 0,-3 0 5 0,3-1 0 16,-1 3 2-16,1 0 8 0,1 0 1 0,-1 3 1 0,1 0 2 15,3 0 5-15,-2 0 1 0,3-2-1 0,0 1-2 0,2 0-4 16,1-1 0-16,3-1-5 0,1 0-4 0,1 0-3 0,3-1-6 16,5-1-1-16,0 2 1 0,2-3-1 0,3 2-14 15,1-5-13-15,1-2-20 0,2 0-49 0,0 1-68 0,0-3-84 16,-1-2-139-16,1-3-142 0,1 0-123 0,-2-2-160 16,0-1-130-16,1 0-38 0,-1-3 16 0,1 2 53 0</inkml:trace>
  <inkml:trace contextRef="#ctx0" brushRef="#br0" timeOffset="28600.34">17006 6567 76 0,'2'-2'478'16,"1"1"-27"-16,0 1-42 0,0 0-31 0,-2-2-29 0,1 2-19 15,0-1-7-15,0-1-9 0,-2 1-12 0,0-3-19 0,0 4-8 16,0-1-9-16,0 1-3 0,0 1-4 0,0-1-4 16,-2 4-10-16,0-3-10 0,0 4-13 0,-2 1-14 0,-3 0-26 15,-5 3-27-15,0 1-25 0,-2 1-26 0,-6 1-19 16,2 1-13-16,-2 1-10 0,-2-1-9 0,-3 1-3 0,0-1-9 15,2 2-8-15,-1-1-7 0,0-2-3 0,1 0-3 0,2-2-9 16,3 1-6-16,1-4-5 0,1 1-5 0,2-3-9 16,1 2-20-16,3-3-24 0,-1-1-37 0,4 0-54 0,-2 2-73 15,2-1-93-15,1-2-124 0,2-2-107 0,1 0-89 16,3-3-93-16,0-2-94 0,3 1-59 0,-2-4 1 0,4 2 58 16</inkml:trace>
  <inkml:trace contextRef="#ctx0" brushRef="#br0" timeOffset="28887.29">16777 6484 350 0,'-1'-3'537'0,"0"1"-74"0,1 4-66 16,-1 0-62-16,-3 1-44 0,3 3-19 0,-2-2-9 0,-1 1-1 16,-2 2-9-16,1 2 5 0,-2 3-14 0,0 2-5 15,-3-1-8-15,2 1-8 0,-4 2-1 0,1 2 9 0,-2 0 1 0,-1 2-13 16,2-2-5-16,-2-2-13 0,1 2-16 0,1 0-21 15,0 0-31-15,1-1-28 0,0-1-19 0,2-1-14 0,1-1-14 16,0-1-10-16,3-1-7 0,1 0-8 0,-1-1-7 16,4 1-6-16,1-3-1 0,1 1-6 0,3-1-1 0,-1-1-4 15,3-2 3-15,1 0 0 0,2 0-1 0,3-2 0 16,2 1-10-16,0-2-2 0,4-2-6 0,0 1-6 0,1-2-14 16,-1-2-21-16,3 1-26 0,-2-2-39 0,2 1-58 15,-1-1-70-15,0 2-116 0,-1-2-134 0,-1-2-122 16,0 1-155-16,0-1-135 0,-4 1-61 0,-2 1 6 0,1 0 47 15</inkml:trace>
  <inkml:trace contextRef="#ctx0" brushRef="#br0" timeOffset="32794.28">18400 5578 216 0,'0'-6'615'0,"2"0"-62"0,-1 3-102 0,2-1-98 0,0 1-61 15,-1-2-39-15,3 2-32 0,-3 0-36 0,3 0-21 16,-1 0-34-16,0 2-30 0,1 1-22 0,0 0-22 0,2 0-16 16,0 3-10-16,3-1-1 0,0 3-10 0,2 0-9 0,1-1 2 15,0 2 3-15,1 0-4 0,0 3-6 0,-3 0 0 16,0 2-10-16,0 1 3 0,-4 0 2 0,-3 1-6 16,-1 1-2-16,-3 2 3 0,-2 1 7 0,-3 2 4 0,-1 1 2 15,-4 1-5-15,-3-2-1 0,-1 2 8 0,-1 0-8 0,-2 0 0 16,1 0-6-16,-1-1 0 0,2-1 10 0,-2-1 10 0,3 0 16 15,1-2 3-15,2 0 13 0,1-1 6 0,2-5 1 16,0-1 10-16,1 0 2 0,2-4-2 0,1 1-8 16,1-2 2-16,1-1 4 0,0-1-2 0,0-1 12 0,2-4-9 15,2 0-12-15,0-4-9 0,5-1-6 0,0-4-10 0,5 0-5 16,1-3-9-16,3-1-1 0,2-2-11 0,1 0 2 0,2-2-1 16,3-1 6-16,-1-3 3 0,2 2-7 0,2-2-4 15,-2-2-2-15,0 4 11 0,0-2-9 0,0 1 2 16,-3 2-7-16,-1 0-3 0,-2 3 8 0,-1 2-4 0,-4 1 0 15,-3 1 2-15,-3 4 13 0,-1 1 12 0,-2 1 9 0,-3 3 9 16,2 3-1-16,-4 0 6 0,-4 2-1 0,2 0 2 0,-4 3-8 16,-1 3-10-16,-3 2-3 0,-1 1-5 0,0 3 8 15,-4 1 18-15,5 2 11 0,-3-2 8 0,-1 4 15 0,1 1 16 16,3 0 3-16,-1-1 3 0,4 2-5 0,2-1-8 16,1-1-23-16,3 1-14 0,-1 0-12 0,5-3-14 0,1 1-6 15,1-1-6-15,3-1-7 0,2-1 0 0,0 1 5 0,1-2-4 16,3-2-5-16,-1-1-4 0,1 0-13 0,2-1-33 15,-1-1-56-15,0-1-66 0,1-1-83 0,0-2-96 0,2-2-93 16,0-2-71-16,1-1-62 0,0 1-51 0,1-4-66 16,-1 2-70-16,-1 0 8 0,1 1 63 0</inkml:trace>
  <inkml:trace contextRef="#ctx0" brushRef="#br0" timeOffset="33418.11">19957 5557 1 0,'-14'-1'656'0,"2"1"19"15,1-2-72-15,4 1-132 0,2 1-102 0,2 1-65 0,2 1-25 16,3-2-3-16,4 0 8 0,1 1 20 0,5-1 17 0,0 0-6 15,2 0-14-15,6 0-24 0,1 0-31 0,4-1-46 16,3 1-42-16,2-2-45 0,4 1-39 0,0 1-24 0,5 0-24 16,0 0-9-16,3 0-9 0,1 1-4 0,-3 1-2 15,3-1-2-15,-2 2-7 0,0 2-6 0,0-2-1 0,-3 3-2 16,-2-1-9-16,-2 0-21 0,-3 3-33 0,-2-4-49 0,-6 4-36 16,1-2-43-16,-4 0-50 0,-4-2-53 0,-4 1-47 15,-1 1-30-15,-2-3-17 0,-4-1 0 0,-1 2-9 0,-4-3-16 16,0-1-41-16,-5-1-77 0,-3 1-43 0,-5 0 4 15</inkml:trace>
  <inkml:trace contextRef="#ctx0" brushRef="#br0" timeOffset="33916.12">19812 5475 348 0,'-5'-8'577'16,"-1"2"-64"-16,3 0-83 0,0 0-68 0,2 3-44 0,0 0-21 15,-3 2-14-15,4-1-5 0,0 2-12 0,0-1-27 16,0 1-39-16,0 1-25 0,0 1-25 0,0 2-20 0,0 1 14 16,2 1 11-16,0 3 14 0,-2 1 8 0,1 4 7 0,-1 2-2 15,1 1-1-15,-1 2-4 0,-1 4-36 0,0-1-29 16,-3 4-21-16,2 1-14 0,-1 3-10 0,-1-2-9 15,-1 3-8-15,2 0-4 0,-1 2-2 0,-3-2-7 0,0 4-7 16,2-2-6-16,-2 1 0 0,0-1-5 0,1 0-4 0,1-1-3 16,-1-4-1-16,1 1-5 0,-2-4 3 0,2 4-1 0,1-3-4 15,0-1 1-15,-1 0 3 0,3-4-2 0,-1 0-2 16,0-2 1-16,0-2-3 0,2 0-2 0,-1-4-2 16,1-1 0-16,-2 0-4 0,2-3 6 0,1-1 0 0,0-1 3 15,1-1-2-15,3-1 7 0,2-1 8 0,1 0 4 0,1 0 1 16,3-1 2-16,3 0 2 0,4 0 0 0,3-2 5 0,1 1-4 15,5-2-5-15,4 1-5 0,1-1-4 0,3-1-4 16,2 1-1-16,2-2-3 0,1 1 1 0,-1-1-4 16,-1 1-1-16,1 1 0 0,-2-2 0 0,-1 1-2 0,-3 1 0 15,1 0 0-15,-3 0-3 0,-2 1-1 0,0 1 0 0,-1-2-1 16,-1 1-2-16,-2 1 0 0,1-1-1 0,-1 1-7 16,0-1-7-16,-2-1-4 0,1 1-7 0,-2-1-3 0,-1 0-4 15,-1 2-3-15,1-2-2 0,-3 0-1 0,0 0 0 16,-1 0-8-16,-1-2-2 0,-2 1-27 0,-1 0-40 0,0-1-57 15,0 1-58-15,-2-1-80 0,0-1-83 0,-3 0-80 0,1 0-76 16,0-3-59-16,-2-1-70 0,-2-1-73 0,1 2-20 0,-3 2 38 16</inkml:trace>
  <inkml:trace contextRef="#ctx0" brushRef="#br0" timeOffset="34283.53">21040 5697 16 0,'-2'-12'659'0,"-1"3"16"0,3 0-81 0,0 3-119 16,0 1-99-16,-2 2-65 0,2 2-45 0,0 1-30 0,2 0-15 16,-2 1-5-16,0-1-7 0,-2 3-11 0,0 0-11 15,2 2-8-15,-1-1-1 0,1 2-5 0,0 0-5 0,0 2-18 16,1-1-14-16,-1 1-11 0,4 2-6 0,-2 1-22 15,3 1-15-15,-3 1-19 0,3-1-19 0,-1 3-2 0,-1 2-10 16,1 2-5-16,-3 1-11 0,1 1 0 0,-2 1-10 16,0 2 2-16,-3 2 2 0,-1 1-9 0,-1 1 8 0,-2 2-1 15,-2 0-4-15,2 0 5 0,-4 2 2 0,0-1 1 0,-1 1-3 16,2-1 11-16,-5-2-8 0,1-1-5 0,3-1 7 16,-3-1-8-16,3-1 0 0,1-1-2 0,0-1-3 0,0-4-1 15,3 1 0-15,0-4-3 0,4-1-3 0,-2-3-2 0,-1-1-9 16,3-3-29-16,1 0-54 0,0-2-73 0,2-2-103 15,2 0-125-15,0-6-107 0,4-1-117 0,2-1-145 16,-1-4-119-16,0-2-30 0,4-1 28 0</inkml:trace>
  <inkml:trace contextRef="#ctx0" brushRef="#br0" timeOffset="35342.61">20273 5031 379 0,'5'-15'578'0,"-3"1"-76"0,-2-1-87 15,0 2-57-15,-4-1-32 0,0 4-17 0,-4-1-19 16,-1 4-25-16,1 2-20 0,-2-1-27 0,-3 5-24 0,0-2-24 15,-3 3-23-15,0 3-20 0,2 1-23 0,-2 1-16 0,3 4-13 16,1-2-8-16,0 3-24 0,2-2-11 0,0 1-13 16,3 2-6-16,-2-2-5 0,6-1 3 0,-2 0-4 0,4 1-3 15,2-1 6-15,0 1-5 0,4-2-5 0,1-1 1 16,2-1 0-16,0-3 10 0,2 2 8 0,4-3-3 0,-1-1 6 16,3 0 6-16,-2-3 6 0,2-1 0 0,1-1 4 0,-2 1-8 15,-1-1-9-15,4-1 11 0,-6 3-3 0,-1 0-4 16,-1 2-6-16,0-1 14 0,-3 2-13 0,-2 2-3 0,-2-1 0 15,2 2-8-15,-2 2-8 0,-2 2 6 0,1 1-5 16,-2 2-16-16,-2 2 9 0,1 2 0 0,-1 1-2 0,1 1 0 16,1-1 2-16,3 0-12 0,0-1-3 0,-1-1-14 0,3-1-41 15,0-1-51-15,4-1-68 0,0-1-74 0,4-1-60 16,-1-2-52-16,2 0-40 0,2-3-26 0,1-2-7 0,5-1 1 16,-2-1 10-16,3-2-7 0,-1-2-25 0,1 0-19 0</inkml:trace>
  <inkml:trace contextRef="#ctx0" brushRef="#br0" timeOffset="35748.94">20784 5122 100 0,'3'-7'590'0,"0"-2"-17"0,-5-2-54 0,1 2-57 16,-3-2-53-16,-3 1-41 0,1-2-39 0,-1 0-30 0,-3 2-23 15,-2-3-24-15,0 3-19 0,-1 1-17 0,-1 2-25 16,2-1-17-16,-4 2-19 0,2 2-23 0,-1 1-22 0,-1 1-19 16,2 4-26-16,-2 1-16 0,2 1-12 0,2 4-22 15,-2-1-9-15,3 2 2 0,0 0-4 0,0 2-1 0,4-1 1 16,0 1-4-16,5-1-7 0,0 1 7 0,2-2 1 0,4 1-2 15,2-1 1-15,1 0-3 0,5 0 3 0,0-1 3 16,2-4 2-16,3 1-1 0,2-5 1 0,0 0-2 0,3-2-3 16,-1-2 3-16,4-1-3 0,-4-2 4 0,1-4-4 15,0-2-2-15,1-2-7 0,0-2-1 0,-3 2-4 0,1-3-4 16,-3-3-3-16,0-1-1 0,-1-4 2 0,-1-1 0 0,0-1 5 16,-3-1 1-16,-1-1 6 0,-1 3 11 0,-4 3 7 15,-2 0-2-15,-2 3 3 0,-2 2 7 0,-2 2-4 0,0 4 7 16,-4 1 1-16,1 3-9 0,-1 1 1 0,-1 2-3 15,0 5-5-15,-1-1-3 0,0 4-1 0,0 2 1 0,-1 4-3 16,1 1-1-16,-4 3 2 0,3 3 3 0,-2 3 3 0,0 3 5 16,-1 3 11-16,3 0 5 0,-2 3 4 0,3-2 2 15,0 4-3-15,0-2-1 0,2-1-3 0,1 0-7 0,1 0-13 16,3-1-8-16,3-2-8 0,1 1-18 0,-2-3-30 0,3-2-45 16,0-1-59-16,1-3-76 0,-1-3-81 0,0 0-70 15,3-1-64-15,-1-2-43 0,1-2-25 0,1-2-23 0,-1-2-33 16,0-2-45-16,4-1 5 0,-4-1 26 0</inkml:trace>
  <inkml:trace contextRef="#ctx0" brushRef="#br0" timeOffset="36968.22">21129 5125 260 0,'1'-1'607'0,"0"-1"-43"16,0 1-67-16,-1-2-57 0,0 1-47 0,2 1-19 15,-4-3-20-15,1 2-18 0,0-1-20 0,-4-2-35 16,2 2-34-16,-3 0-36 0,0 0-28 0,-2 3-41 0,-1 0-38 15,-1 3-29-15,1 0-25 0,-2 2-16 0,1 2-12 0,-1 1-5 16,2-1-10-16,0 1-5 0,2-1 3 0,3 2-2 0,0-1 0 16,1-1-4-16,3 2-3 0,0 0-1 0,3-1-1 15,3-1-4-15,-1-1-2 0,3 0-4 0,-1-4-2 0,0-1-1 16,5-1 3-16,-3-1-4 0,3-1 4 0,1-4 3 16,-1 2-1-16,-1-5 5 0,3 0 0 0,-2-2-10 0,1-2 2 15,-1-2 5-15,2-2 0 0,1-5 2 0,0-1 4 0,0-1-9 16,1-4 4-16,0 2 17 0,-2-2-1 0,0-1-3 15,1-2 4-15,-1-1 7 0,0 0 9 0,-3 3 13 0,-1 0 0 16,0 2-1-16,-3 3 1 0,0 1 5 0,-3 7 6 16,-1 0 10-16,0 4 2 0,-3 3 3 0,0 1-4 0,-3 4 3 15,0 1-5-15,-1 1-8 0,-2 4-4 0,-2 2-14 0,0 2-9 16,-3 3-2-16,0 5 2 0,3 1 2 0,-5 3 4 16,5 1 10-16,-2 2-5 0,2 3-2 0,-3 0-3 0,4 0-6 15,2 2-7-15,-2-1-2 0,3-1-7 0,1 0-10 16,0-1 1-16,-1-2-6 0,3 0-14 0,-1-2-10 0,2-1-29 15,0-1-42-15,0-2-48 0,0-3-56 0,3 1-69 0,0-1-63 16,1-3-54-16,-1-1-43 0,1-2-19 0,1-5 8 16,2 1 23-16,-2-2 35 0,4-2 52 0,-2 1 56 0,2-2 61 15,0-2 49-15,0-1 46 0,1 0 37 0,1 0 33 0,-4-1 26 16,0 1 32-16,4 1 23 0,-4 1 16 0,1-1 16 16,-1 2 9-16,0 2 11 0,0-1 3 0,-1 2 3 0,-2 2 0 15,-1 2-5-15,-2 1 0 0,0 2-3 0,-1 2 2 16,0 2 2-16,0 0 3 0,-1 2-7 0,1-1 4 0,-1 0 0 15,-1 0 7-15,-1 1 8 0,2-1 4 0,0 2 0 0,-1-1 4 16,1-1 16-16,1-1 6 0,-2-3 10 0,1-1 3 16,1-1 16-16,-1-2 10 0,-1 1 13 0,2-4 13 15,-1 1 8-15,1-2 16 0,-3 0 12 0,3 0 9 0,3-2-6 16,-3-3-6-16,1 1-16 0,-1-3-19 0,3-1-28 0,-2-2-29 16,2-2-32-16,3 0-25 0,-1-2-24 0,2 2-23 0,-1 2-11 15,2-2-3-15,0 2-4 0,0 2 0 0,2-1-8 16,1 1-5-16,0 1-5 0,0-1-1 0,3 4-7 15,-2-1-10-15,1 2-4 0,-1-2-17 0,2 3-10 0,-1-1-10 16,-1 0-11-16,1 0-18 0,0 1-13 0,-2 1 0 0,0-1-12 16,1-1 4-16,-3-1 5 0,2 2 12 0,-3-2 15 0,-2 1 22 15,2 1 15-15,-1-1 15 0,0 0 21 0,-3 2 4 16,0-1 4-16,2 1 10 0,-1 1-1 0,-2 0 7 16,1 0 5-16,3-3-6 0,0 0-2 0,-2-2 10 0,2-1 0 15,-1 2-9-15,-1-4 2 0,1 2-6 0,-3 0-1 0,-1-2 3 16,0 1-5-16,-1 0-5 0,-1-1 11 0,-1 1 2 0,-3 1 1 15,-2 0 6-15,-2-2 7 0,-3 4-3 0,1-1 5 16,-5 2 7-16,1 2-2 0,-1 1 11 0,0 3 3 16,1-1 5-16,-4 3 0 0,4 2 2 0,2-2-4 0,-2 4-6 15,1 3 2-15,3 2-3 0,-1-2-5 0,2 1-13 0,2 2-6 16,0-1 0-16,3 1 1 0,0 1 2 0,1-1-6 0,3 1-12 16,2 0-7-16,2-1 4 0,-1-2-6 0,1 0-5 15,1 0-13-15,1-3-16 0,1-1-18 0,0 0-24 16,1-3-38-16,3-1-54 0,-2-2-47 0,3-2-43 0,2-1-26 15,0 0-9-15,2 0-8 0,2-1 13 0,1-2 25 0,-1-2 42 16,4-1 42-16,-3 0 43 0,2-3 33 0,1 0 27 0,0-1 24 16,0-1 17-16,-2-3 20 0,-1 3 16 0,-5-3 26 15,-2 2 16-15,1 2 14 0,-5-1 16 0,0 2 20 0,-3 0 29 16,-3 3 31-16,1-1 22 0,-3 0 17 0,-1 2 17 0,-1-1 9 16,-2-1 7-16,1 3 4 0,-2 0-3 0,-1 1-17 15,1 1-6-15,-1 2-8 0,-2 2-8 0,1-1-6 16,1 1-7-16,1 1-16 0,-1-2-18 0,-1 2-13 0,2 0-19 15,3 2-26-15,-3-1-14 0,4 1-13 0,-2 1-17 16,0 0-9-16,3-2-6 0,0 2-9 0,0 0 4 0,2 0 4 0,-1 0-5 16,2 2-1-16,2-1 1 0,-2 1 0 0,2-2 1 15,2 1-4-15,-1 1-5 0,-2-1-10 0,1 2 4 16,0-1-8-16,-1 0-3 0,0 2-2 0,2-4 0 0,-2 1 1 16,-3 2 1-16,2-1-3 0,-3-1 3 0,0 2-6 0,-1-1 4 15,-2-1 8-15,-1 1 1 0,-3 1-1 0,0-2 0 16,-2 2 6-16,-2 0 1 0,-3-1 7 0,0-1 1 0,-3 1-3 15,1-2-1-15,1 0 2 0,-1-2 0 0,2-1 5 16,0-1 3-16,4 1-8 0,2-2 0 0,3 1-13 0,-2-2-24 16,4 1-36-16,-1-1-44 0,4-1-54 0,5-2-64 0,-1-5-55 15,3-1-65-15,2 0-47 0,0 2-31 0,4-2-12 0,1 0-5 16,3-2 1-16,0-1-11 0,0 1-20 0,1 0-36 16,1-1-2-16</inkml:trace>
  <inkml:trace contextRef="#ctx0" brushRef="#br0" timeOffset="37316.51">22156 5020 317 0,'6'-9'593'0,"-1"2"-34"16,-1 2-67-16,-1 1-60 0,-3-1-46 0,0 2-38 0,0 0-38 15,0 0-35-15,0 1-32 0,-3 1-27 0,-1 0-32 16,0 1-27-16,1 1-26 0,-2-1-21 0,1 3-21 0,-2-1-10 16,2 1-12-16,-2 0-14 0,2 0-12 0,0 0-10 15,1-2-8-15,2 2-6 0,1 2-1 0,-2-1-10 0,2 2-1 16,0 0-7-16,2 2-1 0,-2-1 3 0,1 4-2 0,1-3-1 15,2 2-1-15,-1 0 3 0,1-1-2 0,0 0 0 16,0 0-3-16,0 0 0 0,2-1 2 0,-1-1 3 0,-2 1-5 16,1-2-4-16,1 1 0 0,-3-1 10 0,2 2 0 0,-1-1 0 15,-3 1-2-15,0-1 0 0,0 1 3 0,-3 1 2 16,1-2-3-16,0 2-6 0,0 0-1 0,-3-1 0 0,1 1 8 16,1 0 1-16,-2-2-5 0,1 2 6 0,-1-1 1 15,1-3 6-15,2 2 0 0,-1-3-2 0,0 1-3 0,0-2-3 16,2-1-4-16,-3 0-18 0,1-2-21 0,-1 0-10 0,1-2-12 15,-1 0-18-15,-2-3-16 0,2 1-16 0,-4-4-30 16,1 1-21-16,0-2-33 0,-1 0-48 0,1 0-42 0,0 0-37 16,0 0-41-16,0 0-67 0,0 0-106 0,-1 1-76 15,-1 4-15-15,-1-2 24 0</inkml:trace>
  <inkml:trace contextRef="#ctx0" brushRef="#br0" timeOffset="40369.92">14628 7326 45 0,'4'-9'809'0,"-3"1"55"0,-1 1 30 16,2 2-124-16,-2 4-135 0,0-1-116 0,0 4-101 0,0 2-85 15,-3 2-53-15,-1 5-52 0,1 4-50 0,-3 4-44 0,-1 4-39 16,-2 4-31-16,2 1-20 0,2 4-10 0,-1-3-9 16,2 3-3-16,1 0-1 0,0-3-5 0,2 0-4 0,1-2-10 15,1-1 0-15,2-2-3 0,1-2-6 0,1-1-11 16,0-3-23-16,-1 0-46 0,0-1-65 0,-2-2-77 0,1-3-128 16,-1 0-111-16,1-3-100 0,1-2-112 0,-4-1-141 0,2-1-75 15,-2-1 3-15,-2-1 46 0</inkml:trace>
  <inkml:trace contextRef="#ctx0" brushRef="#br0" timeOffset="40632.19">14382 7656 421 0,'-11'0'776'0,"3"1"41"0,2-1-112 16,2 0-145-16,0-1-124 0,3 1-102 0,1 0-60 0,1 0-39 15,3 0-25-15,3-2-15 0,4 1-8 0,5-2-17 16,0-2-22-16,7-1-25 0,2-1-18 0,0-1-22 0,3 1-33 15,0-2-43-15,0 0-45 0,1-2-45 0,0 2-39 0,0 0-37 16,-2 2-41-16,0 1-41 0,-1 1-35 0,-3 0-20 16,-1 3-4-16,-3-1 4 0,-1 1 21 0,-2 1 29 0,-4 1 31 15,-3 0 45-15,2 1 39 0,-6 1 37 0,2-2 31 16,-4 1 27-16,0 1 17 0,-2-1 11 0,-2 2 14 0,-2 0 5 16,0 0 3-16,-4 2 2 0,2-2-6 0,-6 1-6 0,0 1-12 15,-3-1-26-15,0 1-39 0,-4-1-39 0,0-1-44 16,-1 2-58-16,0-2-68 0,-2 3-88 0,-1-4-116 15,1 3-42-15</inkml:trace>
  <inkml:trace contextRef="#ctx0" brushRef="#br0" timeOffset="40853.87">14470 7423 168 0,'-3'-16'735'0,"-1"-2"45"0,1 0-63 15,-1 1-101-15,-1 3-73 0,5 4-53 0,-4 1-36 16,1 3-43-16,3 2-50 0,-4-1-58 0,3 3-45 0,-1 0-44 15,2 3-55-15,0 2-48 0,0 5-29 0,3 2-20 16,1 4-6-16,3 2-5 0,-1 4-7 0,4 2 1 0,0 1-6 16,0 1-5-16,2 0-12 0,2-1-6 0,0 2-11 15,4-3-5-15,-2-1-9 0,3 0-11 0,1 0-15 0,-1-1-36 16,-1-2-66-16,0-2-79 0,1 1-129 0,-1-2-138 0,0-4-128 16,1 2-167-16,-3-1-136 0,3-2-68 0,-4 1 10 15,1-1 62-15</inkml:trace>
  <inkml:trace contextRef="#ctx0" brushRef="#br0" timeOffset="41618.72">15071 7738 710 0,'-5'-7'793'0,"1"-1"7"0,-1 0-117 15,5 3-114-15,-4 0-87 0,1 1-58 0,3-1-41 16,0 1-49-16,2-1-39 0,3-1-42 0,0 0-38 0,2-3-51 15,2 1-46-15,6 0-29 0,-1-2-24 0,3 5-14 0,3-3-11 16,1 2-12-16,1 2-7 0,0 1 0 0,0 1-9 0,-1 4-10 16,-2 2-6-16,1 2-5 0,-3 3-1 0,-3 2-2 15,-3 2-2-15,0 4-1 0,-5 2-2 0,-2 2 0 16,-4 3 1-16,-1 0 1 0,-5 2-5 0,1-1 8 0,-4 1 1 16,-1 0 2-16,-2 0-2 0,1 0 3 0,-4-3 6 0,1 3-1 15,0-5 6-15,0-1-2 0,2-1 1 0,-1-2 2 16,4-2 6-16,0-2 0 0,2-2-4 0,1-3 2 0,2-1 0 15,1-1-1-15,0-3-4 0,3-1-1 0,0 0-5 16,3-2-3-16,0-2 2 0,2-2-3 0,1-3 0 0,2-4 0 16,3-3 3-16,0 0 0 0,0-3 2 0,3-1-2 0,0-3 1 15,0-1 0-15,2-2 1 0,-2 0-2 0,0 0-1 0,0-1 0 16,-2 2 2-16,3 0 3 0,-5 2 0 0,2 2 2 16,-1 1-1-16,-1 1 9 0,-3 2 0 0,0 3 1 15,-1 0-2-15,0 4 6 0,-3 1 4 0,-1 1 8 0,0 1-1 16,-2 4 5-16,-2-2-1 0,0 2-2 0,0 2 5 0,-3 3-9 15,-2 3-2-15,0 2-11 0,-1 3 0 0,-2 0-6 0,-1 1-2 16,1 1 4-16,0 2-1 0,0-1 3 0,2 2-2 16,1 1-1-16,1-1 5 0,2 1 3 0,1 0-1 15,2-1-4-15,1 0 5 0,1-4-6 0,2 2-2 0,1 0 1 16,3-1-8-16,0-2-2 0,4-3-8 0,1 0-14 0,-1-3-26 16,3-1-43-16,0 0-72 0,1 0-96 0,-1-4-127 0,-2-1-124 15,2-3-110-15,0-1-130 0,1-2-135 0,-1-2-47 16,-2 0 17-16,2 1 69 0</inkml:trace>
  <inkml:trace contextRef="#ctx0" brushRef="#br0" timeOffset="43699.57">16693 7591 225 0,'13'-6'674'0,"0"2"-25"0,-1 1-78 15,-2-2-104-15,-3 1-65 0,0 0-47 0,-3 0-26 16,-1 3-18-16,-2-1-3 0,-1 2-9 0,0 2-5 0,-1 2-9 16,-2 2-18-16,-4 2-25 0,-4-1-19 0,-3 4-30 15,-3 2-35-15,-3 0-29 0,-2 3-34 0,-2-1-21 16,-2 0-16-16,0 4-5 0,-2-4-15 0,-3 3-6 0,0-1-3 15,1-1-8-15,-1-2-9 0,2 1-5 0,-1 0-7 0,4-2-4 16,2-2-6-16,0 1-13 0,3-2-24 0,1-1-22 0,3 2-47 16,0-4-64-16,3 1-74 0,0-3-104 0,3-3-105 15,1 0-81-15,1-4-52 0,2 0-47 0,3-3-39 0,2-1-44 16,0-2-42-16,1 1 43 0</inkml:trace>
  <inkml:trace contextRef="#ctx0" brushRef="#br0" timeOffset="43948.81">16233 7640 176 0,'-1'-2'572'16,"-1"0"-56"-16,2 1-93 0,-1 1-87 0,0 1-67 0,-1 3-43 16,-1 1-29-16,1 1-19 0,-1 0-9 0,-3 3-5 15,2 3 5-15,-1 2 0 0,2-1 2 0,-3 4 0 0,1-1 6 16,2 1 13-16,-1 0 5 0,0 3 3 0,1 0 5 16,-2 1 10-16,3 0-1 0,-3 0-7 0,2 1-18 0,0 1-21 15,2-3-19-15,0 2-21 0,2-3-27 0,2-1-29 0,2 2-20 16,6-2-10-16,1-2-10 0,3-1-8 0,5-1-4 15,2-2-4-15,5-2-6 0,1-1-5 0,5-4-10 0,-1-1-16 16,4-1-19-16,-3-2-33 0,1-1-54 0,-2-2-63 16,2-1-77-16,-3-3-102 0,-2-2-88 0,1 1-73 0,-3-4-61 15,-2 1-75-15,-1-1-113 0,-3 1-25 0,0 1 26 0,-4 1 83 16</inkml:trace>
  <inkml:trace contextRef="#ctx0" brushRef="#br0" timeOffset="45832.1">19013 7486 172 0,'4'-4'756'16,"-4"-1"44"-16,0 2-79 0,0 0-123 0,-4 0-104 0,3 3-88 16,-3 2-57-16,-2 0-42 0,-1 6-20 0,-1 2-13 15,-5 4-16-15,1 3-13 0,-6 1-20 0,2 3-20 0,-5 1-23 16,-2 2-24-16,0 2-33 0,-2-1-24 0,-1 2-14 0,1 0-12 15,-2 0-10-15,0-1-7 0,4-1-8 0,-1-2-11 16,2-1-10-16,3-1-10 0,3-3-10 0,0 0-16 0,2-3-14 16,2-1-15-16,1-4-22 0,-1 0-26 0,2 0-42 15,0 0-56-15,3-2-66 0,2-1-88 0,-1-2-108 0,2-4-92 16,0-1-70-16,4-3-61 0,0-4-57 0,0-1-69 0,4-2-29 16,-3-3 35-16</inkml:trace>
  <inkml:trace contextRef="#ctx0" brushRef="#br0" timeOffset="46066.91">18514 7576 21 0,'-6'-19'658'0,"3"4"10"0,-3 1-63 0,3 4-104 0,0 0-88 16,3 2-64-16,0 2-43 0,0 1-27 0,3 4-8 15,0 1 5-15,3 4 11 0,2 5 8 0,2 3-5 0,1 2-7 16,2 1-11-16,2 6-11 0,0-1-21 0,3 3-36 16,1 4-41-16,3 0-27 0,-2 2-16 0,3 2-14 0,-2-1-8 15,2 2-15-15,-1-2-10 0,-1 0-15 0,0-2-10 0,-2-1-8 16,-1-2-13-16,-3 0-4 0,0-3-10 0,-1-2-6 0,-3-2-7 15,-1-2-5-15,1-2-9 0,-3-2-11 0,-1-2-16 16,-1-1-21-16,-2-3-31 0,0 0-29 0,-3 0-53 16,1-2-63-16,-1 0-73 0,-1 0-109 0,3-2-104 0,0-5-86 15,1-2-86-15,2-1-111 0,0-3-82 0,1 2-16 0,0-1 34 16</inkml:trace>
  <inkml:trace contextRef="#ctx0" brushRef="#br0" timeOffset="46499.93">19680 8088 651 0,'-4'-18'764'0,"-2"-1"-20"0,2 5-112 0,-3 0-131 15,0 1-102-15,0-1-71 0,-3 5-46 0,-1 0-38 16,-1 0-25-16,-2 2-27 0,0 1-19 0,0 0-20 0,-1 3-18 16,3 1-16-16,-2 2-16 0,-2 0-18 0,2 3-8 15,0 2-10-15,-1-1-7 0,5 1-8 0,-3 1-5 0,3 0-7 0,0-2-4 16,2 2-3-16,1 0-2 0,1-3-3 0,1 0-3 16,3 0-8-16,1 0-5 0,-1 0-3 0,2-1-4 15,2-1-3-15,-1-1 0 0,3 0 1 0,1-1 2 16,3-1 1-16,0 1-1 0,1-1 1 0,-1-1 2 0,2 1-1 15,-1 1 0-15,-2 0-1 0,-2 1-4 0,0 1 3 0,1 0 2 16,-1 1 0-16,0 1 0 0,1 2 4 0,-3 1-3 0,1 0 0 16,-3 1 0-16,2 2-3 0,-2-1-2 0,2 0-6 15,-2 3-1-15,2-2-3 0,0 0-8 0,0 0-19 0,0-1-29 16,-1-1-47-16,1 1-51 0,3-2-55 0,1 0-71 16,2-4-76-16,1-2-62 0,3 0-38 0,1 0-23 0,2-2 1 15,1-1 6-15,1-2 15 0,0 1 28 0,3-2 23 0,-1 1 15 16,3-1 2-16,-4 0-2 0</inkml:trace>
  <inkml:trace contextRef="#ctx0" brushRef="#br0" timeOffset="46905.55">19949 8023 405 0,'8'-6'520'0,"-1"2"17"0,0-1 1 0,-3 2-17 0,0 0-15 15,-2 0-3-15,-1 0 1 0,-2 2-21 0,-1-2-36 0,0-2-52 16,-1 4-61-16,-3-2-50 0,2 0-54 0,-2 0-64 16,1 1-53-16,1 1-42 0,-2 1-22 0,1 1-15 0,-2-1-13 15,0 3-9-15,0 2-5 0,2-1-2 0,-3 1-5 16,-1 2 0-16,1 1-5 0,1 0 3 0,1 2-2 0,1 0 1 15,2-1 1-15,0-2-5 0,2 3-5 0,1-3-2 0,1-1-4 16,3 0-6-16,0-1-3 0,2-1-7 0,2-1-3 16,1-1 3-16,2-2-1 0,1 0 1 0,0-4-1 0,2 2-1 15,-1-4-2-15,1-2-2 0,0-2 0 0,0-1-2 0,0 1 0 16,1-4-3-16,1-1 5 0,-1-2 7 0,0 1 9 0,1-3 3 16,0-3 7-16,-1 2 9 0,0-6 8 0,-1 1 13 15,0-4 12-15,-2 1 13 0,1-2 9 0,-1 0 10 16,-1 0 6-16,-4 1 3 0,0 2-1 0,0 1-6 0,-2 6-7 15,-3 0-12-15,2 3-2 0,-3 3 4 0,0 0-2 16,-1 4-3-16,-1 2 0 0,1 0 2 0,-1 4-2 0,1 0 2 16,-4 2-7-16,2 4-12 0,-1-1 0 0,-4 5 1 0,-2 3 1 15,2 5 2-15,-5 2 7 0,-2 4 5 0,1 1 1 16,1 3 6-16,-3 0 0 0,3 4-4 0,1-2-5 0,-1 2-10 16,4-2-7-16,2 0-8 0,2-1-12 0,1 0-14 0,2-1-16 15,1-1-19-15,0-2-25 0,3-3-23 0,-2 0-41 16,3-2-57-16,1 2-58 0,0-4-69 0,1-1-96 15,2-1-78-15,-1 0-60 0,2-1-45 0,-1 0-23 0,1-1-14 16,1-3-23-16,-1-1-20 0,1-1 16 0,4-2 44 0</inkml:trace>
  <inkml:trace contextRef="#ctx0" brushRef="#br0" timeOffset="47333">20431 8025 77 0,'8'-8'677'16,"1"2"11"-16,-3 0-17 0,-3 0-25 0,1-1-35 15,-4 1-32-15,0 1-40 0,-4-1-59 0,1 0-72 0,-2 0-57 16,-1 1-52-16,-1 0-58 0,0 0-57 0,2 2-58 0,-5 2-38 15,2-1-27-15,-3 2-14 0,2 3-13 0,-3 0-7 0,0 2-10 16,1 2-1-16,0 1-1 0,1-1-3 0,1 1-2 16,2 1-4-16,2 0-2 0,-1 0-2 0,2 1 0 15,3-2-4-15,1 1-8 0,1 0-2 0,0-2-4 0,4-1-4 16,-1 0-3-16,1-1-4 0,2-1 0 0,2-2-1 0,-1-1-2 16,2-4 1-16,0 0 1 0,-1-1 1 0,5-4 0 0,-3 0 2 15,1-2 1-15,1 0 0 0,-1-4 2 0,2 1 6 16,0-4 3-16,1 1 1 0,0-5 5 0,1 0 2 15,-1-2 5-15,1-2 10 0,-2 1 2 0,0-2 6 0,0 1 2 16,-3-1 6-16,-1 1 1 0,-1 3 3 0,-4 2 1 16,1 0-3-16,-3 4 4 0,1-1 1 0,-4 2 1 0,0 5-4 15,0-1 5-15,-4 1-3 0,4 2 0 0,-2 4 0 16,1-2-2-16,-3 4-8 0,4-1-2 0,-3 3 0 0,-1 0-7 16,2 3 3-16,-3 3-2 0,-2 3-1 0,0 2 2 0,-4 4 4 15,3 0 1-15,-3 3 8 0,1 1 1 0,-1 4 3 16,-2 0 1-16,2 0-1 0,-1 1 1 0,3 0-8 0,0-1-3 15,1-1-6-15,2 1-9 0,1-2-7 0,1-2-10 0,2-1-15 16,-1-3-17-16,1 0-19 0,4-1-23 0,1-2-36 0,-2-1-44 16,0 2-64-16,3-3-63 0,-1-1-77 0,2-3-88 0,1-1-61 15,-1-2-50-15,2-2-22 0,3-1 1 0,-2 0 14 16,1-1 32-16,0-4 37 0,0 0 62 0,0 1 47 0,-1-2 41 16,2 0 43-16</inkml:trace>
  <inkml:trace contextRef="#ctx0" brushRef="#br0" timeOffset="47818.75">20617 7981 18 0,'3'0'265'0,"1"0"13"0,0 2-2 0,-1-1-21 15,-2 2-27-15,0 2-31 0,1-1-27 0,-1 2-14 0,-1 0-13 16,2 1-2-16,-2 0 4 0,0-1 9 0,0 1 13 0,-2 1 11 16,2-4 13-16,0 2 11 0,0-1 10 0,0-1 6 15,0 1 4-15,-1-2-3 0,1-2-4 0,-2-1-2 16,2 0-7-16,-1-1-13 0,1-2-17 0,-1-2-18 0,1 1-22 16,0-3-17-16,0 0-16 0,0 0-21 0,1-2-18 15,0-4-13-15,2 3-7 0,1-3-1 0,3 2-1 0,-2-2-6 0,2-2-7 16,1 0-4-16,0 1-3 0,3 1-8 0,-2 1-18 15,1 0-23-15,3 3-28 0,-3 0-24 0,-1 3-22 0,3 0-23 16,1 1-22-16,-2 2-23 0,0-1-19 0,0-2-21 0,-1 3-14 16,0-2-16-16,-1 4-12 0,2-1-11 0,-3 2-2 15,-1 2 1-15,1-1 15 0,1 2 24 0,-4 0 32 0,2-1 32 16,-2 1 31-16,-1 0 33 0,0 1 30 0,1 2 29 16,-2 2 24-16,3-2 16 0,0 1 16 0,1 2 15 15,1-1 7-15,1 2-1 0,2-1 5 0,1 0-6 0,0-1-10 16,4-2-6-16,-2-1-8 0,2 0-7 0,2 0-2 0,-4-4 2 15,0 1 12-15,-1-4 14 0,0 1 17 0,-3-2 22 16,0-2 21-16,-2-1 20 0,0-1 20 0,-1-1 20 0,1-1 10 16,-1-1 2-16,0-1 8 0,-2-1-4 0,2 2 1 0,-2-2 2 15,-3 0 1-15,1 0 3 0,-1 0-5 0,-4 1 2 0,1 1-10 16,-2 0-16-16,-3 2-16 0,-2 0-18 0,1 4-23 16,-1 1-18-16,-3 0-20 0,2 3-13 0,-3 3 0 15,1 1 13-15,0 2 7 0,-3 3 8 0,2 0 6 0,0 2 4 16,-1 1 0-16,4 0-7 0,-1 3-10 0,0-2-14 15,2 1-16-15,5-1-11 0,-1 2-10 0,2-1-14 0,1-1-22 16,2 0-34-16,1 0-46 0,0-1-64 0,3-2-57 16,0-1-87-16,2-3-83 0,0-1-68 0,3-1-50 0,2-2-31 15,-1-1-18-15,3-1-17 0,-2-1-32 0,2-3-19 0,0 2 6 16</inkml:trace>
  <inkml:trace contextRef="#ctx0" brushRef="#br0" timeOffset="48138.78">21466 7764 444 0,'-4'-9'714'16,"-2"0"-33"-16,-1 0-55 0,-1 1-69 0,-2 1-57 0,-2 0-44 16,4 2-30-16,-3 2-34 0,1 1-38 0,-1 1-38 0,1 1-42 15,2 1-35-15,1-1-48 0,-4 2-46 0,4 1-45 16,2 1-34-16,-1 1-23 0,3 1-21 0,-2 0-10 0,1 1-3 16,-1 4-7-16,3-2 2 0,0 3-1 0,1 0-1 0,1 0-7 15,1 1-3-15,1-1-18 0,0 0-9 0,1 0-11 16,0 0-31-16,0 0-25 0,2 0-34 0,-2 0-23 15,1 0-27-15,2-1-17 0,0-1-20 0,2-1-23 0,-2-2-11 16,1 3 6-16,-1-2 18 0,-1 0 23 0,-1 1 23 0,-1-1 35 16,-1 1 34-16,-2-2 49 0,-2 1 58 0,-2-1 36 15,0 1 35-15,-3-1 26 0,-1 1 26 0,1-2 18 0,-3 0 11 16,-1 1-1-16,0-1-3 0,-1-1-6 0,0-2-15 0,1-1-18 16,2 0-13-16,-5 1-28 0,7-1-30 0,-2-1-45 15,2-2-62-15,1-1-85 0,1-1-86 0,5 0-79 0,0 0-84 16,4-1-64-16,3-1-75 0,-2-3-84 0,2 3-61 15,0-1 9-15,4 1 39 0</inkml:trace>
  <inkml:trace contextRef="#ctx0" brushRef="#br0" timeOffset="48456.32">21724 7693 570 0,'0'-9'822'0,"-2"2"-10"0,-3-2-85 16,1 4-115-16,-1 0-100 0,0 4-72 0,-3 0-59 15,0 1-59-15,-3 2-39 0,1 0-28 0,-1 0-32 16,-2 1-34-16,3 0-35 0,0 0-45 0,0 0-38 16,2 1-19-16,1 1-18 0,0 1-12 0,3 0-9 0,-2 0-6 15,3 1-5-15,0 2 6 0,2-1-4 0,0 0-7 0,2 2-3 16,0-1-3-16,2-2-5 0,1 2-3 0,2 0-14 0,0-1-18 16,-1 1-29-16,2 0-24 0,0 0-33 0,0 0-32 15,0 0-30-15,1 1-30 0,-1 1-15 0,1-1 5 16,-1-1 13-16,-1 2 24 0,-2-1 28 0,-3 1 42 0,1 1 29 0,-2 1 38 15,0 0 32-15,-3 0 21 0,0 0 21 0,-3 1 15 16,-1-2 22-16,-1 1 5 0,-2-3 24 0,0 0 2 0,-1-2 2 16,-3 0-10-16,3-2-4 0,-1 0-24 0,-1-1-41 15,2-1-59-15,1-2-101 0,-1 1-100 0,3-3-108 0,0-2-141 16,1 1-190-16,0-2-87 0,0 0-29 0,0 1 17 16</inkml:trace>
  <inkml:trace contextRef="#ctx0" brushRef="#br0" timeOffset="49565.7">15401 8325 7 0,'-2'-3'670'0,"1"0"3"0,0 1-47 15,-2 0-81-15,1 2-80 0,1 0-60 0,-2 0-44 0,2 4-30 16,-2-1-29-16,0 1-20 0,2 2-26 0,-2 0-12 0,0 3-15 16,1 2-25-16,0 1-17 0,1 1-31 0,1 4-24 15,-2 2-24-15,0 2-25 0,2 2-21 0,2 2-15 0,0-1-12 16,0 3-7-16,1 0 2 0,0 2 0 0,3-1 3 15,-1 2 0-15,5-1-3 0,-2-1-3 0,5 1 2 0,0 1-5 16,2-3 0-16,4 1-6 0,-1-2 4 0,5-1 0 0,-2-1 1 16,2 0 1-16,4-1-3 0,1-4 1 0,3 1-5 15,0-2-2-15,4-2-5 0,1 1-7 0,0-4-4 16,1 1-7-16,-1-4-6 0,0-1-6 0,0 0-3 0,1-4-8 16,-4 0-2-16,2-1-6 0,-4-1-8 0,1-2-4 0,1-1 0 15,-4-3-2-15,3 0 1 0,-6-1-8 0,-1-1-8 0,0 1-8 16,-3-3-4-16,-3 3-3 0,-2 0-10 0,-2 1-11 15,-4-2-7-15,-3 2-1 0,-1 2-1 0,-1 1-3 0,-5-2-9 16,1 1-26-16,-4-1-45 0,1 1-71 0,-5 1-63 16,1-2-59-16,-1 2-50 0,-1-1-47 0,-1-1-59 0,-1 1-73 15,-2-1-45-15,-1 2 14 0</inkml:trace>
  <inkml:trace contextRef="#ctx0" brushRef="#br0" timeOffset="49865.91">16067 8821 453 0,'-4'-12'769'16,"1"3"23"-16,-1 0-99 0,3 1-130 0,-1 3-102 0,1-1-68 16,0 1-41-16,-1 3-19 0,0 2-19 0,0-1-20 15,1 1-22-15,-1 0-33 0,0 1-29 0,2 1-38 0,0 3-44 16,2 1-42-16,0-1-28 0,-1 6-19 0,3-2-13 16,0 3-7-16,2 0-12 0,1 0-6 0,1 2 1 0,2-1-2 15,1-1-6-15,5 3-4 0,-2 0 0 0,3 0 1 0,0 2 3 16,-1-2-1-16,2 1-6 0,-4 1 5 0,1-1-1 15,-4 1 0-15,-1-1 0 0,-3 2 0 0,-2 0 0 0,-4 0 5 16,-2 0 2-16,-4 2 2 0,-3-2 4 0,-4 1 5 0,0 1 0 16,-6-1 7-16,0 1 2 0,-4-1-2 0,0-1-1 15,-2 0 3-15,-2-3-3 0,4-2-3 0,-2 0-8 16,1-4-16-16,4-2-13 0,-1-1-24 0,4-3-31 0,4 0-55 16,1-1-69-16,4-2-80 0,1-5-109 0,3-1-101 15,5-3-83-15,2-3-91 0,4-3-115 0,3 0-74 0,3 0-7 16,0 2 41-16</inkml:trace>
  <inkml:trace contextRef="#ctx0" brushRef="#br0" timeOffset="50423.79">16972 9154 7 0,'5'-22'657'0,"-2"-1"19"0,0-3-59 0,0 3-83 15,-2-1-99-15,0 0-69 0,-1 2-46 0,0 0-33 0,0 3-25 16,-1-1-28-16,-2 4-16 0,0 1-22 0,2 4-1 0,-3 0-4 16,0 4-8-16,-2 3-6 0,-1 2-13 0,-1 4-16 0,-1 4-23 15,-1 1-16-15,0 5-17 0,-2 0-19 0,0 3-11 16,0 1-12-16,1 1-6 0,-2 0-3 0,3-1-9 15,1 1 0-15,-2-2-6 0,4 0-6 0,0-2-8 16,3-1-10-16,-1-2-7 0,5 1-6 0,0-2-7 0,2 0-11 16,1-3-4-16,1-1-11 0,2-1-16 0,1-2-7 0,1-1-10 15,3-2-2-15,1-1 1 0,1-1 2 0,-1-2 0 0,2 1 9 16,-3 0 18-16,2-1 12 0,-1 2 12 0,-4 1 5 16,-1 2 8-16,0-1 12 0,-1 1 7 0,-2 1 9 0,0 4-2 15,0 1 6-15,-1 1-1 0,-2 4-5 0,2 0-10 0,-3 1-17 16,2 1-18-16,-1-1-37 0,-1 2-35 0,1-1-50 15,1-2-51-15,1 1-57 0,-2-3-60 0,2 0-52 0,0-2-41 16,3 1-33-16,-3-2-23 0,5-2-20 0,-1 1-34 16,0-4-44-16,0 1-35 0,0-2 15 0</inkml:trace>
  <inkml:trace contextRef="#ctx0" brushRef="#br0" timeOffset="50742.01">17206 9126 511 0,'6'-9'624'0,"-1"1"-63"16,-2 0-74-16,2 3-73 0,-1 3-59 0,-1 1-54 0,-1 2-22 15,2 1-37-15,-3 3-29 0,-1 3-25 0,0 2-38 0,-1 1-28 16,-1 1-26-16,0 3-20 0,0-1-30 0,-1 1-18 16,1-2-10-16,0 2-12 0,-1-1 3 0,1-1-8 0,0-1-7 15,1-1 1-15,-3-2-1 0,2-2-1 0,0 1 2 16,-1-4-2-16,2 1-8 0,0-2-12 0,-1-2-1 0,1-2-3 16,-1-2-2-16,2-2-2 0,0 1-1 0,2-4 0 0,-1-3 11 15,1 1 15-15,0-2 8 0,4-2 5 0,0 0 5 16,1-3-1-16,0 2 0 0,0 0 7 0,1 1-7 0,2 1-7 15,-1 3-3-15,-1 1-3 0,0 1-8 0,3 2-6 16,-4 0 3-16,4 1-11 0,-3 3 1 0,2 2 1 0,-2 0 4 16,2 2 3-16,-2 2 5 0,1 2 7 0,-4 1 2 0,1 1 10 15,-1 2 13-15,-2 1-1 0,-1 0 0 0,-2 2 2 16,-2-1 4-16,1-1-3 0,0 2-7 0,0-3-16 0,1 1-39 16,1-2-41-16,-1-3-56 0,2 0-61 0,2 0-59 15,-2 0-59-15,3-2-55 0,0 0-58 0,2-2-55 0,0-4-62 16,0 2-48-16,3-2 6 0</inkml:trace>
  <inkml:trace contextRef="#ctx0" brushRef="#br0" timeOffset="51016.06">17575 9088 514 0,'0'-7'801'0,"0"-1"-23"0,-2 2-57 0,1 2-66 16,-2 1-65-16,2 3-69 0,-2 0-75 0,0 3-59 0,-1-2-63 16,1 2-48-16,-1 3-58 0,-1 0-52 0,2 3-51 0,-1 0-38 15,3 2-19-15,0-1-18 0,2 1-7 0,2-2-11 16,1 1-11-16,3 0-8 0,0 1-6 0,2-4-7 0,-1-2-9 15,3 0-10-15,2-1-8 0,0-2-4 0,-2-2-2 16,2 0-5-16,-3-2 1 0,-1 1-1 0,3-2 10 16,-3-2 8-16,2 0 6 0,-4-2 5 0,0 0 9 0,-2-2 10 0,-1 0 8 15,-1-2 12-15,-3 2-3 0,-3-1 1 0,-1-1 4 16,-1 1-3-16,-5 0-1 0,0 2-3 0,-3-2-13 0,-1 3-13 16,-3 1-12-16,0 3-25 0,1 2-39 0,-4 1-45 15,1 1-56-15,1 2-94 0,2 0-101 0,2-1-93 0,0 1-73 16,6 0-55-16,4-1-65 0,1 2-67 0,3 0-56 0,3-1 28 15,1 2 74-15</inkml:trace>
  <inkml:trace contextRef="#ctx0" brushRef="#br0" timeOffset="51232.12">17736 8965 595 0,'-8'-6'1021'0,"3"2"51"16,-1-1 30-16,3 2-181 0,0 0-228 0,2 0-210 0,2 0-150 16,2 0-122-16,1 0-77 0,3 2-52 0,0-1-28 0,4 1-20 15,0 2-18-15,-1 1-17 0,2-2-23 0,1 1-23 16,-1 0-34-16,1-1-56 0,-2 2-65 0,1 1-73 0,-4 0-98 16,2 0-89-16,-2-1-78 0,-1 1-64 0,-1-2-47 15,-1-1-39-15,0 0-46 0,-3-1-19 0,0 1 46 0</inkml:trace>
  <inkml:trace contextRef="#ctx0" brushRef="#br0" timeOffset="51456.7">17807 8742 408 0,'-7'-14'785'0,"0"2"24"0,1-1-97 0,3 2-139 0,2 1-128 16,0 2-108-16,1 2-63 0,0 2-36 0,1 1-15 16,0 1 6-16,1 2 4 0,1 2-7 0,1 2-2 0,-1 2-4 15,1 3-14-15,-1 5-26 0,-1 2-28 0,1 2-34 16,0 3-20-16,-2 3-17 0,1 2-16 0,-2 1-17 15,-2 0-13-15,2 3-4 0,-1-3-3 0,-2 3-8 0,0-3-18 16,3 1-8-16,-1-2-16 0,1-1-19 0,-1-2-14 0,1-1-21 16,0-2-44-16,0-2-50 0,0-2-56 0,-2-1-67 0,2-1-87 15,0-2-87-15,0-4-77 0,0 0-66 0,0-3-58 16,0-1-55-16,0-2-70 0,0-2-2 0,3-2 55 16</inkml:trace>
  <inkml:trace contextRef="#ctx0" brushRef="#br0" timeOffset="52206.93">17975 8871 714 0,'4'-15'770'0,"-1"4"-65"16,1 2-94-16,-2 2-100 0,1 1-79 0,-1 1-68 0,-1 4-47 16,1 1-36-16,-2 2-23 0,2 3-10 0,0 3-9 0,-2-1-19 15,1 4-19-15,-1 1-21 0,1 1-23 0,-1 2-31 16,-1 0-29-16,1 2-27 0,-1-1-23 0,1 1-11 0,-4-3-12 16,2 3-4-16,1-2-7 0,-1-1-4 0,0-1-6 15,0-2 0-15,-3-1-4 0,3 1-5 0,-3-4-7 0,0 1-2 16,1-2 0-16,-1-2 1 0,5 1-5 0,-4-2-4 15,4-2-4-15,0 1-5 0,0-2 3 0,4-2 3 0,-1-1-1 16,1-3 1-16,3-1 4 0,0-2-1 0,0 0 5 0,5-3 1 16,-2 0 0-16,1-2-13 0,3 2-11 0,-1 0-17 15,0 2-15-15,-1-1-5 0,-1 1-5 0,1 2 1 0,0 2 4 16,-2 2 18-16,0 1 13 0,-1 3 12 0,2 0 16 0,-4 1 4 16,0 1 9-16,0-1 2 0,0-1-1 0,2 1-1 15,-2 1-8-15,0 0 7 0,2-1 2 0,1-1 1 0,1-1 2 16,0-3 2-16,2 0-7 0,1-2-6 0,-1 0-1 15,1-1-20-15,-1-4-9 0,-1 2-16 0,2-3-4 0,-3-1-3 16,0-1 5-16,0-2 7 0,-1 1 7 0,-2-2 23 16,-2-1 24-16,-2 2 27 0,-2 1 25 0,0 0 20 0,-2 0 27 15,-3 3 23-15,0 0 21 0,-1 1 12 0,-1 2 0 0,-2 1-7 16,0 3-10-16,0 0-18 0,0 4-19 0,-2 2-18 16,0 2-16-16,1 3-13 0,1 3-11 0,0 1-5 0,0 4-3 15,1 1-1-15,2 3-2 0,1 0-7 0,2-1-7 16,1 1-9-16,1-2-4 0,2 2-10 0,1 0-14 0,2-2-14 15,0 1-13-15,1-2-12 0,0-3-18 0,1 1-26 0,0-2-27 16,-1-2-32-16,1 0-26 0,-1-3-17 0,1 0-16 16,1-3-10-16,-1 0 0 0,0-1 4 0,3-4 5 0,-1-1 17 15,1-1 19-15,3-2 16 0,-2-2 14 0,2-1 10 0,0 0 16 16,-1-3 31-16,0 0 33 0,-1 3 31 0,1-1 28 16,-2 1 40-16,0-2 34 0,-2 4 24 0,-2-1 22 0,-1 1 11 15,1 1 10-15,-2 3 12 0,1 0 6 0,-1 3 4 16,1 0 2-16,-2 3 13 0,0 1 9 0,-1 2 4 0,0 3 2 15,-2 0-5-15,3 2-12 0,-4-1-14 0,2 2-20 0,-2 2-21 16,0-1-26-16,-2 2-21 0,2-1-17 0,0-1-13 16,-2 0-16-16,0 1-5 0,1-2-6 0,-1 2-2 0,1-2-1 15,-2 1-2-15,1-3 3 0,-1 1 3 0,0 1 6 16,-1-1 3-16,0-1 8 0,2-1 6 0,1-1 7 0,-1-1 3 16,0-1 1-16,2-1-1 0,0-2-4 0,0 0 1 0,0-2-9 15,2-1-8-15,1-1-10 0,3-4 0 0,1 0-10 16,1-3-5-16,3-3-12 0,0-2-14 0,3-2-6 0,0-2-7 15,2-1-8-15,0-1-7 0,0 1-5 0,0 0-3 16,1 0 1-16,-3 1-4 0,0 4-20 0,-2 1-18 0,-4 2-28 16,-2 3-29-16,1 1-32 0,0 3-32 0,-3 1-40 0,-1 0-53 15,2 2-57-15,-2 0-53 0,-2 0-45 0,2 1-53 16,0 0-78-16,-2 1-100 0,-1 1-34 0,0 2 19 0</inkml:trace>
  <inkml:trace contextRef="#ctx0" brushRef="#br0" timeOffset="66805.95">5480 13707 354 0,'-7'-3'499'16,"2"-2"-85"-16,1 1-82 0,0-2-50 0,1 1-42 0,0 1-19 0,2 1-16 15,1-2-21-15,1 1 15 0,1-2-7 0,1 0-11 16,1 0-11-16,1 0-9 0,2 0-22 0,0 1-4 16,4-1-6-16,-2 3-48 0,1 0-6 0,0 2-11 0,1-3-14 15,0 4-13-15,0-1-10 0,1 1-9 0,-1 1-4 0,-1 1 7 16,1 0-9-16,0 1-3 0,-2-2-9 0,1 2 3 0,-1-1-3 16,2-1 0-16,-3 2-3 0,0-2 3 0,2 1 0 15,-1 0 0-15,0-1-6 0,0 1 3 0,0-1-1 16,-1-1-1-16,-2-3-1 0,3 2-12 0,-2-4-12 0,3 2-15 15,-3-3-9-15,-1 2-34 0,-1-1-32 0,-1 1-33 0,1-1-37 16,-1 1-33-16,-1-1-42 0,-1-1-30 0,0 2-40 0,1-1-46 16,-3 4-103-16,0 1-76 0,0 1-16 0,-3 2 8 15</inkml:trace>
  <inkml:trace contextRef="#ctx0" brushRef="#br0" timeOffset="68186.27">6662 13594 316 0,'-3'-3'444'0,"2"2"-76"0,0-2-56 16,-1 3-34-16,-1-3-22 0,3 1-10 0,-1 1-5 16,1-3 7-16,-1 4-3 0,-1-1-6 0,2 0-13 0,0-1-24 0,2 1-17 15,-1-1-18-15,3-1-13 0,0 2-19 0,3-2-9 16,0 1-11-16,4 2-4 0,-1-2 0 0,3 2-5 0,1-1-7 15,2-2-7-15,1 3-11 0,-1-1-6 0,4-1-10 16,1 1-10-16,0-1-10 0,2-1-6 0,1 0-10 16,0 0-8-16,-1 2-5 0,3-1-4 0,0-1-4 0,-3 3-1 0,1 0 0 15,-2 0-10-15,-1 3 3 0,-2-1-7 0,-1 0-2 16,-4 2-1-16,1-3 1 0,-7 1-3 0,-1-1 1 0,0-1 11 16,-3 0-6-16,0 0 6 0,-1 2 2 0,-1-1-2 15,-1-1 3-15,0 0 2 0,-1 0 2 0,0 0-4 0,0 0 3 16,-1-1-1-16,1-1 0 0,-3 2 1 0,2 0-13 15,-1-1-21-15,1 1-33 0,-2-3-38 0,0 1-48 0,1-1-68 16,-2 0-72-16,2 0-68 0,-1 0-52 0,1 0-35 0,1 2-36 16,1 1-48-16,-2-2-92 0,2 2-29 0,-6 0 23 15</inkml:trace>
  <inkml:trace contextRef="#ctx0" brushRef="#br0" timeOffset="70382.25">5470 14662 139 0,'-6'-6'379'0,"-1"2"-86"0,2-3-61 16,-2 2-47-16,1-1-31 0,-1-1-23 0,1 2-18 15,0-3-13-15,-1 1-14 0,0 1-10 0,2-3-11 0,-1 1-7 16,1 1-1-16,0-1-6 0,1 2 1 0,1 0-1 16,-1-1 1-16,1 2-3 0,1-2 0 0,-1 1-3 0,1-2 3 15,1 1 11-15,1-2 4 0,1 0 12 0,1-2 12 16,-1-1 13-16,2-1 11 0,0 1 5 0,1-2 5 0,0 1 5 16,0-2 4-16,-1 0 3 0,1-2-2 0,1 1-11 0,0-2-4 15,1 0-6-15,-1 1-3 0,2-1-13 0,1 0-15 16,-1 0-12-16,0 0-10 0,1 2-5 0,-1-1-10 15,0 1-9-15,0 1-6 0,2 1-6 0,-1 4-3 0,-1-2-4 16,2 1-2-16,-1 2-5 0,1 0-6 0,0 2 2 0,0 1-4 16,0 0-3-16,3 1-3 0,1 2 0 0,-1 2 2 15,2 1-1-15,0 1 2 0,2 1 2 0,0 0-4 0,2 2 14 16,0 0-7-16,0 2-7 0,2 2-6 0,0-1-5 16,0 4-5-16,-1-2-6 0,2 3-2 0,-3 0-13 0,-1 0 5 0,-2 1 4 15,1 2 7-15,-2-1 3 0,-3 2 6 0,2 1 9 16,-2 1 8-16,-2 0-3 0,-2 1 2 0,-1 1 5 0,-3-2-2 15,-1 1 1-15,0 2 3 0,-4 0-3 0,0 0-3 16,0 1 4-16,-4 0 1 0,0-1 1 0,-1 0 4 16,-1 1 4-16,0-1 2 0,-4-1 3 0,1 2 6 0,-1-1 1 0,-4 2 0 15,0-2 3-15,-2-2-2 0,0 1 0 0,-1 1-6 16,-2-2 0-16,1-1-4 0,0 0 0 0,-1-3-6 0,2-3-11 16,0 0-2-16,2-3-20 0,-2-1-40 0,5-5-53 15,-1-2-71-15,2-1-73 0,2-3-54 0,2-3-53 0,0-3-55 16,4-1-61-16,3-1-85 0,2-1-63 0,0 0 0 15,0 0 39-15</inkml:trace>
  <inkml:trace contextRef="#ctx0" brushRef="#br0" timeOffset="71083.53">6557 14995 459 0,'-8'-1'612'0,"1"-2"-87"0,0 0-105 16,0-1-82-16,1 3-51 0,1-2-27 0,1 3-11 0,0-1-8 15,3-1-9-15,-1 2-22 0,2 0-25 0,-1 0-31 16,-1 0-28-16,2 0-20 0,0-1-19 0,2 1-8 0,1 0-2 15,-1 1 2-15,3-1 7 0,2 2 8 0,0-1 9 16,2-1 4-16,0 0 12 0,2 0 7 0,3 0 0 0,3-1-4 16,0-1-4-16,2 1-11 0,4-1-13 0,0-1-12 15,4-1-18-15,1 0-18 0,1 0-2 0,2 0-13 0,1-2-12 0,2 1-8 16,0-1-4-16,-1 0-1 0,1 1-4 0,-1 1 0 16,-4 1-13-16,-1 2 0 0,-3-1 5 0,1 2-1 15,-4 2 0-15,-2-2 0 0,-3 1 2 0,0 2 1 0,-3-1 0 16,-1-1 8-16,-2 2-4 0,-4-1 2 0,0-1 1 0,0 1 3 15,-3-1 1-15,1 1 0 0,-3-2-1 0,1 1-1 0,-1-1-1 16,0 0-1-16,-2 0-7 0,0 0-21 0,0 0-31 16,0 2-43-16,0-2-49 0,2-2-67 0,-1 1-75 15,-1-2-89-15,2 0-73 0,-2-2-56 0,0 1-39 0,0 4-52 16,0 0-80-16,-2-6-49 0,1 3 18 0,-3-1 57 0</inkml:trace>
  <inkml:trace contextRef="#ctx0" brushRef="#br0" timeOffset="81282.1">6879 7309 31 0,'1'-3'47'16,"1"1"-8"-16,0 0-8 0,0 0-6 0,1-1-9 0,-1 2-2 15,1-2-2-15,1 0-2 0,1 0 4 0,-3-1 8 16,3 3 4-16,-3 0 9 0,0-2 12 0,1 3 7 16,-1-2 16-16,0 1 12 0,0 1 12 0,-1 0 3 0,1 0 7 15,-2 0 0-15,2 0 2 0,-2 0-4 0,0 0-3 0,0 0-11 16,0 1-9-16,0 1-13 0,0 1-9 0,0-2-6 15,0 0-5-15,0-1-6 0,0 2 2 0,0-2-5 0,0 3 0 16,0-1 6-16,0-1 8 0,0 1-2 0,2 1 11 16,-1-2 8-16,-1 2 8 0,0 0 14 0,0 0 8 0,0 0 16 0,0 0 12 15,0-1 16-15,0 2 12 0,0-1 7 0,0 2 3 16,-1-1-4-16,-1-1 1 0,2 0-9 0,-2 0-13 16,2 0-9-16,-1 0-15 0,0 0-9 0,-2 0-12 0,1 0-10 15,0 0-6-15,1-2-8 0,-1 3 5 0,0-3-19 0,2 1-16 16,-1-2-5-16,0 0-2 0,1 1-2 0,0-1-7 15,0 2-4-15,0-1-17 0,0 1 8 0,0-2 4 0,0 1-3 16,0 1-4-16,0-1-8 0,0 1-3 0,1-1-4 16,0 2 3-16,1 0 0 0,0 0 1 0,0 2 5 0,1-2-3 15,0 1 7-15,1-1 2 0,3 2 1 0,0-2-4 0,2 1 1 16,0-1 3-16,3 0-6 0,2-1-1 0,0-1-6 16,1 1 1-16,4-1 1 0,-1 1-3 0,3-2 5 0,0 1-14 15,1-1 4-15,-1 2-10 0,2 0-18 0,0 2-31 16,0-1-50-16,0-2-45 0,1 2-53 0,0 0-42 0,1 2-49 15,0-1-31-15,1 1-22 0,-1-1-12 0,3-1-12 0,-1 0-36 16,-2-3-78-16,1 1-43 0,-1-1 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1:43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5852 8335 69 0,'-10'-4'199'16,"1"1"-1"-16,0 0-4 0,-2 0 7 0,3 0 9 0,-1-1 0 15,2 3 3-15,-2 0-6 0,2-2-2 0,-2 1 2 0,2 1 3 16,-2-1 11-16,2 2-2 0,0-1 6 0,0 1 10 16,0 1 7-16,1 1 5 0,1 1-4 0,0 0-12 0,0-1-18 15,1 2-17-15,0-1-16 0,1 1-15 0,0-1-14 16,2 1-16-16,-1-2-19 0,2 1-14 0,0 0-16 0,0 0-9 16,2 0-16-16,3 1-7 0,1 1-8 0,4 1-6 0,4 0-4 15,-1 0 0-15,6 2-6 0,1-2-4 0,1-2-7 16,0 2-10-16,3-1-9 0,0-1-14 0,1-1-8 15,0 0-12-15,2 0-11 0,-1 0-9 0,-1-3-6 0,0 2-9 16,0-2-4-16,-1 1-7 0,0 1-3 0,-3-2-7 0,0 1 5 16,-2-1-4-16,-1 1-1 0,-2-1 0 0,0 2 4 0,-3 0 9 15,-1-1 6-15,-3 2 12 0,0-1 6 0,-4 1 7 16,0-2 12-16,-3 2 10 0,1-1-2 0,-3 1-1 16,-1-2-2-16,-1 1 1 0,-2-2 2 0,-2 1-4 0,0 2-7 15,-5-1 6-15,1-1 7 0,-3 1 6 0,-3-2 2 0,1 1 10 16,-2-1 3-16,-2 0 4 0,1 0 7 0,-1 2 8 0,-2-2-1 15,1 0-3-15,-1 0 9 0,1 0-7 0,-1 0 6 16,1 0 9-16,-1 0 6 0,3 1 1 0,-2 0 8 16,2 1 9-16,0-2 0 0,0 3 5 0,2-1 2 0,2-1 5 0,1 1 5 15,2 1 4-15,2-2 6 0,3 1 0 0,-1-2 0 16,2 1-5-16,3 0-6 0,0-1-15 0,2 2-7 0,0-2-14 16,0-2-10-16,2 2-5 0,3-2-1 0,1 2 2 15,-1-3 3-15,4 0 1 0,0 1 1 0,3-1 1 16,2 0-2-16,0 1-9 0,2 1-4 0,0 1-10 0,2 0-25 15,0 0-19-15,1 1-16 0,-1-1-23 0,2 0-23 16,-1 0-28-16,2 0-22 0,-2 0-40 0,1 2-34 0,1-2-45 0,0 2-42 16,-1-1-31-16,-1-1-41 0,-1-1-35 0,0-3-63 15,-4 3-82-15,0-2-61 0,-3-1 1 0</inkml:trace>
  <inkml:trace contextRef="#ctx0" brushRef="#br0" timeOffset="4484.22">5789 8451 447 0,'0'0'515'0,"0"0"-87"15,0 0-95-15,0 0-77 0,2 0-70 0,-1 0-42 16,1 0-17-16,3 0-16 0,-1 0-15 0,3 1-5 0,0-1-7 16,2 3-11-16,0-1-3 0,3-2-15 0,-1 3-13 15,1-2-13-15,1 1-6 0,3-2-10 0,-1 2-4 0,0-2-2 16,0 2 1-16,0 0 0 0,1-1 0 0,-2 2-1 15,0-3 1-15,0 0-4 0,-3 0-9 0,0 0-3 0,1 0-6 16,-3 0-2-16,1-1-10 0,-2-1 2 0,0 2 0 0,-2-1 3 16,-3 1 10-16,2 0-1 0,-2 0 2 0,0-2 3 15,-2 2 16-15,0-2 8 0,-1 2 16 0,-1 0 14 0,0-1 9 16,-2 1 6-16,-1 0 10 0,-2 1-6 0,-2-1 0 16,-3 2-5-16,2-2-10 0,-1 2-5 0,-3-1-2 0,2 2 6 15,-1-1-6-15,-2-2 1 0,0 1 4 0,1 1-2 0,-3-2-1 16,2 1-6-16,0 1-1 0,0-2-6 0,0 0 4 15,-2 0 1-15,2 1-10 0,0 0 0 0,-1-1 5 0,2 0 1 16,-1 0 0-16,1 0-1 0,2 0 3 0,2 0 4 0,-2 0-2 16,1 0 8-16,3 0-7 0,1 2-7 0,-1-2-1 15,0 0 3-15,4 0-3 0,-1 0-1 0,2 0 3 0,-1 0-9 16,3 0-4-16,0 0 0 0,0 0-4 0,0 0-7 16,0 0-7-16,0 0-3 0,3 0-7 0,-1 0 0 0,2 0 4 15,-1 2-6-15,2-1-7 0,2-1-13 0,0 0-17 0,1 0-23 16,-1 0-35-16,2 3-35 0,1-3-49 0,1 2-35 15,-1-2-44-15,1 0-27 0,0 0-24 0,1 0-15 16,1-2-1-16,-3 2-6 0,2-3-11 0,-1 2-30 0,-1-1-47 16,-2 0-48-16</inkml:trace>
  <inkml:trace contextRef="#ctx0" brushRef="#br0" timeOffset="24150.76">3791 9810 48 0,'0'0'328'0,"0"0"-53"0,-1 0-53 0,1 0-37 16,-2-2-30-16,1 2-24 0,-1 2-19 0,2-2-14 0,-2 1-6 15,2 0-12-15,0 1 5 0,-2-2-6 0,2 2 0 16,0-2 7-16,-1 1 0 0,-1 1-1 0,2-2 0 0,-2 0-3 16,2 0-4-16,0 1-2 0,0-1-5 0,-2 0-9 15,2 0-5-15,0 0-9 0,0 2-6 0,2-1-1 0,-2-1-8 16,0 2 4-16,2-1-4 0,1-1-3 0,-1 2-3 15,3-2 4-15,-1 1-3 0,0 1-7 0,3-1-1 0,0 0-6 16,2 1 1-16,-1 1-1 0,2 0 4 0,2 0-8 16,-1-1-2-16,1 1 5 0,1-1-4 0,0 2-4 0,-2-3-10 15,3 2-7-15,-3-1-10 0,1-1-4 0,0 1-6 0,-1 1-5 16,0-3 1-16,-4 1-4 0,0-1 8 0,0 1 6 16,0 1 5-16,-5-2 9 0,1 0 4 0,0 0 14 0,-2 0 7 15,-1 0 13-15,0-2 6 0,0 2 8 0,-3 0 5 16,-1 0 2-16,0 0 4 0,-1 0-5 0,-4 0-2 15,0-1-6-15,0 1-1 0,-3-1 2 0,0 1-2 0,-1 0-3 0,-1-2 3 16,-2 1 0-16,1 1 6 0,0 0 5 16,-1 1 0-16,0 1 12 0,2-1 15 0,2-1 5 0,-1 0 7 15,2-1-1-15,-1 1 2 0,3-2-1 0,-3 1-4 16,5 1-10-16,0-2-15 0,1 2-8 0,-1 0-5 0,2 0-12 0,3 0-8 16,0 0-12-16,-1 0 0 0,3-1-8 0,0-1-1 0,2 2-6 15,1 0-5-15,-1 0 0 0,3-1 3 0,0-1 8 16,3 2-7-16,-1 0 5 0,2 0-4 0,1 3-2 0,-1-1 1 15,0 1 1-15,2 1-4 0,1-1-8 0,-3 2-7 0,3-2-16 16,-1 1-11-16,-1 4-14 0,0-2-10 0,0 0-12 16,1 0-9-16,-1-2-4 0,1 1-10 0,-1 1-8 0,0-2-17 15,0-1-20-15,-3 0-33 0,2-1-37 0,0-1-43 16,-2-1-50-16,0 0-68 0,-2 2-120 0,-1-2-81 0,1-2-24 16</inkml:trace>
  <inkml:trace contextRef="#ctx0" brushRef="#br0" timeOffset="31779.99">8365 9748 63 0,'2'2'142'0,"-1"-2"-27"15,1 3-18-15,0-3-14 0,1 1-8 0,-1 2-2 0,0-2 0 16,0 1-3-16,1 0 5 0,-1-1 3 0,0 2-1 15,1-1 0-15,-2-1-6 0,0 1-9 0,-1 1-5 0,2-1-12 16,-2 0-7-16,2 1-12 0,-2 0-4 0,0 0-5 0,2-1-4 16,-1-1 1-16,-1 1 1 0,2 0 5 0,-2 0 3 15,0 0 3-15,2-2 5 0,-2 1 7 0,0-1 8 0,0 0 9 16,0 0 8-16,0 2 7 0,-2-2 5 0,2 0 5 0,-2 0 5 16,2 0-2-16,-3 0-2 0,3 0-3 0,-2-2 1 15,-1 2-1-15,-1 0 0 0,2 0 0 0,0 2-3 16,0-2-3-16,-1 0 0 0,1-2-3 0,0 2-4 0,-1-1-9 15,2 1 0-15,0 0 4 0,-1 0 1 0,2 0 5 0,-1 0-1 16,-1 0-1-16,2 0-5 0,-1-2 5 0,1 2-4 0,-1-2-7 16,-1 2-9-16,2-1 1 0,-1 1 5 0,-1 0-7 15,2-1 11-15,-1-1 2 0,1 1-6 0,-1-1-2 16,-1-1 8-16,2 2-5 0,-3-1-3 0,2-1 1 0,1 1 2 16,-1 1-4-16,-1 0 8 0,2-2 2 0,-3 3-5 0,3-2 0 15,-1 1 1-15,1-1-2 0,0 2-13 0,0 0-4 16,0 0-9-16,0 0-9 0,0 2-3 0,0-1-8 0,0-1-5 15,1 2-5-15,1-2 1 0,2 1 3 0,0 1 4 16,3-1-3-16,0 0 2 0,3-1-2 0,0 2 0 0,4-2 10 16,-1 0-1-16,2 0-3 0,0 2-8 0,1-1-3 0,1-1-10 15,-3 3-4-15,1-1-12 0,-1-1-20 0,-1 1-11 16,0 1-12-16,-4-1-5 0,2 2-13 0,-3-3 1 0,2 2 2 16,-2 0 5-16,-1 0-5 0,0-1-2 0,-1-1-14 15,-1 2-2-15,-1-1 2 0,1-1-4 0,-3 1 2 0,0-2 2 16,0 1 12-16,-2-1 5 0,-4 0 12 0,2 0 2 0,-3-1-8 15,1-1-3-15,-4 1-15 0,0-1-4 0,-4-1-14 16,1 2-6-16,-3-1-5 0,0 1-2 0,-4-1 6 0,1 2 1 16,-3-1 6-16,2 1 8 0,-1 1 11 0,-2 1 13 15,1 1 19-15,-1-2 14 0,1 2 16 0,1-1 23 0,-1-1 17 16,4 1 14-16,0-1 17 0,1-1 14 0,1 2 11 0,1-1 14 16,3-1 24-16,2 2 10 0,-1-1 8 0,4-1 9 15,0 2 2-15,3-2-2 0,-1 1-4 0,1 1-2 16,2-2-9-16,0 1-1 0,2 0 4 0,1-1 1 0,-1 2 5 15,5-2 11-15,-2 3 11 0,4 0 3 0,-2 0 1 16,5 0-12-16,1 0-14 0,-1 0-14 0,4 0-12 0,-1 0-22 0,0 0-15 16,4-1-19-16,-4 2-15 0,4-1-23 0,-1 2-23 15,-2-1-29-15,3 1-38 0,-1-1-33 0,-1-1-43 0,-2 0-44 16,3 0-48-16,-4-3-39 0,0 2-46 0,-3-4-63 16,-1 2-102-16,-2 0-73 0,1 0-20 0</inkml:trace>
  <inkml:trace contextRef="#ctx0" brushRef="#br0" timeOffset="36614.6">9856 7869 178 0,'-4'0'697'0,"1"0"31"0,0 0-112 0,0 0-126 0,-1 0-99 16,2 0-67-16,2 0-45 0,0-2-44 0,2 2-25 0,1-2-11 15,1 2-11-15,0-1-7 0,3 1-12 0,3-1-13 16,0-2-7-16,3 1-3 0,-2 1-12 0,2-2-13 0,-3 1-6 16,2-1-5-16,-3 3-11 0,-1-2-11 0,0 1-14 15,-4 1-3-15,1-1-5 0,-1 1-9 0,-1 0-10 0,-1 0-12 16,-2 1-2-16,2-1-5 0,0 0-2 0,-1 0 0 15,-1 0 0-15,0 0-2 0,0 0-2 0,0 0 0 0,0 0-4 16,0 0 3-16,0 0-5 0,0 1-3 0,0 1-2 0,0-2 1 16,2 0 5-16,-2 0-3 0,0 0 5 0,2 2-1 15,3-1 1-15,-3 2 5 0,4 0-4 0,-1 0-3 0,2 0 0 16,0 0-1-16,2 2-2 0,1-2-2 0,-1 0-3 0,4 2-2 16,1 0 1-16,-1 0-1 0,2-1-4 0,-1 2-1 15,0 2 2-15,1-2-1 0,0 1-1 0,-1 2-1 0,3-2-1 16,-1 3-3-16,2 0 3 0,-3 1 2 0,3-1-1 15,1 1 2-15,-1 1-1 0,0-1-2 0,2-1 0 0,-1 2 0 16,-1-2 3-16,-1 2-2 0,1 1-5 0,-2 1 2 16,-2-2 2-16,2 0 1 0,-2 2 4 0,0-1 2 0,-1 1-4 15,-2-2 3-15,2 0 0 0,-3 1 1 0,1 2-3 0,-3-1 0 16,4-1-4-16,-3 2 0 0,0-2 2 0,1 1 3 16,-2 0-4-16,1-1-1 0,-2 2 5 0,0 0-1 0,-2 0 0 15,4 0 1-15,-4-2-1 0,2 1-4 0,-1 0 7 16,-1 1 6-16,2-2-6 0,-2 2-3 0,-1-1 1 0,2-1 0 15,-3 0 1-15,-1 1 1 0,1 0-4 0,0-1-6 16,-2 1 3-16,1-2 4 0,-1 0 0 0,1 1-3 0,0-1 4 16,-2 0-1-16,0 0-2 0,0-3-1 0,0 2 0 0,0-1 2 15,0 0-7-15,0-2 4 0,-2 1-3 0,0-1 1 0,2-2-1 16,-1 1-2-16,-1-1-3 0,2-1-3 0,0-1 9 16,0 0-6-16,0 0-3 0,0-1 1 0,0-2-2 0,0 1-5 15,0 1-3-15,2-3-1 0,-2 1-17 0,1-1-3 16,-1 0-12-16,2 0-18 0,0 0-24 0,-2 0-34 0,5-1-40 15,-3-4-56-15,3 1-65 0,0-2-74 0,-1-2-76 0,2 0-66 16,0 0-38-16,-2-1-25 0,3-3-29 0,-4 1-47 0,0 1-54 16,-3-1 12-16,0 2 50 0</inkml:trace>
  <inkml:trace contextRef="#ctx0" brushRef="#br0" timeOffset="37127.47">10908 8315 554 0,'0'-1'710'0,"0"0"-42"0,0 1-120 0,1 0-106 0,1 2-85 16,-1 0-63-16,2 1-31 0,-2 0-22 0,3 0-18 15,-4 0-17-15,3-1-18 0,-1 0-31 0,-1 2-18 16,0 0-13-16,1 1-7 0,-1 0-6 0,-1 0-7 0,2 1-4 15,-2 2-2-15,0-2-1 0,0 0-8 0,0 1-4 0,-2 1-16 16,2-1-7-16,-1 1-6 0,-1-1-10 0,0 2 1 0,0 2-12 16,-1-1-5-16,-1 2-4 0,0 0-2 0,-2 0-5 15,1 0-1-15,-1 2 5 0,-1-1-5 0,0 1 9 16,0-1-2-16,0 1 0 0,0 1 2 0,0 0 3 0,-1-3-2 16,1 1-3-16,1-1 2 0,0 0-6 0,-1 0-3 0,2 0-3 15,-2-3-1-15,-1 2-1 0,3-4-1 0,0 1-5 16,0-1-2-16,2-1 0 0,0-1-2 0,1-1-1 0,-3 1-1 15,4-4-2-15,0 1-1 0,-1-1-1 0,2 1-3 16,-1-1 2-16,-1-1-1 0,2 0 0 0,0 0 0 0,-1-1-1 16,0-1 3-16,-1-1 2 0,-1 0 2 0,1 0-2 0,-3 0-1 15,1-1 0-15,0-2 3 0,-2 0-3 0,-1-2-2 0,1 0-3 16,1 0 4-16,-1-1 1 0,-1 0 5 0,2-2-4 16,-4 2-3-16,2-3 1 0,0 0 3 0,0 3 1 15,0-3-3-15,-2 0 0 0,2-1-3 0,0-3 2 0,0 3 1 16,1 1-4-16,-1 0 0 0,0 2-7 0,1 0-5 15,-2 3-9-15,1 1-13 0,1 0-9 0,-1 2-21 0,2 1-33 0,0 1-45 16,2 1-48-16,1 1-80 0,0 0-111 0,0 1-104 16,2-1-96-16,2 2-114 0,1-1-141 0,-1 2-48 0,3 1-2 15,1 1 60-15</inkml:trace>
  <inkml:trace contextRef="#ctx0" brushRef="#br0" timeOffset="58867.04">11806 13020 374 0,'0'0'343'0,"-1"0"-88"0,1 0-67 0,0 0-47 15,0 1-34-15,0 1-21 0,0-2-13 0,1 1-12 16,-1-1-7-16,2 2-5 0,-1-1-3 0,1-1 0 0,-1 0-4 16,-1 0 1-16,1 0-7 0,-1 0 3 0,3 2 1 0,-3-1 3 15,2-1-2-15,-2 0-1 0,0 0 3 0,0 0 0 16,0 0 5-16,0 0 0 0,0 0-1 0,0-1 3 16,0-1 0-16,0 2-2 0,0-1-3 0,0 1-3 0,0 0-6 15,-2 0-6-15,2 0-6 0,0 0-6 0,0-2-6 0,0 2-2 16,0-1-7-16,0 1-3 0,0 0 0 0,0 0-1 0,0 0-4 15,0 0 0-15,-3 0-5 0,3 0-13 0,-1 1-20 16,1-1-28-16,0 2-27 0,-3-1-31 0,2 1-38 16,-1-1-36-16,1 1-58 0,-2-1-68 0,2 0-99 0,-3 3-44 15,1 0-12-15</inkml:trace>
  <inkml:trace contextRef="#ctx0" brushRef="#br0" timeOffset="59145.74">11813 12988 340 0,'-1'0'400'0,"1"0"-73"0,0 0-81 16,0 0-65-16,0 0-51 0,-1 0-39 0,-1 2-22 16,2-1-24-16,0-1-16 0,0 2-27 0,0-1-14 15,0 1-13-15,-1-2-16 0,-1 1-24 0,2 0-27 0,0 1-35 16,2-2-45-16,-2 0-71 0,0 0-100 0,0 2-64 0</inkml:trace>
  <inkml:trace contextRef="#ctx0" brushRef="#br0" timeOffset="60442.7">12476 13673 173 0,'5'-2'250'0,"2"-1"-9"0,-2 0-9 0,-3 0-7 15,3 0-4-15,-3 1-9 0,0 1-3 0,-1 1 0 16,1 0 0-16,-2 0 5 0,-2 0 6 0,1 3 5 0,-3 0 0 15,-1 0-1-15,0 3-8 0,-4 0-12 0,1 1-11 16,-2 0-10-16,0 3-12 0,-3-2-18 0,2 3-13 16,0 0-18-16,-1-1-12 0,-2 1-19 0,4-1-13 0,-3-1-24 0,2 0-12 15,-1-1-10-15,4-1-11 0,-2-1-8 0,0 2-9 16,3-4-4-16,0 1-8 0,0-1-18 0,1 1-23 0,1-2-39 16,-1-2-46-16,2 1-50 0,0-1-42 0,1-1-47 15,-1 0-43-15,0 0-31 0,-1-1-14 0,4-1-12 16,-2 1 3-16,0-2 4 0,1 0-18 0,-1-2-30 0,-3 2-56 0,2 0-18 15</inkml:trace>
  <inkml:trace contextRef="#ctx0" brushRef="#br0" timeOffset="60766.89">12259 13602 100 0,'4'-5'334'0,"1"-1"-40"0,-3 3-34 0,0 0-31 15,-1 0-25-15,1 2-17 0,-1-3-24 0,0 4-10 0,-1 0-8 16,0 0-1-16,0 4 1 0,0-3 4 0,0 2 5 15,-2 0 4-15,0 2 0 0,-2 0 7 0,1 2 6 0,-2 0-5 16,0 2-11-16,0 0-9 0,-1 3-5 0,1-2-9 16,-1 1 0-16,0 3-14 0,0-2-15 0,3 0-8 0,-3 0-6 15,3 1-8-15,-1-1-9 0,1 0-5 0,1 0-4 16,-2 0-7-16,3-2-2 0,-1 4-4 0,1-3-1 0,1-1 4 16,0 1 2-16,0-1-2 0,1-1 3 0,4 1 11 0,-1-2 4 15,1 0 1-15,2-2 0 0,0 0-6 0,4-3-9 0,0 1 0 16,0-2-10-16,4-1-11 0,-1-1-6 0,4 0-3 15,-2-1-8-15,1-1-3 0,1-1-3 0,1 2-12 0,-1-1-11 16,-1 1-19-16,0-2-31 0,-3 1-35 0,1 1-33 16,-2 1-42-16,-2-2-50 0,-1 2-57 0,-2 0-58 0,1 0-47 15,-2 2-27-15,-2-2-20 0,2 0-19 0,-2 0-29 16,1 0-47-16,-2 1-57 0,-3 1-12 0,-1-2 18 0</inkml:trace>
  <inkml:trace contextRef="#ctx0" brushRef="#br0" timeOffset="64215.85">11076 15826 129 0,'-11'-3'150'16,"3"0"11"-16,-2 0 8 0,0 0 9 0,1 2 8 15,0-2 4-15,-1 1-3 0,0 0-11 0,0 2 3 0,1 0 2 16,-1 0-3-16,1 2-7 0,0 0-5 0,0 1-1 0,0-2 4 15,1 2 7-15,0 0-2 0,1 0-8 0,1 1 1 16,0 0 4-16,2-1-6 0,1 0-3 0,1 0-6 0,0 0-13 16,0-1-4-16,2 2-16 0,0-1-14 0,0 0-11 0,2 0-3 15,1 0-4-15,1 1-12 0,2 1-3 0,-1-1-2 16,5 1-3-16,1-3-1 0,1 2-8 0,2-1-12 0,1 0-6 16,2 0-5-16,1-3-1 0,1 1-8 0,3 1 3 0,1-1-5 15,2-1 3-15,1 2 6 0,3-2-2 0,-1 0 3 16,0 1-4-16,2-1-5 0,-1 1-2 0,-1 1-6 0,2-2-7 15,-2 2-17-15,-1-2-14 0,-2 1-14 0,-1 1-9 16,0-2-9-16,-3 0-12 0,0 1-8 0,-1 1-4 0,-1-2-1 16,-3 0 8-16,0 0 2 0,-3 0 8 0,0 0 9 15,-2 0 9-15,-2 0 9 0,-2 0 6 0,0 0 4 0,-1 0-1 16,-1 0-1-16,-1 0-9 0,-1-2-14 0,0 1-8 0,0 1-9 16,-2-2-11-16,-1 1-8 0,2 1-11 0,-2 0-9 15,-2 0-8-15,1 0-16 0,-3 0-14 0,-2-2-22 0,-1 2-15 16,-1-2-15-16,-1 1-16 0,0-2-15 0,1 2-16 15,-3-1-1-15,1 1-7 0,-2-1-4 0,2 1-19 0,-1 1-36 16,-1 0-66-16,-1 0-84 0,-1 3-42 0</inkml:trace>
  <inkml:trace contextRef="#ctx0" brushRef="#br0" timeOffset="64580.94">10898 15969 252 0,'-6'1'558'0,"2"-1"-74"15,2 2-93-15,-1-1-91 0,1-1-61 0,0 0-44 16,2 0-32-16,2 0-20 0,0 0-15 0,1 0-5 0,-1 0-5 16,1 0 8-16,1 0-3 0,3 2-4 0,0-1-8 15,2 0-7-15,0 1-8 0,0 1-11 0,1 0-12 0,-1 0-8 16,4 2-9-16,0-3-2 0,0 2 0 0,1 0-4 15,1 1 0-15,2 0 9 0,0 2 4 0,0-1 0 0,-1-1 2 16,3 2-3-16,-1-1 0 0,3 1 2 0,1-2 2 0,0 1-12 16,-1-2-1-16,3-1-10 0,-1 2-9 0,0-2-8 15,2-2-12-15,-2 1-20 0,1-2-17 0,-2-2-15 16,-1 1-21-16,1-1-16 0,-4 1-20 0,2-1-17 0,-4-1-20 16,0 0-13-16,-2 0-17 0,-1 2-21 0,-1-2-21 0,-1-2-18 15,-2 2-19-15,1-1-15 0,-2-1-16 0,-1 1-12 16,-1 1-14-16,0-2-23 0,-2 2-41 0,0 0-77 0,-1-1-55 15,-2-1-13-15</inkml:trace>
  <inkml:trace contextRef="#ctx0" brushRef="#br0" timeOffset="67797.27">17624 12954 182 0,'-1'-2'552'0,"-1"1"-75"0,1-2-108 0,1 0-98 16,-1 1-69-16,1 0-47 0,-2 1-24 0,0 0-15 0,2-1-11 16,-1 2 0-16,0 0-13 0,1 0-10 0,0-1-14 15,0-1-15-15,0 2-13 0,1 0-8 0,0 2-8 16,-1-1-8-16,2 1-3 0,0-1 2 0,0-1 9 0,3 1 7 16,-1 3 5-16,0-3 7 0,2 1 7 0,-1-1 5 0,2 1 8 15,0-1 2-15,2-1 5 0,0 2-4 0,2-1-7 16,-2 1-6-16,3-1-9 0,-1 0-4 0,1 1-2 0,2-2 2 15,2 2-4-15,1-1 3 0,-2 1 6 0,3-2 3 16,1-2 2-16,1 2-1 0,1-1-4 0,1 1-6 0,1-2-15 16,-1 0 2-16,0 1-4 0,-1 0-4 0,1-2 3 0,-4 1-4 15,2 1-2-15,-4-1-1 0,0 1 11 0,-3 1 1 16,-2-3 0-16,-3 1 4 0,-1 0 7 0,-1 2 4 0,-1-1 5 16,-4 1 0-16,0 0 1 0,-2 0-6 0,0 0-4 15,-5 0-8-15,0 0-8 0,-2 1-9 0,-2-1-3 0,-1 2-9 16,-3-2-6-16,1 0-11 0,-1 0-4 0,-2-2-3 0,1 2-5 15,-2-1-7-15,2-2-2 0,-1-1 8 0,0 1 1 16,1-2 4-16,0 1 0 0,0-1 3 0,1 1 2 0,-1 1 4 16,0-2-5-16,-3 1-1 0,2 1 1 0,-1 1 1 15,0 1 3-15,-2-1-2 0,3 2-1 0,-1 0-3 16,-1 2 3-16,0-1 0 0,2 2 6 0,0-1-4 0,1-1 3 16,0 2 5-16,2 0 2 0,0 2 8 0,4-1 0 0,2-1-2 15,-1 1-1-15,1 0 6 0,3-3-1 0,1 1 3 16,2-1 4-16,1 2 5 0,1-1 5 0,3-1 2 0,2 1 2 15,2-1 9-15,3 0 3 0,1-1-3 0,2 2 1 16,3-2-10-16,2 2-1 0,-2-2-7 0,5 0-2 0,-3 3-7 16,4-3-6-16,-2 1-2 0,1-1-5 0,-1 2-9 0,-2-1-14 15,2 1-21-15,-4-1-36 0,1 1-44 0,-4-2-34 0,-2 0-41 16,2 1-32-16,-5-1-25 0,0 1-28 0,-2-1-17 16,-3 0-4-16,1-1-16 0,-2 0-42 0,-1-1-78 0,-2 2-65 15,-2-1-23-15</inkml:trace>
  <inkml:trace contextRef="#ctx0" brushRef="#br0" timeOffset="69052.75">17249 13881 203 0,'-4'0'163'15,"4"-2"-32"-15,-2 2-32 0,1-3-20 0,-2 3-19 0,0-1-19 16,-1 1-8-16,-1-2-12 0,2 1-11 0,-2-1-10 0,1 1-15 16,-2-1-17-16,2 1-15 0,-2-1-19 0,2 2-27 15,-1 0-39-15,-1-1-53 0,2-1-59 0</inkml:trace>
  <inkml:trace contextRef="#ctx0" brushRef="#br0" timeOffset="70245.66">13939 13698 268 0,'0'-2'236'0,"0"2"-30"0,0-1-27 0,0 1-19 16,0 0-16-16,0-2-13 0,0 4-6 0,0-1-10 15,-2-1-11-15,2 2-9 0,-2-4-4 0,2 2-10 0,-1 0-8 16,0 0-2-16,0 0-9 0,-3-1 0 0,2 1 0 0,1 0 4 16,-4 1 4-16,1 2-2 0,-2-1-1 0,-1 2-1 15,-3 0 5-15,-1 6-6 0,0-3 8 0,-4 4-1 0,0-1-7 16,-2 1 12-16,1-1 10 0,-2 2 16 0,2 2 8 16,0-2 10-16,0 0 7 0,0-2 3 0,2 1 0 0,2-2 3 15,-1 0-11-15,0-2-14 0,3 1-9 0,0-1-6 0,2 1-11 16,0-4-9-16,2 2-1 0,-1 0-14 0,2-1-1 15,1-1-7-15,0 0-9 0,1 1-5 0,0 1-9 0,2-1-8 16,0-3-7-16,-1 3 3 0,1 0 1 0,1-1-1 0,0 2 4 16,1 0 1-16,2 0 8 0,-2 0 5 0,4 0 2 15,0 0-1-15,-1 0-2 0,3 0-4 0,0 0-2 16,2 0-2-16,1 2-2 0,0-4-5 0,0 2-1 0,1 2-5 16,0-2-1-16,2 0-1 0,0 0-4 0,-1 1-1 0,-1-2-5 15,2-1 3-15,-1 2-5 0,-2 0 0 0,1 0-11 0,1 0-12 16,-4-1-17-16,1-1-28 0,-4 2-28 0,2-3-36 15,-1 0-42-15,-2-1-42 0,0-1-39 0,1 1-32 16,-3-1-18-16,2-1-19 0,-1-1-8 0,2-1-7 0,-3 2 3 16,3 0-5-16,-3-1-21 0,2-1-55 0,-2 2-56 15,0-1-22-15</inkml:trace>
  <inkml:trace contextRef="#ctx0" brushRef="#br0" timeOffset="71284.53">13754 13747 285 0,'3'-3'289'0,"1"0"-72"15,-1 0-47-15,2 2-36 0,-5-2-18 0,3 3-19 0,1-2-6 16,-4 2-6-16,0 0-2 0,2 2-5 0,-1-2-4 16,-1 3-1-16,0 0 1 0,0 1 6 0,0 2-2 0,0 2-2 15,0-1-4-15,2 1 2 0,-2 2-3 0,2 2-3 16,-2 0-1-16,4 0-1 0,-2 2 1 0,1-1 4 0,0 0-4 16,1 0 5-16,-1 0 1 0,1 1 3 0,-1-1-1 0,1 1-2 15,-1-1-7-15,1 0-4 0,-1 1-5 0,-2 0-6 0,2-3-8 16,0 3-5-16,-3 0-10 0,0-2-5 0,1-2-4 15,-1 1-1-15,0-2-2 0,0 0-15 0,-1-2-6 16,1 0-6-16,0 1-10 0,0-2-21 0,0 0-8 0,-1-1-20 16,-1-2-16-16,2 0-15 0,0-2-17 0,0 2-25 0,0-3-16 15,0 2-12-15,0-1-20 0,-3-1-16 0,3-1-20 16,-1-1-28-16,1-1-41 0,-3 0-63 0,2 0-66 0,-1 0-30 16</inkml:trace>
  <inkml:trace contextRef="#ctx0" brushRef="#br0" timeOffset="71568.09">13788 13891 169 0,'-5'-3'489'0,"3"0"-67"0,-1 2-87 0,1 1-77 0,0 0-58 16,0-2-43-16,1 2-32 0,-1 0-19 0,2 0-15 0,0 2-12 15,0-1-10-15,0 2-9 0,0 0-7 0,2 3 3 16,-1-1 6-16,-1 2 14 0,2 0 11 0,-2 3 2 0,0 0 6 15,0 1-1-15,-2 1 1 0,2 1-17 0,-1-1-7 16,-1 0-14-16,2 0-14 0,-2 0-7 0,0-1-13 0,-1-1-8 16,2 1-8-16,0-2 2 0,-1 0-9 0,-1-5-7 0,2 2-8 15,0-2-11-15,-2 1-12 0,1-2-17 0,1 0-12 16,-2-1-16-16,2-2-25 0,0 1-20 0,-1-1-20 16,-1 0-16-16,3-1-7 0,0-2-10 0,0 0-7 0,0-4 0 15,2 2 10-15,-1-1 6 0,-1-2 8 0,2 1 0 0,-2-1 2 16,0 1-2-16,0-1 4 0,0 0-5 0,0 1-10 0,-2 1-9 15,2 0-16-15</inkml:trace>
  <inkml:trace contextRef="#ctx0" brushRef="#br0" timeOffset="71961.89">13670 13915 45 0,'-2'-3'163'16,"2"3"5"-16,3 0 2 0,-1 0-1 0,-1 0-3 0,0-1-13 15,-1 2-12-15,3-1-11 0,-3 2-11 0,3-1-7 0,-2-1-11 16,1 1-10-16,-1 1-4 0,2 1-7 0,-2 0-6 0,2 0-4 16,-1 2-9-16,0-1-10 0,2-1-6 0,-1 0-6 15,1-1-8-15,-2 1-8 0,1 0-5 0,-1-1-4 16,0 2-4-16,-1-1-1 0,-1-2-4 0,2 1-7 0,-2-1-6 16,2-1-7-16,-2 2-9 0,0-1-10 0,0-1-9 0,0 0-10 15,0 2-6-15,0-2-5 0,0 0-3 0,0-2-3 16,0 2-7-16,0-1-5 0,0-1-5 0,0 2-8 0,-2 0-14 15,2-1-17-15,-2 1-24 0,1-2-24 0,-1 1-37 16,0-2-37-16,-1 1-46 0</inkml:trace>
  <inkml:trace contextRef="#ctx0" brushRef="#br0" timeOffset="72338.5">13625 13934 146 0,'0'-1'178'0,"1"1"-26"0,0-1-26 0,-1 1-21 16,2 0-14-16,0 0-12 0,-2 0-7 0,1-2-5 0,1 1-3 16,0 1-4-16,0 0 2 0,0 0-3 0,-1 0-5 15,3-2-10-15,-3 2-4 0,1 0-13 0,0-1-11 0,1 1-15 16,-2 0-9-16,1 0-21 0,-1 0-16 0,2 0-18 15,0 1-29-15,-2-1-36 0,1 2-45 0,-1-2-61 0,-1 0-85 16</inkml:trace>
  <inkml:trace contextRef="#ctx0" brushRef="#br0" timeOffset="79727.22">17599 14182 249 0,'0'-1'534'0,"-1"1"-78"0,1-2-99 0,-2 0-81 15,2 2-53-15,0 0-37 0,2 0-15 0,-2 0-7 16,1 0-2-16,0 0-7 0,0 0 0 0,3 0-2 0,-1 2-5 16,2 0-7-16,1 1-9 0,2-3-8 0,0 3-11 0,2-3-5 15,3 0-13-15,1 1-9 0,0-1-14 0,0 2-15 16,2-1-11-16,-1 1-14 0,2-1-11 0,-2-1-10 0,2 0-2 16,0-1-3-16,1 1 0 0,-2 0 0 0,2 0-6 15,-2 0-2-15,-1-2 2 0,2 2 0 0,-1-3 2 0,-2 3-3 0,1 0 1 16,-1-1 6-16,-2 1-2 0,2 0 2 0,-2 0-4 15,1 0 0-15,-2 0-1 0,0-2-2 0,0 1 1 16,-2 1-11-16,0-3 1 0,-2 1-11 0,2 0 0 0,-3 2-7 16,-2-1-2-16,0 1-12 0,0 0-8 0,-1 0 2 15,-1-1-6-15,-1-1-10 0,-2 1-14 0,-1-1-21 0,-1 1-23 16,-1 1-1-16,0 0-10 0,0 0-15 0,-3 0-8 0,-3 1 1 16,2-1 6-16,-4 2 17 0,2-1 10 0,-1-1 1 15,1 0 3-15,-1 0 7 0,-1-1 3 0,3-1 2 0,-3 1-2 16,1-1-15-16,0 1-8 0,0-1-6 0,-2 1-14 0,-1 1-16 15,1-2-11-15,-2-1-8 0,0-1 2 0,-1 1 0 16,-2 0 11-16,2 0 17 0,-1-1 28 0,2 3 35 0</inkml:trace>
  <inkml:trace contextRef="#ctx0" brushRef="#br0" timeOffset="79977.44">17709 14131 8 0,'-16'0'62'0,"4"0"5"0,-2 0 6 0,-2 0 13 0,3 0 8 16,1 0 6-16,-1 2 12 0,1-1 7 0,1-1 9 16,0 3 7-16,3-1 4 0,-1-1-4 0,2 0-3 0,0 1-8 15,2 0-8-15,0-2-3 0,3 1-1 0,-2 1 0 0,0-1 2 16,3-1 0-16,-1 2 2 0,2-1 10 0,0 1 14 15,0-1 12-15,2 1 12 0,1-1 6 0,3 0 1 0,-1 1-3 16,2 0 5-16,3 1-17 0,0-2-22 0,0 2-19 0,2 0-18 16,-2 1-13-16,2 0-13 0,2-1-9 0,-2 0-15 15,4-2-3-15,-1 2 0 0,0-3-5 0,1 2-4 0,-2-1-9 16,0-1 1-16,1 0-7 0,-1 0-4 0,0 0-3 16,1 0-5-16,-3 0-6 0,1 1-10 0,-1 1-11 0,-2-2-20 15,2 0-23-15,-1 0-28 0,-1-2-30 0,-2 1-40 0,1 1-33 16,0-1-28-16,-4-1-23 0,0 2-20 0,1-1-2 15,-1-1-3-15,-1 1 9 0,-1-2 13 0,1 1 6 16,-1 1-1-16,-1-1-14 0,1 2-37 0,-1 2-68 0,-1-2-64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11T03:34:21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4506 14266 780 0,'-2'11'811'0,"-3"1"36"0,3 1-131 0,-1 1-153 16,1-1-136-16,0 3-94 0,0 1-48 0,2 1-28 0,0-3-20 16,2 2-21-16,0-1-28 0,-2-1-27 0,0-1-27 0,2-2-26 15,-1 0-23-15,-1-2-18 0,2-2-7 0,-2-2-8 16,1-2-6-16,0 1-1 0,-1-2-5 0,2-2-3 0,-2 1-1 16,0-2-9-16,0-2-3 0,0 1-6 0,0-4-4 15,0-2-2-15,0-1-10 0,1-2-2 0,1-2-8 0,0-4 2 16,2 2-1-16,-1-4 0 0,4 0 4 0,-1-3-4 0,3-1 1 15,-1 3-3-15,2-1-3 0,1 1-1 0,-1 1 1 16,0 3-2-16,0 2-5 0,-2 1 2 0,2 3 1 0,-3 1 1 16,0 4 3-16,0 1 3 0,-1 3 1 0,-1 1 3 15,-1 5-1-15,-1 2 1 0,1-1 5 0,-4 5 5 0,0 0 1 16,0 3-1-16,0 0 1 0,0 0 0 0,0 0 8 16,0-2 0-16,2 1-3 0,-2 0-5 0,3-3-1 0,-1 0 1 15,3 0-1-15,-1-2-3 0,1-2-4 0,0-1 2 0,1-3 0 16,1 0 2-16,1-4-1 0,0-2-2 0,2-2 0 15,1-1 0-15,2-3-2 0,0-1-1 0,0-1-2 0,1-1-1 16,-3 0 4-16,1 0-1 0,1 0 4 0,-3 3-1 16,-1 0 1-16,0 2-2 0,-2 0 4 0,0 3 4 0,0 3 3 0,-1-1-1 15,-1 5 2-15,2 0 3 0,0 2-1 0,0 1 3 16,-2 1-3-16,-1 1-4 0,2 1-1 0,-1 0-4 16,1 1-1-16,-2-2-2 0,2 1-1 0,-1-2-8 0,1 1-6 15,0-1-7-15,1-2-14 0,0 1-16 0,0-3-20 0,0 0-33 16,0-2-36-16,1-1-33 0,2 0-37 0,-1-3-37 0,0 2-39 15,0-2-39-15,1-2-24 0,0-1-11 0,0 0 12 16,-1-1 15-16,1-1 30 0,0 1 40 0,0-1 48 16,-1-2 60-16,0-1 49 0,0 1 50 0,-2 1 49 0,-2-2 46 15,1-1 42-15,-1 1 37 0,-2 0 34 0,1 0 32 0,-2 1 28 16,-1-1 16-16,1 2 6 0,-2 0-3 0,1 0-14 16,-1 2-11-16,0-1-9 0,-1 1-9 0,1 2-6 0,-2-1 7 15,-1 3 12-15,1 0-5 0,0 2-3 0,-2 2-8 16,-2 2-19-16,2 2-20 0,-1 0-27 0,-1 2-26 0,1 2-28 15,-2 0-16-15,2 1-13 0,-2 4-9 0,3-2-2 0,1 0-4 16,1 0-9-16,0-1 0 0,2 2-1 0,0-1-6 16,2-1 1-16,1-1-3 0,1 0 0 0,-1-1-2 0,5 0 0 15,-1-1-3-15,0-1-6 0,1-1 2 0,0-1 0 16,2 1-5-16,-1-2-2 0,2 1-8 0,-1 1-1 0,1-3-12 16,0-2-14-16,-1 2-10 0,1-3-19 0,-1-1-27 0,-1-1-19 15,-2-1-22-15,1-1-26 0,-2-3-12 0,1 2-10 16,-1-1-12-16,1-1-4 0,2 0 3 0,0-4 8 0,-2 0 19 15,2-3 20-15,-2 0 22 0,0 3 25 0,0-3 22 16,0 2 28-16,-2-1 27 0,1 2 17 0,-2 1 15 0,0 1 22 16,0 0 15-16,-1 3 24 0,-2 1 26 0,-1 1 20 15,0 1 22-15,0 1 26 0,0 2 18 0,2 2 14 0,-1 4 8 16,-1-2-1-16,2 4-1 0,-2 1-11 0,2 1-12 0,-2 1-19 16,2 1-19-16,-1 3-18 0,-1-2-18 0,2 2-19 15,-2 0-19-15,0 2-11 0,0-2-11 0,0-2-5 0,0 1-4 16,-2-2 0-16,2 1-1 0,-3-2 2 0,3-1 2 0,-2-1-2 15,0 0 4-15,1-1 4 0,-1-4 5 0,2-1 4 16,-1-2-5-16,0 1-5 0,-2-4-2 0,0 1-4 0,2-2 0 16,-1-1-11-16,1-4-8 0,-1-1-6 0,2 0-5 0,0-1 2 15,2-3-4-15,-1 2 2 0,2-3-3 0,1 1-1 16,0 1 1-16,1 1 3 0,0 1-2 0,1-1-4 0,-1 4-2 16,2-1-2-16,0 1 0 0,0 0 2 0,1 0-5 15,0 3-4-15,-1-3 2 0,2 5 2 0,-1 0-1 0,-1 1 0 16,0 1 2-16,0 0-2 0,0 1 5 0,-1 1 7 15,-2 0-1-15,0 5 2 0,1 0 6 0,-3 2-1 0,0 0 2 16,-1 2 2-16,-1-1 1 0,2 2-2 0,-2-2 3 16,0 1 2-16,0 0-2 0,0-2 0 0,2 0-2 0,0 0-2 15,-1-2 4-15,2-1-4 0,1-1-1 0,-1-2-3 0,1-2 2 16,0-2-1-16,0-2 4 0,1-2-1 0,2-1-4 16,0-3 5-16,0 0 1 0,1-1 2 0,-1-2-1 0,2-4-2 15,-1 5-2-15,1-3 3 0,-1 2-2 0,0 2 1 0,1-1-2 16,0 1 0-16,-2 2 0 0,-2 2 3 0,1 2 2 15,-2 1 3-15,0 1 0 0,-1 4-2 0,1 1 4 0,0 1-3 16,-1 2 3-16,0 3-5 0,0 0 0 0,0 2-7 16,1-1-7-16,-1 2-7 0,1-1-8 0,1-1-15 0,1 1-16 15,1-2-22-15,-2-2-22 0,2-1-33 0,0 0-22 0,2-1-24 16,-2-2-17-16,2-3-14 0,0-2-7 0,0-1-1 16,1-1-5-16,-1-2 16 0,2-2 15 0,-2 1 24 0,1-2 21 15,0-2 22-15,0-1 30 0,0 2 19 0,-1-2 34 0,0 1 31 16,-2-1 30-16,0 1 26 0,0 3 31 0,0 0 31 0,-3 1 19 15,1 1 27-15,-1-2 23 0,-1 4 25 0,-3 1 16 16,1 1 20-16,-2 4 2 0,1 1-4 0,-3-1-9 16,1 6-20-16,1 0-16 0,0 1-26 0,1 1-37 0,0 1-32 15,0-1-32-15,1 2-15 0,2-1-14 0,0-1-10 0,-1 1-16 16,3-1-4-16,2 1-5 0,-1-2 2 0,1 0-5 16,0-2-1-16,2-3-2 0,1 3-2 0,-2-4 6 0,1-2-4 15,-1-1 0-15,3 0-2 0,-4-1-1 0,2-2 1 16,-2-4 1-16,0 2 7 0,2-1 0 0,-4-2 0 0,-1 1 0 15,-1-3 3-15,-1 3 1 0,-2-3-3 0,0 1 4 0,-3 1-5 16,-1 1 3-16,-1 1 2 0,-2 0-2 0,-2 1-5 0,-2-1-10 16,-1 5-7-16,-2-2-15 0,0 1-31 0,-1 2-42 15,-1 2-50-15,-1-2-57 0,1 3-80 0,1-2-96 16,1 1-99-16,3 1-100 0,1-2-118 0,1 0-119 0,1 3-54 16,2-3 13-16,2 1 59 0</inkml:trace>
  <inkml:trace contextRef="#ctx0" brushRef="#br0" timeOffset="655.44">6212 14344 199 0,'-4'3'778'16,"1"-3"43"-16,1 0-53 0,0 0-129 0,1-2-135 0,-1 1-120 15,0 0-103-15,2-1-81 0,0-2-55 0,0-1-47 0,2-1-33 16,3-1-26-16,0-3-19 0,1 2-13 0,1-3-9 0,2 2-4 15,0 0-3-15,1 0-1 0,-2 2-3 0,2-1 5 16,-1 1 4-16,-1 2-2 0,0 2 7 0,-1 0 1 16,2 3 2-16,-2 2 3 0,0 0-3 0,0 3 2 0,0 0 1 15,0 2 2-15,2 1-3 0,-1-1-2 0,0-1-5 0,3 2 0 16,-1-1 4-16,1 1-2 0,14 4-13 16,-13-6 8-16,-1-2-2 0,3-1 3 0,-2 0 2 0,1-3 1 15,-1 0 0-15,-1-3 5 0,-1 0 2 0,1-1-3 16,0-4 4-16,-2 1-1 0,1-2-7 0,-1-2-1 0,0 1-1 15,-2-2-2-15,0-2-1 0,0-1-3 0,0 2 2 0,-2-2 3 16,1-2 5-16,-2 1-1 0,-1 1 2 0,-1 1 5 0,0 1-1 16,-1 1 5-16,-1 2 3 0,-1 3 10 0,-1 3 9 15,0-3 9-15,-3 6 15 0,1 0 19 0,0 2 24 16,-1 0 22-16,2 6 11 0,-3-1 3 0,3 1 1 0,-1 2-6 16,1 0-12-16,0 2-21 0,2-1-24 0,-1 1-27 0,1 1-12 15,1 1-13-15,1-1-13 0,1 3-5 0,0-1-2 0,1 0-5 16,1 3 0-16,1-3-4 0,-1 1-10 0,1 0-7 15,0 3-5-15,-1-2-7 0,0 4-6 0,1-1-6 16,-3 2-2-16,0 2 5 0,-1-1 12 0,-2 1 19 0,-3 1 19 16,2 0 20-16,-3 0 19 0,-4-1 24 0,-1 2 17 0,-1-1 10 15,-2-2 3-15,-2 0-6 0,-1 0-4 0,-2-1-10 0,0-3-20 16,-2-2-21-16,0-2-32 0,0-2-27 0,0-3-43 16,-1-2-51-16,2-1-76 0,-1-3-95 0,2-1-134 15,0-7-135-15,1-1-140 0,1-1-177 0,2-2-82 0,2-2-20 16,-1-1 32-16</inkml:trace>
  <inkml:trace contextRef="#ctx0" brushRef="#br0" timeOffset="1285.29">5426 14781 696 0,'3'-2'1007'0,"-3"2"56"0,0 2 42 16,0 1-194-16,-3 3-220 0,2 1-176 0,-2 4-130 0,1 4-97 16,0 0-69-16,-3 3-44 0,2 6-28 0,-1 0-18 15,2 3-16-15,-1 1-6 0,1 2-8 0,0 0-13 16,0 2-4-16,1-2-11 0,-1 0-9 0,1-2-10 0,1 1-11 16,1-4-14-16,1 1-19 0,-1-4-15 0,2-1-22 0,0-3-18 15,1-3-26-15,1-1-27 0,0-1-27 0,2-4-20 0,0 0-17 16,0-3-6-16,3 0-12 0,3-4-3 0,-2-2-7 15,3-2-10-15,0-2-15 0,2-4-6 0,2-1 1 16,0-3 2-16,1-3 21 0,0-1 20 0,1-2 25 0,-4-2 40 16,3 1 39-16,-4-3 33 0,1 5 24 0,-4-1 29 0,0 3 22 15,-1 0 22-15,-1 3 31 0,-4 1 26 0,1 2 34 16,-3 3 31-16,-1 2 19 0,-1 4 5 0,-2 0 3 0,0 4-7 16,0 2-19-16,-2 2-21 0,2 1-23 0,0 1-24 15,-2 2-18-15,2-1-10 0,2-1-17 0,0 1-18 0,1-1-9 16,3-1-8-16,-1-2-12 0,1 3-9 0,2-6-3 0,-1 2-13 15,4-4-1-15,-2 1 2 0,1-3-3 0,-2-3 2 0,4-1 0 16,-3-1-3-16,1-1 0 0,-1-2 3 0,0-1 2 16,-2-2 0-16,-1 1 2 0,0 0 1 0,-3-2 2 0,-2-2 2 15,-1 1-2-15,-1-1 1 0,-2 1 1 0,-3-2-7 16,-1 1-6-16,-1 2-12 0,-4 2-10 0,1-1-17 0,-1 2-21 16,-2 5-28-16,-4 1-45 0,0 3-60 0,-3 3-72 0,0 0-112 15,0 3-104-15,0 0-87 0,3 3-81 0,1-2-98 16,2 1-110-16,0 1-21 0,4 1 35 0</inkml:trace>
  <inkml:trace contextRef="#ctx0" brushRef="#br0" timeOffset="2104.56">6127 15134 90 0,'-7'-1'945'0,"0"0"63"0,-2-2 48 0,0 3-36 0,0 1-183 15,-1 1-213-15,1 0-161 0,1 2-123 0,0 2-88 0,-2 0-59 16,1 1-44-16,2 2-32 0,1 0-29 0,-1 2-20 15,3-1-16-15,1 2-10 0,3 0-1 0,0 0-8 16,3 0-7-16,1-1-10 0,3-1-7 0,0 1-14 0,2-2-11 16,2 0-11-16,1-2-16 0,0-1-19 0,1-1-15 15,3-2-16-15,-1-2-12 0,3 1-23 0,-1-4-29 0,2 1-34 16,0-2-46-16,2-2-40 0,-1 0-52 0,1-2-63 0,1-3-50 16,-1 1-24-16,2-4-1 0,0 2 21 0,-1-3 41 15,0-1 50-15,-2-1 65 0,-1-1 88 0,-3 1 84 0,0-2 79 16,-2 0 68-16,-3 3 65 0,0-3 62 0,-1 1 64 0,-3 4 54 15,-3-1 52-15,-1 4 54 0,-1-1 46 0,-4 4 21 0,-3 1-2 16,-2 3-21-16,-2 1-34 0,-2 0-38 0,-1 4-42 16,0 3-51-16,-1-1-53 0,1 2-44 0,-1 2-27 15,-1 2-25-15,2-1-19 0,-1 2-17 0,1-1-15 0,1 2-17 16,1-1-17-16,2 1-14 0,1-3-3 0,0 1-3 0,2-1-5 16,3 0-5-16,-1-1-9 0,3-1-4 0,0-2-5 0,0-1 1 15,3 1-5-15,1-3-5 0,0 0 1 0,3-2-3 16,-1 0 6-16,2-2 1 0,-1-2 3 0,3 1 4 15,-2-1 0-15,0 1 4 0,0-2 3 0,-1 2 4 0,0 0 9 16,0 0-1-16,-2 2 2 0,0-1 2 0,-1 1 5 16,1 2-5-16,-3 1 4 0,2-1-1 0,1 2 1 0,-1 0 0 15,1 0-5-15,-2 2-2 0,1-1-1 0,1-1-3 0,-1 2-9 16,1-1-10-16,0 1-16 0,-1 1-10 0,3 0-16 16,0 0-18-16,2 0-18 0,-2-2-28 0,1 0-24 0,0 1-36 0,1 0-35 15,1-1-36-15,-2-2-55 0,2-4-60 0,1-1-50 16,1-1-34-16,-3-1-15 0,3-2 10 0,-1-2 13 0,-2-2 28 15,3-1 47-15,1 0 57 0,-4-3 62 0,3-3 54 16,-1 2 50-16,0-4 46 0,-1-1 51 0,0 0 48 0,0-1 53 16,-2-4 55-16,-1 1 54 0,-1-4 68 0,-1 1 47 15,0 0 48-15,-1 5 36 0,-1-1 18 0,-1 3 11 0,2 3 7 16,-3 1 2-16,0 5-8 0,0 3-6 0,-2 1-23 16,0 6-24-16,-2 0-18 0,1 5-21 0,-1 3-23 0,-1 3-31 15,1 3-36-15,-2 3-32 0,1 3-20 0,0 2-17 0,1 1-14 16,0 3-12-16,0 0-13 0,0 1-9 0,2 1-13 15,-2-1-11-15,2-2-14 0,-1 2-16 0,1-2-24 0,-2-1-24 16,2-1-30-16,-1-4-33 0,1-1-39 0,1-1-38 16,-3-1-52-16,2-1-67 0,-1 1-71 0,1-2-112 0,-2-2-112 15,1-2-102-15,1-4-110 0,0-2-125 0,1-2-52 16,-1 0 15-16,-3 0 50 0</inkml:trace>
  <inkml:trace contextRef="#ctx0" brushRef="#br0" timeOffset="2367.23">6523 15132 26 0,'-8'-5'785'16,"-1"1"36"-16,4-2 29 0,0 1-122 0,3 1-153 16,0-2-146-16,4 1-116 0,0-2-72 0,3 1-43 0,3-2-32 0,3 2-27 15,2 0-32-15,1-1-29 0,0-1-31 0,3 1-14 16,0 1-17-16,1 1-6 0,-1 1-4 0,1 1-3 16,0 1 0-16,-2 2 1 0,1 0-1 0,-2 0 0 0,1 3 8 15,-4 2 14-15,2-1 23 0,-3 2 26 0,-2 2 20 0,0 1 13 16,-1 0 12-16,1 0 3 0,-2 1 2 0,-2 2-6 0,1-1-20 15,-2 1-22-15,1-3-15 0,-3 0-17 0,1 1-10 16,0-2-11-16,-2 1-17 0,2-2-14 0,-1-1-20 0,0 2-26 16,1-4-44-16,-3 2-50 0,2 0-55 0,-2-3-83 15,0 0-106-15,0-3-109 0,2-3-91 0,1-1-96 16,-1-2-85-16,3-2-68 0,-1-1-13 0,1-3 45 0</inkml:trace>
  <inkml:trace contextRef="#ctx0" brushRef="#br0" timeOffset="2484.69">6935 14740 726 0,'-3'-7'802'0,"2"-1"-19"0,-2 1-115 0,1 1-153 16,1 1-144-16,0 2-117 0,1 1-110 0,1 2-95 15,0 4-97-15,1-1-114 0,1 0-108 0,0 1-106 0,2 2-136 16,0 0-165-16,-3 0-71 0,3 2-20 0,0 1 32 16</inkml:trace>
  <inkml:trace contextRef="#ctx0" brushRef="#br0" timeOffset="2771.54">7052 14880 450 0,'-4'10'889'16,"1"2"55"-16,-1 2-10 0,1-1-112 0,-1 2-146 0,2 2-148 15,-1-2-109-15,1 3-78 0,2-3-67 0,0-2-57 0,0 2-61 16,2-1-50-16,1-2-34 0,1 0-33 0,1 0-20 16,1-2-19-16,-1-2-12 0,2-1-9 0,-1-1-6 0,1-1-11 15,1-1-8-15,1-2 2 0,-2-2-1 0,1 0 6 16,0-2 9-16,-1-2 4 0,2-1 7 0,-2-1 9 0,0-1 5 15,0-1 5-15,0-2 7 0,-3-1 0 0,2 1-1 0,-2-1 3 16,-3-2 5-16,2 1-1 0,-3 0-1 0,-1 0 2 0,-1 1-1 16,-2-1-4-16,0 2-5 0,-3 0-8 0,0 3-14 15,-1 0-12-15,-1-1-21 0,0 4-36 0,-2 1-41 16,1 0-48-16,2 1-52 0,-2-1-59 0,3 3-67 0,3-1-64 16,-1-1-50-16,3 2-29 0,2-1-12 0,0-1-4 0,0 2 1 15,2-1 13-15,0 1 28 0,1-3 34 0,1 1 27 16,-1-1 25-16</inkml:trace>
  <inkml:trace contextRef="#ctx0" brushRef="#br0" timeOffset="3149.45">7264 14967 24 0,'-1'13'718'15,"1"1"22"-15,-2-2-23 0,2 0-48 0,-1-2-46 16,0 2-41-16,-1-1-52 0,-1-1-58 0,2 1-52 0,0-2-52 15,-1-2-52-15,1-1-55 0,-1 0-54 0,2-1-62 0,0-2-43 16,0-2-33-16,0 1-25 0,2-4-17 0,-1 1-11 0,1-2-9 16,0-2-3-16,1-1-4 0,-1-4-1 0,0 1 0 15,3-3-1-15,-1-2 0 0,1-1 2 0,2 0 0 16,-1 0 0-16,1-1 4 0,0-1-1 0,2 2-1 0,-1-1-2 16,-1 2 0-16,1 1-2 0,-1 1-3 0,3 1 0 0,-4 1-1 15,1 0-2-15,0 4 0 0,-1-1 0 0,-1 2-1 0,2 3 2 16,-1 0-4-16,-2 2 3 0,2 3 1 0,-1 0-1 15,0 2-7-15,0 0-4 0,1 3 2 0,-2 0-3 16,-1 2 1-16,1 1-3 0,-1 2-2 0,0 0 2 0,0 1 6 16,0 1 0-16,-2-1 1 0,0-1-1 0,2 2 3 15,-1-1 1-15,-1-2 5 0,-1 1-7 0,1-2-8 0,1-1 2 16,-1 1-8-16,-1-3-10 0,0 2-20 0,0-3-27 0,0 2-44 16,-3-1-41-16,2-2-48 0,0 0-77 0,1-2-103 15,0-2-98-15,1-1-97 0,-1-1-113 0,0 0-102 0,-3-1-48 16,0-1 4-16,2-1 52 0</inkml:trace>
  <inkml:trace contextRef="#ctx0" brushRef="#br0" timeOffset="3846.14">8831 15873 257 0,'-3'1'541'0,"0"1"-89"0,3 1-141 0,-1-2-130 16,1-1-99-16,1 1-65 0,1 1-49 0,0-2-42 15,3 0-31-15,-1 0-45 0,0 0-66 0,1 0-86 0,2-2-100 16,-2 1-45-16</inkml:trace>
  <inkml:trace contextRef="#ctx0" brushRef="#br0" timeOffset="5174.12">10778 15990 217 0,'0'1'320'0,"0"1"-50"0,0-1-44 0,0 2-40 15,0-1-33-15,0-2-31 0,0 1-23 0,0 1-9 0,0-1-10 16,0 1-2-16,2-2-1 0,-1 0-1 0,1 1 1 15,-1-1 6-15,2 0-3 0,0 0-5 0,-1-1-3 16,3 1-10-16,-1-2-8 0,2 1-8 0,-1-1-7 0,0 1-15 16,2-1-5-16,1 0-5 0,0 1-9 0,1 0 0 0,0-2-4 15,-2 1-1-15,0 2-3 0,0-1 3 0,2 1 1 16,-2 0-3-16,0-2 1 0,0 2 2 0,0-1 0 0,0-1-1 16,-1 2 4-16,-2 0 6 0,0 0 11 0,-2 2 16 0,0-2 18 15,-2 0 16-15,0 0 25 0,0 0 19 0,0 0 15 16,-2 0 9-16,-3 1-13 0,1-1-13 0,-6 0-14 0,2 2-14 15,-2-1-25-15,-1 1-21 0,-3 1-13 0,2-2-16 16,-3 2-1-16,-2 2-2 0,1-2-6 0,0 0-2 0,0-2 8 16,1 2-1-16,1-3 2 0,0 1 7 0,0 1 9 15,1-2-5-15,3 2 8 0,0-2-3 0,2 1-2 0,1 1 3 16,3-2-7-16,0 0 0 0,0 0-3 0,4 0 4 0,0-2 1 16,0 2 0-16,0 0 1 0,2 2-4 0,0-1 4 15,0 2-7-15,3 0-3 0,0 0-7 0,1-2-2 0,2 1 1 16,1 0-2-16,0-1-2 0,3 1-1 0,-1-2 1 15,3 0 1-15,-1 1-1 0,2-1-1 0,-2 0 4 0,1 0-6 16,2 0-7-16,-4 0-13 0,2 0-6 0,-3 0-12 16,0 2-15-16,1-2-15 0,-3 1-12 0,-1-1-5 0,-3 0 7 15,0 0 9-15,-3 0 7 0,1 0 14 0,-3 2 22 16,-3-2 5-16,1 1 15 0,-3 1-1 0,0-2-5 0,-4 1-2 0,-2 1-3 16,2-1-7-16,-3 2-13 0,-1-1-5 0,-1 1-16 15,0 0-9-15,0-2-11 0,1 2-15 0,1-1-23 0,-1-1-17 16,3 2-24-16,2-1-25 0,1-2-27 0,-1 1-35 15,2-1-48-15,0-1-66 0,0 1-97 0,4-2-40 0</inkml:trace>
  <inkml:trace contextRef="#ctx0" brushRef="#br0" timeOffset="7617.7">17073 15990 28 0,'-7'1'488'0,"-2"1"-45"0,4-2-60 16,-1 1-42-16,-1-1-29 0,2 1-18 0,-2 1-15 15,2 0-11-15,1 1-2 0,0-2-16 0,-1 1-13 0,2-1-28 16,-1-1-25-16,2 0-33 0,1 0-29 0,1 2-34 0,0-1-36 16,1 1-11-16,0 2-16 0,2-2-7 0,1 1-13 0,1 0 11 15,0-2-15-15,4 1-2 0,0-1 9 0,4 2-7 16,-1-2-10-16,2 1-7 0,0 0-15 0,4 1-33 15,-3-3-9-15,3 1-2 0,-2 1-20 0,-2-1-16 0,0 1-9 16,-3-2-7-16,-1 3-1 0,-2-3 2 0,-1 1 9 16,-2 1-3-16,-4-2 1 0,-2 1 6 0,-4 1-1 0,-2-1-4 0,-2 1 0 15,-4 1 6-15,-1-2 8 0,-3 1 6 0,-1 1 15 16,-2 0 12-16,-1-1 20 0,2 2 18 0,-2-1 19 16,1-2 21-16,-1 2 14 0,3-1 17 0,0-1 9 0,3 2 14 15,1-2 12-15,-1 1 18 0,5 0 7 0,-1-1 5 0,3 1 9 16,2-1-1-16,1 1-6 0,1-1-5 0,1 1-14 15,3-1-10-15,0 1-9 0,1-1-10 0,3 2-15 0,1 0-9 16,0 0-8-16,5 0 0 0,-2 0 1 0,3 0-9 16,1 0-8-16,2 0-2 0,2-1-4 0,0 1-3 15,2-2-12-15,-2 2-27 0,1 0-37 0,-2-1-45 0,4-1-44 16,-3 0-47-16,2-1-43 0,-2-1-56 0,1-2-57 0,-2 0-80 16,-3 0-73-16,1 0-22 0</inkml:trace>
  <inkml:trace contextRef="#ctx0" brushRef="#br0" timeOffset="27920.41">10355 8151 440 0,'-4'0'534'0,"0"-2"-101"16,-1 2-81-16,2 0-53 0,-3-2-25 0,1 1-10 15,1 1 2-15,0-1-1 0,1 1-10 0,2 0-17 0,-1 0-22 16,1 0-27-16,0 0-30 0,-1 1-21 0,2-1-21 0,2 0-17 15,0 0-8-15,1 0-6 0,3 0 6 0,1 0 10 16,2 0 9-16,-1 0 7 0,3 0 6 0,3 0 8 0,2 0-6 16,0 0-4-16,2 0-15 0,1 0-17 0,1 1-16 15,1 1-17-15,2 0-13 0,2 1-12 0,0-2-10 0,2 2-8 16,-1 0-3-16,4 0-3 0,0 0-1 0,3 0-3 0,0 0-4 16,2 2-2-16,0-2 1 0,0-1 2 0,2 0-1 0,-4 0 2 15,3-1-1-15,-6 2 2 0,-2-1 0 0,-2-1 1 16,-4 1-3-16,-2 1-1 0,-5-2 0 0,-4 2-1 0,1-1 1 15,-5-1 1-15,0-1-1 0,-3 0 0 0,0 0 3 16,1-1-3-16,-3 1 4 0,1 1-1 0,-1-1-1 0,0 0-4 16,-2 0 4-16,0 0-2 0,2 0 0 0,-1 0 0 15,1 2 0-15,-1-2 0 0,0 0 0 0,-1 1 0 0,0-1 2 16,0 2 0-16,0-2-1 0,0 0 2 0,2 0 4 16,-2 0-1-16,0 0-2 0,0 0-7 0,0 0-11 0,0-2-13 15,-2 1-38-15,2 1-52 0,-2-2-59 0,0-1-74 0,-1 0-90 16,-1-1-76-16,0 1-65 0,-2-2-54 0,1 0-42 0,-3 0-71 15,0-1-68-15,-1 1-1 0,-2 1 54 0</inkml:trace>
  <inkml:trace contextRef="#ctx0" brushRef="#br0" timeOffset="30693.07">13124 8329 129 0,'-11'3'408'0,"2"0"-84"0,1 2-74 0,1-1-52 0,1-1-25 15,1 0-18-15,1 0-15 0,-1-1-7 0,3-1-4 16,0 2-2-16,2 0 6 0,0 0 1 0,0 0 1 0,2 0 5 16,0 0 3-16,3 0 11 0,0-1 11 0,3 1 8 0,6 1-3 15,-2-1 10-15,6 2-2 0,3-1 13 0,6-1 23 16,4 0 11-16,3-1 5 0,4 0-10 0,6 0-3 0,0-2-15 15,8 0-9-15,2 0-27 0,5 0-31 0,1 0-33 16,5 0-30-16,-2 2-16 0,-1-1-10 0,-2-1-6 0,1 2-9 16,-7-1-4-16,-1 2-3 0,-4-1-5 0,-7 1 6 0,-4-1-3 15,-4 0-4-15,-5 0-1 0,-5-1-3 0,-4 2 2 16,-6-3 3-16,-1 2 0 0,-5-1 1 0,-1 1-2 0,-3-1 4 16,-1 1-3-16,-1-1 0 0,-2 1-8 0,-2-1-5 15,-1 1-9-15,2-1-13 0,-2 2-16 0,0-1-21 0,1-1-34 16,-1 2-55-16,1 0-55 0,1-1-58 0,0-1-72 0,-1-1-77 15,2-1-60-15,-3 1-43 0,2-2-24 0,-2 1-4 16,2-2-7-16,-3-2-21 0,-2 2-41 0,-1-1 14 0,0-1 32 16</inkml:trace>
  <inkml:trace contextRef="#ctx0" brushRef="#br0" timeOffset="31951.37">10826 7893 216 0,'0'1'526'0,"0"1"-42"0,0-1-122 0,2 1-94 0,-1-2-57 15,1 1-32-15,-1 1-22 0,2 1-14 0,1 1-15 16,2-1-7-16,2 2-18 0,0 0-12 0,3 2-4 0,3-1-13 16,-2-1-9-16,3 3-1 0,2 1-9 0,-1 0-9 15,2 2-4-15,-1-1-11 0,0 0-9 0,-1 3-8 0,-1 0-9 16,0-1-1-16,1 2 4 0,0-1-1 0,-2-1-9 0,0 2-1 15,4-1 2-15,-3-1 5 0,3 1 4 0,-1 1-6 16,2-2 2-16,-3 1-2 0,3 1 1 0,-5 0 1 16,0-1 0-16,-3 1-2 0,-4-1 16 0,-5 2 14 0,-2 3 16 15,-2 2 23-15,-6 1 25 0,-5 1 19 0,-1 2 22 16,-6 2 16-16,-1 1 5 0,-4 1 9 0,-3-1 1 0,-2 2-9 16,0-2-3-16,-4 0-8 0,4-2-23 0,0 1-9 0,4-4-16 15,0-1-26-15,2 0-16 0,6-3-13 0,2-1-17 16,2-3-13-16,7-1-9 0,-2-3-33 0,3-2-28 0,3-1-38 15,3-2-56-15,3-2-84 0,4-5-94 0,4-1-88 0,4-1-73 16,4-7-70-16,6-1-124 0,0-2-78 0,4-2-11 16,3 0 47-16</inkml:trace>
  <inkml:trace contextRef="#ctx0" brushRef="#br0" timeOffset="32523.66">12993 8268 97 0,'3'-3'395'16,"0"-2"-86"-16,-2 1-75 0,2-1-52 0,1-1-38 0,1 1-15 16,-3 3-12-16,3-3-7 0,-3 2-6 0,3 0 1 15,1-2 1-15,-3 3 11 0,4-1 13 0,1 0 14 0,-1 0 13 16,0 0 4-16,1-2 13 0,0 2 2 0,2-1-1 15,-1-1-3-15,0 2-5 0,2 0-11 0,-3 0-10 0,2 0 3 16,-3 0-5-16,-2 2 4 0,0-1 4 0,0 1 6 0,-2 1 12 16,-2 1 15-16,-1-1 16 0,0 2-4 0,0 1-8 15,-1-2-11-15,0 2-7 0,-1 0-20 0,-2 3-15 16,0-1-21-16,-2 0-17 0,1 2-9 0,-2 0-7 0,0 2-6 0,-4 0-9 16,2 3-4-16,-3 0-7 0,0 0-4 0,-3 3-6 15,1-2-3-15,0 3-3 0,-4 0-6 0,0-1-3 0,0 3-3 16,-1-1-8-16,0 2-2 0,-1 1-7 0,1 1-5 15,-1 0 2-15,1 0-5 0,0-1-3 0,2 0-2 0,0-1 2 16,3 1 0-16,1-2 2 0,4 0-4 0,2 0-1 0,2-4 1 16,4 1 4-16,2-2-2 0,5-1-2 0,1-1 1 15,4-2 1-15,4-2 0 0,-1 1-3 0,5-3-4 0,2-1-12 16,1 0-13-16,1-2-21 0,0-2-23 0,0 1-32 16,0-1-53-16,0 0-70 0,-2 0-84 0,-3-1-107 0,2-1-94 15,-3-1-68-15,-1 0-68 0,-2-1-72 0,-3-2-107 0,1 1-8 16,-2 2 40-16,-3-1 95 0</inkml:trace>
  <inkml:trace contextRef="#ctx0" brushRef="#br0" timeOffset="34098.94">11621 8365 324 0,'17'-12'618'0,"-6"2"42"0,-3-2-124 0,-1 3-71 16,-1 0-37-16,-3 1-15 0,-3-1 9 0,-2 3-12 0,-2 0-39 15,-1 2-44-15,-1-1-51 0,-1 4-51 0,0-1-37 16,0 4-35-16,-3 0-44 0,3 2-38 0,0 3-19 0,0 1-18 16,1-2-11-16,2 0-11 0,-2 2-9 0,4-1 2 0,-1 2-5 15,1 0 1-15,1 0-1 0,1 1-1 0,1 1 1 16,-1-1 4-16,3 0-1 0,0 3 1 0,0-3-2 15,2 3 0-15,0 0-4 0,0-1 2 0,2 0-2 0,-1 0-2 16,1 1 2-16,0-1-6 0,-1 0 3 0,-1 2 6 0,-2-1 1 16,0 1-4-16,-2-1 2 0,-1-1 0 0,-1 3 2 0,-2-1 0 15,-1-1-2-15,0 0-8 0,-2 0 4 0,-1 0 4 16,2-2-3-16,-3-1 1 0,1 0 0 0,-1 0 0 0,-2-2 3 16,0 0-1-16,0-2 0 0,-1 0 0 0,0-1 1 0,1-2-1 15,1 0 0-15,-2-2 3 0,3-1-2 0,0-1-1 16,1-1-6-16,4-2-4 0,-1-1-7 0,2-1-7 0,1 0-18 15,1 0-23-15,1-1-36 0,1-1-39 16,3 1-36-16,1-1-41 0,2 1-46 0,3-2-46 0,3-2-29 0,2 2-22 16,2 0-2-16,3-1 10 0,2 2 18 0,0-1 28 0,3 0 46 15,0-1 48-15,0-3 47 0,-2 2 40 0,2-1 40 16,-5-1 39-16,-1 2 35 0,0-1 42 0,-5 0 32 16,-1 0 42-16,1 1 48 0,-5 2 46 0,-2-1 39 0,-1 2 40 15,0 1 31-15,-3-1 19 0,0 2 28 0,-2 2 5 0,0 0-12 16,-4 4-20-16,-1 0-27 0,-1 2-37 0,-2 4-32 15,-4 0-39-15,2 2-52 0,-2-1-44 0,-1 3-32 0,1 3-19 16,0-1-19-16,2-1-6 0,1 3-13 0,0 0-4 16,2-1-4-16,1-1 3 0,3 0-4 0,1 0-5 0,1-1 0 15,2-2-2-15,1 0-1 0,3-2 4 0,-1-2 2 16,2-1-5-16,1-2 1 0,0 1 1 0,2-3 0 0,-2 0 1 16,3-2 3-16,-1 1-2 0,-1-2-1 0,-1 0 1 0,-2 1 0 15,0 0-1-15,1 2 2 0,-3-1 2 0,-2 1 0 16,-1 0-3-16,2 0 3 0,-3 1 5 0,2 3-3 0,-3 0-1 15,0 4-5-15,0-1-11 0,0 1-15 0,-1 1-19 0,-1 0-36 16,2-2-42-16,0 1-57 0,0-2-36 0,2-1-45 0,-1-1-42 16,0 0-38-16,1-2-35 0,-1 1-13 0,2-3 0 15,1-3 20-15,2-2 11 0,-1 0 26 0,2-2 39 16,0 0 46-16,2-2 46 0,0-2 45 0,-2 1 41 0,2-1 40 16,1-1 32-16,-2-1 29 0,2-1 26 0,-1-1 24 0,-2 2 19 15,0-1 15-15,0 4 24 0,-1 1 17 0,-2 1 13 16,0 1 11-16,-3 2 10 0,2 2 10 0,0 3 12 0,-2 0 7 15,2 3 11-15,-1 2 10 0,-1-1 6 0,0 4 7 16,-1 0 4-16,3 2-9 0,-3-2-9 0,3 3-3 0,-2 0-20 0,2 1-18 16,-3-2-18-16,2 2-12 0,-2-3-19 0,1 1-7 15,-1 1-7-15,0-2-17 0,-1-1-8 0,1-1-10 16,-2 1-7-16,2-2-14 0,-1 0-6 0,-1-2-7 0,1 1-8 16,-2-2-5-16,3-2 2 0,-1 1-8 0,1-2 1 15,0-2 1-15,1 1 0 0,1-4-3 0,0 0-1 0,3-3 4 16,2-1-3-16,1-3 2 0,2-3 1 0,3 0 1 0,-1-2 2 15,4-1 3-15,0 0 0 0,-2 2-6 0,2 1-2 16,-3 0 2-16,-1 1 4 0,0 2-8 0,-4 5 4 0,0 1 0 16,-1 1 0-16,-2 2 10 0,1 5 10 0,-5 2 14 15,0 1 10-15,-2 4 16 0,0 0 6 0,-3 4 4 0,2 0 2 16,-3 1-2-16,3 1-13 0,-1-1-11 0,1-1-10 0,0 1-13 16,0-1-9-16,2-1-1 0,-1-1-4 0,1-1-5 15,0-2 2-15,1-1 1 0,1-2-5 0,-1-2 3 0,4 0 1 16,-2-3-9-16,6 0 1 0,0-5 2 0,0-1 0 0,4-1 2 15,0-4-1-15,1-1-2 0,1 0 1 16,2 0 3-16,0 0-3 0,-2 2 1 0,1-2 0 0,-2 1-3 0,-3 2-1 16,0 3 1-16,-2 2-2 0,-1 1 3 0,-1 1 2 15,0 4 5-15,-3 1 1 0,2 1 3 0,0 2 0 0,0 2 2 16,-1-1 1-16,1 2 1 0,1 0-4 0,1-1-3 16,2-1-4-16,-2 1 4 0,3-4-5 0,-3 1 1 0,3-2 0 15,-2-2-1-15,3-2 2 0,-2-2 2 0,1-3-2 0,0-1-3 16,0-1-1-16,0-3 1 0,-3-1 1 0,2-1 3 15,-2-2-1-15,1-1 2 0,-2-1 4 0,-2-1 4 0,1 0 9 16,-2-2 7-16,1 4 0 0,-4 1 11 0,1 0 3 16,-2 2 5-16,-1 3 7 0,0 0-6 0,0 4-2 0,-3 0-4 0,0 1-1 15,-1 5-7-15,-1 0-2 0,-1 5-2 0,-1-1-5 16,-1 2-1-16,2 0 3 0,-2 3 4 0,2 0 6 16,-2 3 5-16,2 0-1 0,2 0-3 0,1 2 3 0,1-1-2 15,2 2-1-15,2-2-6 0,1 1-8 0,3 1-4 0,0-1-3 16,2-1-5-16,0 1-3 0,2-2-7 0,2 0-4 15,0-3-12-15,0 1-12 0,-1-1-15 0,0 0-19 0,1-1-21 16,2-2-28-16,-3-1-46 0,1 0-79 0,1 0-93 16,0-5-120-16,2 0-106 0,-1-2-101 0,1-2-169 0,1-1-87 15,-3-1-18-15,0 2 44 0,-3-1 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80CC-B581-43D0-811E-43CF3CB076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54EC-1801-445A-8567-67BEE21F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5.png"/><Relationship Id="rId4" Type="http://schemas.openxmlformats.org/officeDocument/2006/relationships/customXml" Target="../ink/ink4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07: POINTERS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 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2 - Pointer Variables</a:t>
            </a:r>
          </a:p>
        </p:txBody>
      </p:sp>
    </p:spTree>
    <p:extLst>
      <p:ext uri="{BB962C8B-B14F-4D97-AF65-F5344CB8AC3E}">
        <p14:creationId xmlns:p14="http://schemas.microsoft.com/office/powerpoint/2010/main" val="101059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>
                <a:latin typeface="Arial" charset="0"/>
              </a:rPr>
              <a:t>Pointer variable</a:t>
            </a:r>
            <a:r>
              <a:rPr lang="en-US" sz="2400">
                <a:latin typeface="Arial" charset="0"/>
              </a:rPr>
              <a:t> : Often just called a pointer, it's a variable that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holds an address</a:t>
            </a:r>
          </a:p>
          <a:p>
            <a:endParaRPr lang="en-US" sz="2400">
              <a:solidFill>
                <a:srgbClr val="990033"/>
              </a:solidFill>
              <a:latin typeface="Arial" charset="0"/>
            </a:endParaRPr>
          </a:p>
          <a:p>
            <a:r>
              <a:rPr lang="en-US" sz="2400">
                <a:latin typeface="Arial" charset="0"/>
              </a:rPr>
              <a:t>Because a pointer variable holds the address of another piece of data, it "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points</a:t>
            </a:r>
            <a:r>
              <a:rPr lang="en-US" sz="2400">
                <a:latin typeface="Arial" charset="0"/>
              </a:rPr>
              <a:t>" to the data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Pointer variables are yet another way using a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memory address</a:t>
            </a:r>
            <a:r>
              <a:rPr lang="en-US" sz="2400">
                <a:latin typeface="Arial" charset="0"/>
              </a:rPr>
              <a:t> to work with a piece of data.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This means you are responsible for finding the address you want to store in the pointer and correctly using it.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94AC67D-520C-4A62-985F-D8B14E6D87BF}"/>
              </a:ext>
            </a:extLst>
          </p:cNvPr>
          <p:cNvGrpSpPr/>
          <p:nvPr/>
        </p:nvGrpSpPr>
        <p:grpSpPr>
          <a:xfrm>
            <a:off x="2697180" y="1011540"/>
            <a:ext cx="1511280" cy="1147380"/>
            <a:chOff x="2697180" y="1011540"/>
            <a:chExt cx="1511280" cy="11473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0B7EAB-6476-49EC-B47A-206FF5D8D8C0}"/>
                    </a:ext>
                  </a:extLst>
                </p14:cNvPr>
                <p14:cNvContentPartPr/>
                <p14:nvPr/>
              </p14:nvContentPartPr>
              <p14:xfrm>
                <a:off x="2697180" y="1011540"/>
                <a:ext cx="14400" cy="20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0B7EAB-6476-49EC-B47A-206FF5D8D8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79180" y="903900"/>
                  <a:ext cx="50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78CA5DD-6B88-4D3B-9FB7-390524FEE9B1}"/>
                    </a:ext>
                  </a:extLst>
                </p14:cNvPr>
                <p14:cNvContentPartPr/>
                <p14:nvPr/>
              </p14:nvContentPartPr>
              <p14:xfrm>
                <a:off x="3948900" y="2041560"/>
                <a:ext cx="39960" cy="47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78CA5DD-6B88-4D3B-9FB7-390524FEE9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0900" y="1933560"/>
                  <a:ext cx="75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7A83BB9-75BC-41FC-B403-7615BCE368CC}"/>
                    </a:ext>
                  </a:extLst>
                </p14:cNvPr>
                <p14:cNvContentPartPr/>
                <p14:nvPr/>
              </p14:nvContentPartPr>
              <p14:xfrm>
                <a:off x="4185780" y="2113200"/>
                <a:ext cx="22680" cy="45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7A83BB9-75BC-41FC-B403-7615BCE368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7780" y="2005200"/>
                  <a:ext cx="5832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D482BBA2-7F04-46BD-8079-767754FC5DDD}"/>
                  </a:ext>
                </a:extLst>
              </p14:cNvPr>
              <p14:cNvContentPartPr/>
              <p14:nvPr/>
            </p14:nvContentPartPr>
            <p14:xfrm>
              <a:off x="2733840" y="248400"/>
              <a:ext cx="5223240" cy="12870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D482BBA2-7F04-46BD-8079-767754FC5D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4480" y="239040"/>
                <a:ext cx="5241960" cy="13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2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Definition: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 *</a:t>
            </a: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Courier New" charset="0"/>
              </a:rPr>
              <a:t>;</a:t>
            </a:r>
          </a:p>
          <a:p>
            <a:r>
              <a:rPr lang="en-US" dirty="0">
                <a:latin typeface="Arial" charset="0"/>
              </a:rPr>
              <a:t>Read as: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Arial" charset="0"/>
              </a:rPr>
              <a:t> can hold the address of an </a:t>
            </a:r>
            <a:r>
              <a:rPr lang="en-US" dirty="0" err="1">
                <a:latin typeface="Arial" charset="0"/>
              </a:rPr>
              <a:t>int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Spacing in definition does not matter: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* </a:t>
            </a: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*  </a:t>
            </a: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latin typeface="Courier New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6C6F17-B78C-4740-8F67-8668069ACFEC}"/>
                  </a:ext>
                </a:extLst>
              </p14:cNvPr>
              <p14:cNvContentPartPr/>
              <p14:nvPr/>
            </p14:nvContentPartPr>
            <p14:xfrm>
              <a:off x="1545480" y="1673280"/>
              <a:ext cx="6440040" cy="372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6C6F17-B78C-4740-8F67-8668069ACF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120" y="1663920"/>
                <a:ext cx="6458760" cy="37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99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83058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Assigning an address to a pointer variable: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*</a:t>
            </a: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Courier New" charset="0"/>
              </a:rPr>
              <a:t>;</a:t>
            </a:r>
            <a:r>
              <a:rPr lang="en-US" dirty="0">
                <a:latin typeface="Arial" charset="0"/>
              </a:rPr>
              <a:t>	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>
                <a:latin typeface="Courier New" charset="0"/>
              </a:rPr>
              <a:t>intptr</a:t>
            </a:r>
            <a:r>
              <a:rPr lang="en-US" dirty="0">
                <a:latin typeface="Courier New" charset="0"/>
              </a:rPr>
              <a:t> = &amp;</a:t>
            </a:r>
            <a:r>
              <a:rPr lang="en-US" dirty="0" err="1">
                <a:latin typeface="Courier New" charset="0"/>
              </a:rPr>
              <a:t>num</a:t>
            </a:r>
            <a:r>
              <a:rPr lang="en-US" dirty="0"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latin typeface="Courier New" charset="0"/>
            </a:endParaRPr>
          </a:p>
          <a:p>
            <a:pPr>
              <a:buClr>
                <a:srgbClr val="3333CC"/>
              </a:buClr>
            </a:pPr>
            <a:r>
              <a:rPr lang="en-US" dirty="0">
                <a:latin typeface="Arial" charset="0"/>
              </a:rPr>
              <a:t>Memory layout: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>
              <a:buClr>
                <a:srgbClr val="3333CC"/>
              </a:buClr>
            </a:pPr>
            <a:endParaRPr lang="en-US" dirty="0">
              <a:latin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00200" y="4343400"/>
            <a:ext cx="5867400" cy="1524000"/>
            <a:chOff x="720" y="2256"/>
            <a:chExt cx="3344" cy="76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2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6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2256"/>
              <a:ext cx="4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 dirty="0" err="1">
                  <a:solidFill>
                    <a:schemeClr val="tx1"/>
                  </a:solidFill>
                  <a:latin typeface="Courier New" charset="0"/>
                </a:rPr>
                <a:t>num</a:t>
              </a:r>
              <a:endParaRPr lang="en-US" sz="2000" b="0" dirty="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12" y="2256"/>
              <a:ext cx="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chemeClr val="tx1"/>
                  </a:solidFill>
                  <a:latin typeface="Courier New" charset="0"/>
                </a:rPr>
                <a:t>intptr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64" y="2448"/>
              <a:ext cx="3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25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12" y="2448"/>
              <a:ext cx="7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tx1"/>
                  </a:solidFill>
                  <a:latin typeface="Courier New" charset="0"/>
                </a:rPr>
                <a:t>0x4a00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592" y="25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20" y="2736"/>
              <a:ext cx="2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address of </a:t>
              </a:r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num</a:t>
              </a:r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0x4a00</a:t>
              </a:r>
              <a:endParaRPr lang="en-US" sz="2400" b="0">
                <a:solidFill>
                  <a:schemeClr val="tx1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65EBC6-C9A8-4399-B8D8-6F8DA09B2DC0}"/>
                  </a:ext>
                </a:extLst>
              </p14:cNvPr>
              <p14:cNvContentPartPr/>
              <p14:nvPr/>
            </p14:nvContentPartPr>
            <p14:xfrm>
              <a:off x="1340280" y="2824200"/>
              <a:ext cx="5185440" cy="296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65EBC6-C9A8-4399-B8D8-6F8DA09B2D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920" y="2814840"/>
                <a:ext cx="5204160" cy="29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10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2895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int</a:t>
            </a:r>
            <a:r>
              <a:rPr lang="en-US" sz="3200" dirty="0"/>
              <a:t>  a,  b,  *</a:t>
            </a:r>
            <a:r>
              <a:rPr lang="en-US" sz="3200" dirty="0" err="1"/>
              <a:t>ptr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ptr</a:t>
            </a:r>
            <a:r>
              <a:rPr lang="en-US" sz="3200" dirty="0"/>
              <a:t>  =  &amp;a;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000" y="2209800"/>
            <a:ext cx="3352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int</a:t>
            </a:r>
            <a:r>
              <a:rPr lang="en-US" sz="3200" dirty="0"/>
              <a:t> a, b, *</a:t>
            </a:r>
            <a:r>
              <a:rPr lang="en-US" sz="3200" dirty="0" err="1"/>
              <a:t>ptr</a:t>
            </a:r>
            <a:r>
              <a:rPr lang="en-US" sz="3200" dirty="0"/>
              <a:t> =  &amp;a;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971800" y="41910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622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ptr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5181600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51816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0800" y="5181600"/>
            <a:ext cx="838200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15000" y="5181600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B5D19C-7763-426F-9185-5229BE77EEB1}"/>
                  </a:ext>
                </a:extLst>
              </p14:cNvPr>
              <p14:cNvContentPartPr/>
              <p14:nvPr/>
            </p14:nvContentPartPr>
            <p14:xfrm>
              <a:off x="1615680" y="2841480"/>
              <a:ext cx="4586040" cy="2971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B5D19C-7763-426F-9185-5229BE77EE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6320" y="2832120"/>
                <a:ext cx="4604760" cy="29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38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581" y="1371600"/>
            <a:ext cx="9144000" cy="4953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F4D0FB-D569-4BE9-A741-A7E9EEB6BD7A}"/>
                  </a:ext>
                </a:extLst>
              </p14:cNvPr>
              <p14:cNvContentPartPr/>
              <p14:nvPr/>
            </p14:nvContentPartPr>
            <p14:xfrm>
              <a:off x="1413720" y="3826800"/>
              <a:ext cx="4920480" cy="227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F4D0FB-D569-4BE9-A741-A7E9EEB6BD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360" y="3817440"/>
                <a:ext cx="4939200" cy="22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49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Indirection Operator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The indirection operator (</a:t>
            </a:r>
            <a:r>
              <a:rPr lang="en-US">
                <a:latin typeface="Courier New" charset="0"/>
              </a:rPr>
              <a:t>*</a:t>
            </a:r>
            <a:r>
              <a:rPr lang="en-US">
                <a:latin typeface="Arial" charset="0"/>
              </a:rPr>
              <a:t>) dereferences a pointer.</a:t>
            </a:r>
          </a:p>
          <a:p>
            <a:r>
              <a:rPr lang="en-US">
                <a:latin typeface="Arial" charset="0"/>
              </a:rPr>
              <a:t>It allows you to access the item that the pointer points to.</a:t>
            </a:r>
            <a:br>
              <a:rPr lang="en-US">
                <a:latin typeface="Arial" charset="0"/>
              </a:rPr>
            </a:br>
            <a:br>
              <a:rPr lang="en-US">
                <a:latin typeface="Arial" charset="0"/>
              </a:rPr>
            </a:br>
            <a:r>
              <a:rPr lang="en-US">
                <a:latin typeface="Courier New" charset="0"/>
              </a:rPr>
              <a:t>int x = 25;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int *intptr = &amp;x;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cout &lt;&lt; *intptr &lt;&lt; endl;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5867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This prints 25.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114800" y="5410200"/>
            <a:ext cx="304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19C944-1E04-4EDE-89C3-78C94C359234}"/>
                  </a:ext>
                </a:extLst>
              </p14:cNvPr>
              <p14:cNvContentPartPr/>
              <p14:nvPr/>
            </p14:nvContentPartPr>
            <p14:xfrm>
              <a:off x="615600" y="1429200"/>
              <a:ext cx="5101200" cy="493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19C944-1E04-4EDE-89C3-78C94C3592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240" y="1419840"/>
                <a:ext cx="5119920" cy="49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24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22463"/>
            <a:ext cx="4800600" cy="257333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sz="2800" b="1" dirty="0" err="1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sz="2800" b="1" dirty="0">
                <a:latin typeface="Courier New" charset="0"/>
                <a:ea typeface="굴림" charset="0"/>
                <a:cs typeface="굴림" charset="0"/>
              </a:rPr>
              <a:t> a = 5, b = 9,</a:t>
            </a:r>
          </a:p>
          <a:p>
            <a:pPr>
              <a:buFontTx/>
              <a:buNone/>
            </a:pPr>
            <a:r>
              <a:rPr lang="en-US" altLang="ko-KR" sz="2800" b="1" dirty="0"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lang="en-US" altLang="ko-KR" sz="2800" b="1" dirty="0" err="1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sz="2800" b="1" dirty="0">
                <a:latin typeface="Courier New" charset="0"/>
                <a:ea typeface="굴림" charset="0"/>
                <a:cs typeface="굴림" charset="0"/>
              </a:rPr>
              <a:t> = &amp;a;</a:t>
            </a:r>
          </a:p>
          <a:p>
            <a:pPr>
              <a:buFontTx/>
              <a:buNone/>
            </a:pPr>
            <a:endParaRPr lang="en-US" altLang="ko-KR" sz="2800" b="1" dirty="0">
              <a:latin typeface="Courier New" charset="0"/>
              <a:ea typeface="굴림" charset="0"/>
              <a:cs typeface="굴림" charset="0"/>
            </a:endParaRPr>
          </a:p>
          <a:p>
            <a:pPr>
              <a:buFontTx/>
              <a:buNone/>
            </a:pPr>
            <a:endParaRPr lang="en-US" altLang="ko-KR" sz="2800" b="1" dirty="0">
              <a:latin typeface="Courier New" charset="0"/>
              <a:ea typeface="굴림" charset="0"/>
              <a:cs typeface="굴림" charset="0"/>
            </a:endParaRPr>
          </a:p>
          <a:p>
            <a:pPr>
              <a:buFontTx/>
              <a:buNone/>
            </a:pPr>
            <a:r>
              <a:rPr lang="en-US" altLang="ko-KR" sz="2800" b="1" dirty="0">
                <a:latin typeface="Courier New" charset="0"/>
                <a:ea typeface="굴림" charset="0"/>
                <a:cs typeface="굴림" charset="0"/>
              </a:rPr>
              <a:t>b = *</a:t>
            </a:r>
            <a:r>
              <a:rPr lang="en-US" altLang="ko-KR" sz="2800" b="1" dirty="0" err="1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sz="2800" b="1" dirty="0">
                <a:latin typeface="Courier New" charset="0"/>
                <a:ea typeface="굴림" charset="0"/>
                <a:cs typeface="굴림" charset="0"/>
              </a:rPr>
              <a:t>;  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424488" y="4102100"/>
            <a:ext cx="2760662" cy="1295400"/>
            <a:chOff x="1017" y="1192"/>
            <a:chExt cx="1739" cy="81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1" u="sng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17" y="1192"/>
              <a:ext cx="5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553200" y="3429000"/>
            <a:ext cx="762000" cy="685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000" y="1905000"/>
            <a:ext cx="4724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9600" y="5638800"/>
            <a:ext cx="770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latinLnBrk="1" hangingPunct="1"/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b=*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 : </a:t>
            </a:r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is assigned the value pointed to by 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endParaRPr kumimoji="1" lang="en-US" altLang="ko-KR" sz="2400" dirty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638800" y="1828800"/>
            <a:ext cx="2698750" cy="1358900"/>
            <a:chOff x="1056" y="1152"/>
            <a:chExt cx="1700" cy="856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240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DF3418-9C6D-442D-B0BF-C72DD0CB693C}"/>
                  </a:ext>
                </a:extLst>
              </p14:cNvPr>
              <p14:cNvContentPartPr/>
              <p14:nvPr/>
            </p14:nvContentPartPr>
            <p14:xfrm>
              <a:off x="376560" y="2913840"/>
              <a:ext cx="7840080" cy="254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DF3418-9C6D-442D-B0BF-C72DD0CB69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00" y="2904480"/>
                <a:ext cx="7858800" cy="25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37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3400" y="1922463"/>
            <a:ext cx="4572000" cy="257333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 err="1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 a = 5, b = 9, *</a:t>
            </a:r>
            <a:r>
              <a:rPr lang="en-US" altLang="ko-KR" b="1" dirty="0" err="1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 = &amp;a;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lang="en-US" altLang="ko-KR" b="1" dirty="0" err="1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Courier New" charset="0"/>
                <a:ea typeface="굴림" charset="0"/>
                <a:cs typeface="굴림" charset="0"/>
              </a:rPr>
              <a:t> = b;   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791200" y="1371600"/>
            <a:ext cx="2698750" cy="1358900"/>
            <a:chOff x="1056" y="1152"/>
            <a:chExt cx="1700" cy="856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5867400" y="3505200"/>
            <a:ext cx="2698750" cy="1358900"/>
            <a:chOff x="1056" y="1152"/>
            <a:chExt cx="1700" cy="856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1" u="sng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10400" y="2971800"/>
            <a:ext cx="762000" cy="685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" y="1905000"/>
            <a:ext cx="4724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57200" y="5334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= </a:t>
            </a:r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b: 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the value pointed to by 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is assigned the value in </a:t>
            </a:r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863BBD-B459-486B-98E2-6858534F6793}"/>
                  </a:ext>
                </a:extLst>
              </p14:cNvPr>
              <p14:cNvContentPartPr/>
              <p14:nvPr/>
            </p14:nvContentPartPr>
            <p14:xfrm>
              <a:off x="841320" y="1178640"/>
              <a:ext cx="7829280" cy="366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863BBD-B459-486B-98E2-6858534F6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960" y="1169280"/>
                <a:ext cx="7848000" cy="36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17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CBB8A1-F738-4BAD-BECD-EB309EFCC249}"/>
                  </a:ext>
                </a:extLst>
              </p14:cNvPr>
              <p14:cNvContentPartPr/>
              <p14:nvPr/>
            </p14:nvContentPartPr>
            <p14:xfrm>
              <a:off x="364320" y="2342880"/>
              <a:ext cx="6590520" cy="396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CBB8A1-F738-4BAD-BECD-EB309EFCC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60" y="2333520"/>
                <a:ext cx="6609240" cy="39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08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Outline</a:t>
            </a:r>
            <a:endParaRPr lang="en-GB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1524000"/>
            <a:ext cx="8686800" cy="4648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1 - Getting the Address of a Variable</a:t>
            </a:r>
          </a:p>
          <a:p>
            <a:r>
              <a:rPr lang="en-US" sz="2800" dirty="0">
                <a:latin typeface="Arial" charset="0"/>
              </a:rPr>
              <a:t>2 - Pointer Variables</a:t>
            </a:r>
          </a:p>
          <a:p>
            <a:r>
              <a:rPr lang="en-US" sz="2800" dirty="0">
                <a:latin typeface="Arial" charset="0"/>
              </a:rPr>
              <a:t>3 - The Relationship Between Arrays and Pointers</a:t>
            </a:r>
          </a:p>
          <a:p>
            <a:r>
              <a:rPr lang="en-US" sz="2800" dirty="0">
                <a:latin typeface="Arial" charset="0"/>
              </a:rPr>
              <a:t>4 - Pointer Arithmetic</a:t>
            </a:r>
          </a:p>
          <a:p>
            <a:r>
              <a:rPr lang="en-US" sz="2800" dirty="0">
                <a:latin typeface="Arial" charset="0"/>
              </a:rPr>
              <a:t>5 - Initializing Pointers</a:t>
            </a:r>
          </a:p>
          <a:p>
            <a:r>
              <a:rPr lang="en-US" sz="2800" dirty="0">
                <a:latin typeface="Arial" charset="0"/>
              </a:rPr>
              <a:t>6 - Comparing Pointers</a:t>
            </a:r>
          </a:p>
          <a:p>
            <a:r>
              <a:rPr lang="en-US" sz="2800" dirty="0">
                <a:latin typeface="Arial" charset="0"/>
              </a:rPr>
              <a:t>7 - Pointers as Function Parameters</a:t>
            </a:r>
          </a:p>
          <a:p>
            <a:r>
              <a:rPr lang="en-US" sz="2800" dirty="0">
                <a:latin typeface="Arial" charset="0"/>
              </a:rPr>
              <a:t>8 - Dynamic Memory Allocation</a:t>
            </a:r>
          </a:p>
          <a:p>
            <a:r>
              <a:rPr lang="en-US" sz="2800" dirty="0">
                <a:latin typeface="Arial" charset="0"/>
              </a:rPr>
              <a:t>9 - Returning Pointers from Functions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1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3"/>
            <a:ext cx="8229600" cy="1143000"/>
          </a:xfrm>
        </p:spPr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229600" cy="1154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>
                <a:latin typeface="Arial" charset="0"/>
                <a:ea typeface="굴림" charset="0"/>
                <a:cs typeface="굴림" charset="0"/>
              </a:rPr>
              <a:t>Give memory snapshots after each of these sets of statements are executed.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5" name="Picture 3" descr="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D303E9-E8B5-4288-A8E2-C6B5E7DBB06A}"/>
                  </a:ext>
                </a:extLst>
              </p14:cNvPr>
              <p14:cNvContentPartPr/>
              <p14:nvPr/>
            </p14:nvContentPartPr>
            <p14:xfrm>
              <a:off x="2323800" y="1734840"/>
              <a:ext cx="219960" cy="3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D303E9-E8B5-4288-A8E2-C6B5E7DBB0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440" y="1725480"/>
                <a:ext cx="23868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87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3"/>
            <a:ext cx="8229600" cy="1143000"/>
          </a:xfrm>
        </p:spPr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229600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Refer to Exercise 10.14 no 3 (b) pg. 297.</a:t>
            </a:r>
          </a:p>
          <a:p>
            <a:r>
              <a:rPr lang="en-US" dirty="0">
                <a:latin typeface="Arial" charset="0"/>
              </a:rPr>
              <a:t>Solve the problem.</a:t>
            </a:r>
          </a:p>
          <a:p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59C033-79F9-49AD-84C7-DFC9C567931C}"/>
                  </a:ext>
                </a:extLst>
              </p14:cNvPr>
              <p14:cNvContentPartPr/>
              <p14:nvPr/>
            </p14:nvContentPartPr>
            <p14:xfrm>
              <a:off x="5670000" y="915120"/>
              <a:ext cx="1303200" cy="103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59C033-79F9-49AD-84C7-DFC9C56793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0640" y="905760"/>
                <a:ext cx="1321920" cy="10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79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/>
              <a:t>Something like Pointers: Arrays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We have already worked with something similar to pointers, when we learned to pass arrays as arguments to functions.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For example, suppose we use this statement to pass the array </a:t>
            </a:r>
            <a:r>
              <a:rPr lang="en-US">
                <a:latin typeface="Courier New" charset="0"/>
              </a:rPr>
              <a:t>numbers</a:t>
            </a:r>
            <a:r>
              <a:rPr lang="en-US">
                <a:latin typeface="Arial" charset="0"/>
              </a:rPr>
              <a:t> to the </a:t>
            </a:r>
            <a:r>
              <a:rPr lang="en-US">
                <a:latin typeface="Courier New" charset="0"/>
              </a:rPr>
              <a:t>showValues</a:t>
            </a:r>
            <a:r>
              <a:rPr lang="en-US">
                <a:latin typeface="Arial" charset="0"/>
              </a:rPr>
              <a:t> function:</a:t>
            </a:r>
            <a:br>
              <a:rPr lang="en-US">
                <a:latin typeface="Arial" charset="0"/>
              </a:rPr>
            </a:br>
            <a:br>
              <a:rPr lang="en-US">
                <a:latin typeface="Arial" charset="0"/>
              </a:rPr>
            </a:br>
            <a:r>
              <a:rPr lang="en-US">
                <a:latin typeface="Courier New" charset="0"/>
              </a:rPr>
              <a:t>showValues(numbers, SIZE);</a:t>
            </a:r>
            <a:endParaRPr lang="en-US" dirty="0">
              <a:latin typeface="Courier New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7E1E6A-F76A-45C0-A254-159520BC5E05}"/>
                  </a:ext>
                </a:extLst>
              </p14:cNvPr>
              <p14:cNvContentPartPr/>
              <p14:nvPr/>
            </p14:nvContentPartPr>
            <p14:xfrm>
              <a:off x="1018800" y="4682160"/>
              <a:ext cx="6974640" cy="114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7E1E6A-F76A-45C0-A254-159520BC5E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440" y="4672800"/>
                <a:ext cx="6993360" cy="11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82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/>
              <a:t>Something like Pointers: Arrays</a:t>
            </a:r>
          </a:p>
        </p:txBody>
      </p:sp>
      <p:pic>
        <p:nvPicPr>
          <p:cNvPr id="4" name="Picture 3" descr="09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550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30587" y="1676400"/>
            <a:ext cx="541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values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parameter,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showValues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function, points to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numbers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array.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0187" y="44831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C++ automatically stores the address of </a:t>
            </a:r>
            <a:r>
              <a:rPr lang="en-US" sz="2400" b="0" dirty="0">
                <a:solidFill>
                  <a:srgbClr val="FF6600"/>
                </a:solidFill>
                <a:latin typeface="Courier New" charset="0"/>
              </a:rPr>
              <a:t>numbers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 in the </a:t>
            </a:r>
            <a:r>
              <a:rPr lang="en-US" sz="2400" b="0" dirty="0">
                <a:solidFill>
                  <a:srgbClr val="FF6600"/>
                </a:solidFill>
                <a:latin typeface="Courier New" charset="0"/>
              </a:rPr>
              <a:t>values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 parameter.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8CF610-C5CF-4206-89BB-00FCB0DA674E}"/>
                  </a:ext>
                </a:extLst>
              </p14:cNvPr>
              <p14:cNvContentPartPr/>
              <p14:nvPr/>
            </p14:nvContentPartPr>
            <p14:xfrm>
              <a:off x="1695240" y="2760840"/>
              <a:ext cx="6253920" cy="248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8CF610-C5CF-4206-89BB-00FCB0DA67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5880" y="2751480"/>
                <a:ext cx="6272640" cy="24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41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/>
              <a:t>Something like Pointers: Reference Variables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524000"/>
            <a:ext cx="86868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We have also worked with something like pointers when we learned to use reference variables. </a:t>
            </a:r>
          </a:p>
          <a:p>
            <a:r>
              <a:rPr lang="en-US" sz="2800" dirty="0">
                <a:latin typeface="Arial" charset="0"/>
              </a:rPr>
              <a:t>Suppose we have this function: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charset="0"/>
              </a:rPr>
              <a:t>  void </a:t>
            </a:r>
            <a:r>
              <a:rPr lang="en-US" sz="2400" b="1" dirty="0" err="1">
                <a:latin typeface="Courier New" charset="0"/>
              </a:rPr>
              <a:t>getOrder</a:t>
            </a:r>
            <a:r>
              <a:rPr lang="en-US" sz="2400" b="1" dirty="0">
                <a:latin typeface="Courier New" charset="0"/>
              </a:rPr>
              <a:t>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b="1" dirty="0">
                <a:latin typeface="Courier New" charset="0"/>
              </a:rPr>
              <a:t> &amp;donuts)</a:t>
            </a:r>
            <a:br>
              <a:rPr lang="en-US" sz="2400" b="1" dirty="0">
                <a:latin typeface="Courier New" charset="0"/>
              </a:rPr>
            </a:br>
            <a:r>
              <a:rPr lang="en-US" sz="2400" b="1" dirty="0">
                <a:latin typeface="Courier New" charset="0"/>
              </a:rPr>
              <a:t>{</a:t>
            </a:r>
            <a:br>
              <a:rPr lang="en-US" sz="2400" b="1" dirty="0">
                <a:latin typeface="Courier New" charset="0"/>
              </a:rPr>
            </a:b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cout</a:t>
            </a:r>
            <a:r>
              <a:rPr lang="en-US" sz="2400" b="1" dirty="0">
                <a:latin typeface="Courier New" charset="0"/>
              </a:rPr>
              <a:t> &lt;&lt; "How many doughnuts do you want? ";</a:t>
            </a:r>
            <a:br>
              <a:rPr lang="en-US" sz="2400" b="1" dirty="0">
                <a:latin typeface="Courier New" charset="0"/>
              </a:rPr>
            </a:b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cin</a:t>
            </a:r>
            <a:r>
              <a:rPr lang="en-US" sz="2400" b="1" dirty="0">
                <a:latin typeface="Courier New" charset="0"/>
              </a:rPr>
              <a:t> &gt;&gt; donuts;</a:t>
            </a:r>
            <a:br>
              <a:rPr lang="en-US" sz="2400" b="1" dirty="0">
                <a:latin typeface="Courier New" charset="0"/>
              </a:rPr>
            </a:br>
            <a:r>
              <a:rPr lang="en-US" sz="2400" b="1" dirty="0">
                <a:latin typeface="Courier New" charset="0"/>
              </a:rPr>
              <a:t>}</a:t>
            </a:r>
          </a:p>
          <a:p>
            <a:r>
              <a:rPr lang="en-US" sz="2800" dirty="0">
                <a:latin typeface="Arial" charset="0"/>
              </a:rPr>
              <a:t>And we call it with this code:</a:t>
            </a:r>
            <a:br>
              <a:rPr lang="en-US" sz="2800" dirty="0">
                <a:latin typeface="Arial" charset="0"/>
              </a:rPr>
            </a:b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jellyDonuts</a:t>
            </a:r>
            <a:r>
              <a:rPr lang="en-US" sz="2400" b="1" dirty="0">
                <a:latin typeface="Courier New" charset="0"/>
              </a:rPr>
              <a:t>;</a:t>
            </a:r>
            <a:br>
              <a:rPr lang="en-US" sz="2400" b="1" dirty="0">
                <a:latin typeface="Courier New" charset="0"/>
              </a:rPr>
            </a:br>
            <a:r>
              <a:rPr lang="en-US" sz="2400" b="1" dirty="0" err="1">
                <a:latin typeface="Courier New" charset="0"/>
              </a:rPr>
              <a:t>getOrder</a:t>
            </a:r>
            <a:r>
              <a:rPr lang="en-US" sz="2400" b="1" dirty="0">
                <a:latin typeface="Courier New" charset="0"/>
              </a:rPr>
              <a:t>(</a:t>
            </a:r>
            <a:r>
              <a:rPr lang="en-US" sz="2400" b="1" dirty="0" err="1">
                <a:latin typeface="Courier New" charset="0"/>
              </a:rPr>
              <a:t>jellyDonuts</a:t>
            </a:r>
            <a:r>
              <a:rPr lang="en-US" sz="2400" b="1" dirty="0">
                <a:latin typeface="Courier New" charset="0"/>
              </a:rPr>
              <a:t>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35DFCC-8A65-4D4C-B4E0-38A1C1CD6133}"/>
                  </a:ext>
                </a:extLst>
              </p14:cNvPr>
              <p14:cNvContentPartPr/>
              <p14:nvPr/>
            </p14:nvContentPartPr>
            <p14:xfrm>
              <a:off x="90000" y="3342600"/>
              <a:ext cx="6606000" cy="125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35DFCC-8A65-4D4C-B4E0-38A1C1CD61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40" y="3333240"/>
                <a:ext cx="6624720" cy="12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97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/>
              <a:t>Something like Pointers: Reference Variables</a:t>
            </a:r>
          </a:p>
        </p:txBody>
      </p:sp>
      <p:pic>
        <p:nvPicPr>
          <p:cNvPr id="8" name="Picture 3" descr="09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64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7100" y="1828800"/>
            <a:ext cx="541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parameter,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getOrder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function, points to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jellyDonuts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variable.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343400"/>
            <a:ext cx="281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C++ automatically stores the address of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jellyDonuts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  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77A7AA-C7E0-4350-8A61-2F60FA964F8E}"/>
                  </a:ext>
                </a:extLst>
              </p14:cNvPr>
              <p14:cNvContentPartPr/>
              <p14:nvPr/>
            </p14:nvContentPartPr>
            <p14:xfrm>
              <a:off x="655200" y="2043720"/>
              <a:ext cx="7313760" cy="416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77A7AA-C7E0-4350-8A61-2F60FA964F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0" y="2034360"/>
                <a:ext cx="7332480" cy="41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636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3 - The Relationship Between Arrays and Pointers</a:t>
            </a:r>
          </a:p>
        </p:txBody>
      </p:sp>
    </p:spTree>
    <p:extLst>
      <p:ext uri="{BB962C8B-B14F-4D97-AF65-F5344CB8AC3E}">
        <p14:creationId xmlns:p14="http://schemas.microsoft.com/office/powerpoint/2010/main" val="163885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76400"/>
            <a:ext cx="8153400" cy="4038600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latin typeface="Arial" charset="0"/>
              </a:rPr>
              <a:t>Array name is starting address of array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</a:rPr>
              <a:t>	</a:t>
            </a:r>
            <a:r>
              <a:rPr lang="en-US" sz="3200">
                <a:latin typeface="Courier New" charset="0"/>
              </a:rPr>
              <a:t>int vals[] = {4, 7, 11};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starting address of vals: 0x4a00</a:t>
            </a:r>
          </a:p>
          <a:p>
            <a:pPr lvl="1"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</a:p>
          <a:p>
            <a:pPr lvl="1"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3200" b="1">
                <a:latin typeface="Courier New" charset="0"/>
              </a:rPr>
              <a:t>cout &lt;&lt; vals; </a:t>
            </a:r>
            <a:r>
              <a:rPr lang="en-US" sz="2400" b="1">
                <a:latin typeface="Courier New" charset="0"/>
              </a:rPr>
              <a:t>// displays 0x4a00</a:t>
            </a:r>
          </a:p>
          <a:p>
            <a:pPr lvl="1">
              <a:buFontTx/>
              <a:buNone/>
            </a:pPr>
            <a:r>
              <a:rPr lang="en-US" sz="3200" b="1">
                <a:latin typeface="Courier New" charset="0"/>
              </a:rPr>
              <a:t>	cout &lt;&lt; vals[0]; </a:t>
            </a:r>
            <a:r>
              <a:rPr lang="en-US" sz="2400" b="1">
                <a:latin typeface="Courier New" charset="0"/>
              </a:rPr>
              <a:t>// displays 4</a:t>
            </a:r>
            <a:r>
              <a:rPr lang="en-US" sz="3200">
                <a:latin typeface="Courier New" charset="0"/>
              </a:rPr>
              <a:t> 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825364"/>
              </p:ext>
            </p:extLst>
          </p:nvPr>
        </p:nvGraphicFramePr>
        <p:xfrm>
          <a:off x="2590800" y="3200400"/>
          <a:ext cx="4038600" cy="53181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7FC004-AB32-4457-B0CD-6EEF8667FE67}"/>
                  </a:ext>
                </a:extLst>
              </p14:cNvPr>
              <p14:cNvContentPartPr/>
              <p14:nvPr/>
            </p14:nvContentPartPr>
            <p14:xfrm>
              <a:off x="1600560" y="2650680"/>
              <a:ext cx="5610600" cy="314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7FC004-AB32-4457-B0CD-6EEF8667F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1200" y="2641320"/>
                <a:ext cx="5629320" cy="31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7772400" cy="1295400"/>
          </a:xfrm>
          <a:prstGeom prst="rect">
            <a:avLst/>
          </a:prstGeo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 x[5], *</a:t>
            </a: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 = &amp;x[0];</a:t>
            </a:r>
          </a:p>
          <a:p>
            <a:pPr>
              <a:buFontTx/>
              <a:buNone/>
            </a:pP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05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67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29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91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01813" y="2652713"/>
            <a:ext cx="124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sz="280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ptr_x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819400" y="3124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43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x[0]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05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x[1]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x[2]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29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x[3]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91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x[4]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allocation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953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The memory location for </a:t>
            </a:r>
            <a:r>
              <a:rPr kumimoji="1" lang="en-US" altLang="ko-KR" sz="2800" b="1" dirty="0">
                <a:latin typeface="Times New Roman" charset="0"/>
                <a:ea typeface="굴림" charset="0"/>
                <a:cs typeface="굴림" charset="0"/>
              </a:rPr>
              <a:t>x[1]</a:t>
            </a:r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 is immediately follow the memory location of </a:t>
            </a:r>
            <a:r>
              <a:rPr kumimoji="1" lang="en-US" altLang="ko-KR" sz="2800" b="1" dirty="0">
                <a:latin typeface="Times New Roman" charset="0"/>
                <a:ea typeface="굴림" charset="0"/>
                <a:cs typeface="굴림" charset="0"/>
              </a:rPr>
              <a:t>x[0].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76769-D4E9-4EE7-A7FA-EE6C6E8AE022}"/>
                  </a:ext>
                </a:extLst>
              </p14:cNvPr>
              <p14:cNvContentPartPr/>
              <p14:nvPr/>
            </p14:nvContentPartPr>
            <p14:xfrm>
              <a:off x="268560" y="2030760"/>
              <a:ext cx="6278760" cy="262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76769-D4E9-4EE7-A7FA-EE6C6E8AE0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2021400"/>
                <a:ext cx="6297480" cy="26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62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 (cont.)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</a:rPr>
              <a:t>Array name can be used as a pointer constant: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[] = {4, 7, 11};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*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;    // displays 4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Pointer can be used as an array name: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*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 =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[1]; // displays 7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D64FD5-AE46-419D-8FAD-7166E3917F54}"/>
                  </a:ext>
                </a:extLst>
              </p14:cNvPr>
              <p14:cNvContentPartPr/>
              <p14:nvPr/>
            </p14:nvContentPartPr>
            <p14:xfrm>
              <a:off x="1533600" y="2905920"/>
              <a:ext cx="3713400" cy="3400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D64FD5-AE46-419D-8FAD-7166E3917F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240" y="2896560"/>
                <a:ext cx="3732120" cy="34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1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1- Getting the Address of a Variable</a:t>
            </a:r>
          </a:p>
        </p:txBody>
      </p:sp>
    </p:spTree>
    <p:extLst>
      <p:ext uri="{BB962C8B-B14F-4D97-AF65-F5344CB8AC3E}">
        <p14:creationId xmlns:p14="http://schemas.microsoft.com/office/powerpoint/2010/main" val="4164052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GB" dirty="0"/>
              <a:t>Example 3.1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11AE5B-A71B-4E4D-B76D-DF695A42907B}"/>
                  </a:ext>
                </a:extLst>
              </p14:cNvPr>
              <p14:cNvContentPartPr/>
              <p14:nvPr/>
            </p14:nvContentPartPr>
            <p14:xfrm>
              <a:off x="2288520" y="3993120"/>
              <a:ext cx="2627280" cy="220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11AE5B-A71B-4E4D-B76D-DF695A4290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9160" y="3983760"/>
                <a:ext cx="2646000" cy="22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79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GB" dirty="0"/>
              <a:t>Exercise 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Refer to previous slide in Program 9-5.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Print the third element in the array using pointer </a:t>
            </a:r>
            <a:r>
              <a:rPr lang="en-US" b="1" dirty="0">
                <a:latin typeface="Courier New" charset="0"/>
              </a:rPr>
              <a:t>number</a:t>
            </a:r>
            <a:r>
              <a:rPr lang="en-US" dirty="0">
                <a:latin typeface="Arial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29E7B4-F845-48B4-BE64-0C1DC516CB79}"/>
                  </a:ext>
                </a:extLst>
              </p14:cNvPr>
              <p14:cNvContentPartPr/>
              <p14:nvPr/>
            </p14:nvContentPartPr>
            <p14:xfrm>
              <a:off x="1629000" y="3781800"/>
              <a:ext cx="592560" cy="6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29E7B4-F845-48B4-BE64-0C1DC516CB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9640" y="3772440"/>
                <a:ext cx="61128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359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4 - Pointers Arithmetic</a:t>
            </a:r>
          </a:p>
        </p:txBody>
      </p:sp>
    </p:spTree>
    <p:extLst>
      <p:ext uri="{BB962C8B-B14F-4D97-AF65-F5344CB8AC3E}">
        <p14:creationId xmlns:p14="http://schemas.microsoft.com/office/powerpoint/2010/main" val="3069739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Pointers Arithmetic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44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Operations on pointer variables: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006645"/>
              </p:ext>
            </p:extLst>
          </p:nvPr>
        </p:nvGraphicFramePr>
        <p:xfrm>
          <a:off x="304800" y="2209800"/>
          <a:ext cx="8458200" cy="3951097"/>
        </p:xfrm>
        <a:graphic>
          <a:graphicData uri="http://schemas.openxmlformats.org/drawingml/2006/table">
            <a:tbl>
              <a:tblPr/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vals[]={4,7,11};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*valptr = vals;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++, 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valptr++; // points at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valptr--; // now points at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+, 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 &lt;&lt; *(valptr + 2); //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+=, -=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= vals; // points at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+= 2;   // points at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from pointer)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&lt;&lt;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; // difference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//(number of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) between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// and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1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Example 4.1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0" y="4191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0200" y="5715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2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Pointers in Expressions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9906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</a:rPr>
              <a:t>Given: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[]={4,7,11}, *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;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 =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;</a:t>
            </a:r>
            <a:br>
              <a:rPr lang="en-US" dirty="0">
                <a:latin typeface="Courier New" charset="0"/>
              </a:rPr>
            </a:br>
            <a:endParaRPr lang="en-US" dirty="0">
              <a:latin typeface="Courier New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>
                <a:latin typeface="Arial" charset="0"/>
              </a:rPr>
              <a:t>What is 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 + 1</a:t>
            </a:r>
            <a:r>
              <a:rPr lang="en-US" dirty="0">
                <a:latin typeface="Arial" charset="0"/>
              </a:rPr>
              <a:t>?  	                             It means (address in 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Arial" charset="0"/>
              </a:rPr>
              <a:t>) + (1 * size of an </a:t>
            </a:r>
            <a:r>
              <a:rPr lang="en-US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*(valptr+1); //displays 7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*(valptr+2); //displays 11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latin typeface="Arial" charset="0"/>
              </a:rPr>
              <a:t>Must use </a:t>
            </a:r>
            <a:r>
              <a:rPr lang="en-US" dirty="0">
                <a:latin typeface="Courier New" charset="0"/>
              </a:rPr>
              <a:t>( )</a:t>
            </a:r>
            <a:r>
              <a:rPr lang="en-US" dirty="0">
                <a:latin typeface="Arial" charset="0"/>
              </a:rPr>
              <a:t> as shown in the expressions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Pointers in Expressions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447800"/>
            <a:ext cx="8610600" cy="5105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depends on the machine used</a:t>
            </a:r>
          </a:p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depends on the variable type </a:t>
            </a:r>
            <a:endParaRPr lang="en-US" altLang="ko-KR" b="1" dirty="0">
              <a:latin typeface="Arial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For examples,</a:t>
            </a:r>
          </a:p>
          <a:p>
            <a:pPr lvl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Short integers ( 2 byte )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45530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45532</a:t>
            </a:r>
          </a:p>
          <a:p>
            <a:pPr lvl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Floating point values ( 4 byte )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50200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50204</a:t>
            </a:r>
          </a:p>
          <a:p>
            <a:pPr lvl="2"/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5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153400" cy="798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 charset="0"/>
              </a:rPr>
              <a:t>Array elements can be accessed in many ways:</a:t>
            </a:r>
          </a:p>
          <a:p>
            <a:endParaRPr lang="en-US" sz="2800" dirty="0">
              <a:latin typeface="Arial" charset="0"/>
            </a:endParaRPr>
          </a:p>
        </p:txBody>
      </p:sp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79812"/>
              </p:ext>
            </p:extLst>
          </p:nvPr>
        </p:nvGraphicFramePr>
        <p:xfrm>
          <a:off x="838200" y="2286000"/>
          <a:ext cx="7391400" cy="3817937"/>
        </p:xfrm>
        <a:graphic>
          <a:graphicData uri="http://schemas.openxmlformats.org/drawingml/2006/table">
            <a:tbl>
              <a:tblPr/>
              <a:tblGrid>
                <a:gridCol w="34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access method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vals[2]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valptr[2]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*(vals + 2)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valptr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+ 2)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52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Array Access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4191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56388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9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Exercise 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1"/>
            <a:ext cx="8382000" cy="19050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Refer to Exercise 10.14 No. 4(b) in pg. 298.</a:t>
            </a:r>
          </a:p>
          <a:p>
            <a:r>
              <a:rPr lang="en-US" dirty="0">
                <a:latin typeface="Arial" charset="0"/>
              </a:rPr>
              <a:t>Solve the problem.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772400" cy="2052246"/>
          </a:xfrm>
        </p:spPr>
        <p:txBody>
          <a:bodyPr/>
          <a:lstStyle/>
          <a:p>
            <a:r>
              <a:rPr lang="en-US" altLang="ko-KR" sz="3600" b="1" dirty="0">
                <a:latin typeface="Arial" charset="0"/>
                <a:ea typeface="굴림" charset="0"/>
                <a:cs typeface="굴림" charset="0"/>
              </a:rPr>
              <a:t>Address</a:t>
            </a:r>
            <a:r>
              <a:rPr lang="en-US" altLang="ko-KR" sz="3600" dirty="0">
                <a:latin typeface="Arial" charset="0"/>
                <a:ea typeface="굴림" charset="0"/>
                <a:cs typeface="굴림" charset="0"/>
              </a:rPr>
              <a:t>: </a:t>
            </a:r>
          </a:p>
          <a:p>
            <a:pPr lvl="1"/>
            <a:r>
              <a:rPr lang="en-US" altLang="ko-KR" sz="2400" dirty="0">
                <a:latin typeface="Arial" charset="0"/>
                <a:ea typeface="굴림" charset="0"/>
                <a:cs typeface="굴림" charset="0"/>
              </a:rPr>
              <a:t>A uniquely defined memory location which is assigned to a variable. </a:t>
            </a:r>
          </a:p>
          <a:p>
            <a:pPr lvl="1"/>
            <a:r>
              <a:rPr lang="en-US" altLang="ko-KR" sz="2400" dirty="0">
                <a:latin typeface="Arial" charset="0"/>
                <a:ea typeface="굴림" charset="0"/>
                <a:cs typeface="굴림" charset="0"/>
              </a:rPr>
              <a:t>Example - a positive integer value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6197"/>
              </p:ext>
            </p:extLst>
          </p:nvPr>
        </p:nvGraphicFramePr>
        <p:xfrm>
          <a:off x="762000" y="4267200"/>
          <a:ext cx="7467600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7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Post</a:t>
                      </a:r>
                      <a:r>
                        <a:rPr lang="en-US" sz="2400" baseline="0" dirty="0"/>
                        <a:t> office box number</a:t>
                      </a:r>
                    </a:p>
                    <a:p>
                      <a:r>
                        <a:rPr lang="en-US" sz="2400" baseline="0" dirty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 name</a:t>
                      </a:r>
                    </a:p>
                    <a:p>
                      <a:r>
                        <a:rPr lang="en-US" sz="2400" dirty="0"/>
                        <a:t>John Ruiz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Contents</a:t>
                      </a:r>
                    </a:p>
                    <a:p>
                      <a:r>
                        <a:rPr lang="en-US" sz="2400" dirty="0"/>
                        <a:t>Catalog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Memory Address</a:t>
                      </a:r>
                    </a:p>
                    <a:p>
                      <a:r>
                        <a:rPr lang="en-US" sz="2400" dirty="0"/>
                        <a:t>66572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Identifier</a:t>
                      </a:r>
                    </a:p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Contents</a:t>
                      </a:r>
                    </a:p>
                    <a:p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0" y="3581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&lt;An analogy with post box&gt;</a:t>
            </a:r>
          </a:p>
        </p:txBody>
      </p:sp>
    </p:spTree>
    <p:extLst>
      <p:ext uri="{BB962C8B-B14F-4D97-AF65-F5344CB8AC3E}">
        <p14:creationId xmlns:p14="http://schemas.microsoft.com/office/powerpoint/2010/main" val="932259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5 - Initializing Pointers</a:t>
            </a:r>
          </a:p>
        </p:txBody>
      </p:sp>
    </p:spTree>
    <p:extLst>
      <p:ext uri="{BB962C8B-B14F-4D97-AF65-F5344CB8AC3E}">
        <p14:creationId xmlns:p14="http://schemas.microsoft.com/office/powerpoint/2010/main" val="2769765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Initializing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Can initialize at definition time: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latin typeface="Courier New" charset="0"/>
              </a:rPr>
              <a:t>int num, *numptr = &amp;num;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charset="0"/>
              </a:rPr>
              <a:t>	int val[3], *valptr = val;</a:t>
            </a:r>
          </a:p>
          <a:p>
            <a:r>
              <a:rPr lang="en-US">
                <a:latin typeface="Arial" charset="0"/>
              </a:rPr>
              <a:t>Cannot mix data types: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latin typeface="Courier New" charset="0"/>
              </a:rPr>
              <a:t>double cost;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charset="0"/>
              </a:rPr>
              <a:t>	int *ptr = &amp;cost; // won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Courier New" charset="0"/>
              </a:rPr>
              <a:t>t work</a:t>
            </a:r>
          </a:p>
          <a:p>
            <a:r>
              <a:rPr lang="en-US">
                <a:latin typeface="Arial" charset="0"/>
              </a:rPr>
              <a:t>Can test for an invalid address for </a:t>
            </a:r>
            <a:r>
              <a:rPr lang="en-US">
                <a:latin typeface="Courier New" charset="0"/>
              </a:rPr>
              <a:t>ptr</a:t>
            </a:r>
            <a:r>
              <a:rPr lang="en-US">
                <a:latin typeface="Arial" charset="0"/>
              </a:rPr>
              <a:t> with: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latin typeface="Courier New" charset="0"/>
              </a:rPr>
              <a:t>if (!ptr) ...</a:t>
            </a:r>
            <a:endParaRPr lang="en-US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32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Exercise 6</a:t>
            </a:r>
          </a:p>
        </p:txBody>
      </p:sp>
      <p:pic>
        <p:nvPicPr>
          <p:cNvPr id="5" name="Picture 2" descr="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93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6 - Comparing Pointers</a:t>
            </a:r>
          </a:p>
        </p:txBody>
      </p:sp>
    </p:spTree>
    <p:extLst>
      <p:ext uri="{BB962C8B-B14F-4D97-AF65-F5344CB8AC3E}">
        <p14:creationId xmlns:p14="http://schemas.microsoft.com/office/powerpoint/2010/main" val="29242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Comparing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dirty="0">
                <a:latin typeface="Arial" charset="0"/>
              </a:rPr>
              <a:t>Relational operators (</a:t>
            </a:r>
            <a:r>
              <a:rPr lang="en-US" dirty="0">
                <a:latin typeface="Courier New" charset="0"/>
              </a:rPr>
              <a:t>&lt;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Courier New" charset="0"/>
              </a:rPr>
              <a:t>&gt;=</a:t>
            </a:r>
            <a:r>
              <a:rPr lang="en-US" dirty="0">
                <a:latin typeface="Arial" charset="0"/>
              </a:rPr>
              <a:t>, etc.) can be used to compare addresses in pointers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" charset="0"/>
              </a:rPr>
              <a:t>Comparing addresses </a:t>
            </a:r>
            <a:r>
              <a:rPr lang="en-US" u="sng" dirty="0">
                <a:latin typeface="Arial" charset="0"/>
              </a:rPr>
              <a:t>in</a:t>
            </a:r>
            <a:r>
              <a:rPr lang="en-US" dirty="0">
                <a:latin typeface="Arial" charset="0"/>
              </a:rPr>
              <a:t> pointers is not the same as comparing contents </a:t>
            </a:r>
            <a:r>
              <a:rPr lang="en-US" u="sng" dirty="0">
                <a:latin typeface="Arial" charset="0"/>
              </a:rPr>
              <a:t>pointed at by</a:t>
            </a:r>
            <a:r>
              <a:rPr lang="en-US" dirty="0">
                <a:latin typeface="Arial" charset="0"/>
              </a:rPr>
              <a:t> pointers: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latin typeface="Courier New" charset="0"/>
              </a:rPr>
              <a:t>if (ptr1 == ptr2)  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					  // 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addresses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ourier New" charset="0"/>
            </a:endParaRP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if (*ptr1 == *ptr2)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				      // 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42361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/>
              <a:t>Exercise 7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2192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#include &lt;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iostream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&gt;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using namespace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std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main()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value=7;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*ptr1 = &amp;value;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*ptr2 = &amp;value;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if (ptr1==ptr2){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”Pointers are Equal”;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}else{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"</a:t>
            </a:r>
            <a:r>
              <a:rPr lang="en-US" sz="2000" dirty="0">
                <a:latin typeface="Courier New" charset="0"/>
              </a:rPr>
              <a:t>Pointers are Not Equal”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;}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return 0;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9718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Pointers are Equal</a:t>
            </a:r>
          </a:p>
        </p:txBody>
      </p:sp>
    </p:spTree>
    <p:extLst>
      <p:ext uri="{BB962C8B-B14F-4D97-AF65-F5344CB8AC3E}">
        <p14:creationId xmlns:p14="http://schemas.microsoft.com/office/powerpoint/2010/main" val="211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7 - Pointers as Function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452149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1143000"/>
          </a:xfrm>
        </p:spPr>
        <p:txBody>
          <a:bodyPr/>
          <a:lstStyle/>
          <a:p>
            <a:r>
              <a:rPr lang="en-GB" dirty="0"/>
              <a:t>Pointers as Function Parameters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954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5000"/>
              </a:lnSpc>
            </a:pPr>
            <a:r>
              <a:rPr lang="en-US" sz="2800">
                <a:latin typeface="Arial" charset="0"/>
              </a:rPr>
              <a:t>A pointer can be a </a:t>
            </a:r>
            <a:r>
              <a:rPr lang="en-US" sz="2800">
                <a:solidFill>
                  <a:srgbClr val="990033"/>
                </a:solidFill>
                <a:latin typeface="Arial" charset="0"/>
              </a:rPr>
              <a:t>parameter</a:t>
            </a:r>
          </a:p>
          <a:p>
            <a:pPr marL="609600" indent="-609600"/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implements </a:t>
            </a:r>
            <a:r>
              <a:rPr lang="en-US" altLang="ko-KR" sz="2800">
                <a:solidFill>
                  <a:srgbClr val="990033"/>
                </a:solidFill>
                <a:latin typeface="Arial" charset="0"/>
                <a:ea typeface="굴림" charset="0"/>
                <a:cs typeface="굴림" charset="0"/>
              </a:rPr>
              <a:t>call-by-address references</a:t>
            </a:r>
          </a:p>
          <a:p>
            <a:pPr marL="609600" indent="-609600"/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allows to </a:t>
            </a:r>
            <a:r>
              <a:rPr lang="en-US" altLang="ko-KR" sz="2800">
                <a:solidFill>
                  <a:srgbClr val="990033"/>
                </a:solidFill>
                <a:latin typeface="Arial" charset="0"/>
                <a:ea typeface="굴림" charset="0"/>
                <a:cs typeface="굴림" charset="0"/>
              </a:rPr>
              <a:t>modify</a:t>
            </a:r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 the values by statements within a called function</a:t>
            </a:r>
            <a:r>
              <a:rPr lang="en-US" sz="2800">
                <a:latin typeface="Arial" charset="0"/>
              </a:rPr>
              <a:t> </a:t>
            </a:r>
          </a:p>
          <a:p>
            <a:pPr marL="609600" indent="-609600"/>
            <a:r>
              <a:rPr lang="en-US" sz="2800">
                <a:latin typeface="Arial" charset="0"/>
              </a:rPr>
              <a:t>Requires: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/>
            </a:pPr>
            <a:r>
              <a:rPr lang="en-US" sz="2400">
                <a:latin typeface="Arial" charset="0"/>
              </a:rPr>
              <a:t> asterisk * on parameter in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prototype and heading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sz="2100" b="1">
                <a:latin typeface="Courier New" charset="0"/>
              </a:rPr>
              <a:t>void getNum(int *ptr); // ptr is pointer to int</a:t>
            </a:r>
            <a:endParaRPr lang="en-US" sz="2400">
              <a:latin typeface="Arial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2"/>
            </a:pPr>
            <a:r>
              <a:rPr lang="en-US" sz="2400">
                <a:latin typeface="Arial" charset="0"/>
              </a:rPr>
              <a:t> asterisk </a:t>
            </a:r>
            <a:r>
              <a:rPr lang="en-US" sz="2400" b="1">
                <a:latin typeface="Courier New" charset="0"/>
              </a:rPr>
              <a:t>*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in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body to dereference</a:t>
            </a:r>
            <a:r>
              <a:rPr lang="en-US" sz="2400">
                <a:latin typeface="Arial" charset="0"/>
              </a:rPr>
              <a:t> the pointer</a:t>
            </a: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en-US" sz="2800">
                <a:latin typeface="Arial" charset="0"/>
              </a:rPr>
              <a:t>	   </a:t>
            </a:r>
            <a:r>
              <a:rPr lang="en-US" sz="2400" b="1">
                <a:latin typeface="Courier New" charset="0"/>
              </a:rPr>
              <a:t>cin &gt;&gt; *ptr;</a:t>
            </a:r>
            <a:r>
              <a:rPr lang="en-US" sz="2800">
                <a:latin typeface="Courier New" charset="0"/>
              </a:rPr>
              <a:t>     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3"/>
            </a:pP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address</a:t>
            </a:r>
            <a:r>
              <a:rPr lang="en-US" sz="2400">
                <a:latin typeface="Arial" charset="0"/>
              </a:rPr>
              <a:t> as argument to the function</a:t>
            </a:r>
            <a:endParaRPr lang="en-US" sz="2400">
              <a:latin typeface="Courier New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FontTx/>
              <a:buNone/>
            </a:pPr>
            <a:r>
              <a:rPr lang="en-US" sz="2100">
                <a:latin typeface="Courier New" charset="0"/>
              </a:rPr>
              <a:t>  </a:t>
            </a:r>
            <a:r>
              <a:rPr lang="en-US" sz="2100" b="1">
                <a:latin typeface="Courier New" charset="0"/>
              </a:rPr>
              <a:t>getNum(&amp;num); // pass address of num to getNum</a:t>
            </a:r>
            <a:endParaRPr lang="en-US" sz="2100" b="1" dirty="0">
              <a:latin typeface="Courier New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3581400"/>
            <a:ext cx="8382000" cy="2590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1143000"/>
          </a:xfrm>
        </p:spPr>
        <p:txBody>
          <a:bodyPr/>
          <a:lstStyle/>
          <a:p>
            <a:r>
              <a:rPr lang="en-GB" dirty="0"/>
              <a:t>Example 7.1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371600"/>
            <a:ext cx="6553200" cy="4157663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void swap(int *x, int *y)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{		int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temp = *x;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*x = *y;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*y =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}</a:t>
            </a:r>
          </a:p>
          <a:p>
            <a:pPr>
              <a:buFontTx/>
              <a:buNone/>
            </a:pPr>
            <a:endParaRPr lang="en-US" sz="2800" b="1">
              <a:latin typeface="Courier New" charset="0"/>
            </a:endParaRP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int num1 = 2, num2 = -3;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swap(&amp;num1, &amp;num2);</a:t>
            </a:r>
            <a:endParaRPr lang="en-US" sz="2800" b="1" dirty="0">
              <a:solidFill>
                <a:srgbClr val="FF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/>
              <a:t>Example 7.2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9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514600"/>
            <a:ext cx="6400800" cy="762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038600"/>
            <a:ext cx="7543800" cy="1371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884238"/>
          </a:xfrm>
        </p:spPr>
        <p:txBody>
          <a:bodyPr/>
          <a:lstStyle/>
          <a:p>
            <a:r>
              <a:rPr lang="en-US" dirty="0"/>
              <a:t>Notation for Memory Snapshot</a:t>
            </a:r>
            <a:endParaRPr lang="en-GB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63246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4384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26707"/>
              </p:ext>
            </p:extLst>
          </p:nvPr>
        </p:nvGraphicFramePr>
        <p:xfrm>
          <a:off x="1143000" y="1600200"/>
          <a:ext cx="6705600" cy="1143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66572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954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66572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4724400"/>
            <a:ext cx="13716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r>
              <a:rPr lang="en-US" sz="2400" dirty="0"/>
              <a:t>Contents</a:t>
            </a:r>
          </a:p>
          <a:p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Identifier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3200" y="4724400"/>
            <a:ext cx="12954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105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001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/>
              <a:t>Example 7.2 (cont.)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2590800"/>
            <a:ext cx="7543800" cy="1143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5800" y="4800600"/>
            <a:ext cx="4953000" cy="990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8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762000"/>
          </a:xfrm>
        </p:spPr>
        <p:txBody>
          <a:bodyPr/>
          <a:lstStyle/>
          <a:p>
            <a:r>
              <a:rPr lang="en-GB" dirty="0"/>
              <a:t>Exercise 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Refer to Exercise 10.14 No. 5 in pg. 298.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Solve the problem.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48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Pointers to Constants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143000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If we want to store </a:t>
            </a:r>
            <a:r>
              <a:rPr lang="en-US" sz="2800" dirty="0">
                <a:solidFill>
                  <a:srgbClr val="990033"/>
                </a:solidFill>
                <a:latin typeface="Arial" charset="0"/>
              </a:rPr>
              <a:t>the address of a constant</a:t>
            </a:r>
            <a:r>
              <a:rPr lang="en-US" sz="2800" dirty="0">
                <a:latin typeface="Arial" charset="0"/>
              </a:rPr>
              <a:t> in a pointer, then we need to store it in a </a:t>
            </a:r>
            <a:r>
              <a:rPr lang="en-US" sz="2800" dirty="0">
                <a:solidFill>
                  <a:srgbClr val="990033"/>
                </a:solidFill>
                <a:latin typeface="Arial" charset="0"/>
              </a:rPr>
              <a:t>pointer-to-const</a:t>
            </a:r>
            <a:r>
              <a:rPr lang="en-US" sz="2800" dirty="0">
                <a:latin typeface="Arial" charset="0"/>
              </a:rPr>
              <a:t>.</a:t>
            </a:r>
          </a:p>
          <a:p>
            <a:r>
              <a:rPr lang="en-US" sz="2800" dirty="0">
                <a:latin typeface="Arial" charset="0"/>
              </a:rPr>
              <a:t>Example: Suppose we have the following definitions</a:t>
            </a:r>
            <a:r>
              <a:rPr lang="en-US" dirty="0">
                <a:latin typeface="Arial" charset="0"/>
              </a:rPr>
              <a:t>:</a:t>
            </a:r>
            <a:br>
              <a:rPr lang="en-US" dirty="0">
                <a:latin typeface="Arial" charset="0"/>
              </a:rPr>
            </a:br>
            <a:r>
              <a:rPr lang="en-US" sz="2800" b="1" dirty="0" err="1">
                <a:latin typeface="Courier New" charset="0"/>
              </a:rPr>
              <a:t>const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SIZE = 6;</a:t>
            </a:r>
            <a:br>
              <a:rPr lang="en-US" sz="2800" b="1" dirty="0">
                <a:latin typeface="Courier New" charset="0"/>
              </a:rPr>
            </a:br>
            <a:r>
              <a:rPr lang="en-US" sz="2800" b="1" dirty="0" err="1">
                <a:latin typeface="Courier New" charset="0"/>
              </a:rPr>
              <a:t>const</a:t>
            </a:r>
            <a:r>
              <a:rPr lang="en-US" sz="2800" b="1" dirty="0">
                <a:latin typeface="Courier New" charset="0"/>
              </a:rPr>
              <a:t> double </a:t>
            </a:r>
            <a:r>
              <a:rPr lang="en-US" sz="2800" b="1" dirty="0" err="1">
                <a:latin typeface="Courier New" charset="0"/>
              </a:rPr>
              <a:t>payRates</a:t>
            </a:r>
            <a:r>
              <a:rPr lang="en-US" sz="2800" b="1" dirty="0">
                <a:latin typeface="Courier New" charset="0"/>
              </a:rPr>
              <a:t>[SIZE] = </a:t>
            </a:r>
            <a:br>
              <a:rPr lang="en-US" sz="2800" b="1" dirty="0">
                <a:latin typeface="Courier New" charset="0"/>
              </a:rPr>
            </a:br>
            <a:r>
              <a:rPr lang="en-US" sz="2800" b="1" dirty="0">
                <a:latin typeface="Courier New" charset="0"/>
              </a:rPr>
              <a:t>     { 18.55, 17.45, 12.85,</a:t>
            </a:r>
            <a:br>
              <a:rPr lang="en-US" sz="2800" b="1" dirty="0">
                <a:latin typeface="Courier New" charset="0"/>
              </a:rPr>
            </a:br>
            <a:r>
              <a:rPr lang="en-US" sz="2800" b="1" dirty="0">
                <a:latin typeface="Courier New" charset="0"/>
              </a:rPr>
              <a:t>       14.97, 10.35, 18.89 };</a:t>
            </a:r>
          </a:p>
          <a:p>
            <a:r>
              <a:rPr lang="en-US" sz="2800" dirty="0">
                <a:latin typeface="Arial" charset="0"/>
              </a:rPr>
              <a:t>In this code, </a:t>
            </a:r>
            <a:r>
              <a:rPr lang="en-US" sz="2800" dirty="0" err="1">
                <a:latin typeface="Courier New" charset="0"/>
              </a:rPr>
              <a:t>payRates</a:t>
            </a:r>
            <a:r>
              <a:rPr lang="en-US" sz="2800" dirty="0">
                <a:latin typeface="Arial" charset="0"/>
              </a:rPr>
              <a:t> is an array of constant doubles.</a:t>
            </a:r>
          </a:p>
        </p:txBody>
      </p:sp>
    </p:spTree>
    <p:extLst>
      <p:ext uri="{BB962C8B-B14F-4D97-AF65-F5344CB8AC3E}">
        <p14:creationId xmlns:p14="http://schemas.microsoft.com/office/powerpoint/2010/main" val="513732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Pointers to Constants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355725"/>
            <a:ext cx="8294688" cy="1539875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Suppose we wish to pass the payRates array to a function? Here's an example of how we can do it.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044825"/>
            <a:ext cx="861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displayPayRates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sz="2000" dirty="0" err="1">
                <a:solidFill>
                  <a:srgbClr val="990033"/>
                </a:solidFill>
                <a:latin typeface="Courier New" charset="0"/>
              </a:rPr>
              <a:t>const</a:t>
            </a:r>
            <a:r>
              <a:rPr lang="en-US" sz="2000" dirty="0">
                <a:solidFill>
                  <a:srgbClr val="990033"/>
                </a:solidFill>
                <a:latin typeface="Courier New" charset="0"/>
              </a:rPr>
              <a:t> double *rates,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size)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{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for (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count = 0; count &lt; size; count++)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{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"Pay rate for employee " &lt;&lt; (count + 1)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        &lt;&lt; " is $" &lt;&lt; *(rates + count) &lt;&lt;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}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parameter, rates, is a pointer to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const double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207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/>
              <a:t>Declaration of a </a:t>
            </a:r>
            <a:br>
              <a:rPr lang="en-GB" dirty="0"/>
            </a:br>
            <a:r>
              <a:rPr lang="en-GB" dirty="0"/>
              <a:t>Pointer to Constant</a:t>
            </a:r>
          </a:p>
        </p:txBody>
      </p:sp>
      <p:pic>
        <p:nvPicPr>
          <p:cNvPr id="8" name="Picture 3" descr="09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401888"/>
            <a:ext cx="48990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36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1143000"/>
          </a:xfrm>
        </p:spPr>
        <p:txBody>
          <a:bodyPr/>
          <a:lstStyle/>
          <a:p>
            <a:r>
              <a:rPr lang="en-GB" dirty="0"/>
              <a:t>Constant Pointer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990033"/>
                </a:solidFill>
                <a:latin typeface="Arial" charset="0"/>
              </a:rPr>
              <a:t>constant pointer</a:t>
            </a:r>
            <a:r>
              <a:rPr lang="en-US" dirty="0">
                <a:latin typeface="Arial" charset="0"/>
              </a:rPr>
              <a:t> is a pointer that is initialized with an address, and cannot point to anything else.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Example</a:t>
            </a:r>
            <a:br>
              <a:rPr lang="en-US" dirty="0">
                <a:latin typeface="Arial" charset="0"/>
              </a:rPr>
            </a:br>
            <a:br>
              <a:rPr lang="en-US" dirty="0">
                <a:latin typeface="Arial" charset="0"/>
              </a:rPr>
            </a:b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value = 22;</a:t>
            </a:r>
            <a:br>
              <a:rPr lang="en-US" dirty="0">
                <a:latin typeface="Courier New" charset="0"/>
              </a:rPr>
            </a:br>
            <a:r>
              <a:rPr lang="en-US" b="1" dirty="0" err="1">
                <a:solidFill>
                  <a:srgbClr val="990033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990033"/>
                </a:solidFill>
                <a:latin typeface="Courier New" charset="0"/>
              </a:rPr>
              <a:t> * </a:t>
            </a:r>
            <a:r>
              <a:rPr lang="en-US" b="1" dirty="0" err="1">
                <a:solidFill>
                  <a:srgbClr val="990033"/>
                </a:solidFill>
                <a:latin typeface="Courier New" charset="0"/>
              </a:rPr>
              <a:t>const</a:t>
            </a:r>
            <a:r>
              <a:rPr lang="en-US" b="1" dirty="0">
                <a:solidFill>
                  <a:srgbClr val="990033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ourier New" charset="0"/>
              </a:rPr>
              <a:t>ptr</a:t>
            </a:r>
            <a:r>
              <a:rPr lang="en-US" dirty="0">
                <a:latin typeface="Courier New" charset="0"/>
              </a:rPr>
              <a:t> = &amp;value;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77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/>
              <a:t>Declaration of a </a:t>
            </a:r>
            <a:br>
              <a:rPr lang="en-GB" dirty="0"/>
            </a:br>
            <a:r>
              <a:rPr lang="en-GB" dirty="0"/>
              <a:t>Constant Pointers</a:t>
            </a:r>
          </a:p>
        </p:txBody>
      </p:sp>
      <p:pic>
        <p:nvPicPr>
          <p:cNvPr id="4" name="Picture 2" descr="09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1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49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/>
              <a:t>Declaration of a </a:t>
            </a:r>
            <a:br>
              <a:rPr lang="en-GB" dirty="0"/>
            </a:br>
            <a:r>
              <a:rPr lang="en-GB" dirty="0"/>
              <a:t>Constant Pointers</a:t>
            </a:r>
          </a:p>
        </p:txBody>
      </p:sp>
      <p:pic>
        <p:nvPicPr>
          <p:cNvPr id="4" name="Picture 2" descr="09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1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1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Constant Pointer to Constants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A constant pointer to a constant is:</a:t>
            </a:r>
          </a:p>
          <a:p>
            <a:pPr lvl="1"/>
            <a:r>
              <a:rPr lang="en-US">
                <a:latin typeface="Arial" charset="0"/>
              </a:rPr>
              <a:t>a pointer that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points to a constant</a:t>
            </a:r>
          </a:p>
          <a:p>
            <a:pPr lvl="1"/>
            <a:r>
              <a:rPr lang="en-US">
                <a:latin typeface="Arial" charset="0"/>
              </a:rPr>
              <a:t>a pointer that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cannot point to anything</a:t>
            </a:r>
            <a:r>
              <a:rPr lang="en-US">
                <a:latin typeface="Arial" charset="0"/>
              </a:rPr>
              <a:t> except what it is pointing to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Example:</a:t>
            </a:r>
            <a:br>
              <a:rPr lang="en-US">
                <a:latin typeface="Arial" charset="0"/>
              </a:rPr>
            </a:br>
            <a:r>
              <a:rPr lang="en-US">
                <a:latin typeface="Courier New" charset="0"/>
              </a:rPr>
              <a:t>int value = 22;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const int * const ptr = &amp;value;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2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Constant Pointer to Constants</a:t>
            </a:r>
          </a:p>
        </p:txBody>
      </p:sp>
      <p:pic>
        <p:nvPicPr>
          <p:cNvPr id="4" name="Picture 3" descr="0910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30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8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036638"/>
          </a:xfrm>
        </p:spPr>
        <p:txBody>
          <a:bodyPr/>
          <a:lstStyle/>
          <a:p>
            <a:r>
              <a:rPr lang="en-US" dirty="0"/>
              <a:t>Getting the Address of a Variable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Each  variable in program is stored at a unique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667000"/>
            <a:ext cx="8229600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Use address operator 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dirty="0">
                <a:latin typeface="Arial" charset="0"/>
              </a:rPr>
              <a:t> to get address of a variable: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05000" y="3657600"/>
            <a:ext cx="6780244" cy="1752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 err="1">
                <a:latin typeface="Courier New" charset="0"/>
              </a:rPr>
              <a:t>int</a:t>
            </a:r>
            <a:r>
              <a:rPr lang="en-US" sz="2200" dirty="0">
                <a:latin typeface="Courier New" charset="0"/>
              </a:rPr>
              <a:t> 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 = -99;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err="1">
                <a:latin typeface="Courier New" charset="0"/>
              </a:rPr>
              <a:t>cout</a:t>
            </a:r>
            <a:r>
              <a:rPr lang="en-US" sz="2200" dirty="0">
                <a:latin typeface="Courier New" charset="0"/>
              </a:rPr>
              <a:t> &lt;&lt; </a:t>
            </a:r>
            <a:r>
              <a:rPr lang="en-US" sz="2200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; // prints address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			// in hexadecimal</a:t>
            </a:r>
            <a:endParaRPr lang="en-US" sz="22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37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8 - Dynamic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2337154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Dynamic Memory Allocation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Can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allocate storage</a:t>
            </a:r>
            <a:r>
              <a:rPr lang="en-US">
                <a:latin typeface="Arial" charset="0"/>
              </a:rPr>
              <a:t> for a variable while program is running</a:t>
            </a:r>
          </a:p>
          <a:p>
            <a:r>
              <a:rPr lang="en-US">
                <a:latin typeface="Arial" charset="0"/>
              </a:rPr>
              <a:t>Computer returns address of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new</a:t>
            </a:r>
            <a:r>
              <a:rPr lang="en-US">
                <a:latin typeface="Arial" charset="0"/>
              </a:rPr>
              <a:t>ly allocated variable</a:t>
            </a:r>
          </a:p>
          <a:p>
            <a:r>
              <a:rPr lang="en-US">
                <a:latin typeface="Arial" charset="0"/>
              </a:rPr>
              <a:t>Uses </a:t>
            </a:r>
            <a:r>
              <a:rPr lang="en-US" b="1">
                <a:solidFill>
                  <a:srgbClr val="990033"/>
                </a:solidFill>
                <a:latin typeface="Courier New" charset="0"/>
              </a:rPr>
              <a:t>new</a:t>
            </a:r>
            <a:r>
              <a:rPr lang="en-US">
                <a:latin typeface="Arial" charset="0"/>
              </a:rPr>
              <a:t> operator to allocate memory: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latin typeface="Courier New" charset="0"/>
              </a:rPr>
              <a:t>double *dptr;</a:t>
            </a:r>
          </a:p>
          <a:p>
            <a:pPr lvl="1">
              <a:buFontTx/>
              <a:buNone/>
            </a:pPr>
            <a:r>
              <a:rPr lang="en-US">
                <a:latin typeface="Courier New" charset="0"/>
              </a:rPr>
              <a:t>	dptr = new double;</a:t>
            </a:r>
          </a:p>
          <a:p>
            <a:r>
              <a:rPr lang="en-US">
                <a:latin typeface="Courier New" charset="0"/>
              </a:rPr>
              <a:t>new</a:t>
            </a:r>
            <a:r>
              <a:rPr lang="en-US">
                <a:latin typeface="Arial" charset="0"/>
              </a:rPr>
              <a:t> returns address of memory location</a:t>
            </a:r>
            <a:endParaRPr lang="en-US">
              <a:latin typeface="Courier New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30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Dynamic Memory Allocation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983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>
                <a:latin typeface="Arial" charset="0"/>
              </a:rPr>
              <a:t>Can also use </a:t>
            </a:r>
            <a:r>
              <a:rPr lang="en-US">
                <a:latin typeface="Courier New" charset="0"/>
              </a:rPr>
              <a:t>new</a:t>
            </a:r>
            <a:r>
              <a:rPr lang="en-US">
                <a:latin typeface="Arial" charset="0"/>
              </a:rPr>
              <a:t> to allocate array:</a:t>
            </a:r>
            <a:br>
              <a:rPr lang="en-US">
                <a:latin typeface="Arial" charset="0"/>
              </a:rPr>
            </a:br>
            <a:r>
              <a:rPr lang="en-US" sz="2800" b="1">
                <a:latin typeface="Courier New" charset="0"/>
              </a:rPr>
              <a:t>const int SIZE = 25;</a:t>
            </a:r>
            <a:br>
              <a:rPr lang="en-US" sz="2800" b="1">
                <a:latin typeface="Courier New" charset="0"/>
              </a:rPr>
            </a:br>
            <a:r>
              <a:rPr lang="en-US" sz="2800" b="1">
                <a:latin typeface="Courier New" charset="0"/>
              </a:rPr>
              <a:t>arrayptr = new double[SIZE];</a:t>
            </a:r>
            <a:endParaRPr lang="en-US" sz="2800" b="1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</a:rPr>
              <a:t>Can then use </a:t>
            </a:r>
            <a:r>
              <a:rPr lang="en-US">
                <a:latin typeface="Courier New" charset="0"/>
              </a:rPr>
              <a:t>[]</a:t>
            </a:r>
            <a:r>
              <a:rPr lang="en-US">
                <a:latin typeface="Arial" charset="0"/>
              </a:rPr>
              <a:t> or pointer arithmetic to access array: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 sz="2400" b="1"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 b="1">
                <a:latin typeface="Courier New" charset="0"/>
              </a:rPr>
              <a:t>		  arrayptr[i] = i * i;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>
                <a:latin typeface="Arial" charset="0"/>
              </a:rPr>
              <a:t>or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>
                <a:latin typeface="Courier New" charset="0"/>
              </a:rPr>
              <a:t>	</a:t>
            </a:r>
            <a:r>
              <a:rPr lang="en-US" sz="2400" b="1"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 b="1">
                <a:latin typeface="Courier New" charset="0"/>
              </a:rPr>
              <a:t>		  *(arrayptr + i) = i * i;</a:t>
            </a:r>
            <a:endParaRPr lang="en-US" sz="2400" b="1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</a:rPr>
              <a:t>Program will terminate if not enough memory available to allocate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10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Releasing Dynamic Memory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Use </a:t>
            </a:r>
            <a:r>
              <a:rPr lang="en-US">
                <a:latin typeface="Courier New" charset="0"/>
              </a:rPr>
              <a:t>delete</a:t>
            </a:r>
            <a:r>
              <a:rPr lang="en-US">
                <a:latin typeface="Arial" charset="0"/>
              </a:rPr>
              <a:t> to free dynamic memory:</a:t>
            </a:r>
          </a:p>
          <a:p>
            <a:pPr lvl="1">
              <a:buFontTx/>
              <a:buNone/>
            </a:pPr>
            <a:r>
              <a:rPr lang="en-US" sz="3200">
                <a:latin typeface="Courier New" charset="0"/>
              </a:rPr>
              <a:t>	delete fptr;</a:t>
            </a:r>
            <a:endParaRPr lang="en-US" sz="3200">
              <a:latin typeface="Arial" charset="0"/>
            </a:endParaRPr>
          </a:p>
          <a:p>
            <a:r>
              <a:rPr lang="en-US">
                <a:latin typeface="Arial" charset="0"/>
              </a:rPr>
              <a:t>Use </a:t>
            </a:r>
            <a:r>
              <a:rPr lang="en-US">
                <a:latin typeface="Courier New" charset="0"/>
              </a:rPr>
              <a:t>[]</a:t>
            </a:r>
            <a:r>
              <a:rPr lang="en-US">
                <a:latin typeface="Arial" charset="0"/>
              </a:rPr>
              <a:t> to free dynamic array:</a:t>
            </a:r>
          </a:p>
          <a:p>
            <a:pPr lvl="1">
              <a:buFontTx/>
              <a:buNone/>
            </a:pPr>
            <a:r>
              <a:rPr lang="en-US" sz="3200">
                <a:latin typeface="Arial" charset="0"/>
              </a:rPr>
              <a:t>	</a:t>
            </a:r>
            <a:r>
              <a:rPr lang="en-US" sz="3200">
                <a:latin typeface="Courier New" charset="0"/>
              </a:rPr>
              <a:t>delete [] arrayptr;</a:t>
            </a:r>
            <a:endParaRPr lang="en-US" sz="3200">
              <a:latin typeface="Arial" charset="0"/>
            </a:endParaRPr>
          </a:p>
          <a:p>
            <a:r>
              <a:rPr lang="en-US">
                <a:latin typeface="Arial" charset="0"/>
              </a:rPr>
              <a:t>Only use </a:t>
            </a:r>
            <a:r>
              <a:rPr lang="en-US">
                <a:latin typeface="Courier New" charset="0"/>
              </a:rPr>
              <a:t>delete</a:t>
            </a:r>
            <a:r>
              <a:rPr lang="en-US">
                <a:latin typeface="Arial" charset="0"/>
              </a:rPr>
              <a:t> with dynamic memory!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1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61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43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 (cont.)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26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13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78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Exercise 9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066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Given the following program with 3 errors. Rewrite the program to store the power value of the array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index and print the values.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9500" y="2057400"/>
            <a:ext cx="7531100" cy="434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main(){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const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SIZE = 25;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 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new double[SIZE];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[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&lt;&lt;*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&lt;&lt;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return 0;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5248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69288" cy="1362075"/>
          </a:xfrm>
        </p:spPr>
        <p:txBody>
          <a:bodyPr/>
          <a:lstStyle/>
          <a:p>
            <a:r>
              <a:rPr lang="en-GB" cap="none" dirty="0"/>
              <a:t>9 - Returning Pointers from Functions</a:t>
            </a:r>
          </a:p>
        </p:txBody>
      </p:sp>
    </p:spTree>
    <p:extLst>
      <p:ext uri="{BB962C8B-B14F-4D97-AF65-F5344CB8AC3E}">
        <p14:creationId xmlns:p14="http://schemas.microsoft.com/office/powerpoint/2010/main" val="42715863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762000"/>
          </a:xfrm>
        </p:spPr>
        <p:txBody>
          <a:bodyPr/>
          <a:lstStyle/>
          <a:p>
            <a:r>
              <a:rPr lang="en-GB" dirty="0"/>
              <a:t>Returning Pointers from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Pointer can be the return type of a function: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latin typeface="Courier New" charset="0"/>
              </a:rPr>
              <a:t>int* newNum();</a:t>
            </a:r>
          </a:p>
          <a:p>
            <a:r>
              <a:rPr lang="en-US">
                <a:latin typeface="Arial" charset="0"/>
              </a:rPr>
              <a:t>The function must not return a pointer to a local variable in the function.</a:t>
            </a:r>
          </a:p>
          <a:p>
            <a:r>
              <a:rPr lang="en-US">
                <a:latin typeface="Arial" charset="0"/>
              </a:rPr>
              <a:t>A function should only return a pointer:</a:t>
            </a:r>
          </a:p>
          <a:p>
            <a:pPr lvl="1"/>
            <a:r>
              <a:rPr lang="en-US">
                <a:latin typeface="Arial" charset="0"/>
              </a:rPr>
              <a:t>to data that was passed to the function as an argument, or</a:t>
            </a:r>
          </a:p>
          <a:p>
            <a:pPr lvl="1"/>
            <a:r>
              <a:rPr lang="en-US">
                <a:latin typeface="Arial" charset="0"/>
              </a:rPr>
              <a:t>to dynamically allocated memory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7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1.1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#include &lt;</a:t>
            </a:r>
            <a:r>
              <a:rPr lang="en-US" sz="2400" dirty="0" err="1">
                <a:latin typeface="Courier New" charset="0"/>
              </a:rPr>
              <a:t>iostream</a:t>
            </a:r>
            <a:r>
              <a:rPr lang="en-US" sz="2400" dirty="0">
                <a:latin typeface="Courier New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using namespace </a:t>
            </a:r>
            <a:r>
              <a:rPr lang="en-US" sz="2400" dirty="0" err="1">
                <a:latin typeface="Courier New" charset="0"/>
              </a:rPr>
              <a:t>std</a:t>
            </a:r>
            <a:r>
              <a:rPr lang="en-US" sz="2400" dirty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Courier Ne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main()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	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x=25;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   </a:t>
            </a:r>
            <a:r>
              <a:rPr lang="en-US" sz="2400" dirty="0" err="1">
                <a:latin typeface="Courier New" charset="0"/>
              </a:rPr>
              <a:t>cout</a:t>
            </a:r>
            <a:r>
              <a:rPr lang="en-US" sz="2400" dirty="0">
                <a:latin typeface="Courier New" charset="0"/>
              </a:rPr>
              <a:t>&lt;&lt;"The address of x is= "&lt;&lt;&amp;x&lt;&lt;</a:t>
            </a:r>
            <a:r>
              <a:rPr lang="en-US" sz="2400" dirty="0" err="1">
                <a:latin typeface="Courier New" charset="0"/>
              </a:rPr>
              <a:t>endl</a:t>
            </a:r>
            <a:r>
              <a:rPr lang="en-US" sz="2400" dirty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   </a:t>
            </a:r>
            <a:r>
              <a:rPr lang="en-US" sz="2400" dirty="0" err="1">
                <a:latin typeface="Courier New" charset="0"/>
              </a:rPr>
              <a:t>cout</a:t>
            </a:r>
            <a:r>
              <a:rPr lang="en-US" sz="2400" dirty="0">
                <a:latin typeface="Courier New" charset="0"/>
              </a:rPr>
              <a:t>&lt;&lt;"The value in x is "&lt;&lt; x&lt;&lt;</a:t>
            </a:r>
            <a:r>
              <a:rPr lang="en-US" sz="2400" dirty="0" err="1">
                <a:latin typeface="Courier New" charset="0"/>
              </a:rPr>
              <a:t>endl</a:t>
            </a:r>
            <a:r>
              <a:rPr lang="en-US" sz="2400" dirty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Courier New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D6D293-42F2-454E-A3A9-2C0397107C2B}"/>
                  </a:ext>
                </a:extLst>
              </p14:cNvPr>
              <p14:cNvContentPartPr/>
              <p14:nvPr/>
            </p14:nvContentPartPr>
            <p14:xfrm>
              <a:off x="1609200" y="4202640"/>
              <a:ext cx="156240" cy="2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D6D293-42F2-454E-A3A9-2C0397107C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9840" y="4193280"/>
                <a:ext cx="17496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970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7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49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5257800" cy="277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464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of Example 1.1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90600" y="3810000"/>
            <a:ext cx="7029450" cy="14319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address of x is  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0x8f05</a:t>
            </a:r>
          </a:p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value in x is 25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;</a:t>
            </a:r>
            <a:r>
              <a:rPr kumimoji="1" lang="en-US" altLang="ko-KR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  </a:t>
            </a:r>
          </a:p>
          <a:p>
            <a:pPr algn="l" eaLnBrk="1" latinLnBrk="1" hangingPunct="1"/>
            <a:endParaRPr kumimoji="1" lang="en-US" altLang="ko-KR" b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5199" y="2590800"/>
            <a:ext cx="4898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32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667000"/>
            <a:ext cx="6858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D272A4-C2A5-4137-AC00-AC418F657760}"/>
                  </a:ext>
                </a:extLst>
              </p14:cNvPr>
              <p14:cNvContentPartPr/>
              <p14:nvPr/>
            </p14:nvContentPartPr>
            <p14:xfrm>
              <a:off x="433080" y="3470400"/>
              <a:ext cx="4719960" cy="121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D272A4-C2A5-4137-AC00-AC418F6577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20" y="3461040"/>
                <a:ext cx="4738680" cy="12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5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523999"/>
            <a:ext cx="8229600" cy="1364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Type &amp; execute the following program</a:t>
            </a:r>
          </a:p>
          <a:p>
            <a:r>
              <a:rPr lang="en-US" sz="2800" dirty="0">
                <a:latin typeface="Arial" charset="0"/>
              </a:rPr>
              <a:t>Check with your friend the address displayed. </a:t>
            </a: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6670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#include 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iostream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&gt;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using namespace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std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main()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x=25;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&lt;&lt;"The address of x is= "&lt;&lt;&amp;x&lt;&lt;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&lt;&lt;"The value in x is "&lt;&lt; x&lt;&lt;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6639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2516</Words>
  <Application>Microsoft Office PowerPoint</Application>
  <PresentationFormat>On-screen Show (4:3)</PresentationFormat>
  <Paragraphs>405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굴림</vt:lpstr>
      <vt:lpstr>Arial</vt:lpstr>
      <vt:lpstr>Calibri</vt:lpstr>
      <vt:lpstr>Courier New</vt:lpstr>
      <vt:lpstr>Times New Roman</vt:lpstr>
      <vt:lpstr>Wingdings</vt:lpstr>
      <vt:lpstr>Wingdings 2</vt:lpstr>
      <vt:lpstr>1_Office Theme</vt:lpstr>
      <vt:lpstr>07: POINTERS</vt:lpstr>
      <vt:lpstr>Topic Outline</vt:lpstr>
      <vt:lpstr>1- Getting the Address of a Variable</vt:lpstr>
      <vt:lpstr>Addresses and Pointers</vt:lpstr>
      <vt:lpstr>Notation for Memory Snapshot</vt:lpstr>
      <vt:lpstr>Getting the Address of a Variable</vt:lpstr>
      <vt:lpstr>Example 1.1</vt:lpstr>
      <vt:lpstr>Result of Example 1.1</vt:lpstr>
      <vt:lpstr>Exercise 1</vt:lpstr>
      <vt:lpstr>2 - Pointer Variables</vt:lpstr>
      <vt:lpstr>Pointer Variables</vt:lpstr>
      <vt:lpstr>Pointer Variables (cont.)</vt:lpstr>
      <vt:lpstr>Pointer Variables (cont.)</vt:lpstr>
      <vt:lpstr>Pointer Variables (cont.)</vt:lpstr>
      <vt:lpstr>Example 2.1</vt:lpstr>
      <vt:lpstr>The Indirection Operator</vt:lpstr>
      <vt:lpstr>Pointer Variables (cont.)</vt:lpstr>
      <vt:lpstr>Pointer Variables (cont.)</vt:lpstr>
      <vt:lpstr>Example 2.2</vt:lpstr>
      <vt:lpstr>Exercise 2</vt:lpstr>
      <vt:lpstr>Exercise 3</vt:lpstr>
      <vt:lpstr>Something like Pointers: Arrays</vt:lpstr>
      <vt:lpstr>Something like Pointers: Arrays</vt:lpstr>
      <vt:lpstr>Something like Pointers: Reference Variables</vt:lpstr>
      <vt:lpstr>Something like Pointers: Reference Variables</vt:lpstr>
      <vt:lpstr>3 - The Relationship Between Arrays and Pointers</vt:lpstr>
      <vt:lpstr>The Relationship Between  Arrays and Pointers</vt:lpstr>
      <vt:lpstr>The Relationship Between  Arrays and Pointers</vt:lpstr>
      <vt:lpstr>The Relationship Between  Arrays and Pointers (cont.)</vt:lpstr>
      <vt:lpstr>Example 3.1</vt:lpstr>
      <vt:lpstr>Exercise 4</vt:lpstr>
      <vt:lpstr>4 - Pointers Arithmetic</vt:lpstr>
      <vt:lpstr>Pointers Arithmetic</vt:lpstr>
      <vt:lpstr>Example 4.1</vt:lpstr>
      <vt:lpstr>Pointers in Expressions</vt:lpstr>
      <vt:lpstr>Pointers in Expressions</vt:lpstr>
      <vt:lpstr>Array Access</vt:lpstr>
      <vt:lpstr>Array Access</vt:lpstr>
      <vt:lpstr>Exercise 5</vt:lpstr>
      <vt:lpstr>5 - Initializing Pointers</vt:lpstr>
      <vt:lpstr>Initializing Pointers</vt:lpstr>
      <vt:lpstr>Exercise 6</vt:lpstr>
      <vt:lpstr>6 - Comparing Pointers</vt:lpstr>
      <vt:lpstr>Comparing Pointers</vt:lpstr>
      <vt:lpstr>Exercise 7</vt:lpstr>
      <vt:lpstr>7 - Pointers as Function Parameters</vt:lpstr>
      <vt:lpstr>Pointers as Function Parameters</vt:lpstr>
      <vt:lpstr>Example 7.1</vt:lpstr>
      <vt:lpstr>Example 7.2</vt:lpstr>
      <vt:lpstr>Example 7.2 (cont.)</vt:lpstr>
      <vt:lpstr>Exercise 8</vt:lpstr>
      <vt:lpstr>Pointers to Constants</vt:lpstr>
      <vt:lpstr>Pointers to Constants</vt:lpstr>
      <vt:lpstr>Declaration of a  Pointer to Constant</vt:lpstr>
      <vt:lpstr>Constant Pointer</vt:lpstr>
      <vt:lpstr>Declaration of a  Constant Pointers</vt:lpstr>
      <vt:lpstr>Declaration of a  Constant Pointers</vt:lpstr>
      <vt:lpstr>Constant Pointer to Constants</vt:lpstr>
      <vt:lpstr>Constant Pointer to Constants</vt:lpstr>
      <vt:lpstr>8 - Dynamic Memory Allocation</vt:lpstr>
      <vt:lpstr>Dynamic Memory Allocation</vt:lpstr>
      <vt:lpstr>Dynamic Memory Allocation</vt:lpstr>
      <vt:lpstr>Releasing Dynamic Memory</vt:lpstr>
      <vt:lpstr>Example 7.8</vt:lpstr>
      <vt:lpstr>Example 7.8 (cont.)</vt:lpstr>
      <vt:lpstr>Example 7.8 (cont.)</vt:lpstr>
      <vt:lpstr>Exercise 9</vt:lpstr>
      <vt:lpstr>9 - Returning Pointers from Functions</vt:lpstr>
      <vt:lpstr>Returning Pointers from Functions</vt:lpstr>
      <vt:lpstr>Example 7.9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Noor Hidayah Zakaria</cp:lastModifiedBy>
  <cp:revision>146</cp:revision>
  <dcterms:created xsi:type="dcterms:W3CDTF">2014-02-24T04:16:52Z</dcterms:created>
  <dcterms:modified xsi:type="dcterms:W3CDTF">2021-01-11T04:07:01Z</dcterms:modified>
</cp:coreProperties>
</file>