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3F729-3934-4E2D-B782-3C774166416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F33B-E2C5-4744-ADF0-F6E0E2B96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AF33B-E2C5-4744-ADF0-F6E0E2B965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3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7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9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2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2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21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6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3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8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5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7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46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5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2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3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C8036-B10D-4509-A4F5-F51E6CB66713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E07D3C-4915-4F28-A560-8DAB4423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498" y="2874431"/>
            <a:ext cx="6815669" cy="1515533"/>
          </a:xfrm>
        </p:spPr>
        <p:txBody>
          <a:bodyPr/>
          <a:lstStyle/>
          <a:p>
            <a:r>
              <a:rPr lang="zh-CN" altLang="en-US" dirty="0"/>
              <a:t>问</a:t>
            </a:r>
            <a:r>
              <a:rPr lang="zh-CN" altLang="en-US" dirty="0" smtClean="0"/>
              <a:t>候 </a:t>
            </a:r>
            <a:r>
              <a:rPr lang="en-US" dirty="0" smtClean="0"/>
              <a:t>W</a:t>
            </a:r>
            <a:r>
              <a:rPr lang="en-GB" dirty="0" err="1" smtClean="0"/>
              <a:t>ènhòu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GREETINGS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198" y="5537198"/>
            <a:ext cx="6815669" cy="13208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01505" y="1481435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03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663" y="1646535"/>
            <a:ext cx="410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朋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友 </a:t>
            </a:r>
            <a:r>
              <a:rPr lang="en-GB" sz="5400" dirty="0" err="1" smtClean="0"/>
              <a:t>Péngyǒu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7469" y="1646535"/>
            <a:ext cx="178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friend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540" y="3627735"/>
            <a:ext cx="46923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尤斯礼 </a:t>
            </a:r>
            <a:r>
              <a:rPr lang="en-GB" sz="5400" dirty="0" err="1" smtClean="0"/>
              <a:t>Yóu</a:t>
            </a:r>
            <a:r>
              <a:rPr lang="en-GB" sz="5400" dirty="0" smtClean="0"/>
              <a:t> </a:t>
            </a:r>
            <a:r>
              <a:rPr lang="en-GB" sz="5400" dirty="0" err="1"/>
              <a:t>sī</a:t>
            </a:r>
            <a:r>
              <a:rPr lang="en-GB" sz="5400" dirty="0"/>
              <a:t> </a:t>
            </a:r>
            <a:r>
              <a:rPr lang="en-GB" sz="5400" dirty="0" err="1"/>
              <a:t>lǐ</a:t>
            </a:r>
            <a:endParaRPr lang="en-GB" sz="5400" dirty="0"/>
          </a:p>
          <a:p>
            <a:r>
              <a:rPr lang="en-GB" sz="5400" dirty="0" smtClean="0"/>
              <a:t/>
            </a:r>
            <a:br>
              <a:rPr lang="en-GB" sz="5400" dirty="0" smtClean="0"/>
            </a:b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7848" y="3627735"/>
            <a:ext cx="158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altLang="zh-CN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usri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3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989" y="516235"/>
            <a:ext cx="2473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TEXT 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52500" y="1890981"/>
            <a:ext cx="1638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阿末：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</a:rPr>
              <a:t>Ā </a:t>
            </a:r>
            <a:r>
              <a:rPr lang="en-GB" sz="4000" dirty="0" err="1">
                <a:solidFill>
                  <a:prstClr val="black"/>
                </a:solidFill>
              </a:rPr>
              <a:t>mò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6504" y="1890981"/>
            <a:ext cx="37753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伊斯迈，早安。</a:t>
            </a:r>
            <a:endParaRPr lang="en-US" altLang="zh-CN" sz="4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4000" dirty="0" err="1"/>
              <a:t>Yī</a:t>
            </a:r>
            <a:r>
              <a:rPr lang="en-GB" sz="4000" dirty="0"/>
              <a:t> </a:t>
            </a:r>
            <a:r>
              <a:rPr lang="en-GB" sz="4000" dirty="0" err="1"/>
              <a:t>sī</a:t>
            </a:r>
            <a:r>
              <a:rPr lang="en-GB" sz="4000" dirty="0"/>
              <a:t> </a:t>
            </a:r>
            <a:r>
              <a:rPr lang="en-GB" sz="4000" dirty="0" err="1"/>
              <a:t>mài</a:t>
            </a:r>
            <a:r>
              <a:rPr lang="en-GB" sz="4000" dirty="0"/>
              <a:t>, </a:t>
            </a:r>
            <a:r>
              <a:rPr lang="en-GB" sz="4000" dirty="0" err="1"/>
              <a:t>zǎo</a:t>
            </a:r>
            <a:r>
              <a:rPr lang="en-GB" sz="4000" dirty="0"/>
              <a:t> </a:t>
            </a:r>
            <a:r>
              <a:rPr lang="en-GB" sz="4000" dirty="0" err="1"/>
              <a:t>ān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275" y="4049981"/>
            <a:ext cx="2444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伊斯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迈：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sz="4000" dirty="0" err="1">
                <a:solidFill>
                  <a:prstClr val="black"/>
                </a:solidFill>
              </a:rPr>
              <a:t>Yī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sī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mài</a:t>
            </a:r>
            <a:endParaRPr 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9171" y="4049981"/>
            <a:ext cx="326243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阿末，早安。</a:t>
            </a:r>
            <a:endParaRPr lang="en-US" altLang="zh-C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sz="3600" dirty="0" smtClean="0"/>
              <a:t>Ā </a:t>
            </a:r>
            <a:r>
              <a:rPr lang="en-GB" sz="3600" dirty="0" err="1" smtClean="0"/>
              <a:t>mò</a:t>
            </a:r>
            <a:r>
              <a:rPr lang="en-GB" sz="3600" dirty="0" smtClean="0"/>
              <a:t> ,  </a:t>
            </a:r>
            <a:r>
              <a:rPr lang="en-GB" sz="3600" dirty="0" err="1" smtClean="0"/>
              <a:t>zǎo</a:t>
            </a:r>
            <a:r>
              <a:rPr lang="en-GB" sz="3600" dirty="0" smtClean="0"/>
              <a:t> </a:t>
            </a:r>
            <a:r>
              <a:rPr lang="en-GB" sz="3600" dirty="0" err="1" smtClean="0"/>
              <a:t>ān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869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700" y="1255981"/>
            <a:ext cx="170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阿末：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</a:rPr>
              <a:t>Ā </a:t>
            </a:r>
            <a:r>
              <a:rPr lang="en-GB" sz="4000" dirty="0" err="1">
                <a:solidFill>
                  <a:prstClr val="black"/>
                </a:solidFill>
              </a:rPr>
              <a:t>mò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630881"/>
            <a:ext cx="271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伊斯迈：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sz="4000" dirty="0" err="1">
                <a:solidFill>
                  <a:prstClr val="black"/>
                </a:solidFill>
              </a:rPr>
              <a:t>Yī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sī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mài</a:t>
            </a:r>
            <a:endParaRPr 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0040" y="1255981"/>
            <a:ext cx="23487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她 是 谁 </a:t>
            </a:r>
            <a:r>
              <a:rPr lang="en-US" altLang="zh-CN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en-GB" sz="4000" dirty="0" err="1"/>
              <a:t>Tā</a:t>
            </a:r>
            <a:r>
              <a:rPr lang="en-GB" sz="4000" dirty="0"/>
              <a:t> </a:t>
            </a:r>
            <a:r>
              <a:rPr lang="en-GB" sz="4000" dirty="0" err="1"/>
              <a:t>shì</a:t>
            </a:r>
            <a:r>
              <a:rPr lang="en-GB" sz="4000" dirty="0"/>
              <a:t> </a:t>
            </a:r>
            <a:r>
              <a:rPr lang="en-GB" sz="4000" dirty="0" err="1" smtClean="0"/>
              <a:t>sh</a:t>
            </a:r>
            <a:r>
              <a:rPr lang="en-US" altLang="zh-CN" sz="4000" dirty="0" smtClean="0"/>
              <a:t>u</a:t>
            </a:r>
            <a:r>
              <a:rPr lang="en-GB" sz="4000" dirty="0" smtClean="0"/>
              <a:t>í</a:t>
            </a:r>
            <a:endParaRPr lang="en-US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0266" y="3584714"/>
            <a:ext cx="4720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她 </a:t>
            </a:r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是 我 的 朋友</a:t>
            </a:r>
            <a:endParaRPr lang="en-US" altLang="zh-C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sz="4000" dirty="0" err="1" smtClean="0"/>
              <a:t>Tā</a:t>
            </a:r>
            <a:r>
              <a:rPr lang="en-GB" sz="4000" dirty="0" smtClean="0"/>
              <a:t> </a:t>
            </a:r>
            <a:r>
              <a:rPr lang="en-GB" sz="4000" dirty="0" err="1" smtClean="0"/>
              <a:t>shì</a:t>
            </a:r>
            <a:r>
              <a:rPr lang="en-GB" sz="4000" dirty="0" smtClean="0"/>
              <a:t> </a:t>
            </a:r>
            <a:r>
              <a:rPr lang="en-GB" sz="4000" dirty="0" err="1" smtClean="0"/>
              <a:t>wǒ</a:t>
            </a:r>
            <a:r>
              <a:rPr lang="en-GB" sz="4000" dirty="0" smtClean="0"/>
              <a:t> </a:t>
            </a:r>
            <a:r>
              <a:rPr lang="en-GB" sz="4000" dirty="0"/>
              <a:t>de </a:t>
            </a:r>
            <a:r>
              <a:rPr lang="en-GB" sz="4000" dirty="0" err="1"/>
              <a:t>péngyǒu</a:t>
            </a:r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000" y="1344881"/>
            <a:ext cx="165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阿末：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</a:rPr>
              <a:t>Ā </a:t>
            </a:r>
            <a:r>
              <a:rPr lang="en-GB" sz="4000" dirty="0" err="1">
                <a:solidFill>
                  <a:prstClr val="black"/>
                </a:solidFill>
              </a:rPr>
              <a:t>mò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800" y="3554681"/>
            <a:ext cx="231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伊斯迈：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sz="4000" dirty="0" err="1">
                <a:solidFill>
                  <a:prstClr val="black"/>
                </a:solidFill>
              </a:rPr>
              <a:t>Yī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sī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mài</a:t>
            </a:r>
            <a:endParaRPr 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1790" y="1344881"/>
            <a:ext cx="48574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他 叫 什么 名字？</a:t>
            </a:r>
            <a:endParaRPr lang="en-US" altLang="zh-CN" sz="4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4000" dirty="0" err="1"/>
              <a:t>Tā</a:t>
            </a:r>
            <a:r>
              <a:rPr lang="en-GB" sz="4000" dirty="0"/>
              <a:t> </a:t>
            </a:r>
            <a:r>
              <a:rPr lang="en-GB" sz="4000" dirty="0" err="1"/>
              <a:t>jiào</a:t>
            </a:r>
            <a:r>
              <a:rPr lang="en-GB" sz="4000" dirty="0"/>
              <a:t> </a:t>
            </a:r>
            <a:r>
              <a:rPr lang="en-GB" sz="4000" dirty="0" err="1"/>
              <a:t>shénme</a:t>
            </a:r>
            <a:r>
              <a:rPr lang="en-GB" sz="4000" dirty="0"/>
              <a:t> </a:t>
            </a:r>
            <a:r>
              <a:rPr lang="en-GB" sz="4000" dirty="0" err="1"/>
              <a:t>míngzì</a:t>
            </a:r>
            <a:r>
              <a:rPr lang="en-GB" sz="4000" dirty="0"/>
              <a:t>?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7266" y="3508514"/>
            <a:ext cx="33393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他 </a:t>
            </a:r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叫 尤斯礼</a:t>
            </a:r>
            <a:endParaRPr lang="en-US" altLang="zh-C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sz="4000" dirty="0" err="1" smtClean="0"/>
              <a:t>Tā</a:t>
            </a:r>
            <a:r>
              <a:rPr lang="en-GB" sz="4000" dirty="0" smtClean="0"/>
              <a:t> </a:t>
            </a:r>
            <a:r>
              <a:rPr lang="en-GB" sz="4000" dirty="0" err="1" smtClean="0"/>
              <a:t>jiào</a:t>
            </a:r>
            <a:r>
              <a:rPr lang="en-GB" sz="4000" dirty="0" smtClean="0"/>
              <a:t> </a:t>
            </a:r>
            <a:r>
              <a:rPr lang="en-GB" sz="4000" dirty="0" err="1" smtClean="0"/>
              <a:t>Yóu</a:t>
            </a:r>
            <a:r>
              <a:rPr lang="en-GB" sz="4000" dirty="0" smtClean="0"/>
              <a:t> </a:t>
            </a:r>
            <a:r>
              <a:rPr lang="en-GB" sz="4000" dirty="0" err="1" smtClean="0"/>
              <a:t>sī</a:t>
            </a:r>
            <a:r>
              <a:rPr lang="en-GB" sz="4000" dirty="0" smtClean="0"/>
              <a:t> </a:t>
            </a:r>
            <a:r>
              <a:rPr lang="en-GB" sz="4000" dirty="0" err="1" smtClean="0"/>
              <a:t>lǐ</a:t>
            </a:r>
            <a:endParaRPr lang="en-GB" sz="4000" dirty="0" smtClean="0"/>
          </a:p>
          <a:p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4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700" y="1167081"/>
            <a:ext cx="175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阿末：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</a:rPr>
              <a:t>Ā </a:t>
            </a:r>
            <a:r>
              <a:rPr lang="en-GB" sz="4000" dirty="0" err="1">
                <a:solidFill>
                  <a:prstClr val="black"/>
                </a:solidFill>
              </a:rPr>
              <a:t>mò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1103" y="1167081"/>
            <a:ext cx="63401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尤斯礼， 你好！ 我 叫 阿末</a:t>
            </a:r>
            <a:endParaRPr lang="en-US" altLang="zh-C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4000" dirty="0" err="1"/>
              <a:t>Yóu</a:t>
            </a:r>
            <a:r>
              <a:rPr lang="en-GB" sz="4000" dirty="0"/>
              <a:t> </a:t>
            </a:r>
            <a:r>
              <a:rPr lang="en-GB" sz="4000" dirty="0" err="1"/>
              <a:t>sī</a:t>
            </a:r>
            <a:r>
              <a:rPr lang="en-GB" sz="4000" dirty="0"/>
              <a:t> </a:t>
            </a:r>
            <a:r>
              <a:rPr lang="en-GB" sz="4000" dirty="0" err="1"/>
              <a:t>lǐ</a:t>
            </a:r>
            <a:r>
              <a:rPr lang="en-GB" sz="4000" dirty="0"/>
              <a:t>, </a:t>
            </a:r>
            <a:r>
              <a:rPr lang="en-GB" sz="4000" dirty="0" err="1"/>
              <a:t>nǐ</a:t>
            </a:r>
            <a:r>
              <a:rPr lang="en-GB" sz="4000" dirty="0"/>
              <a:t> </a:t>
            </a:r>
            <a:r>
              <a:rPr lang="en-GB" sz="4000" dirty="0" err="1"/>
              <a:t>hǎo</a:t>
            </a:r>
            <a:r>
              <a:rPr lang="en-GB" sz="4000" dirty="0"/>
              <a:t>! </a:t>
            </a:r>
            <a:r>
              <a:rPr lang="en-GB" sz="4000" dirty="0" smtClean="0"/>
              <a:t> </a:t>
            </a:r>
            <a:r>
              <a:rPr lang="en-US" altLang="zh-CN" sz="4000" dirty="0" smtClean="0"/>
              <a:t>w</a:t>
            </a:r>
            <a:r>
              <a:rPr lang="en-GB" sz="4000" dirty="0" smtClean="0"/>
              <a:t>ǒ </a:t>
            </a:r>
            <a:r>
              <a:rPr lang="en-GB" sz="4000" dirty="0" err="1"/>
              <a:t>jiào</a:t>
            </a:r>
            <a:r>
              <a:rPr lang="en-GB" sz="4000" dirty="0"/>
              <a:t> ā </a:t>
            </a:r>
            <a:r>
              <a:rPr lang="en-GB" sz="4000" dirty="0" err="1"/>
              <a:t>mò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6624" y="3424535"/>
            <a:ext cx="23647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尤斯礼 ：</a:t>
            </a:r>
            <a:endParaRPr lang="en-US" altLang="zh-CN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sz="4000" dirty="0" err="1" smtClean="0"/>
              <a:t>Yóu</a:t>
            </a:r>
            <a:r>
              <a:rPr lang="en-GB" sz="4000" dirty="0" smtClean="0"/>
              <a:t> </a:t>
            </a:r>
            <a:r>
              <a:rPr lang="en-GB" sz="4000" dirty="0" err="1" smtClean="0"/>
              <a:t>sī</a:t>
            </a:r>
            <a:r>
              <a:rPr lang="en-GB" sz="4000" dirty="0" smtClean="0"/>
              <a:t> </a:t>
            </a:r>
            <a:r>
              <a:rPr lang="en-GB" sz="4000" dirty="0" err="1" smtClean="0"/>
              <a:t>lǐ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3405" y="3378368"/>
            <a:ext cx="33906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阿末， 你</a:t>
            </a:r>
            <a:r>
              <a:rPr lang="zh-CN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好</a:t>
            </a:r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！</a:t>
            </a:r>
            <a:endParaRPr lang="en-US" altLang="zh-C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sz="4000" dirty="0"/>
              <a:t>Ā </a:t>
            </a:r>
            <a:r>
              <a:rPr lang="en-GB" sz="4000" dirty="0" err="1"/>
              <a:t>mò</a:t>
            </a:r>
            <a:r>
              <a:rPr lang="en-GB" sz="4000" dirty="0"/>
              <a:t>, </a:t>
            </a:r>
            <a:r>
              <a:rPr lang="en-GB" sz="4000" dirty="0" err="1"/>
              <a:t>nǐ</a:t>
            </a:r>
            <a:r>
              <a:rPr lang="en-GB" sz="4000" dirty="0"/>
              <a:t> </a:t>
            </a:r>
            <a:r>
              <a:rPr lang="en-GB" sz="4000" dirty="0" err="1"/>
              <a:t>hǎo</a:t>
            </a:r>
            <a:r>
              <a:rPr lang="en-GB" sz="4000" dirty="0"/>
              <a:t>!</a:t>
            </a:r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134" y="770235"/>
            <a:ext cx="6350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DAILY GREETINGS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4252" y="2091035"/>
            <a:ext cx="2964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早上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好 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algn="ctr"/>
            <a:r>
              <a:rPr lang="en-GB" sz="4000" dirty="0" err="1"/>
              <a:t>z</a:t>
            </a:r>
            <a:r>
              <a:rPr lang="en-GB" sz="4000" dirty="0" err="1" smtClean="0"/>
              <a:t>ǎoshang</a:t>
            </a:r>
            <a:r>
              <a:rPr lang="en-GB" sz="4000" dirty="0" smtClean="0"/>
              <a:t> </a:t>
            </a:r>
            <a:r>
              <a:rPr lang="en-GB" sz="4000" dirty="0" err="1"/>
              <a:t>hǎo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1621" y="2061170"/>
            <a:ext cx="15135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早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安 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algn="ctr"/>
            <a:r>
              <a:rPr lang="en-GB" sz="4000" dirty="0" err="1"/>
              <a:t>z</a:t>
            </a:r>
            <a:r>
              <a:rPr lang="en-GB" sz="4000" dirty="0" err="1" smtClean="0"/>
              <a:t>ǎo</a:t>
            </a:r>
            <a:r>
              <a:rPr lang="en-GB" sz="4000" dirty="0" smtClean="0"/>
              <a:t> </a:t>
            </a:r>
            <a:r>
              <a:rPr lang="en-GB" sz="4000" dirty="0" err="1"/>
              <a:t>ān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9724" y="2368946"/>
            <a:ext cx="3307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morning!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252" y="3811944"/>
            <a:ext cx="29434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中午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好 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algn="ctr"/>
            <a:r>
              <a:rPr lang="en-GB" sz="4000" dirty="0" err="1"/>
              <a:t>z</a:t>
            </a:r>
            <a:r>
              <a:rPr lang="en-GB" sz="4000" dirty="0" err="1" smtClean="0"/>
              <a:t>hōngwǔ</a:t>
            </a:r>
            <a:r>
              <a:rPr lang="en-GB" sz="4000" dirty="0" smtClean="0"/>
              <a:t> </a:t>
            </a:r>
            <a:r>
              <a:rPr lang="en-GB" sz="4000" dirty="0" err="1"/>
              <a:t>hǎo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2460" y="3811944"/>
            <a:ext cx="14718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午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安 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algn="ctr"/>
            <a:r>
              <a:rPr lang="en-GB" sz="4000" dirty="0" err="1"/>
              <a:t>w</a:t>
            </a:r>
            <a:r>
              <a:rPr lang="en-GB" sz="4000" dirty="0" err="1" smtClean="0"/>
              <a:t>ǔ</a:t>
            </a:r>
            <a:r>
              <a:rPr lang="en-GB" sz="4000" dirty="0" smtClean="0"/>
              <a:t> </a:t>
            </a:r>
            <a:r>
              <a:rPr lang="en-GB" sz="4000" dirty="0" err="1"/>
              <a:t>ān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9724" y="4119720"/>
            <a:ext cx="3830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Good Afternoon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5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6071" y="1456035"/>
            <a:ext cx="23936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下午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好 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r>
              <a:rPr lang="en-GB" sz="4000" dirty="0" err="1" smtClean="0"/>
              <a:t>Xiàwǔ</a:t>
            </a:r>
            <a:r>
              <a:rPr lang="en-GB" sz="4000" dirty="0" smtClean="0"/>
              <a:t> </a:t>
            </a:r>
            <a:r>
              <a:rPr lang="en-GB" sz="4000" dirty="0" err="1"/>
              <a:t>hǎo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8160" y="1456034"/>
            <a:ext cx="14718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午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安 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algn="ctr"/>
            <a:r>
              <a:rPr lang="en-GB" sz="4000" dirty="0" err="1"/>
              <a:t>w</a:t>
            </a:r>
            <a:r>
              <a:rPr lang="en-GB" sz="4000" dirty="0" err="1" smtClean="0"/>
              <a:t>ǔ</a:t>
            </a:r>
            <a:r>
              <a:rPr lang="en-GB" sz="4000" dirty="0" smtClean="0"/>
              <a:t> </a:t>
            </a:r>
            <a:r>
              <a:rPr lang="en-GB" sz="4000" dirty="0" err="1"/>
              <a:t>ān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8519" y="1456033"/>
            <a:ext cx="38465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Afternoon/</a:t>
            </a:r>
            <a:endParaRPr lang="en-US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Evening !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6071" y="3526135"/>
            <a:ext cx="30861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晚上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好 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r>
              <a:rPr lang="en-GB" altLang="zh-CN" sz="4000" dirty="0" err="1" smtClean="0"/>
              <a:t>w</a:t>
            </a:r>
            <a:r>
              <a:rPr lang="en-GB" sz="4000" dirty="0" err="1" smtClean="0"/>
              <a:t>ǎnshàng</a:t>
            </a:r>
            <a:r>
              <a:rPr lang="en-GB" sz="4000" dirty="0" smtClean="0"/>
              <a:t> </a:t>
            </a:r>
            <a:r>
              <a:rPr lang="en-GB" sz="4000" dirty="0" err="1"/>
              <a:t>hǎo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2942" y="3526135"/>
            <a:ext cx="3377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Good Evening !</a:t>
            </a:r>
          </a:p>
        </p:txBody>
      </p:sp>
    </p:spTree>
    <p:extLst>
      <p:ext uri="{BB962C8B-B14F-4D97-AF65-F5344CB8AC3E}">
        <p14:creationId xmlns:p14="http://schemas.microsoft.com/office/powerpoint/2010/main" val="34718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4208" y="2033657"/>
            <a:ext cx="184294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晚安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altLang="zh-CN" sz="4000" dirty="0" err="1" smtClean="0">
                <a:solidFill>
                  <a:prstClr val="black"/>
                </a:solidFill>
              </a:rPr>
              <a:t>W</a:t>
            </a:r>
            <a:r>
              <a:rPr lang="en-GB" sz="4000" dirty="0" err="1" smtClean="0">
                <a:solidFill>
                  <a:prstClr val="black"/>
                </a:solidFill>
              </a:rPr>
              <a:t>ǎn</a:t>
            </a:r>
            <a:r>
              <a:rPr lang="en-GB" sz="4000" dirty="0" smtClean="0">
                <a:solidFill>
                  <a:prstClr val="black"/>
                </a:solidFill>
              </a:rPr>
              <a:t> </a:t>
            </a:r>
            <a:r>
              <a:rPr lang="en-GB" sz="4000" dirty="0" err="1" smtClean="0">
                <a:solidFill>
                  <a:prstClr val="black"/>
                </a:solidFill>
              </a:rPr>
              <a:t>ān</a:t>
            </a:r>
            <a:endParaRPr 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305166" y="2262257"/>
            <a:ext cx="2746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Good night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5333" y="757535"/>
            <a:ext cx="3481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Words 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词语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6187" y="2218035"/>
            <a:ext cx="368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你好 </a:t>
            </a:r>
            <a:r>
              <a:rPr lang="en-GB" sz="5400" dirty="0" err="1"/>
              <a:t>Nǐ</a:t>
            </a:r>
            <a:r>
              <a:rPr lang="en-GB" sz="5400" dirty="0"/>
              <a:t> </a:t>
            </a:r>
            <a:r>
              <a:rPr lang="en-GB" sz="5400" dirty="0" err="1"/>
              <a:t>hǎo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4287" y="2218035"/>
            <a:ext cx="2940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Hello</a:t>
            </a:r>
            <a:r>
              <a:rPr lang="zh-CN" alt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en-US" altLang="zh-CN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2551" y="3818235"/>
            <a:ext cx="177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你 </a:t>
            </a:r>
            <a:r>
              <a:rPr lang="en-GB" sz="5400" dirty="0" err="1" smtClean="0"/>
              <a:t>Nǐ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5332" y="3818235"/>
            <a:ext cx="1656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kamu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2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996" y="1633835"/>
            <a:ext cx="2074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叫 </a:t>
            </a:r>
            <a:r>
              <a:rPr lang="en-GB" sz="5400" dirty="0" err="1"/>
              <a:t>Jiào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5915" y="1633835"/>
            <a:ext cx="6218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Dipanggil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to be called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106" y="3742035"/>
            <a:ext cx="389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什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么 </a:t>
            </a:r>
            <a:r>
              <a:rPr lang="en-GB" sz="5400" dirty="0" err="1"/>
              <a:t>Shénme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8514" y="3742035"/>
            <a:ext cx="2912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</a:t>
            </a:r>
            <a:r>
              <a:rPr lang="en-US" altLang="zh-CN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what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5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472" y="1519535"/>
            <a:ext cx="3595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名字 </a:t>
            </a:r>
            <a:r>
              <a:rPr lang="en-GB" sz="5400" dirty="0" err="1"/>
              <a:t>Míngzì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3701" y="1519535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9938" y="3107035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 </a:t>
            </a:r>
            <a:r>
              <a:rPr lang="en-GB" sz="5400" dirty="0" err="1"/>
              <a:t>Wǒ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3782" y="3107035"/>
            <a:ext cx="128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5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382" y="1329035"/>
            <a:ext cx="827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     verb            Object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0785" y="2865735"/>
            <a:ext cx="910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你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GB" sz="5400" dirty="0" err="1" smtClean="0"/>
              <a:t>Nǐ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1117" y="2865735"/>
            <a:ext cx="11368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叫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GB" sz="5400" dirty="0" err="1" smtClean="0"/>
              <a:t>jiào</a:t>
            </a:r>
            <a:endParaRPr lang="en-GB" sz="5400" dirty="0"/>
          </a:p>
          <a:p>
            <a:r>
              <a:rPr lang="en-GB" sz="5400" dirty="0"/>
              <a:t/>
            </a:r>
            <a:br>
              <a:rPr lang="en-GB" sz="5400" dirty="0"/>
            </a:b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3416" y="2865735"/>
            <a:ext cx="42370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什么 名字  </a:t>
            </a:r>
            <a:r>
              <a:rPr lang="en-US" altLang="zh-C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  <a:p>
            <a:pPr algn="ctr"/>
            <a:r>
              <a:rPr lang="en-US" altLang="zh-CN" sz="5400" dirty="0" err="1"/>
              <a:t>s</a:t>
            </a:r>
            <a:r>
              <a:rPr lang="en-GB" sz="5400" dirty="0" err="1" smtClean="0"/>
              <a:t>hénme</a:t>
            </a:r>
            <a:r>
              <a:rPr lang="en-GB" sz="5400" dirty="0" smtClean="0"/>
              <a:t> </a:t>
            </a:r>
            <a:r>
              <a:rPr lang="en-GB" sz="5400" dirty="0" err="1"/>
              <a:t>míngzì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6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821" y="42733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 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923" y="1735435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阿末：</a:t>
            </a:r>
            <a:endParaRPr lang="en-US" altLang="zh-C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GB" sz="4000" dirty="0" smtClean="0"/>
              <a:t>Ā </a:t>
            </a:r>
            <a:r>
              <a:rPr lang="en-GB" sz="4000" dirty="0" err="1" smtClean="0"/>
              <a:t>mò</a:t>
            </a:r>
            <a:endParaRPr lang="en-GB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23440" y="4119889"/>
            <a:ext cx="1920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伊斯迈</a:t>
            </a:r>
            <a:endParaRPr lang="en-US" altLang="zh-CN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GB" sz="4000" dirty="0" err="1" smtClean="0"/>
              <a:t>Yī</a:t>
            </a:r>
            <a:r>
              <a:rPr lang="en-GB" sz="4000" dirty="0" smtClean="0"/>
              <a:t> </a:t>
            </a:r>
            <a:r>
              <a:rPr lang="en-GB" sz="4000" dirty="0" err="1"/>
              <a:t>sī</a:t>
            </a:r>
            <a:r>
              <a:rPr lang="en-GB" sz="4000" dirty="0"/>
              <a:t> </a:t>
            </a:r>
            <a:r>
              <a:rPr lang="en-GB" sz="4000" dirty="0" err="1"/>
              <a:t>mài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7883" y="1735434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你</a:t>
            </a:r>
            <a:r>
              <a:rPr lang="zh-CN" altLang="en-US" sz="4000" dirty="0" smtClean="0">
                <a:solidFill>
                  <a:srgbClr val="FF0000"/>
                </a:solidFill>
              </a:rPr>
              <a:t>好！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 algn="ctr"/>
            <a:r>
              <a:rPr lang="en-GB" sz="4000" dirty="0" err="1"/>
              <a:t>Nǐ</a:t>
            </a:r>
            <a:r>
              <a:rPr lang="en-GB" sz="4000" dirty="0"/>
              <a:t> </a:t>
            </a:r>
            <a:r>
              <a:rPr lang="en-GB" sz="4000" dirty="0" err="1"/>
              <a:t>hǎo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500" y="34436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4000" dirty="0">
                <a:solidFill>
                  <a:srgbClr val="FF0000"/>
                </a:solidFill>
              </a:rPr>
              <a:t>你好！</a:t>
            </a:r>
            <a:endParaRPr lang="en-US" altLang="zh-CN" sz="4000" dirty="0">
              <a:solidFill>
                <a:srgbClr val="FF0000"/>
              </a:solidFill>
            </a:endParaRPr>
          </a:p>
          <a:p>
            <a:pPr lvl="0" algn="ctr"/>
            <a:r>
              <a:rPr lang="en-GB" sz="4000" dirty="0" err="1">
                <a:solidFill>
                  <a:prstClr val="black"/>
                </a:solidFill>
              </a:rPr>
              <a:t>Nǐ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hǎo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Image result for fattah am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r="13409"/>
          <a:stretch/>
        </p:blipFill>
        <p:spPr bwMode="auto">
          <a:xfrm>
            <a:off x="8026400" y="889001"/>
            <a:ext cx="3543300" cy="28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yukri yah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276600"/>
            <a:ext cx="4405764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5700" y="3211781"/>
            <a:ext cx="195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末：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</a:rPr>
              <a:t>Ā </a:t>
            </a:r>
            <a:r>
              <a:rPr lang="en-GB" sz="4000" dirty="0" err="1">
                <a:solidFill>
                  <a:prstClr val="black"/>
                </a:solidFill>
              </a:rPr>
              <a:t>mò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54381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伊斯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迈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sz="4000" dirty="0" err="1">
                <a:solidFill>
                  <a:prstClr val="black"/>
                </a:solidFill>
              </a:rPr>
              <a:t>Yī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sī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mài</a:t>
            </a:r>
            <a:endParaRPr 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0542" y="1216562"/>
            <a:ext cx="68531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我叫伊斯迈。你叫什么名字？</a:t>
            </a:r>
            <a:endParaRPr lang="en-US" altLang="zh-C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3200" dirty="0" err="1"/>
              <a:t>Wǒ</a:t>
            </a:r>
            <a:r>
              <a:rPr lang="en-GB" sz="3200" dirty="0"/>
              <a:t> </a:t>
            </a:r>
            <a:r>
              <a:rPr lang="en-GB" sz="3200" dirty="0" err="1"/>
              <a:t>jiào</a:t>
            </a:r>
            <a:r>
              <a:rPr lang="en-GB" sz="3200" dirty="0"/>
              <a:t> </a:t>
            </a:r>
            <a:r>
              <a:rPr lang="en-GB" sz="3200" dirty="0" err="1"/>
              <a:t>yī</a:t>
            </a:r>
            <a:r>
              <a:rPr lang="en-GB" sz="3200" dirty="0"/>
              <a:t> </a:t>
            </a:r>
            <a:r>
              <a:rPr lang="en-GB" sz="3200" dirty="0" err="1"/>
              <a:t>sī</a:t>
            </a:r>
            <a:r>
              <a:rPr lang="en-GB" sz="3200" dirty="0"/>
              <a:t> </a:t>
            </a:r>
            <a:r>
              <a:rPr lang="en-GB" sz="3200" dirty="0" err="1"/>
              <a:t>mài</a:t>
            </a:r>
            <a:r>
              <a:rPr lang="en-GB" sz="3200" dirty="0"/>
              <a:t>. </a:t>
            </a:r>
            <a:r>
              <a:rPr lang="en-GB" sz="3200" dirty="0" smtClean="0"/>
              <a:t> </a:t>
            </a:r>
            <a:r>
              <a:rPr lang="en-GB" sz="3200" dirty="0" err="1" smtClean="0"/>
              <a:t>Nǐ</a:t>
            </a:r>
            <a:r>
              <a:rPr lang="en-GB" sz="3200" dirty="0" smtClean="0"/>
              <a:t> </a:t>
            </a:r>
            <a:r>
              <a:rPr lang="en-GB" sz="3200" dirty="0" err="1"/>
              <a:t>jiào</a:t>
            </a:r>
            <a:r>
              <a:rPr lang="en-GB" sz="3200" dirty="0"/>
              <a:t> </a:t>
            </a:r>
            <a:r>
              <a:rPr lang="en-GB" sz="3200" dirty="0" err="1"/>
              <a:t>shénme</a:t>
            </a:r>
            <a:r>
              <a:rPr lang="en-GB" sz="3200" dirty="0"/>
              <a:t> </a:t>
            </a:r>
            <a:r>
              <a:rPr lang="en-GB" sz="3200" dirty="0" err="1"/>
              <a:t>míngzì</a:t>
            </a:r>
            <a:r>
              <a:rPr lang="en-GB" sz="3200" dirty="0"/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0542" y="3211781"/>
            <a:ext cx="244329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我</a:t>
            </a:r>
            <a:r>
              <a:rPr lang="zh-CN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叫阿末</a:t>
            </a:r>
            <a:endParaRPr lang="en-US" altLang="zh-C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sz="3200" dirty="0" err="1">
                <a:solidFill>
                  <a:prstClr val="black"/>
                </a:solidFill>
              </a:rPr>
              <a:t>Wǒ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jiào</a:t>
            </a:r>
            <a:r>
              <a:rPr lang="en-GB" sz="3200" dirty="0" smtClean="0">
                <a:solidFill>
                  <a:prstClr val="black"/>
                </a:solidFill>
              </a:rPr>
              <a:t> Ā </a:t>
            </a:r>
            <a:r>
              <a:rPr lang="en-GB" sz="3200" dirty="0" err="1">
                <a:solidFill>
                  <a:prstClr val="black"/>
                </a:solidFill>
              </a:rPr>
              <a:t>mò</a:t>
            </a:r>
            <a:endParaRPr lang="en-GB" sz="3200" dirty="0">
              <a:solidFill>
                <a:prstClr val="black"/>
              </a:solidFill>
            </a:endParaRPr>
          </a:p>
          <a:p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5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8667" y="871835"/>
            <a:ext cx="53648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Words </a:t>
            </a:r>
            <a:r>
              <a:rPr lang="zh-CN" alt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词</a:t>
            </a:r>
            <a:r>
              <a:rPr lang="zh-CN" alt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语 （</a:t>
            </a:r>
            <a:r>
              <a:rPr lang="en-US" altLang="zh-CN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zh-CN" alt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）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177" y="2459335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早安 </a:t>
            </a:r>
            <a:r>
              <a:rPr lang="en-GB" sz="5400" dirty="0" err="1" smtClean="0"/>
              <a:t>Zǎo</a:t>
            </a:r>
            <a:r>
              <a:rPr lang="en-GB" sz="5400" dirty="0" smtClean="0"/>
              <a:t> </a:t>
            </a:r>
            <a:r>
              <a:rPr lang="en-GB" sz="5400" dirty="0" err="1"/>
              <a:t>ān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4049" y="2446635"/>
            <a:ext cx="424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morning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186" y="4135735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他</a:t>
            </a:r>
            <a:r>
              <a:rPr lang="en-US" altLang="zh-C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</a:t>
            </a:r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她 </a:t>
            </a:r>
            <a:r>
              <a:rPr lang="en-GB" sz="5400" dirty="0" err="1" smtClean="0"/>
              <a:t>Tā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2149" y="4135735"/>
            <a:ext cx="2239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He/she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1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898" y="1760835"/>
            <a:ext cx="2182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谁 </a:t>
            </a:r>
            <a:r>
              <a:rPr lang="en-GB" sz="5400" dirty="0" err="1" smtClean="0"/>
              <a:t>Sheí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3173" y="1760835"/>
            <a:ext cx="135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168" y="3538835"/>
            <a:ext cx="189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是 </a:t>
            </a:r>
            <a:r>
              <a:rPr lang="en-GB" sz="5400" dirty="0" err="1" smtClean="0"/>
              <a:t>Shì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33174" y="3538835"/>
            <a:ext cx="29134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Adalah</a:t>
            </a:r>
            <a:endParaRPr lang="en-US" altLang="zh-CN" sz="5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are,am,is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376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方正舒体</vt:lpstr>
      <vt:lpstr>Arial</vt:lpstr>
      <vt:lpstr>Calibri</vt:lpstr>
      <vt:lpstr>Garamond</vt:lpstr>
      <vt:lpstr>Organic</vt:lpstr>
      <vt:lpstr>问候 Wènhòu GREETINGS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问候 Wènhòu GREETINGS</dc:title>
  <dc:creator>zaid</dc:creator>
  <cp:lastModifiedBy>zaid</cp:lastModifiedBy>
  <cp:revision>12</cp:revision>
  <dcterms:created xsi:type="dcterms:W3CDTF">2017-10-05T09:25:02Z</dcterms:created>
  <dcterms:modified xsi:type="dcterms:W3CDTF">2017-10-09T10:14:45Z</dcterms:modified>
</cp:coreProperties>
</file>