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Poppins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jZrWOW+pUwBvrA+UPJF55KsxK+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CE37D7-C283-4B3B-979E-5E11161EBDD3}">
  <a:tblStyle styleId="{67CE37D7-C283-4B3B-979E-5E11161EBD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  <a:tblStyle styleId="{7F4B2E2A-889A-4DE2-BCA2-F8DA2CD2924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MY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230f58250_2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10230f58250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230f58250_2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0230f58250_2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230f58250_3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0230f58250_3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10230f58250_3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230f58250_2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10230f58250_2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230f58250_2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10230f58250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230f58250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10230f58250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10230f58250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2273f22a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102273f22a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230f582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g10230f5825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230f58250_2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0230f58250_2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2245809"/>
            <a:ext cx="9144000" cy="15647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MY" sz="2500"/>
              <a:t>Project Name: HELPSHI (Web-based application)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MY" sz="2500"/>
              <a:t>Product Owner: Ms Nurashikin (The She Society)</a:t>
            </a:r>
            <a:br>
              <a:rPr lang="en-MY" sz="2500"/>
            </a:br>
            <a:r>
              <a:rPr lang="en-MY" sz="2500"/>
              <a:t>Software House: GIT Group</a:t>
            </a:r>
            <a:endParaRPr sz="2500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947050"/>
            <a:ext cx="9144000" cy="735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MY" sz="2000"/>
              <a:t>Sprint Review Meeting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MY" sz="2000"/>
              <a:t>Date: 18 Nov. 2021 (Sprint #1)</a:t>
            </a:r>
            <a:endParaRPr sz="2000"/>
          </a:p>
        </p:txBody>
      </p:sp>
      <p:sp>
        <p:nvSpPr>
          <p:cNvPr id="90" name="Google Shape;90;p1"/>
          <p:cNvSpPr/>
          <p:nvPr/>
        </p:nvSpPr>
        <p:spPr>
          <a:xfrm>
            <a:off x="0" y="1"/>
            <a:ext cx="5920619" cy="2130951"/>
          </a:xfrm>
          <a:custGeom>
            <a:rect b="b" l="l" r="r" t="t"/>
            <a:pathLst>
              <a:path extrusionOk="0" h="2130951" w="5920619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097839" y="0"/>
            <a:ext cx="7094160" cy="2130952"/>
          </a:xfrm>
          <a:custGeom>
            <a:rect b="b" l="l" r="r" t="t"/>
            <a:pathLst>
              <a:path extrusionOk="0" h="2130952" w="7094160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6149721" y="4682920"/>
            <a:ext cx="4522796" cy="2175080"/>
          </a:xfrm>
          <a:custGeom>
            <a:rect b="b" l="l" r="r" t="t"/>
            <a:pathLst>
              <a:path extrusionOk="0" h="2175080" w="4522796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266810" y="4682920"/>
            <a:ext cx="5925190" cy="2175080"/>
          </a:xfrm>
          <a:custGeom>
            <a:rect b="b" l="l" r="r" t="t"/>
            <a:pathLst>
              <a:path extrusionOk="0" h="2175080" w="592519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4682920"/>
            <a:ext cx="7114535" cy="2175080"/>
          </a:xfrm>
          <a:custGeom>
            <a:rect b="b" l="l" r="r" t="t"/>
            <a:pathLst>
              <a:path extrusionOk="0" h="2175080" w="7114535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411119" y="785159"/>
            <a:ext cx="2614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450" y="515786"/>
            <a:ext cx="2177175" cy="10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230f58250_2_66"/>
          <p:cNvSpPr txBox="1"/>
          <p:nvPr>
            <p:ph type="title"/>
          </p:nvPr>
        </p:nvSpPr>
        <p:spPr>
          <a:xfrm>
            <a:off x="841249" y="365760"/>
            <a:ext cx="9912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Siti Fatimah </a:t>
            </a:r>
            <a:endParaRPr/>
          </a:p>
        </p:txBody>
      </p:sp>
      <p:sp>
        <p:nvSpPr>
          <p:cNvPr id="218" name="Google Shape;218;g10230f58250_2_66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0230f58250_2_66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0230f58250_2_66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0230f58250_2_66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2" name="Google Shape;222;g10230f58250_2_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23" name="Google Shape;223;g10230f58250_2_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24" name="Google Shape;224;g10230f58250_2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0613" y="1967348"/>
            <a:ext cx="8905775" cy="438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230f58250_2_78"/>
          <p:cNvSpPr txBox="1"/>
          <p:nvPr>
            <p:ph type="title"/>
          </p:nvPr>
        </p:nvSpPr>
        <p:spPr>
          <a:xfrm>
            <a:off x="841249" y="365760"/>
            <a:ext cx="9912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Siti Fatimah </a:t>
            </a:r>
            <a:endParaRPr/>
          </a:p>
        </p:txBody>
      </p:sp>
      <p:sp>
        <p:nvSpPr>
          <p:cNvPr id="230" name="Google Shape;230;g10230f58250_2_78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0230f58250_2_78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0230f58250_2_78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0230f58250_2_78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4" name="Google Shape;234;g10230f58250_2_7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35" name="Google Shape;235;g10230f58250_2_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36" name="Google Shape;236;g10230f58250_2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000" y="1836300"/>
            <a:ext cx="9593724" cy="44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2: Aqilah Hanim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>
            <p:ph idx="1" type="body"/>
          </p:nvPr>
        </p:nvSpPr>
        <p:spPr>
          <a:xfrm>
            <a:off x="1653363" y="2176272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2400"/>
              <a:t>HSS-2 (US002 – Login account)</a:t>
            </a:r>
            <a:endParaRPr/>
          </a:p>
        </p:txBody>
      </p:sp>
      <p:sp>
        <p:nvSpPr>
          <p:cNvPr id="246" name="Google Shape;24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47" name="Google Shape;24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060" y="1801950"/>
            <a:ext cx="6869876" cy="4041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230f58250_3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55" name="Google Shape;255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0230f58250_3_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0230f58250_3_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10230f58250_3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525" y="2860350"/>
            <a:ext cx="11210925" cy="2828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0" name="Google Shape;260;g10230f58250_3_8"/>
          <p:cNvSpPr txBox="1"/>
          <p:nvPr>
            <p:ph type="title"/>
          </p:nvPr>
        </p:nvSpPr>
        <p:spPr>
          <a:xfrm>
            <a:off x="1764088" y="3219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Aqilah Hanim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Aqilah Hanim</a:t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8347" y="1905160"/>
            <a:ext cx="8715301" cy="4738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230f58250_2_15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277" name="Google Shape;277;g10230f58250_2_1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0230f58250_2_1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0230f58250_2_1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0230f58250_2_15"/>
          <p:cNvSpPr txBox="1"/>
          <p:nvPr>
            <p:ph idx="1" type="body"/>
          </p:nvPr>
        </p:nvSpPr>
        <p:spPr>
          <a:xfrm>
            <a:off x="1653375" y="558800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2400"/>
              <a:t>HSS-4 (US005 – Log out)</a:t>
            </a:r>
            <a:endParaRPr sz="2400"/>
          </a:p>
        </p:txBody>
      </p:sp>
      <p:sp>
        <p:nvSpPr>
          <p:cNvPr id="281" name="Google Shape;281;g10230f58250_2_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82" name="Google Shape;282;g10230f58250_2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83" name="Google Shape;283;g10230f58250_2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200" y="1978927"/>
            <a:ext cx="9721275" cy="360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230f58250_2_42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289" name="Google Shape;289;g10230f58250_2_4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0230f58250_2_42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0230f58250_2_4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0230f58250_2_42"/>
          <p:cNvSpPr txBox="1"/>
          <p:nvPr>
            <p:ph idx="1" type="body"/>
          </p:nvPr>
        </p:nvSpPr>
        <p:spPr>
          <a:xfrm>
            <a:off x="1568525" y="4924576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2400"/>
              <a:t>users.php</a:t>
            </a:r>
            <a:endParaRPr sz="2400"/>
          </a:p>
        </p:txBody>
      </p:sp>
      <p:sp>
        <p:nvSpPr>
          <p:cNvPr id="293" name="Google Shape;293;g10230f58250_2_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94" name="Google Shape;294;g10230f58250_2_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95" name="Google Shape;295;g10230f58250_2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000" y="2752500"/>
            <a:ext cx="10540651" cy="19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02" name="Google Shape;302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03" name="Google Shape;303;g10230f58250_1_7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0230f58250_1_7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0230f58250_1_7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0230f58250_1_7"/>
          <p:cNvSpPr txBox="1"/>
          <p:nvPr>
            <p:ph idx="4294967295"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 Hidayah</a:t>
            </a:r>
            <a:endParaRPr/>
          </a:p>
        </p:txBody>
      </p:sp>
      <p:sp>
        <p:nvSpPr>
          <p:cNvPr id="307" name="Google Shape;307;g10230f58250_1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08" name="Google Shape;308;g10230f58250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75" y="2278850"/>
            <a:ext cx="11617649" cy="35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 Hidayah</a:t>
            </a:r>
            <a:endParaRPr/>
          </a:p>
        </p:txBody>
      </p:sp>
      <p:sp>
        <p:nvSpPr>
          <p:cNvPr id="314" name="Google Shape;314;p13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18" name="Google Shape;31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19" name="Google Shape;3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025" y="1757350"/>
            <a:ext cx="9036526" cy="46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2273f22ad_0_1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325" name="Google Shape;325;g102273f22ad_0_1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02273f22ad_0_1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02273f22ad_0_1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102273f22ad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29" name="Google Shape;329;g102273f22ad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30" name="Google Shape;330;g102273f22a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175" y="2315800"/>
            <a:ext cx="8901629" cy="29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02273f22ad_0_1"/>
          <p:cNvSpPr txBox="1"/>
          <p:nvPr>
            <p:ph idx="1" type="body"/>
          </p:nvPr>
        </p:nvSpPr>
        <p:spPr>
          <a:xfrm>
            <a:off x="1412400" y="5472526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2400"/>
              <a:t>HSS-3 (US003 – Update account)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1653364" y="365760"/>
            <a:ext cx="900720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Members &amp; Stakeholders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767092" y="1903474"/>
            <a:ext cx="1259634" cy="1445300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264850" y="3501770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9087925" y="3516920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865800" y="3501769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3915612" y="5880245"/>
            <a:ext cx="3856788" cy="554798"/>
          </a:xfrm>
          <a:prstGeom prst="roundRect">
            <a:avLst>
              <a:gd fmla="val 9665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6466775" y="3501770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487233" y="3482666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Team Leader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487233" y="3762877"/>
            <a:ext cx="1819500" cy="60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Siti Fatimah Az Zahra Binti Mohd Nizam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4088418" y="3482666"/>
            <a:ext cx="1819352" cy="353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Scrum Master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088418" y="3762877"/>
            <a:ext cx="1819500" cy="60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Aqilah Hanim Binti Mohd Taufik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6689603" y="3482666"/>
            <a:ext cx="1819352" cy="353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6689602" y="3762877"/>
            <a:ext cx="1819500" cy="60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 Hidayah Binti Hamri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9310302" y="3495449"/>
            <a:ext cx="1819352" cy="353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310302" y="3775659"/>
            <a:ext cx="1819500" cy="60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Nursyafiqah Binti Abdul Halim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915599" y="5894697"/>
            <a:ext cx="3688769" cy="3539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Owner and 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138223" y="6136219"/>
            <a:ext cx="3341100" cy="346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Ms Nurashikin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4296153" y="1919327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6908909" y="1914941"/>
            <a:ext cx="1259634" cy="1445300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9521665" y="1903474"/>
            <a:ext cx="1259634" cy="1445300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5214189" y="4370533"/>
            <a:ext cx="1259634" cy="1445300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230f58250_0_0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Nursyafiqah</a:t>
            </a:r>
            <a:endParaRPr/>
          </a:p>
        </p:txBody>
      </p:sp>
      <p:sp>
        <p:nvSpPr>
          <p:cNvPr id="337" name="Google Shape;337;g10230f58250_0_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0230f58250_0_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0230f58250_0_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0230f58250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41" name="Google Shape;341;g10230f58250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42" name="Google Shape;342;g10230f5825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0525" y="1920800"/>
            <a:ext cx="8192924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Nursyafiqah</a:t>
            </a:r>
            <a:endParaRPr/>
          </a:p>
        </p:txBody>
      </p:sp>
      <p:sp>
        <p:nvSpPr>
          <p:cNvPr id="348" name="Google Shape;348;p15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5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52" name="Google Shape;3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53" name="Google Shape;3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0912" y="1907351"/>
            <a:ext cx="7952750" cy="444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Burndown Chart</a:t>
            </a:r>
            <a:endParaRPr/>
          </a:p>
        </p:txBody>
      </p:sp>
      <p:sp>
        <p:nvSpPr>
          <p:cNvPr id="359" name="Google Shape;359;p1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63" name="Google Shape;36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64" name="Google Shape;3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413" y="1780288"/>
            <a:ext cx="9113172" cy="498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MY" sz="3800"/>
              <a:t>Introduction: Use Case Diagram</a:t>
            </a:r>
            <a:endParaRPr sz="3800"/>
          </a:p>
        </p:txBody>
      </p:sp>
      <p:sp>
        <p:nvSpPr>
          <p:cNvPr id="133" name="Google Shape;133;p4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630925" y="2807200"/>
            <a:ext cx="41982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MY" sz="2200"/>
              <a:t>Two users: Admin and Donors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MY" sz="2200"/>
              <a:t>Admin can manage account, view page and generate report 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MY" sz="2200"/>
              <a:t>Donors only can view page, make donation request help and make report.</a:t>
            </a:r>
            <a:endParaRPr sz="2200"/>
          </a:p>
        </p:txBody>
      </p:sp>
      <p:pic>
        <p:nvPicPr>
          <p:cNvPr descr="Diagram&#10;&#10;Description automatically generated"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8688" y="640080"/>
            <a:ext cx="4294935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37" name="Google Shape;13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47" name="Google Shape;14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48" name="Google Shape;148;p5"/>
          <p:cNvGraphicFramePr/>
          <p:nvPr/>
        </p:nvGraphicFramePr>
        <p:xfrm>
          <a:off x="1477352" y="1820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{67CE37D7-C283-4B3B-979E-5E11161EBDD3}</a:tableStyleId>
              </a:tblPr>
              <a:tblGrid>
                <a:gridCol w="2052650"/>
                <a:gridCol w="7184625"/>
              </a:tblGrid>
              <a:tr h="37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Streamlined code editor with support for development operations like debugging, task running, and version control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Combines the simplicity of a source code editor with powerful developer tooling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lightweight well-done editor, with few features but less complex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Simple and intuitive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web-based  language that tells browser how to showcase text and images on a webpage.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to learn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Every browser supports HTML language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A style sheet language used for describing the presentation of a document written in a markup language such as HTML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Saves time - can write CSS once and then reuse the same sheet in multiple HTML pages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maintenance -  To make a global change, simply change the style, and all elements in all the web pages will be updated automatically.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5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scripting languages, primarily used on the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Simplicity - relatively simple to learn and implement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Interoperability -  plays nicely with other languages and can be used in a huge variety of applications.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&#10;&#10;Description automatically generated"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175" y="2384658"/>
            <a:ext cx="1421926" cy="710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50" name="Google Shape;150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0795" r="24321" t="0"/>
          <a:stretch/>
        </p:blipFill>
        <p:spPr>
          <a:xfrm>
            <a:off x="2253842" y="5618198"/>
            <a:ext cx="558600" cy="6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151" name="Google Shape;15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2780" y="3510301"/>
            <a:ext cx="580732" cy="58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2" name="Google Shape;152;p5"/>
          <p:cNvPicPr preferRelativeResize="0"/>
          <p:nvPr/>
        </p:nvPicPr>
        <p:blipFill rotWithShape="1">
          <a:blip r:embed="rId6">
            <a:alphaModFix/>
          </a:blip>
          <a:srcRect b="0" l="26136" r="25691" t="0"/>
          <a:stretch/>
        </p:blipFill>
        <p:spPr>
          <a:xfrm>
            <a:off x="2309337" y="4564253"/>
            <a:ext cx="447608" cy="58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4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62" name="Google Shape;16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63" name="Google Shape;163;p6"/>
          <p:cNvGraphicFramePr/>
          <p:nvPr/>
        </p:nvGraphicFramePr>
        <p:xfrm>
          <a:off x="1583289" y="1777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{67CE37D7-C283-4B3B-979E-5E11161EBDD3}</a:tableStyleId>
              </a:tblPr>
              <a:tblGrid>
                <a:gridCol w="1751500"/>
                <a:gridCol w="7273925"/>
              </a:tblGrid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23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open-source package of web solutions that includes Apache distribution for many servers and command-line executables along with modules such as Apache server, PHP and more.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Helps a local host or server to test its website and clients via computers and laptops before releasing it to the main server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general-purpose scripting language that can be</a:t>
                      </a:r>
                      <a:r>
                        <a:rPr lang="en-MY" sz="1400" u="none" cap="none" strike="noStrike">
                          <a:highlight>
                            <a:srgbClr val="FFFFFF"/>
                          </a:highlight>
                        </a:rPr>
                        <a:t> u</a:t>
                      </a:r>
                      <a:r>
                        <a:rPr lang="en-MY" sz="1400" u="none" cap="none" strike="noStrike"/>
                        <a:t>sed to develop dynamic and interactive websites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easy to learn and use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versatile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 is well connected with databases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7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database system used in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 source, reliable, compatible with all major hosting providers, cost-effective, and easy to manage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Used for planning, tracking and releasing the software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Can accomplish the work in progress, generate reports, backlogs etc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Built-in roadmaps - Track progress of how projects are progressing so you can get a clear overview of your teams work and plans.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, company name&#10;&#10;Description automatically generated" id="164" name="Google Shape;16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767" l="8557" r="9579" t="31228"/>
          <a:stretch/>
        </p:blipFill>
        <p:spPr>
          <a:xfrm>
            <a:off x="1653387" y="5631176"/>
            <a:ext cx="1627200" cy="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7547" y="3646873"/>
            <a:ext cx="1078852" cy="584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6" name="Google Shape;166;p6"/>
          <p:cNvPicPr preferRelativeResize="0"/>
          <p:nvPr/>
        </p:nvPicPr>
        <p:blipFill rotWithShape="1">
          <a:blip r:embed="rId5">
            <a:alphaModFix/>
          </a:blip>
          <a:srcRect b="17062" l="8670" r="10427" t="18604"/>
          <a:stretch/>
        </p:blipFill>
        <p:spPr>
          <a:xfrm>
            <a:off x="1846989" y="4602697"/>
            <a:ext cx="1239966" cy="657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7" name="Google Shape;16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7865" y="2351026"/>
            <a:ext cx="778216" cy="77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MY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Product Backlog</a:t>
            </a:r>
            <a:endParaRPr/>
          </a:p>
        </p:txBody>
      </p:sp>
      <p:sp>
        <p:nvSpPr>
          <p:cNvPr id="174" name="Google Shape;174;p7"/>
          <p:cNvSpPr txBox="1"/>
          <p:nvPr>
            <p:ph idx="11" type="ftr"/>
          </p:nvPr>
        </p:nvSpPr>
        <p:spPr>
          <a:xfrm>
            <a:off x="1028700" y="6356350"/>
            <a:ext cx="6210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(C) 2021 SECJ3104 Section 3 &amp;4/SECV3104 Section 2 </a:t>
            </a:r>
            <a:endParaRPr/>
          </a:p>
        </p:txBody>
      </p:sp>
      <p:sp>
        <p:nvSpPr>
          <p:cNvPr id="175" name="Google Shape;175;p7"/>
          <p:cNvSpPr txBox="1"/>
          <p:nvPr>
            <p:ph idx="12" type="sldNum"/>
          </p:nvPr>
        </p:nvSpPr>
        <p:spPr>
          <a:xfrm>
            <a:off x="11034184" y="6356350"/>
            <a:ext cx="5143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76" name="Google Shape;176;p7"/>
          <p:cNvGraphicFramePr/>
          <p:nvPr/>
        </p:nvGraphicFramePr>
        <p:xfrm>
          <a:off x="5024290" y="6434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{7F4B2E2A-889A-4DE2-BCA2-F8DA2CD29248}</a:tableStyleId>
              </a:tblPr>
              <a:tblGrid>
                <a:gridCol w="747800"/>
                <a:gridCol w="1443425"/>
                <a:gridCol w="1552125"/>
                <a:gridCol w="834750"/>
                <a:gridCol w="1708650"/>
              </a:tblGrid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Task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User Story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Estimate (Day)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Priority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Team Member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>
            <p:ph idx="1" type="body"/>
          </p:nvPr>
        </p:nvSpPr>
        <p:spPr>
          <a:xfrm>
            <a:off x="1653375" y="5641871"/>
            <a:ext cx="9367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2400"/>
              <a:t>HSS-1 (US002 – Create account)</a:t>
            </a:r>
            <a:endParaRPr sz="2400"/>
          </a:p>
        </p:txBody>
      </p:sp>
      <p:sp>
        <p:nvSpPr>
          <p:cNvPr id="186" name="Google Shape;18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849" y="2035800"/>
            <a:ext cx="5774975" cy="35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230f58250_2_2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194" name="Google Shape;194;g10230f58250_2_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0230f58250_2_2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0230f58250_2_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0230f58250_2_2"/>
          <p:cNvSpPr txBox="1"/>
          <p:nvPr>
            <p:ph idx="1" type="body"/>
          </p:nvPr>
        </p:nvSpPr>
        <p:spPr>
          <a:xfrm>
            <a:off x="1183850" y="5857400"/>
            <a:ext cx="93672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2400"/>
              <a:t>Dashboard.php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98" name="Google Shape;198;g10230f58250_2_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99" name="Google Shape;199;g10230f58250_2_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00" name="Google Shape;200;g10230f58250_2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3125" y="1937675"/>
            <a:ext cx="6365748" cy="373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Siti Fatimah Az Zahra</a:t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10" name="Google Shape;21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11" name="Google Shape;21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000" y="2382412"/>
            <a:ext cx="10140001" cy="362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2020-11-16T04:31:06Z</dcterms:created>
  <dc:creator>SHAHIDA BINTI SULAIMAN</dc:creator>
</cp:coreProperties>
</file>