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vml" ContentType="application/vnd.openxmlformats-officedocument.vmlDrawing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39"/>
  </p:notesMasterIdLst>
  <p:sldIdLst>
    <p:sldId id="409" r:id="rId2"/>
    <p:sldId id="389" r:id="rId3"/>
    <p:sldId id="533" r:id="rId4"/>
    <p:sldId id="532" r:id="rId5"/>
    <p:sldId id="534" r:id="rId6"/>
    <p:sldId id="536" r:id="rId7"/>
    <p:sldId id="537" r:id="rId8"/>
    <p:sldId id="538" r:id="rId9"/>
    <p:sldId id="539" r:id="rId10"/>
    <p:sldId id="540" r:id="rId11"/>
    <p:sldId id="541" r:id="rId12"/>
    <p:sldId id="535" r:id="rId13"/>
    <p:sldId id="442" r:id="rId14"/>
    <p:sldId id="477" r:id="rId15"/>
    <p:sldId id="478" r:id="rId16"/>
    <p:sldId id="479" r:id="rId17"/>
    <p:sldId id="480" r:id="rId18"/>
    <p:sldId id="482" r:id="rId19"/>
    <p:sldId id="495" r:id="rId20"/>
    <p:sldId id="484" r:id="rId21"/>
    <p:sldId id="485" r:id="rId22"/>
    <p:sldId id="417" r:id="rId23"/>
    <p:sldId id="487" r:id="rId24"/>
    <p:sldId id="488" r:id="rId25"/>
    <p:sldId id="489" r:id="rId26"/>
    <p:sldId id="490" r:id="rId27"/>
    <p:sldId id="491" r:id="rId28"/>
    <p:sldId id="496" r:id="rId29"/>
    <p:sldId id="497" r:id="rId30"/>
    <p:sldId id="498" r:id="rId31"/>
    <p:sldId id="499" r:id="rId32"/>
    <p:sldId id="500" r:id="rId33"/>
    <p:sldId id="336" r:id="rId34"/>
    <p:sldId id="525" r:id="rId35"/>
    <p:sldId id="501" r:id="rId36"/>
    <p:sldId id="502" r:id="rId37"/>
    <p:sldId id="503" r:id="rId38"/>
    <p:sldId id="504" r:id="rId39"/>
    <p:sldId id="505" r:id="rId40"/>
    <p:sldId id="527" r:id="rId41"/>
    <p:sldId id="544" r:id="rId42"/>
    <p:sldId id="506" r:id="rId43"/>
    <p:sldId id="508" r:id="rId44"/>
    <p:sldId id="507" r:id="rId45"/>
    <p:sldId id="509" r:id="rId46"/>
    <p:sldId id="510" r:id="rId47"/>
    <p:sldId id="346" r:id="rId48"/>
    <p:sldId id="515" r:id="rId49"/>
    <p:sldId id="516" r:id="rId50"/>
    <p:sldId id="466" r:id="rId51"/>
    <p:sldId id="552" r:id="rId52"/>
    <p:sldId id="353" r:id="rId53"/>
    <p:sldId id="354" r:id="rId54"/>
    <p:sldId id="467" r:id="rId55"/>
    <p:sldId id="356" r:id="rId56"/>
    <p:sldId id="357" r:id="rId57"/>
    <p:sldId id="358" r:id="rId58"/>
    <p:sldId id="359" r:id="rId59"/>
    <p:sldId id="360" r:id="rId60"/>
    <p:sldId id="361" r:id="rId61"/>
    <p:sldId id="362" r:id="rId62"/>
    <p:sldId id="468" r:id="rId63"/>
    <p:sldId id="469" r:id="rId64"/>
    <p:sldId id="470" r:id="rId65"/>
    <p:sldId id="366" r:id="rId66"/>
    <p:sldId id="367" r:id="rId67"/>
    <p:sldId id="542" r:id="rId68"/>
    <p:sldId id="443" r:id="rId69"/>
    <p:sldId id="444" r:id="rId70"/>
    <p:sldId id="445" r:id="rId71"/>
    <p:sldId id="371" r:id="rId72"/>
    <p:sldId id="518" r:id="rId73"/>
    <p:sldId id="374" r:id="rId74"/>
    <p:sldId id="519" r:id="rId75"/>
    <p:sldId id="376" r:id="rId76"/>
    <p:sldId id="377" r:id="rId77"/>
    <p:sldId id="368" r:id="rId78"/>
    <p:sldId id="378" r:id="rId79"/>
    <p:sldId id="520" r:id="rId80"/>
    <p:sldId id="380" r:id="rId81"/>
    <p:sldId id="512" r:id="rId82"/>
    <p:sldId id="530" r:id="rId83"/>
    <p:sldId id="529" r:id="rId84"/>
    <p:sldId id="528" r:id="rId85"/>
    <p:sldId id="543" r:id="rId86"/>
    <p:sldId id="369" r:id="rId87"/>
    <p:sldId id="513" r:id="rId88"/>
    <p:sldId id="370" r:id="rId89"/>
    <p:sldId id="514" r:id="rId90"/>
    <p:sldId id="526" r:id="rId91"/>
    <p:sldId id="521" r:id="rId92"/>
    <p:sldId id="471" r:id="rId93"/>
    <p:sldId id="547" r:id="rId94"/>
    <p:sldId id="385" r:id="rId95"/>
    <p:sldId id="522" r:id="rId96"/>
    <p:sldId id="472" r:id="rId97"/>
    <p:sldId id="387" r:id="rId98"/>
    <p:sldId id="473" r:id="rId99"/>
    <p:sldId id="474" r:id="rId100"/>
    <p:sldId id="390" r:id="rId101"/>
    <p:sldId id="391" r:id="rId102"/>
    <p:sldId id="392" r:id="rId103"/>
    <p:sldId id="549" r:id="rId104"/>
    <p:sldId id="393" r:id="rId105"/>
    <p:sldId id="523" r:id="rId106"/>
    <p:sldId id="396" r:id="rId107"/>
    <p:sldId id="397" r:id="rId108"/>
    <p:sldId id="548" r:id="rId109"/>
    <p:sldId id="398" r:id="rId110"/>
    <p:sldId id="399" r:id="rId111"/>
    <p:sldId id="475" r:id="rId112"/>
    <p:sldId id="402" r:id="rId113"/>
    <p:sldId id="476" r:id="rId114"/>
    <p:sldId id="404" r:id="rId115"/>
    <p:sldId id="551" r:id="rId116"/>
    <p:sldId id="406" r:id="rId117"/>
    <p:sldId id="550" r:id="rId118"/>
    <p:sldId id="407" r:id="rId119"/>
    <p:sldId id="408" r:id="rId120"/>
    <p:sldId id="517" r:id="rId121"/>
    <p:sldId id="424" r:id="rId122"/>
    <p:sldId id="425" r:id="rId123"/>
    <p:sldId id="426" r:id="rId124"/>
    <p:sldId id="427" r:id="rId125"/>
    <p:sldId id="428" r:id="rId126"/>
    <p:sldId id="429" r:id="rId127"/>
    <p:sldId id="524" r:id="rId128"/>
    <p:sldId id="431" r:id="rId129"/>
    <p:sldId id="432" r:id="rId130"/>
    <p:sldId id="433" r:id="rId131"/>
    <p:sldId id="434" r:id="rId132"/>
    <p:sldId id="435" r:id="rId133"/>
    <p:sldId id="436" r:id="rId134"/>
    <p:sldId id="437" r:id="rId135"/>
    <p:sldId id="438" r:id="rId136"/>
    <p:sldId id="439" r:id="rId137"/>
    <p:sldId id="440" r:id="rId1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BD1E0322-B9B7-884D-A032-C17AA90835AD}">
          <p14:sldIdLst>
            <p14:sldId id="409"/>
            <p14:sldId id="389"/>
            <p14:sldId id="533"/>
            <p14:sldId id="532"/>
            <p14:sldId id="534"/>
            <p14:sldId id="536"/>
            <p14:sldId id="537"/>
            <p14:sldId id="538"/>
            <p14:sldId id="539"/>
            <p14:sldId id="540"/>
            <p14:sldId id="541"/>
            <p14:sldId id="535"/>
            <p14:sldId id="442"/>
            <p14:sldId id="477"/>
            <p14:sldId id="478"/>
            <p14:sldId id="479"/>
            <p14:sldId id="480"/>
            <p14:sldId id="482"/>
            <p14:sldId id="495"/>
            <p14:sldId id="484"/>
            <p14:sldId id="485"/>
            <p14:sldId id="417"/>
            <p14:sldId id="487"/>
            <p14:sldId id="488"/>
            <p14:sldId id="489"/>
            <p14:sldId id="490"/>
            <p14:sldId id="491"/>
            <p14:sldId id="496"/>
            <p14:sldId id="497"/>
            <p14:sldId id="498"/>
            <p14:sldId id="499"/>
            <p14:sldId id="500"/>
            <p14:sldId id="336"/>
            <p14:sldId id="525"/>
            <p14:sldId id="501"/>
            <p14:sldId id="502"/>
            <p14:sldId id="503"/>
            <p14:sldId id="504"/>
            <p14:sldId id="505"/>
            <p14:sldId id="527"/>
            <p14:sldId id="544"/>
          </p14:sldIdLst>
        </p14:section>
        <p14:section name="part 2" id="{A3E0F673-5236-3D4C-B2B4-972234D6CCDC}">
          <p14:sldIdLst>
            <p14:sldId id="506"/>
            <p14:sldId id="508"/>
            <p14:sldId id="507"/>
            <p14:sldId id="509"/>
            <p14:sldId id="510"/>
            <p14:sldId id="346"/>
            <p14:sldId id="515"/>
            <p14:sldId id="516"/>
            <p14:sldId id="466"/>
            <p14:sldId id="552"/>
            <p14:sldId id="353"/>
            <p14:sldId id="354"/>
            <p14:sldId id="467"/>
            <p14:sldId id="356"/>
            <p14:sldId id="357"/>
            <p14:sldId id="358"/>
            <p14:sldId id="359"/>
            <p14:sldId id="360"/>
            <p14:sldId id="361"/>
            <p14:sldId id="362"/>
            <p14:sldId id="468"/>
            <p14:sldId id="469"/>
            <p14:sldId id="470"/>
            <p14:sldId id="366"/>
            <p14:sldId id="367"/>
            <p14:sldId id="542"/>
            <p14:sldId id="443"/>
            <p14:sldId id="444"/>
            <p14:sldId id="445"/>
            <p14:sldId id="371"/>
            <p14:sldId id="518"/>
            <p14:sldId id="374"/>
            <p14:sldId id="519"/>
            <p14:sldId id="376"/>
            <p14:sldId id="377"/>
            <p14:sldId id="368"/>
            <p14:sldId id="378"/>
            <p14:sldId id="520"/>
            <p14:sldId id="380"/>
            <p14:sldId id="512"/>
            <p14:sldId id="530"/>
            <p14:sldId id="529"/>
            <p14:sldId id="528"/>
            <p14:sldId id="543"/>
            <p14:sldId id="369"/>
            <p14:sldId id="513"/>
            <p14:sldId id="370"/>
            <p14:sldId id="514"/>
            <p14:sldId id="526"/>
          </p14:sldIdLst>
        </p14:section>
        <p14:section name="part 3" id="{B2E3B170-84DF-AE49-A41E-120E244ACAEC}">
          <p14:sldIdLst>
            <p14:sldId id="521"/>
            <p14:sldId id="471"/>
            <p14:sldId id="547"/>
            <p14:sldId id="385"/>
            <p14:sldId id="522"/>
            <p14:sldId id="472"/>
            <p14:sldId id="387"/>
            <p14:sldId id="473"/>
            <p14:sldId id="474"/>
            <p14:sldId id="390"/>
            <p14:sldId id="391"/>
            <p14:sldId id="392"/>
            <p14:sldId id="549"/>
            <p14:sldId id="393"/>
            <p14:sldId id="523"/>
            <p14:sldId id="396"/>
            <p14:sldId id="397"/>
            <p14:sldId id="548"/>
            <p14:sldId id="398"/>
            <p14:sldId id="399"/>
            <p14:sldId id="475"/>
            <p14:sldId id="402"/>
            <p14:sldId id="476"/>
            <p14:sldId id="404"/>
            <p14:sldId id="551"/>
            <p14:sldId id="406"/>
            <p14:sldId id="550"/>
            <p14:sldId id="407"/>
            <p14:sldId id="408"/>
          </p14:sldIdLst>
        </p14:section>
        <p14:section name="part 4" id="{AD380E0B-8673-7044-AC2D-79832DAAC643}">
          <p14:sldIdLst>
            <p14:sldId id="517"/>
            <p14:sldId id="424"/>
            <p14:sldId id="425"/>
            <p14:sldId id="426"/>
            <p14:sldId id="427"/>
            <p14:sldId id="428"/>
            <p14:sldId id="429"/>
            <p14:sldId id="524"/>
            <p14:sldId id="431"/>
            <p14:sldId id="432"/>
            <p14:sldId id="433"/>
            <p14:sldId id="434"/>
            <p14:sldId id="435"/>
            <p14:sldId id="436"/>
            <p14:sldId id="437"/>
            <p14:sldId id="438"/>
            <p14:sldId id="439"/>
            <p14:sldId id="440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EFBB77C-152B-A843-B7A5-A48F9609AD62}" v="27" dt="2018-09-20T02:13:38.29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778" autoAdjust="0"/>
    <p:restoredTop sz="94463"/>
  </p:normalViewPr>
  <p:slideViewPr>
    <p:cSldViewPr>
      <p:cViewPr varScale="1">
        <p:scale>
          <a:sx n="82" d="100"/>
          <a:sy n="82" d="100"/>
        </p:scale>
        <p:origin x="1512" y="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30" d="100"/>
        <a:sy n="13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microsoft.com/office/2016/11/relationships/changesInfo" Target="changesInfos/changesInfo1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notesMaster" Target="notesMasters/notesMaster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presProps" Target="presProps.xml"/><Relationship Id="rId145" Type="http://schemas.microsoft.com/office/2015/10/relationships/revisionInfo" Target="revisionInfo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viewProps" Target="view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farizali@outlook.com" userId="2ff2b29acfbf9cc8" providerId="LiveId" clId="{04C5B176-F569-6B47-AEE1-39D5EF85B4AD}"/>
    <pc:docChg chg="delSld modSection">
      <pc:chgData name="cfarizali@outlook.com" userId="2ff2b29acfbf9cc8" providerId="LiveId" clId="{04C5B176-F569-6B47-AEE1-39D5EF85B4AD}" dt="2018-09-17T14:48:13.952" v="1" actId="2696"/>
      <pc:docMkLst>
        <pc:docMk/>
      </pc:docMkLst>
    </pc:docChg>
  </pc:docChgLst>
  <pc:docChgLst>
    <pc:chgData name="cfarizali@outlook.com" userId="2ff2b29acfbf9cc8" providerId="LiveId" clId="{CEFBB77C-152B-A843-B7A5-A48F9609AD62}"/>
    <pc:docChg chg="undo custSel addSld delSld modSld sldOrd delSection modSection">
      <pc:chgData name="cfarizali@outlook.com" userId="2ff2b29acfbf9cc8" providerId="LiveId" clId="{CEFBB77C-152B-A843-B7A5-A48F9609AD62}" dt="2018-09-27T02:05:48.243" v="2655"/>
      <pc:docMkLst>
        <pc:docMk/>
      </pc:docMkLst>
      <pc:sldChg chg="modSp">
        <pc:chgData name="cfarizali@outlook.com" userId="2ff2b29acfbf9cc8" providerId="LiveId" clId="{CEFBB77C-152B-A843-B7A5-A48F9609AD62}" dt="2018-09-17T23:21:33.823" v="2280" actId="13926"/>
        <pc:sldMkLst>
          <pc:docMk/>
          <pc:sldMk cId="2019249989" sldId="353"/>
        </pc:sldMkLst>
        <pc:spChg chg="mod">
          <ac:chgData name="cfarizali@outlook.com" userId="2ff2b29acfbf9cc8" providerId="LiveId" clId="{CEFBB77C-152B-A843-B7A5-A48F9609AD62}" dt="2018-09-17T23:21:33.823" v="2280" actId="13926"/>
          <ac:spMkLst>
            <pc:docMk/>
            <pc:sldMk cId="2019249989" sldId="353"/>
            <ac:spMk id="3" creationId="{00000000-0000-0000-0000-000000000000}"/>
          </ac:spMkLst>
        </pc:spChg>
      </pc:sldChg>
      <pc:sldChg chg="addSp modSp modAnim">
        <pc:chgData name="cfarizali@outlook.com" userId="2ff2b29acfbf9cc8" providerId="LiveId" clId="{CEFBB77C-152B-A843-B7A5-A48F9609AD62}" dt="2018-09-13T03:10:05.676" v="148"/>
        <pc:sldMkLst>
          <pc:docMk/>
          <pc:sldMk cId="3732199791" sldId="356"/>
        </pc:sldMkLst>
        <pc:spChg chg="mod">
          <ac:chgData name="cfarizali@outlook.com" userId="2ff2b29acfbf9cc8" providerId="LiveId" clId="{CEFBB77C-152B-A843-B7A5-A48F9609AD62}" dt="2018-09-13T03:09:28.876" v="128" actId="20577"/>
          <ac:spMkLst>
            <pc:docMk/>
            <pc:sldMk cId="3732199791" sldId="356"/>
            <ac:spMk id="39938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3:03:43.681" v="113" actId="20577"/>
          <ac:spMkLst>
            <pc:docMk/>
            <pc:sldMk cId="3732199791" sldId="356"/>
            <ac:spMk id="39939" creationId="{00000000-0000-0000-0000-000000000000}"/>
          </ac:spMkLst>
        </pc:spChg>
        <pc:picChg chg="add mod">
          <ac:chgData name="cfarizali@outlook.com" userId="2ff2b29acfbf9cc8" providerId="LiveId" clId="{CEFBB77C-152B-A843-B7A5-A48F9609AD62}" dt="2018-09-13T03:09:51.565" v="147" actId="1037"/>
          <ac:picMkLst>
            <pc:docMk/>
            <pc:sldMk cId="3732199791" sldId="356"/>
            <ac:picMk id="3" creationId="{58145E5F-AC76-7043-BE5C-538857A9AF71}"/>
          </ac:picMkLst>
        </pc:picChg>
      </pc:sldChg>
      <pc:sldChg chg="modSp">
        <pc:chgData name="cfarizali@outlook.com" userId="2ff2b29acfbf9cc8" providerId="LiveId" clId="{CEFBB77C-152B-A843-B7A5-A48F9609AD62}" dt="2018-09-13T03:10:59.853" v="159" actId="14100"/>
        <pc:sldMkLst>
          <pc:docMk/>
          <pc:sldMk cId="2535489909" sldId="357"/>
        </pc:sldMkLst>
        <pc:spChg chg="mod">
          <ac:chgData name="cfarizali@outlook.com" userId="2ff2b29acfbf9cc8" providerId="LiveId" clId="{CEFBB77C-152B-A843-B7A5-A48F9609AD62}" dt="2018-09-13T03:10:38.046" v="155" actId="207"/>
          <ac:spMkLst>
            <pc:docMk/>
            <pc:sldMk cId="2535489909" sldId="357"/>
            <ac:spMk id="40965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3:10:59.853" v="159" actId="14100"/>
          <ac:spMkLst>
            <pc:docMk/>
            <pc:sldMk cId="2535489909" sldId="357"/>
            <ac:spMk id="40966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3:11:40.541" v="163" actId="113"/>
        <pc:sldMkLst>
          <pc:docMk/>
          <pc:sldMk cId="3970166523" sldId="358"/>
        </pc:sldMkLst>
        <pc:spChg chg="mod">
          <ac:chgData name="cfarizali@outlook.com" userId="2ff2b29acfbf9cc8" providerId="LiveId" clId="{CEFBB77C-152B-A843-B7A5-A48F9609AD62}" dt="2018-09-13T03:11:40.541" v="163" actId="113"/>
          <ac:spMkLst>
            <pc:docMk/>
            <pc:sldMk cId="3970166523" sldId="358"/>
            <ac:spMk id="4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3:12:09.622" v="164" actId="207"/>
        <pc:sldMkLst>
          <pc:docMk/>
          <pc:sldMk cId="1204259040" sldId="359"/>
        </pc:sldMkLst>
        <pc:spChg chg="mod">
          <ac:chgData name="cfarizali@outlook.com" userId="2ff2b29acfbf9cc8" providerId="LiveId" clId="{CEFBB77C-152B-A843-B7A5-A48F9609AD62}" dt="2018-09-13T03:12:09.622" v="164" actId="207"/>
          <ac:spMkLst>
            <pc:docMk/>
            <pc:sldMk cId="1204259040" sldId="359"/>
            <ac:spMk id="43031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3:12:30.816" v="165" actId="20577"/>
        <pc:sldMkLst>
          <pc:docMk/>
          <pc:sldMk cId="1280725853" sldId="360"/>
        </pc:sldMkLst>
        <pc:spChg chg="mod">
          <ac:chgData name="cfarizali@outlook.com" userId="2ff2b29acfbf9cc8" providerId="LiveId" clId="{CEFBB77C-152B-A843-B7A5-A48F9609AD62}" dt="2018-09-13T03:12:30.816" v="165" actId="20577"/>
          <ac:spMkLst>
            <pc:docMk/>
            <pc:sldMk cId="1280725853" sldId="360"/>
            <ac:spMk id="44035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3:13:05.346" v="189" actId="20577"/>
        <pc:sldMkLst>
          <pc:docMk/>
          <pc:sldMk cId="1656882583" sldId="361"/>
        </pc:sldMkLst>
        <pc:spChg chg="mod">
          <ac:chgData name="cfarizali@outlook.com" userId="2ff2b29acfbf9cc8" providerId="LiveId" clId="{CEFBB77C-152B-A843-B7A5-A48F9609AD62}" dt="2018-09-13T03:13:05.346" v="189" actId="20577"/>
          <ac:spMkLst>
            <pc:docMk/>
            <pc:sldMk cId="1656882583" sldId="361"/>
            <ac:spMk id="45059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3:14:00.635" v="202" actId="14100"/>
        <pc:sldMkLst>
          <pc:docMk/>
          <pc:sldMk cId="780637032" sldId="362"/>
        </pc:sldMkLst>
        <pc:spChg chg="mod">
          <ac:chgData name="cfarizali@outlook.com" userId="2ff2b29acfbf9cc8" providerId="LiveId" clId="{CEFBB77C-152B-A843-B7A5-A48F9609AD62}" dt="2018-09-13T03:13:31.064" v="191" actId="14100"/>
          <ac:spMkLst>
            <pc:docMk/>
            <pc:sldMk cId="780637032" sldId="362"/>
            <ac:spMk id="4608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3:13:35.945" v="193" actId="14100"/>
          <ac:spMkLst>
            <pc:docMk/>
            <pc:sldMk cId="780637032" sldId="362"/>
            <ac:spMk id="46096" creationId="{00000000-0000-0000-0000-000000000000}"/>
          </ac:spMkLst>
        </pc:spChg>
        <pc:cxnChg chg="mod">
          <ac:chgData name="cfarizali@outlook.com" userId="2ff2b29acfbf9cc8" providerId="LiveId" clId="{CEFBB77C-152B-A843-B7A5-A48F9609AD62}" dt="2018-09-13T03:13:46.175" v="197" actId="14100"/>
          <ac:cxnSpMkLst>
            <pc:docMk/>
            <pc:sldMk cId="780637032" sldId="362"/>
            <ac:cxnSpMk id="46094" creationId="{00000000-0000-0000-0000-000000000000}"/>
          </ac:cxnSpMkLst>
        </pc:cxnChg>
        <pc:cxnChg chg="mod">
          <ac:chgData name="cfarizali@outlook.com" userId="2ff2b29acfbf9cc8" providerId="LiveId" clId="{CEFBB77C-152B-A843-B7A5-A48F9609AD62}" dt="2018-09-13T03:13:39.711" v="196" actId="1037"/>
          <ac:cxnSpMkLst>
            <pc:docMk/>
            <pc:sldMk cId="780637032" sldId="362"/>
            <ac:cxnSpMk id="46095" creationId="{00000000-0000-0000-0000-000000000000}"/>
          </ac:cxnSpMkLst>
        </pc:cxnChg>
        <pc:cxnChg chg="mod">
          <ac:chgData name="cfarizali@outlook.com" userId="2ff2b29acfbf9cc8" providerId="LiveId" clId="{CEFBB77C-152B-A843-B7A5-A48F9609AD62}" dt="2018-09-13T03:14:00.635" v="202" actId="14100"/>
          <ac:cxnSpMkLst>
            <pc:docMk/>
            <pc:sldMk cId="780637032" sldId="362"/>
            <ac:cxnSpMk id="46097" creationId="{00000000-0000-0000-0000-000000000000}"/>
          </ac:cxnSpMkLst>
        </pc:cxnChg>
      </pc:sldChg>
      <pc:sldChg chg="modSp modAnim">
        <pc:chgData name="cfarizali@outlook.com" userId="2ff2b29acfbf9cc8" providerId="LiveId" clId="{CEFBB77C-152B-A843-B7A5-A48F9609AD62}" dt="2018-09-13T03:31:54.523" v="404" actId="122"/>
        <pc:sldMkLst>
          <pc:docMk/>
          <pc:sldMk cId="4260696757" sldId="367"/>
        </pc:sldMkLst>
        <pc:graphicFrameChg chg="mod modGraphic">
          <ac:chgData name="cfarizali@outlook.com" userId="2ff2b29acfbf9cc8" providerId="LiveId" clId="{CEFBB77C-152B-A843-B7A5-A48F9609AD62}" dt="2018-09-13T03:31:54.523" v="404" actId="122"/>
          <ac:graphicFrameMkLst>
            <pc:docMk/>
            <pc:sldMk cId="4260696757" sldId="367"/>
            <ac:graphicFrameMk id="834564" creationId="{00000000-0000-0000-0000-000000000000}"/>
          </ac:graphicFrameMkLst>
        </pc:graphicFrameChg>
      </pc:sldChg>
      <pc:sldChg chg="add">
        <pc:chgData name="cfarizali@outlook.com" userId="2ff2b29acfbf9cc8" providerId="LiveId" clId="{CEFBB77C-152B-A843-B7A5-A48F9609AD62}" dt="2018-09-13T04:24:40.844" v="842"/>
        <pc:sldMkLst>
          <pc:docMk/>
          <pc:sldMk cId="14090635" sldId="368"/>
        </pc:sldMkLst>
      </pc:sldChg>
      <pc:sldChg chg="modSp add">
        <pc:chgData name="cfarizali@outlook.com" userId="2ff2b29acfbf9cc8" providerId="LiveId" clId="{CEFBB77C-152B-A843-B7A5-A48F9609AD62}" dt="2018-09-13T04:09:16.712" v="641" actId="20577"/>
        <pc:sldMkLst>
          <pc:docMk/>
          <pc:sldMk cId="277785001" sldId="369"/>
        </pc:sldMkLst>
        <pc:spChg chg="mod">
          <ac:chgData name="cfarizali@outlook.com" userId="2ff2b29acfbf9cc8" providerId="LiveId" clId="{CEFBB77C-152B-A843-B7A5-A48F9609AD62}" dt="2018-09-13T04:09:16.712" v="641" actId="20577"/>
          <ac:spMkLst>
            <pc:docMk/>
            <pc:sldMk cId="277785001" sldId="369"/>
            <ac:spMk id="53250" creationId="{00000000-0000-0000-0000-000000000000}"/>
          </ac:spMkLst>
        </pc:spChg>
      </pc:sldChg>
      <pc:sldChg chg="modSp add">
        <pc:chgData name="cfarizali@outlook.com" userId="2ff2b29acfbf9cc8" providerId="LiveId" clId="{CEFBB77C-152B-A843-B7A5-A48F9609AD62}" dt="2018-09-13T04:09:25.769" v="643" actId="20577"/>
        <pc:sldMkLst>
          <pc:docMk/>
          <pc:sldMk cId="1327054666" sldId="370"/>
        </pc:sldMkLst>
        <pc:spChg chg="mod">
          <ac:chgData name="cfarizali@outlook.com" userId="2ff2b29acfbf9cc8" providerId="LiveId" clId="{CEFBB77C-152B-A843-B7A5-A48F9609AD62}" dt="2018-09-13T04:09:25.769" v="643" actId="20577"/>
          <ac:spMkLst>
            <pc:docMk/>
            <pc:sldMk cId="1327054666" sldId="370"/>
            <ac:spMk id="54274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3:57:27.469" v="519" actId="207"/>
        <pc:sldMkLst>
          <pc:docMk/>
          <pc:sldMk cId="101601708" sldId="371"/>
        </pc:sldMkLst>
        <pc:spChg chg="mod">
          <ac:chgData name="cfarizali@outlook.com" userId="2ff2b29acfbf9cc8" providerId="LiveId" clId="{CEFBB77C-152B-A843-B7A5-A48F9609AD62}" dt="2018-09-13T03:57:27.469" v="519" actId="207"/>
          <ac:spMkLst>
            <pc:docMk/>
            <pc:sldMk cId="101601708" sldId="371"/>
            <ac:spMk id="4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3:58:05.102" v="530" actId="13926"/>
        <pc:sldMkLst>
          <pc:docMk/>
          <pc:sldMk cId="1587832216" sldId="374"/>
        </pc:sldMkLst>
        <pc:spChg chg="mod">
          <ac:chgData name="cfarizali@outlook.com" userId="2ff2b29acfbf9cc8" providerId="LiveId" clId="{CEFBB77C-152B-A843-B7A5-A48F9609AD62}" dt="2018-09-13T03:58:05.102" v="530" actId="13926"/>
          <ac:spMkLst>
            <pc:docMk/>
            <pc:sldMk cId="1587832216" sldId="374"/>
            <ac:spMk id="4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3:59:56.594" v="545" actId="14100"/>
        <pc:sldMkLst>
          <pc:docMk/>
          <pc:sldMk cId="1734844286" sldId="376"/>
        </pc:sldMkLst>
        <pc:spChg chg="mod">
          <ac:chgData name="cfarizali@outlook.com" userId="2ff2b29acfbf9cc8" providerId="LiveId" clId="{CEFBB77C-152B-A843-B7A5-A48F9609AD62}" dt="2018-09-13T03:59:26.359" v="541" actId="114"/>
          <ac:spMkLst>
            <pc:docMk/>
            <pc:sldMk cId="1734844286" sldId="376"/>
            <ac:spMk id="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3:59:56.594" v="545" actId="14100"/>
          <ac:spMkLst>
            <pc:docMk/>
            <pc:sldMk cId="1734844286" sldId="376"/>
            <ac:spMk id="5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4:01:19.133" v="568" actId="404"/>
        <pc:sldMkLst>
          <pc:docMk/>
          <pc:sldMk cId="2153393339" sldId="377"/>
        </pc:sldMkLst>
        <pc:spChg chg="mod">
          <ac:chgData name="cfarizali@outlook.com" userId="2ff2b29acfbf9cc8" providerId="LiveId" clId="{CEFBB77C-152B-A843-B7A5-A48F9609AD62}" dt="2018-09-13T04:00:57.096" v="564" actId="113"/>
          <ac:spMkLst>
            <pc:docMk/>
            <pc:sldMk cId="2153393339" sldId="377"/>
            <ac:spMk id="6144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4:01:11.748" v="567" actId="404"/>
          <ac:spMkLst>
            <pc:docMk/>
            <pc:sldMk cId="2153393339" sldId="377"/>
            <ac:spMk id="6144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4:00:55.710" v="563" actId="113"/>
          <ac:spMkLst>
            <pc:docMk/>
            <pc:sldMk cId="2153393339" sldId="377"/>
            <ac:spMk id="61445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4:00:53.809" v="562" actId="113"/>
          <ac:spMkLst>
            <pc:docMk/>
            <pc:sldMk cId="2153393339" sldId="377"/>
            <ac:spMk id="6144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4:01:08.988" v="566" actId="404"/>
          <ac:spMkLst>
            <pc:docMk/>
            <pc:sldMk cId="2153393339" sldId="377"/>
            <ac:spMk id="61447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4:01:04.861" v="565" actId="404"/>
          <ac:spMkLst>
            <pc:docMk/>
            <pc:sldMk cId="2153393339" sldId="377"/>
            <ac:spMk id="61448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4:01:19.133" v="568" actId="404"/>
          <ac:spMkLst>
            <pc:docMk/>
            <pc:sldMk cId="2153393339" sldId="377"/>
            <ac:spMk id="61449" creationId="{00000000-0000-0000-0000-000000000000}"/>
          </ac:spMkLst>
        </pc:spChg>
      </pc:sldChg>
      <pc:sldChg chg="add">
        <pc:chgData name="cfarizali@outlook.com" userId="2ff2b29acfbf9cc8" providerId="LiveId" clId="{CEFBB77C-152B-A843-B7A5-A48F9609AD62}" dt="2018-09-13T04:24:40.844" v="842"/>
        <pc:sldMkLst>
          <pc:docMk/>
          <pc:sldMk cId="4254927218" sldId="378"/>
        </pc:sldMkLst>
      </pc:sldChg>
      <pc:sldChg chg="add">
        <pc:chgData name="cfarizali@outlook.com" userId="2ff2b29acfbf9cc8" providerId="LiveId" clId="{CEFBB77C-152B-A843-B7A5-A48F9609AD62}" dt="2018-09-13T04:24:40.844" v="842"/>
        <pc:sldMkLst>
          <pc:docMk/>
          <pc:sldMk cId="3432413388" sldId="380"/>
        </pc:sldMkLst>
      </pc:sldChg>
      <pc:sldChg chg="addSp modSp">
        <pc:chgData name="cfarizali@outlook.com" userId="2ff2b29acfbf9cc8" providerId="LiveId" clId="{CEFBB77C-152B-A843-B7A5-A48F9609AD62}" dt="2018-09-17T03:07:00.108" v="1540" actId="20577"/>
        <pc:sldMkLst>
          <pc:docMk/>
          <pc:sldMk cId="1508540226" sldId="385"/>
        </pc:sldMkLst>
        <pc:spChg chg="mod">
          <ac:chgData name="cfarizali@outlook.com" userId="2ff2b29acfbf9cc8" providerId="LiveId" clId="{CEFBB77C-152B-A843-B7A5-A48F9609AD62}" dt="2018-09-17T02:34:19.287" v="1078" actId="1035"/>
          <ac:spMkLst>
            <pc:docMk/>
            <pc:sldMk cId="1508540226" sldId="385"/>
            <ac:spMk id="4" creationId="{00000000-0000-0000-0000-000000000000}"/>
          </ac:spMkLst>
        </pc:spChg>
        <pc:spChg chg="add mod">
          <ac:chgData name="cfarizali@outlook.com" userId="2ff2b29acfbf9cc8" providerId="LiveId" clId="{CEFBB77C-152B-A843-B7A5-A48F9609AD62}" dt="2018-09-17T02:34:50.532" v="1088" actId="20577"/>
          <ac:spMkLst>
            <pc:docMk/>
            <pc:sldMk cId="1508540226" sldId="385"/>
            <ac:spMk id="5" creationId="{DF62E7AD-F262-634D-A245-52F22424AA84}"/>
          </ac:spMkLst>
        </pc:spChg>
        <pc:spChg chg="mod">
          <ac:chgData name="cfarizali@outlook.com" userId="2ff2b29acfbf9cc8" providerId="LiveId" clId="{CEFBB77C-152B-A843-B7A5-A48F9609AD62}" dt="2018-09-17T02:31:25.120" v="1021" actId="20577"/>
          <ac:spMkLst>
            <pc:docMk/>
            <pc:sldMk cId="1508540226" sldId="385"/>
            <ac:spMk id="6963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07:00.108" v="1540" actId="20577"/>
          <ac:spMkLst>
            <pc:docMk/>
            <pc:sldMk cId="1508540226" sldId="385"/>
            <ac:spMk id="69636" creationId="{00000000-0000-0000-0000-000000000000}"/>
          </ac:spMkLst>
        </pc:spChg>
      </pc:sldChg>
      <pc:sldChg chg="addSp delSp modSp">
        <pc:chgData name="cfarizali@outlook.com" userId="2ff2b29acfbf9cc8" providerId="LiveId" clId="{CEFBB77C-152B-A843-B7A5-A48F9609AD62}" dt="2018-09-17T03:17:00.427" v="1768" actId="1038"/>
        <pc:sldMkLst>
          <pc:docMk/>
          <pc:sldMk cId="892104977" sldId="387"/>
        </pc:sldMkLst>
        <pc:spChg chg="add del mod">
          <ac:chgData name="cfarizali@outlook.com" userId="2ff2b29acfbf9cc8" providerId="LiveId" clId="{CEFBB77C-152B-A843-B7A5-A48F9609AD62}" dt="2018-09-17T02:39:33.595" v="1184" actId="478"/>
          <ac:spMkLst>
            <pc:docMk/>
            <pc:sldMk cId="892104977" sldId="387"/>
            <ac:spMk id="3" creationId="{B084A4BB-4C40-A647-9E53-423942C9D4A7}"/>
          </ac:spMkLst>
        </pc:spChg>
        <pc:spChg chg="add mod">
          <ac:chgData name="cfarizali@outlook.com" userId="2ff2b29acfbf9cc8" providerId="LiveId" clId="{CEFBB77C-152B-A843-B7A5-A48F9609AD62}" dt="2018-09-17T02:41:09.408" v="1211" actId="20577"/>
          <ac:spMkLst>
            <pc:docMk/>
            <pc:sldMk cId="892104977" sldId="387"/>
            <ac:spMk id="42" creationId="{7A0DE098-15BD-E443-88B0-BA2FA344D0A9}"/>
          </ac:spMkLst>
        </pc:spChg>
        <pc:spChg chg="del">
          <ac:chgData name="cfarizali@outlook.com" userId="2ff2b29acfbf9cc8" providerId="LiveId" clId="{CEFBB77C-152B-A843-B7A5-A48F9609AD62}" dt="2018-09-17T02:39:31.645" v="1183" actId="478"/>
          <ac:spMkLst>
            <pc:docMk/>
            <pc:sldMk cId="892104977" sldId="387"/>
            <ac:spMk id="7168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8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8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85" creationId="{00000000-0000-0000-0000-000000000000}"/>
          </ac:spMkLst>
        </pc:spChg>
        <pc:spChg chg="del">
          <ac:chgData name="cfarizali@outlook.com" userId="2ff2b29acfbf9cc8" providerId="LiveId" clId="{CEFBB77C-152B-A843-B7A5-A48F9609AD62}" dt="2018-09-17T02:44:22.762" v="1234" actId="478"/>
          <ac:spMkLst>
            <pc:docMk/>
            <pc:sldMk cId="892104977" sldId="387"/>
            <ac:spMk id="71686" creationId="{00000000-0000-0000-0000-000000000000}"/>
          </ac:spMkLst>
        </pc:spChg>
        <pc:spChg chg="del">
          <ac:chgData name="cfarizali@outlook.com" userId="2ff2b29acfbf9cc8" providerId="LiveId" clId="{CEFBB77C-152B-A843-B7A5-A48F9609AD62}" dt="2018-09-17T02:44:17.700" v="1233" actId="478"/>
          <ac:spMkLst>
            <pc:docMk/>
            <pc:sldMk cId="892104977" sldId="387"/>
            <ac:spMk id="71687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88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89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90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91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9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9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9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95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9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97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98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699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00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01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0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0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0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07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08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09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10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11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1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1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1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15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1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17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18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19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20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00.427" v="1768" actId="1038"/>
          <ac:spMkLst>
            <pc:docMk/>
            <pc:sldMk cId="892104977" sldId="387"/>
            <ac:spMk id="71721" creationId="{00000000-0000-0000-0000-000000000000}"/>
          </ac:spMkLst>
        </pc:spChg>
      </pc:sldChg>
      <pc:sldChg chg="addSp delSp modSp">
        <pc:chgData name="cfarizali@outlook.com" userId="2ff2b29acfbf9cc8" providerId="LiveId" clId="{CEFBB77C-152B-A843-B7A5-A48F9609AD62}" dt="2018-09-17T02:53:41.392" v="1322" actId="20577"/>
        <pc:sldMkLst>
          <pc:docMk/>
          <pc:sldMk cId="777433803" sldId="390"/>
        </pc:sldMkLst>
        <pc:spChg chg="add del mod">
          <ac:chgData name="cfarizali@outlook.com" userId="2ff2b29acfbf9cc8" providerId="LiveId" clId="{CEFBB77C-152B-A843-B7A5-A48F9609AD62}" dt="2018-09-17T02:52:08.140" v="1281" actId="478"/>
          <ac:spMkLst>
            <pc:docMk/>
            <pc:sldMk cId="777433803" sldId="390"/>
            <ac:spMk id="3" creationId="{8F88F3CB-BB95-4149-A658-02D719782E08}"/>
          </ac:spMkLst>
        </pc:spChg>
        <pc:spChg chg="add mod">
          <ac:chgData name="cfarizali@outlook.com" userId="2ff2b29acfbf9cc8" providerId="LiveId" clId="{CEFBB77C-152B-A843-B7A5-A48F9609AD62}" dt="2018-09-17T02:53:41.392" v="1322" actId="20577"/>
          <ac:spMkLst>
            <pc:docMk/>
            <pc:sldMk cId="777433803" sldId="390"/>
            <ac:spMk id="6" creationId="{DE2071A5-5443-0A46-BD1F-E3B7ECCA42FF}"/>
          </ac:spMkLst>
        </pc:spChg>
        <pc:spChg chg="del">
          <ac:chgData name="cfarizali@outlook.com" userId="2ff2b29acfbf9cc8" providerId="LiveId" clId="{CEFBB77C-152B-A843-B7A5-A48F9609AD62}" dt="2018-09-17T02:52:05.290" v="1280" actId="478"/>
          <ac:spMkLst>
            <pc:docMk/>
            <pc:sldMk cId="777433803" sldId="390"/>
            <ac:spMk id="74754" creationId="{00000000-0000-0000-0000-000000000000}"/>
          </ac:spMkLst>
        </pc:spChg>
      </pc:sldChg>
      <pc:sldChg chg="addSp delSp modSp">
        <pc:chgData name="cfarizali@outlook.com" userId="2ff2b29acfbf9cc8" providerId="LiveId" clId="{CEFBB77C-152B-A843-B7A5-A48F9609AD62}" dt="2018-09-17T02:53:45.960" v="1324" actId="20577"/>
        <pc:sldMkLst>
          <pc:docMk/>
          <pc:sldMk cId="3567137415" sldId="391"/>
        </pc:sldMkLst>
        <pc:spChg chg="add del mod">
          <ac:chgData name="cfarizali@outlook.com" userId="2ff2b29acfbf9cc8" providerId="LiveId" clId="{CEFBB77C-152B-A843-B7A5-A48F9609AD62}" dt="2018-09-17T02:52:52.871" v="1300" actId="478"/>
          <ac:spMkLst>
            <pc:docMk/>
            <pc:sldMk cId="3567137415" sldId="391"/>
            <ac:spMk id="3" creationId="{676E5B46-0838-A944-AEAE-DDEB1A350BAE}"/>
          </ac:spMkLst>
        </pc:spChg>
        <pc:spChg chg="add mod">
          <ac:chgData name="cfarizali@outlook.com" userId="2ff2b29acfbf9cc8" providerId="LiveId" clId="{CEFBB77C-152B-A843-B7A5-A48F9609AD62}" dt="2018-09-17T02:53:45.960" v="1324" actId="20577"/>
          <ac:spMkLst>
            <pc:docMk/>
            <pc:sldMk cId="3567137415" sldId="391"/>
            <ac:spMk id="23" creationId="{24CC2CB8-5794-1347-95DA-6D09A0E37F3A}"/>
          </ac:spMkLst>
        </pc:spChg>
        <pc:spChg chg="del">
          <ac:chgData name="cfarizali@outlook.com" userId="2ff2b29acfbf9cc8" providerId="LiveId" clId="{CEFBB77C-152B-A843-B7A5-A48F9609AD62}" dt="2018-09-17T02:52:50.733" v="1299" actId="478"/>
          <ac:spMkLst>
            <pc:docMk/>
            <pc:sldMk cId="3567137415" sldId="391"/>
            <ac:spMk id="75778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2:53:07.764" v="1318" actId="1037"/>
          <ac:spMkLst>
            <pc:docMk/>
            <pc:sldMk cId="3567137415" sldId="391"/>
            <ac:spMk id="75783" creationId="{00000000-0000-0000-0000-000000000000}"/>
          </ac:spMkLst>
        </pc:spChg>
        <pc:cxnChg chg="mod">
          <ac:chgData name="cfarizali@outlook.com" userId="2ff2b29acfbf9cc8" providerId="LiveId" clId="{CEFBB77C-152B-A843-B7A5-A48F9609AD62}" dt="2018-09-17T02:53:07.764" v="1318" actId="1037"/>
          <ac:cxnSpMkLst>
            <pc:docMk/>
            <pc:sldMk cId="3567137415" sldId="391"/>
            <ac:cxnSpMk id="75789" creationId="{00000000-0000-0000-0000-000000000000}"/>
          </ac:cxnSpMkLst>
        </pc:cxnChg>
      </pc:sldChg>
      <pc:sldChg chg="addSp delSp modSp">
        <pc:chgData name="cfarizali@outlook.com" userId="2ff2b29acfbf9cc8" providerId="LiveId" clId="{CEFBB77C-152B-A843-B7A5-A48F9609AD62}" dt="2018-09-17T03:40:55.667" v="2135" actId="242"/>
        <pc:sldMkLst>
          <pc:docMk/>
          <pc:sldMk cId="4180009305" sldId="392"/>
        </pc:sldMkLst>
        <pc:spChg chg="add del mod">
          <ac:chgData name="cfarizali@outlook.com" userId="2ff2b29acfbf9cc8" providerId="LiveId" clId="{CEFBB77C-152B-A843-B7A5-A48F9609AD62}" dt="2018-09-17T02:55:12.266" v="1363" actId="478"/>
          <ac:spMkLst>
            <pc:docMk/>
            <pc:sldMk cId="4180009305" sldId="392"/>
            <ac:spMk id="3" creationId="{BFB1AB43-3EF4-D245-B7A6-1115A191531A}"/>
          </ac:spMkLst>
        </pc:spChg>
        <pc:spChg chg="add mod">
          <ac:chgData name="cfarizali@outlook.com" userId="2ff2b29acfbf9cc8" providerId="LiveId" clId="{CEFBB77C-152B-A843-B7A5-A48F9609AD62}" dt="2018-09-17T02:54:57.361" v="1360" actId="1038"/>
          <ac:spMkLst>
            <pc:docMk/>
            <pc:sldMk cId="4180009305" sldId="392"/>
            <ac:spMk id="24" creationId="{61805272-B08E-684F-8A73-5CBBD80969FD}"/>
          </ac:spMkLst>
        </pc:spChg>
        <pc:spChg chg="del mod">
          <ac:chgData name="cfarizali@outlook.com" userId="2ff2b29acfbf9cc8" providerId="LiveId" clId="{CEFBB77C-152B-A843-B7A5-A48F9609AD62}" dt="2018-09-17T02:55:09.621" v="1362" actId="478"/>
          <ac:spMkLst>
            <pc:docMk/>
            <pc:sldMk cId="4180009305" sldId="392"/>
            <ac:spMk id="7680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40:55.667" v="2135" actId="242"/>
          <ac:spMkLst>
            <pc:docMk/>
            <pc:sldMk cId="4180009305" sldId="392"/>
            <ac:spMk id="7680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2:54:29.900" v="1333" actId="1035"/>
          <ac:spMkLst>
            <pc:docMk/>
            <pc:sldMk cId="4180009305" sldId="392"/>
            <ac:spMk id="7680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2:54:29.900" v="1333" actId="1035"/>
          <ac:spMkLst>
            <pc:docMk/>
            <pc:sldMk cId="4180009305" sldId="392"/>
            <ac:spMk id="76805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2:54:29.900" v="1333" actId="1035"/>
          <ac:spMkLst>
            <pc:docMk/>
            <pc:sldMk cId="4180009305" sldId="392"/>
            <ac:spMk id="7680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40:13.791" v="2119" actId="1038"/>
          <ac:spMkLst>
            <pc:docMk/>
            <pc:sldMk cId="4180009305" sldId="392"/>
            <ac:spMk id="76807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40:37.099" v="2127" actId="14100"/>
          <ac:spMkLst>
            <pc:docMk/>
            <pc:sldMk cId="4180009305" sldId="392"/>
            <ac:spMk id="76808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2:54:29.900" v="1333" actId="1035"/>
          <ac:spMkLst>
            <pc:docMk/>
            <pc:sldMk cId="4180009305" sldId="392"/>
            <ac:spMk id="7681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40:42.384" v="2133" actId="1037"/>
          <ac:spMkLst>
            <pc:docMk/>
            <pc:sldMk cId="4180009305" sldId="392"/>
            <ac:spMk id="76819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2:54:29.900" v="1333" actId="1035"/>
          <ac:spMkLst>
            <pc:docMk/>
            <pc:sldMk cId="4180009305" sldId="392"/>
            <ac:spMk id="76820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2:54:29.900" v="1333" actId="1035"/>
          <ac:spMkLst>
            <pc:docMk/>
            <pc:sldMk cId="4180009305" sldId="392"/>
            <ac:spMk id="76821" creationId="{00000000-0000-0000-0000-000000000000}"/>
          </ac:spMkLst>
        </pc:spChg>
        <pc:cxnChg chg="mod">
          <ac:chgData name="cfarizali@outlook.com" userId="2ff2b29acfbf9cc8" providerId="LiveId" clId="{CEFBB77C-152B-A843-B7A5-A48F9609AD62}" dt="2018-09-17T02:54:29.900" v="1333" actId="1035"/>
          <ac:cxnSpMkLst>
            <pc:docMk/>
            <pc:sldMk cId="4180009305" sldId="392"/>
            <ac:cxnSpMk id="76809" creationId="{00000000-0000-0000-0000-000000000000}"/>
          </ac:cxnSpMkLst>
        </pc:cxnChg>
        <pc:cxnChg chg="mod">
          <ac:chgData name="cfarizali@outlook.com" userId="2ff2b29acfbf9cc8" providerId="LiveId" clId="{CEFBB77C-152B-A843-B7A5-A48F9609AD62}" dt="2018-09-17T02:54:29.900" v="1333" actId="1035"/>
          <ac:cxnSpMkLst>
            <pc:docMk/>
            <pc:sldMk cId="4180009305" sldId="392"/>
            <ac:cxnSpMk id="76810" creationId="{00000000-0000-0000-0000-000000000000}"/>
          </ac:cxnSpMkLst>
        </pc:cxnChg>
        <pc:cxnChg chg="mod">
          <ac:chgData name="cfarizali@outlook.com" userId="2ff2b29acfbf9cc8" providerId="LiveId" clId="{CEFBB77C-152B-A843-B7A5-A48F9609AD62}" dt="2018-09-17T02:54:29.900" v="1333" actId="1035"/>
          <ac:cxnSpMkLst>
            <pc:docMk/>
            <pc:sldMk cId="4180009305" sldId="392"/>
            <ac:cxnSpMk id="76811" creationId="{00000000-0000-0000-0000-000000000000}"/>
          </ac:cxnSpMkLst>
        </pc:cxnChg>
        <pc:cxnChg chg="mod">
          <ac:chgData name="cfarizali@outlook.com" userId="2ff2b29acfbf9cc8" providerId="LiveId" clId="{CEFBB77C-152B-A843-B7A5-A48F9609AD62}" dt="2018-09-17T03:40:06.144" v="2111" actId="14100"/>
          <ac:cxnSpMkLst>
            <pc:docMk/>
            <pc:sldMk cId="4180009305" sldId="392"/>
            <ac:cxnSpMk id="76812" creationId="{00000000-0000-0000-0000-000000000000}"/>
          </ac:cxnSpMkLst>
        </pc:cxnChg>
        <pc:cxnChg chg="mod">
          <ac:chgData name="cfarizali@outlook.com" userId="2ff2b29acfbf9cc8" providerId="LiveId" clId="{CEFBB77C-152B-A843-B7A5-A48F9609AD62}" dt="2018-09-17T03:40:33.012" v="2126" actId="1037"/>
          <ac:cxnSpMkLst>
            <pc:docMk/>
            <pc:sldMk cId="4180009305" sldId="392"/>
            <ac:cxnSpMk id="76813" creationId="{00000000-0000-0000-0000-000000000000}"/>
          </ac:cxnSpMkLst>
        </pc:cxnChg>
        <pc:cxnChg chg="mod">
          <ac:chgData name="cfarizali@outlook.com" userId="2ff2b29acfbf9cc8" providerId="LiveId" clId="{CEFBB77C-152B-A843-B7A5-A48F9609AD62}" dt="2018-09-17T02:54:29.900" v="1333" actId="1035"/>
          <ac:cxnSpMkLst>
            <pc:docMk/>
            <pc:sldMk cId="4180009305" sldId="392"/>
            <ac:cxnSpMk id="76815" creationId="{00000000-0000-0000-0000-000000000000}"/>
          </ac:cxnSpMkLst>
        </pc:cxnChg>
        <pc:cxnChg chg="mod">
          <ac:chgData name="cfarizali@outlook.com" userId="2ff2b29acfbf9cc8" providerId="LiveId" clId="{CEFBB77C-152B-A843-B7A5-A48F9609AD62}" dt="2018-09-17T02:54:29.900" v="1333" actId="1035"/>
          <ac:cxnSpMkLst>
            <pc:docMk/>
            <pc:sldMk cId="4180009305" sldId="392"/>
            <ac:cxnSpMk id="76816" creationId="{00000000-0000-0000-0000-000000000000}"/>
          </ac:cxnSpMkLst>
        </pc:cxnChg>
        <pc:cxnChg chg="mod">
          <ac:chgData name="cfarizali@outlook.com" userId="2ff2b29acfbf9cc8" providerId="LiveId" clId="{CEFBB77C-152B-A843-B7A5-A48F9609AD62}" dt="2018-09-17T02:54:29.900" v="1333" actId="1035"/>
          <ac:cxnSpMkLst>
            <pc:docMk/>
            <pc:sldMk cId="4180009305" sldId="392"/>
            <ac:cxnSpMk id="76817" creationId="{00000000-0000-0000-0000-000000000000}"/>
          </ac:cxnSpMkLst>
        </pc:cxnChg>
        <pc:cxnChg chg="mod">
          <ac:chgData name="cfarizali@outlook.com" userId="2ff2b29acfbf9cc8" providerId="LiveId" clId="{CEFBB77C-152B-A843-B7A5-A48F9609AD62}" dt="2018-09-17T02:54:29.900" v="1333" actId="1035"/>
          <ac:cxnSpMkLst>
            <pc:docMk/>
            <pc:sldMk cId="4180009305" sldId="392"/>
            <ac:cxnSpMk id="76818" creationId="{00000000-0000-0000-0000-000000000000}"/>
          </ac:cxnSpMkLst>
        </pc:cxnChg>
        <pc:cxnChg chg="mod">
          <ac:chgData name="cfarizali@outlook.com" userId="2ff2b29acfbf9cc8" providerId="LiveId" clId="{CEFBB77C-152B-A843-B7A5-A48F9609AD62}" dt="2018-09-17T02:54:29.900" v="1333" actId="1035"/>
          <ac:cxnSpMkLst>
            <pc:docMk/>
            <pc:sldMk cId="4180009305" sldId="392"/>
            <ac:cxnSpMk id="76822" creationId="{00000000-0000-0000-0000-000000000000}"/>
          </ac:cxnSpMkLst>
        </pc:cxnChg>
      </pc:sldChg>
      <pc:sldChg chg="addSp delSp modSp modNotesTx">
        <pc:chgData name="cfarizali@outlook.com" userId="2ff2b29acfbf9cc8" providerId="LiveId" clId="{CEFBB77C-152B-A843-B7A5-A48F9609AD62}" dt="2018-09-17T03:07:42.334" v="1564" actId="1035"/>
        <pc:sldMkLst>
          <pc:docMk/>
          <pc:sldMk cId="1634175451" sldId="393"/>
        </pc:sldMkLst>
        <pc:spChg chg="del mod">
          <ac:chgData name="cfarizali@outlook.com" userId="2ff2b29acfbf9cc8" providerId="LiveId" clId="{CEFBB77C-152B-A843-B7A5-A48F9609AD62}" dt="2018-09-17T02:59:51.348" v="1430" actId="478"/>
          <ac:spMkLst>
            <pc:docMk/>
            <pc:sldMk cId="1634175451" sldId="393"/>
            <ac:spMk id="4" creationId="{00000000-0000-0000-0000-000000000000}"/>
          </ac:spMkLst>
        </pc:spChg>
        <pc:spChg chg="add mod">
          <ac:chgData name="cfarizali@outlook.com" userId="2ff2b29acfbf9cc8" providerId="LiveId" clId="{CEFBB77C-152B-A843-B7A5-A48F9609AD62}" dt="2018-09-17T02:58:56.836" v="1409" actId="20577"/>
          <ac:spMkLst>
            <pc:docMk/>
            <pc:sldMk cId="1634175451" sldId="393"/>
            <ac:spMk id="5" creationId="{4D07B5C4-6CE9-F442-9C07-A9A0C7836B53}"/>
          </ac:spMkLst>
        </pc:spChg>
        <pc:spChg chg="add mod">
          <ac:chgData name="cfarizali@outlook.com" userId="2ff2b29acfbf9cc8" providerId="LiveId" clId="{CEFBB77C-152B-A843-B7A5-A48F9609AD62}" dt="2018-09-17T03:07:42.334" v="1564" actId="1035"/>
          <ac:spMkLst>
            <pc:docMk/>
            <pc:sldMk cId="1634175451" sldId="393"/>
            <ac:spMk id="6" creationId="{AD5FF2A8-80BF-5249-94D5-4C086BDBE885}"/>
          </ac:spMkLst>
        </pc:spChg>
        <pc:spChg chg="mod">
          <ac:chgData name="cfarizali@outlook.com" userId="2ff2b29acfbf9cc8" providerId="LiveId" clId="{CEFBB77C-152B-A843-B7A5-A48F9609AD62}" dt="2018-09-17T03:02:16.123" v="1507" actId="20577"/>
          <ac:spMkLst>
            <pc:docMk/>
            <pc:sldMk cId="1634175451" sldId="393"/>
            <ac:spMk id="7782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07:10.726" v="1547" actId="20577"/>
          <ac:spMkLst>
            <pc:docMk/>
            <pc:sldMk cId="1634175451" sldId="393"/>
            <ac:spMk id="77828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7T03:11:43.047" v="1666" actId="1036"/>
        <pc:sldMkLst>
          <pc:docMk/>
          <pc:sldMk cId="2915333430" sldId="396"/>
        </pc:sldMkLst>
        <pc:spChg chg="mod">
          <ac:chgData name="cfarizali@outlook.com" userId="2ff2b29acfbf9cc8" providerId="LiveId" clId="{CEFBB77C-152B-A843-B7A5-A48F9609AD62}" dt="2018-09-17T03:11:43.047" v="1666" actId="1036"/>
          <ac:spMkLst>
            <pc:docMk/>
            <pc:sldMk cId="2915333430" sldId="396"/>
            <ac:spMk id="80898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7T03:12:05.527" v="1676" actId="1035"/>
        <pc:sldMkLst>
          <pc:docMk/>
          <pc:sldMk cId="2266791065" sldId="397"/>
        </pc:sldMkLst>
        <pc:spChg chg="mod">
          <ac:chgData name="cfarizali@outlook.com" userId="2ff2b29acfbf9cc8" providerId="LiveId" clId="{CEFBB77C-152B-A843-B7A5-A48F9609AD62}" dt="2018-09-17T03:11:33.443" v="1662" actId="20577"/>
          <ac:spMkLst>
            <pc:docMk/>
            <pc:sldMk cId="2266791065" sldId="397"/>
            <ac:spMk id="8192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2:05.527" v="1676" actId="1035"/>
          <ac:spMkLst>
            <pc:docMk/>
            <pc:sldMk cId="2266791065" sldId="397"/>
            <ac:spMk id="81939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1:53.533" v="1670" actId="403"/>
          <ac:spMkLst>
            <pc:docMk/>
            <pc:sldMk cId="2266791065" sldId="397"/>
            <ac:spMk id="81940" creationId="{00000000-0000-0000-0000-000000000000}"/>
          </ac:spMkLst>
        </pc:spChg>
      </pc:sldChg>
      <pc:sldChg chg="addSp modSp modAnim">
        <pc:chgData name="cfarizali@outlook.com" userId="2ff2b29acfbf9cc8" providerId="LiveId" clId="{CEFBB77C-152B-A843-B7A5-A48F9609AD62}" dt="2018-09-17T03:25:34.994" v="1973" actId="20577"/>
        <pc:sldMkLst>
          <pc:docMk/>
          <pc:sldMk cId="151317463" sldId="398"/>
        </pc:sldMkLst>
        <pc:spChg chg="mod">
          <ac:chgData name="cfarizali@outlook.com" userId="2ff2b29acfbf9cc8" providerId="LiveId" clId="{CEFBB77C-152B-A843-B7A5-A48F9609AD62}" dt="2018-09-17T03:25:34.994" v="1973" actId="20577"/>
          <ac:spMkLst>
            <pc:docMk/>
            <pc:sldMk cId="151317463" sldId="398"/>
            <ac:spMk id="3" creationId="{00000000-0000-0000-0000-000000000000}"/>
          </ac:spMkLst>
        </pc:spChg>
        <pc:spChg chg="add mod">
          <ac:chgData name="cfarizali@outlook.com" userId="2ff2b29acfbf9cc8" providerId="LiveId" clId="{CEFBB77C-152B-A843-B7A5-A48F9609AD62}" dt="2018-09-17T03:21:09.454" v="1799" actId="207"/>
          <ac:spMkLst>
            <pc:docMk/>
            <pc:sldMk cId="151317463" sldId="398"/>
            <ac:spMk id="4" creationId="{51825710-B799-A04D-9AE8-4DE51E06491D}"/>
          </ac:spMkLst>
        </pc:spChg>
        <pc:spChg chg="mod">
          <ac:chgData name="cfarizali@outlook.com" userId="2ff2b29acfbf9cc8" providerId="LiveId" clId="{CEFBB77C-152B-A843-B7A5-A48F9609AD62}" dt="2018-09-17T03:19:11.275" v="1780" actId="13926"/>
          <ac:spMkLst>
            <pc:docMk/>
            <pc:sldMk cId="151317463" sldId="398"/>
            <ac:spMk id="82946" creationId="{00000000-0000-0000-0000-000000000000}"/>
          </ac:spMkLst>
        </pc:spChg>
      </pc:sldChg>
      <pc:sldChg chg="addSp delSp modSp modAnim">
        <pc:chgData name="cfarizali@outlook.com" userId="2ff2b29acfbf9cc8" providerId="LiveId" clId="{CEFBB77C-152B-A843-B7A5-A48F9609AD62}" dt="2018-09-17T07:38:18.309" v="2275"/>
        <pc:sldMkLst>
          <pc:docMk/>
          <pc:sldMk cId="3769024280" sldId="399"/>
        </pc:sldMkLst>
        <pc:spChg chg="mod">
          <ac:chgData name="cfarizali@outlook.com" userId="2ff2b29acfbf9cc8" providerId="LiveId" clId="{CEFBB77C-152B-A843-B7A5-A48F9609AD62}" dt="2018-09-17T03:25:30.570" v="1972" actId="20577"/>
          <ac:spMkLst>
            <pc:docMk/>
            <pc:sldMk cId="3769024280" sldId="399"/>
            <ac:spMk id="3" creationId="{00000000-0000-0000-0000-000000000000}"/>
          </ac:spMkLst>
        </pc:spChg>
        <pc:spChg chg="add">
          <ac:chgData name="cfarizali@outlook.com" userId="2ff2b29acfbf9cc8" providerId="LiveId" clId="{CEFBB77C-152B-A843-B7A5-A48F9609AD62}" dt="2018-09-17T03:21:18.286" v="1800"/>
          <ac:spMkLst>
            <pc:docMk/>
            <pc:sldMk cId="3769024280" sldId="399"/>
            <ac:spMk id="4" creationId="{6182F337-33BB-0746-8D12-89A2E3B471D8}"/>
          </ac:spMkLst>
        </pc:spChg>
        <pc:spChg chg="add del mod">
          <ac:chgData name="cfarizali@outlook.com" userId="2ff2b29acfbf9cc8" providerId="LiveId" clId="{CEFBB77C-152B-A843-B7A5-A48F9609AD62}" dt="2018-09-17T07:38:18.309" v="2275"/>
          <ac:spMkLst>
            <pc:docMk/>
            <pc:sldMk cId="3769024280" sldId="399"/>
            <ac:spMk id="5" creationId="{8A097532-7983-C149-9280-462D11579037}"/>
          </ac:spMkLst>
        </pc:spChg>
        <pc:spChg chg="mod">
          <ac:chgData name="cfarizali@outlook.com" userId="2ff2b29acfbf9cc8" providerId="LiveId" clId="{CEFBB77C-152B-A843-B7A5-A48F9609AD62}" dt="2018-09-17T03:20:14.513" v="1794" actId="20577"/>
          <ac:spMkLst>
            <pc:docMk/>
            <pc:sldMk cId="3769024280" sldId="399"/>
            <ac:spMk id="83970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20T02:12:27.473" v="2333" actId="207"/>
        <pc:sldMkLst>
          <pc:docMk/>
          <pc:sldMk cId="2534343535" sldId="402"/>
        </pc:sldMkLst>
        <pc:spChg chg="mod">
          <ac:chgData name="cfarizali@outlook.com" userId="2ff2b29acfbf9cc8" providerId="LiveId" clId="{CEFBB77C-152B-A843-B7A5-A48F9609AD62}" dt="2018-09-20T02:12:27.473" v="2333" actId="207"/>
          <ac:spMkLst>
            <pc:docMk/>
            <pc:sldMk cId="2534343535" sldId="402"/>
            <ac:spMk id="87048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2:12:21.178" v="2331" actId="13926"/>
          <ac:spMkLst>
            <pc:docMk/>
            <pc:sldMk cId="2534343535" sldId="402"/>
            <ac:spMk id="87062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7T03:28:01.358" v="2000" actId="1035"/>
        <pc:sldMkLst>
          <pc:docMk/>
          <pc:sldMk cId="661598364" sldId="404"/>
        </pc:sldMkLst>
        <pc:spChg chg="mod">
          <ac:chgData name="cfarizali@outlook.com" userId="2ff2b29acfbf9cc8" providerId="LiveId" clId="{CEFBB77C-152B-A843-B7A5-A48F9609AD62}" dt="2018-09-17T03:28:01.358" v="2000" actId="1035"/>
          <ac:spMkLst>
            <pc:docMk/>
            <pc:sldMk cId="661598364" sldId="404"/>
            <ac:spMk id="100354" creationId="{00000000-0000-0000-0000-000000000000}"/>
          </ac:spMkLst>
        </pc:spChg>
      </pc:sldChg>
      <pc:sldChg chg="addSp modSp">
        <pc:chgData name="cfarizali@outlook.com" userId="2ff2b29acfbf9cc8" providerId="LiveId" clId="{CEFBB77C-152B-A843-B7A5-A48F9609AD62}" dt="2018-09-27T01:08:37.042" v="2654" actId="113"/>
        <pc:sldMkLst>
          <pc:docMk/>
          <pc:sldMk cId="3415020049" sldId="406"/>
        </pc:sldMkLst>
        <pc:spChg chg="mod">
          <ac:chgData name="cfarizali@outlook.com" userId="2ff2b29acfbf9cc8" providerId="LiveId" clId="{CEFBB77C-152B-A843-B7A5-A48F9609AD62}" dt="2018-09-27T01:08:37.042" v="2654" actId="113"/>
          <ac:spMkLst>
            <pc:docMk/>
            <pc:sldMk cId="3415020049" sldId="406"/>
            <ac:spMk id="3" creationId="{00000000-0000-0000-0000-000000000000}"/>
          </ac:spMkLst>
        </pc:spChg>
        <pc:spChg chg="add">
          <ac:chgData name="cfarizali@outlook.com" userId="2ff2b29acfbf9cc8" providerId="LiveId" clId="{CEFBB77C-152B-A843-B7A5-A48F9609AD62}" dt="2018-09-17T03:48:51.856" v="2212"/>
          <ac:spMkLst>
            <pc:docMk/>
            <pc:sldMk cId="3415020049" sldId="406"/>
            <ac:spMk id="4" creationId="{5076CF08-0FEF-6B43-8D0B-7C94E501F72D}"/>
          </ac:spMkLst>
        </pc:spChg>
        <pc:spChg chg="mod">
          <ac:chgData name="cfarizali@outlook.com" userId="2ff2b29acfbf9cc8" providerId="LiveId" clId="{CEFBB77C-152B-A843-B7A5-A48F9609AD62}" dt="2018-09-17T03:14:24.192" v="1680" actId="20577"/>
          <ac:spMkLst>
            <pc:docMk/>
            <pc:sldMk cId="3415020049" sldId="406"/>
            <ac:spMk id="91138" creationId="{00000000-0000-0000-0000-000000000000}"/>
          </ac:spMkLst>
        </pc:spChg>
      </pc:sldChg>
      <pc:sldChg chg="addSp modSp">
        <pc:chgData name="cfarizali@outlook.com" userId="2ff2b29acfbf9cc8" providerId="LiveId" clId="{CEFBB77C-152B-A843-B7A5-A48F9609AD62}" dt="2018-09-20T04:14:13.871" v="2344" actId="20577"/>
        <pc:sldMkLst>
          <pc:docMk/>
          <pc:sldMk cId="1588053132" sldId="407"/>
        </pc:sldMkLst>
        <pc:spChg chg="add mod">
          <ac:chgData name="cfarizali@outlook.com" userId="2ff2b29acfbf9cc8" providerId="LiveId" clId="{CEFBB77C-152B-A843-B7A5-A48F9609AD62}" dt="2018-09-17T03:31:56.948" v="2006" actId="14100"/>
          <ac:spMkLst>
            <pc:docMk/>
            <pc:sldMk cId="1588053132" sldId="407"/>
            <ac:spMk id="4" creationId="{F7A1F914-644B-174E-A954-A71DB5C759C5}"/>
          </ac:spMkLst>
        </pc:spChg>
        <pc:spChg chg="mod">
          <ac:chgData name="cfarizali@outlook.com" userId="2ff2b29acfbf9cc8" providerId="LiveId" clId="{CEFBB77C-152B-A843-B7A5-A48F9609AD62}" dt="2018-09-17T03:14:46.272" v="1694" actId="14100"/>
          <ac:spMkLst>
            <pc:docMk/>
            <pc:sldMk cId="1588053132" sldId="407"/>
            <ac:spMk id="9216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14:13.871" v="2344" actId="20577"/>
          <ac:spMkLst>
            <pc:docMk/>
            <pc:sldMk cId="1588053132" sldId="407"/>
            <ac:spMk id="93187" creationId="{00000000-0000-0000-0000-000000000000}"/>
          </ac:spMkLst>
        </pc:spChg>
      </pc:sldChg>
      <pc:sldChg chg="addSp modSp">
        <pc:chgData name="cfarizali@outlook.com" userId="2ff2b29acfbf9cc8" providerId="LiveId" clId="{CEFBB77C-152B-A843-B7A5-A48F9609AD62}" dt="2018-09-20T04:32:19.143" v="2393" actId="20577"/>
        <pc:sldMkLst>
          <pc:docMk/>
          <pc:sldMk cId="1639220443" sldId="408"/>
        </pc:sldMkLst>
        <pc:spChg chg="add">
          <ac:chgData name="cfarizali@outlook.com" userId="2ff2b29acfbf9cc8" providerId="LiveId" clId="{CEFBB77C-152B-A843-B7A5-A48F9609AD62}" dt="2018-09-17T03:32:01.122" v="2007"/>
          <ac:spMkLst>
            <pc:docMk/>
            <pc:sldMk cId="1639220443" sldId="408"/>
            <ac:spMk id="4" creationId="{2AB14FB8-0AD1-154D-BEA7-6CFC7F973944}"/>
          </ac:spMkLst>
        </pc:spChg>
        <pc:spChg chg="mod">
          <ac:chgData name="cfarizali@outlook.com" userId="2ff2b29acfbf9cc8" providerId="LiveId" clId="{CEFBB77C-152B-A843-B7A5-A48F9609AD62}" dt="2018-09-17T03:14:38.668" v="1693" actId="1035"/>
          <ac:spMkLst>
            <pc:docMk/>
            <pc:sldMk cId="1639220443" sldId="408"/>
            <ac:spMk id="9318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32:19.143" v="2393" actId="20577"/>
          <ac:spMkLst>
            <pc:docMk/>
            <pc:sldMk cId="1639220443" sldId="408"/>
            <ac:spMk id="93187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20T04:35:07.500" v="2399" actId="207"/>
        <pc:sldMkLst>
          <pc:docMk/>
          <pc:sldMk cId="818375472" sldId="424"/>
        </pc:sldMkLst>
        <pc:spChg chg="mod">
          <ac:chgData name="cfarizali@outlook.com" userId="2ff2b29acfbf9cc8" providerId="LiveId" clId="{CEFBB77C-152B-A843-B7A5-A48F9609AD62}" dt="2018-09-20T04:35:01.472" v="2398" actId="1037"/>
          <ac:spMkLst>
            <pc:docMk/>
            <pc:sldMk cId="818375472" sldId="424"/>
            <ac:spMk id="16395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35:07.500" v="2399" actId="207"/>
          <ac:spMkLst>
            <pc:docMk/>
            <pc:sldMk cId="818375472" sldId="424"/>
            <ac:spMk id="16401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20T04:40:20.895" v="2464" actId="14100"/>
        <pc:sldMkLst>
          <pc:docMk/>
          <pc:sldMk cId="1085106875" sldId="425"/>
        </pc:sldMkLst>
        <pc:spChg chg="mod">
          <ac:chgData name="cfarizali@outlook.com" userId="2ff2b29acfbf9cc8" providerId="LiveId" clId="{CEFBB77C-152B-A843-B7A5-A48F9609AD62}" dt="2018-09-20T04:35:24.430" v="2403" actId="115"/>
          <ac:spMkLst>
            <pc:docMk/>
            <pc:sldMk cId="1085106875" sldId="425"/>
            <ac:spMk id="18440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39:18.513" v="2446" actId="1037"/>
          <ac:spMkLst>
            <pc:docMk/>
            <pc:sldMk cId="1085106875" sldId="425"/>
            <ac:spMk id="18441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40:14.215" v="2463" actId="1037"/>
          <ac:spMkLst>
            <pc:docMk/>
            <pc:sldMk cId="1085106875" sldId="425"/>
            <ac:spMk id="1844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40:20.895" v="2464" actId="14100"/>
          <ac:spMkLst>
            <pc:docMk/>
            <pc:sldMk cId="1085106875" sldId="425"/>
            <ac:spMk id="18444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20T04:48:23.762" v="2525" actId="207"/>
        <pc:sldMkLst>
          <pc:docMk/>
          <pc:sldMk cId="831155014" sldId="426"/>
        </pc:sldMkLst>
        <pc:spChg chg="mod">
          <ac:chgData name="cfarizali@outlook.com" userId="2ff2b29acfbf9cc8" providerId="LiveId" clId="{CEFBB77C-152B-A843-B7A5-A48F9609AD62}" dt="2018-09-20T04:38:47.762" v="2442" actId="20577"/>
          <ac:spMkLst>
            <pc:docMk/>
            <pc:sldMk cId="831155014" sldId="426"/>
            <ac:spMk id="20490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48:23.762" v="2525" actId="207"/>
          <ac:spMkLst>
            <pc:docMk/>
            <pc:sldMk cId="831155014" sldId="426"/>
            <ac:spMk id="2049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46:46.183" v="2520" actId="14100"/>
          <ac:spMkLst>
            <pc:docMk/>
            <pc:sldMk cId="831155014" sldId="426"/>
            <ac:spMk id="20497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45:46.728" v="2510" actId="14100"/>
          <ac:spMkLst>
            <pc:docMk/>
            <pc:sldMk cId="831155014" sldId="426"/>
            <ac:spMk id="20499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47:01.182" v="2521" actId="14100"/>
          <ac:spMkLst>
            <pc:docMk/>
            <pc:sldMk cId="831155014" sldId="426"/>
            <ac:spMk id="20500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20T04:49:55.796" v="2534" actId="207"/>
        <pc:sldMkLst>
          <pc:docMk/>
          <pc:sldMk cId="669593235" sldId="427"/>
        </pc:sldMkLst>
        <pc:spChg chg="mod">
          <ac:chgData name="cfarizali@outlook.com" userId="2ff2b29acfbf9cc8" providerId="LiveId" clId="{CEFBB77C-152B-A843-B7A5-A48F9609AD62}" dt="2018-09-20T04:49:18.223" v="2533" actId="20577"/>
          <ac:spMkLst>
            <pc:docMk/>
            <pc:sldMk cId="669593235" sldId="427"/>
            <ac:spMk id="22537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49:55.796" v="2534" actId="207"/>
          <ac:spMkLst>
            <pc:docMk/>
            <pc:sldMk cId="669593235" sldId="427"/>
            <ac:spMk id="105492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20T04:52:17.607" v="2583" actId="20577"/>
        <pc:sldMkLst>
          <pc:docMk/>
          <pc:sldMk cId="132341326" sldId="428"/>
        </pc:sldMkLst>
        <pc:spChg chg="mod">
          <ac:chgData name="cfarizali@outlook.com" userId="2ff2b29acfbf9cc8" providerId="LiveId" clId="{CEFBB77C-152B-A843-B7A5-A48F9609AD62}" dt="2018-09-20T04:52:10.544" v="2578" actId="14100"/>
          <ac:spMkLst>
            <pc:docMk/>
            <pc:sldMk cId="132341326" sldId="428"/>
            <ac:spMk id="2458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52:17.607" v="2583" actId="20577"/>
          <ac:spMkLst>
            <pc:docMk/>
            <pc:sldMk cId="132341326" sldId="428"/>
            <ac:spMk id="24589" creationId="{00000000-0000-0000-0000-000000000000}"/>
          </ac:spMkLst>
        </pc:spChg>
      </pc:sldChg>
      <pc:sldChg chg="addSp modSp modAnim">
        <pc:chgData name="cfarizali@outlook.com" userId="2ff2b29acfbf9cc8" providerId="LiveId" clId="{CEFBB77C-152B-A843-B7A5-A48F9609AD62}" dt="2018-09-20T05:01:58.310" v="2617"/>
        <pc:sldMkLst>
          <pc:docMk/>
          <pc:sldMk cId="1557436935" sldId="437"/>
        </pc:sldMkLst>
        <pc:grpChg chg="add mod">
          <ac:chgData name="cfarizali@outlook.com" userId="2ff2b29acfbf9cc8" providerId="LiveId" clId="{CEFBB77C-152B-A843-B7A5-A48F9609AD62}" dt="2018-09-20T05:01:38.964" v="2616" actId="164"/>
          <ac:grpSpMkLst>
            <pc:docMk/>
            <pc:sldMk cId="1557436935" sldId="437"/>
            <ac:grpSpMk id="2" creationId="{38D65AE2-A22F-C342-B8C5-5F0A9DFB2C08}"/>
          </ac:grpSpMkLst>
        </pc:grpChg>
        <pc:graphicFrameChg chg="mod">
          <ac:chgData name="cfarizali@outlook.com" userId="2ff2b29acfbf9cc8" providerId="LiveId" clId="{CEFBB77C-152B-A843-B7A5-A48F9609AD62}" dt="2018-09-20T05:01:38.964" v="2616" actId="164"/>
          <ac:graphicFrameMkLst>
            <pc:docMk/>
            <pc:sldMk cId="1557436935" sldId="437"/>
            <ac:graphicFrameMk id="649238" creationId="{00000000-0000-0000-0000-000000000000}"/>
          </ac:graphicFrameMkLst>
        </pc:graphicFrameChg>
        <pc:graphicFrameChg chg="mod">
          <ac:chgData name="cfarizali@outlook.com" userId="2ff2b29acfbf9cc8" providerId="LiveId" clId="{CEFBB77C-152B-A843-B7A5-A48F9609AD62}" dt="2018-09-20T05:01:38.964" v="2616" actId="164"/>
          <ac:graphicFrameMkLst>
            <pc:docMk/>
            <pc:sldMk cId="1557436935" sldId="437"/>
            <ac:graphicFrameMk id="649239" creationId="{00000000-0000-0000-0000-000000000000}"/>
          </ac:graphicFrameMkLst>
        </pc:graphicFrameChg>
      </pc:sldChg>
      <pc:sldChg chg="addSp modSp">
        <pc:chgData name="cfarizali@outlook.com" userId="2ff2b29acfbf9cc8" providerId="LiveId" clId="{CEFBB77C-152B-A843-B7A5-A48F9609AD62}" dt="2018-09-20T05:03:37.938" v="2644" actId="14100"/>
        <pc:sldMkLst>
          <pc:docMk/>
          <pc:sldMk cId="869163057" sldId="440"/>
        </pc:sldMkLst>
        <pc:spChg chg="mod">
          <ac:chgData name="cfarizali@outlook.com" userId="2ff2b29acfbf9cc8" providerId="LiveId" clId="{CEFBB77C-152B-A843-B7A5-A48F9609AD62}" dt="2018-09-20T05:02:49.809" v="2627" actId="1037"/>
          <ac:spMkLst>
            <pc:docMk/>
            <pc:sldMk cId="869163057" sldId="440"/>
            <ac:spMk id="22531" creationId="{00000000-0000-0000-0000-000000000000}"/>
          </ac:spMkLst>
        </pc:spChg>
        <pc:picChg chg="add mod">
          <ac:chgData name="cfarizali@outlook.com" userId="2ff2b29acfbf9cc8" providerId="LiveId" clId="{CEFBB77C-152B-A843-B7A5-A48F9609AD62}" dt="2018-09-20T05:03:37.938" v="2644" actId="14100"/>
          <ac:picMkLst>
            <pc:docMk/>
            <pc:sldMk cId="869163057" sldId="440"/>
            <ac:picMk id="3" creationId="{8D95F41A-32B1-1141-8554-57483EAA85FA}"/>
          </ac:picMkLst>
        </pc:picChg>
      </pc:sldChg>
      <pc:sldChg chg="modSp">
        <pc:chgData name="cfarizali@outlook.com" userId="2ff2b29acfbf9cc8" providerId="LiveId" clId="{CEFBB77C-152B-A843-B7A5-A48F9609AD62}" dt="2018-09-13T03:33:27.151" v="413" actId="14100"/>
        <pc:sldMkLst>
          <pc:docMk/>
          <pc:sldMk cId="2314297008" sldId="443"/>
        </pc:sldMkLst>
        <pc:spChg chg="mod">
          <ac:chgData name="cfarizali@outlook.com" userId="2ff2b29acfbf9cc8" providerId="LiveId" clId="{CEFBB77C-152B-A843-B7A5-A48F9609AD62}" dt="2018-09-13T03:33:27.151" v="413" actId="14100"/>
          <ac:spMkLst>
            <pc:docMk/>
            <pc:sldMk cId="2314297008" sldId="443"/>
            <ac:spMk id="49158" creationId="{00000000-0000-0000-0000-000000000000}"/>
          </ac:spMkLst>
        </pc:spChg>
      </pc:sldChg>
      <pc:sldChg chg="addSp modSp modAnim">
        <pc:chgData name="cfarizali@outlook.com" userId="2ff2b29acfbf9cc8" providerId="LiveId" clId="{CEFBB77C-152B-A843-B7A5-A48F9609AD62}" dt="2018-09-13T03:38:27.067" v="438" actId="20577"/>
        <pc:sldMkLst>
          <pc:docMk/>
          <pc:sldMk cId="4213079474" sldId="444"/>
        </pc:sldMkLst>
        <pc:spChg chg="add mod">
          <ac:chgData name="cfarizali@outlook.com" userId="2ff2b29acfbf9cc8" providerId="LiveId" clId="{CEFBB77C-152B-A843-B7A5-A48F9609AD62}" dt="2018-09-13T03:36:10.623" v="433" actId="20577"/>
          <ac:spMkLst>
            <pc:docMk/>
            <pc:sldMk cId="4213079474" sldId="444"/>
            <ac:spMk id="31" creationId="{02851038-C07C-CB40-81A2-EDC9E7AF7ECC}"/>
          </ac:spMkLst>
        </pc:spChg>
        <pc:spChg chg="mod">
          <ac:chgData name="cfarizali@outlook.com" userId="2ff2b29acfbf9cc8" providerId="LiveId" clId="{CEFBB77C-152B-A843-B7A5-A48F9609AD62}" dt="2018-09-13T03:37:24.564" v="436" actId="14100"/>
          <ac:spMkLst>
            <pc:docMk/>
            <pc:sldMk cId="4213079474" sldId="444"/>
            <ac:spMk id="33" creationId="{AC84DEBC-5671-554F-8F78-55CEE46A5B38}"/>
          </ac:spMkLst>
        </pc:spChg>
        <pc:spChg chg="mod">
          <ac:chgData name="cfarizali@outlook.com" userId="2ff2b29acfbf9cc8" providerId="LiveId" clId="{CEFBB77C-152B-A843-B7A5-A48F9609AD62}" dt="2018-09-13T03:38:27.067" v="438" actId="20577"/>
          <ac:spMkLst>
            <pc:docMk/>
            <pc:sldMk cId="4213079474" sldId="444"/>
            <ac:spMk id="34" creationId="{E31F07DC-ECF2-504D-9B46-37E485854FB1}"/>
          </ac:spMkLst>
        </pc:spChg>
        <pc:spChg chg="mod">
          <ac:chgData name="cfarizali@outlook.com" userId="2ff2b29acfbf9cc8" providerId="LiveId" clId="{CEFBB77C-152B-A843-B7A5-A48F9609AD62}" dt="2018-09-13T03:34:16.412" v="415" actId="20577"/>
          <ac:spMkLst>
            <pc:docMk/>
            <pc:sldMk cId="4213079474" sldId="444"/>
            <ac:spMk id="5120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3:35:48.459" v="422" actId="14100"/>
          <ac:spMkLst>
            <pc:docMk/>
            <pc:sldMk cId="4213079474" sldId="444"/>
            <ac:spMk id="93231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3:35:40.257" v="421" actId="1038"/>
          <ac:spMkLst>
            <pc:docMk/>
            <pc:sldMk cId="4213079474" sldId="444"/>
            <ac:spMk id="93235" creationId="{00000000-0000-0000-0000-000000000000}"/>
          </ac:spMkLst>
        </pc:spChg>
        <pc:grpChg chg="mod">
          <ac:chgData name="cfarizali@outlook.com" userId="2ff2b29acfbf9cc8" providerId="LiveId" clId="{CEFBB77C-152B-A843-B7A5-A48F9609AD62}" dt="2018-09-13T03:35:29.731" v="416" actId="1076"/>
          <ac:grpSpMkLst>
            <pc:docMk/>
            <pc:sldMk cId="4213079474" sldId="444"/>
            <ac:grpSpMk id="2" creationId="{9B583EBF-4130-3A4E-AAA8-30A88594FE76}"/>
          </ac:grpSpMkLst>
        </pc:grpChg>
        <pc:grpChg chg="add mod">
          <ac:chgData name="cfarizali@outlook.com" userId="2ff2b29acfbf9cc8" providerId="LiveId" clId="{CEFBB77C-152B-A843-B7A5-A48F9609AD62}" dt="2018-09-13T03:37:18.005" v="435" actId="1076"/>
          <ac:grpSpMkLst>
            <pc:docMk/>
            <pc:sldMk cId="4213079474" sldId="444"/>
            <ac:grpSpMk id="32" creationId="{ED77E23F-64A1-EB4A-9FC0-F56FD1B96AB3}"/>
          </ac:grpSpMkLst>
        </pc:grpChg>
      </pc:sldChg>
      <pc:sldChg chg="modSp">
        <pc:chgData name="cfarizali@outlook.com" userId="2ff2b29acfbf9cc8" providerId="LiveId" clId="{CEFBB77C-152B-A843-B7A5-A48F9609AD62}" dt="2018-09-13T03:43:04.493" v="442" actId="14100"/>
        <pc:sldMkLst>
          <pc:docMk/>
          <pc:sldMk cId="816848771" sldId="445"/>
        </pc:sldMkLst>
        <pc:spChg chg="mod">
          <ac:chgData name="cfarizali@outlook.com" userId="2ff2b29acfbf9cc8" providerId="LiveId" clId="{CEFBB77C-152B-A843-B7A5-A48F9609AD62}" dt="2018-09-13T03:43:04.493" v="442" actId="14100"/>
          <ac:spMkLst>
            <pc:docMk/>
            <pc:sldMk cId="816848771" sldId="445"/>
            <ac:spMk id="55302" creationId="{00000000-0000-0000-0000-000000000000}"/>
          </ac:spMkLst>
        </pc:spChg>
      </pc:sldChg>
      <pc:sldChg chg="addSp delSp modSp">
        <pc:chgData name="cfarizali@outlook.com" userId="2ff2b29acfbf9cc8" providerId="LiveId" clId="{CEFBB77C-152B-A843-B7A5-A48F9609AD62}" dt="2018-09-17T23:23:59.621" v="2293" actId="14100"/>
        <pc:sldMkLst>
          <pc:docMk/>
          <pc:sldMk cId="3429741644" sldId="466"/>
        </pc:sldMkLst>
        <pc:spChg chg="mod">
          <ac:chgData name="cfarizali@outlook.com" userId="2ff2b29acfbf9cc8" providerId="LiveId" clId="{CEFBB77C-152B-A843-B7A5-A48F9609AD62}" dt="2018-09-17T23:23:45.221" v="2289" actId="14100"/>
          <ac:spMkLst>
            <pc:docMk/>
            <pc:sldMk cId="3429741644" sldId="466"/>
            <ac:spMk id="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23:23:52.102" v="2291" actId="1076"/>
          <ac:spMkLst>
            <pc:docMk/>
            <pc:sldMk cId="3429741644" sldId="466"/>
            <ac:spMk id="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23:23:59.621" v="2293" actId="14100"/>
          <ac:spMkLst>
            <pc:docMk/>
            <pc:sldMk cId="3429741644" sldId="466"/>
            <ac:spMk id="5" creationId="{00000000-0000-0000-0000-000000000000}"/>
          </ac:spMkLst>
        </pc:spChg>
        <pc:spChg chg="del">
          <ac:chgData name="cfarizali@outlook.com" userId="2ff2b29acfbf9cc8" providerId="LiveId" clId="{CEFBB77C-152B-A843-B7A5-A48F9609AD62}" dt="2018-09-17T23:23:22.058" v="2282" actId="478"/>
          <ac:spMkLst>
            <pc:docMk/>
            <pc:sldMk cId="3429741644" sldId="466"/>
            <ac:spMk id="6" creationId="{00000000-0000-0000-0000-000000000000}"/>
          </ac:spMkLst>
        </pc:spChg>
        <pc:spChg chg="del">
          <ac:chgData name="cfarizali@outlook.com" userId="2ff2b29acfbf9cc8" providerId="LiveId" clId="{CEFBB77C-152B-A843-B7A5-A48F9609AD62}" dt="2018-09-17T23:23:30.272" v="2284" actId="478"/>
          <ac:spMkLst>
            <pc:docMk/>
            <pc:sldMk cId="3429741644" sldId="466"/>
            <ac:spMk id="7" creationId="{00000000-0000-0000-0000-000000000000}"/>
          </ac:spMkLst>
        </pc:spChg>
        <pc:spChg chg="add del mod">
          <ac:chgData name="cfarizali@outlook.com" userId="2ff2b29acfbf9cc8" providerId="LiveId" clId="{CEFBB77C-152B-A843-B7A5-A48F9609AD62}" dt="2018-09-17T23:23:26.182" v="2283" actId="478"/>
          <ac:spMkLst>
            <pc:docMk/>
            <pc:sldMk cId="3429741644" sldId="466"/>
            <ac:spMk id="9" creationId="{5A8B588D-38EE-9344-A034-A658D97E614C}"/>
          </ac:spMkLst>
        </pc:spChg>
        <pc:spChg chg="add del mod">
          <ac:chgData name="cfarizali@outlook.com" userId="2ff2b29acfbf9cc8" providerId="LiveId" clId="{CEFBB77C-152B-A843-B7A5-A48F9609AD62}" dt="2018-09-17T23:23:33.439" v="2285" actId="478"/>
          <ac:spMkLst>
            <pc:docMk/>
            <pc:sldMk cId="3429741644" sldId="466"/>
            <ac:spMk id="11" creationId="{34220D10-CD66-2546-A157-381017BD0708}"/>
          </ac:spMkLst>
        </pc:spChg>
      </pc:sldChg>
      <pc:sldChg chg="addSp delSp modSp">
        <pc:chgData name="cfarizali@outlook.com" userId="2ff2b29acfbf9cc8" providerId="LiveId" clId="{CEFBB77C-152B-A843-B7A5-A48F9609AD62}" dt="2018-09-13T03:09:43.494" v="132" actId="14100"/>
        <pc:sldMkLst>
          <pc:docMk/>
          <pc:sldMk cId="428583860" sldId="467"/>
        </pc:sldMkLst>
        <pc:spChg chg="del mod">
          <ac:chgData name="cfarizali@outlook.com" userId="2ff2b29acfbf9cc8" providerId="LiveId" clId="{CEFBB77C-152B-A843-B7A5-A48F9609AD62}" dt="2018-09-13T03:09:37.565" v="129" actId="478"/>
          <ac:spMkLst>
            <pc:docMk/>
            <pc:sldMk cId="428583860" sldId="467"/>
            <ac:spMk id="2" creationId="{00000000-0000-0000-0000-000000000000}"/>
          </ac:spMkLst>
        </pc:spChg>
        <pc:spChg chg="add del mod">
          <ac:chgData name="cfarizali@outlook.com" userId="2ff2b29acfbf9cc8" providerId="LiveId" clId="{CEFBB77C-152B-A843-B7A5-A48F9609AD62}" dt="2018-09-13T03:09:39.343" v="130" actId="478"/>
          <ac:spMkLst>
            <pc:docMk/>
            <pc:sldMk cId="428583860" sldId="467"/>
            <ac:spMk id="4" creationId="{A46004AE-110B-1743-87F0-2BCF63C90E50}"/>
          </ac:spMkLst>
        </pc:spChg>
        <pc:spChg chg="add mod">
          <ac:chgData name="cfarizali@outlook.com" userId="2ff2b29acfbf9cc8" providerId="LiveId" clId="{CEFBB77C-152B-A843-B7A5-A48F9609AD62}" dt="2018-09-13T03:09:43.494" v="132" actId="14100"/>
          <ac:spMkLst>
            <pc:docMk/>
            <pc:sldMk cId="428583860" sldId="467"/>
            <ac:spMk id="6" creationId="{A4AE7216-252A-E74E-A19B-448D95866273}"/>
          </ac:spMkLst>
        </pc:spChg>
        <pc:spChg chg="mod">
          <ac:chgData name="cfarizali@outlook.com" userId="2ff2b29acfbf9cc8" providerId="LiveId" clId="{CEFBB77C-152B-A843-B7A5-A48F9609AD62}" dt="2018-09-13T03:02:51.217" v="106" actId="207"/>
          <ac:spMkLst>
            <pc:docMk/>
            <pc:sldMk cId="428583860" sldId="467"/>
            <ac:spMk id="8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3:23:47.918" v="376" actId="20577"/>
        <pc:sldMkLst>
          <pc:docMk/>
          <pc:sldMk cId="2047060185" sldId="468"/>
        </pc:sldMkLst>
        <pc:spChg chg="mod">
          <ac:chgData name="cfarizali@outlook.com" userId="2ff2b29acfbf9cc8" providerId="LiveId" clId="{CEFBB77C-152B-A843-B7A5-A48F9609AD62}" dt="2018-09-13T03:23:47.918" v="376" actId="20577"/>
          <ac:spMkLst>
            <pc:docMk/>
            <pc:sldMk cId="2047060185" sldId="468"/>
            <ac:spMk id="2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3:21:55.989" v="340" actId="313"/>
        <pc:sldMkLst>
          <pc:docMk/>
          <pc:sldMk cId="3076138203" sldId="469"/>
        </pc:sldMkLst>
        <pc:spChg chg="mod">
          <ac:chgData name="cfarizali@outlook.com" userId="2ff2b29acfbf9cc8" providerId="LiveId" clId="{CEFBB77C-152B-A843-B7A5-A48F9609AD62}" dt="2018-09-13T03:21:55.989" v="340" actId="313"/>
          <ac:spMkLst>
            <pc:docMk/>
            <pc:sldMk cId="3076138203" sldId="469"/>
            <ac:spMk id="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3:19:32.165" v="267" actId="207"/>
          <ac:spMkLst>
            <pc:docMk/>
            <pc:sldMk cId="3076138203" sldId="469"/>
            <ac:spMk id="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3:19:48.099" v="272" actId="20577"/>
          <ac:spMkLst>
            <pc:docMk/>
            <pc:sldMk cId="3076138203" sldId="469"/>
            <ac:spMk id="5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3:25:35.787" v="388" actId="20577"/>
        <pc:sldMkLst>
          <pc:docMk/>
          <pc:sldMk cId="4235650959" sldId="470"/>
        </pc:sldMkLst>
        <pc:graphicFrameChg chg="modGraphic">
          <ac:chgData name="cfarizali@outlook.com" userId="2ff2b29acfbf9cc8" providerId="LiveId" clId="{CEFBB77C-152B-A843-B7A5-A48F9609AD62}" dt="2018-09-13T03:25:35.787" v="388" actId="20577"/>
          <ac:graphicFrameMkLst>
            <pc:docMk/>
            <pc:sldMk cId="4235650959" sldId="470"/>
            <ac:graphicFrameMk id="6" creationId="{00000000-0000-0000-0000-000000000000}"/>
          </ac:graphicFrameMkLst>
        </pc:graphicFrameChg>
      </pc:sldChg>
      <pc:sldChg chg="modSp modAnim">
        <pc:chgData name="cfarizali@outlook.com" userId="2ff2b29acfbf9cc8" providerId="LiveId" clId="{CEFBB77C-152B-A843-B7A5-A48F9609AD62}" dt="2018-09-17T02:29:59.683" v="1012" actId="207"/>
        <pc:sldMkLst>
          <pc:docMk/>
          <pc:sldMk cId="1603532746" sldId="471"/>
        </pc:sldMkLst>
        <pc:spChg chg="mod">
          <ac:chgData name="cfarizali@outlook.com" userId="2ff2b29acfbf9cc8" providerId="LiveId" clId="{CEFBB77C-152B-A843-B7A5-A48F9609AD62}" dt="2018-09-17T02:29:59.683" v="1012" actId="207"/>
          <ac:spMkLst>
            <pc:docMk/>
            <pc:sldMk cId="1603532746" sldId="471"/>
            <ac:spMk id="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2:29:39.510" v="1008" actId="207"/>
          <ac:spMkLst>
            <pc:docMk/>
            <pc:sldMk cId="1603532746" sldId="471"/>
            <ac:spMk id="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2:29:36.085" v="1007" actId="207"/>
          <ac:spMkLst>
            <pc:docMk/>
            <pc:sldMk cId="1603532746" sldId="471"/>
            <ac:spMk id="5" creationId="{00000000-0000-0000-0000-000000000000}"/>
          </ac:spMkLst>
        </pc:spChg>
      </pc:sldChg>
      <pc:sldChg chg="addSp delSp modSp add ord">
        <pc:chgData name="cfarizali@outlook.com" userId="2ff2b29acfbf9cc8" providerId="LiveId" clId="{CEFBB77C-152B-A843-B7A5-A48F9609AD62}" dt="2018-09-17T02:40:57.810" v="1201" actId="20577"/>
        <pc:sldMkLst>
          <pc:docMk/>
          <pc:sldMk cId="876691285" sldId="472"/>
        </pc:sldMkLst>
        <pc:spChg chg="del">
          <ac:chgData name="cfarizali@outlook.com" userId="2ff2b29acfbf9cc8" providerId="LiveId" clId="{CEFBB77C-152B-A843-B7A5-A48F9609AD62}" dt="2018-09-17T02:40:12.228" v="1186" actId="478"/>
          <ac:spMkLst>
            <pc:docMk/>
            <pc:sldMk cId="876691285" sldId="472"/>
            <ac:spMk id="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2:40:57.810" v="1201" actId="20577"/>
          <ac:spMkLst>
            <pc:docMk/>
            <pc:sldMk cId="876691285" sldId="472"/>
            <ac:spMk id="5" creationId="{00000000-0000-0000-0000-000000000000}"/>
          </ac:spMkLst>
        </pc:spChg>
        <pc:spChg chg="add del mod">
          <ac:chgData name="cfarizali@outlook.com" userId="2ff2b29acfbf9cc8" providerId="LiveId" clId="{CEFBB77C-152B-A843-B7A5-A48F9609AD62}" dt="2018-09-17T02:40:15.999" v="1188" actId="478"/>
          <ac:spMkLst>
            <pc:docMk/>
            <pc:sldMk cId="876691285" sldId="472"/>
            <ac:spMk id="7" creationId="{C8F37C56-E96C-194B-A438-4DF063D15EEC}"/>
          </ac:spMkLst>
        </pc:spChg>
        <pc:spChg chg="add mod">
          <ac:chgData name="cfarizali@outlook.com" userId="2ff2b29acfbf9cc8" providerId="LiveId" clId="{CEFBB77C-152B-A843-B7A5-A48F9609AD62}" dt="2018-09-17T02:40:23.619" v="1198" actId="20577"/>
          <ac:spMkLst>
            <pc:docMk/>
            <pc:sldMk cId="876691285" sldId="472"/>
            <ac:spMk id="8" creationId="{06221F22-6FCC-4F45-A3DC-B15654C98584}"/>
          </ac:spMkLst>
        </pc:spChg>
      </pc:sldChg>
      <pc:sldChg chg="addSp modSp">
        <pc:chgData name="cfarizali@outlook.com" userId="2ff2b29acfbf9cc8" providerId="LiveId" clId="{CEFBB77C-152B-A843-B7A5-A48F9609AD62}" dt="2018-09-17T02:48:10.918" v="1241" actId="14100"/>
        <pc:sldMkLst>
          <pc:docMk/>
          <pc:sldMk cId="878696483" sldId="473"/>
        </pc:sldMkLst>
        <pc:spChg chg="mod">
          <ac:chgData name="cfarizali@outlook.com" userId="2ff2b29acfbf9cc8" providerId="LiveId" clId="{CEFBB77C-152B-A843-B7A5-A48F9609AD62}" dt="2018-09-17T02:48:01.847" v="1239" actId="1076"/>
          <ac:spMkLst>
            <pc:docMk/>
            <pc:sldMk cId="878696483" sldId="473"/>
            <ac:spMk id="3" creationId="{00000000-0000-0000-0000-000000000000}"/>
          </ac:spMkLst>
        </pc:spChg>
        <pc:picChg chg="add mod">
          <ac:chgData name="cfarizali@outlook.com" userId="2ff2b29acfbf9cc8" providerId="LiveId" clId="{CEFBB77C-152B-A843-B7A5-A48F9609AD62}" dt="2018-09-17T02:48:10.918" v="1241" actId="14100"/>
          <ac:picMkLst>
            <pc:docMk/>
            <pc:sldMk cId="878696483" sldId="473"/>
            <ac:picMk id="5" creationId="{F3C2FF49-2EE4-3047-A63B-F13BE9AE0CDC}"/>
          </ac:picMkLst>
        </pc:picChg>
      </pc:sldChg>
      <pc:sldChg chg="addSp delSp modSp modAnim">
        <pc:chgData name="cfarizali@outlook.com" userId="2ff2b29acfbf9cc8" providerId="LiveId" clId="{CEFBB77C-152B-A843-B7A5-A48F9609AD62}" dt="2018-09-17T03:17:15.806" v="1776" actId="1036"/>
        <pc:sldMkLst>
          <pc:docMk/>
          <pc:sldMk cId="4241000384" sldId="474"/>
        </pc:sldMkLst>
        <pc:spChg chg="del">
          <ac:chgData name="cfarizali@outlook.com" userId="2ff2b29acfbf9cc8" providerId="LiveId" clId="{CEFBB77C-152B-A843-B7A5-A48F9609AD62}" dt="2018-09-17T02:51:42.260" v="1257" actId="478"/>
          <ac:spMkLst>
            <pc:docMk/>
            <pc:sldMk cId="4241000384" sldId="474"/>
            <ac:spMk id="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15.806" v="1776" actId="1036"/>
          <ac:spMkLst>
            <pc:docMk/>
            <pc:sldMk cId="4241000384" sldId="474"/>
            <ac:spMk id="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7:15.806" v="1776" actId="1036"/>
          <ac:spMkLst>
            <pc:docMk/>
            <pc:sldMk cId="4241000384" sldId="474"/>
            <ac:spMk id="4" creationId="{00000000-0000-0000-0000-000000000000}"/>
          </ac:spMkLst>
        </pc:spChg>
        <pc:spChg chg="add del mod">
          <ac:chgData name="cfarizali@outlook.com" userId="2ff2b29acfbf9cc8" providerId="LiveId" clId="{CEFBB77C-152B-A843-B7A5-A48F9609AD62}" dt="2018-09-17T02:51:45.071" v="1258" actId="478"/>
          <ac:spMkLst>
            <pc:docMk/>
            <pc:sldMk cId="4241000384" sldId="474"/>
            <ac:spMk id="6" creationId="{7E0AF633-2CC0-8948-95EA-7BBAF7B4C8E9}"/>
          </ac:spMkLst>
        </pc:spChg>
        <pc:spChg chg="add mod">
          <ac:chgData name="cfarizali@outlook.com" userId="2ff2b29acfbf9cc8" providerId="LiveId" clId="{CEFBB77C-152B-A843-B7A5-A48F9609AD62}" dt="2018-09-17T02:53:37.219" v="1320" actId="20577"/>
          <ac:spMkLst>
            <pc:docMk/>
            <pc:sldMk cId="4241000384" sldId="474"/>
            <ac:spMk id="7" creationId="{5560C965-2A44-BF40-A6FA-6BEADA54D4B8}"/>
          </ac:spMkLst>
        </pc:spChg>
      </pc:sldChg>
      <pc:sldChg chg="addSp delSp modSp">
        <pc:chgData name="cfarizali@outlook.com" userId="2ff2b29acfbf9cc8" providerId="LiveId" clId="{CEFBB77C-152B-A843-B7A5-A48F9609AD62}" dt="2018-09-24T07:42:42.197" v="2645"/>
        <pc:sldMkLst>
          <pc:docMk/>
          <pc:sldMk cId="1101764453" sldId="475"/>
        </pc:sldMkLst>
        <pc:spChg chg="mod">
          <ac:chgData name="cfarizali@outlook.com" userId="2ff2b29acfbf9cc8" providerId="LiveId" clId="{CEFBB77C-152B-A843-B7A5-A48F9609AD62}" dt="2018-09-17T03:26:01.542" v="1978" actId="20577"/>
          <ac:spMkLst>
            <pc:docMk/>
            <pc:sldMk cId="1101764453" sldId="475"/>
            <ac:spMk id="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26:24.664" v="1988" actId="20577"/>
          <ac:spMkLst>
            <pc:docMk/>
            <pc:sldMk cId="1101764453" sldId="475"/>
            <ac:spMk id="5" creationId="{00000000-0000-0000-0000-000000000000}"/>
          </ac:spMkLst>
        </pc:spChg>
        <pc:spChg chg="add del mod">
          <ac:chgData name="cfarizali@outlook.com" userId="2ff2b29acfbf9cc8" providerId="LiveId" clId="{CEFBB77C-152B-A843-B7A5-A48F9609AD62}" dt="2018-09-24T07:42:42.197" v="2645"/>
          <ac:spMkLst>
            <pc:docMk/>
            <pc:sldMk cId="1101764453" sldId="475"/>
            <ac:spMk id="6" creationId="{BBF6AECF-4A41-2048-8A09-20FCA5AFC5CD}"/>
          </ac:spMkLst>
        </pc:spChg>
      </pc:sldChg>
      <pc:sldChg chg="modSp">
        <pc:chgData name="cfarizali@outlook.com" userId="2ff2b29acfbf9cc8" providerId="LiveId" clId="{CEFBB77C-152B-A843-B7A5-A48F9609AD62}" dt="2018-09-20T04:28:36.691" v="2349" actId="20577"/>
        <pc:sldMkLst>
          <pc:docMk/>
          <pc:sldMk cId="3073427947" sldId="476"/>
        </pc:sldMkLst>
        <pc:spChg chg="mod">
          <ac:chgData name="cfarizali@outlook.com" userId="2ff2b29acfbf9cc8" providerId="LiveId" clId="{CEFBB77C-152B-A843-B7A5-A48F9609AD62}" dt="2018-09-20T04:28:36.691" v="2349" actId="20577"/>
          <ac:spMkLst>
            <pc:docMk/>
            <pc:sldMk cId="3073427947" sldId="476"/>
            <ac:spMk id="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2:13:38.293" v="2338" actId="13926"/>
          <ac:spMkLst>
            <pc:docMk/>
            <pc:sldMk cId="3073427947" sldId="476"/>
            <ac:spMk id="4" creationId="{00000000-0000-0000-0000-000000000000}"/>
          </ac:spMkLst>
        </pc:spChg>
      </pc:sldChg>
      <pc:sldChg chg="addSp delSp modSp">
        <pc:chgData name="cfarizali@outlook.com" userId="2ff2b29acfbf9cc8" providerId="LiveId" clId="{CEFBB77C-152B-A843-B7A5-A48F9609AD62}" dt="2018-09-13T07:44:36.434" v="868"/>
        <pc:sldMkLst>
          <pc:docMk/>
          <pc:sldMk cId="2233917350" sldId="497"/>
        </pc:sldMkLst>
        <pc:spChg chg="add del mod">
          <ac:chgData name="cfarizali@outlook.com" userId="2ff2b29acfbf9cc8" providerId="LiveId" clId="{CEFBB77C-152B-A843-B7A5-A48F9609AD62}" dt="2018-09-13T07:44:36.434" v="868"/>
          <ac:spMkLst>
            <pc:docMk/>
            <pc:sldMk cId="2233917350" sldId="497"/>
            <ac:spMk id="4" creationId="{3211AB0E-C06E-0644-A7B0-739D144CC6BA}"/>
          </ac:spMkLst>
        </pc:spChg>
      </pc:sldChg>
      <pc:sldChg chg="addSp delSp modSp">
        <pc:chgData name="cfarizali@outlook.com" userId="2ff2b29acfbf9cc8" providerId="LiveId" clId="{CEFBB77C-152B-A843-B7A5-A48F9609AD62}" dt="2018-09-13T07:02:23.818" v="866" actId="1036"/>
        <pc:sldMkLst>
          <pc:docMk/>
          <pc:sldMk cId="1204446606" sldId="512"/>
        </pc:sldMkLst>
        <pc:spChg chg="mod">
          <ac:chgData name="cfarizali@outlook.com" userId="2ff2b29acfbf9cc8" providerId="LiveId" clId="{CEFBB77C-152B-A843-B7A5-A48F9609AD62}" dt="2018-09-13T07:02:20.761" v="864" actId="1036"/>
          <ac:spMkLst>
            <pc:docMk/>
            <pc:sldMk cId="1204446606" sldId="512"/>
            <ac:spMk id="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7:02:23.818" v="866" actId="1036"/>
          <ac:spMkLst>
            <pc:docMk/>
            <pc:sldMk cId="1204446606" sldId="512"/>
            <ac:spMk id="4" creationId="{00000000-0000-0000-0000-000000000000}"/>
          </ac:spMkLst>
        </pc:spChg>
        <pc:spChg chg="del">
          <ac:chgData name="cfarizali@outlook.com" userId="2ff2b29acfbf9cc8" providerId="LiveId" clId="{CEFBB77C-152B-A843-B7A5-A48F9609AD62}" dt="2018-09-13T07:02:09.770" v="860" actId="478"/>
          <ac:spMkLst>
            <pc:docMk/>
            <pc:sldMk cId="1204446606" sldId="512"/>
            <ac:spMk id="5" creationId="{00000000-0000-0000-0000-000000000000}"/>
          </ac:spMkLst>
        </pc:spChg>
        <pc:spChg chg="add del mod">
          <ac:chgData name="cfarizali@outlook.com" userId="2ff2b29acfbf9cc8" providerId="LiveId" clId="{CEFBB77C-152B-A843-B7A5-A48F9609AD62}" dt="2018-09-13T07:02:13.459" v="861" actId="478"/>
          <ac:spMkLst>
            <pc:docMk/>
            <pc:sldMk cId="1204446606" sldId="512"/>
            <ac:spMk id="7" creationId="{128D3338-2DE8-A240-B00B-CF98E55EB1EC}"/>
          </ac:spMkLst>
        </pc:spChg>
        <pc:graphicFrameChg chg="del">
          <ac:chgData name="cfarizali@outlook.com" userId="2ff2b29acfbf9cc8" providerId="LiveId" clId="{CEFBB77C-152B-A843-B7A5-A48F9609AD62}" dt="2018-09-13T07:02:15.785" v="862" actId="478"/>
          <ac:graphicFrameMkLst>
            <pc:docMk/>
            <pc:sldMk cId="1204446606" sldId="512"/>
            <ac:graphicFrameMk id="8" creationId="{00000000-0000-0000-0000-000000000000}"/>
          </ac:graphicFrameMkLst>
        </pc:graphicFrameChg>
      </pc:sldChg>
      <pc:sldChg chg="delSp modSp add">
        <pc:chgData name="cfarizali@outlook.com" userId="2ff2b29acfbf9cc8" providerId="LiveId" clId="{CEFBB77C-152B-A843-B7A5-A48F9609AD62}" dt="2018-09-13T04:09:21.275" v="642" actId="20577"/>
        <pc:sldMkLst>
          <pc:docMk/>
          <pc:sldMk cId="1240409462" sldId="513"/>
        </pc:sldMkLst>
        <pc:spChg chg="mod">
          <ac:chgData name="cfarizali@outlook.com" userId="2ff2b29acfbf9cc8" providerId="LiveId" clId="{CEFBB77C-152B-A843-B7A5-A48F9609AD62}" dt="2018-09-13T04:09:21.275" v="642" actId="20577"/>
          <ac:spMkLst>
            <pc:docMk/>
            <pc:sldMk cId="1240409462" sldId="513"/>
            <ac:spMk id="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4:04:28.353" v="600" actId="1035"/>
          <ac:spMkLst>
            <pc:docMk/>
            <pc:sldMk cId="1240409462" sldId="513"/>
            <ac:spMk id="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4:04:32.069" v="606" actId="1036"/>
          <ac:spMkLst>
            <pc:docMk/>
            <pc:sldMk cId="1240409462" sldId="513"/>
            <ac:spMk id="4" creationId="{00000000-0000-0000-0000-000000000000}"/>
          </ac:spMkLst>
        </pc:spChg>
        <pc:spChg chg="del">
          <ac:chgData name="cfarizali@outlook.com" userId="2ff2b29acfbf9cc8" providerId="LiveId" clId="{CEFBB77C-152B-A843-B7A5-A48F9609AD62}" dt="2018-09-13T04:02:47.568" v="574" actId="478"/>
          <ac:spMkLst>
            <pc:docMk/>
            <pc:sldMk cId="1240409462" sldId="513"/>
            <ac:spMk id="5" creationId="{FDE7E2CD-B79B-674C-A3F7-E6151173828C}"/>
          </ac:spMkLst>
        </pc:spChg>
        <pc:spChg chg="del">
          <ac:chgData name="cfarizali@outlook.com" userId="2ff2b29acfbf9cc8" providerId="LiveId" clId="{CEFBB77C-152B-A843-B7A5-A48F9609AD62}" dt="2018-09-13T04:02:47.568" v="574" actId="478"/>
          <ac:spMkLst>
            <pc:docMk/>
            <pc:sldMk cId="1240409462" sldId="513"/>
            <ac:spMk id="6" creationId="{653B8C29-60DB-EC4A-96FA-8860AAB16E6A}"/>
          </ac:spMkLst>
        </pc:spChg>
      </pc:sldChg>
      <pc:sldChg chg="delSp modSp add">
        <pc:chgData name="cfarizali@outlook.com" userId="2ff2b29acfbf9cc8" providerId="LiveId" clId="{CEFBB77C-152B-A843-B7A5-A48F9609AD62}" dt="2018-09-13T04:05:16.020" v="626" actId="1035"/>
        <pc:sldMkLst>
          <pc:docMk/>
          <pc:sldMk cId="2834733095" sldId="514"/>
        </pc:sldMkLst>
        <pc:spChg chg="mod">
          <ac:chgData name="cfarizali@outlook.com" userId="2ff2b29acfbf9cc8" providerId="LiveId" clId="{CEFBB77C-152B-A843-B7A5-A48F9609AD62}" dt="2018-09-13T04:04:42.413" v="610" actId="1035"/>
          <ac:spMkLst>
            <pc:docMk/>
            <pc:sldMk cId="2834733095" sldId="514"/>
            <ac:spMk id="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4:05:16.020" v="626" actId="1035"/>
          <ac:spMkLst>
            <pc:docMk/>
            <pc:sldMk cId="2834733095" sldId="514"/>
            <ac:spMk id="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3T04:05:16.020" v="626" actId="1035"/>
          <ac:spMkLst>
            <pc:docMk/>
            <pc:sldMk cId="2834733095" sldId="514"/>
            <ac:spMk id="9" creationId="{00000000-0000-0000-0000-000000000000}"/>
          </ac:spMkLst>
        </pc:spChg>
        <pc:spChg chg="del">
          <ac:chgData name="cfarizali@outlook.com" userId="2ff2b29acfbf9cc8" providerId="LiveId" clId="{CEFBB77C-152B-A843-B7A5-A48F9609AD62}" dt="2018-09-13T04:02:58.248" v="579" actId="478"/>
          <ac:spMkLst>
            <pc:docMk/>
            <pc:sldMk cId="2834733095" sldId="514"/>
            <ac:spMk id="26" creationId="{BE4379FF-4AE6-564C-9E0F-13314ED12634}"/>
          </ac:spMkLst>
        </pc:spChg>
        <pc:spChg chg="del">
          <ac:chgData name="cfarizali@outlook.com" userId="2ff2b29acfbf9cc8" providerId="LiveId" clId="{CEFBB77C-152B-A843-B7A5-A48F9609AD62}" dt="2018-09-13T04:02:56.341" v="578" actId="478"/>
          <ac:spMkLst>
            <pc:docMk/>
            <pc:sldMk cId="2834733095" sldId="514"/>
            <ac:spMk id="27" creationId="{5434DEA8-B5B2-C04D-9184-16CB446D88F0}"/>
          </ac:spMkLst>
        </pc:spChg>
        <pc:grpChg chg="mod">
          <ac:chgData name="cfarizali@outlook.com" userId="2ff2b29acfbf9cc8" providerId="LiveId" clId="{CEFBB77C-152B-A843-B7A5-A48F9609AD62}" dt="2018-09-13T04:05:16.020" v="626" actId="1035"/>
          <ac:grpSpMkLst>
            <pc:docMk/>
            <pc:sldMk cId="2834733095" sldId="514"/>
            <ac:grpSpMk id="10" creationId="{00000000-0000-0000-0000-000000000000}"/>
          </ac:grpSpMkLst>
        </pc:grpChg>
      </pc:sldChg>
      <pc:sldChg chg="addSp delSp">
        <pc:chgData name="cfarizali@outlook.com" userId="2ff2b29acfbf9cc8" providerId="LiveId" clId="{CEFBB77C-152B-A843-B7A5-A48F9609AD62}" dt="2018-09-27T02:05:48.243" v="2655"/>
        <pc:sldMkLst>
          <pc:docMk/>
          <pc:sldMk cId="3203170999" sldId="517"/>
        </pc:sldMkLst>
        <pc:spChg chg="add del">
          <ac:chgData name="cfarizali@outlook.com" userId="2ff2b29acfbf9cc8" providerId="LiveId" clId="{CEFBB77C-152B-A843-B7A5-A48F9609AD62}" dt="2018-09-27T02:05:48.243" v="2655"/>
          <ac:spMkLst>
            <pc:docMk/>
            <pc:sldMk cId="3203170999" sldId="517"/>
            <ac:spMk id="4" creationId="{C102D5D2-9EF3-1147-A7E5-BDAB012489BA}"/>
          </ac:spMkLst>
        </pc:spChg>
      </pc:sldChg>
      <pc:sldChg chg="modSp">
        <pc:chgData name="cfarizali@outlook.com" userId="2ff2b29acfbf9cc8" providerId="LiveId" clId="{CEFBB77C-152B-A843-B7A5-A48F9609AD62}" dt="2018-09-13T03:57:01.344" v="518" actId="113"/>
        <pc:sldMkLst>
          <pc:docMk/>
          <pc:sldMk cId="1117240953" sldId="518"/>
        </pc:sldMkLst>
        <pc:spChg chg="mod">
          <ac:chgData name="cfarizali@outlook.com" userId="2ff2b29acfbf9cc8" providerId="LiveId" clId="{CEFBB77C-152B-A843-B7A5-A48F9609AD62}" dt="2018-09-13T03:57:01.344" v="518" actId="113"/>
          <ac:spMkLst>
            <pc:docMk/>
            <pc:sldMk cId="1117240953" sldId="518"/>
            <ac:spMk id="56342" creationId="{00000000-0000-0000-0000-000000000000}"/>
          </ac:spMkLst>
        </pc:spChg>
      </pc:sldChg>
      <pc:sldChg chg="modSp">
        <pc:chgData name="cfarizali@outlook.com" userId="2ff2b29acfbf9cc8" providerId="LiveId" clId="{CEFBB77C-152B-A843-B7A5-A48F9609AD62}" dt="2018-09-13T03:58:55.173" v="533" actId="20577"/>
        <pc:sldMkLst>
          <pc:docMk/>
          <pc:sldMk cId="2052708529" sldId="519"/>
        </pc:sldMkLst>
        <pc:spChg chg="mod">
          <ac:chgData name="cfarizali@outlook.com" userId="2ff2b29acfbf9cc8" providerId="LiveId" clId="{CEFBB77C-152B-A843-B7A5-A48F9609AD62}" dt="2018-09-13T03:58:55.173" v="533" actId="20577"/>
          <ac:spMkLst>
            <pc:docMk/>
            <pc:sldMk cId="2052708529" sldId="519"/>
            <ac:spMk id="48" creationId="{00000000-0000-0000-0000-000000000000}"/>
          </ac:spMkLst>
        </pc:spChg>
      </pc:sldChg>
      <pc:sldChg chg="addSp modSp add">
        <pc:chgData name="cfarizali@outlook.com" userId="2ff2b29acfbf9cc8" providerId="LiveId" clId="{CEFBB77C-152B-A843-B7A5-A48F9609AD62}" dt="2018-09-18T01:53:11.927" v="2309" actId="1035"/>
        <pc:sldMkLst>
          <pc:docMk/>
          <pc:sldMk cId="459846929" sldId="520"/>
        </pc:sldMkLst>
        <pc:spChg chg="add mod">
          <ac:chgData name="cfarizali@outlook.com" userId="2ff2b29acfbf9cc8" providerId="LiveId" clId="{CEFBB77C-152B-A843-B7A5-A48F9609AD62}" dt="2018-09-18T01:53:11.927" v="2309" actId="1035"/>
          <ac:spMkLst>
            <pc:docMk/>
            <pc:sldMk cId="459846929" sldId="520"/>
            <ac:spMk id="42" creationId="{21BBF0B6-15B0-BF4F-9B46-98F3DE91BCD3}"/>
          </ac:spMkLst>
        </pc:spChg>
        <pc:spChg chg="add mod">
          <ac:chgData name="cfarizali@outlook.com" userId="2ff2b29acfbf9cc8" providerId="LiveId" clId="{CEFBB77C-152B-A843-B7A5-A48F9609AD62}" dt="2018-09-18T01:36:42.015" v="2307" actId="1076"/>
          <ac:spMkLst>
            <pc:docMk/>
            <pc:sldMk cId="459846929" sldId="520"/>
            <ac:spMk id="43" creationId="{840B596C-3C14-E84D-A808-6735503D0C85}"/>
          </ac:spMkLst>
        </pc:spChg>
      </pc:sldChg>
      <pc:sldChg chg="addSp delSp modSp">
        <pc:chgData name="cfarizali@outlook.com" userId="2ff2b29acfbf9cc8" providerId="LiveId" clId="{CEFBB77C-152B-A843-B7A5-A48F9609AD62}" dt="2018-09-20T02:08:53.208" v="2326"/>
        <pc:sldMkLst>
          <pc:docMk/>
          <pc:sldMk cId="4243485754" sldId="521"/>
        </pc:sldMkLst>
        <pc:spChg chg="add del mod">
          <ac:chgData name="cfarizali@outlook.com" userId="2ff2b29acfbf9cc8" providerId="LiveId" clId="{CEFBB77C-152B-A843-B7A5-A48F9609AD62}" dt="2018-09-20T02:08:53.208" v="2326"/>
          <ac:spMkLst>
            <pc:docMk/>
            <pc:sldMk cId="4243485754" sldId="521"/>
            <ac:spMk id="4" creationId="{8D1CA01E-4B0D-5240-8BBA-74204F3FB2AD}"/>
          </ac:spMkLst>
        </pc:spChg>
      </pc:sldChg>
      <pc:sldChg chg="addSp delSp modSp">
        <pc:chgData name="cfarizali@outlook.com" userId="2ff2b29acfbf9cc8" providerId="LiveId" clId="{CEFBB77C-152B-A843-B7A5-A48F9609AD62}" dt="2018-09-17T03:16:44.112" v="1755" actId="1036"/>
        <pc:sldMkLst>
          <pc:docMk/>
          <pc:sldMk cId="2984467280" sldId="522"/>
        </pc:sldMkLst>
        <pc:spChg chg="add del mod">
          <ac:chgData name="cfarizali@outlook.com" userId="2ff2b29acfbf9cc8" providerId="LiveId" clId="{CEFBB77C-152B-A843-B7A5-A48F9609AD62}" dt="2018-09-17T02:31:36.993" v="1023" actId="478"/>
          <ac:spMkLst>
            <pc:docMk/>
            <pc:sldMk cId="2984467280" sldId="522"/>
            <ac:spMk id="3" creationId="{8C2005FE-9773-1046-88E9-B60FFC3646E5}"/>
          </ac:spMkLst>
        </pc:spChg>
        <pc:spChg chg="add">
          <ac:chgData name="cfarizali@outlook.com" userId="2ff2b29acfbf9cc8" providerId="LiveId" clId="{CEFBB77C-152B-A843-B7A5-A48F9609AD62}" dt="2018-09-17T02:31:37.930" v="1024"/>
          <ac:spMkLst>
            <pc:docMk/>
            <pc:sldMk cId="2984467280" sldId="522"/>
            <ac:spMk id="38" creationId="{15A78569-43EA-204B-8DC9-408B86C93861}"/>
          </ac:spMkLst>
        </pc:spChg>
        <pc:spChg chg="add mod">
          <ac:chgData name="cfarizali@outlook.com" userId="2ff2b29acfbf9cc8" providerId="LiveId" clId="{CEFBB77C-152B-A843-B7A5-A48F9609AD62}" dt="2018-09-17T02:38:47.905" v="1182" actId="14100"/>
          <ac:spMkLst>
            <pc:docMk/>
            <pc:sldMk cId="2984467280" sldId="522"/>
            <ac:spMk id="39" creationId="{9932A346-D9CE-F64C-818F-A5D02DE9FEC1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87" creationId="{00000000-0000-0000-0000-000000000000}"/>
          </ac:spMkLst>
        </pc:spChg>
        <pc:spChg chg="del">
          <ac:chgData name="cfarizali@outlook.com" userId="2ff2b29acfbf9cc8" providerId="LiveId" clId="{CEFBB77C-152B-A843-B7A5-A48F9609AD62}" dt="2018-09-17T02:31:33.438" v="1022" actId="478"/>
          <ac:spMkLst>
            <pc:docMk/>
            <pc:sldMk cId="2984467280" sldId="522"/>
            <ac:spMk id="70658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59" creationId="{00000000-0000-0000-0000-000000000000}"/>
          </ac:spMkLst>
        </pc:spChg>
        <pc:spChg chg="del mod">
          <ac:chgData name="cfarizali@outlook.com" userId="2ff2b29acfbf9cc8" providerId="LiveId" clId="{CEFBB77C-152B-A843-B7A5-A48F9609AD62}" dt="2018-09-17T02:37:01.308" v="1109" actId="478"/>
          <ac:spMkLst>
            <pc:docMk/>
            <pc:sldMk cId="2984467280" sldId="522"/>
            <ac:spMk id="70660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2:37:58.744" v="1160" actId="20577"/>
          <ac:spMkLst>
            <pc:docMk/>
            <pc:sldMk cId="2984467280" sldId="522"/>
            <ac:spMk id="7066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65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6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69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7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7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75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80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81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8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8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85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8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87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88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89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90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91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44.112" v="1755" actId="1036"/>
          <ac:spMkLst>
            <pc:docMk/>
            <pc:sldMk cId="2984467280" sldId="522"/>
            <ac:spMk id="70692" creationId="{00000000-0000-0000-0000-000000000000}"/>
          </ac:spMkLst>
        </pc:spChg>
        <pc:grpChg chg="mod">
          <ac:chgData name="cfarizali@outlook.com" userId="2ff2b29acfbf9cc8" providerId="LiveId" clId="{CEFBB77C-152B-A843-B7A5-A48F9609AD62}" dt="2018-09-17T03:16:44.112" v="1755" actId="1036"/>
          <ac:grpSpMkLst>
            <pc:docMk/>
            <pc:sldMk cId="2984467280" sldId="522"/>
            <ac:grpSpMk id="4" creationId="{00000000-0000-0000-0000-000000000000}"/>
          </ac:grpSpMkLst>
        </pc:grpChg>
        <pc:grpChg chg="del mod">
          <ac:chgData name="cfarizali@outlook.com" userId="2ff2b29acfbf9cc8" providerId="LiveId" clId="{CEFBB77C-152B-A843-B7A5-A48F9609AD62}" dt="2018-09-17T03:16:32.996" v="1726" actId="478"/>
          <ac:grpSpMkLst>
            <pc:docMk/>
            <pc:sldMk cId="2984467280" sldId="522"/>
            <ac:grpSpMk id="46" creationId="{00000000-0000-0000-0000-000000000000}"/>
          </ac:grpSpMkLst>
        </pc:grpChg>
      </pc:sldChg>
      <pc:sldChg chg="addSp delSp modSp">
        <pc:chgData name="cfarizali@outlook.com" userId="2ff2b29acfbf9cc8" providerId="LiveId" clId="{CEFBB77C-152B-A843-B7A5-A48F9609AD62}" dt="2018-09-17T03:16:23.482" v="1725" actId="1037"/>
        <pc:sldMkLst>
          <pc:docMk/>
          <pc:sldMk cId="1890179706" sldId="523"/>
        </pc:sldMkLst>
        <pc:spChg chg="add del mod">
          <ac:chgData name="cfarizali@outlook.com" userId="2ff2b29acfbf9cc8" providerId="LiveId" clId="{CEFBB77C-152B-A843-B7A5-A48F9609AD62}" dt="2018-09-17T03:01:03.993" v="1492"/>
          <ac:spMkLst>
            <pc:docMk/>
            <pc:sldMk cId="1890179706" sldId="523"/>
            <ac:spMk id="3" creationId="{930191D1-8032-5743-8003-1239C4FFCD49}"/>
          </ac:spMkLst>
        </pc:spChg>
        <pc:spChg chg="add mod">
          <ac:chgData name="cfarizali@outlook.com" userId="2ff2b29acfbf9cc8" providerId="LiveId" clId="{CEFBB77C-152B-A843-B7A5-A48F9609AD62}" dt="2018-09-17T03:09:12.549" v="1578" actId="1036"/>
          <ac:spMkLst>
            <pc:docMk/>
            <pc:sldMk cId="1890179706" sldId="523"/>
            <ac:spMk id="29" creationId="{912DF133-F637-D44F-BFE5-73F2DE47AFEE}"/>
          </ac:spMkLst>
        </pc:spChg>
        <pc:spChg chg="add mod">
          <ac:chgData name="cfarizali@outlook.com" userId="2ff2b29acfbf9cc8" providerId="LiveId" clId="{CEFBB77C-152B-A843-B7A5-A48F9609AD62}" dt="2018-09-17T03:08:58.302" v="1568" actId="20577"/>
          <ac:spMkLst>
            <pc:docMk/>
            <pc:sldMk cId="1890179706" sldId="523"/>
            <ac:spMk id="30" creationId="{D9E7F8D2-1C2A-9343-9F61-D710D8B3744E}"/>
          </ac:spMkLst>
        </pc:spChg>
        <pc:spChg chg="mod">
          <ac:chgData name="cfarizali@outlook.com" userId="2ff2b29acfbf9cc8" providerId="LiveId" clId="{CEFBB77C-152B-A843-B7A5-A48F9609AD62}" dt="2018-09-17T03:16:23.482" v="1725" actId="1037"/>
          <ac:spMkLst>
            <pc:docMk/>
            <pc:sldMk cId="1890179706" sldId="523"/>
            <ac:spMk id="41" creationId="{00000000-0000-0000-0000-000000000000}"/>
          </ac:spMkLst>
        </pc:spChg>
        <pc:spChg chg="del">
          <ac:chgData name="cfarizali@outlook.com" userId="2ff2b29acfbf9cc8" providerId="LiveId" clId="{CEFBB77C-152B-A843-B7A5-A48F9609AD62}" dt="2018-09-17T03:01:01.737" v="1491" actId="478"/>
          <ac:spMkLst>
            <pc:docMk/>
            <pc:sldMk cId="1890179706" sldId="523"/>
            <ac:spMk id="78850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23.482" v="1725" actId="1037"/>
          <ac:spMkLst>
            <pc:docMk/>
            <pc:sldMk cId="1890179706" sldId="523"/>
            <ac:spMk id="78851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23.482" v="1725" actId="1037"/>
          <ac:spMkLst>
            <pc:docMk/>
            <pc:sldMk cId="1890179706" sldId="523"/>
            <ac:spMk id="78855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23.482" v="1725" actId="1037"/>
          <ac:spMkLst>
            <pc:docMk/>
            <pc:sldMk cId="1890179706" sldId="523"/>
            <ac:spMk id="7885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0:13.971" v="1609" actId="113"/>
          <ac:spMkLst>
            <pc:docMk/>
            <pc:sldMk cId="1890179706" sldId="523"/>
            <ac:spMk id="78857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23.482" v="1725" actId="1037"/>
          <ac:spMkLst>
            <pc:docMk/>
            <pc:sldMk cId="1890179706" sldId="523"/>
            <ac:spMk id="78858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23.482" v="1725" actId="1037"/>
          <ac:spMkLst>
            <pc:docMk/>
            <pc:sldMk cId="1890179706" sldId="523"/>
            <ac:spMk id="78861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23.482" v="1725" actId="1037"/>
          <ac:spMkLst>
            <pc:docMk/>
            <pc:sldMk cId="1890179706" sldId="523"/>
            <ac:spMk id="78862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23.482" v="1725" actId="1037"/>
          <ac:spMkLst>
            <pc:docMk/>
            <pc:sldMk cId="1890179706" sldId="523"/>
            <ac:spMk id="78863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23.482" v="1725" actId="1037"/>
          <ac:spMkLst>
            <pc:docMk/>
            <pc:sldMk cId="1890179706" sldId="523"/>
            <ac:spMk id="78864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23.482" v="1725" actId="1037"/>
          <ac:spMkLst>
            <pc:docMk/>
            <pc:sldMk cId="1890179706" sldId="523"/>
            <ac:spMk id="78865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23.482" v="1725" actId="1037"/>
          <ac:spMkLst>
            <pc:docMk/>
            <pc:sldMk cId="1890179706" sldId="523"/>
            <ac:spMk id="7886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03:16:23.482" v="1725" actId="1037"/>
          <ac:spMkLst>
            <pc:docMk/>
            <pc:sldMk cId="1890179706" sldId="523"/>
            <ac:spMk id="78867" creationId="{00000000-0000-0000-0000-000000000000}"/>
          </ac:spMkLst>
        </pc:spChg>
        <pc:grpChg chg="del mod">
          <ac:chgData name="cfarizali@outlook.com" userId="2ff2b29acfbf9cc8" providerId="LiveId" clId="{CEFBB77C-152B-A843-B7A5-A48F9609AD62}" dt="2018-09-17T03:16:09.486" v="1695" actId="478"/>
          <ac:grpSpMkLst>
            <pc:docMk/>
            <pc:sldMk cId="1890179706" sldId="523"/>
            <ac:grpSpMk id="23" creationId="{00000000-0000-0000-0000-000000000000}"/>
          </ac:grpSpMkLst>
        </pc:grpChg>
      </pc:sldChg>
      <pc:sldChg chg="delSp modSp delAnim">
        <pc:chgData name="cfarizali@outlook.com" userId="2ff2b29acfbf9cc8" providerId="LiveId" clId="{CEFBB77C-152B-A843-B7A5-A48F9609AD62}" dt="2018-09-20T04:55:20.434" v="2597" actId="478"/>
        <pc:sldMkLst>
          <pc:docMk/>
          <pc:sldMk cId="1808780626" sldId="524"/>
        </pc:sldMkLst>
        <pc:spChg chg="mod">
          <ac:chgData name="cfarizali@outlook.com" userId="2ff2b29acfbf9cc8" providerId="LiveId" clId="{CEFBB77C-152B-A843-B7A5-A48F9609AD62}" dt="2018-09-20T04:55:09.062" v="2584" actId="14100"/>
          <ac:spMkLst>
            <pc:docMk/>
            <pc:sldMk cId="1808780626" sldId="524"/>
            <ac:spMk id="57369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20T04:55:16.873" v="2596" actId="20577"/>
          <ac:spMkLst>
            <pc:docMk/>
            <pc:sldMk cId="1808780626" sldId="524"/>
            <ac:spMk id="57371" creationId="{00000000-0000-0000-0000-000000000000}"/>
          </ac:spMkLst>
        </pc:spChg>
        <pc:grpChg chg="del mod">
          <ac:chgData name="cfarizali@outlook.com" userId="2ff2b29acfbf9cc8" providerId="LiveId" clId="{CEFBB77C-152B-A843-B7A5-A48F9609AD62}" dt="2018-09-20T04:55:20.434" v="2597" actId="478"/>
          <ac:grpSpMkLst>
            <pc:docMk/>
            <pc:sldMk cId="1808780626" sldId="524"/>
            <ac:grpSpMk id="2" creationId="{00000000-0000-0000-0000-000000000000}"/>
          </ac:grpSpMkLst>
        </pc:grpChg>
        <pc:grpChg chg="mod">
          <ac:chgData name="cfarizali@outlook.com" userId="2ff2b29acfbf9cc8" providerId="LiveId" clId="{CEFBB77C-152B-A843-B7A5-A48F9609AD62}" dt="2018-09-20T00:06:51.274" v="2325" actId="1037"/>
          <ac:grpSpMkLst>
            <pc:docMk/>
            <pc:sldMk cId="1808780626" sldId="524"/>
            <ac:grpSpMk id="3" creationId="{00000000-0000-0000-0000-000000000000}"/>
          </ac:grpSpMkLst>
        </pc:grpChg>
        <pc:grpChg chg="mod">
          <ac:chgData name="cfarizali@outlook.com" userId="2ff2b29acfbf9cc8" providerId="LiveId" clId="{CEFBB77C-152B-A843-B7A5-A48F9609AD62}" dt="2018-09-20T00:06:51.274" v="2325" actId="1037"/>
          <ac:grpSpMkLst>
            <pc:docMk/>
            <pc:sldMk cId="1808780626" sldId="524"/>
            <ac:grpSpMk id="4" creationId="{00000000-0000-0000-0000-000000000000}"/>
          </ac:grpSpMkLst>
        </pc:grpChg>
        <pc:grpChg chg="mod">
          <ac:chgData name="cfarizali@outlook.com" userId="2ff2b29acfbf9cc8" providerId="LiveId" clId="{CEFBB77C-152B-A843-B7A5-A48F9609AD62}" dt="2018-09-20T00:06:51.274" v="2325" actId="1037"/>
          <ac:grpSpMkLst>
            <pc:docMk/>
            <pc:sldMk cId="1808780626" sldId="524"/>
            <ac:grpSpMk id="5" creationId="{00000000-0000-0000-0000-000000000000}"/>
          </ac:grpSpMkLst>
        </pc:grpChg>
      </pc:sldChg>
      <pc:sldChg chg="addSp delSp">
        <pc:chgData name="cfarizali@outlook.com" userId="2ff2b29acfbf9cc8" providerId="LiveId" clId="{CEFBB77C-152B-A843-B7A5-A48F9609AD62}" dt="2018-09-17T07:37:50.461" v="2271"/>
        <pc:sldMkLst>
          <pc:docMk/>
          <pc:sldMk cId="3099533872" sldId="526"/>
        </pc:sldMkLst>
        <pc:spChg chg="add del">
          <ac:chgData name="cfarizali@outlook.com" userId="2ff2b29acfbf9cc8" providerId="LiveId" clId="{CEFBB77C-152B-A843-B7A5-A48F9609AD62}" dt="2018-09-17T07:37:50.461" v="2271"/>
          <ac:spMkLst>
            <pc:docMk/>
            <pc:sldMk cId="3099533872" sldId="526"/>
            <ac:spMk id="3" creationId="{F9CDFD88-EE81-D44A-9443-17BD64F2369A}"/>
          </ac:spMkLst>
        </pc:spChg>
      </pc:sldChg>
      <pc:sldChg chg="addSp delSp modSp">
        <pc:chgData name="cfarizali@outlook.com" userId="2ff2b29acfbf9cc8" providerId="LiveId" clId="{CEFBB77C-152B-A843-B7A5-A48F9609AD62}" dt="2018-09-18T02:31:55.877" v="2310"/>
        <pc:sldMkLst>
          <pc:docMk/>
          <pc:sldMk cId="3908425238" sldId="527"/>
        </pc:sldMkLst>
        <pc:spChg chg="add del mod">
          <ac:chgData name="cfarizali@outlook.com" userId="2ff2b29acfbf9cc8" providerId="LiveId" clId="{CEFBB77C-152B-A843-B7A5-A48F9609AD62}" dt="2018-09-18T02:31:55.877" v="2310"/>
          <ac:spMkLst>
            <pc:docMk/>
            <pc:sldMk cId="3908425238" sldId="527"/>
            <ac:spMk id="2" creationId="{4C974295-2604-F347-ADE3-F5867774E165}"/>
          </ac:spMkLst>
        </pc:spChg>
      </pc:sldChg>
      <pc:sldChg chg="modTransition">
        <pc:chgData name="cfarizali@outlook.com" userId="2ff2b29acfbf9cc8" providerId="LiveId" clId="{CEFBB77C-152B-A843-B7A5-A48F9609AD62}" dt="2018-09-13T07:03:00.990" v="867"/>
        <pc:sldMkLst>
          <pc:docMk/>
          <pc:sldMk cId="20983911" sldId="528"/>
        </pc:sldMkLst>
      </pc:sldChg>
      <pc:sldChg chg="addSp delSp modSp">
        <pc:chgData name="cfarizali@outlook.com" userId="2ff2b29acfbf9cc8" providerId="LiveId" clId="{CEFBB77C-152B-A843-B7A5-A48F9609AD62}" dt="2018-09-12T23:48:41.515" v="33" actId="255"/>
        <pc:sldMkLst>
          <pc:docMk/>
          <pc:sldMk cId="3330573864" sldId="534"/>
        </pc:sldMkLst>
        <pc:spChg chg="add mod">
          <ac:chgData name="cfarizali@outlook.com" userId="2ff2b29acfbf9cc8" providerId="LiveId" clId="{CEFBB77C-152B-A843-B7A5-A48F9609AD62}" dt="2018-09-12T23:48:41.515" v="33" actId="255"/>
          <ac:spMkLst>
            <pc:docMk/>
            <pc:sldMk cId="3330573864" sldId="534"/>
            <ac:spMk id="2" creationId="{921746E3-60C3-B840-B583-A87BB73BEFBC}"/>
          </ac:spMkLst>
        </pc:spChg>
        <pc:picChg chg="del">
          <ac:chgData name="cfarizali@outlook.com" userId="2ff2b29acfbf9cc8" providerId="LiveId" clId="{CEFBB77C-152B-A843-B7A5-A48F9609AD62}" dt="2018-09-12T23:46:31.873" v="1" actId="478"/>
          <ac:picMkLst>
            <pc:docMk/>
            <pc:sldMk cId="3330573864" sldId="534"/>
            <ac:picMk id="5" creationId="{9B2115A4-FC0C-4C45-A343-9C270A724733}"/>
          </ac:picMkLst>
        </pc:picChg>
      </pc:sldChg>
      <pc:sldChg chg="modSp add">
        <pc:chgData name="cfarizali@outlook.com" userId="2ff2b29acfbf9cc8" providerId="LiveId" clId="{CEFBB77C-152B-A843-B7A5-A48F9609AD62}" dt="2018-09-12T23:48:34.029" v="32" actId="255"/>
        <pc:sldMkLst>
          <pc:docMk/>
          <pc:sldMk cId="2576097640" sldId="536"/>
        </pc:sldMkLst>
        <pc:spChg chg="mod">
          <ac:chgData name="cfarizali@outlook.com" userId="2ff2b29acfbf9cc8" providerId="LiveId" clId="{CEFBB77C-152B-A843-B7A5-A48F9609AD62}" dt="2018-09-12T23:48:34.029" v="32" actId="255"/>
          <ac:spMkLst>
            <pc:docMk/>
            <pc:sldMk cId="2576097640" sldId="536"/>
            <ac:spMk id="2" creationId="{921746E3-60C3-B840-B583-A87BB73BEFBC}"/>
          </ac:spMkLst>
        </pc:spChg>
      </pc:sldChg>
      <pc:sldChg chg="addSp delSp modSp add">
        <pc:chgData name="cfarizali@outlook.com" userId="2ff2b29acfbf9cc8" providerId="LiveId" clId="{CEFBB77C-152B-A843-B7A5-A48F9609AD62}" dt="2018-09-12T23:55:45.214" v="67" actId="1035"/>
        <pc:sldMkLst>
          <pc:docMk/>
          <pc:sldMk cId="3056541012" sldId="537"/>
        </pc:sldMkLst>
        <pc:spChg chg="mod">
          <ac:chgData name="cfarizali@outlook.com" userId="2ff2b29acfbf9cc8" providerId="LiveId" clId="{CEFBB77C-152B-A843-B7A5-A48F9609AD62}" dt="2018-09-12T23:50:32.037" v="55" actId="20577"/>
          <ac:spMkLst>
            <pc:docMk/>
            <pc:sldMk cId="3056541012" sldId="537"/>
            <ac:spMk id="2" creationId="{F65B589C-F35E-8840-AAED-B15E56AFCD63}"/>
          </ac:spMkLst>
        </pc:spChg>
        <pc:spChg chg="del">
          <ac:chgData name="cfarizali@outlook.com" userId="2ff2b29acfbf9cc8" providerId="LiveId" clId="{CEFBB77C-152B-A843-B7A5-A48F9609AD62}" dt="2018-09-12T23:54:31.896" v="56" actId="931"/>
          <ac:spMkLst>
            <pc:docMk/>
            <pc:sldMk cId="3056541012" sldId="537"/>
            <ac:spMk id="3" creationId="{4FF63119-59F1-B441-8150-19C2B10CC713}"/>
          </ac:spMkLst>
        </pc:spChg>
        <pc:picChg chg="add mod">
          <ac:chgData name="cfarizali@outlook.com" userId="2ff2b29acfbf9cc8" providerId="LiveId" clId="{CEFBB77C-152B-A843-B7A5-A48F9609AD62}" dt="2018-09-12T23:54:37.059" v="57" actId="1076"/>
          <ac:picMkLst>
            <pc:docMk/>
            <pc:sldMk cId="3056541012" sldId="537"/>
            <ac:picMk id="5" creationId="{B6ADA810-8173-E848-9C87-829A296B73FD}"/>
          </ac:picMkLst>
        </pc:picChg>
        <pc:picChg chg="add mod">
          <ac:chgData name="cfarizali@outlook.com" userId="2ff2b29acfbf9cc8" providerId="LiveId" clId="{CEFBB77C-152B-A843-B7A5-A48F9609AD62}" dt="2018-09-12T23:55:45.214" v="67" actId="1035"/>
          <ac:picMkLst>
            <pc:docMk/>
            <pc:sldMk cId="3056541012" sldId="537"/>
            <ac:picMk id="7" creationId="{01833303-2DC6-8B46-8435-31897629F533}"/>
          </ac:picMkLst>
        </pc:picChg>
      </pc:sldChg>
      <pc:sldChg chg="addSp delSp modSp add">
        <pc:chgData name="cfarizali@outlook.com" userId="2ff2b29acfbf9cc8" providerId="LiveId" clId="{CEFBB77C-152B-A843-B7A5-A48F9609AD62}" dt="2018-09-13T00:00:47.842" v="87" actId="1076"/>
        <pc:sldMkLst>
          <pc:docMk/>
          <pc:sldMk cId="3501684053" sldId="538"/>
        </pc:sldMkLst>
        <pc:spChg chg="mod">
          <ac:chgData name="cfarizali@outlook.com" userId="2ff2b29acfbf9cc8" providerId="LiveId" clId="{CEFBB77C-152B-A843-B7A5-A48F9609AD62}" dt="2018-09-13T00:00:08.835" v="83" actId="20577"/>
          <ac:spMkLst>
            <pc:docMk/>
            <pc:sldMk cId="3501684053" sldId="538"/>
            <ac:spMk id="2" creationId="{DDF078BB-60CF-0243-B099-D3DA44B08E6B}"/>
          </ac:spMkLst>
        </pc:spChg>
        <pc:spChg chg="del">
          <ac:chgData name="cfarizali@outlook.com" userId="2ff2b29acfbf9cc8" providerId="LiveId" clId="{CEFBB77C-152B-A843-B7A5-A48F9609AD62}" dt="2018-09-13T00:00:36.970" v="84" actId="931"/>
          <ac:spMkLst>
            <pc:docMk/>
            <pc:sldMk cId="3501684053" sldId="538"/>
            <ac:spMk id="3" creationId="{3594D7D0-F651-CC4B-A036-0D78BF0FCA67}"/>
          </ac:spMkLst>
        </pc:spChg>
        <pc:picChg chg="add mod">
          <ac:chgData name="cfarizali@outlook.com" userId="2ff2b29acfbf9cc8" providerId="LiveId" clId="{CEFBB77C-152B-A843-B7A5-A48F9609AD62}" dt="2018-09-13T00:00:47.842" v="87" actId="1076"/>
          <ac:picMkLst>
            <pc:docMk/>
            <pc:sldMk cId="3501684053" sldId="538"/>
            <ac:picMk id="5" creationId="{1294D3BD-5DA1-7B41-A65E-EDC703C1C108}"/>
          </ac:picMkLst>
        </pc:picChg>
      </pc:sldChg>
      <pc:sldChg chg="addSp delSp modSp add">
        <pc:chgData name="cfarizali@outlook.com" userId="2ff2b29acfbf9cc8" providerId="LiveId" clId="{CEFBB77C-152B-A843-B7A5-A48F9609AD62}" dt="2018-09-13T00:01:41.006" v="93" actId="1076"/>
        <pc:sldMkLst>
          <pc:docMk/>
          <pc:sldMk cId="1857303601" sldId="539"/>
        </pc:sldMkLst>
        <pc:spChg chg="add del mod">
          <ac:chgData name="cfarizali@outlook.com" userId="2ff2b29acfbf9cc8" providerId="LiveId" clId="{CEFBB77C-152B-A843-B7A5-A48F9609AD62}" dt="2018-09-13T00:01:33.635" v="90" actId="931"/>
          <ac:spMkLst>
            <pc:docMk/>
            <pc:sldMk cId="1857303601" sldId="539"/>
            <ac:spMk id="4" creationId="{0A8A8DE6-FD7B-2443-94C0-BDAADF7F6EC5}"/>
          </ac:spMkLst>
        </pc:spChg>
        <pc:picChg chg="del">
          <ac:chgData name="cfarizali@outlook.com" userId="2ff2b29acfbf9cc8" providerId="LiveId" clId="{CEFBB77C-152B-A843-B7A5-A48F9609AD62}" dt="2018-09-13T00:00:54.433" v="89" actId="478"/>
          <ac:picMkLst>
            <pc:docMk/>
            <pc:sldMk cId="1857303601" sldId="539"/>
            <ac:picMk id="5" creationId="{1294D3BD-5DA1-7B41-A65E-EDC703C1C108}"/>
          </ac:picMkLst>
        </pc:picChg>
        <pc:picChg chg="add mod">
          <ac:chgData name="cfarizali@outlook.com" userId="2ff2b29acfbf9cc8" providerId="LiveId" clId="{CEFBB77C-152B-A843-B7A5-A48F9609AD62}" dt="2018-09-13T00:01:41.006" v="93" actId="1076"/>
          <ac:picMkLst>
            <pc:docMk/>
            <pc:sldMk cId="1857303601" sldId="539"/>
            <ac:picMk id="7" creationId="{D8FC41D4-F9CA-3347-AB8D-E3A921B0A6C1}"/>
          </ac:picMkLst>
        </pc:picChg>
      </pc:sldChg>
      <pc:sldChg chg="addSp delSp modSp add">
        <pc:chgData name="cfarizali@outlook.com" userId="2ff2b29acfbf9cc8" providerId="LiveId" clId="{CEFBB77C-152B-A843-B7A5-A48F9609AD62}" dt="2018-09-13T00:02:53.738" v="99" actId="14100"/>
        <pc:sldMkLst>
          <pc:docMk/>
          <pc:sldMk cId="3291099184" sldId="540"/>
        </pc:sldMkLst>
        <pc:spChg chg="add del mod">
          <ac:chgData name="cfarizali@outlook.com" userId="2ff2b29acfbf9cc8" providerId="LiveId" clId="{CEFBB77C-152B-A843-B7A5-A48F9609AD62}" dt="2018-09-13T00:02:48.201" v="97" actId="931"/>
          <ac:spMkLst>
            <pc:docMk/>
            <pc:sldMk cId="3291099184" sldId="540"/>
            <ac:spMk id="4" creationId="{6701EBFA-5C1E-C043-9F18-6D7F9A6E5C14}"/>
          </ac:spMkLst>
        </pc:spChg>
        <pc:picChg chg="del">
          <ac:chgData name="cfarizali@outlook.com" userId="2ff2b29acfbf9cc8" providerId="LiveId" clId="{CEFBB77C-152B-A843-B7A5-A48F9609AD62}" dt="2018-09-13T00:01:47.659" v="95" actId="478"/>
          <ac:picMkLst>
            <pc:docMk/>
            <pc:sldMk cId="3291099184" sldId="540"/>
            <ac:picMk id="5" creationId="{1294D3BD-5DA1-7B41-A65E-EDC703C1C108}"/>
          </ac:picMkLst>
        </pc:picChg>
        <pc:picChg chg="add mod">
          <ac:chgData name="cfarizali@outlook.com" userId="2ff2b29acfbf9cc8" providerId="LiveId" clId="{CEFBB77C-152B-A843-B7A5-A48F9609AD62}" dt="2018-09-13T00:02:53.738" v="99" actId="14100"/>
          <ac:picMkLst>
            <pc:docMk/>
            <pc:sldMk cId="3291099184" sldId="540"/>
            <ac:picMk id="7" creationId="{165AB500-4164-484D-A3F2-825D68D3B3AB}"/>
          </ac:picMkLst>
        </pc:picChg>
      </pc:sldChg>
      <pc:sldChg chg="addSp delSp modSp add">
        <pc:chgData name="cfarizali@outlook.com" userId="2ff2b29acfbf9cc8" providerId="LiveId" clId="{CEFBB77C-152B-A843-B7A5-A48F9609AD62}" dt="2018-09-13T00:03:34.779" v="102" actId="14100"/>
        <pc:sldMkLst>
          <pc:docMk/>
          <pc:sldMk cId="1555936379" sldId="541"/>
        </pc:sldMkLst>
        <pc:spChg chg="del">
          <ac:chgData name="cfarizali@outlook.com" userId="2ff2b29acfbf9cc8" providerId="LiveId" clId="{CEFBB77C-152B-A843-B7A5-A48F9609AD62}" dt="2018-09-13T00:03:28.031" v="100" actId="931"/>
          <ac:spMkLst>
            <pc:docMk/>
            <pc:sldMk cId="1555936379" sldId="541"/>
            <ac:spMk id="4" creationId="{6701EBFA-5C1E-C043-9F18-6D7F9A6E5C14}"/>
          </ac:spMkLst>
        </pc:spChg>
        <pc:picChg chg="add mod">
          <ac:chgData name="cfarizali@outlook.com" userId="2ff2b29acfbf9cc8" providerId="LiveId" clId="{CEFBB77C-152B-A843-B7A5-A48F9609AD62}" dt="2018-09-13T00:03:34.779" v="102" actId="14100"/>
          <ac:picMkLst>
            <pc:docMk/>
            <pc:sldMk cId="1555936379" sldId="541"/>
            <ac:picMk id="5" creationId="{C9FED031-254C-524B-BD9B-F5893D7F5C36}"/>
          </ac:picMkLst>
        </pc:picChg>
      </pc:sldChg>
      <pc:sldChg chg="modSp add">
        <pc:chgData name="cfarizali@outlook.com" userId="2ff2b29acfbf9cc8" providerId="LiveId" clId="{CEFBB77C-152B-A843-B7A5-A48F9609AD62}" dt="2018-09-13T03:32:28.750" v="406" actId="122"/>
        <pc:sldMkLst>
          <pc:docMk/>
          <pc:sldMk cId="2006438214" sldId="542"/>
        </pc:sldMkLst>
        <pc:graphicFrameChg chg="modGraphic">
          <ac:chgData name="cfarizali@outlook.com" userId="2ff2b29acfbf9cc8" providerId="LiveId" clId="{CEFBB77C-152B-A843-B7A5-A48F9609AD62}" dt="2018-09-13T03:32:28.750" v="406" actId="122"/>
          <ac:graphicFrameMkLst>
            <pc:docMk/>
            <pc:sldMk cId="2006438214" sldId="542"/>
            <ac:graphicFrameMk id="834564" creationId="{00000000-0000-0000-0000-000000000000}"/>
          </ac:graphicFrameMkLst>
        </pc:graphicFrameChg>
      </pc:sldChg>
      <pc:sldChg chg="addSp delSp modSp add">
        <pc:chgData name="cfarizali@outlook.com" userId="2ff2b29acfbf9cc8" providerId="LiveId" clId="{CEFBB77C-152B-A843-B7A5-A48F9609AD62}" dt="2018-09-13T04:19:30.044" v="818" actId="20577"/>
        <pc:sldMkLst>
          <pc:docMk/>
          <pc:sldMk cId="3895657956" sldId="543"/>
        </pc:sldMkLst>
        <pc:spChg chg="del">
          <ac:chgData name="cfarizali@outlook.com" userId="2ff2b29acfbf9cc8" providerId="LiveId" clId="{CEFBB77C-152B-A843-B7A5-A48F9609AD62}" dt="2018-09-13T04:09:56.426" v="645"/>
          <ac:spMkLst>
            <pc:docMk/>
            <pc:sldMk cId="3895657956" sldId="543"/>
            <ac:spMk id="2" creationId="{AF622F72-2532-1045-8EA9-7AAF2FD2363D}"/>
          </ac:spMkLst>
        </pc:spChg>
        <pc:spChg chg="del">
          <ac:chgData name="cfarizali@outlook.com" userId="2ff2b29acfbf9cc8" providerId="LiveId" clId="{CEFBB77C-152B-A843-B7A5-A48F9609AD62}" dt="2018-09-13T04:09:56.426" v="645"/>
          <ac:spMkLst>
            <pc:docMk/>
            <pc:sldMk cId="3895657956" sldId="543"/>
            <ac:spMk id="3" creationId="{FA96B8D9-C2DA-D541-85FA-EFB82B3A4F3F}"/>
          </ac:spMkLst>
        </pc:spChg>
        <pc:spChg chg="add del mod">
          <ac:chgData name="cfarizali@outlook.com" userId="2ff2b29acfbf9cc8" providerId="LiveId" clId="{CEFBB77C-152B-A843-B7A5-A48F9609AD62}" dt="2018-09-13T04:10:42.807" v="713" actId="478"/>
          <ac:spMkLst>
            <pc:docMk/>
            <pc:sldMk cId="3895657956" sldId="543"/>
            <ac:spMk id="4" creationId="{BD2D904A-CE9A-E949-8354-325AD6FE3CBA}"/>
          </ac:spMkLst>
        </pc:spChg>
        <pc:spChg chg="add mod">
          <ac:chgData name="cfarizali@outlook.com" userId="2ff2b29acfbf9cc8" providerId="LiveId" clId="{CEFBB77C-152B-A843-B7A5-A48F9609AD62}" dt="2018-09-13T04:19:30.044" v="818" actId="20577"/>
          <ac:spMkLst>
            <pc:docMk/>
            <pc:sldMk cId="3895657956" sldId="543"/>
            <ac:spMk id="5" creationId="{D9C47E17-DC7F-E849-9CDA-313F13C75F01}"/>
          </ac:spMkLst>
        </pc:spChg>
      </pc:sldChg>
      <pc:sldChg chg="modSp add">
        <pc:chgData name="cfarizali@outlook.com" userId="2ff2b29acfbf9cc8" providerId="LiveId" clId="{CEFBB77C-152B-A843-B7A5-A48F9609AD62}" dt="2018-09-17T04:44:37.404" v="2270" actId="20577"/>
        <pc:sldMkLst>
          <pc:docMk/>
          <pc:sldMk cId="2198606661" sldId="544"/>
        </pc:sldMkLst>
        <pc:spChg chg="mod">
          <ac:chgData name="cfarizali@outlook.com" userId="2ff2b29acfbf9cc8" providerId="LiveId" clId="{CEFBB77C-152B-A843-B7A5-A48F9609AD62}" dt="2018-09-17T04:44:37.404" v="2270" actId="20577"/>
          <ac:spMkLst>
            <pc:docMk/>
            <pc:sldMk cId="2198606661" sldId="544"/>
            <ac:spMk id="2" creationId="{CB740926-E0FB-A84F-9A47-EBF551282969}"/>
          </ac:spMkLst>
        </pc:spChg>
        <pc:spChg chg="mod">
          <ac:chgData name="cfarizali@outlook.com" userId="2ff2b29acfbf9cc8" providerId="LiveId" clId="{CEFBB77C-152B-A843-B7A5-A48F9609AD62}" dt="2018-09-17T04:44:01.123" v="2251" actId="20577"/>
          <ac:spMkLst>
            <pc:docMk/>
            <pc:sldMk cId="2198606661" sldId="544"/>
            <ac:spMk id="3" creationId="{066FFEB4-E198-6544-B1E9-08437C8CD5C3}"/>
          </ac:spMkLst>
        </pc:spChg>
      </pc:sldChg>
      <pc:sldChg chg="addSp delSp modSp add">
        <pc:chgData name="cfarizali@outlook.com" userId="2ff2b29acfbf9cc8" providerId="LiveId" clId="{CEFBB77C-152B-A843-B7A5-A48F9609AD62}" dt="2018-09-17T02:30:17.162" v="1015" actId="478"/>
        <pc:sldMkLst>
          <pc:docMk/>
          <pc:sldMk cId="1484165883" sldId="547"/>
        </pc:sldMkLst>
        <pc:spChg chg="mod">
          <ac:chgData name="cfarizali@outlook.com" userId="2ff2b29acfbf9cc8" providerId="LiveId" clId="{CEFBB77C-152B-A843-B7A5-A48F9609AD62}" dt="2018-09-17T02:29:16.580" v="1004" actId="207"/>
          <ac:spMkLst>
            <pc:docMk/>
            <pc:sldMk cId="1484165883" sldId="547"/>
            <ac:spMk id="3" creationId="{00000000-0000-0000-0000-000000000000}"/>
          </ac:spMkLst>
        </pc:spChg>
        <pc:spChg chg="del mod">
          <ac:chgData name="cfarizali@outlook.com" userId="2ff2b29acfbf9cc8" providerId="LiveId" clId="{CEFBB77C-152B-A843-B7A5-A48F9609AD62}" dt="2018-09-17T02:30:12.562" v="1013" actId="478"/>
          <ac:spMkLst>
            <pc:docMk/>
            <pc:sldMk cId="1484165883" sldId="547"/>
            <ac:spMk id="4" creationId="{00000000-0000-0000-0000-000000000000}"/>
          </ac:spMkLst>
        </pc:spChg>
        <pc:spChg chg="del">
          <ac:chgData name="cfarizali@outlook.com" userId="2ff2b29acfbf9cc8" providerId="LiveId" clId="{CEFBB77C-152B-A843-B7A5-A48F9609AD62}" dt="2018-09-17T02:30:14.990" v="1014" actId="478"/>
          <ac:spMkLst>
            <pc:docMk/>
            <pc:sldMk cId="1484165883" sldId="547"/>
            <ac:spMk id="5" creationId="{00000000-0000-0000-0000-000000000000}"/>
          </ac:spMkLst>
        </pc:spChg>
        <pc:spChg chg="add del mod">
          <ac:chgData name="cfarizali@outlook.com" userId="2ff2b29acfbf9cc8" providerId="LiveId" clId="{CEFBB77C-152B-A843-B7A5-A48F9609AD62}" dt="2018-09-17T02:30:17.162" v="1015" actId="478"/>
          <ac:spMkLst>
            <pc:docMk/>
            <pc:sldMk cId="1484165883" sldId="547"/>
            <ac:spMk id="7" creationId="{1F8E0F45-E649-9349-BC97-296A1DCD2097}"/>
          </ac:spMkLst>
        </pc:spChg>
      </pc:sldChg>
      <pc:sldChg chg="modSp add">
        <pc:chgData name="cfarizali@outlook.com" userId="2ff2b29acfbf9cc8" providerId="LiveId" clId="{CEFBB77C-152B-A843-B7A5-A48F9609AD62}" dt="2018-09-17T03:24:41.149" v="1957" actId="20577"/>
        <pc:sldMkLst>
          <pc:docMk/>
          <pc:sldMk cId="996818074" sldId="548"/>
        </pc:sldMkLst>
        <pc:spChg chg="mod">
          <ac:chgData name="cfarizali@outlook.com" userId="2ff2b29acfbf9cc8" providerId="LiveId" clId="{CEFBB77C-152B-A843-B7A5-A48F9609AD62}" dt="2018-09-17T03:23:32.554" v="1885" actId="13926"/>
          <ac:spMkLst>
            <pc:docMk/>
            <pc:sldMk cId="996818074" sldId="548"/>
            <ac:spMk id="2" creationId="{B6D06453-F45D-F142-9E0E-6739A423DDEE}"/>
          </ac:spMkLst>
        </pc:spChg>
        <pc:spChg chg="mod">
          <ac:chgData name="cfarizali@outlook.com" userId="2ff2b29acfbf9cc8" providerId="LiveId" clId="{CEFBB77C-152B-A843-B7A5-A48F9609AD62}" dt="2018-09-17T03:24:41.149" v="1957" actId="20577"/>
          <ac:spMkLst>
            <pc:docMk/>
            <pc:sldMk cId="996818074" sldId="548"/>
            <ac:spMk id="3" creationId="{09081CEF-1AC3-6144-BA8F-BADB5D93C207}"/>
          </ac:spMkLst>
        </pc:spChg>
      </pc:sldChg>
      <pc:sldChg chg="addSp delSp modSp add">
        <pc:chgData name="cfarizali@outlook.com" userId="2ff2b29acfbf9cc8" providerId="LiveId" clId="{CEFBB77C-152B-A843-B7A5-A48F9609AD62}" dt="2018-09-17T03:42:55.904" v="2139" actId="20577"/>
        <pc:sldMkLst>
          <pc:docMk/>
          <pc:sldMk cId="1031013030" sldId="549"/>
        </pc:sldMkLst>
        <pc:spChg chg="add del mod">
          <ac:chgData name="cfarizali@outlook.com" userId="2ff2b29acfbf9cc8" providerId="LiveId" clId="{CEFBB77C-152B-A843-B7A5-A48F9609AD62}" dt="2018-09-17T03:34:47.136" v="2012" actId="478"/>
          <ac:spMkLst>
            <pc:docMk/>
            <pc:sldMk cId="1031013030" sldId="549"/>
            <ac:spMk id="3" creationId="{64954A80-ECEA-7546-929F-D9CC4B1A348D}"/>
          </ac:spMkLst>
        </pc:spChg>
        <pc:spChg chg="del">
          <ac:chgData name="cfarizali@outlook.com" userId="2ff2b29acfbf9cc8" providerId="LiveId" clId="{CEFBB77C-152B-A843-B7A5-A48F9609AD62}" dt="2018-09-17T03:34:43.672" v="2011" actId="478"/>
          <ac:spMkLst>
            <pc:docMk/>
            <pc:sldMk cId="1031013030" sldId="549"/>
            <ac:spMk id="5" creationId="{00000000-0000-0000-0000-000000000000}"/>
          </ac:spMkLst>
        </pc:spChg>
        <pc:spChg chg="add">
          <ac:chgData name="cfarizali@outlook.com" userId="2ff2b29acfbf9cc8" providerId="LiveId" clId="{CEFBB77C-152B-A843-B7A5-A48F9609AD62}" dt="2018-09-17T03:34:37.534" v="2010"/>
          <ac:spMkLst>
            <pc:docMk/>
            <pc:sldMk cId="1031013030" sldId="549"/>
            <ac:spMk id="6" creationId="{2B961BB2-32E8-0D4E-87B0-BF36B99172BD}"/>
          </ac:spMkLst>
        </pc:spChg>
        <pc:spChg chg="del">
          <ac:chgData name="cfarizali@outlook.com" userId="2ff2b29acfbf9cc8" providerId="LiveId" clId="{CEFBB77C-152B-A843-B7A5-A48F9609AD62}" dt="2018-09-17T03:34:36.266" v="2009" actId="478"/>
          <ac:spMkLst>
            <pc:docMk/>
            <pc:sldMk cId="1031013030" sldId="549"/>
            <ac:spMk id="15" creationId="{E0B13903-E043-5344-B64F-79686850AF81}"/>
          </ac:spMkLst>
        </pc:spChg>
        <pc:graphicFrameChg chg="mod modGraphic">
          <ac:chgData name="cfarizali@outlook.com" userId="2ff2b29acfbf9cc8" providerId="LiveId" clId="{CEFBB77C-152B-A843-B7A5-A48F9609AD62}" dt="2018-09-17T03:42:55.904" v="2139" actId="20577"/>
          <ac:graphicFrameMkLst>
            <pc:docMk/>
            <pc:sldMk cId="1031013030" sldId="549"/>
            <ac:graphicFrameMk id="8" creationId="{00000000-0000-0000-0000-000000000000}"/>
          </ac:graphicFrameMkLst>
        </pc:graphicFrameChg>
        <pc:picChg chg="add mod">
          <ac:chgData name="cfarizali@outlook.com" userId="2ff2b29acfbf9cc8" providerId="LiveId" clId="{CEFBB77C-152B-A843-B7A5-A48F9609AD62}" dt="2018-09-17T03:42:02.250" v="2138" actId="1076"/>
          <ac:picMkLst>
            <pc:docMk/>
            <pc:sldMk cId="1031013030" sldId="549"/>
            <ac:picMk id="7" creationId="{532CCE40-74A9-134A-97AD-6BE20CCD5304}"/>
          </ac:picMkLst>
        </pc:picChg>
      </pc:sldChg>
      <pc:sldChg chg="addSp delSp modSp add">
        <pc:chgData name="cfarizali@outlook.com" userId="2ff2b29acfbf9cc8" providerId="LiveId" clId="{CEFBB77C-152B-A843-B7A5-A48F9609AD62}" dt="2018-09-17T03:48:48.630" v="2211"/>
        <pc:sldMkLst>
          <pc:docMk/>
          <pc:sldMk cId="951623115" sldId="550"/>
        </pc:sldMkLst>
        <pc:spChg chg="del">
          <ac:chgData name="cfarizali@outlook.com" userId="2ff2b29acfbf9cc8" providerId="LiveId" clId="{CEFBB77C-152B-A843-B7A5-A48F9609AD62}" dt="2018-09-17T03:44:59.710" v="2141" actId="478"/>
          <ac:spMkLst>
            <pc:docMk/>
            <pc:sldMk cId="951623115" sldId="550"/>
            <ac:spMk id="3" creationId="{00000000-0000-0000-0000-000000000000}"/>
          </ac:spMkLst>
        </pc:spChg>
        <pc:spChg chg="add del mod">
          <ac:chgData name="cfarizali@outlook.com" userId="2ff2b29acfbf9cc8" providerId="LiveId" clId="{CEFBB77C-152B-A843-B7A5-A48F9609AD62}" dt="2018-09-17T03:45:01.849" v="2142" actId="478"/>
          <ac:spMkLst>
            <pc:docMk/>
            <pc:sldMk cId="951623115" sldId="550"/>
            <ac:spMk id="4" creationId="{F8B87B46-7FD0-904D-A25E-0529C53AA2D4}"/>
          </ac:spMkLst>
        </pc:spChg>
        <pc:spChg chg="add">
          <ac:chgData name="cfarizali@outlook.com" userId="2ff2b29acfbf9cc8" providerId="LiveId" clId="{CEFBB77C-152B-A843-B7A5-A48F9609AD62}" dt="2018-09-17T03:48:48.630" v="2211"/>
          <ac:spMkLst>
            <pc:docMk/>
            <pc:sldMk cId="951623115" sldId="550"/>
            <ac:spMk id="7" creationId="{C8962FC8-2116-2D4E-866A-1096989C734A}"/>
          </ac:spMkLst>
        </pc:spChg>
        <pc:graphicFrameChg chg="add mod modGraphic">
          <ac:chgData name="cfarizali@outlook.com" userId="2ff2b29acfbf9cc8" providerId="LiveId" clId="{CEFBB77C-152B-A843-B7A5-A48F9609AD62}" dt="2018-09-17T03:48:27.427" v="2210" actId="14734"/>
          <ac:graphicFrameMkLst>
            <pc:docMk/>
            <pc:sldMk cId="951623115" sldId="550"/>
            <ac:graphicFrameMk id="6" creationId="{42F24C28-FBA0-F640-9915-DFA80042F134}"/>
          </ac:graphicFrameMkLst>
        </pc:graphicFrameChg>
      </pc:sldChg>
      <pc:sldChg chg="addSp modSp add">
        <pc:chgData name="cfarizali@outlook.com" userId="2ff2b29acfbf9cc8" providerId="LiveId" clId="{CEFBB77C-152B-A843-B7A5-A48F9609AD62}" dt="2018-09-17T03:50:30.040" v="2236"/>
        <pc:sldMkLst>
          <pc:docMk/>
          <pc:sldMk cId="3762219060" sldId="551"/>
        </pc:sldMkLst>
        <pc:spChg chg="mod">
          <ac:chgData name="cfarizali@outlook.com" userId="2ff2b29acfbf9cc8" providerId="LiveId" clId="{CEFBB77C-152B-A843-B7A5-A48F9609AD62}" dt="2018-09-17T03:49:36.274" v="2221" actId="20577"/>
          <ac:spMkLst>
            <pc:docMk/>
            <pc:sldMk cId="3762219060" sldId="551"/>
            <ac:spMk id="2" creationId="{B6D06453-F45D-F142-9E0E-6739A423DDEE}"/>
          </ac:spMkLst>
        </pc:spChg>
        <pc:spChg chg="mod">
          <ac:chgData name="cfarizali@outlook.com" userId="2ff2b29acfbf9cc8" providerId="LiveId" clId="{CEFBB77C-152B-A843-B7A5-A48F9609AD62}" dt="2018-09-17T03:50:08.895" v="2235" actId="20577"/>
          <ac:spMkLst>
            <pc:docMk/>
            <pc:sldMk cId="3762219060" sldId="551"/>
            <ac:spMk id="3" creationId="{09081CEF-1AC3-6144-BA8F-BADB5D93C207}"/>
          </ac:spMkLst>
        </pc:spChg>
        <pc:spChg chg="add">
          <ac:chgData name="cfarizali@outlook.com" userId="2ff2b29acfbf9cc8" providerId="LiveId" clId="{CEFBB77C-152B-A843-B7A5-A48F9609AD62}" dt="2018-09-17T03:50:30.040" v="2236"/>
          <ac:spMkLst>
            <pc:docMk/>
            <pc:sldMk cId="3762219060" sldId="551"/>
            <ac:spMk id="4" creationId="{1D96DA22-FFAB-F440-8036-B14AD1F95EA7}"/>
          </ac:spMkLst>
        </pc:spChg>
      </pc:sldChg>
      <pc:sldChg chg="addSp delSp modSp add">
        <pc:chgData name="cfarizali@outlook.com" userId="2ff2b29acfbf9cc8" providerId="LiveId" clId="{CEFBB77C-152B-A843-B7A5-A48F9609AD62}" dt="2018-09-17T23:24:37.082" v="2301" actId="14100"/>
        <pc:sldMkLst>
          <pc:docMk/>
          <pc:sldMk cId="2356217940" sldId="552"/>
        </pc:sldMkLst>
        <pc:spChg chg="del">
          <ac:chgData name="cfarizali@outlook.com" userId="2ff2b29acfbf9cc8" providerId="LiveId" clId="{CEFBB77C-152B-A843-B7A5-A48F9609AD62}" dt="2018-09-17T23:24:07.170" v="2294" actId="478"/>
          <ac:spMkLst>
            <pc:docMk/>
            <pc:sldMk cId="2356217940" sldId="552"/>
            <ac:spMk id="3" creationId="{00000000-0000-0000-0000-000000000000}"/>
          </ac:spMkLst>
        </pc:spChg>
        <pc:spChg chg="del">
          <ac:chgData name="cfarizali@outlook.com" userId="2ff2b29acfbf9cc8" providerId="LiveId" clId="{CEFBB77C-152B-A843-B7A5-A48F9609AD62}" dt="2018-09-17T23:24:07.170" v="2294" actId="478"/>
          <ac:spMkLst>
            <pc:docMk/>
            <pc:sldMk cId="2356217940" sldId="552"/>
            <ac:spMk id="4" creationId="{00000000-0000-0000-0000-000000000000}"/>
          </ac:spMkLst>
        </pc:spChg>
        <pc:spChg chg="del">
          <ac:chgData name="cfarizali@outlook.com" userId="2ff2b29acfbf9cc8" providerId="LiveId" clId="{CEFBB77C-152B-A843-B7A5-A48F9609AD62}" dt="2018-09-17T23:24:07.170" v="2294" actId="478"/>
          <ac:spMkLst>
            <pc:docMk/>
            <pc:sldMk cId="2356217940" sldId="552"/>
            <ac:spMk id="5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23:24:33.222" v="2300" actId="1076"/>
          <ac:spMkLst>
            <pc:docMk/>
            <pc:sldMk cId="2356217940" sldId="552"/>
            <ac:spMk id="6" creationId="{00000000-0000-0000-0000-000000000000}"/>
          </ac:spMkLst>
        </pc:spChg>
        <pc:spChg chg="mod">
          <ac:chgData name="cfarizali@outlook.com" userId="2ff2b29acfbf9cc8" providerId="LiveId" clId="{CEFBB77C-152B-A843-B7A5-A48F9609AD62}" dt="2018-09-17T23:24:37.082" v="2301" actId="14100"/>
          <ac:spMkLst>
            <pc:docMk/>
            <pc:sldMk cId="2356217940" sldId="552"/>
            <ac:spMk id="7" creationId="{00000000-0000-0000-0000-000000000000}"/>
          </ac:spMkLst>
        </pc:spChg>
        <pc:spChg chg="add del mod">
          <ac:chgData name="cfarizali@outlook.com" userId="2ff2b29acfbf9cc8" providerId="LiveId" clId="{CEFBB77C-152B-A843-B7A5-A48F9609AD62}" dt="2018-09-17T23:24:10.740" v="2295" actId="478"/>
          <ac:spMkLst>
            <pc:docMk/>
            <pc:sldMk cId="2356217940" sldId="552"/>
            <ac:spMk id="9" creationId="{AEFF4BFE-E39E-0049-BC00-7BCEE9EE2E46}"/>
          </ac:spMkLst>
        </pc:spChg>
        <pc:spChg chg="add del mod">
          <ac:chgData name="cfarizali@outlook.com" userId="2ff2b29acfbf9cc8" providerId="LiveId" clId="{CEFBB77C-152B-A843-B7A5-A48F9609AD62}" dt="2018-09-17T23:24:10.740" v="2295" actId="478"/>
          <ac:spMkLst>
            <pc:docMk/>
            <pc:sldMk cId="2356217940" sldId="552"/>
            <ac:spMk id="11" creationId="{36E66414-D11A-6D43-A57E-CF73E0016AC7}"/>
          </ac:spMkLst>
        </pc:spChg>
        <pc:spChg chg="add del mod">
          <ac:chgData name="cfarizali@outlook.com" userId="2ff2b29acfbf9cc8" providerId="LiveId" clId="{CEFBB77C-152B-A843-B7A5-A48F9609AD62}" dt="2018-09-17T23:24:10.740" v="2295" actId="478"/>
          <ac:spMkLst>
            <pc:docMk/>
            <pc:sldMk cId="2356217940" sldId="552"/>
            <ac:spMk id="13" creationId="{C06D331D-ECD5-A24A-8AA0-44E0BE48D940}"/>
          </ac:spMkLst>
        </pc:spChg>
      </pc:sldChg>
    </pc:docChg>
  </pc:docChgLst>
</pc:chgInfo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drawings/_rels/vmlDrawing11.vml.rels><?xml version="1.0" encoding="UTF-8" standalone="yes"?>
<Relationships xmlns="http://schemas.openxmlformats.org/package/2006/relationships"><Relationship Id="rId1" Type="http://schemas.openxmlformats.org/officeDocument/2006/relationships/image" Target="../media/image29.wmf"/></Relationships>
</file>

<file path=ppt/drawings/_rels/vmlDrawing1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13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14.vml.rels><?xml version="1.0" encoding="UTF-8" standalone="yes"?>
<Relationships xmlns="http://schemas.openxmlformats.org/package/2006/relationships"><Relationship Id="rId2" Type="http://schemas.openxmlformats.org/officeDocument/2006/relationships/image" Target="../media/image33.emf"/><Relationship Id="rId1" Type="http://schemas.openxmlformats.org/officeDocument/2006/relationships/image" Target="../media/image32.emf"/></Relationships>
</file>

<file path=ppt/drawings/_rels/vmlDrawing15.vml.rels><?xml version="1.0" encoding="UTF-8" standalone="yes"?>
<Relationships xmlns="http://schemas.openxmlformats.org/package/2006/relationships"><Relationship Id="rId2" Type="http://schemas.openxmlformats.org/officeDocument/2006/relationships/image" Target="../media/image35.emf"/><Relationship Id="rId1" Type="http://schemas.openxmlformats.org/officeDocument/2006/relationships/image" Target="../media/image34.emf"/></Relationships>
</file>

<file path=ppt/drawings/_rels/vmlDrawing16.vml.rels><?xml version="1.0" encoding="UTF-8" standalone="yes"?>
<Relationships xmlns="http://schemas.openxmlformats.org/package/2006/relationships"><Relationship Id="rId2" Type="http://schemas.openxmlformats.org/officeDocument/2006/relationships/image" Target="../media/image37.emf"/><Relationship Id="rId1" Type="http://schemas.openxmlformats.org/officeDocument/2006/relationships/image" Target="../media/image36.e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39.emf"/><Relationship Id="rId1" Type="http://schemas.openxmlformats.org/officeDocument/2006/relationships/image" Target="../media/image38.emf"/></Relationships>
</file>

<file path=ppt/drawings/_rels/vmlDrawing18.vml.rels><?xml version="1.0" encoding="UTF-8" standalone="yes"?>
<Relationships xmlns="http://schemas.openxmlformats.org/package/2006/relationships"><Relationship Id="rId2" Type="http://schemas.openxmlformats.org/officeDocument/2006/relationships/image" Target="../media/image41.emf"/><Relationship Id="rId1" Type="http://schemas.openxmlformats.org/officeDocument/2006/relationships/image" Target="../media/image40.emf"/></Relationships>
</file>

<file path=ppt/drawings/_rels/vmlDrawing19.vml.rels><?xml version="1.0" encoding="UTF-8" standalone="yes"?>
<Relationships xmlns="http://schemas.openxmlformats.org/package/2006/relationships"><Relationship Id="rId2" Type="http://schemas.openxmlformats.org/officeDocument/2006/relationships/image" Target="../media/image43.emf"/><Relationship Id="rId1" Type="http://schemas.openxmlformats.org/officeDocument/2006/relationships/image" Target="../media/image42.e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5.wmf"/><Relationship Id="rId2" Type="http://schemas.openxmlformats.org/officeDocument/2006/relationships/image" Target="../media/image14.wmf"/><Relationship Id="rId1" Type="http://schemas.openxmlformats.org/officeDocument/2006/relationships/image" Target="../media/image13.wmf"/><Relationship Id="rId4" Type="http://schemas.openxmlformats.org/officeDocument/2006/relationships/image" Target="../media/image16.wmf"/></Relationships>
</file>

<file path=ppt/drawings/_rels/vmlDrawing20.vml.rels><?xml version="1.0" encoding="UTF-8" standalone="yes"?>
<Relationships xmlns="http://schemas.openxmlformats.org/package/2006/relationships"><Relationship Id="rId2" Type="http://schemas.openxmlformats.org/officeDocument/2006/relationships/image" Target="../media/image45.emf"/><Relationship Id="rId1" Type="http://schemas.openxmlformats.org/officeDocument/2006/relationships/image" Target="../media/image44.emf"/></Relationships>
</file>

<file path=ppt/drawings/_rels/vmlDrawing2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6.emf"/></Relationships>
</file>

<file path=ppt/drawings/_rels/vmlDrawing22.vml.rels><?xml version="1.0" encoding="UTF-8" standalone="yes"?>
<Relationships xmlns="http://schemas.openxmlformats.org/package/2006/relationships"><Relationship Id="rId2" Type="http://schemas.openxmlformats.org/officeDocument/2006/relationships/image" Target="../media/image50.emf"/><Relationship Id="rId1" Type="http://schemas.openxmlformats.org/officeDocument/2006/relationships/image" Target="../media/image49.emf"/></Relationships>
</file>

<file path=ppt/drawings/_rels/vmlDrawing23.vml.rels><?xml version="1.0" encoding="UTF-8" standalone="yes"?>
<Relationships xmlns="http://schemas.openxmlformats.org/package/2006/relationships"><Relationship Id="rId1" Type="http://schemas.openxmlformats.org/officeDocument/2006/relationships/image" Target="../media/image52.emf"/></Relationships>
</file>

<file path=ppt/drawings/_rels/vmlDrawing24.vml.rels><?xml version="1.0" encoding="UTF-8" standalone="yes"?>
<Relationships xmlns="http://schemas.openxmlformats.org/package/2006/relationships"><Relationship Id="rId1" Type="http://schemas.openxmlformats.org/officeDocument/2006/relationships/image" Target="../media/image53.e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9.wmf"/><Relationship Id="rId2" Type="http://schemas.openxmlformats.org/officeDocument/2006/relationships/image" Target="../media/image18.wmf"/><Relationship Id="rId1" Type="http://schemas.openxmlformats.org/officeDocument/2006/relationships/image" Target="../media/image17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22.emf"/></Relationships>
</file>

<file path=ppt/drawings/_rels/vmlDrawing7.vml.rels><?xml version="1.0" encoding="UTF-8" standalone="yes"?>
<Relationships xmlns="http://schemas.openxmlformats.org/package/2006/relationships"><Relationship Id="rId2" Type="http://schemas.openxmlformats.org/officeDocument/2006/relationships/image" Target="../media/image24.emf"/><Relationship Id="rId1" Type="http://schemas.openxmlformats.org/officeDocument/2006/relationships/image" Target="../media/image23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26.emf"/></Relationships>
</file>

<file path=ppt/drawings/_rels/vmlDrawing9.vml.rels><?xml version="1.0" encoding="UTF-8" standalone="yes"?>
<Relationships xmlns="http://schemas.openxmlformats.org/package/2006/relationships"><Relationship Id="rId1" Type="http://schemas.openxmlformats.org/officeDocument/2006/relationships/image" Target="../media/image28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488C221-E8F7-4751-8151-3475D1BAB384}" type="datetimeFigureOut">
              <a:rPr lang="en-US" smtClean="0"/>
              <a:t>11/2/2018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56DEF34-A5D4-4E7C-9B0D-4B468575A2D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1518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DEF34-A5D4-4E7C-9B0D-4B468575A2DE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33723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ms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EF34-A5D4-4E7C-9B0D-4B468575A2DE}" type="slidenum">
              <a:rPr lang="en-US" smtClean="0"/>
              <a:t>104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04850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3375CCBF-0777-48C9-A520-5ED14CFCE8BB}" type="slidenum">
              <a:rPr lang="en-US" altLang="en-US" sz="130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121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  <p:sp>
        <p:nvSpPr>
          <p:cNvPr id="1741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4400" y="741363"/>
            <a:ext cx="4929188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4686300"/>
            <a:ext cx="4956175" cy="44402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65412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2987AC5-4AEF-439E-A7FC-ECE8FF8B8521}" type="slidenum">
              <a:rPr lang="en-US" altLang="en-US" sz="130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122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  <p:sp>
        <p:nvSpPr>
          <p:cNvPr id="194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4400" y="741363"/>
            <a:ext cx="4929188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946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4686300"/>
            <a:ext cx="4956175" cy="44402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0851112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7EE2CF3C-ACB4-490C-80DD-1E0FDB4C7B41}" type="slidenum">
              <a:rPr lang="en-US" altLang="en-US" sz="130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123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  <p:sp>
        <p:nvSpPr>
          <p:cNvPr id="2150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4400" y="741363"/>
            <a:ext cx="4929188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150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4686300"/>
            <a:ext cx="4956175" cy="4440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0206704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674BBD3-B2BE-446E-A8A0-1D29F2EB0056}" type="slidenum">
              <a:rPr lang="en-US" altLang="en-US" sz="130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124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  <p:sp>
        <p:nvSpPr>
          <p:cNvPr id="23555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4400" y="741363"/>
            <a:ext cx="4929188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3556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4686300"/>
            <a:ext cx="4956175" cy="4440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2654435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5D4A6236-1BC0-4E4B-83F3-CE5BFD1C3F6D}" type="slidenum">
              <a:rPr lang="en-US" altLang="en-US" sz="130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125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4400" y="741363"/>
            <a:ext cx="4929188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4686300"/>
            <a:ext cx="4956175" cy="4440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043006344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40866453-8294-4607-8F3F-57C5C5DE3FD3}" type="slidenum">
              <a:rPr lang="en-US" altLang="en-US" sz="130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126</a:t>
            </a:fld>
            <a:endParaRPr lang="en-US" altLang="en-US" sz="1300">
              <a:latin typeface="Times New Roman" panose="02020603050405020304" pitchFamily="18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4400" y="741363"/>
            <a:ext cx="4929188" cy="369887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4686300"/>
            <a:ext cx="4956175" cy="4440238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9048" tIns="49524" rIns="99048" bIns="49524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25765430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1021992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85372" indent="-302066" defTabSz="1021992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208265" indent="-241653" defTabSz="1021992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91571" indent="-241653" defTabSz="1021992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174878" indent="-241653" defTabSz="1021992">
              <a:spcBef>
                <a:spcPct val="30000"/>
              </a:spcBef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658184" indent="-241653" defTabSz="1021992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3141490" indent="-241653" defTabSz="1021992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624796" indent="-241653" defTabSz="1021992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4108102" indent="-241653" defTabSz="1021992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D24FDE33-897F-4152-810F-3264493BC829}" type="slidenum">
              <a:rPr lang="en-US" sz="140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127</a:t>
            </a:fld>
            <a:endParaRPr lang="en-US" sz="1400">
              <a:latin typeface="Times New Roman" panose="02020603050405020304" pitchFamily="18" charset="0"/>
            </a:endParaRPr>
          </a:p>
        </p:txBody>
      </p:sp>
      <p:sp>
        <p:nvSpPr>
          <p:cNvPr id="583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014413" y="777875"/>
            <a:ext cx="5180012" cy="38846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8372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60121" y="4920615"/>
            <a:ext cx="5286587" cy="466225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104426" tIns="52213" rIns="104426" bIns="52213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02329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B12F028-40B3-4CC2-8903-78B85134D83A}" type="slidenum">
              <a:rPr lang="en-CA" altLang="en-US" sz="1300">
                <a:latin typeface="Tahoma" panose="020B0604030504040204" pitchFamily="34" charset="0"/>
              </a:rPr>
              <a:pPr eaLnBrk="1" hangingPunct="1"/>
              <a:t>128</a:t>
            </a:fld>
            <a:endParaRPr lang="en-CA" altLang="en-US" sz="1300">
              <a:latin typeface="Tahoma" panose="020B0604030504040204" pitchFamily="34" charset="0"/>
            </a:endParaRPr>
          </a:p>
        </p:txBody>
      </p:sp>
      <p:sp>
        <p:nvSpPr>
          <p:cNvPr id="24579" name="Rectangle 1026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ln/>
        </p:spPr>
      </p:sp>
      <p:sp>
        <p:nvSpPr>
          <p:cNvPr id="24580" name="Rectangle 1027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2" rIns="91422" bIns="45712"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58462864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2E57A5BE-C77B-4605-BF22-79958E1E4CC7}" type="slidenum">
              <a:rPr lang="en-CA" altLang="en-US" sz="1300">
                <a:latin typeface="Tahoma" panose="020B0604030504040204" pitchFamily="34" charset="0"/>
              </a:rPr>
              <a:pPr eaLnBrk="1" hangingPunct="1"/>
              <a:t>129</a:t>
            </a:fld>
            <a:endParaRPr lang="en-CA" altLang="en-US" sz="1300">
              <a:latin typeface="Tahoma" panose="020B0604030504040204" pitchFamily="34" charset="0"/>
            </a:endParaRPr>
          </a:p>
        </p:txBody>
      </p:sp>
      <p:sp>
        <p:nvSpPr>
          <p:cNvPr id="2560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ln/>
        </p:spPr>
      </p:sp>
      <p:sp>
        <p:nvSpPr>
          <p:cNvPr id="25604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2" rIns="91422" bIns="45712"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0558918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56DEF34-A5D4-4E7C-9B0D-4B468575A2DE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6538455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447B09CA-53A3-4472-A52C-23486345BF38}" type="slidenum">
              <a:rPr lang="en-CA" altLang="en-US" sz="1300">
                <a:latin typeface="Tahoma" panose="020B0604030504040204" pitchFamily="34" charset="0"/>
              </a:rPr>
              <a:pPr eaLnBrk="1" hangingPunct="1"/>
              <a:t>130</a:t>
            </a:fld>
            <a:endParaRPr lang="en-CA" altLang="en-US" sz="1300">
              <a:latin typeface="Tahoma" panose="020B0604030504040204" pitchFamily="34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solidFill>
            <a:srgbClr val="FFFFFF"/>
          </a:solidFill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22" tIns="45712" rIns="91422" bIns="45712"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9846376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18900E0-EC48-4C06-B440-C60C27C95D36}" type="slidenum">
              <a:rPr lang="en-CA" altLang="en-US" sz="1300">
                <a:latin typeface="Tahoma" panose="020B0604030504040204" pitchFamily="34" charset="0"/>
              </a:rPr>
              <a:pPr eaLnBrk="1" hangingPunct="1"/>
              <a:t>131</a:t>
            </a:fld>
            <a:endParaRPr lang="en-CA" altLang="en-US" sz="1300">
              <a:latin typeface="Tahoma" panose="020B0604030504040204" pitchFamily="34" charset="0"/>
            </a:endParaRPr>
          </a:p>
        </p:txBody>
      </p:sp>
      <p:sp>
        <p:nvSpPr>
          <p:cNvPr id="2765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ln/>
        </p:spPr>
      </p:sp>
      <p:sp>
        <p:nvSpPr>
          <p:cNvPr id="2765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2" rIns="91422" bIns="45712"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3599010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3EE30A65-5370-4925-B3F4-B1BFF0742B6F}" type="slidenum">
              <a:rPr lang="en-CA" altLang="en-US" sz="1300">
                <a:latin typeface="Tahoma" panose="020B0604030504040204" pitchFamily="34" charset="0"/>
              </a:rPr>
              <a:pPr eaLnBrk="1" hangingPunct="1"/>
              <a:t>132</a:t>
            </a:fld>
            <a:endParaRPr lang="en-CA" altLang="en-US" sz="1300">
              <a:latin typeface="Tahoma" panose="020B0604030504040204" pitchFamily="34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solidFill>
            <a:srgbClr val="FFFFFF"/>
          </a:solidFill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22" tIns="45712" rIns="91422" bIns="45712"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79081806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08C150B8-ECCF-421E-BE5A-ED8AB9B0AB41}" type="slidenum">
              <a:rPr lang="en-CA" altLang="en-US" sz="1300">
                <a:latin typeface="Tahoma" panose="020B0604030504040204" pitchFamily="34" charset="0"/>
              </a:rPr>
              <a:pPr eaLnBrk="1" hangingPunct="1"/>
              <a:t>133</a:t>
            </a:fld>
            <a:endParaRPr lang="en-CA" altLang="en-US" sz="1300">
              <a:latin typeface="Tahoma" panose="020B0604030504040204" pitchFamily="34" charset="0"/>
            </a:endParaRPr>
          </a:p>
        </p:txBody>
      </p:sp>
      <p:sp>
        <p:nvSpPr>
          <p:cNvPr id="2969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ln/>
        </p:spPr>
      </p:sp>
      <p:sp>
        <p:nvSpPr>
          <p:cNvPr id="29700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422" tIns="45712" rIns="91422" bIns="45712"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4925761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00A8069-6B25-4789-AD0E-60A76A0CF7E9}" type="slidenum">
              <a:rPr lang="en-CA" altLang="en-US" sz="1300">
                <a:latin typeface="Tahoma" panose="020B0604030504040204" pitchFamily="34" charset="0"/>
              </a:rPr>
              <a:pPr eaLnBrk="1" hangingPunct="1"/>
              <a:t>134</a:t>
            </a:fld>
            <a:endParaRPr lang="en-CA" altLang="en-US" sz="1300">
              <a:latin typeface="Tahoma" panose="020B0604030504040204" pitchFamily="34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solidFill>
            <a:srgbClr val="FFFFFF"/>
          </a:solidFill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22" tIns="45712" rIns="91422" bIns="45712"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9367469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D7BCA036-E3FA-4A2E-97F7-E0772EB6EE03}" type="slidenum">
              <a:rPr lang="en-CA" altLang="en-US" sz="1300">
                <a:latin typeface="Tahoma" panose="020B0604030504040204" pitchFamily="34" charset="0"/>
              </a:rPr>
              <a:pPr eaLnBrk="1" hangingPunct="1"/>
              <a:t>135</a:t>
            </a:fld>
            <a:endParaRPr lang="en-CA" altLang="en-US" sz="1300">
              <a:latin typeface="Tahoma" panose="020B0604030504040204" pitchFamily="34" charset="0"/>
            </a:endParaRPr>
          </a:p>
        </p:txBody>
      </p:sp>
      <p:sp>
        <p:nvSpPr>
          <p:cNvPr id="317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solidFill>
            <a:srgbClr val="FFFFFF"/>
          </a:solidFill>
          <a:ln/>
        </p:spPr>
      </p:sp>
      <p:sp>
        <p:nvSpPr>
          <p:cNvPr id="31748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22" tIns="45712" rIns="91422" bIns="45712"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5371200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738F99B8-8605-42BC-8E54-88EE78DB94FA}" type="slidenum">
              <a:rPr lang="en-CA" altLang="en-US" sz="1300">
                <a:latin typeface="Tahoma" panose="020B0604030504040204" pitchFamily="34" charset="0"/>
              </a:rPr>
              <a:pPr eaLnBrk="1" hangingPunct="1"/>
              <a:t>136</a:t>
            </a:fld>
            <a:endParaRPr lang="en-CA" altLang="en-US" sz="1300">
              <a:latin typeface="Tahoma" panose="020B0604030504040204" pitchFamily="34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solidFill>
            <a:srgbClr val="FFFFFF"/>
          </a:solidFill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22" tIns="45712" rIns="91422" bIns="45712"/>
          <a:lstStyle/>
          <a:p>
            <a:pPr eaLnBrk="1" hangingPunct="1"/>
            <a:endParaRPr lang="en-US" altLang="en-US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3542559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fld id="{1DB8E340-8D8A-41DB-8C9C-6BE1F9B8B8DB}" type="slidenum">
              <a:rPr lang="en-CA" altLang="en-US" sz="1300">
                <a:latin typeface="Tahoma" panose="020B0604030504040204" pitchFamily="34" charset="0"/>
              </a:rPr>
              <a:pPr eaLnBrk="1" hangingPunct="1"/>
              <a:t>137</a:t>
            </a:fld>
            <a:endParaRPr lang="en-CA" altLang="en-US" sz="1300">
              <a:latin typeface="Tahoma" panose="020B0604030504040204" pitchFamily="34" charset="0"/>
            </a:endParaRPr>
          </a:p>
        </p:txBody>
      </p:sp>
      <p:sp>
        <p:nvSpPr>
          <p:cNvPr id="337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8888" y="720725"/>
            <a:ext cx="4800600" cy="3600450"/>
          </a:xfrm>
          <a:solidFill>
            <a:srgbClr val="FFFFFF"/>
          </a:solidFill>
          <a:ln/>
        </p:spPr>
      </p:sp>
      <p:sp>
        <p:nvSpPr>
          <p:cNvPr id="33796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</a:ln>
        </p:spPr>
        <p:txBody>
          <a:bodyPr lIns="91422" tIns="45712" rIns="91422" bIns="45712"/>
          <a:lstStyle/>
          <a:p>
            <a:pPr eaLnBrk="1" hangingPunct="1"/>
            <a:endParaRPr lang="en-US" altLang="en-US" dirty="0"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876171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3CD82E6-F233-4A25-97DC-FCFCDBCE55A2}" type="slidenum">
              <a:rPr lang="en-CA" altLang="en-US"/>
              <a:pPr eaLnBrk="1" hangingPunct="1"/>
              <a:t>66</a:t>
            </a:fld>
            <a:endParaRPr lang="en-CA" altLang="en-US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9680947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330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E3CD82E6-F233-4A25-97DC-FCFCDBCE55A2}" type="slidenum">
              <a:rPr lang="en-CA" altLang="en-US"/>
              <a:pPr eaLnBrk="1" hangingPunct="1"/>
              <a:t>67</a:t>
            </a:fld>
            <a:endParaRPr lang="en-CA" altLang="en-US"/>
          </a:p>
        </p:txBody>
      </p:sp>
      <p:sp>
        <p:nvSpPr>
          <p:cNvPr id="993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99332" name="Rectangle 3"/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763876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A3D928E4-6439-4166-A33E-9D1C47CFD352}" type="slidenum">
              <a:rPr lang="en-US" sz="130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68</a:t>
            </a:fld>
            <a:endParaRPr lang="en-US" sz="1300">
              <a:latin typeface="Times New Roman" panose="02020603050405020304" pitchFamily="18" charset="0"/>
            </a:endParaRPr>
          </a:p>
        </p:txBody>
      </p:sp>
      <p:sp>
        <p:nvSpPr>
          <p:cNvPr id="501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4400" y="741363"/>
            <a:ext cx="4929188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0180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4686300"/>
            <a:ext cx="4956175" cy="44402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99026" tIns="49512" rIns="99026" bIns="49512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17373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B8228A7-BB95-4345-904D-E6CF14820FE6}" type="slidenum">
              <a:rPr lang="en-US" sz="130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69</a:t>
            </a:fld>
            <a:endParaRPr lang="en-US" sz="1300">
              <a:latin typeface="Times New Roman" panose="02020603050405020304" pitchFamily="18" charset="0"/>
            </a:endParaRPr>
          </a:p>
        </p:txBody>
      </p:sp>
      <p:sp>
        <p:nvSpPr>
          <p:cNvPr id="522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4400" y="741363"/>
            <a:ext cx="4929188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22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4686300"/>
            <a:ext cx="4956175" cy="44402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99026" tIns="49512" rIns="99026" bIns="49512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004844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 defTabSz="966788">
              <a:spcBef>
                <a:spcPct val="30000"/>
              </a:spcBef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defTabSz="966788" eaLnBrk="0" fontAlgn="base" hangingPunct="0">
              <a:spcBef>
                <a:spcPct val="30000"/>
              </a:spcBef>
              <a:spcAft>
                <a:spcPct val="0"/>
              </a:spcAft>
              <a:defRPr sz="12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>
              <a:spcBef>
                <a:spcPct val="0"/>
              </a:spcBef>
            </a:pPr>
            <a:fld id="{EB9DA626-2B52-4F99-BFF2-0B749D3644E6}" type="slidenum">
              <a:rPr lang="en-US" sz="1300">
                <a:latin typeface="Times New Roman" panose="02020603050405020304" pitchFamily="18" charset="0"/>
              </a:rPr>
              <a:pPr>
                <a:spcBef>
                  <a:spcPct val="0"/>
                </a:spcBef>
              </a:pPr>
              <a:t>70</a:t>
            </a:fld>
            <a:endParaRPr lang="en-US" sz="1300">
              <a:latin typeface="Times New Roman" panose="02020603050405020304" pitchFamily="18" charset="0"/>
            </a:endParaRPr>
          </a:p>
        </p:txBody>
      </p:sp>
      <p:sp>
        <p:nvSpPr>
          <p:cNvPr id="563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914400" y="741363"/>
            <a:ext cx="4929188" cy="3698875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6324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00113" y="4686300"/>
            <a:ext cx="4956175" cy="4440238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99026" tIns="49512" rIns="99026" bIns="49512" numCol="1" anchor="t" anchorCtr="0" compatLnSpc="1">
            <a:prstTxWarp prst="textNoShape">
              <a:avLst/>
            </a:prstTxWarp>
          </a:bodyPr>
          <a:lstStyle/>
          <a:p>
            <a:pPr eaLnBrk="1" hangingPunct="1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769806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2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– </a:t>
            </a:r>
            <a:endParaRPr lang="ms-MY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56DEF34-A5D4-4E7C-9B0D-4B468575A2DE}" type="slidenum">
              <a:rPr lang="en-US" smtClean="0"/>
              <a:t>94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0088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5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00355" name="Notes Placeholder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MY" altLang="en-US"/>
          </a:p>
        </p:txBody>
      </p:sp>
      <p:sp>
        <p:nvSpPr>
          <p:cNvPr id="10035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85372" indent="-302066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208265" indent="-24165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91571" indent="-24165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174878" indent="-241653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658184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3141490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624796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4108102" indent="-241653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fld id="{C990662B-5FFC-42DD-AE2F-DDD995AEE7D8}" type="slidenum">
              <a:rPr lang="en-US" altLang="en-US"/>
              <a:pPr eaLnBrk="1" hangingPunct="1"/>
              <a:t>95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76901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908106-373D-44D8-9DF1-7A29614D1508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5B955F-9A60-47C8-BC1E-FB0650E4FC8C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52505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739DDE-32CE-4792-B6B5-03BDC8F5FBD9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E7D95CE-F394-44DB-9B94-AF202EE901F4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15259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29FD89B-C1BE-43BF-860C-AF41A1E761A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50F27E4-361E-494D-A609-79A602E09EC0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6071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1763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55256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/>
          </p:nvPr>
        </p:nvSpPr>
        <p:spPr>
          <a:xfrm>
            <a:off x="457200" y="274638"/>
            <a:ext cx="8229600" cy="5851525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58654787"/>
      </p:ext>
    </p:extLst>
  </p:cSld>
  <p:clrMapOvr>
    <a:masterClrMapping/>
  </p:clrMapOvr>
  <p:transition spd="slow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000" b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  <a:endParaRPr lang="en-MY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A6305-7282-48D7-98F4-4707BCE90B5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2620F-2723-4C1D-A0D6-2D78DF04BBE5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914400"/>
          </a:xfrm>
          <a:prstGeom prst="round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 anchor="ctr" anchorCtr="0"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11"/>
          <p:cNvSpPr>
            <a:spLocks noGrp="1"/>
          </p:cNvSpPr>
          <p:nvPr>
            <p:ph type="body" sz="quarter" idx="14"/>
          </p:nvPr>
        </p:nvSpPr>
        <p:spPr>
          <a:xfrm>
            <a:off x="455645" y="2514600"/>
            <a:ext cx="8229600" cy="914400"/>
          </a:xfrm>
          <a:prstGeom prst="roundRect">
            <a:avLst/>
          </a:prstGeom>
          <a:solidFill>
            <a:schemeClr val="accent3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5" name="Text Placeholder 11"/>
          <p:cNvSpPr>
            <a:spLocks noGrp="1"/>
          </p:cNvSpPr>
          <p:nvPr>
            <p:ph type="body" sz="quarter" idx="15"/>
          </p:nvPr>
        </p:nvSpPr>
        <p:spPr>
          <a:xfrm>
            <a:off x="455645" y="3505200"/>
            <a:ext cx="8229600" cy="914400"/>
          </a:xfrm>
          <a:prstGeom prst="roundRect">
            <a:avLst/>
          </a:prstGeom>
          <a:solidFill>
            <a:schemeClr val="accent4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11"/>
          <p:cNvSpPr>
            <a:spLocks noGrp="1"/>
          </p:cNvSpPr>
          <p:nvPr>
            <p:ph type="body" sz="quarter" idx="16"/>
          </p:nvPr>
        </p:nvSpPr>
        <p:spPr>
          <a:xfrm>
            <a:off x="455645" y="4495800"/>
            <a:ext cx="8229600" cy="914400"/>
          </a:xfrm>
          <a:prstGeom prst="roundRect">
            <a:avLst/>
          </a:prstGeom>
          <a:solidFill>
            <a:schemeClr val="accent5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11"/>
          <p:cNvSpPr>
            <a:spLocks noGrp="1"/>
          </p:cNvSpPr>
          <p:nvPr>
            <p:ph type="body" sz="quarter" idx="17"/>
          </p:nvPr>
        </p:nvSpPr>
        <p:spPr>
          <a:xfrm>
            <a:off x="455645" y="5502679"/>
            <a:ext cx="8229600" cy="914400"/>
          </a:xfrm>
          <a:prstGeom prst="roundRect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none"/>
        </p:style>
        <p:txBody>
          <a:bodyPr/>
          <a:lstStyle>
            <a:lvl1pPr marL="342900" indent="-342900">
              <a:buClr>
                <a:schemeClr val="bg1"/>
              </a:buClr>
              <a:buFont typeface="Wingdings" panose="05000000000000000000" pitchFamily="2" charset="2"/>
              <a:buChar char="{"/>
              <a:defRPr sz="2400">
                <a:solidFill>
                  <a:schemeClr val="bg1"/>
                </a:solidFill>
              </a:defRPr>
            </a:lvl1pPr>
            <a:lvl2pPr marL="742950" indent="-285750">
              <a:buFont typeface="Wingdings 2" panose="05020102010507070707" pitchFamily="18" charset="2"/>
              <a:buChar char=""/>
              <a:defRPr sz="2000"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2034913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158E2-BC13-4F50-8BBE-C7C3A32D147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F39769-412B-442C-8C4E-CB6033C33AD7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009550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CE68A3E-36C9-4752-B577-B62A2CCFF66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6331031-B76B-4A32-BD4A-ABEFECDD148F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5732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D56E9B-D892-449F-AD2B-C05E8D9CE7F6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097E55-29D3-458D-8187-25BE8D5275DE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5481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80B651-01E2-449E-912B-B1C91B54E74D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88BFA2-2A9E-4F96-8F69-22415848D6DB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4946048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2A6305-7282-48D7-98F4-4707BCE90B5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302620F-2723-4C1D-A0D6-2D78DF04BBE5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244190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8A0E29-0CB6-437B-B927-0738FB0AE310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1F368E8-7762-4CC4-9161-103D68C3B527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306673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MY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DFBFA9E-9862-4E23-B972-0B0B2DFE30B3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B1DB542-F085-45F1-AF3E-F1AE0F4101E2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038933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  <a:endParaRPr lang="en-MY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MY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F3CD48E-6A16-4B08-9BE7-8224E2763E32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FB0185E-359C-42B0-B25B-3C3BBD808EE0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15927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  <a:endParaRPr lang="en-MY" altLang="en-US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  <a:endParaRPr lang="en-MY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67EE7152-6909-4618-BDFA-5049A6E696F4}" type="datetimeFigureOut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2/11/2018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DEE15C99-C70B-4EFB-91A5-0C57D5B15733}" type="slidenum">
              <a:rPr lang="en-MY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‹#›</a:t>
            </a:fld>
            <a:endParaRPr lang="en-MY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1031" name="Picture 7"/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88" y="0"/>
            <a:ext cx="9140825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65133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12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1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7" Type="http://schemas.openxmlformats.org/officeDocument/2006/relationships/image" Target="../media/image3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4.vml"/><Relationship Id="rId6" Type="http://schemas.openxmlformats.org/officeDocument/2006/relationships/oleObject" Target="../embeddings/oleObject19.bin"/><Relationship Id="rId5" Type="http://schemas.openxmlformats.org/officeDocument/2006/relationships/image" Target="../media/image32.emf"/><Relationship Id="rId4" Type="http://schemas.openxmlformats.org/officeDocument/2006/relationships/oleObject" Target="../embeddings/oleObject18.bin"/></Relationships>
</file>

<file path=ppt/slides/_rels/slide12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2.xml"/><Relationship Id="rId7" Type="http://schemas.openxmlformats.org/officeDocument/2006/relationships/image" Target="../media/image3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5.vml"/><Relationship Id="rId6" Type="http://schemas.openxmlformats.org/officeDocument/2006/relationships/oleObject" Target="../embeddings/oleObject21.bin"/><Relationship Id="rId5" Type="http://schemas.openxmlformats.org/officeDocument/2006/relationships/image" Target="../media/image34.emf"/><Relationship Id="rId4" Type="http://schemas.openxmlformats.org/officeDocument/2006/relationships/oleObject" Target="../embeddings/oleObject20.bin"/></Relationships>
</file>

<file path=ppt/slides/_rels/slide1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3.xml"/><Relationship Id="rId7" Type="http://schemas.openxmlformats.org/officeDocument/2006/relationships/image" Target="../media/image37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23.bin"/><Relationship Id="rId5" Type="http://schemas.openxmlformats.org/officeDocument/2006/relationships/image" Target="../media/image36.emf"/><Relationship Id="rId4" Type="http://schemas.openxmlformats.org/officeDocument/2006/relationships/oleObject" Target="../embeddings/oleObject22.bin"/></Relationships>
</file>

<file path=ppt/slides/_rels/slide1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4.xml"/><Relationship Id="rId7" Type="http://schemas.openxmlformats.org/officeDocument/2006/relationships/image" Target="../media/image39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7.vml"/><Relationship Id="rId6" Type="http://schemas.openxmlformats.org/officeDocument/2006/relationships/oleObject" Target="../embeddings/oleObject25.bin"/><Relationship Id="rId5" Type="http://schemas.openxmlformats.org/officeDocument/2006/relationships/image" Target="../media/image38.emf"/><Relationship Id="rId4" Type="http://schemas.openxmlformats.org/officeDocument/2006/relationships/oleObject" Target="../embeddings/oleObject24.bin"/></Relationships>
</file>

<file path=ppt/slides/_rels/slide1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5.xml"/><Relationship Id="rId7" Type="http://schemas.openxmlformats.org/officeDocument/2006/relationships/image" Target="../media/image41.e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8.vml"/><Relationship Id="rId6" Type="http://schemas.openxmlformats.org/officeDocument/2006/relationships/oleObject" Target="../embeddings/oleObject27.bin"/><Relationship Id="rId5" Type="http://schemas.openxmlformats.org/officeDocument/2006/relationships/image" Target="../media/image40.emf"/><Relationship Id="rId4" Type="http://schemas.openxmlformats.org/officeDocument/2006/relationships/oleObject" Target="../embeddings/oleObject26.bin"/></Relationships>
</file>

<file path=ppt/slides/_rels/slide12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7" Type="http://schemas.openxmlformats.org/officeDocument/2006/relationships/image" Target="../media/image43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9.vml"/><Relationship Id="rId6" Type="http://schemas.openxmlformats.org/officeDocument/2006/relationships/oleObject" Target="../embeddings/oleObject29.bin"/><Relationship Id="rId5" Type="http://schemas.openxmlformats.org/officeDocument/2006/relationships/image" Target="../media/image42.emf"/><Relationship Id="rId4" Type="http://schemas.openxmlformats.org/officeDocument/2006/relationships/oleObject" Target="../embeddings/oleObject28.bin"/></Relationships>
</file>

<file path=ppt/slides/_rels/slide12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7.xml"/><Relationship Id="rId7" Type="http://schemas.openxmlformats.org/officeDocument/2006/relationships/image" Target="../media/image45.emf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0.vml"/><Relationship Id="rId6" Type="http://schemas.openxmlformats.org/officeDocument/2006/relationships/oleObject" Target="../embeddings/oleObject31.bin"/><Relationship Id="rId5" Type="http://schemas.openxmlformats.org/officeDocument/2006/relationships/image" Target="../media/image44.emf"/><Relationship Id="rId4" Type="http://schemas.openxmlformats.org/officeDocument/2006/relationships/oleObject" Target="../embeddings/oleObject30.bin"/></Relationships>
</file>

<file path=ppt/slides/_rels/slide1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/Relationships>
</file>

<file path=ppt/slides/_rels/slide1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1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1.vml"/><Relationship Id="rId5" Type="http://schemas.openxmlformats.org/officeDocument/2006/relationships/image" Target="../media/image46.emf"/><Relationship Id="rId4" Type="http://schemas.openxmlformats.org/officeDocument/2006/relationships/oleObject" Target="../embeddings/oleObject32.bin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/Relationships>
</file>

<file path=ppt/slides/_rels/slide1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/Relationships>
</file>

<file path=ppt/slides/_rels/slide1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emf"/><Relationship Id="rId3" Type="http://schemas.openxmlformats.org/officeDocument/2006/relationships/notesSlide" Target="../notesSlides/notesSlide24.xml"/><Relationship Id="rId7" Type="http://schemas.openxmlformats.org/officeDocument/2006/relationships/oleObject" Target="../embeddings/oleObject3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2.vml"/><Relationship Id="rId6" Type="http://schemas.openxmlformats.org/officeDocument/2006/relationships/image" Target="../media/image51.jpeg"/><Relationship Id="rId5" Type="http://schemas.openxmlformats.org/officeDocument/2006/relationships/image" Target="../media/image49.emf"/><Relationship Id="rId4" Type="http://schemas.openxmlformats.org/officeDocument/2006/relationships/oleObject" Target="../embeddings/oleObject33.bin"/></Relationships>
</file>

<file path=ppt/slides/_rels/slide13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5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3.vml"/><Relationship Id="rId6" Type="http://schemas.openxmlformats.org/officeDocument/2006/relationships/image" Target="../media/image51.jpeg"/><Relationship Id="rId5" Type="http://schemas.openxmlformats.org/officeDocument/2006/relationships/image" Target="../media/image52.emf"/><Relationship Id="rId4" Type="http://schemas.openxmlformats.org/officeDocument/2006/relationships/oleObject" Target="../embeddings/oleObject35.bin"/></Relationships>
</file>

<file path=ppt/slides/_rels/slide13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6.xm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4.vml"/><Relationship Id="rId6" Type="http://schemas.openxmlformats.org/officeDocument/2006/relationships/image" Target="../media/image51.jpeg"/><Relationship Id="rId5" Type="http://schemas.openxmlformats.org/officeDocument/2006/relationships/image" Target="../media/image53.emf"/><Relationship Id="rId4" Type="http://schemas.openxmlformats.org/officeDocument/2006/relationships/oleObject" Target="../embeddings/oleObject36.bin"/></Relationships>
</file>

<file path=ppt/slides/_rels/slide1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12.emf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wmf"/><Relationship Id="rId3" Type="http://schemas.openxmlformats.org/officeDocument/2006/relationships/oleObject" Target="../embeddings/oleObject2.bin"/><Relationship Id="rId7" Type="http://schemas.openxmlformats.org/officeDocument/2006/relationships/oleObject" Target="../embeddings/oleObject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4.wmf"/><Relationship Id="rId5" Type="http://schemas.openxmlformats.org/officeDocument/2006/relationships/oleObject" Target="../embeddings/oleObject3.bin"/><Relationship Id="rId10" Type="http://schemas.openxmlformats.org/officeDocument/2006/relationships/image" Target="../media/image16.wmf"/><Relationship Id="rId4" Type="http://schemas.openxmlformats.org/officeDocument/2006/relationships/image" Target="../media/image13.wmf"/><Relationship Id="rId9" Type="http://schemas.openxmlformats.org/officeDocument/2006/relationships/oleObject" Target="../embeddings/oleObject5.bin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wmf"/><Relationship Id="rId3" Type="http://schemas.openxmlformats.org/officeDocument/2006/relationships/oleObject" Target="../embeddings/oleObject6.bin"/><Relationship Id="rId7" Type="http://schemas.openxmlformats.org/officeDocument/2006/relationships/oleObject" Target="../embeddings/oleObject8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8.wmf"/><Relationship Id="rId5" Type="http://schemas.openxmlformats.org/officeDocument/2006/relationships/oleObject" Target="../embeddings/oleObject7.bin"/><Relationship Id="rId4" Type="http://schemas.openxmlformats.org/officeDocument/2006/relationships/image" Target="../media/image17.wmf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9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20.emf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0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21.emf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1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22.emf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2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7.vml"/><Relationship Id="rId6" Type="http://schemas.openxmlformats.org/officeDocument/2006/relationships/image" Target="../media/image24.emf"/><Relationship Id="rId5" Type="http://schemas.openxmlformats.org/officeDocument/2006/relationships/oleObject" Target="../embeddings/oleObject13.bin"/><Relationship Id="rId4" Type="http://schemas.openxmlformats.org/officeDocument/2006/relationships/image" Target="../media/image23.emf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learning.utm.my/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scsj1013-07" TargetMode="External"/><Relationship Id="rId2" Type="http://schemas.openxmlformats.org/officeDocument/2006/relationships/hyperlink" Target="http://bit.ly/scsj1013-04" TargetMode="External"/><Relationship Id="rId1" Type="http://schemas.openxmlformats.org/officeDocument/2006/relationships/slideLayout" Target="../slideLayouts/slideLayout3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26.emf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9.vml"/><Relationship Id="rId5" Type="http://schemas.openxmlformats.org/officeDocument/2006/relationships/image" Target="../media/image28.wmf"/><Relationship Id="rId4" Type="http://schemas.openxmlformats.org/officeDocument/2006/relationships/oleObject" Target="../embeddings/oleObject15.bin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0.vml"/><Relationship Id="rId5" Type="http://schemas.openxmlformats.org/officeDocument/2006/relationships/image" Target="../media/image28.wmf"/><Relationship Id="rId4" Type="http://schemas.openxmlformats.org/officeDocument/2006/relationships/oleObject" Target="../embeddings/oleObject16.bin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1.vml"/><Relationship Id="rId5" Type="http://schemas.openxmlformats.org/officeDocument/2006/relationships/image" Target="../media/image29.wmf"/><Relationship Id="rId4" Type="http://schemas.openxmlformats.org/officeDocument/2006/relationships/oleObject" Target="../embeddings/oleObject17.bin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2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14.xml"/><Relationship Id="rId1" Type="http://schemas.openxmlformats.org/officeDocument/2006/relationships/vmlDrawing" Target="../drawings/vmlDrawing12.vml"/><Relationship Id="rId4" Type="http://schemas.openxmlformats.org/officeDocument/2006/relationships/image" Target="../media/image26.emf"/></Relationships>
</file>

<file path=ppt/slides/_rels/slide8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4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4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3.vml"/><Relationship Id="rId4" Type="http://schemas.openxmlformats.org/officeDocument/2006/relationships/image" Target="../media/image26.emf"/></Relationships>
</file>

<file path=ppt/slides/_rels/slide8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8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01: PROGRAMMING PROBLEM-SOLVING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/>
              <a:t>Programming Technique I</a:t>
            </a:r>
          </a:p>
          <a:p>
            <a:r>
              <a:rPr lang="en-US" dirty="0"/>
              <a:t>(SCSJ1013)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371911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078BB-60CF-0243-B099-D3DA44B08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/>
              <a:t>Weekly schedule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165AB500-4164-484D-A3F2-825D68D3B3A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999" y="1447800"/>
            <a:ext cx="8463925" cy="3733800"/>
          </a:xfrm>
        </p:spPr>
      </p:pic>
    </p:spTree>
    <p:extLst>
      <p:ext uri="{BB962C8B-B14F-4D97-AF65-F5344CB8AC3E}">
        <p14:creationId xmlns:p14="http://schemas.microsoft.com/office/powerpoint/2010/main" val="3291099184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55" name="Content Placeholder 2"/>
          <p:cNvSpPr>
            <a:spLocks noGrp="1"/>
          </p:cNvSpPr>
          <p:nvPr>
            <p:ph idx="1"/>
          </p:nvPr>
        </p:nvSpPr>
        <p:spPr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/>
              <a:t>Start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/>
              <a:t>Set sum=0, counter = 0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/>
              <a:t>While (counter &lt; 10)</a:t>
            </a:r>
          </a:p>
          <a:p>
            <a:pPr marL="542925" lvl="1" indent="0">
              <a:buNone/>
              <a:tabLst>
                <a:tab pos="1165225" algn="l"/>
              </a:tabLst>
            </a:pPr>
            <a:r>
              <a:rPr lang="en-US" altLang="en-US" dirty="0"/>
              <a:t>3.1	sum = sum + counter</a:t>
            </a:r>
          </a:p>
          <a:p>
            <a:pPr marL="542925" lvl="1" indent="0">
              <a:buNone/>
              <a:tabLst>
                <a:tab pos="1165225" algn="l"/>
              </a:tabLst>
            </a:pPr>
            <a:r>
              <a:rPr lang="en-US" altLang="en-US" dirty="0"/>
              <a:t>3.2	counter = counter + 1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 err="1"/>
              <a:t>End_While</a:t>
            </a:r>
            <a:endParaRPr lang="en-US" altLang="en-US" dirty="0"/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/>
              <a:t>Display sum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/>
              <a:t>End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DE2071A5-5443-0A46-BD1F-E3B7ECCA42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0"/>
            <a:ext cx="6781800" cy="1295400"/>
          </a:xfrm>
        </p:spPr>
        <p:txBody>
          <a:bodyPr/>
          <a:lstStyle/>
          <a:p>
            <a:r>
              <a:rPr lang="en-US" altLang="en-US" sz="4000" dirty="0"/>
              <a:t>Pre-test loop: </a:t>
            </a:r>
            <a:br>
              <a:rPr lang="en-US" altLang="en-US" sz="4000" dirty="0"/>
            </a:br>
            <a:r>
              <a:rPr lang="en-US" altLang="en-US" sz="4000" dirty="0"/>
              <a:t>Example 1 - Pseudocode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777433803"/>
      </p:ext>
    </p:extLst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9" name="AutoShape 2"/>
          <p:cNvSpPr>
            <a:spLocks noChangeArrowheads="1"/>
          </p:cNvSpPr>
          <p:nvPr/>
        </p:nvSpPr>
        <p:spPr bwMode="auto">
          <a:xfrm>
            <a:off x="2700338" y="1557338"/>
            <a:ext cx="1400175" cy="514350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2000">
                <a:latin typeface="Calibri" panose="020F0502020204030204" pitchFamily="34" charset="0"/>
              </a:rPr>
              <a:t>Start</a:t>
            </a:r>
            <a:endParaRPr lang="en-US" altLang="en-US" sz="2000"/>
          </a:p>
        </p:txBody>
      </p:sp>
      <p:sp>
        <p:nvSpPr>
          <p:cNvPr id="75780" name="AutoShape 3"/>
          <p:cNvSpPr>
            <a:spLocks noChangeArrowheads="1"/>
          </p:cNvSpPr>
          <p:nvPr/>
        </p:nvSpPr>
        <p:spPr bwMode="auto">
          <a:xfrm>
            <a:off x="2500313" y="2509838"/>
            <a:ext cx="2432050" cy="60960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2000" dirty="0">
                <a:latin typeface="Calibri" panose="020F0502020204030204" pitchFamily="34" charset="0"/>
              </a:rPr>
              <a:t>sum = 0, counter = 0</a:t>
            </a:r>
            <a:endParaRPr lang="en-US" altLang="en-US" sz="2000" dirty="0"/>
          </a:p>
        </p:txBody>
      </p:sp>
      <p:sp>
        <p:nvSpPr>
          <p:cNvPr id="75781" name="AutoShape 4"/>
          <p:cNvSpPr>
            <a:spLocks noChangeArrowheads="1"/>
          </p:cNvSpPr>
          <p:nvPr/>
        </p:nvSpPr>
        <p:spPr bwMode="auto">
          <a:xfrm>
            <a:off x="2386013" y="3557588"/>
            <a:ext cx="2019300" cy="1000125"/>
          </a:xfrm>
          <a:prstGeom prst="flowChartDecisio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2000" dirty="0">
                <a:latin typeface="Calibri" panose="020F0502020204030204" pitchFamily="34" charset="0"/>
              </a:rPr>
              <a:t>counter &lt; 10</a:t>
            </a:r>
            <a:endParaRPr lang="en-US" altLang="en-US" sz="2000" dirty="0"/>
          </a:p>
        </p:txBody>
      </p:sp>
      <p:sp>
        <p:nvSpPr>
          <p:cNvPr id="75782" name="AutoShape 5"/>
          <p:cNvSpPr>
            <a:spLocks noChangeArrowheads="1"/>
          </p:cNvSpPr>
          <p:nvPr/>
        </p:nvSpPr>
        <p:spPr bwMode="auto">
          <a:xfrm>
            <a:off x="2500313" y="4995863"/>
            <a:ext cx="2359025" cy="40005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2000" dirty="0">
                <a:latin typeface="Calibri" panose="020F0502020204030204" pitchFamily="34" charset="0"/>
              </a:rPr>
              <a:t>sum = sum + counter</a:t>
            </a:r>
            <a:endParaRPr lang="en-US" altLang="en-US" sz="2000" dirty="0"/>
          </a:p>
        </p:txBody>
      </p:sp>
      <p:sp>
        <p:nvSpPr>
          <p:cNvPr id="75783" name="AutoShape 6"/>
          <p:cNvSpPr>
            <a:spLocks noChangeArrowheads="1"/>
          </p:cNvSpPr>
          <p:nvPr/>
        </p:nvSpPr>
        <p:spPr bwMode="auto">
          <a:xfrm>
            <a:off x="5486400" y="4995863"/>
            <a:ext cx="1400175" cy="514350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2000">
                <a:latin typeface="Calibri" panose="020F0502020204030204" pitchFamily="34" charset="0"/>
              </a:rPr>
              <a:t>End</a:t>
            </a:r>
            <a:endParaRPr lang="en-US" altLang="en-US" sz="2000"/>
          </a:p>
        </p:txBody>
      </p:sp>
      <p:sp>
        <p:nvSpPr>
          <p:cNvPr id="75784" name="AutoShape 7"/>
          <p:cNvSpPr>
            <a:spLocks noChangeArrowheads="1"/>
          </p:cNvSpPr>
          <p:nvPr/>
        </p:nvSpPr>
        <p:spPr bwMode="auto">
          <a:xfrm>
            <a:off x="5081588" y="3862388"/>
            <a:ext cx="2082800" cy="561975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2000" dirty="0">
                <a:latin typeface="Calibri" panose="020F0502020204030204" pitchFamily="34" charset="0"/>
              </a:rPr>
              <a:t>print sum</a:t>
            </a:r>
            <a:endParaRPr lang="en-US" altLang="en-US" sz="2000" dirty="0"/>
          </a:p>
        </p:txBody>
      </p:sp>
      <p:cxnSp>
        <p:nvCxnSpPr>
          <p:cNvPr id="75785" name="AutoShape 8"/>
          <p:cNvCxnSpPr>
            <a:cxnSpLocks noChangeShapeType="1"/>
          </p:cNvCxnSpPr>
          <p:nvPr/>
        </p:nvCxnSpPr>
        <p:spPr bwMode="auto">
          <a:xfrm>
            <a:off x="3386138" y="2071688"/>
            <a:ext cx="0" cy="438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786" name="AutoShape 9"/>
          <p:cNvCxnSpPr>
            <a:cxnSpLocks noChangeShapeType="1"/>
          </p:cNvCxnSpPr>
          <p:nvPr/>
        </p:nvCxnSpPr>
        <p:spPr bwMode="auto">
          <a:xfrm>
            <a:off x="3386138" y="3119438"/>
            <a:ext cx="0" cy="438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787" name="AutoShape 10"/>
          <p:cNvCxnSpPr>
            <a:cxnSpLocks noChangeShapeType="1"/>
          </p:cNvCxnSpPr>
          <p:nvPr/>
        </p:nvCxnSpPr>
        <p:spPr bwMode="auto">
          <a:xfrm>
            <a:off x="3386138" y="4557713"/>
            <a:ext cx="0" cy="438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788" name="AutoShape 11"/>
          <p:cNvCxnSpPr>
            <a:cxnSpLocks noChangeShapeType="1"/>
          </p:cNvCxnSpPr>
          <p:nvPr/>
        </p:nvCxnSpPr>
        <p:spPr bwMode="auto">
          <a:xfrm>
            <a:off x="4405313" y="4090988"/>
            <a:ext cx="8096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789" name="AutoShape 12"/>
          <p:cNvCxnSpPr>
            <a:cxnSpLocks noChangeShapeType="1"/>
          </p:cNvCxnSpPr>
          <p:nvPr/>
        </p:nvCxnSpPr>
        <p:spPr bwMode="auto">
          <a:xfrm>
            <a:off x="6105525" y="4424363"/>
            <a:ext cx="0" cy="5715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5790" name="AutoShape 13"/>
          <p:cNvSpPr>
            <a:spLocks noChangeArrowheads="1"/>
          </p:cNvSpPr>
          <p:nvPr/>
        </p:nvSpPr>
        <p:spPr bwMode="auto">
          <a:xfrm>
            <a:off x="2547938" y="5805488"/>
            <a:ext cx="2528887" cy="40005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2000" dirty="0">
                <a:latin typeface="Calibri" panose="020F0502020204030204" pitchFamily="34" charset="0"/>
              </a:rPr>
              <a:t>counter = counter + 1</a:t>
            </a:r>
            <a:endParaRPr lang="en-US" altLang="en-US" sz="2000" dirty="0"/>
          </a:p>
        </p:txBody>
      </p:sp>
      <p:cxnSp>
        <p:nvCxnSpPr>
          <p:cNvPr id="75791" name="AutoShape 14"/>
          <p:cNvCxnSpPr>
            <a:cxnSpLocks noChangeShapeType="1"/>
          </p:cNvCxnSpPr>
          <p:nvPr/>
        </p:nvCxnSpPr>
        <p:spPr bwMode="auto">
          <a:xfrm>
            <a:off x="3386138" y="5395913"/>
            <a:ext cx="0" cy="438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792" name="AutoShape 15"/>
          <p:cNvCxnSpPr>
            <a:cxnSpLocks noChangeShapeType="1"/>
          </p:cNvCxnSpPr>
          <p:nvPr/>
        </p:nvCxnSpPr>
        <p:spPr bwMode="auto">
          <a:xfrm flipH="1">
            <a:off x="2157413" y="6034088"/>
            <a:ext cx="3905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793" name="AutoShape 16"/>
          <p:cNvCxnSpPr>
            <a:cxnSpLocks noChangeShapeType="1"/>
          </p:cNvCxnSpPr>
          <p:nvPr/>
        </p:nvCxnSpPr>
        <p:spPr bwMode="auto">
          <a:xfrm flipV="1">
            <a:off x="2157413" y="4090988"/>
            <a:ext cx="0" cy="19431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5794" name="AutoShape 17"/>
          <p:cNvCxnSpPr>
            <a:cxnSpLocks noChangeShapeType="1"/>
          </p:cNvCxnSpPr>
          <p:nvPr/>
        </p:nvCxnSpPr>
        <p:spPr bwMode="auto">
          <a:xfrm>
            <a:off x="2157413" y="4090988"/>
            <a:ext cx="2857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5795" name="Text Box 18"/>
          <p:cNvSpPr txBox="1">
            <a:spLocks noChangeArrowheads="1"/>
          </p:cNvSpPr>
          <p:nvPr/>
        </p:nvSpPr>
        <p:spPr bwMode="auto">
          <a:xfrm>
            <a:off x="4254501" y="3786188"/>
            <a:ext cx="977900" cy="276225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100" dirty="0">
                <a:latin typeface="Calibri" panose="020F0502020204030204" pitchFamily="34" charset="0"/>
              </a:rPr>
              <a:t>false</a:t>
            </a:r>
            <a:endParaRPr lang="en-US" altLang="en-US" dirty="0"/>
          </a:p>
        </p:txBody>
      </p:sp>
      <p:sp>
        <p:nvSpPr>
          <p:cNvPr id="75796" name="Text Box 19"/>
          <p:cNvSpPr txBox="1">
            <a:spLocks noChangeArrowheads="1"/>
          </p:cNvSpPr>
          <p:nvPr/>
        </p:nvSpPr>
        <p:spPr bwMode="auto">
          <a:xfrm>
            <a:off x="3227388" y="4636583"/>
            <a:ext cx="977900" cy="266700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100" dirty="0">
                <a:latin typeface="Calibri" panose="020F0502020204030204" pitchFamily="34" charset="0"/>
              </a:rPr>
              <a:t>true</a:t>
            </a:r>
            <a:endParaRPr lang="en-US" altLang="en-US" dirty="0"/>
          </a:p>
        </p:txBody>
      </p:sp>
      <p:sp>
        <p:nvSpPr>
          <p:cNvPr id="23" name="Title 1">
            <a:extLst>
              <a:ext uri="{FF2B5EF4-FFF2-40B4-BE49-F238E27FC236}">
                <a16:creationId xmlns:a16="http://schemas.microsoft.com/office/drawing/2014/main" id="{24CC2CB8-5794-1347-95DA-6D09A0E37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0"/>
            <a:ext cx="6781800" cy="1295400"/>
          </a:xfrm>
        </p:spPr>
        <p:txBody>
          <a:bodyPr/>
          <a:lstStyle/>
          <a:p>
            <a:r>
              <a:rPr lang="en-US" altLang="en-US" sz="4000" dirty="0"/>
              <a:t>Pre-test loop: </a:t>
            </a:r>
            <a:br>
              <a:rPr lang="en-US" altLang="en-US" sz="4000" dirty="0"/>
            </a:br>
            <a:r>
              <a:rPr lang="en-US" altLang="en-US" sz="4000" dirty="0"/>
              <a:t>Example 1 - Flowchart</a:t>
            </a:r>
            <a:endParaRPr lang="en-GB" sz="4000" dirty="0"/>
          </a:p>
        </p:txBody>
      </p:sp>
    </p:spTree>
    <p:extLst>
      <p:ext uri="{BB962C8B-B14F-4D97-AF65-F5344CB8AC3E}">
        <p14:creationId xmlns:p14="http://schemas.microsoft.com/office/powerpoint/2010/main" val="3567137415"/>
      </p:ext>
    </p:extLst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803" name="AutoShape 22"/>
          <p:cNvSpPr>
            <a:spLocks noChangeArrowheads="1"/>
          </p:cNvSpPr>
          <p:nvPr/>
        </p:nvSpPr>
        <p:spPr bwMode="auto">
          <a:xfrm>
            <a:off x="971550" y="1447800"/>
            <a:ext cx="1400175" cy="361950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600">
                <a:latin typeface="Calibri" panose="020F0502020204030204" pitchFamily="34" charset="0"/>
              </a:rPr>
              <a:t>Start</a:t>
            </a:r>
            <a:endParaRPr lang="en-US" altLang="en-US"/>
          </a:p>
        </p:txBody>
      </p:sp>
      <p:sp>
        <p:nvSpPr>
          <p:cNvPr id="76804" name="AutoShape 23"/>
          <p:cNvSpPr>
            <a:spLocks noChangeArrowheads="1"/>
          </p:cNvSpPr>
          <p:nvPr/>
        </p:nvSpPr>
        <p:spPr bwMode="auto">
          <a:xfrm>
            <a:off x="714375" y="2124075"/>
            <a:ext cx="2128838" cy="333375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600" dirty="0">
                <a:latin typeface="Calibri" panose="020F0502020204030204" pitchFamily="34" charset="0"/>
              </a:rPr>
              <a:t>sum = 0, counter = 0</a:t>
            </a:r>
            <a:endParaRPr lang="en-US" altLang="en-US" dirty="0"/>
          </a:p>
        </p:txBody>
      </p:sp>
      <p:sp>
        <p:nvSpPr>
          <p:cNvPr id="76805" name="AutoShape 24"/>
          <p:cNvSpPr>
            <a:spLocks noChangeArrowheads="1"/>
          </p:cNvSpPr>
          <p:nvPr/>
        </p:nvSpPr>
        <p:spPr bwMode="auto">
          <a:xfrm>
            <a:off x="657225" y="2828925"/>
            <a:ext cx="1827213" cy="1000125"/>
          </a:xfrm>
          <a:prstGeom prst="flowChartDecisio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600" dirty="0">
                <a:latin typeface="Calibri" panose="020F0502020204030204" pitchFamily="34" charset="0"/>
              </a:rPr>
              <a:t>counter &lt; 5</a:t>
            </a:r>
            <a:endParaRPr lang="en-US" altLang="en-US" dirty="0"/>
          </a:p>
        </p:txBody>
      </p:sp>
      <p:sp>
        <p:nvSpPr>
          <p:cNvPr id="76806" name="AutoShape 25"/>
          <p:cNvSpPr>
            <a:spLocks noChangeArrowheads="1"/>
          </p:cNvSpPr>
          <p:nvPr/>
        </p:nvSpPr>
        <p:spPr bwMode="auto">
          <a:xfrm>
            <a:off x="771525" y="4733925"/>
            <a:ext cx="1857375" cy="40005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600" dirty="0">
                <a:latin typeface="Calibri" panose="020F0502020204030204" pitchFamily="34" charset="0"/>
              </a:rPr>
              <a:t>sum = sum + n</a:t>
            </a:r>
            <a:endParaRPr lang="en-US" altLang="en-US" dirty="0"/>
          </a:p>
        </p:txBody>
      </p:sp>
      <p:sp>
        <p:nvSpPr>
          <p:cNvPr id="76807" name="AutoShape 26"/>
          <p:cNvSpPr>
            <a:spLocks noChangeArrowheads="1"/>
          </p:cNvSpPr>
          <p:nvPr/>
        </p:nvSpPr>
        <p:spPr bwMode="auto">
          <a:xfrm>
            <a:off x="3019425" y="4257675"/>
            <a:ext cx="1400175" cy="514350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600">
                <a:latin typeface="Calibri" panose="020F0502020204030204" pitchFamily="34" charset="0"/>
              </a:rPr>
              <a:t>End</a:t>
            </a:r>
            <a:endParaRPr lang="en-US" altLang="en-US"/>
          </a:p>
        </p:txBody>
      </p:sp>
      <p:sp>
        <p:nvSpPr>
          <p:cNvPr id="76808" name="AutoShape 27"/>
          <p:cNvSpPr>
            <a:spLocks noChangeArrowheads="1"/>
          </p:cNvSpPr>
          <p:nvPr/>
        </p:nvSpPr>
        <p:spPr bwMode="auto">
          <a:xfrm>
            <a:off x="3067050" y="3124200"/>
            <a:ext cx="1276350" cy="561975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600" dirty="0">
                <a:latin typeface="Calibri" panose="020F0502020204030204" pitchFamily="34" charset="0"/>
              </a:rPr>
              <a:t>print sum</a:t>
            </a:r>
            <a:endParaRPr lang="en-US" altLang="en-US" dirty="0"/>
          </a:p>
        </p:txBody>
      </p:sp>
      <p:cxnSp>
        <p:nvCxnSpPr>
          <p:cNvPr id="76809" name="AutoShape 28"/>
          <p:cNvCxnSpPr>
            <a:cxnSpLocks noChangeShapeType="1"/>
          </p:cNvCxnSpPr>
          <p:nvPr/>
        </p:nvCxnSpPr>
        <p:spPr bwMode="auto">
          <a:xfrm>
            <a:off x="1657350" y="1809750"/>
            <a:ext cx="0" cy="3143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10" name="AutoShape 29"/>
          <p:cNvCxnSpPr>
            <a:cxnSpLocks noChangeShapeType="1"/>
          </p:cNvCxnSpPr>
          <p:nvPr/>
        </p:nvCxnSpPr>
        <p:spPr bwMode="auto">
          <a:xfrm>
            <a:off x="1657350" y="2457450"/>
            <a:ext cx="0" cy="3333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11" name="AutoShape 30"/>
          <p:cNvCxnSpPr>
            <a:cxnSpLocks noChangeShapeType="1"/>
          </p:cNvCxnSpPr>
          <p:nvPr/>
        </p:nvCxnSpPr>
        <p:spPr bwMode="auto">
          <a:xfrm>
            <a:off x="1657350" y="4391025"/>
            <a:ext cx="0" cy="3429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12" name="AutoShape 31"/>
          <p:cNvCxnSpPr>
            <a:cxnSpLocks noChangeShapeType="1"/>
            <a:stCxn id="76805" idx="3"/>
          </p:cNvCxnSpPr>
          <p:nvPr/>
        </p:nvCxnSpPr>
        <p:spPr bwMode="auto">
          <a:xfrm flipV="1">
            <a:off x="2484438" y="3328987"/>
            <a:ext cx="639762" cy="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13" name="AutoShape 32"/>
          <p:cNvCxnSpPr>
            <a:cxnSpLocks noChangeShapeType="1"/>
          </p:cNvCxnSpPr>
          <p:nvPr/>
        </p:nvCxnSpPr>
        <p:spPr bwMode="auto">
          <a:xfrm>
            <a:off x="3733800" y="3686175"/>
            <a:ext cx="0" cy="5715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6814" name="AutoShape 33"/>
          <p:cNvSpPr>
            <a:spLocks noChangeArrowheads="1"/>
          </p:cNvSpPr>
          <p:nvPr/>
        </p:nvSpPr>
        <p:spPr bwMode="auto">
          <a:xfrm>
            <a:off x="819150" y="5543550"/>
            <a:ext cx="2168525" cy="400050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600">
                <a:latin typeface="Calibri" panose="020F0502020204030204" pitchFamily="34" charset="0"/>
              </a:rPr>
              <a:t>counter = counter+1</a:t>
            </a:r>
            <a:endParaRPr lang="en-US" altLang="en-US"/>
          </a:p>
        </p:txBody>
      </p:sp>
      <p:cxnSp>
        <p:nvCxnSpPr>
          <p:cNvPr id="76815" name="AutoShape 34"/>
          <p:cNvCxnSpPr>
            <a:cxnSpLocks noChangeShapeType="1"/>
          </p:cNvCxnSpPr>
          <p:nvPr/>
        </p:nvCxnSpPr>
        <p:spPr bwMode="auto">
          <a:xfrm>
            <a:off x="1657350" y="5133975"/>
            <a:ext cx="0" cy="438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16" name="AutoShape 35"/>
          <p:cNvCxnSpPr>
            <a:cxnSpLocks noChangeShapeType="1"/>
          </p:cNvCxnSpPr>
          <p:nvPr/>
        </p:nvCxnSpPr>
        <p:spPr bwMode="auto">
          <a:xfrm flipH="1">
            <a:off x="428625" y="5772150"/>
            <a:ext cx="3905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17" name="AutoShape 36"/>
          <p:cNvCxnSpPr>
            <a:cxnSpLocks noChangeShapeType="1"/>
          </p:cNvCxnSpPr>
          <p:nvPr/>
        </p:nvCxnSpPr>
        <p:spPr bwMode="auto">
          <a:xfrm flipV="1">
            <a:off x="428625" y="3324225"/>
            <a:ext cx="0" cy="24479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6818" name="AutoShape 37"/>
          <p:cNvCxnSpPr>
            <a:cxnSpLocks noChangeShapeType="1"/>
          </p:cNvCxnSpPr>
          <p:nvPr/>
        </p:nvCxnSpPr>
        <p:spPr bwMode="auto">
          <a:xfrm>
            <a:off x="428625" y="3324225"/>
            <a:ext cx="2857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6819" name="Text Box 38"/>
          <p:cNvSpPr txBox="1">
            <a:spLocks noChangeArrowheads="1"/>
          </p:cNvSpPr>
          <p:nvPr/>
        </p:nvSpPr>
        <p:spPr bwMode="auto">
          <a:xfrm>
            <a:off x="2362200" y="2722563"/>
            <a:ext cx="977900" cy="325437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600">
                <a:latin typeface="Calibri" panose="020F0502020204030204" pitchFamily="34" charset="0"/>
              </a:rPr>
              <a:t>false</a:t>
            </a:r>
            <a:endParaRPr lang="en-US" altLang="en-US"/>
          </a:p>
        </p:txBody>
      </p:sp>
      <p:sp>
        <p:nvSpPr>
          <p:cNvPr id="76820" name="Text Box 39"/>
          <p:cNvSpPr txBox="1">
            <a:spLocks noChangeArrowheads="1"/>
          </p:cNvSpPr>
          <p:nvPr/>
        </p:nvSpPr>
        <p:spPr bwMode="auto">
          <a:xfrm>
            <a:off x="2195513" y="3598862"/>
            <a:ext cx="596900" cy="338138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600">
                <a:latin typeface="Calibri" panose="020F0502020204030204" pitchFamily="34" charset="0"/>
              </a:rPr>
              <a:t>true</a:t>
            </a:r>
            <a:endParaRPr lang="en-US" altLang="en-US"/>
          </a:p>
        </p:txBody>
      </p:sp>
      <p:sp>
        <p:nvSpPr>
          <p:cNvPr id="76821" name="AutoShape 40"/>
          <p:cNvSpPr>
            <a:spLocks noChangeArrowheads="1"/>
          </p:cNvSpPr>
          <p:nvPr/>
        </p:nvSpPr>
        <p:spPr bwMode="auto">
          <a:xfrm>
            <a:off x="971550" y="3990975"/>
            <a:ext cx="1512888" cy="400050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600">
                <a:latin typeface="Calibri" panose="020F0502020204030204" pitchFamily="34" charset="0"/>
              </a:rPr>
              <a:t>    read n</a:t>
            </a:r>
            <a:endParaRPr lang="en-US" altLang="en-US"/>
          </a:p>
        </p:txBody>
      </p:sp>
      <p:cxnSp>
        <p:nvCxnSpPr>
          <p:cNvPr id="76822" name="AutoShape 41"/>
          <p:cNvCxnSpPr>
            <a:cxnSpLocks noChangeShapeType="1"/>
          </p:cNvCxnSpPr>
          <p:nvPr/>
        </p:nvCxnSpPr>
        <p:spPr bwMode="auto">
          <a:xfrm>
            <a:off x="1657350" y="3810000"/>
            <a:ext cx="0" cy="1809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76823" name="TextBox 44"/>
          <p:cNvSpPr txBox="1">
            <a:spLocks noChangeArrowheads="1"/>
          </p:cNvSpPr>
          <p:nvPr/>
        </p:nvSpPr>
        <p:spPr bwMode="auto">
          <a:xfrm>
            <a:off x="5658188" y="2120900"/>
            <a:ext cx="2952750" cy="12001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/>
              <a:t>What is the output for the following input:</a:t>
            </a:r>
          </a:p>
          <a:p>
            <a:pPr eaLnBrk="1" hangingPunct="1"/>
            <a:endParaRPr lang="en-US" altLang="en-US" dirty="0"/>
          </a:p>
          <a:p>
            <a:pPr eaLnBrk="1" hangingPunct="1"/>
            <a:r>
              <a:rPr lang="en-US" altLang="en-US" dirty="0"/>
              <a:t>20  30  40  50  10  </a:t>
            </a:r>
          </a:p>
        </p:txBody>
      </p:sp>
      <p:sp>
        <p:nvSpPr>
          <p:cNvPr id="24" name="Title 1">
            <a:extLst>
              <a:ext uri="{FF2B5EF4-FFF2-40B4-BE49-F238E27FC236}">
                <a16:creationId xmlns:a16="http://schemas.microsoft.com/office/drawing/2014/main" id="{61805272-B08E-684F-8A73-5CBBD80969FD}"/>
              </a:ext>
            </a:extLst>
          </p:cNvPr>
          <p:cNvSpPr txBox="1">
            <a:spLocks/>
          </p:cNvSpPr>
          <p:nvPr/>
        </p:nvSpPr>
        <p:spPr bwMode="auto">
          <a:xfrm>
            <a:off x="1143000" y="-152400"/>
            <a:ext cx="8001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US" altLang="en-US" sz="3600" dirty="0"/>
              <a:t>Pre-test loop: </a:t>
            </a:r>
            <a:br>
              <a:rPr lang="en-US" altLang="en-US" sz="3600" dirty="0"/>
            </a:br>
            <a:r>
              <a:rPr lang="en-US" altLang="en-US" sz="3600" dirty="0"/>
              <a:t>Example 2 – Trace the following flowchart</a:t>
            </a:r>
            <a:endParaRPr lang="en-GB" sz="3600" dirty="0"/>
          </a:p>
        </p:txBody>
      </p:sp>
    </p:spTree>
    <p:extLst>
      <p:ext uri="{BB962C8B-B14F-4D97-AF65-F5344CB8AC3E}">
        <p14:creationId xmlns:p14="http://schemas.microsoft.com/office/powerpoint/2010/main" val="4180009305"/>
      </p:ext>
    </p:extLst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Table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312793178"/>
              </p:ext>
            </p:extLst>
          </p:nvPr>
        </p:nvGraphicFramePr>
        <p:xfrm>
          <a:off x="228600" y="1447800"/>
          <a:ext cx="4876800" cy="346501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838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7620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067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Cycle #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sum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counter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n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Output</a:t>
                      </a: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67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67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7067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90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427865981"/>
                  </a:ext>
                </a:extLst>
              </a:tr>
              <a:tr h="47067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140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459640020"/>
                  </a:ext>
                </a:extLst>
              </a:tr>
              <a:tr h="470675"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150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Sum = 150</a:t>
                      </a: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2244899337"/>
                  </a:ext>
                </a:extLst>
              </a:tr>
            </a:tbl>
          </a:graphicData>
        </a:graphic>
      </p:graphicFrame>
      <p:sp>
        <p:nvSpPr>
          <p:cNvPr id="6" name="Title 1">
            <a:extLst>
              <a:ext uri="{FF2B5EF4-FFF2-40B4-BE49-F238E27FC236}">
                <a16:creationId xmlns:a16="http://schemas.microsoft.com/office/drawing/2014/main" id="{2B961BB2-32E8-0D4E-87B0-BF36B99172BD}"/>
              </a:ext>
            </a:extLst>
          </p:cNvPr>
          <p:cNvSpPr txBox="1">
            <a:spLocks/>
          </p:cNvSpPr>
          <p:nvPr/>
        </p:nvSpPr>
        <p:spPr bwMode="auto">
          <a:xfrm>
            <a:off x="1143000" y="-152400"/>
            <a:ext cx="8001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US" altLang="en-US" sz="3600" dirty="0"/>
              <a:t>Pre-test loop: </a:t>
            </a:r>
            <a:br>
              <a:rPr lang="en-US" altLang="en-US" sz="3600" dirty="0"/>
            </a:br>
            <a:r>
              <a:rPr lang="en-US" altLang="en-US" sz="3600" dirty="0"/>
              <a:t>Example 2 – Trace the following flowchart</a:t>
            </a:r>
            <a:endParaRPr lang="en-GB" sz="36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532CCE40-74A9-134A-97AD-6BE20CCD53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62479" y="1371600"/>
            <a:ext cx="3481521" cy="3886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1013030"/>
      </p:ext>
    </p:extLst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ChangeArrowheads="1"/>
          </p:cNvSpPr>
          <p:nvPr>
            <p:ph type="title"/>
          </p:nvPr>
        </p:nvSpPr>
        <p:spPr>
          <a:xfrm>
            <a:off x="1676400" y="12700"/>
            <a:ext cx="7315200" cy="1143000"/>
          </a:xfrm>
        </p:spPr>
        <p:txBody>
          <a:bodyPr/>
          <a:lstStyle/>
          <a:p>
            <a:pPr marL="342900" indent="-342900"/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Repetition Structure: </a:t>
            </a:r>
            <a:b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</a:b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Post-Test Loop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7828" name="Rounded Rectangle 4"/>
          <p:cNvSpPr>
            <a:spLocks noChangeArrowheads="1"/>
          </p:cNvSpPr>
          <p:nvPr/>
        </p:nvSpPr>
        <p:spPr bwMode="auto">
          <a:xfrm>
            <a:off x="685800" y="2133600"/>
            <a:ext cx="7391400" cy="3352800"/>
          </a:xfrm>
          <a:prstGeom prst="roundRect">
            <a:avLst>
              <a:gd name="adj" fmla="val 16667"/>
            </a:avLst>
          </a:prstGeom>
          <a:solidFill>
            <a:srgbClr val="CC0000">
              <a:alpha val="3098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Pseudocode</a:t>
            </a:r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n. 	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do</a:t>
            </a: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		n.1 statement</a:t>
            </a: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			:</a:t>
            </a: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n+1. 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condition is true</a:t>
            </a: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/>
            <a:endParaRPr lang="en-MY" alt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4D07B5C4-6CE9-F442-9C07-A9A0C7836B5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1447800"/>
            <a:ext cx="8229600" cy="46522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0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In pseudocode, post-test loop is expressed as: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AD5FF2A8-80BF-5249-94D5-4C086BDBE8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1000" y="5715000"/>
            <a:ext cx="8229600" cy="54142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000" dirty="0">
                <a:latin typeface="Trebuchet MS" pitchFamily="34" charset="0"/>
                <a:cs typeface="Arial" charset="0"/>
              </a:rPr>
              <a:t>requires the use of the keywords </a:t>
            </a:r>
            <a:r>
              <a:rPr lang="en-US" sz="2000" b="1" dirty="0" err="1">
                <a:solidFill>
                  <a:srgbClr val="FF0000"/>
                </a:solidFill>
                <a:highlight>
                  <a:srgbClr val="FFFF00"/>
                </a:highlight>
                <a:latin typeface="Courier New" pitchFamily="49" charset="0"/>
                <a:cs typeface="Courier New" pitchFamily="49" charset="0"/>
              </a:rPr>
              <a:t>do … while</a:t>
            </a:r>
            <a:r>
              <a:rPr lang="en-US" sz="20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>
                <a:latin typeface="Trebuchet MS" pitchFamily="34" charset="0"/>
                <a:cs typeface="Arial" charset="0"/>
              </a:rPr>
              <a:t>for post-test loop.</a:t>
            </a:r>
            <a:endParaRPr lang="en-US" sz="2000" kern="0" dirty="0"/>
          </a:p>
        </p:txBody>
      </p:sp>
    </p:spTree>
    <p:extLst>
      <p:ext uri="{BB962C8B-B14F-4D97-AF65-F5344CB8AC3E}">
        <p14:creationId xmlns:p14="http://schemas.microsoft.com/office/powerpoint/2010/main" val="1634175451"/>
      </p:ext>
    </p:extLst>
  </p:cSld>
  <p:clrMapOvr>
    <a:masterClrMapping/>
  </p:clrMapOvr>
  <p:transition/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1" name="Rectangle 4"/>
          <p:cNvSpPr>
            <a:spLocks noChangeArrowheads="1"/>
          </p:cNvSpPr>
          <p:nvPr/>
        </p:nvSpPr>
        <p:spPr bwMode="auto">
          <a:xfrm>
            <a:off x="3886200" y="2286000"/>
            <a:ext cx="2514600" cy="2438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MY" altLang="en-US"/>
          </a:p>
        </p:txBody>
      </p:sp>
      <p:sp>
        <p:nvSpPr>
          <p:cNvPr id="41" name="Rectangle 5"/>
          <p:cNvSpPr txBox="1">
            <a:spLocks noChangeArrowheads="1"/>
          </p:cNvSpPr>
          <p:nvPr/>
        </p:nvSpPr>
        <p:spPr bwMode="auto">
          <a:xfrm>
            <a:off x="1905000" y="2220912"/>
            <a:ext cx="1905000" cy="53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1900" kern="0" dirty="0">
                <a:latin typeface="Tahoma" charset="0"/>
                <a:ea typeface="+mj-ea"/>
                <a:cs typeface="+mj-cs"/>
              </a:rPr>
              <a:t>do-while Loop </a:t>
            </a:r>
            <a:br>
              <a:rPr lang="en-US" sz="1900" kern="0" dirty="0">
                <a:latin typeface="Tahoma" charset="0"/>
                <a:ea typeface="+mj-ea"/>
                <a:cs typeface="+mj-cs"/>
              </a:rPr>
            </a:br>
            <a:r>
              <a:rPr lang="en-US" sz="1900" i="1" kern="0" dirty="0">
                <a:latin typeface="Tahoma" charset="0"/>
                <a:ea typeface="+mj-ea"/>
                <a:cs typeface="+mj-cs"/>
              </a:rPr>
              <a:t>(post-test loop)</a:t>
            </a:r>
          </a:p>
        </p:txBody>
      </p:sp>
      <p:sp>
        <p:nvSpPr>
          <p:cNvPr id="78855" name="Text Box 11"/>
          <p:cNvSpPr txBox="1">
            <a:spLocks noChangeArrowheads="1"/>
          </p:cNvSpPr>
          <p:nvPr/>
        </p:nvSpPr>
        <p:spPr bwMode="auto">
          <a:xfrm>
            <a:off x="5105400" y="4419600"/>
            <a:ext cx="762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>
                <a:latin typeface="Trebuchet MS" panose="020B0603020202020204" pitchFamily="34" charset="0"/>
              </a:rPr>
              <a:t>FALSE</a:t>
            </a:r>
          </a:p>
        </p:txBody>
      </p:sp>
      <p:sp>
        <p:nvSpPr>
          <p:cNvPr id="78856" name="Text Box 12"/>
          <p:cNvSpPr txBox="1">
            <a:spLocks noChangeArrowheads="1"/>
          </p:cNvSpPr>
          <p:nvPr/>
        </p:nvSpPr>
        <p:spPr bwMode="auto">
          <a:xfrm>
            <a:off x="5791200" y="4191000"/>
            <a:ext cx="685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>
                <a:latin typeface="Trebuchet MS" panose="020B0603020202020204" pitchFamily="34" charset="0"/>
              </a:rPr>
              <a:t>TRUE</a:t>
            </a:r>
          </a:p>
        </p:txBody>
      </p:sp>
      <p:sp>
        <p:nvSpPr>
          <p:cNvPr id="78857" name="Text Box 13"/>
          <p:cNvSpPr txBox="1">
            <a:spLocks noChangeArrowheads="1"/>
          </p:cNvSpPr>
          <p:nvPr/>
        </p:nvSpPr>
        <p:spPr bwMode="auto">
          <a:xfrm>
            <a:off x="304800" y="5374025"/>
            <a:ext cx="8686800" cy="1015663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Trebuchet MS" panose="020B0603020202020204" pitchFamily="34" charset="0"/>
              </a:rPr>
              <a:t>Do the  statement (body of loop) while a condition is </a:t>
            </a:r>
            <a:r>
              <a:rPr lang="en-US" altLang="en-US" sz="2400" b="1" dirty="0">
                <a:latin typeface="Trebuchet MS" panose="020B0603020202020204" pitchFamily="34" charset="0"/>
              </a:rPr>
              <a:t>true</a:t>
            </a:r>
            <a:r>
              <a:rPr lang="en-US" altLang="en-US" sz="2400" dirty="0">
                <a:latin typeface="Trebuchet MS" panose="020B0603020202020204" pitchFamily="34" charset="0"/>
              </a:rPr>
              <a:t>.</a:t>
            </a:r>
          </a:p>
          <a:p>
            <a:pPr marL="342900" indent="-342900" eaLnBrk="1" hangingPunct="1">
              <a:spcBef>
                <a:spcPct val="50000"/>
              </a:spcBef>
              <a:buFont typeface="Arial" panose="020B0604020202020204" pitchFamily="34" charset="0"/>
              <a:buChar char="•"/>
            </a:pPr>
            <a:r>
              <a:rPr lang="en-US" altLang="en-US" sz="2400" dirty="0">
                <a:latin typeface="Trebuchet MS" panose="020B0603020202020204" pitchFamily="34" charset="0"/>
              </a:rPr>
              <a:t>The loop body is </a:t>
            </a:r>
            <a:r>
              <a:rPr lang="en-US" altLang="en-US" sz="2400" b="1" dirty="0">
                <a:latin typeface="Trebuchet MS" panose="020B0603020202020204" pitchFamily="34" charset="0"/>
              </a:rPr>
              <a:t>executed at least once</a:t>
            </a:r>
            <a:r>
              <a:rPr lang="en-US" altLang="en-US" sz="2400" dirty="0">
                <a:latin typeface="Trebuchet MS" panose="020B0603020202020204" pitchFamily="34" charset="0"/>
              </a:rPr>
              <a:t>.</a:t>
            </a:r>
          </a:p>
        </p:txBody>
      </p:sp>
      <p:sp>
        <p:nvSpPr>
          <p:cNvPr id="78858" name="Rectangle 14"/>
          <p:cNvSpPr>
            <a:spLocks noChangeArrowheads="1"/>
          </p:cNvSpPr>
          <p:nvPr/>
        </p:nvSpPr>
        <p:spPr bwMode="auto">
          <a:xfrm>
            <a:off x="4267200" y="2895600"/>
            <a:ext cx="14478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en-US" sz="1200">
              <a:latin typeface="Trebuchet MS" panose="020B0603020202020204" pitchFamily="34" charset="0"/>
            </a:endParaRPr>
          </a:p>
          <a:p>
            <a:pPr algn="ctr"/>
            <a:r>
              <a:rPr lang="en-US" altLang="en-US" sz="1600">
                <a:latin typeface="Trebuchet MS" panose="020B0603020202020204" pitchFamily="34" charset="0"/>
              </a:rPr>
              <a:t>statement</a:t>
            </a:r>
          </a:p>
        </p:txBody>
      </p:sp>
      <p:sp>
        <p:nvSpPr>
          <p:cNvPr id="78861" name="Line 17"/>
          <p:cNvSpPr>
            <a:spLocks noChangeShapeType="1"/>
          </p:cNvSpPr>
          <p:nvPr/>
        </p:nvSpPr>
        <p:spPr bwMode="auto">
          <a:xfrm>
            <a:off x="5029200" y="2057400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8862" name="Line 18"/>
          <p:cNvSpPr>
            <a:spLocks noChangeShapeType="1"/>
          </p:cNvSpPr>
          <p:nvPr/>
        </p:nvSpPr>
        <p:spPr bwMode="auto">
          <a:xfrm>
            <a:off x="5029200" y="35814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8863" name="AutoShape 19"/>
          <p:cNvSpPr>
            <a:spLocks noChangeArrowheads="1"/>
          </p:cNvSpPr>
          <p:nvPr/>
        </p:nvSpPr>
        <p:spPr bwMode="auto">
          <a:xfrm>
            <a:off x="4191000" y="3886200"/>
            <a:ext cx="1676400" cy="609600"/>
          </a:xfrm>
          <a:prstGeom prst="flowChartDecision">
            <a:avLst/>
          </a:prstGeom>
          <a:solidFill>
            <a:schemeClr val="bg1"/>
          </a:solidFill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latin typeface="Trebuchet MS" panose="020B0603020202020204" pitchFamily="34" charset="0"/>
              </a:rPr>
              <a:t>condition</a:t>
            </a:r>
          </a:p>
        </p:txBody>
      </p:sp>
      <p:sp>
        <p:nvSpPr>
          <p:cNvPr id="78864" name="Line 20"/>
          <p:cNvSpPr>
            <a:spLocks noChangeShapeType="1"/>
          </p:cNvSpPr>
          <p:nvPr/>
        </p:nvSpPr>
        <p:spPr bwMode="auto">
          <a:xfrm>
            <a:off x="5029200" y="4495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8865" name="Line 21"/>
          <p:cNvSpPr>
            <a:spLocks noChangeShapeType="1"/>
          </p:cNvSpPr>
          <p:nvPr/>
        </p:nvSpPr>
        <p:spPr bwMode="auto">
          <a:xfrm>
            <a:off x="5867400" y="4191000"/>
            <a:ext cx="304800" cy="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8866" name="Line 22"/>
          <p:cNvSpPr>
            <a:spLocks noChangeShapeType="1"/>
          </p:cNvSpPr>
          <p:nvPr/>
        </p:nvSpPr>
        <p:spPr bwMode="auto">
          <a:xfrm flipV="1">
            <a:off x="6172200" y="2514600"/>
            <a:ext cx="0" cy="1676400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8867" name="Line 23"/>
          <p:cNvSpPr>
            <a:spLocks noChangeShapeType="1"/>
          </p:cNvSpPr>
          <p:nvPr/>
        </p:nvSpPr>
        <p:spPr bwMode="auto">
          <a:xfrm flipH="1" flipV="1">
            <a:off x="5029200" y="2514599"/>
            <a:ext cx="1143000" cy="1"/>
          </a:xfrm>
          <a:prstGeom prst="line">
            <a:avLst/>
          </a:prstGeom>
          <a:noFill/>
          <a:ln w="1905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29" name="Rectangle 2">
            <a:extLst>
              <a:ext uri="{FF2B5EF4-FFF2-40B4-BE49-F238E27FC236}">
                <a16:creationId xmlns:a16="http://schemas.microsoft.com/office/drawing/2014/main" id="{912DF133-F637-D44F-BFE5-73F2DE47AFEE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71600" y="0"/>
            <a:ext cx="7772400" cy="1143000"/>
          </a:xfrm>
        </p:spPr>
        <p:txBody>
          <a:bodyPr/>
          <a:lstStyle/>
          <a:p>
            <a:pPr marL="342900" indent="-342900"/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Repetition Structure: </a:t>
            </a:r>
            <a:b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</a:b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Post-Test Loop</a:t>
            </a:r>
            <a:endParaRPr lang="en-US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0" name="Text Box 25">
            <a:extLst>
              <a:ext uri="{FF2B5EF4-FFF2-40B4-BE49-F238E27FC236}">
                <a16:creationId xmlns:a16="http://schemas.microsoft.com/office/drawing/2014/main" id="{D9E7F8D2-1C2A-9343-9F61-D710D8B3744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400" y="1447800"/>
            <a:ext cx="7845425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In </a:t>
            </a:r>
            <a:r>
              <a:rPr lang="en-US" altLang="en-US" sz="2400" b="1" dirty="0">
                <a:latin typeface="Trebuchet MS" panose="020B0603020202020204" pitchFamily="34" charset="0"/>
              </a:rPr>
              <a:t>flowcharting</a:t>
            </a:r>
            <a:r>
              <a:rPr lang="en-US" altLang="en-US" sz="2400" dirty="0">
                <a:latin typeface="Trebuchet MS" panose="020B0603020202020204" pitchFamily="34" charset="0"/>
              </a:rPr>
              <a:t>, post-test loop is expressed as:</a:t>
            </a:r>
          </a:p>
        </p:txBody>
      </p:sp>
    </p:spTree>
    <p:extLst>
      <p:ext uri="{BB962C8B-B14F-4D97-AF65-F5344CB8AC3E}">
        <p14:creationId xmlns:p14="http://schemas.microsoft.com/office/powerpoint/2010/main" val="1890179706"/>
      </p:ext>
    </p:extLst>
  </p:cSld>
  <p:clrMapOvr>
    <a:masterClrMapping/>
  </p:clrMapOvr>
  <p:transition/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898" name="Title 1"/>
          <p:cNvSpPr>
            <a:spLocks noGrp="1"/>
          </p:cNvSpPr>
          <p:nvPr>
            <p:ph type="title"/>
          </p:nvPr>
        </p:nvSpPr>
        <p:spPr>
          <a:xfrm>
            <a:off x="1828800" y="0"/>
            <a:ext cx="6705600" cy="1143000"/>
          </a:xfrm>
        </p:spPr>
        <p:txBody>
          <a:bodyPr/>
          <a:lstStyle/>
          <a:p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 test loop: </a:t>
            </a:r>
            <a:b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 - Pseudocode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accent3">
              <a:lumMod val="40000"/>
              <a:lumOff val="60000"/>
            </a:schemeClr>
          </a:solidFill>
        </p:spPr>
        <p:txBody>
          <a:bodyPr/>
          <a:lstStyle/>
          <a:p>
            <a:pPr marL="514350" indent="-514350">
              <a:buFont typeface="+mj-lt"/>
              <a:buAutoNum type="arabicPeriod"/>
              <a:defRPr/>
            </a:pPr>
            <a:r>
              <a:rPr lang="en-US" dirty="0"/>
              <a:t>Start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/>
              <a:t>Set sum = 0, counter = 0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/>
              <a:t>do</a:t>
            </a:r>
          </a:p>
          <a:p>
            <a:pPr marL="542925" lvl="1" indent="0">
              <a:buNone/>
              <a:tabLst>
                <a:tab pos="1255713" algn="l"/>
              </a:tabLst>
              <a:defRPr/>
            </a:pPr>
            <a:r>
              <a:rPr lang="en-US" dirty="0"/>
              <a:t>3.1	sum = sum + counter</a:t>
            </a:r>
          </a:p>
          <a:p>
            <a:pPr marL="542925" lvl="1" indent="0">
              <a:buNone/>
              <a:tabLst>
                <a:tab pos="1255713" algn="l"/>
              </a:tabLst>
              <a:defRPr/>
            </a:pPr>
            <a:r>
              <a:rPr lang="en-US" dirty="0"/>
              <a:t>3.2	counter = counter + 1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/>
              <a:t>while (counter &lt; 10) 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/>
              <a:t>Display sum</a:t>
            </a:r>
          </a:p>
          <a:p>
            <a:pPr marL="514350" indent="-514350">
              <a:buFont typeface="+mj-lt"/>
              <a:buAutoNum type="arabicPeriod"/>
              <a:defRPr/>
            </a:pPr>
            <a:r>
              <a:rPr lang="en-US" dirty="0"/>
              <a:t>End</a:t>
            </a:r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5333430"/>
      </p:ext>
    </p:extLst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Title 1"/>
          <p:cNvSpPr>
            <a:spLocks noGrp="1"/>
          </p:cNvSpPr>
          <p:nvPr>
            <p:ph type="title"/>
          </p:nvPr>
        </p:nvSpPr>
        <p:spPr>
          <a:xfrm>
            <a:off x="1981200" y="130175"/>
            <a:ext cx="5976938" cy="936625"/>
          </a:xfrm>
        </p:spPr>
        <p:txBody>
          <a:bodyPr/>
          <a:lstStyle/>
          <a:p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Post test loop: </a:t>
            </a:r>
            <a:b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 - Flowchart</a:t>
            </a:r>
          </a:p>
        </p:txBody>
      </p:sp>
      <p:sp>
        <p:nvSpPr>
          <p:cNvPr id="81923" name="AutoShape 2"/>
          <p:cNvSpPr>
            <a:spLocks noChangeArrowheads="1"/>
          </p:cNvSpPr>
          <p:nvPr/>
        </p:nvSpPr>
        <p:spPr bwMode="auto">
          <a:xfrm>
            <a:off x="2649537" y="1245268"/>
            <a:ext cx="1400175" cy="514350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2000">
                <a:latin typeface="Calibri" panose="020F0502020204030204" pitchFamily="34" charset="0"/>
              </a:rPr>
              <a:t>Start</a:t>
            </a:r>
            <a:endParaRPr lang="en-US" altLang="en-US" sz="2000"/>
          </a:p>
        </p:txBody>
      </p:sp>
      <p:sp>
        <p:nvSpPr>
          <p:cNvPr id="81924" name="AutoShape 3"/>
          <p:cNvSpPr>
            <a:spLocks noChangeArrowheads="1"/>
          </p:cNvSpPr>
          <p:nvPr/>
        </p:nvSpPr>
        <p:spPr bwMode="auto">
          <a:xfrm>
            <a:off x="2286000" y="2210636"/>
            <a:ext cx="2432050" cy="444583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2000" dirty="0">
                <a:latin typeface="Calibri" panose="020F0502020204030204" pitchFamily="34" charset="0"/>
              </a:rPr>
              <a:t>sum = 0, counter = 0</a:t>
            </a:r>
            <a:endParaRPr lang="en-US" altLang="en-US" sz="2000" dirty="0"/>
          </a:p>
        </p:txBody>
      </p:sp>
      <p:sp>
        <p:nvSpPr>
          <p:cNvPr id="81925" name="AutoShape 4"/>
          <p:cNvSpPr>
            <a:spLocks noChangeArrowheads="1"/>
          </p:cNvSpPr>
          <p:nvPr/>
        </p:nvSpPr>
        <p:spPr bwMode="auto">
          <a:xfrm>
            <a:off x="1981200" y="4724400"/>
            <a:ext cx="2736850" cy="892629"/>
          </a:xfrm>
          <a:prstGeom prst="flowChartDecisio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dirty="0">
                <a:latin typeface="Calibri" panose="020F0502020204030204" pitchFamily="34" charset="0"/>
              </a:rPr>
              <a:t>counter &lt; 10</a:t>
            </a:r>
            <a:endParaRPr lang="en-US" altLang="en-US" dirty="0"/>
          </a:p>
        </p:txBody>
      </p:sp>
      <p:sp>
        <p:nvSpPr>
          <p:cNvPr id="81926" name="AutoShape 5"/>
          <p:cNvSpPr>
            <a:spLocks noChangeArrowheads="1"/>
          </p:cNvSpPr>
          <p:nvPr/>
        </p:nvSpPr>
        <p:spPr bwMode="auto">
          <a:xfrm>
            <a:off x="2270125" y="3109245"/>
            <a:ext cx="2447925" cy="384175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2000" dirty="0">
                <a:latin typeface="Calibri" panose="020F0502020204030204" pitchFamily="34" charset="0"/>
              </a:rPr>
              <a:t>sum = sum + counter</a:t>
            </a:r>
            <a:endParaRPr lang="en-US" altLang="en-US" sz="2000" dirty="0"/>
          </a:p>
        </p:txBody>
      </p:sp>
      <p:sp>
        <p:nvSpPr>
          <p:cNvPr id="81927" name="AutoShape 6"/>
          <p:cNvSpPr>
            <a:spLocks noChangeArrowheads="1"/>
          </p:cNvSpPr>
          <p:nvPr/>
        </p:nvSpPr>
        <p:spPr bwMode="auto">
          <a:xfrm>
            <a:off x="6677025" y="5557170"/>
            <a:ext cx="1400175" cy="514350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2000">
                <a:latin typeface="Calibri" panose="020F0502020204030204" pitchFamily="34" charset="0"/>
              </a:rPr>
              <a:t>End</a:t>
            </a:r>
            <a:endParaRPr lang="en-US" altLang="en-US" sz="2000"/>
          </a:p>
        </p:txBody>
      </p:sp>
      <p:sp>
        <p:nvSpPr>
          <p:cNvPr id="81928" name="AutoShape 7"/>
          <p:cNvSpPr>
            <a:spLocks noChangeArrowheads="1"/>
          </p:cNvSpPr>
          <p:nvPr/>
        </p:nvSpPr>
        <p:spPr bwMode="auto">
          <a:xfrm>
            <a:off x="6324600" y="4765007"/>
            <a:ext cx="2082800" cy="561975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2000" dirty="0">
                <a:latin typeface="Calibri" panose="020F0502020204030204" pitchFamily="34" charset="0"/>
              </a:rPr>
              <a:t>print sum</a:t>
            </a:r>
            <a:endParaRPr lang="en-US" altLang="en-US" sz="2000" dirty="0"/>
          </a:p>
        </p:txBody>
      </p:sp>
      <p:cxnSp>
        <p:nvCxnSpPr>
          <p:cNvPr id="81929" name="AutoShape 8"/>
          <p:cNvCxnSpPr>
            <a:cxnSpLocks noChangeShapeType="1"/>
          </p:cNvCxnSpPr>
          <p:nvPr/>
        </p:nvCxnSpPr>
        <p:spPr bwMode="auto">
          <a:xfrm>
            <a:off x="3349625" y="1771650"/>
            <a:ext cx="0" cy="438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30" name="AutoShape 9"/>
          <p:cNvCxnSpPr>
            <a:cxnSpLocks noChangeShapeType="1"/>
          </p:cNvCxnSpPr>
          <p:nvPr/>
        </p:nvCxnSpPr>
        <p:spPr bwMode="auto">
          <a:xfrm>
            <a:off x="3349625" y="2671095"/>
            <a:ext cx="0" cy="438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31" name="AutoShape 10"/>
          <p:cNvCxnSpPr>
            <a:cxnSpLocks noChangeShapeType="1"/>
          </p:cNvCxnSpPr>
          <p:nvPr/>
        </p:nvCxnSpPr>
        <p:spPr bwMode="auto">
          <a:xfrm>
            <a:off x="3349625" y="3493420"/>
            <a:ext cx="0" cy="479424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32" name="AutoShape 11"/>
          <p:cNvCxnSpPr>
            <a:cxnSpLocks noChangeShapeType="1"/>
            <a:stCxn id="81925" idx="3"/>
          </p:cNvCxnSpPr>
          <p:nvPr/>
        </p:nvCxnSpPr>
        <p:spPr bwMode="auto">
          <a:xfrm>
            <a:off x="4718050" y="5170715"/>
            <a:ext cx="16827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33" name="AutoShape 12"/>
          <p:cNvCxnSpPr>
            <a:cxnSpLocks noChangeShapeType="1"/>
          </p:cNvCxnSpPr>
          <p:nvPr/>
        </p:nvCxnSpPr>
        <p:spPr bwMode="auto">
          <a:xfrm>
            <a:off x="7391400" y="5326982"/>
            <a:ext cx="0" cy="2301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1934" name="AutoShape 13"/>
          <p:cNvSpPr>
            <a:spLocks noChangeArrowheads="1"/>
          </p:cNvSpPr>
          <p:nvPr/>
        </p:nvSpPr>
        <p:spPr bwMode="auto">
          <a:xfrm>
            <a:off x="2266950" y="3972845"/>
            <a:ext cx="2451099" cy="405707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2000" dirty="0">
                <a:latin typeface="Calibri" panose="020F0502020204030204" pitchFamily="34" charset="0"/>
              </a:rPr>
              <a:t>counter = counter + 1</a:t>
            </a:r>
            <a:endParaRPr lang="en-US" altLang="en-US" sz="2000" dirty="0"/>
          </a:p>
        </p:txBody>
      </p:sp>
      <p:cxnSp>
        <p:nvCxnSpPr>
          <p:cNvPr id="81935" name="AutoShape 14"/>
          <p:cNvCxnSpPr>
            <a:cxnSpLocks noChangeShapeType="1"/>
            <a:endCxn id="81925" idx="0"/>
          </p:cNvCxnSpPr>
          <p:nvPr/>
        </p:nvCxnSpPr>
        <p:spPr bwMode="auto">
          <a:xfrm>
            <a:off x="3349625" y="4378552"/>
            <a:ext cx="0" cy="34584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36" name="AutoShape 15"/>
          <p:cNvCxnSpPr>
            <a:cxnSpLocks noChangeShapeType="1"/>
            <a:stCxn id="81925" idx="1"/>
          </p:cNvCxnSpPr>
          <p:nvPr/>
        </p:nvCxnSpPr>
        <p:spPr bwMode="auto">
          <a:xfrm flipH="1" flipV="1">
            <a:off x="1806575" y="5170714"/>
            <a:ext cx="174625" cy="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37" name="AutoShape 16"/>
          <p:cNvCxnSpPr>
            <a:cxnSpLocks noChangeShapeType="1"/>
          </p:cNvCxnSpPr>
          <p:nvPr/>
        </p:nvCxnSpPr>
        <p:spPr bwMode="auto">
          <a:xfrm flipV="1">
            <a:off x="1806575" y="3301332"/>
            <a:ext cx="0" cy="186851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81938" name="AutoShape 17"/>
          <p:cNvCxnSpPr>
            <a:cxnSpLocks noChangeShapeType="1"/>
            <a:endCxn id="81926" idx="1"/>
          </p:cNvCxnSpPr>
          <p:nvPr/>
        </p:nvCxnSpPr>
        <p:spPr bwMode="auto">
          <a:xfrm>
            <a:off x="1806575" y="3301332"/>
            <a:ext cx="463550" cy="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81939" name="Text Box 18"/>
          <p:cNvSpPr txBox="1">
            <a:spLocks noChangeArrowheads="1"/>
          </p:cNvSpPr>
          <p:nvPr/>
        </p:nvSpPr>
        <p:spPr bwMode="auto">
          <a:xfrm>
            <a:off x="5161748" y="4648200"/>
            <a:ext cx="977900" cy="36933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dirty="0">
                <a:latin typeface="Calibri" panose="020F0502020204030204" pitchFamily="34" charset="0"/>
              </a:rPr>
              <a:t>false</a:t>
            </a:r>
            <a:endParaRPr lang="en-US" altLang="en-US" dirty="0"/>
          </a:p>
        </p:txBody>
      </p:sp>
      <p:sp>
        <p:nvSpPr>
          <p:cNvPr id="81940" name="Text Box 19"/>
          <p:cNvSpPr txBox="1">
            <a:spLocks noChangeArrowheads="1"/>
          </p:cNvSpPr>
          <p:nvPr/>
        </p:nvSpPr>
        <p:spPr bwMode="auto">
          <a:xfrm>
            <a:off x="1003300" y="4011386"/>
            <a:ext cx="977900" cy="36933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dirty="0">
                <a:latin typeface="Calibri" panose="020F0502020204030204" pitchFamily="34" charset="0"/>
              </a:rPr>
              <a:t>true</a:t>
            </a:r>
            <a:endParaRPr lang="en-US" altLang="en-US" sz="3200" dirty="0"/>
          </a:p>
        </p:txBody>
      </p:sp>
    </p:spTree>
    <p:extLst>
      <p:ext uri="{BB962C8B-B14F-4D97-AF65-F5344CB8AC3E}">
        <p14:creationId xmlns:p14="http://schemas.microsoft.com/office/powerpoint/2010/main" val="2266791065"/>
      </p:ext>
    </p:extLst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06453-F45D-F142-9E0E-6739A423D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>
                <a:solidFill>
                  <a:srgbClr val="FF0000"/>
                </a:solidFill>
                <a:highlight>
                  <a:srgbClr val="FFFF00"/>
                </a:highlight>
              </a:rPr>
              <a:t>In class excercise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81CEF-1AC3-6144-BA8F-BADB5D93C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s-MY"/>
              <a:t>Estimated time = 20 minute</a:t>
            </a:r>
          </a:p>
          <a:p>
            <a:r>
              <a:rPr lang="ms-MY"/>
              <a:t>Take out a piece of A4 paper:</a:t>
            </a:r>
          </a:p>
          <a:p>
            <a:pPr lvl="1"/>
            <a:r>
              <a:rPr lang="ms-MY"/>
              <a:t>Put your name, date, &amp; section</a:t>
            </a:r>
          </a:p>
          <a:p>
            <a:r>
              <a:rPr lang="ms-MY"/>
              <a:t>Solve the following problems ...</a:t>
            </a:r>
          </a:p>
        </p:txBody>
      </p:sp>
    </p:spTree>
    <p:extLst>
      <p:ext uri="{BB962C8B-B14F-4D97-AF65-F5344CB8AC3E}">
        <p14:creationId xmlns:p14="http://schemas.microsoft.com/office/powerpoint/2010/main" val="996818074"/>
      </p:ext>
    </p:extLst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946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In Class Exercise 11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3200400"/>
          </a:xfrm>
          <a:solidFill>
            <a:schemeClr val="accent5">
              <a:lumMod val="60000"/>
              <a:lumOff val="40000"/>
            </a:schemeClr>
          </a:solidFill>
        </p:spPr>
        <p:txBody>
          <a:bodyPr/>
          <a:lstStyle/>
          <a:p>
            <a:r>
              <a:rPr lang="en-US" altLang="en-US" dirty="0"/>
              <a:t>Develop an algorithm (pseudocode) and flow chart for a program to calculate an average of 15 numbers input by the user. </a:t>
            </a:r>
          </a:p>
          <a:p>
            <a:r>
              <a:rPr lang="en-US" altLang="en-US" dirty="0"/>
              <a:t>Use pre-test loop</a:t>
            </a:r>
          </a:p>
          <a:p>
            <a:endParaRPr lang="en-US" altLang="en-US" dirty="0"/>
          </a:p>
          <a:p>
            <a:endParaRPr lang="en-US" altLang="en-US" dirty="0"/>
          </a:p>
        </p:txBody>
      </p:sp>
      <p:sp>
        <p:nvSpPr>
          <p:cNvPr id="4" name="5-Point Star 3">
            <a:extLst>
              <a:ext uri="{FF2B5EF4-FFF2-40B4-BE49-F238E27FC236}">
                <a16:creationId xmlns:a16="http://schemas.microsoft.com/office/drawing/2014/main" id="{51825710-B799-A04D-9AE8-4DE51E06491D}"/>
              </a:ext>
            </a:extLst>
          </p:cNvPr>
          <p:cNvSpPr/>
          <p:nvPr/>
        </p:nvSpPr>
        <p:spPr>
          <a:xfrm>
            <a:off x="7848600" y="152400"/>
            <a:ext cx="1143000" cy="990600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1513174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078BB-60CF-0243-B099-D3DA44B08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/>
              <a:t>Weekly schedule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9FED031-254C-524B-BD9B-F5893D7F5C3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1524000"/>
            <a:ext cx="8537806" cy="3505200"/>
          </a:xfrm>
        </p:spPr>
      </p:pic>
    </p:spTree>
    <p:extLst>
      <p:ext uri="{BB962C8B-B14F-4D97-AF65-F5344CB8AC3E}">
        <p14:creationId xmlns:p14="http://schemas.microsoft.com/office/powerpoint/2010/main" val="1555936379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highlight>
                  <a:srgbClr val="FFFF00"/>
                </a:highlight>
              </a:rPr>
              <a:t>In Class Exercise 12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514600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altLang="en-US" dirty="0"/>
              <a:t>Develop an algorithm (pseudocode) and flow chart to print even numbers between 1 to 50. </a:t>
            </a:r>
          </a:p>
          <a:p>
            <a:r>
              <a:rPr lang="en-US" altLang="en-US" dirty="0"/>
              <a:t>Use post-test loop.</a:t>
            </a:r>
          </a:p>
        </p:txBody>
      </p:sp>
      <p:sp>
        <p:nvSpPr>
          <p:cNvPr id="4" name="5-Point Star 3">
            <a:extLst>
              <a:ext uri="{FF2B5EF4-FFF2-40B4-BE49-F238E27FC236}">
                <a16:creationId xmlns:a16="http://schemas.microsoft.com/office/drawing/2014/main" id="{6182F337-33BB-0746-8D12-89A2E3B471D8}"/>
              </a:ext>
            </a:extLst>
          </p:cNvPr>
          <p:cNvSpPr/>
          <p:nvPr/>
        </p:nvSpPr>
        <p:spPr>
          <a:xfrm>
            <a:off x="7848600" y="152400"/>
            <a:ext cx="1143000" cy="990600"/>
          </a:xfrm>
          <a:prstGeom prst="star5">
            <a:avLst/>
          </a:prstGeom>
          <a:solidFill>
            <a:srgbClr val="FFFF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769024280"/>
      </p:ext>
    </p:extLst>
  </p:cSld>
  <p:clrMapOvr>
    <a:masterClrMapping/>
  </p:clrMapOvr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0" y="457200"/>
            <a:ext cx="6781800" cy="912113"/>
          </a:xfrm>
        </p:spPr>
        <p:txBody>
          <a:bodyPr/>
          <a:lstStyle/>
          <a:p>
            <a:r>
              <a:rPr lang="en-US" altLang="en-US" dirty="0">
                <a:latin typeface="Trebuchet MS" panose="020B0603020202020204" pitchFamily="34" charset="0"/>
              </a:rPr>
              <a:t>Repetition Structure - </a:t>
            </a:r>
            <a:r>
              <a:rPr lang="en-MY" altLang="en-US" dirty="0"/>
              <a:t>Letting the User Control a Loop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1000" y="1752600"/>
            <a:ext cx="8229600" cy="1143000"/>
          </a:xfrm>
          <a:prstGeom prst="roundRect">
            <a:avLst>
              <a:gd name="adj" fmla="val 11977"/>
            </a:avLst>
          </a:prstGeom>
          <a:solidFill>
            <a:schemeClr val="accent3"/>
          </a:solidFill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Program can be written so that user input will determines loop repetition.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1000" y="3124200"/>
            <a:ext cx="8229600" cy="1219200"/>
          </a:xfrm>
          <a:prstGeom prst="roundRect">
            <a:avLst>
              <a:gd name="adj" fmla="val 22503"/>
            </a:avLst>
          </a:prstGeom>
          <a:solidFill>
            <a:schemeClr val="accent1"/>
          </a:solidFill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Used when program processes a list of items, and user knows the number of items</a:t>
            </a: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1000" y="4555958"/>
            <a:ext cx="8229600" cy="1219200"/>
          </a:xfrm>
          <a:prstGeom prst="roundRect">
            <a:avLst>
              <a:gd name="adj" fmla="val 22503"/>
            </a:avLst>
          </a:prstGeom>
          <a:solidFill>
            <a:schemeClr val="accent2"/>
          </a:solidFill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User is prompted for input before loop. Their input is used to control number of repetitions</a:t>
            </a:r>
          </a:p>
        </p:txBody>
      </p:sp>
    </p:spTree>
    <p:extLst>
      <p:ext uri="{BB962C8B-B14F-4D97-AF65-F5344CB8AC3E}">
        <p14:creationId xmlns:p14="http://schemas.microsoft.com/office/powerpoint/2010/main" val="1101764453"/>
      </p:ext>
    </p:extLst>
  </p:cSld>
  <p:clrMapOvr>
    <a:masterClrMapping/>
  </p:clrMapOvr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042" name="Rectangle 2"/>
          <p:cNvSpPr>
            <a:spLocks noGrp="1" noChangeArrowheads="1"/>
          </p:cNvSpPr>
          <p:nvPr>
            <p:ph type="title"/>
          </p:nvPr>
        </p:nvSpPr>
        <p:spPr>
          <a:xfrm>
            <a:off x="1816100" y="107157"/>
            <a:ext cx="7315200" cy="868362"/>
          </a:xfrm>
        </p:spPr>
        <p:txBody>
          <a:bodyPr/>
          <a:lstStyle/>
          <a:p>
            <a:pPr marL="342900" indent="-342900"/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Repetition Structure (</a:t>
            </a:r>
            <a:r>
              <a:rPr lang="en-US" alt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cont..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)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7043" name="Line 5"/>
          <p:cNvSpPr>
            <a:spLocks noChangeShapeType="1"/>
          </p:cNvSpPr>
          <p:nvPr/>
        </p:nvSpPr>
        <p:spPr bwMode="auto">
          <a:xfrm>
            <a:off x="3962400" y="1905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44" name="Rectangle 6"/>
          <p:cNvSpPr>
            <a:spLocks noChangeArrowheads="1"/>
          </p:cNvSpPr>
          <p:nvPr/>
        </p:nvSpPr>
        <p:spPr bwMode="auto">
          <a:xfrm>
            <a:off x="3200400" y="2209800"/>
            <a:ext cx="1524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cnt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</a:t>
            </a:r>
          </a:p>
        </p:txBody>
      </p:sp>
      <p:sp>
        <p:nvSpPr>
          <p:cNvPr id="87047" name="Line 9"/>
          <p:cNvSpPr>
            <a:spLocks noChangeShapeType="1"/>
          </p:cNvSpPr>
          <p:nvPr/>
        </p:nvSpPr>
        <p:spPr bwMode="auto">
          <a:xfrm>
            <a:off x="3962400" y="33528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48" name="AutoShape 10"/>
          <p:cNvSpPr>
            <a:spLocks noChangeArrowheads="1"/>
          </p:cNvSpPr>
          <p:nvPr/>
        </p:nvSpPr>
        <p:spPr bwMode="auto">
          <a:xfrm>
            <a:off x="3124200" y="3810000"/>
            <a:ext cx="1676400" cy="6096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cnt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</a:t>
            </a:r>
            <a:r>
              <a:rPr lang="en-US" altLang="en-US" sz="1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</a:t>
            </a:r>
          </a:p>
        </p:txBody>
      </p:sp>
      <p:sp>
        <p:nvSpPr>
          <p:cNvPr id="87049" name="Line 11"/>
          <p:cNvSpPr>
            <a:spLocks noChangeShapeType="1"/>
          </p:cNvSpPr>
          <p:nvPr/>
        </p:nvSpPr>
        <p:spPr bwMode="auto">
          <a:xfrm>
            <a:off x="3940175" y="4419600"/>
            <a:ext cx="0" cy="2285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50" name="Line 13"/>
          <p:cNvSpPr>
            <a:spLocks noChangeShapeType="1"/>
          </p:cNvSpPr>
          <p:nvPr/>
        </p:nvSpPr>
        <p:spPr bwMode="auto">
          <a:xfrm>
            <a:off x="3962400" y="51054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51" name="Rectangle 14"/>
          <p:cNvSpPr>
            <a:spLocks noChangeArrowheads="1"/>
          </p:cNvSpPr>
          <p:nvPr/>
        </p:nvSpPr>
        <p:spPr bwMode="auto">
          <a:xfrm>
            <a:off x="3238500" y="5334000"/>
            <a:ext cx="14478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cnt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cnt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</a:t>
            </a:r>
          </a:p>
        </p:txBody>
      </p:sp>
      <p:sp>
        <p:nvSpPr>
          <p:cNvPr id="87052" name="Line 15"/>
          <p:cNvSpPr>
            <a:spLocks noChangeShapeType="1"/>
          </p:cNvSpPr>
          <p:nvPr/>
        </p:nvSpPr>
        <p:spPr bwMode="auto">
          <a:xfrm>
            <a:off x="3962400" y="57150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53" name="Line 16"/>
          <p:cNvSpPr>
            <a:spLocks noChangeShapeType="1"/>
          </p:cNvSpPr>
          <p:nvPr/>
        </p:nvSpPr>
        <p:spPr bwMode="auto">
          <a:xfrm flipH="1">
            <a:off x="2514600" y="60198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54" name="Line 17"/>
          <p:cNvSpPr>
            <a:spLocks noChangeShapeType="1"/>
          </p:cNvSpPr>
          <p:nvPr/>
        </p:nvSpPr>
        <p:spPr bwMode="auto">
          <a:xfrm flipV="1">
            <a:off x="2514600" y="3581400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55" name="Line 18"/>
          <p:cNvSpPr>
            <a:spLocks noChangeShapeType="1"/>
          </p:cNvSpPr>
          <p:nvPr/>
        </p:nvSpPr>
        <p:spPr bwMode="auto">
          <a:xfrm>
            <a:off x="2514600" y="35814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56" name="Line 19"/>
          <p:cNvSpPr>
            <a:spLocks noChangeShapeType="1"/>
          </p:cNvSpPr>
          <p:nvPr/>
        </p:nvSpPr>
        <p:spPr bwMode="auto">
          <a:xfrm>
            <a:off x="4800600" y="41148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57" name="Rectangle 24"/>
          <p:cNvSpPr>
            <a:spLocks noChangeArrowheads="1"/>
          </p:cNvSpPr>
          <p:nvPr/>
        </p:nvSpPr>
        <p:spPr bwMode="auto">
          <a:xfrm>
            <a:off x="4615622" y="3733800"/>
            <a:ext cx="794578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</a:p>
        </p:txBody>
      </p:sp>
      <p:sp>
        <p:nvSpPr>
          <p:cNvPr id="87058" name="Rectangle 25"/>
          <p:cNvSpPr>
            <a:spLocks noChangeArrowheads="1"/>
          </p:cNvSpPr>
          <p:nvPr/>
        </p:nvSpPr>
        <p:spPr bwMode="auto">
          <a:xfrm>
            <a:off x="4007327" y="4343400"/>
            <a:ext cx="71846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</a:p>
        </p:txBody>
      </p:sp>
      <p:sp>
        <p:nvSpPr>
          <p:cNvPr id="87059" name="Flowchart: Terminator 42"/>
          <p:cNvSpPr>
            <a:spLocks noChangeArrowheads="1"/>
          </p:cNvSpPr>
          <p:nvPr/>
        </p:nvSpPr>
        <p:spPr bwMode="auto">
          <a:xfrm>
            <a:off x="3505200" y="1524000"/>
            <a:ext cx="914400" cy="381000"/>
          </a:xfrm>
          <a:prstGeom prst="flowChartTerminator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  <a:endParaRPr lang="en-MY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60" name="Flowchart: Data 43"/>
          <p:cNvSpPr>
            <a:spLocks noChangeArrowheads="1"/>
          </p:cNvSpPr>
          <p:nvPr/>
        </p:nvSpPr>
        <p:spPr bwMode="auto">
          <a:xfrm>
            <a:off x="2667000" y="4648200"/>
            <a:ext cx="2689225" cy="457200"/>
          </a:xfrm>
          <a:prstGeom prst="flowChartInputOutpu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Print “Radziah”</a:t>
            </a:r>
            <a:endParaRPr lang="en-MY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61" name="Flowchart: Terminator 44"/>
          <p:cNvSpPr>
            <a:spLocks noChangeArrowheads="1"/>
          </p:cNvSpPr>
          <p:nvPr/>
        </p:nvSpPr>
        <p:spPr bwMode="auto">
          <a:xfrm>
            <a:off x="5334000" y="3886200"/>
            <a:ext cx="914400" cy="381000"/>
          </a:xfrm>
          <a:prstGeom prst="flowChartTerminator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endParaRPr lang="en-MY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7062" name="Flowchart: Data 43"/>
          <p:cNvSpPr>
            <a:spLocks noChangeArrowheads="1"/>
          </p:cNvSpPr>
          <p:nvPr/>
        </p:nvSpPr>
        <p:spPr bwMode="auto">
          <a:xfrm>
            <a:off x="2743200" y="2895600"/>
            <a:ext cx="2362200" cy="457200"/>
          </a:xfrm>
          <a:prstGeom prst="flowChartInputOutpu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Get </a:t>
            </a:r>
            <a:r>
              <a:rPr lang="en-US" altLang="en-US" sz="16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limit</a:t>
            </a:r>
            <a:endParaRPr lang="en-MY" altLang="en-US" sz="1600" b="1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Line 5"/>
          <p:cNvSpPr>
            <a:spLocks noChangeShapeType="1"/>
          </p:cNvSpPr>
          <p:nvPr/>
        </p:nvSpPr>
        <p:spPr bwMode="auto">
          <a:xfrm>
            <a:off x="3962400" y="2590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343535"/>
      </p:ext>
    </p:extLst>
  </p:cSld>
  <p:clrMapOvr>
    <a:masterClrMapping/>
  </p:clrMapOvr>
  <p:transition/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0200" y="673189"/>
            <a:ext cx="6781800" cy="912113"/>
          </a:xfrm>
        </p:spPr>
        <p:txBody>
          <a:bodyPr/>
          <a:lstStyle/>
          <a:p>
            <a:r>
              <a:rPr lang="en-US" altLang="en-US" dirty="0">
                <a:latin typeface="Trebuchet MS" panose="020B0603020202020204" pitchFamily="34" charset="0"/>
              </a:rPr>
              <a:t>Repetition Structure - </a:t>
            </a:r>
            <a:r>
              <a:rPr lang="en-MY" altLang="en-US" dirty="0"/>
              <a:t>Sentinels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1000" y="2133600"/>
            <a:ext cx="8229600" cy="838200"/>
          </a:xfrm>
          <a:prstGeom prst="roundRect">
            <a:avLst>
              <a:gd name="adj" fmla="val 27288"/>
            </a:avLst>
          </a:prstGeom>
          <a:solidFill>
            <a:schemeClr val="accent3"/>
          </a:solidFill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sentinel: value in a list of items that indicates end of data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1000" y="3124200"/>
            <a:ext cx="8229600" cy="1066800"/>
          </a:xfrm>
          <a:prstGeom prst="roundRect">
            <a:avLst>
              <a:gd name="adj" fmla="val 22503"/>
            </a:avLst>
          </a:prstGeom>
          <a:solidFill>
            <a:schemeClr val="accent1"/>
          </a:solidFill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Special value that cannot be confused with a valid value, </a:t>
            </a:r>
          </a:p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i="1" dirty="0"/>
              <a:t>e.g. </a:t>
            </a:r>
            <a:r>
              <a:rPr lang="en-MY" altLang="en-US" i="1" dirty="0">
                <a:solidFill>
                  <a:srgbClr val="FF0000"/>
                </a:solidFill>
                <a:highlight>
                  <a:srgbClr val="00FFFF"/>
                </a:highlight>
              </a:rPr>
              <a:t>-999 for a test score</a:t>
            </a:r>
            <a:endParaRPr lang="en-MY" altLang="en-US" dirty="0">
              <a:solidFill>
                <a:srgbClr val="FF0000"/>
              </a:solidFill>
              <a:highlight>
                <a:srgbClr val="00FFFF"/>
              </a:highlight>
            </a:endParaRPr>
          </a:p>
        </p:txBody>
      </p:sp>
      <p:sp>
        <p:nvSpPr>
          <p:cNvPr id="5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09074" y="4375484"/>
            <a:ext cx="8229600" cy="1219200"/>
          </a:xfrm>
          <a:prstGeom prst="roundRect">
            <a:avLst>
              <a:gd name="adj" fmla="val 22503"/>
            </a:avLst>
          </a:prstGeom>
          <a:solidFill>
            <a:schemeClr val="accent2"/>
          </a:solidFill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Used to terminate input when user may not know how many values will be entered</a:t>
            </a:r>
          </a:p>
        </p:txBody>
      </p:sp>
    </p:spTree>
    <p:extLst>
      <p:ext uri="{BB962C8B-B14F-4D97-AF65-F5344CB8AC3E}">
        <p14:creationId xmlns:p14="http://schemas.microsoft.com/office/powerpoint/2010/main" val="3073427947"/>
      </p:ext>
    </p:extLst>
  </p:cSld>
  <p:clrMapOvr>
    <a:masterClrMapping/>
  </p:clrMapOvr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090" name="Rectangle 2"/>
          <p:cNvSpPr>
            <a:spLocks noGrp="1" noChangeArrowheads="1"/>
          </p:cNvSpPr>
          <p:nvPr>
            <p:ph type="title"/>
          </p:nvPr>
        </p:nvSpPr>
        <p:spPr>
          <a:xfrm>
            <a:off x="1905000" y="152400"/>
            <a:ext cx="7010400" cy="1143000"/>
          </a:xfrm>
        </p:spPr>
        <p:txBody>
          <a:bodyPr/>
          <a:lstStyle/>
          <a:p>
            <a:pPr marL="342900" indent="-342900"/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Repetition Structure - </a:t>
            </a:r>
            <a:r>
              <a:rPr lang="en-MY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Sentinels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0354" name="AutoShape 2"/>
          <p:cNvSpPr>
            <a:spLocks noChangeArrowheads="1"/>
          </p:cNvSpPr>
          <p:nvPr/>
        </p:nvSpPr>
        <p:spPr bwMode="auto">
          <a:xfrm>
            <a:off x="457200" y="1524000"/>
            <a:ext cx="8305800" cy="4572000"/>
          </a:xfrm>
          <a:prstGeom prst="roundRect">
            <a:avLst>
              <a:gd name="adj" fmla="val 16667"/>
            </a:avLst>
          </a:prstGeom>
          <a:solidFill>
            <a:schemeClr val="accent6">
              <a:lumMod val="20000"/>
              <a:lumOff val="80000"/>
            </a:schemeClr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>
              <a:spcAft>
                <a:spcPts val="1000"/>
              </a:spcAft>
              <a:defRPr/>
            </a:pPr>
            <a:r>
              <a:rPr lang="en-MY" sz="2400" dirty="0">
                <a:latin typeface="Courier New" pitchFamily="49" charset="0"/>
              </a:rPr>
              <a:t>Algorithm: Loop control by sentinel value </a:t>
            </a:r>
          </a:p>
          <a:p>
            <a:pPr lvl="1" indent="-457200">
              <a:buFont typeface="+mj-lt"/>
              <a:buAutoNum type="arabicPeriod"/>
              <a:defRPr/>
            </a:pPr>
            <a:r>
              <a:rPr lang="en-MY" sz="2400" dirty="0">
                <a:latin typeface="Courier New" pitchFamily="49" charset="0"/>
              </a:rPr>
              <a:t>Start</a:t>
            </a:r>
          </a:p>
          <a:p>
            <a:pPr lvl="1" indent="-457200">
              <a:buFont typeface="+mj-lt"/>
              <a:buAutoNum type="arabicPeriod"/>
              <a:defRPr/>
            </a:pPr>
            <a:r>
              <a:rPr lang="en-MY" sz="2400" dirty="0">
                <a:latin typeface="Courier New" pitchFamily="49" charset="0"/>
              </a:rPr>
              <a:t>Set repeat = 1</a:t>
            </a:r>
          </a:p>
          <a:p>
            <a:pPr lvl="1" indent="-457200">
              <a:buFont typeface="+mj-lt"/>
              <a:buAutoNum type="arabicPeriod"/>
              <a:defRPr/>
            </a:pPr>
            <a:r>
              <a:rPr lang="en-MY" sz="2400" dirty="0">
                <a:latin typeface="Courier New" pitchFamily="49" charset="0"/>
              </a:rPr>
              <a:t>while (repeat == 1)</a:t>
            </a:r>
          </a:p>
          <a:p>
            <a:pPr lvl="2" indent="-457200">
              <a:defRPr/>
            </a:pPr>
            <a:r>
              <a:rPr lang="en-MY" sz="2400" dirty="0">
                <a:latin typeface="Courier New" pitchFamily="49" charset="0"/>
              </a:rPr>
              <a:t>3.1 Read no1</a:t>
            </a:r>
          </a:p>
          <a:p>
            <a:pPr lvl="2" indent="-457200">
              <a:defRPr/>
            </a:pPr>
            <a:r>
              <a:rPr lang="en-US" sz="2400" dirty="0">
                <a:latin typeface="Courier New" pitchFamily="49" charset="0"/>
              </a:rPr>
              <a:t>3.2 </a:t>
            </a:r>
            <a:r>
              <a:rPr lang="en-MY" sz="2400" dirty="0">
                <a:latin typeface="Courier New" pitchFamily="49" charset="0"/>
              </a:rPr>
              <a:t>Read no2</a:t>
            </a:r>
          </a:p>
          <a:p>
            <a:pPr lvl="2" indent="-457200">
              <a:defRPr/>
            </a:pPr>
            <a:r>
              <a:rPr lang="en-MY" sz="2400" dirty="0">
                <a:latin typeface="Courier New" pitchFamily="49" charset="0"/>
              </a:rPr>
              <a:t>3.4 Print no1 + no2</a:t>
            </a:r>
          </a:p>
          <a:p>
            <a:pPr marL="457200" indent="-457200">
              <a:defRPr/>
            </a:pPr>
            <a:r>
              <a:rPr lang="en-MY" sz="2400" dirty="0">
                <a:latin typeface="Courier New" pitchFamily="49" charset="0"/>
              </a:rPr>
              <a:t>	3.5 Read repeat </a:t>
            </a:r>
          </a:p>
          <a:p>
            <a:pPr lvl="1" indent="-457200">
              <a:defRPr/>
            </a:pPr>
            <a:r>
              <a:rPr lang="en-MY" sz="2400" dirty="0">
                <a:latin typeface="Courier New" pitchFamily="49" charset="0"/>
              </a:rPr>
              <a:t>4. </a:t>
            </a:r>
            <a:r>
              <a:rPr lang="en-MY" sz="2400" dirty="0" err="1">
                <a:latin typeface="Courier New" pitchFamily="49" charset="0"/>
              </a:rPr>
              <a:t>end_while</a:t>
            </a:r>
            <a:endParaRPr lang="en-MY" sz="2400" dirty="0">
              <a:latin typeface="Courier New" pitchFamily="49" charset="0"/>
            </a:endParaRPr>
          </a:p>
          <a:p>
            <a:pPr lvl="1" indent="-457200">
              <a:defRPr/>
            </a:pPr>
            <a:r>
              <a:rPr lang="en-MY" sz="2400" dirty="0">
                <a:latin typeface="Courier New" pitchFamily="49" charset="0"/>
              </a:rPr>
              <a:t>5. End</a:t>
            </a:r>
            <a:endParaRPr lang="en-US" sz="2400" dirty="0"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1598364"/>
      </p:ext>
    </p:extLst>
  </p:cSld>
  <p:clrMapOvr>
    <a:masterClrMapping/>
  </p:clrMapOvr>
  <p:transition/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D06453-F45D-F142-9E0E-6739A423DD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>
                <a:solidFill>
                  <a:srgbClr val="FF0000"/>
                </a:solidFill>
                <a:highlight>
                  <a:srgbClr val="FFFF00"/>
                </a:highlight>
              </a:rPr>
              <a:t>Homework excercise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9081CEF-1AC3-6144-BA8F-BADB5D93C2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ms-MY"/>
              <a:t>Use A4 papers:</a:t>
            </a:r>
          </a:p>
          <a:p>
            <a:pPr lvl="1"/>
            <a:r>
              <a:rPr lang="ms-MY"/>
              <a:t>Put your name, date, &amp; section</a:t>
            </a:r>
          </a:p>
          <a:p>
            <a:r>
              <a:rPr lang="ms-MY"/>
              <a:t>Solve the following problems ...</a:t>
            </a:r>
          </a:p>
        </p:txBody>
      </p:sp>
      <p:sp>
        <p:nvSpPr>
          <p:cNvPr id="4" name="5-Point Star 3">
            <a:extLst>
              <a:ext uri="{FF2B5EF4-FFF2-40B4-BE49-F238E27FC236}">
                <a16:creationId xmlns:a16="http://schemas.microsoft.com/office/drawing/2014/main" id="{1D96DA22-FFAB-F440-8036-B14AD1F95EA7}"/>
              </a:ext>
            </a:extLst>
          </p:cNvPr>
          <p:cNvSpPr/>
          <p:nvPr/>
        </p:nvSpPr>
        <p:spPr>
          <a:xfrm>
            <a:off x="7924800" y="76200"/>
            <a:ext cx="1143000" cy="9144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762219060"/>
      </p:ext>
    </p:extLst>
  </p:cSld>
  <p:clrMapOvr>
    <a:masterClrMapping/>
  </p:clrMapOvr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765175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Exercise 13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6387" y="990600"/>
            <a:ext cx="8229600" cy="5407025"/>
          </a:xfrm>
          <a:solidFill>
            <a:schemeClr val="accent5">
              <a:lumMod val="40000"/>
              <a:lumOff val="60000"/>
            </a:schemeClr>
          </a:solidFill>
        </p:spPr>
        <p:txBody>
          <a:bodyPr/>
          <a:lstStyle/>
          <a:p>
            <a:pPr marL="0" indent="0">
              <a:buNone/>
              <a:defRPr/>
            </a:pPr>
            <a:r>
              <a:rPr lang="en-US" dirty="0"/>
              <a:t>Trace the following pseudo code: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n-US" dirty="0"/>
              <a:t>Start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n-US" dirty="0"/>
              <a:t>Set product = 1, number = 1, count = </a:t>
            </a:r>
            <a:r>
              <a:rPr lang="en-US" strike="sngStrike" dirty="0">
                <a:solidFill>
                  <a:srgbClr val="FF0000"/>
                </a:solidFill>
              </a:rPr>
              <a:t>20</a:t>
            </a:r>
            <a:r>
              <a:rPr lang="en-US" b="1" dirty="0">
                <a:solidFill>
                  <a:srgbClr val="002060"/>
                </a:solidFill>
              </a:rPr>
              <a:t> 10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n-US" dirty="0"/>
              <a:t>Calculate: </a:t>
            </a:r>
            <a:r>
              <a:rPr lang="en-US" dirty="0" err="1"/>
              <a:t>lastNumber</a:t>
            </a:r>
            <a:r>
              <a:rPr lang="en-US" dirty="0"/>
              <a:t> = 2 * count – 1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n-US" dirty="0"/>
              <a:t>while (number &lt;= </a:t>
            </a:r>
            <a:r>
              <a:rPr lang="en-US" dirty="0" err="1"/>
              <a:t>lastNumber</a:t>
            </a:r>
            <a:r>
              <a:rPr lang="en-US" dirty="0"/>
              <a:t>)</a:t>
            </a:r>
          </a:p>
          <a:p>
            <a:pPr marL="542925" lvl="1" indent="0">
              <a:buNone/>
              <a:tabLst>
                <a:tab pos="1165225" algn="l"/>
              </a:tabLst>
              <a:defRPr/>
            </a:pPr>
            <a:r>
              <a:rPr lang="en-US" dirty="0"/>
              <a:t>4.1	product = product * number</a:t>
            </a:r>
          </a:p>
          <a:p>
            <a:pPr marL="542925" lvl="1" indent="0">
              <a:buNone/>
              <a:tabLst>
                <a:tab pos="1165225" algn="l"/>
              </a:tabLst>
              <a:defRPr/>
            </a:pPr>
            <a:r>
              <a:rPr lang="en-US" dirty="0"/>
              <a:t>4.2	number = number + 2</a:t>
            </a:r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n-US" dirty="0" err="1"/>
              <a:t>end_while</a:t>
            </a:r>
            <a:endParaRPr lang="en-US" dirty="0"/>
          </a:p>
          <a:p>
            <a:pPr marL="514350" indent="-514350">
              <a:buFont typeface="Arial" charset="0"/>
              <a:buAutoNum type="arabicPeriod"/>
              <a:defRPr/>
            </a:pPr>
            <a:r>
              <a:rPr lang="en-US" dirty="0"/>
              <a:t>Display product</a:t>
            </a:r>
          </a:p>
        </p:txBody>
      </p:sp>
      <p:sp>
        <p:nvSpPr>
          <p:cNvPr id="4" name="5-Point Star 3">
            <a:extLst>
              <a:ext uri="{FF2B5EF4-FFF2-40B4-BE49-F238E27FC236}">
                <a16:creationId xmlns:a16="http://schemas.microsoft.com/office/drawing/2014/main" id="{5076CF08-0FEF-6B43-8D0B-7C94E501F72D}"/>
              </a:ext>
            </a:extLst>
          </p:cNvPr>
          <p:cNvSpPr/>
          <p:nvPr/>
        </p:nvSpPr>
        <p:spPr>
          <a:xfrm>
            <a:off x="7924800" y="76200"/>
            <a:ext cx="1143000" cy="9144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415020049"/>
      </p:ext>
    </p:extLst>
  </p:cSld>
  <p:clrMapOvr>
    <a:masterClrMapping/>
  </p:clrMapOvr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38" name="Title 1"/>
          <p:cNvSpPr>
            <a:spLocks noGrp="1"/>
          </p:cNvSpPr>
          <p:nvPr>
            <p:ph type="title"/>
          </p:nvPr>
        </p:nvSpPr>
        <p:spPr>
          <a:xfrm>
            <a:off x="468313" y="0"/>
            <a:ext cx="8229600" cy="765175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Exercise 13</a:t>
            </a:r>
          </a:p>
        </p:txBody>
      </p:sp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2F24C28-FBA0-F640-9915-DFA80042F1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84080580"/>
              </p:ext>
            </p:extLst>
          </p:nvPr>
        </p:nvGraphicFramePr>
        <p:xfrm>
          <a:off x="762000" y="1371600"/>
          <a:ext cx="7848600" cy="35813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4294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4957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36482">
                  <a:extLst>
                    <a:ext uri="{9D8B030D-6E8A-4147-A177-3AD203B41FA5}">
                      <a16:colId xmlns:a16="http://schemas.microsoft.com/office/drawing/2014/main" val="3770188556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4384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6153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Cycle #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product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number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lastNumber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count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Output</a:t>
                      </a: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744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???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64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864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…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864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…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427865981"/>
                  </a:ext>
                </a:extLst>
              </a:tr>
              <a:tr h="4864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…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459640020"/>
                  </a:ext>
                </a:extLst>
              </a:tr>
              <a:tr h="48648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…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endParaRPr lang="en-US" sz="1800" dirty="0"/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800" dirty="0"/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2244899337"/>
                  </a:ext>
                </a:extLst>
              </a:tr>
            </a:tbl>
          </a:graphicData>
        </a:graphic>
      </p:graphicFrame>
      <p:sp>
        <p:nvSpPr>
          <p:cNvPr id="7" name="5-Point Star 6">
            <a:extLst>
              <a:ext uri="{FF2B5EF4-FFF2-40B4-BE49-F238E27FC236}">
                <a16:creationId xmlns:a16="http://schemas.microsoft.com/office/drawing/2014/main" id="{C8962FC8-2116-2D4E-866A-1096989C734A}"/>
              </a:ext>
            </a:extLst>
          </p:cNvPr>
          <p:cNvSpPr/>
          <p:nvPr/>
        </p:nvSpPr>
        <p:spPr>
          <a:xfrm>
            <a:off x="7924800" y="76200"/>
            <a:ext cx="1143000" cy="9144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951623115"/>
      </p:ext>
    </p:extLst>
  </p:cSld>
  <p:clrMapOvr>
    <a:masterClrMapping/>
  </p:clrMapOvr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6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685800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Exercise 14</a:t>
            </a:r>
          </a:p>
        </p:txBody>
      </p:sp>
      <p:sp>
        <p:nvSpPr>
          <p:cNvPr id="93187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895599"/>
          </a:xfrm>
          <a:solidFill>
            <a:schemeClr val="accent2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altLang="en-US" dirty="0"/>
              <a:t>Convert the pseudo code in Class Exercise 13 to its flow chart.</a:t>
            </a:r>
          </a:p>
          <a:p>
            <a:r>
              <a:rPr lang="en-US" altLang="en-US" dirty="0"/>
              <a:t>Convert the </a:t>
            </a:r>
            <a:r>
              <a:rPr lang="en-US" altLang="en-US" b="1" dirty="0"/>
              <a:t>while</a:t>
            </a:r>
            <a:r>
              <a:rPr lang="en-US" altLang="en-US" dirty="0"/>
              <a:t> loop in Class Exercise 13 to </a:t>
            </a:r>
            <a:r>
              <a:rPr lang="en-US" altLang="en-US" b="1" dirty="0" err="1"/>
              <a:t>do..while</a:t>
            </a:r>
            <a:r>
              <a:rPr lang="en-US" altLang="en-US" dirty="0"/>
              <a:t> loop. </a:t>
            </a:r>
          </a:p>
          <a:p>
            <a:r>
              <a:rPr lang="en-US" altLang="en-US" dirty="0"/>
              <a:t>Draw its respective flow chart.</a:t>
            </a:r>
          </a:p>
        </p:txBody>
      </p:sp>
      <p:sp>
        <p:nvSpPr>
          <p:cNvPr id="4" name="5-Point Star 3">
            <a:extLst>
              <a:ext uri="{FF2B5EF4-FFF2-40B4-BE49-F238E27FC236}">
                <a16:creationId xmlns:a16="http://schemas.microsoft.com/office/drawing/2014/main" id="{F7A1F914-644B-174E-A954-A71DB5C759C5}"/>
              </a:ext>
            </a:extLst>
          </p:cNvPr>
          <p:cNvSpPr/>
          <p:nvPr/>
        </p:nvSpPr>
        <p:spPr>
          <a:xfrm>
            <a:off x="7924800" y="76200"/>
            <a:ext cx="1143000" cy="9144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1588053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31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931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186" name="Title 1"/>
          <p:cNvSpPr>
            <a:spLocks noGrp="1"/>
          </p:cNvSpPr>
          <p:nvPr>
            <p:ph type="title"/>
          </p:nvPr>
        </p:nvSpPr>
        <p:spPr>
          <a:xfrm>
            <a:off x="2362200" y="0"/>
            <a:ext cx="5410200" cy="692150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Exercise 15</a:t>
            </a:r>
          </a:p>
        </p:txBody>
      </p:sp>
      <p:sp>
        <p:nvSpPr>
          <p:cNvPr id="93187" name="Content Placeholder 2"/>
          <p:cNvSpPr>
            <a:spLocks noGrp="1"/>
          </p:cNvSpPr>
          <p:nvPr>
            <p:ph idx="1"/>
          </p:nvPr>
        </p:nvSpPr>
        <p:spPr>
          <a:xfrm>
            <a:off x="228600" y="1219200"/>
            <a:ext cx="8785225" cy="4525962"/>
          </a:xfrm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r>
              <a:rPr lang="en-US" altLang="en-US" sz="2400" dirty="0"/>
              <a:t>Bina Education </a:t>
            </a:r>
            <a:r>
              <a:rPr lang="en-US" altLang="en-US" sz="2400" dirty="0" err="1"/>
              <a:t>Sdn</a:t>
            </a:r>
            <a:r>
              <a:rPr lang="en-US" altLang="en-US" sz="2400" dirty="0"/>
              <a:t>. Bhd. wants you to develop a program for finding experience teachers for its offered course. </a:t>
            </a:r>
          </a:p>
          <a:p>
            <a:r>
              <a:rPr lang="en-US" altLang="en-US" sz="2400" dirty="0"/>
              <a:t>Your program will request name and number of years teaching from the applicants. </a:t>
            </a:r>
          </a:p>
          <a:p>
            <a:r>
              <a:rPr lang="en-US" altLang="en-US" sz="2400" dirty="0"/>
              <a:t>To be accepted as the teacher, the applicant must have at least 8 years of teaching experience. </a:t>
            </a:r>
          </a:p>
          <a:p>
            <a:r>
              <a:rPr lang="en-US" altLang="en-US" sz="2400" dirty="0"/>
              <a:t>Your program will display list of successful applicants’  names, numbers of successful applicants and average of numbers of years of teaching experience of successful applicants. </a:t>
            </a:r>
          </a:p>
          <a:p>
            <a:r>
              <a:rPr lang="en-US" altLang="en-US" sz="2400" dirty="0"/>
              <a:t>Your program will terminate when the name input is “OK”.</a:t>
            </a:r>
          </a:p>
          <a:p>
            <a:r>
              <a:rPr lang="en-US" altLang="en-US" sz="2400" dirty="0"/>
              <a:t>Draw a flowchart for the above scenario.</a:t>
            </a:r>
          </a:p>
        </p:txBody>
      </p:sp>
      <p:sp>
        <p:nvSpPr>
          <p:cNvPr id="4" name="5-Point Star 3">
            <a:extLst>
              <a:ext uri="{FF2B5EF4-FFF2-40B4-BE49-F238E27FC236}">
                <a16:creationId xmlns:a16="http://schemas.microsoft.com/office/drawing/2014/main" id="{2AB14FB8-0AD1-154D-BEA7-6CFC7F973944}"/>
              </a:ext>
            </a:extLst>
          </p:cNvPr>
          <p:cNvSpPr/>
          <p:nvPr/>
        </p:nvSpPr>
        <p:spPr>
          <a:xfrm>
            <a:off x="7924800" y="76200"/>
            <a:ext cx="1143000" cy="9144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163922044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69D4015-8DD7-C94C-90CD-5417201603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304800"/>
            <a:ext cx="8229600" cy="1143000"/>
          </a:xfrm>
        </p:spPr>
        <p:txBody>
          <a:bodyPr/>
          <a:lstStyle/>
          <a:p>
            <a:r>
              <a:rPr lang="ms-MY"/>
              <a:t>Course Assessment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A9D1C18-DC78-F348-81D2-BAA6AEB38A9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533400"/>
            <a:ext cx="8610600" cy="5908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8615194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5145087" cy="8509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GB" cap="none" dirty="0"/>
              <a:t>Modular Flowcharting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03170999"/>
      </p:ext>
    </p:extLst>
  </p:cSld>
  <p:clrMapOvr>
    <a:masterClrMapping/>
  </p:clrMapOvr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ChangeArrowheads="1"/>
          </p:cNvSpPr>
          <p:nvPr/>
        </p:nvSpPr>
        <p:spPr bwMode="auto">
          <a:xfrm>
            <a:off x="152400" y="-53340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6387" name="Group 29"/>
          <p:cNvGrpSpPr>
            <a:grpSpLocks/>
          </p:cNvGrpSpPr>
          <p:nvPr/>
        </p:nvGrpSpPr>
        <p:grpSpPr bwMode="auto">
          <a:xfrm>
            <a:off x="838200" y="838200"/>
            <a:ext cx="3860800" cy="5105400"/>
            <a:chOff x="528" y="528"/>
            <a:chExt cx="2432" cy="3216"/>
          </a:xfrm>
        </p:grpSpPr>
        <p:sp>
          <p:nvSpPr>
            <p:cNvPr id="16407" name="AutoShape 6"/>
            <p:cNvSpPr>
              <a:spLocks noChangeArrowheads="1"/>
            </p:cNvSpPr>
            <p:nvPr/>
          </p:nvSpPr>
          <p:spPr bwMode="auto">
            <a:xfrm>
              <a:off x="528" y="528"/>
              <a:ext cx="2432" cy="3216"/>
            </a:xfrm>
            <a:prstGeom prst="foldedCorner">
              <a:avLst>
                <a:gd name="adj" fmla="val 12500"/>
              </a:avLst>
            </a:prstGeom>
            <a:solidFill>
              <a:srgbClr val="FFE1C3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Page 1</a:t>
              </a:r>
            </a:p>
          </p:txBody>
        </p:sp>
        <p:graphicFrame>
          <p:nvGraphicFramePr>
            <p:cNvPr id="16408" name="Object 9"/>
            <p:cNvGraphicFramePr>
              <a:graphicFrameLocks noChangeAspect="1"/>
            </p:cNvGraphicFramePr>
            <p:nvPr/>
          </p:nvGraphicFramePr>
          <p:xfrm>
            <a:off x="1296" y="672"/>
            <a:ext cx="1301" cy="29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1" name="Visio" r:id="rId4" imgW="1621162" imgH="3708723" progId="Visio.Drawing.11">
                    <p:embed/>
                  </p:oleObj>
                </mc:Choice>
                <mc:Fallback>
                  <p:oleObj name="Visio" r:id="rId4" imgW="1621162" imgH="3708723" progId="Visio.Drawing.11">
                    <p:embed/>
                    <p:pic>
                      <p:nvPicPr>
                        <p:cNvPr id="16408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6" y="672"/>
                          <a:ext cx="1301" cy="29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4953000" y="838200"/>
            <a:ext cx="3860800" cy="5105400"/>
            <a:chOff x="3120" y="528"/>
            <a:chExt cx="2432" cy="3216"/>
          </a:xfrm>
        </p:grpSpPr>
        <p:sp>
          <p:nvSpPr>
            <p:cNvPr id="16405" name="AutoShape 7"/>
            <p:cNvSpPr>
              <a:spLocks noChangeArrowheads="1"/>
            </p:cNvSpPr>
            <p:nvPr/>
          </p:nvSpPr>
          <p:spPr bwMode="auto">
            <a:xfrm>
              <a:off x="3120" y="528"/>
              <a:ext cx="2432" cy="3216"/>
            </a:xfrm>
            <a:prstGeom prst="foldedCorner">
              <a:avLst>
                <a:gd name="adj" fmla="val 12500"/>
              </a:avLst>
            </a:prstGeom>
            <a:solidFill>
              <a:srgbClr val="FFE1C3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Page 2</a:t>
              </a:r>
            </a:p>
          </p:txBody>
        </p:sp>
        <p:graphicFrame>
          <p:nvGraphicFramePr>
            <p:cNvPr id="16406" name="Object 8"/>
            <p:cNvGraphicFramePr>
              <a:graphicFrameLocks noChangeAspect="1"/>
            </p:cNvGraphicFramePr>
            <p:nvPr/>
          </p:nvGraphicFramePr>
          <p:xfrm>
            <a:off x="3744" y="864"/>
            <a:ext cx="1235" cy="2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4342" name="Visio" r:id="rId6" imgW="1402704" imgH="2781023" progId="Visio.Drawing.11">
                    <p:embed/>
                  </p:oleObj>
                </mc:Choice>
                <mc:Fallback>
                  <p:oleObj name="Visio" r:id="rId6" imgW="1402704" imgH="2781023" progId="Visio.Drawing.11">
                    <p:embed/>
                    <p:pic>
                      <p:nvPicPr>
                        <p:cNvPr id="16406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864"/>
                          <a:ext cx="1235" cy="24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5029200" y="5257800"/>
            <a:ext cx="1981200" cy="914400"/>
            <a:chOff x="3168" y="3312"/>
            <a:chExt cx="1248" cy="576"/>
          </a:xfrm>
        </p:grpSpPr>
        <p:sp>
          <p:nvSpPr>
            <p:cNvPr id="16403" name="AutoShape 13"/>
            <p:cNvSpPr>
              <a:spLocks noChangeArrowheads="1"/>
            </p:cNvSpPr>
            <p:nvPr/>
          </p:nvSpPr>
          <p:spPr bwMode="auto">
            <a:xfrm>
              <a:off x="3168" y="3456"/>
              <a:ext cx="1056" cy="432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End terminal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must be a “Return”.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“result” is the output</a:t>
              </a:r>
            </a:p>
          </p:txBody>
        </p:sp>
        <p:sp>
          <p:nvSpPr>
            <p:cNvPr id="16404" name="Freeform 17"/>
            <p:cNvSpPr>
              <a:spLocks/>
            </p:cNvSpPr>
            <p:nvPr/>
          </p:nvSpPr>
          <p:spPr bwMode="auto">
            <a:xfrm>
              <a:off x="4128" y="3312"/>
              <a:ext cx="288" cy="336"/>
            </a:xfrm>
            <a:custGeom>
              <a:avLst/>
              <a:gdLst>
                <a:gd name="T0" fmla="*/ 0 w 288"/>
                <a:gd name="T1" fmla="*/ 336 h 336"/>
                <a:gd name="T2" fmla="*/ 192 w 288"/>
                <a:gd name="T3" fmla="*/ 240 h 336"/>
                <a:gd name="T4" fmla="*/ 288 w 288"/>
                <a:gd name="T5" fmla="*/ 0 h 336"/>
                <a:gd name="T6" fmla="*/ 0 60000 65536"/>
                <a:gd name="T7" fmla="*/ 0 60000 65536"/>
                <a:gd name="T8" fmla="*/ 0 60000 65536"/>
                <a:gd name="T9" fmla="*/ 0 w 288"/>
                <a:gd name="T10" fmla="*/ 0 h 336"/>
                <a:gd name="T11" fmla="*/ 288 w 288"/>
                <a:gd name="T12" fmla="*/ 336 h 3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336">
                  <a:moveTo>
                    <a:pt x="0" y="336"/>
                  </a:moveTo>
                  <a:cubicBezTo>
                    <a:pt x="72" y="316"/>
                    <a:pt x="144" y="296"/>
                    <a:pt x="192" y="240"/>
                  </a:cubicBezTo>
                  <a:cubicBezTo>
                    <a:pt x="240" y="184"/>
                    <a:pt x="264" y="92"/>
                    <a:pt x="288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21"/>
          <p:cNvGrpSpPr>
            <a:grpSpLocks/>
          </p:cNvGrpSpPr>
          <p:nvPr/>
        </p:nvGrpSpPr>
        <p:grpSpPr bwMode="auto">
          <a:xfrm>
            <a:off x="4267200" y="838200"/>
            <a:ext cx="2438400" cy="685800"/>
            <a:chOff x="2784" y="528"/>
            <a:chExt cx="1440" cy="432"/>
          </a:xfrm>
        </p:grpSpPr>
        <p:sp>
          <p:nvSpPr>
            <p:cNvPr id="16401" name="AutoShape 19"/>
            <p:cNvSpPr>
              <a:spLocks noChangeArrowheads="1"/>
            </p:cNvSpPr>
            <p:nvPr/>
          </p:nvSpPr>
          <p:spPr bwMode="auto">
            <a:xfrm>
              <a:off x="2784" y="528"/>
              <a:ext cx="960" cy="432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Start terminal for a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solidFill>
                    <a:srgbClr val="FF0000"/>
                  </a:solidFill>
                  <a:latin typeface="Trebuchet MS" panose="020B0603020202020204" pitchFamily="34" charset="0"/>
                </a:rPr>
                <a:t>Function</a:t>
              </a:r>
              <a:r>
                <a:rPr lang="en-US" altLang="en-US" sz="1200">
                  <a:latin typeface="Trebuchet MS" panose="020B0603020202020204" pitchFamily="34" charset="0"/>
                </a:rPr>
                <a:t> is different.</a:t>
              </a:r>
            </a:p>
          </p:txBody>
        </p:sp>
        <p:sp>
          <p:nvSpPr>
            <p:cNvPr id="16402" name="Freeform 20"/>
            <p:cNvSpPr>
              <a:spLocks/>
            </p:cNvSpPr>
            <p:nvPr/>
          </p:nvSpPr>
          <p:spPr bwMode="auto">
            <a:xfrm flipV="1">
              <a:off x="3744" y="672"/>
              <a:ext cx="480" cy="192"/>
            </a:xfrm>
            <a:custGeom>
              <a:avLst/>
              <a:gdLst>
                <a:gd name="T0" fmla="*/ 0 w 288"/>
                <a:gd name="T1" fmla="*/ 36 h 336"/>
                <a:gd name="T2" fmla="*/ 1480 w 288"/>
                <a:gd name="T3" fmla="*/ 26 h 336"/>
                <a:gd name="T4" fmla="*/ 2222 w 288"/>
                <a:gd name="T5" fmla="*/ 0 h 336"/>
                <a:gd name="T6" fmla="*/ 0 60000 65536"/>
                <a:gd name="T7" fmla="*/ 0 60000 65536"/>
                <a:gd name="T8" fmla="*/ 0 60000 65536"/>
                <a:gd name="T9" fmla="*/ 0 w 288"/>
                <a:gd name="T10" fmla="*/ 0 h 336"/>
                <a:gd name="T11" fmla="*/ 288 w 288"/>
                <a:gd name="T12" fmla="*/ 336 h 3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336">
                  <a:moveTo>
                    <a:pt x="0" y="336"/>
                  </a:moveTo>
                  <a:cubicBezTo>
                    <a:pt x="72" y="316"/>
                    <a:pt x="144" y="296"/>
                    <a:pt x="192" y="240"/>
                  </a:cubicBezTo>
                  <a:cubicBezTo>
                    <a:pt x="240" y="184"/>
                    <a:pt x="264" y="92"/>
                    <a:pt x="288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66584" name="AutoShape 24"/>
          <p:cNvSpPr>
            <a:spLocks noChangeArrowheads="1"/>
          </p:cNvSpPr>
          <p:nvPr/>
        </p:nvSpPr>
        <p:spPr bwMode="auto">
          <a:xfrm>
            <a:off x="5638800" y="-12700"/>
            <a:ext cx="2895600" cy="7620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latin typeface="Trebuchet MS" panose="020B0603020202020204" pitchFamily="34" charset="0"/>
              </a:rPr>
              <a:t>The detail of </a:t>
            </a:r>
            <a:r>
              <a:rPr lang="en-US" altLang="en-US" sz="1200" b="1">
                <a:latin typeface="Trebuchet MS" panose="020B0603020202020204" pitchFamily="34" charset="0"/>
              </a:rPr>
              <a:t>how the function works</a:t>
            </a:r>
            <a:r>
              <a:rPr lang="en-US" altLang="en-US" sz="1200">
                <a:latin typeface="Trebuchet MS" panose="020B0603020202020204" pitchFamily="34" charset="0"/>
              </a:rPr>
              <a:t>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latin typeface="Trebuchet MS" panose="020B0603020202020204" pitchFamily="34" charset="0"/>
              </a:rPr>
              <a:t>is put in another flowchart.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>
              <a:latin typeface="Trebuchet MS" panose="020B0603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latin typeface="Trebuchet MS" panose="020B0603020202020204" pitchFamily="34" charset="0"/>
              </a:rPr>
              <a:t>This is known as </a:t>
            </a:r>
            <a:r>
              <a:rPr lang="en-US" altLang="en-US" sz="1200" b="1">
                <a:solidFill>
                  <a:srgbClr val="FF0000"/>
                </a:solidFill>
                <a:latin typeface="Trebuchet MS" panose="020B0603020202020204" pitchFamily="34" charset="0"/>
              </a:rPr>
              <a:t>Function-Definition</a:t>
            </a:r>
          </a:p>
        </p:txBody>
      </p:sp>
      <p:grpSp>
        <p:nvGrpSpPr>
          <p:cNvPr id="6" name="Group 31"/>
          <p:cNvGrpSpPr>
            <a:grpSpLocks/>
          </p:cNvGrpSpPr>
          <p:nvPr/>
        </p:nvGrpSpPr>
        <p:grpSpPr bwMode="auto">
          <a:xfrm>
            <a:off x="76200" y="3200400"/>
            <a:ext cx="2133600" cy="2209800"/>
            <a:chOff x="48" y="2016"/>
            <a:chExt cx="1344" cy="1584"/>
          </a:xfrm>
        </p:grpSpPr>
        <p:sp>
          <p:nvSpPr>
            <p:cNvPr id="16399" name="AutoShape 22"/>
            <p:cNvSpPr>
              <a:spLocks noChangeArrowheads="1"/>
            </p:cNvSpPr>
            <p:nvPr/>
          </p:nvSpPr>
          <p:spPr bwMode="auto">
            <a:xfrm>
              <a:off x="48" y="2256"/>
              <a:ext cx="1248" cy="1344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At this point,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we only focus on </a:t>
              </a:r>
              <a:r>
                <a:rPr lang="en-US" altLang="en-US" sz="1200" b="1">
                  <a:latin typeface="Trebuchet MS" panose="020B0603020202020204" pitchFamily="34" charset="0"/>
                </a:rPr>
                <a:t>what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to do. </a:t>
              </a:r>
              <a:r>
                <a:rPr lang="en-US" altLang="en-US" sz="1200" b="1">
                  <a:latin typeface="Trebuchet MS" panose="020B0603020202020204" pitchFamily="34" charset="0"/>
                </a:rPr>
                <a:t>How</a:t>
              </a:r>
              <a:r>
                <a:rPr lang="en-US" altLang="en-US" sz="1200">
                  <a:latin typeface="Trebuchet MS" panose="020B0603020202020204" pitchFamily="34" charset="0"/>
                </a:rPr>
                <a:t> to do it, 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it comes later.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200">
                <a:latin typeface="Trebuchet MS" panose="020B060302020202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This part is known as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Function-Call</a:t>
              </a:r>
            </a:p>
          </p:txBody>
        </p:sp>
        <p:sp>
          <p:nvSpPr>
            <p:cNvPr id="16400" name="Freeform 26"/>
            <p:cNvSpPr>
              <a:spLocks/>
            </p:cNvSpPr>
            <p:nvPr/>
          </p:nvSpPr>
          <p:spPr bwMode="auto">
            <a:xfrm>
              <a:off x="624" y="2016"/>
              <a:ext cx="768" cy="240"/>
            </a:xfrm>
            <a:custGeom>
              <a:avLst/>
              <a:gdLst>
                <a:gd name="T0" fmla="*/ 0 w 576"/>
                <a:gd name="T1" fmla="*/ 139 h 288"/>
                <a:gd name="T2" fmla="*/ 304 w 576"/>
                <a:gd name="T3" fmla="*/ 23 h 288"/>
                <a:gd name="T4" fmla="*/ 1820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37"/>
          <p:cNvGrpSpPr>
            <a:grpSpLocks/>
          </p:cNvGrpSpPr>
          <p:nvPr/>
        </p:nvGrpSpPr>
        <p:grpSpPr bwMode="auto">
          <a:xfrm>
            <a:off x="4165600" y="2133600"/>
            <a:ext cx="3759200" cy="2362200"/>
            <a:chOff x="2624" y="1344"/>
            <a:chExt cx="2368" cy="1488"/>
          </a:xfrm>
        </p:grpSpPr>
        <p:sp>
          <p:nvSpPr>
            <p:cNvPr id="16397" name="AutoShape 33"/>
            <p:cNvSpPr>
              <a:spLocks noChangeArrowheads="1"/>
            </p:cNvSpPr>
            <p:nvPr/>
          </p:nvSpPr>
          <p:spPr bwMode="auto">
            <a:xfrm>
              <a:off x="3648" y="1344"/>
              <a:ext cx="1344" cy="1488"/>
            </a:xfrm>
            <a:prstGeom prst="roundRect">
              <a:avLst>
                <a:gd name="adj" fmla="val 16667"/>
              </a:avLst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200">
                <a:latin typeface="Trebuchet MS" panose="020B0603020202020204" pitchFamily="34" charset="0"/>
              </a:endParaRPr>
            </a:p>
          </p:txBody>
        </p:sp>
        <p:sp>
          <p:nvSpPr>
            <p:cNvPr id="16398" name="AutoShape 35"/>
            <p:cNvSpPr>
              <a:spLocks noChangeArrowheads="1"/>
            </p:cNvSpPr>
            <p:nvPr/>
          </p:nvSpPr>
          <p:spPr bwMode="auto">
            <a:xfrm>
              <a:off x="2624" y="1872"/>
              <a:ext cx="1008" cy="57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Body of a function is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the same with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main flowchart</a:t>
              </a:r>
            </a:p>
          </p:txBody>
        </p:sp>
      </p:grpSp>
      <p:sp>
        <p:nvSpPr>
          <p:cNvPr id="16394" name="Rectangle 38"/>
          <p:cNvSpPr>
            <a:spLocks noChangeArrowheads="1"/>
          </p:cNvSpPr>
          <p:nvPr/>
        </p:nvSpPr>
        <p:spPr bwMode="auto">
          <a:xfrm>
            <a:off x="3124200" y="6210300"/>
            <a:ext cx="4038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Trebuchet MS" panose="020B0603020202020204" pitchFamily="34" charset="0"/>
              </a:rPr>
              <a:t>Flowchart AVRG calculates the average of three numbers</a:t>
            </a:r>
          </a:p>
        </p:txBody>
      </p:sp>
      <p:sp>
        <p:nvSpPr>
          <p:cNvPr id="16395" name="Rectangle 38"/>
          <p:cNvSpPr>
            <a:spLocks noChangeArrowheads="1"/>
          </p:cNvSpPr>
          <p:nvPr/>
        </p:nvSpPr>
        <p:spPr bwMode="auto">
          <a:xfrm>
            <a:off x="1066800" y="469900"/>
            <a:ext cx="40386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rebuchet MS" panose="020B0603020202020204" pitchFamily="34" charset="0"/>
              </a:rPr>
              <a:t>Problem 1: </a:t>
            </a:r>
            <a:r>
              <a:rPr lang="en-US" altLang="en-US" sz="2000" i="1">
                <a:latin typeface="Trebuchet MS" panose="020B0603020202020204" pitchFamily="34" charset="0"/>
              </a:rPr>
              <a:t>To average three numbers</a:t>
            </a:r>
          </a:p>
        </p:txBody>
      </p:sp>
      <p:sp>
        <p:nvSpPr>
          <p:cNvPr id="16396" name="Title 1"/>
          <p:cNvSpPr txBox="1">
            <a:spLocks/>
          </p:cNvSpPr>
          <p:nvPr/>
        </p:nvSpPr>
        <p:spPr bwMode="auto">
          <a:xfrm>
            <a:off x="304800" y="-120650"/>
            <a:ext cx="8229600" cy="501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Function</a:t>
            </a:r>
            <a:endParaRPr lang="en-MY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183754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5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6584" grpId="0" animBg="1" autoUpdateAnimBg="0"/>
    </p:bld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2"/>
          <p:cNvSpPr>
            <a:spLocks noChangeArrowheads="1"/>
          </p:cNvSpPr>
          <p:nvPr/>
        </p:nvSpPr>
        <p:spPr bwMode="auto">
          <a:xfrm>
            <a:off x="152400" y="-53340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18435" name="Group 29"/>
          <p:cNvGrpSpPr>
            <a:grpSpLocks/>
          </p:cNvGrpSpPr>
          <p:nvPr/>
        </p:nvGrpSpPr>
        <p:grpSpPr bwMode="auto">
          <a:xfrm>
            <a:off x="838200" y="762000"/>
            <a:ext cx="3860800" cy="5105400"/>
            <a:chOff x="528" y="528"/>
            <a:chExt cx="2432" cy="3216"/>
          </a:xfrm>
        </p:grpSpPr>
        <p:sp>
          <p:nvSpPr>
            <p:cNvPr id="18447" name="AutoShape 6"/>
            <p:cNvSpPr>
              <a:spLocks noChangeArrowheads="1"/>
            </p:cNvSpPr>
            <p:nvPr/>
          </p:nvSpPr>
          <p:spPr bwMode="auto">
            <a:xfrm>
              <a:off x="528" y="528"/>
              <a:ext cx="2432" cy="3216"/>
            </a:xfrm>
            <a:prstGeom prst="foldedCorner">
              <a:avLst>
                <a:gd name="adj" fmla="val 12500"/>
              </a:avLst>
            </a:prstGeom>
            <a:solidFill>
              <a:srgbClr val="FFE1C3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Page 1</a:t>
              </a:r>
            </a:p>
          </p:txBody>
        </p:sp>
        <p:graphicFrame>
          <p:nvGraphicFramePr>
            <p:cNvPr id="18448" name="Object 9"/>
            <p:cNvGraphicFramePr>
              <a:graphicFrameLocks noChangeAspect="1"/>
            </p:cNvGraphicFramePr>
            <p:nvPr/>
          </p:nvGraphicFramePr>
          <p:xfrm>
            <a:off x="1296" y="672"/>
            <a:ext cx="1301" cy="29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5" name="Visio" r:id="rId4" imgW="1621162" imgH="3708723" progId="Visio.Drawing.11">
                    <p:embed/>
                  </p:oleObj>
                </mc:Choice>
                <mc:Fallback>
                  <p:oleObj name="Visio" r:id="rId4" imgW="1621162" imgH="3708723" progId="Visio.Drawing.11">
                    <p:embed/>
                    <p:pic>
                      <p:nvPicPr>
                        <p:cNvPr id="18448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6" y="672"/>
                          <a:ext cx="1301" cy="29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28"/>
          <p:cNvGrpSpPr>
            <a:grpSpLocks/>
          </p:cNvGrpSpPr>
          <p:nvPr/>
        </p:nvGrpSpPr>
        <p:grpSpPr bwMode="auto">
          <a:xfrm>
            <a:off x="4953000" y="762000"/>
            <a:ext cx="3860800" cy="5105400"/>
            <a:chOff x="3120" y="528"/>
            <a:chExt cx="2432" cy="3216"/>
          </a:xfrm>
        </p:grpSpPr>
        <p:sp>
          <p:nvSpPr>
            <p:cNvPr id="18445" name="AutoShape 7"/>
            <p:cNvSpPr>
              <a:spLocks noChangeArrowheads="1"/>
            </p:cNvSpPr>
            <p:nvPr/>
          </p:nvSpPr>
          <p:spPr bwMode="auto">
            <a:xfrm>
              <a:off x="3120" y="528"/>
              <a:ext cx="2432" cy="3216"/>
            </a:xfrm>
            <a:prstGeom prst="foldedCorner">
              <a:avLst>
                <a:gd name="adj" fmla="val 12500"/>
              </a:avLst>
            </a:prstGeom>
            <a:solidFill>
              <a:srgbClr val="FFE1C3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Page 2</a:t>
              </a:r>
            </a:p>
          </p:txBody>
        </p:sp>
        <p:graphicFrame>
          <p:nvGraphicFramePr>
            <p:cNvPr id="18446" name="Object 8"/>
            <p:cNvGraphicFramePr>
              <a:graphicFrameLocks noChangeAspect="1"/>
            </p:cNvGraphicFramePr>
            <p:nvPr/>
          </p:nvGraphicFramePr>
          <p:xfrm>
            <a:off x="3744" y="864"/>
            <a:ext cx="1235" cy="2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5366" name="Visio" r:id="rId6" imgW="1402704" imgH="2781023" progId="Visio.Drawing.11">
                    <p:embed/>
                  </p:oleObj>
                </mc:Choice>
                <mc:Fallback>
                  <p:oleObj name="Visio" r:id="rId6" imgW="1402704" imgH="2781023" progId="Visio.Drawing.11">
                    <p:embed/>
                    <p:pic>
                      <p:nvPicPr>
                        <p:cNvPr id="18446" name="Object 8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864"/>
                          <a:ext cx="1235" cy="24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18"/>
          <p:cNvGrpSpPr>
            <a:grpSpLocks/>
          </p:cNvGrpSpPr>
          <p:nvPr/>
        </p:nvGrpSpPr>
        <p:grpSpPr bwMode="auto">
          <a:xfrm>
            <a:off x="4724400" y="5029200"/>
            <a:ext cx="2895600" cy="914400"/>
            <a:chOff x="3120" y="3312"/>
            <a:chExt cx="1824" cy="576"/>
          </a:xfrm>
        </p:grpSpPr>
        <p:sp>
          <p:nvSpPr>
            <p:cNvPr id="18443" name="AutoShape 13"/>
            <p:cNvSpPr>
              <a:spLocks noChangeArrowheads="1"/>
            </p:cNvSpPr>
            <p:nvPr/>
          </p:nvSpPr>
          <p:spPr bwMode="auto">
            <a:xfrm>
              <a:off x="3120" y="3552"/>
              <a:ext cx="1824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Trebuchet MS" panose="020B0603020202020204" pitchFamily="34" charset="0"/>
                </a:rPr>
                <a:t>The function returns two output,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Trebuchet MS" panose="020B0603020202020204" pitchFamily="34" charset="0"/>
                </a:rPr>
                <a:t>“sum” and “average”</a:t>
              </a:r>
            </a:p>
          </p:txBody>
        </p:sp>
        <p:sp>
          <p:nvSpPr>
            <p:cNvPr id="18444" name="Freeform 17"/>
            <p:cNvSpPr>
              <a:spLocks/>
            </p:cNvSpPr>
            <p:nvPr/>
          </p:nvSpPr>
          <p:spPr bwMode="auto">
            <a:xfrm>
              <a:off x="4032" y="3312"/>
              <a:ext cx="384" cy="240"/>
            </a:xfrm>
            <a:custGeom>
              <a:avLst/>
              <a:gdLst>
                <a:gd name="T0" fmla="*/ 0 w 288"/>
                <a:gd name="T1" fmla="*/ 336 h 336"/>
                <a:gd name="T2" fmla="*/ 7 w 288"/>
                <a:gd name="T3" fmla="*/ 240 h 336"/>
                <a:gd name="T4" fmla="*/ 11 w 288"/>
                <a:gd name="T5" fmla="*/ 0 h 336"/>
                <a:gd name="T6" fmla="*/ 0 60000 65536"/>
                <a:gd name="T7" fmla="*/ 0 60000 65536"/>
                <a:gd name="T8" fmla="*/ 0 60000 65536"/>
                <a:gd name="T9" fmla="*/ 0 w 288"/>
                <a:gd name="T10" fmla="*/ 0 h 336"/>
                <a:gd name="T11" fmla="*/ 288 w 288"/>
                <a:gd name="T12" fmla="*/ 336 h 3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288" h="336">
                  <a:moveTo>
                    <a:pt x="0" y="336"/>
                  </a:moveTo>
                  <a:cubicBezTo>
                    <a:pt x="72" y="316"/>
                    <a:pt x="144" y="296"/>
                    <a:pt x="192" y="240"/>
                  </a:cubicBezTo>
                  <a:cubicBezTo>
                    <a:pt x="240" y="184"/>
                    <a:pt x="264" y="92"/>
                    <a:pt x="288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31"/>
          <p:cNvGrpSpPr>
            <a:grpSpLocks/>
          </p:cNvGrpSpPr>
          <p:nvPr/>
        </p:nvGrpSpPr>
        <p:grpSpPr bwMode="auto">
          <a:xfrm>
            <a:off x="152400" y="3200400"/>
            <a:ext cx="2057400" cy="1143000"/>
            <a:chOff x="96" y="2016"/>
            <a:chExt cx="1296" cy="819"/>
          </a:xfrm>
        </p:grpSpPr>
        <p:sp>
          <p:nvSpPr>
            <p:cNvPr id="18441" name="AutoShape 22"/>
            <p:cNvSpPr>
              <a:spLocks noChangeArrowheads="1"/>
            </p:cNvSpPr>
            <p:nvPr/>
          </p:nvSpPr>
          <p:spPr bwMode="auto">
            <a:xfrm>
              <a:off x="96" y="2256"/>
              <a:ext cx="1056" cy="579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Trebuchet MS" panose="020B0603020202020204" pitchFamily="34" charset="0"/>
                </a:rPr>
                <a:t>Input:   X,Y and Z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400">
                  <a:latin typeface="Trebuchet MS" panose="020B0603020202020204" pitchFamily="34" charset="0"/>
                </a:rPr>
                <a:t>Output: S and  A </a:t>
              </a:r>
            </a:p>
          </p:txBody>
        </p:sp>
        <p:sp>
          <p:nvSpPr>
            <p:cNvPr id="18442" name="Freeform 26"/>
            <p:cNvSpPr>
              <a:spLocks/>
            </p:cNvSpPr>
            <p:nvPr/>
          </p:nvSpPr>
          <p:spPr bwMode="auto">
            <a:xfrm>
              <a:off x="624" y="2016"/>
              <a:ext cx="768" cy="240"/>
            </a:xfrm>
            <a:custGeom>
              <a:avLst/>
              <a:gdLst>
                <a:gd name="T0" fmla="*/ 0 w 576"/>
                <a:gd name="T1" fmla="*/ 139 h 288"/>
                <a:gd name="T2" fmla="*/ 304 w 576"/>
                <a:gd name="T3" fmla="*/ 23 h 288"/>
                <a:gd name="T4" fmla="*/ 1820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18439" name="Rectangle 38"/>
          <p:cNvSpPr>
            <a:spLocks noChangeArrowheads="1"/>
          </p:cNvSpPr>
          <p:nvPr/>
        </p:nvSpPr>
        <p:spPr bwMode="auto">
          <a:xfrm>
            <a:off x="4495800" y="6092825"/>
            <a:ext cx="4084637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Trebuchet MS" panose="020B0603020202020204" pitchFamily="34" charset="0"/>
              </a:rPr>
              <a:t>Flowchart AVRGSUM calculates the total </a:t>
            </a:r>
            <a:br>
              <a:rPr lang="en-US" altLang="en-US" sz="1400" b="1" dirty="0">
                <a:latin typeface="Trebuchet MS" panose="020B0603020202020204" pitchFamily="34" charset="0"/>
              </a:rPr>
            </a:br>
            <a:r>
              <a:rPr lang="en-US" altLang="en-US" sz="1400" b="1" dirty="0">
                <a:latin typeface="Trebuchet MS" panose="020B0603020202020204" pitchFamily="34" charset="0"/>
              </a:rPr>
              <a:t>and average of three numbers</a:t>
            </a:r>
          </a:p>
        </p:txBody>
      </p:sp>
      <p:sp>
        <p:nvSpPr>
          <p:cNvPr id="18440" name="Rectangle 38"/>
          <p:cNvSpPr>
            <a:spLocks noChangeArrowheads="1"/>
          </p:cNvSpPr>
          <p:nvPr/>
        </p:nvSpPr>
        <p:spPr bwMode="auto">
          <a:xfrm>
            <a:off x="2286000" y="228600"/>
            <a:ext cx="4038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000" b="1">
                <a:latin typeface="Trebuchet MS" panose="020B0603020202020204" pitchFamily="34" charset="0"/>
              </a:rPr>
              <a:t>Problem 2: </a:t>
            </a:r>
            <a:r>
              <a:rPr lang="en-US" altLang="en-US" sz="2000" i="1">
                <a:latin typeface="Trebuchet MS" panose="020B0603020202020204" pitchFamily="34" charset="0"/>
              </a:rPr>
              <a:t>To </a:t>
            </a:r>
            <a:r>
              <a:rPr lang="en-US" altLang="en-US" sz="2000" i="1" u="sng">
                <a:latin typeface="Trebuchet MS" panose="020B0603020202020204" pitchFamily="34" charset="0"/>
              </a:rPr>
              <a:t>sum</a:t>
            </a:r>
            <a:r>
              <a:rPr lang="en-US" altLang="en-US" sz="2000" i="1">
                <a:latin typeface="Trebuchet MS" panose="020B0603020202020204" pitchFamily="34" charset="0"/>
              </a:rPr>
              <a:t> and </a:t>
            </a:r>
            <a:r>
              <a:rPr lang="en-US" altLang="en-US" sz="2000" i="1" u="sng">
                <a:latin typeface="Trebuchet MS" panose="020B0603020202020204" pitchFamily="34" charset="0"/>
              </a:rPr>
              <a:t>average</a:t>
            </a:r>
            <a:r>
              <a:rPr lang="en-US" altLang="en-US" sz="2000" i="1">
                <a:latin typeface="Trebuchet MS" panose="020B0603020202020204" pitchFamily="34" charset="0"/>
              </a:rPr>
              <a:t> three numbers</a:t>
            </a:r>
          </a:p>
        </p:txBody>
      </p:sp>
    </p:spTree>
    <p:extLst>
      <p:ext uri="{BB962C8B-B14F-4D97-AF65-F5344CB8AC3E}">
        <p14:creationId xmlns:p14="http://schemas.microsoft.com/office/powerpoint/2010/main" val="1085106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0483" name="Group 4"/>
          <p:cNvGrpSpPr>
            <a:grpSpLocks/>
          </p:cNvGrpSpPr>
          <p:nvPr/>
        </p:nvGrpSpPr>
        <p:grpSpPr bwMode="auto">
          <a:xfrm>
            <a:off x="838200" y="838200"/>
            <a:ext cx="3860800" cy="5105400"/>
            <a:chOff x="528" y="528"/>
            <a:chExt cx="2432" cy="3216"/>
          </a:xfrm>
        </p:grpSpPr>
        <p:sp>
          <p:nvSpPr>
            <p:cNvPr id="20503" name="AutoShape 5"/>
            <p:cNvSpPr>
              <a:spLocks noChangeArrowheads="1"/>
            </p:cNvSpPr>
            <p:nvPr/>
          </p:nvSpPr>
          <p:spPr bwMode="auto">
            <a:xfrm>
              <a:off x="528" y="528"/>
              <a:ext cx="2432" cy="3216"/>
            </a:xfrm>
            <a:prstGeom prst="foldedCorner">
              <a:avLst>
                <a:gd name="adj" fmla="val 12500"/>
              </a:avLst>
            </a:prstGeom>
            <a:solidFill>
              <a:srgbClr val="FFE1C3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Page 1</a:t>
              </a:r>
            </a:p>
          </p:txBody>
        </p:sp>
        <p:graphicFrame>
          <p:nvGraphicFramePr>
            <p:cNvPr id="20504" name="Object 6"/>
            <p:cNvGraphicFramePr>
              <a:graphicFrameLocks noChangeAspect="1"/>
            </p:cNvGraphicFramePr>
            <p:nvPr/>
          </p:nvGraphicFramePr>
          <p:xfrm>
            <a:off x="1296" y="672"/>
            <a:ext cx="1301" cy="29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89" name="Visio" r:id="rId4" imgW="1621162" imgH="3708723" progId="Visio.Drawing.11">
                    <p:embed/>
                  </p:oleObj>
                </mc:Choice>
                <mc:Fallback>
                  <p:oleObj name="Visio" r:id="rId4" imgW="1621162" imgH="3708723" progId="Visio.Drawing.11">
                    <p:embed/>
                    <p:pic>
                      <p:nvPicPr>
                        <p:cNvPr id="20504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6" y="672"/>
                          <a:ext cx="1301" cy="29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0484" name="Group 7"/>
          <p:cNvGrpSpPr>
            <a:grpSpLocks/>
          </p:cNvGrpSpPr>
          <p:nvPr/>
        </p:nvGrpSpPr>
        <p:grpSpPr bwMode="auto">
          <a:xfrm>
            <a:off x="4953000" y="838200"/>
            <a:ext cx="3860800" cy="5105400"/>
            <a:chOff x="3120" y="528"/>
            <a:chExt cx="2432" cy="3216"/>
          </a:xfrm>
        </p:grpSpPr>
        <p:sp>
          <p:nvSpPr>
            <p:cNvPr id="20501" name="AutoShape 8"/>
            <p:cNvSpPr>
              <a:spLocks noChangeArrowheads="1"/>
            </p:cNvSpPr>
            <p:nvPr/>
          </p:nvSpPr>
          <p:spPr bwMode="auto">
            <a:xfrm>
              <a:off x="3120" y="528"/>
              <a:ext cx="2432" cy="3216"/>
            </a:xfrm>
            <a:prstGeom prst="foldedCorner">
              <a:avLst>
                <a:gd name="adj" fmla="val 12500"/>
              </a:avLst>
            </a:prstGeom>
            <a:solidFill>
              <a:srgbClr val="FFE1C3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Page 2</a:t>
              </a:r>
            </a:p>
          </p:txBody>
        </p:sp>
        <p:graphicFrame>
          <p:nvGraphicFramePr>
            <p:cNvPr id="20502" name="Object 9"/>
            <p:cNvGraphicFramePr>
              <a:graphicFrameLocks noChangeAspect="1"/>
            </p:cNvGraphicFramePr>
            <p:nvPr/>
          </p:nvGraphicFramePr>
          <p:xfrm>
            <a:off x="3744" y="864"/>
            <a:ext cx="1235" cy="2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6390" name="Visio" r:id="rId6" imgW="1402704" imgH="2781023" progId="Visio.Drawing.11">
                    <p:embed/>
                  </p:oleObj>
                </mc:Choice>
                <mc:Fallback>
                  <p:oleObj name="Visio" r:id="rId6" imgW="1402704" imgH="2781023" progId="Visio.Drawing.11">
                    <p:embed/>
                    <p:pic>
                      <p:nvPicPr>
                        <p:cNvPr id="20502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864"/>
                          <a:ext cx="1235" cy="24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4" name="Group 39"/>
          <p:cNvGrpSpPr>
            <a:grpSpLocks/>
          </p:cNvGrpSpPr>
          <p:nvPr/>
        </p:nvGrpSpPr>
        <p:grpSpPr bwMode="auto">
          <a:xfrm>
            <a:off x="0" y="1143000"/>
            <a:ext cx="2514600" cy="2362200"/>
            <a:chOff x="0" y="720"/>
            <a:chExt cx="1584" cy="1488"/>
          </a:xfrm>
        </p:grpSpPr>
        <p:sp>
          <p:nvSpPr>
            <p:cNvPr id="20499" name="AutoShape 18"/>
            <p:cNvSpPr>
              <a:spLocks noChangeArrowheads="1"/>
            </p:cNvSpPr>
            <p:nvPr/>
          </p:nvSpPr>
          <p:spPr bwMode="auto">
            <a:xfrm>
              <a:off x="0" y="720"/>
              <a:ext cx="1488" cy="67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AVRG</a:t>
              </a:r>
              <a:r>
                <a:rPr lang="en-US" altLang="en-US" sz="1200">
                  <a:latin typeface="Trebuchet MS" panose="020B0603020202020204" pitchFamily="34" charset="0"/>
                </a:rPr>
                <a:t> is the </a:t>
              </a: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function name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200">
                <a:latin typeface="Trebuchet MS" panose="020B060302020202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Objects enclosed by </a:t>
              </a:r>
              <a:r>
                <a:rPr lang="en-US" altLang="en-US" sz="1200" b="1">
                  <a:latin typeface="Trebuchet MS" panose="020B0603020202020204" pitchFamily="34" charset="0"/>
                </a:rPr>
                <a:t>( )</a:t>
              </a:r>
              <a:r>
                <a:rPr lang="en-US" altLang="en-US" sz="1200">
                  <a:latin typeface="Trebuchet MS" panose="020B0603020202020204" pitchFamily="34" charset="0"/>
                </a:rPr>
                <a:t> –</a:t>
              </a:r>
              <a:r>
                <a:rPr lang="en-US" altLang="en-US" sz="1200" b="1">
                  <a:latin typeface="Trebuchet MS" panose="020B0603020202020204" pitchFamily="34" charset="0"/>
                </a:rPr>
                <a:t> n1,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n2, n3</a:t>
              </a:r>
              <a:r>
                <a:rPr lang="en-US" altLang="en-US" sz="1200">
                  <a:latin typeface="Trebuchet MS" panose="020B0603020202020204" pitchFamily="34" charset="0"/>
                </a:rPr>
                <a:t> </a:t>
              </a:r>
              <a:r>
                <a:rPr lang="en-US" altLang="en-US" sz="1200" b="1">
                  <a:latin typeface="Trebuchet MS" panose="020B0603020202020204" pitchFamily="34" charset="0"/>
                </a:rPr>
                <a:t> -</a:t>
              </a:r>
              <a:r>
                <a:rPr lang="en-US" altLang="en-US" sz="1200">
                  <a:latin typeface="Trebuchet MS" panose="020B0603020202020204" pitchFamily="34" charset="0"/>
                </a:rPr>
                <a:t> are called </a:t>
              </a: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parameters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200" b="1">
                <a:solidFill>
                  <a:srgbClr val="FF0000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20500" name="Freeform 19"/>
            <p:cNvSpPr>
              <a:spLocks/>
            </p:cNvSpPr>
            <p:nvPr/>
          </p:nvSpPr>
          <p:spPr bwMode="auto">
            <a:xfrm flipV="1">
              <a:off x="816" y="1388"/>
              <a:ext cx="768" cy="820"/>
            </a:xfrm>
            <a:custGeom>
              <a:avLst/>
              <a:gdLst>
                <a:gd name="T0" fmla="*/ 0 w 576"/>
                <a:gd name="T1" fmla="*/ 11501 h 288"/>
                <a:gd name="T2" fmla="*/ 179 w 576"/>
                <a:gd name="T3" fmla="*/ 1921 h 288"/>
                <a:gd name="T4" fmla="*/ 1068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38"/>
          <p:cNvGrpSpPr>
            <a:grpSpLocks/>
          </p:cNvGrpSpPr>
          <p:nvPr/>
        </p:nvGrpSpPr>
        <p:grpSpPr bwMode="auto">
          <a:xfrm>
            <a:off x="0" y="3505200"/>
            <a:ext cx="2747963" cy="1905000"/>
            <a:chOff x="0" y="2208"/>
            <a:chExt cx="1776" cy="1200"/>
          </a:xfrm>
        </p:grpSpPr>
        <p:sp>
          <p:nvSpPr>
            <p:cNvPr id="20497" name="AutoShape 24"/>
            <p:cNvSpPr>
              <a:spLocks noChangeArrowheads="1"/>
            </p:cNvSpPr>
            <p:nvPr/>
          </p:nvSpPr>
          <p:spPr bwMode="auto">
            <a:xfrm>
              <a:off x="0" y="2832"/>
              <a:ext cx="1674" cy="57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Parameters used in a </a:t>
              </a:r>
              <a:r>
                <a:rPr lang="en-US" altLang="en-US" sz="1200" b="1">
                  <a:latin typeface="Trebuchet MS" panose="020B0603020202020204" pitchFamily="34" charset="0"/>
                </a:rPr>
                <a:t>function-call</a:t>
              </a:r>
              <a:endParaRPr lang="en-US" altLang="en-US" sz="1200" b="1">
                <a:solidFill>
                  <a:srgbClr val="FF0000"/>
                </a:solidFill>
                <a:latin typeface="Trebuchet MS" panose="020B060302020202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are called </a:t>
              </a: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actual parameters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200">
                <a:latin typeface="Trebuchet MS" panose="020B060302020202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 n1, n2, n3</a:t>
              </a:r>
              <a:r>
                <a:rPr lang="en-US" altLang="en-US" sz="1200">
                  <a:latin typeface="Trebuchet MS" panose="020B0603020202020204" pitchFamily="34" charset="0"/>
                </a:rPr>
                <a:t> are actual parameters</a:t>
              </a:r>
              <a:endParaRPr lang="en-US" altLang="en-US" sz="1200" b="1">
                <a:solidFill>
                  <a:srgbClr val="FF0000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20498" name="Freeform 25"/>
            <p:cNvSpPr>
              <a:spLocks/>
            </p:cNvSpPr>
            <p:nvPr/>
          </p:nvSpPr>
          <p:spPr bwMode="auto">
            <a:xfrm>
              <a:off x="694" y="2208"/>
              <a:ext cx="1082" cy="624"/>
            </a:xfrm>
            <a:custGeom>
              <a:avLst/>
              <a:gdLst>
                <a:gd name="T0" fmla="*/ 0 w 576"/>
                <a:gd name="T1" fmla="*/ 6346 h 288"/>
                <a:gd name="T2" fmla="*/ 1193 w 576"/>
                <a:gd name="T3" fmla="*/ 1055 h 288"/>
                <a:gd name="T4" fmla="*/ 7174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6" name="Group 30"/>
          <p:cNvGrpSpPr>
            <a:grpSpLocks/>
          </p:cNvGrpSpPr>
          <p:nvPr/>
        </p:nvGrpSpPr>
        <p:grpSpPr bwMode="auto">
          <a:xfrm>
            <a:off x="5562600" y="0"/>
            <a:ext cx="3048000" cy="1600200"/>
            <a:chOff x="3504" y="0"/>
            <a:chExt cx="1920" cy="1008"/>
          </a:xfrm>
        </p:grpSpPr>
        <p:sp>
          <p:nvSpPr>
            <p:cNvPr id="20495" name="AutoShape 26"/>
            <p:cNvSpPr>
              <a:spLocks noChangeArrowheads="1"/>
            </p:cNvSpPr>
            <p:nvPr/>
          </p:nvSpPr>
          <p:spPr bwMode="auto">
            <a:xfrm>
              <a:off x="3504" y="0"/>
              <a:ext cx="1920" cy="57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Parameters used in a </a:t>
              </a:r>
              <a:r>
                <a:rPr lang="en-US" altLang="en-US" sz="1200" b="1">
                  <a:latin typeface="Trebuchet MS" panose="020B0603020202020204" pitchFamily="34" charset="0"/>
                </a:rPr>
                <a:t>function-definition</a:t>
              </a:r>
              <a:endParaRPr lang="en-US" altLang="en-US" sz="1200" b="1">
                <a:solidFill>
                  <a:srgbClr val="FF0000"/>
                </a:solidFill>
                <a:latin typeface="Trebuchet MS" panose="020B060302020202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are called </a:t>
              </a: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formal parameters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200">
                <a:latin typeface="Trebuchet MS" panose="020B060302020202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a, b, c</a:t>
              </a:r>
              <a:r>
                <a:rPr lang="en-US" altLang="en-US" sz="1200">
                  <a:latin typeface="Trebuchet MS" panose="020B0603020202020204" pitchFamily="34" charset="0"/>
                </a:rPr>
                <a:t> are formal parameters</a:t>
              </a:r>
              <a:endParaRPr lang="en-US" altLang="en-US" sz="1200" b="1">
                <a:solidFill>
                  <a:srgbClr val="FF0000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20496" name="Freeform 27"/>
            <p:cNvSpPr>
              <a:spLocks/>
            </p:cNvSpPr>
            <p:nvPr/>
          </p:nvSpPr>
          <p:spPr bwMode="auto">
            <a:xfrm flipH="1" flipV="1">
              <a:off x="4752" y="576"/>
              <a:ext cx="240" cy="432"/>
            </a:xfrm>
            <a:custGeom>
              <a:avLst/>
              <a:gdLst>
                <a:gd name="T0" fmla="*/ 0 w 576"/>
                <a:gd name="T1" fmla="*/ 1458 h 288"/>
                <a:gd name="T2" fmla="*/ 3 w 576"/>
                <a:gd name="T3" fmla="*/ 243 h 288"/>
                <a:gd name="T4" fmla="*/ 18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7" name="Group 37"/>
          <p:cNvGrpSpPr>
            <a:grpSpLocks/>
          </p:cNvGrpSpPr>
          <p:nvPr/>
        </p:nvGrpSpPr>
        <p:grpSpPr bwMode="auto">
          <a:xfrm>
            <a:off x="3657600" y="1752600"/>
            <a:ext cx="3962400" cy="3810000"/>
            <a:chOff x="2304" y="1104"/>
            <a:chExt cx="2496" cy="2400"/>
          </a:xfrm>
        </p:grpSpPr>
        <p:sp>
          <p:nvSpPr>
            <p:cNvPr id="20492" name="AutoShape 34"/>
            <p:cNvSpPr>
              <a:spLocks noChangeArrowheads="1"/>
            </p:cNvSpPr>
            <p:nvPr/>
          </p:nvSpPr>
          <p:spPr bwMode="auto">
            <a:xfrm>
              <a:off x="2976" y="2160"/>
              <a:ext cx="1824" cy="1344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Each formal parameter represents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an actual parameter according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to its order</a:t>
              </a:r>
              <a:r>
                <a:rPr lang="en-US" altLang="en-US" sz="1200">
                  <a:latin typeface="Trebuchet MS" panose="020B0603020202020204" pitchFamily="34" charset="0"/>
                </a:rPr>
                <a:t>:</a:t>
              </a:r>
            </a:p>
            <a:p>
              <a:pPr lvl="1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a</a:t>
              </a:r>
              <a:r>
                <a:rPr lang="en-US" altLang="en-US" sz="1200">
                  <a:latin typeface="Trebuchet MS" panose="020B0603020202020204" pitchFamily="34" charset="0"/>
                </a:rPr>
                <a:t> represents </a:t>
              </a:r>
              <a:r>
                <a:rPr lang="en-US" altLang="en-US" sz="1200" b="1">
                  <a:latin typeface="Trebuchet MS" panose="020B0603020202020204" pitchFamily="34" charset="0"/>
                </a:rPr>
                <a:t>n1</a:t>
              </a:r>
              <a:r>
                <a:rPr lang="en-US" altLang="en-US" sz="1200">
                  <a:latin typeface="Trebuchet MS" panose="020B0603020202020204" pitchFamily="34" charset="0"/>
                </a:rPr>
                <a:t>,</a:t>
              </a:r>
            </a:p>
            <a:p>
              <a:pPr lvl="1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b</a:t>
              </a:r>
              <a:r>
                <a:rPr lang="en-US" altLang="en-US" sz="1200">
                  <a:latin typeface="Trebuchet MS" panose="020B0603020202020204" pitchFamily="34" charset="0"/>
                </a:rPr>
                <a:t> represents </a:t>
              </a:r>
              <a:r>
                <a:rPr lang="en-US" altLang="en-US" sz="1200" b="1">
                  <a:latin typeface="Trebuchet MS" panose="020B0603020202020204" pitchFamily="34" charset="0"/>
                </a:rPr>
                <a:t>n2</a:t>
              </a:r>
              <a:r>
                <a:rPr lang="en-US" altLang="en-US" sz="1200">
                  <a:latin typeface="Trebuchet MS" panose="020B0603020202020204" pitchFamily="34" charset="0"/>
                </a:rPr>
                <a:t>,</a:t>
              </a:r>
            </a:p>
            <a:p>
              <a:pPr lvl="1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c</a:t>
              </a:r>
              <a:r>
                <a:rPr lang="en-US" altLang="en-US" sz="1200">
                  <a:latin typeface="Trebuchet MS" panose="020B0603020202020204" pitchFamily="34" charset="0"/>
                </a:rPr>
                <a:t> represents </a:t>
              </a:r>
              <a:r>
                <a:rPr lang="en-US" altLang="en-US" sz="1200" b="1">
                  <a:latin typeface="Trebuchet MS" panose="020B0603020202020204" pitchFamily="34" charset="0"/>
                </a:rPr>
                <a:t>n3</a:t>
              </a:r>
            </a:p>
            <a:p>
              <a:pPr lvl="1" eaLnBrk="1" hangingPunct="1">
                <a:spcBef>
                  <a:spcPct val="0"/>
                </a:spcBef>
                <a:buFontTx/>
                <a:buNone/>
              </a:pPr>
              <a:endParaRPr lang="en-US" altLang="en-US" sz="1200" b="1">
                <a:latin typeface="Trebuchet MS" panose="020B060302020202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The name of an actual parameter </a:t>
              </a: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may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different</a:t>
              </a:r>
              <a:r>
                <a:rPr lang="en-US" altLang="en-US" sz="1200">
                  <a:latin typeface="Trebuchet MS" panose="020B0603020202020204" pitchFamily="34" charset="0"/>
                </a:rPr>
                <a:t> from its formal parameter</a:t>
              </a:r>
            </a:p>
          </p:txBody>
        </p:sp>
        <p:sp>
          <p:nvSpPr>
            <p:cNvPr id="20493" name="Freeform 35"/>
            <p:cNvSpPr>
              <a:spLocks/>
            </p:cNvSpPr>
            <p:nvPr/>
          </p:nvSpPr>
          <p:spPr bwMode="auto">
            <a:xfrm flipH="1">
              <a:off x="2304" y="2208"/>
              <a:ext cx="672" cy="384"/>
            </a:xfrm>
            <a:custGeom>
              <a:avLst/>
              <a:gdLst>
                <a:gd name="T0" fmla="*/ 0 w 576"/>
                <a:gd name="T1" fmla="*/ 911 h 288"/>
                <a:gd name="T2" fmla="*/ 179 w 576"/>
                <a:gd name="T3" fmla="*/ 151 h 288"/>
                <a:gd name="T4" fmla="*/ 1068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0494" name="Freeform 36"/>
            <p:cNvSpPr>
              <a:spLocks/>
            </p:cNvSpPr>
            <p:nvPr/>
          </p:nvSpPr>
          <p:spPr bwMode="auto">
            <a:xfrm>
              <a:off x="3504" y="1104"/>
              <a:ext cx="864" cy="1056"/>
            </a:xfrm>
            <a:custGeom>
              <a:avLst/>
              <a:gdLst>
                <a:gd name="T0" fmla="*/ 0 w 576"/>
                <a:gd name="T1" fmla="*/ 52056 h 288"/>
                <a:gd name="T2" fmla="*/ 486 w 576"/>
                <a:gd name="T3" fmla="*/ 8672 h 288"/>
                <a:gd name="T4" fmla="*/ 2916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0489" name="Rectangle 40"/>
          <p:cNvSpPr>
            <a:spLocks noChangeArrowheads="1"/>
          </p:cNvSpPr>
          <p:nvPr/>
        </p:nvSpPr>
        <p:spPr bwMode="auto">
          <a:xfrm>
            <a:off x="3810000" y="5943600"/>
            <a:ext cx="4038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b="1">
                <a:latin typeface="Trebuchet MS" panose="020B0603020202020204" pitchFamily="34" charset="0"/>
              </a:rPr>
              <a:t>Flowchart AVRG calculates the average of three numbers</a:t>
            </a:r>
          </a:p>
        </p:txBody>
      </p:sp>
      <p:sp>
        <p:nvSpPr>
          <p:cNvPr id="20490" name="Rectangle 38"/>
          <p:cNvSpPr>
            <a:spLocks noChangeArrowheads="1"/>
          </p:cNvSpPr>
          <p:nvPr/>
        </p:nvSpPr>
        <p:spPr bwMode="auto">
          <a:xfrm>
            <a:off x="1676400" y="457200"/>
            <a:ext cx="25146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600" b="1">
                <a:solidFill>
                  <a:srgbClr val="FF0000"/>
                </a:solidFill>
                <a:latin typeface="Trebuchet MS" panose="020B0603020202020204" pitchFamily="34" charset="0"/>
              </a:rPr>
              <a:t>    Actual and Formal Parameters</a:t>
            </a:r>
            <a:endParaRPr lang="en-US" altLang="en-US" sz="1600" i="1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sp>
        <p:nvSpPr>
          <p:cNvPr id="20491" name="Title 1"/>
          <p:cNvSpPr txBox="1">
            <a:spLocks/>
          </p:cNvSpPr>
          <p:nvPr/>
        </p:nvSpPr>
        <p:spPr bwMode="auto">
          <a:xfrm>
            <a:off x="1676400" y="76200"/>
            <a:ext cx="3810000" cy="475917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Related Terms and Concepts</a:t>
            </a:r>
            <a:endParaRPr lang="en-MY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31155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ChangeArrowheads="1"/>
          </p:cNvSpPr>
          <p:nvPr/>
        </p:nvSpPr>
        <p:spPr bwMode="auto">
          <a:xfrm>
            <a:off x="152400" y="-53340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2531" name="Group 4"/>
          <p:cNvGrpSpPr>
            <a:grpSpLocks/>
          </p:cNvGrpSpPr>
          <p:nvPr/>
        </p:nvGrpSpPr>
        <p:grpSpPr bwMode="auto">
          <a:xfrm>
            <a:off x="838200" y="838200"/>
            <a:ext cx="3860800" cy="5105400"/>
            <a:chOff x="528" y="528"/>
            <a:chExt cx="2432" cy="3216"/>
          </a:xfrm>
        </p:grpSpPr>
        <p:sp>
          <p:nvSpPr>
            <p:cNvPr id="22543" name="AutoShape 5"/>
            <p:cNvSpPr>
              <a:spLocks noChangeArrowheads="1"/>
            </p:cNvSpPr>
            <p:nvPr/>
          </p:nvSpPr>
          <p:spPr bwMode="auto">
            <a:xfrm>
              <a:off x="528" y="528"/>
              <a:ext cx="2432" cy="3216"/>
            </a:xfrm>
            <a:prstGeom prst="foldedCorner">
              <a:avLst>
                <a:gd name="adj" fmla="val 12500"/>
              </a:avLst>
            </a:prstGeom>
            <a:solidFill>
              <a:srgbClr val="FFE1C3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Page 1</a:t>
              </a:r>
            </a:p>
          </p:txBody>
        </p:sp>
        <p:graphicFrame>
          <p:nvGraphicFramePr>
            <p:cNvPr id="22544" name="Object 6"/>
            <p:cNvGraphicFramePr>
              <a:graphicFrameLocks noChangeAspect="1"/>
            </p:cNvGraphicFramePr>
            <p:nvPr/>
          </p:nvGraphicFramePr>
          <p:xfrm>
            <a:off x="1296" y="672"/>
            <a:ext cx="1301" cy="2976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3" name="Visio" r:id="rId4" imgW="1621162" imgH="3708723" progId="Visio.Drawing.11">
                    <p:embed/>
                  </p:oleObj>
                </mc:Choice>
                <mc:Fallback>
                  <p:oleObj name="Visio" r:id="rId4" imgW="1621162" imgH="3708723" progId="Visio.Drawing.11">
                    <p:embed/>
                    <p:pic>
                      <p:nvPicPr>
                        <p:cNvPr id="22544" name="Object 6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1296" y="672"/>
                          <a:ext cx="1301" cy="2976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22532" name="Group 7"/>
          <p:cNvGrpSpPr>
            <a:grpSpLocks/>
          </p:cNvGrpSpPr>
          <p:nvPr/>
        </p:nvGrpSpPr>
        <p:grpSpPr bwMode="auto">
          <a:xfrm>
            <a:off x="4953000" y="838200"/>
            <a:ext cx="3860800" cy="5105400"/>
            <a:chOff x="3120" y="528"/>
            <a:chExt cx="2432" cy="3216"/>
          </a:xfrm>
        </p:grpSpPr>
        <p:sp>
          <p:nvSpPr>
            <p:cNvPr id="22541" name="AutoShape 8"/>
            <p:cNvSpPr>
              <a:spLocks noChangeArrowheads="1"/>
            </p:cNvSpPr>
            <p:nvPr/>
          </p:nvSpPr>
          <p:spPr bwMode="auto">
            <a:xfrm>
              <a:off x="3120" y="528"/>
              <a:ext cx="2432" cy="3216"/>
            </a:xfrm>
            <a:prstGeom prst="foldedCorner">
              <a:avLst>
                <a:gd name="adj" fmla="val 12500"/>
              </a:avLst>
            </a:prstGeom>
            <a:solidFill>
              <a:srgbClr val="FFE1C3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Page 2</a:t>
              </a:r>
            </a:p>
          </p:txBody>
        </p:sp>
        <p:graphicFrame>
          <p:nvGraphicFramePr>
            <p:cNvPr id="22542" name="Object 9"/>
            <p:cNvGraphicFramePr>
              <a:graphicFrameLocks noChangeAspect="1"/>
            </p:cNvGraphicFramePr>
            <p:nvPr/>
          </p:nvGraphicFramePr>
          <p:xfrm>
            <a:off x="3744" y="864"/>
            <a:ext cx="1235" cy="2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7414" name="Visio" r:id="rId6" imgW="1402704" imgH="2781023" progId="Visio.Drawing.11">
                    <p:embed/>
                  </p:oleObj>
                </mc:Choice>
                <mc:Fallback>
                  <p:oleObj name="Visio" r:id="rId6" imgW="1402704" imgH="2781023" progId="Visio.Drawing.11">
                    <p:embed/>
                    <p:pic>
                      <p:nvPicPr>
                        <p:cNvPr id="22542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864"/>
                          <a:ext cx="1235" cy="24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105492" name="AutoShape 20"/>
          <p:cNvSpPr>
            <a:spLocks noChangeArrowheads="1"/>
          </p:cNvSpPr>
          <p:nvPr/>
        </p:nvSpPr>
        <p:spPr bwMode="auto">
          <a:xfrm>
            <a:off x="5334000" y="228600"/>
            <a:ext cx="3124200" cy="10668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b="1">
                <a:latin typeface="Trebuchet MS" panose="020B0603020202020204" pitchFamily="34" charset="0"/>
              </a:rPr>
              <a:t>In a function-definition, you should only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 b="1">
                <a:latin typeface="Trebuchet MS" panose="020B0603020202020204" pitchFamily="34" charset="0"/>
              </a:rPr>
              <a:t>use formal parameters : </a:t>
            </a:r>
            <a:r>
              <a:rPr lang="en-US" altLang="en-US" sz="1200" b="1">
                <a:solidFill>
                  <a:srgbClr val="FF0000"/>
                </a:solidFill>
                <a:latin typeface="Trebuchet MS" panose="020B0603020202020204" pitchFamily="34" charset="0"/>
              </a:rPr>
              <a:t>a, b, c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 b="1">
              <a:latin typeface="Trebuchet MS" panose="020B0603020202020204" pitchFamily="34" charset="0"/>
            </a:endParaRP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200">
                <a:latin typeface="Trebuchet MS" panose="020B0603020202020204" pitchFamily="34" charset="0"/>
              </a:rPr>
              <a:t>You shouldn’t use actual parameters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1200">
              <a:latin typeface="Trebuchet MS" panose="020B0603020202020204" pitchFamily="34" charset="0"/>
            </a:endParaRPr>
          </a:p>
        </p:txBody>
      </p:sp>
      <p:grpSp>
        <p:nvGrpSpPr>
          <p:cNvPr id="4" name="Group 27"/>
          <p:cNvGrpSpPr>
            <a:grpSpLocks/>
          </p:cNvGrpSpPr>
          <p:nvPr/>
        </p:nvGrpSpPr>
        <p:grpSpPr bwMode="auto">
          <a:xfrm>
            <a:off x="4881563" y="2133600"/>
            <a:ext cx="1900237" cy="1371600"/>
            <a:chOff x="3389" y="1806"/>
            <a:chExt cx="2201" cy="758"/>
          </a:xfrm>
        </p:grpSpPr>
        <p:sp>
          <p:nvSpPr>
            <p:cNvPr id="22539" name="AutoShape 25"/>
            <p:cNvSpPr>
              <a:spLocks noChangeArrowheads="1"/>
            </p:cNvSpPr>
            <p:nvPr/>
          </p:nvSpPr>
          <p:spPr bwMode="auto">
            <a:xfrm>
              <a:off x="3389" y="1806"/>
              <a:ext cx="1371" cy="758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Wrong!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n1, n2, n3</a:t>
              </a:r>
              <a:r>
                <a:rPr lang="en-US" altLang="en-US" sz="1200">
                  <a:latin typeface="Trebuchet MS" panose="020B0603020202020204" pitchFamily="34" charset="0"/>
                </a:rPr>
                <a:t> 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can only be 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referred to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in the main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flowchart. </a:t>
              </a:r>
            </a:p>
          </p:txBody>
        </p:sp>
        <p:sp>
          <p:nvSpPr>
            <p:cNvPr id="22540" name="Freeform 26"/>
            <p:cNvSpPr>
              <a:spLocks/>
            </p:cNvSpPr>
            <p:nvPr/>
          </p:nvSpPr>
          <p:spPr bwMode="auto">
            <a:xfrm flipV="1">
              <a:off x="4708" y="2101"/>
              <a:ext cx="882" cy="126"/>
            </a:xfrm>
            <a:custGeom>
              <a:avLst/>
              <a:gdLst>
                <a:gd name="T0" fmla="*/ 0 w 576"/>
                <a:gd name="T1" fmla="*/ 20 h 288"/>
                <a:gd name="T2" fmla="*/ 58 w 576"/>
                <a:gd name="T3" fmla="*/ 3 h 288"/>
                <a:gd name="T4" fmla="*/ 345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609857" y="4267200"/>
            <a:ext cx="2057143" cy="1065213"/>
            <a:chOff x="2937" y="2160"/>
            <a:chExt cx="3830" cy="219"/>
          </a:xfrm>
        </p:grpSpPr>
        <p:sp>
          <p:nvSpPr>
            <p:cNvPr id="22537" name="AutoShape 30"/>
            <p:cNvSpPr>
              <a:spLocks noChangeArrowheads="1"/>
            </p:cNvSpPr>
            <p:nvPr/>
          </p:nvSpPr>
          <p:spPr bwMode="auto">
            <a:xfrm>
              <a:off x="2937" y="2160"/>
              <a:ext cx="2695" cy="219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Wrong!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R</a:t>
              </a:r>
              <a:r>
                <a:rPr lang="en-US" altLang="en-US" sz="1200">
                  <a:latin typeface="Trebuchet MS" panose="020B0603020202020204" pitchFamily="34" charset="0"/>
                </a:rPr>
                <a:t>  can  only be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referred to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in flowchart 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AVRG(a,b,c).</a:t>
              </a:r>
              <a:endParaRPr lang="en-US" altLang="en-US" sz="1200" b="1">
                <a:solidFill>
                  <a:srgbClr val="FF0000"/>
                </a:solidFill>
                <a:latin typeface="Trebuchet MS" panose="020B0603020202020204" pitchFamily="34" charset="0"/>
              </a:endParaRPr>
            </a:p>
          </p:txBody>
        </p:sp>
        <p:sp>
          <p:nvSpPr>
            <p:cNvPr id="22538" name="Freeform 31"/>
            <p:cNvSpPr>
              <a:spLocks/>
            </p:cNvSpPr>
            <p:nvPr/>
          </p:nvSpPr>
          <p:spPr bwMode="auto">
            <a:xfrm>
              <a:off x="5632" y="2223"/>
              <a:ext cx="1135" cy="110"/>
            </a:xfrm>
            <a:custGeom>
              <a:avLst/>
              <a:gdLst>
                <a:gd name="T0" fmla="*/ 0 w 576"/>
                <a:gd name="T1" fmla="*/ 13 h 288"/>
                <a:gd name="T2" fmla="*/ 124 w 576"/>
                <a:gd name="T3" fmla="*/ 2 h 288"/>
                <a:gd name="T4" fmla="*/ 733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2536" name="Rectangle 38"/>
          <p:cNvSpPr>
            <a:spLocks noChangeArrowheads="1"/>
          </p:cNvSpPr>
          <p:nvPr/>
        </p:nvSpPr>
        <p:spPr bwMode="auto">
          <a:xfrm>
            <a:off x="838200" y="254000"/>
            <a:ext cx="3581400" cy="508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rebuchet MS" panose="020B0603020202020204" pitchFamily="34" charset="0"/>
              </a:rPr>
              <a:t>Only refer to variables that exist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rebuchet MS" panose="020B0603020202020204" pitchFamily="34" charset="0"/>
              </a:rPr>
              <a:t>in the current chart</a:t>
            </a:r>
            <a:endParaRPr lang="en-US" altLang="en-US" sz="1800" i="1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695932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54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5492" grpId="0" animBg="1"/>
    </p:bldLst>
  </p:timing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AutoShape 5"/>
          <p:cNvSpPr>
            <a:spLocks noChangeArrowheads="1"/>
          </p:cNvSpPr>
          <p:nvPr/>
        </p:nvSpPr>
        <p:spPr bwMode="auto">
          <a:xfrm>
            <a:off x="838200" y="838200"/>
            <a:ext cx="3860800" cy="5105400"/>
          </a:xfrm>
          <a:prstGeom prst="foldedCorner">
            <a:avLst>
              <a:gd name="adj" fmla="val 12500"/>
            </a:avLst>
          </a:prstGeom>
          <a:solidFill>
            <a:srgbClr val="FFE1C3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b="1">
                <a:latin typeface="Trebuchet MS" panose="020B0603020202020204" pitchFamily="34" charset="0"/>
              </a:rPr>
              <a:t>Page 1</a:t>
            </a:r>
          </a:p>
        </p:txBody>
      </p:sp>
      <p:graphicFrame>
        <p:nvGraphicFramePr>
          <p:cNvPr id="24579" name="Object 23"/>
          <p:cNvGraphicFramePr>
            <a:graphicFrameLocks noGrp="1" noChangeAspect="1"/>
          </p:cNvGraphicFramePr>
          <p:nvPr>
            <p:ph/>
          </p:nvPr>
        </p:nvGraphicFramePr>
        <p:xfrm>
          <a:off x="1897063" y="1177925"/>
          <a:ext cx="2011362" cy="470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8437" name="Visio" r:id="rId4" imgW="1634893" imgH="3824270" progId="Visio.Drawing.11">
                  <p:embed/>
                </p:oleObj>
              </mc:Choice>
              <mc:Fallback>
                <p:oleObj name="Visio" r:id="rId4" imgW="1634893" imgH="3824270" progId="Visio.Drawing.11">
                  <p:embed/>
                  <p:pic>
                    <p:nvPicPr>
                      <p:cNvPr id="24579" name="Object 23"/>
                      <p:cNvPicPr>
                        <a:picLocks noGrp="1"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897063" y="1177925"/>
                        <a:ext cx="2011362" cy="47037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4580" name="Rectangle 2"/>
          <p:cNvSpPr>
            <a:spLocks noChangeArrowheads="1"/>
          </p:cNvSpPr>
          <p:nvPr/>
        </p:nvSpPr>
        <p:spPr bwMode="auto">
          <a:xfrm>
            <a:off x="152400" y="-53340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grpSp>
        <p:nvGrpSpPr>
          <p:cNvPr id="24581" name="Group 7"/>
          <p:cNvGrpSpPr>
            <a:grpSpLocks/>
          </p:cNvGrpSpPr>
          <p:nvPr/>
        </p:nvGrpSpPr>
        <p:grpSpPr bwMode="auto">
          <a:xfrm>
            <a:off x="4953000" y="838200"/>
            <a:ext cx="3860800" cy="5105400"/>
            <a:chOff x="3120" y="528"/>
            <a:chExt cx="2432" cy="3216"/>
          </a:xfrm>
        </p:grpSpPr>
        <p:sp>
          <p:nvSpPr>
            <p:cNvPr id="24595" name="AutoShape 8"/>
            <p:cNvSpPr>
              <a:spLocks noChangeArrowheads="1"/>
            </p:cNvSpPr>
            <p:nvPr/>
          </p:nvSpPr>
          <p:spPr bwMode="auto">
            <a:xfrm>
              <a:off x="3120" y="528"/>
              <a:ext cx="2432" cy="3216"/>
            </a:xfrm>
            <a:prstGeom prst="foldedCorner">
              <a:avLst>
                <a:gd name="adj" fmla="val 12500"/>
              </a:avLst>
            </a:prstGeom>
            <a:solidFill>
              <a:srgbClr val="FFE1C3">
                <a:alpha val="50195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Page 2</a:t>
              </a:r>
            </a:p>
          </p:txBody>
        </p:sp>
        <p:graphicFrame>
          <p:nvGraphicFramePr>
            <p:cNvPr id="24596" name="Object 9"/>
            <p:cNvGraphicFramePr>
              <a:graphicFrameLocks noChangeAspect="1"/>
            </p:cNvGraphicFramePr>
            <p:nvPr/>
          </p:nvGraphicFramePr>
          <p:xfrm>
            <a:off x="3744" y="864"/>
            <a:ext cx="1235" cy="244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18438" name="Visio" r:id="rId6" imgW="1402704" imgH="2781023" progId="Visio.Drawing.11">
                    <p:embed/>
                  </p:oleObj>
                </mc:Choice>
                <mc:Fallback>
                  <p:oleObj name="Visio" r:id="rId6" imgW="1402704" imgH="2781023" progId="Visio.Drawing.11">
                    <p:embed/>
                    <p:pic>
                      <p:nvPicPr>
                        <p:cNvPr id="24596" name="Object 9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7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3744" y="864"/>
                          <a:ext cx="1235" cy="244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solidFill>
                                <a:schemeClr val="accent1"/>
                              </a:solid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  <p:grpSp>
        <p:nvGrpSpPr>
          <p:cNvPr id="3" name="Group 27"/>
          <p:cNvGrpSpPr>
            <a:grpSpLocks/>
          </p:cNvGrpSpPr>
          <p:nvPr/>
        </p:nvGrpSpPr>
        <p:grpSpPr bwMode="auto">
          <a:xfrm>
            <a:off x="152400" y="2438400"/>
            <a:ext cx="1828800" cy="1447800"/>
            <a:chOff x="96" y="1536"/>
            <a:chExt cx="1152" cy="912"/>
          </a:xfrm>
        </p:grpSpPr>
        <p:sp>
          <p:nvSpPr>
            <p:cNvPr id="24592" name="AutoShape 11"/>
            <p:cNvSpPr>
              <a:spLocks noChangeArrowheads="1"/>
            </p:cNvSpPr>
            <p:nvPr/>
          </p:nvSpPr>
          <p:spPr bwMode="auto">
            <a:xfrm>
              <a:off x="96" y="1536"/>
              <a:ext cx="1152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A function may be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called  several times</a:t>
              </a:r>
            </a:p>
          </p:txBody>
        </p:sp>
        <p:sp>
          <p:nvSpPr>
            <p:cNvPr id="24593" name="Freeform 12"/>
            <p:cNvSpPr>
              <a:spLocks/>
            </p:cNvSpPr>
            <p:nvPr/>
          </p:nvSpPr>
          <p:spPr bwMode="auto">
            <a:xfrm flipV="1">
              <a:off x="816" y="1872"/>
              <a:ext cx="384" cy="240"/>
            </a:xfrm>
            <a:custGeom>
              <a:avLst/>
              <a:gdLst>
                <a:gd name="T0" fmla="*/ 0 w 576"/>
                <a:gd name="T1" fmla="*/ 139 h 288"/>
                <a:gd name="T2" fmla="*/ 19 w 576"/>
                <a:gd name="T3" fmla="*/ 23 h 288"/>
                <a:gd name="T4" fmla="*/ 114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4" name="Freeform 25"/>
            <p:cNvSpPr>
              <a:spLocks/>
            </p:cNvSpPr>
            <p:nvPr/>
          </p:nvSpPr>
          <p:spPr bwMode="auto">
            <a:xfrm flipV="1">
              <a:off x="768" y="1872"/>
              <a:ext cx="480" cy="576"/>
            </a:xfrm>
            <a:custGeom>
              <a:avLst/>
              <a:gdLst>
                <a:gd name="T0" fmla="*/ 0 w 576"/>
                <a:gd name="T1" fmla="*/ 4608 h 288"/>
                <a:gd name="T2" fmla="*/ 47 w 576"/>
                <a:gd name="T3" fmla="*/ 768 h 288"/>
                <a:gd name="T4" fmla="*/ 278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4" name="Group 35"/>
          <p:cNvGrpSpPr>
            <a:grpSpLocks/>
          </p:cNvGrpSpPr>
          <p:nvPr/>
        </p:nvGrpSpPr>
        <p:grpSpPr bwMode="auto">
          <a:xfrm>
            <a:off x="3581400" y="1752600"/>
            <a:ext cx="3276600" cy="2667000"/>
            <a:chOff x="2256" y="1104"/>
            <a:chExt cx="2064" cy="1680"/>
          </a:xfrm>
        </p:grpSpPr>
        <p:sp>
          <p:nvSpPr>
            <p:cNvPr id="24589" name="AutoShape 29"/>
            <p:cNvSpPr>
              <a:spLocks noChangeArrowheads="1"/>
            </p:cNvSpPr>
            <p:nvPr/>
          </p:nvSpPr>
          <p:spPr bwMode="auto">
            <a:xfrm>
              <a:off x="2928" y="2064"/>
              <a:ext cx="1152" cy="720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At first call: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a</a:t>
              </a:r>
              <a:r>
                <a:rPr lang="en-US" altLang="en-US" sz="1200">
                  <a:latin typeface="Trebuchet MS" panose="020B0603020202020204" pitchFamily="34" charset="0"/>
                </a:rPr>
                <a:t> represents </a:t>
              </a:r>
              <a:r>
                <a:rPr lang="en-US" altLang="en-US" sz="1200" b="1">
                  <a:latin typeface="Trebuchet MS" panose="020B0603020202020204" pitchFamily="34" charset="0"/>
                </a:rPr>
                <a:t>n1</a:t>
              </a:r>
              <a:r>
                <a:rPr lang="en-US" altLang="en-US" sz="1200">
                  <a:latin typeface="Trebuchet MS" panose="020B0603020202020204" pitchFamily="34" charset="0"/>
                </a:rPr>
                <a:t>,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b</a:t>
              </a:r>
              <a:r>
                <a:rPr lang="en-US" altLang="en-US" sz="1200">
                  <a:latin typeface="Trebuchet MS" panose="020B0603020202020204" pitchFamily="34" charset="0"/>
                </a:rPr>
                <a:t> represents </a:t>
              </a:r>
              <a:r>
                <a:rPr lang="en-US" altLang="en-US" sz="1200" b="1">
                  <a:latin typeface="Trebuchet MS" panose="020B0603020202020204" pitchFamily="34" charset="0"/>
                </a:rPr>
                <a:t>n2</a:t>
              </a:r>
              <a:r>
                <a:rPr lang="en-US" altLang="en-US" sz="1200">
                  <a:latin typeface="Trebuchet MS" panose="020B0603020202020204" pitchFamily="34" charset="0"/>
                </a:rPr>
                <a:t>,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c</a:t>
              </a:r>
              <a:r>
                <a:rPr lang="en-US" altLang="en-US" sz="1200">
                  <a:latin typeface="Trebuchet MS" panose="020B0603020202020204" pitchFamily="34" charset="0"/>
                </a:rPr>
                <a:t> represents </a:t>
              </a:r>
              <a:r>
                <a:rPr lang="en-US" altLang="en-US" sz="1200" b="1">
                  <a:latin typeface="Trebuchet MS" panose="020B0603020202020204" pitchFamily="34" charset="0"/>
                </a:rPr>
                <a:t>n3</a:t>
              </a:r>
            </a:p>
          </p:txBody>
        </p:sp>
        <p:sp>
          <p:nvSpPr>
            <p:cNvPr id="24590" name="Freeform 30"/>
            <p:cNvSpPr>
              <a:spLocks/>
            </p:cNvSpPr>
            <p:nvPr/>
          </p:nvSpPr>
          <p:spPr bwMode="auto">
            <a:xfrm flipH="1">
              <a:off x="2256" y="2112"/>
              <a:ext cx="672" cy="384"/>
            </a:xfrm>
            <a:custGeom>
              <a:avLst/>
              <a:gdLst>
                <a:gd name="T0" fmla="*/ 0 w 576"/>
                <a:gd name="T1" fmla="*/ 911 h 288"/>
                <a:gd name="T2" fmla="*/ 179 w 576"/>
                <a:gd name="T3" fmla="*/ 151 h 288"/>
                <a:gd name="T4" fmla="*/ 1068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91" name="Freeform 31"/>
            <p:cNvSpPr>
              <a:spLocks/>
            </p:cNvSpPr>
            <p:nvPr/>
          </p:nvSpPr>
          <p:spPr bwMode="auto">
            <a:xfrm>
              <a:off x="3456" y="1104"/>
              <a:ext cx="864" cy="960"/>
            </a:xfrm>
            <a:custGeom>
              <a:avLst/>
              <a:gdLst>
                <a:gd name="T0" fmla="*/ 0 w 576"/>
                <a:gd name="T1" fmla="*/ 35557 h 288"/>
                <a:gd name="T2" fmla="*/ 486 w 576"/>
                <a:gd name="T3" fmla="*/ 5923 h 288"/>
                <a:gd name="T4" fmla="*/ 2916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37"/>
          <p:cNvGrpSpPr>
            <a:grpSpLocks/>
          </p:cNvGrpSpPr>
          <p:nvPr/>
        </p:nvGrpSpPr>
        <p:grpSpPr bwMode="auto">
          <a:xfrm>
            <a:off x="3657600" y="1752600"/>
            <a:ext cx="3200400" cy="3962305"/>
            <a:chOff x="2304" y="1152"/>
            <a:chExt cx="2016" cy="2447"/>
          </a:xfrm>
        </p:grpSpPr>
        <p:sp>
          <p:nvSpPr>
            <p:cNvPr id="24586" name="AutoShape 32"/>
            <p:cNvSpPr>
              <a:spLocks noChangeArrowheads="1"/>
            </p:cNvSpPr>
            <p:nvPr/>
          </p:nvSpPr>
          <p:spPr bwMode="auto">
            <a:xfrm>
              <a:off x="2592" y="2832"/>
              <a:ext cx="1152" cy="767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… then, for 2</a:t>
              </a:r>
              <a:r>
                <a:rPr lang="en-US" altLang="en-US" sz="1200" baseline="30000">
                  <a:latin typeface="Trebuchet MS" panose="020B0603020202020204" pitchFamily="34" charset="0"/>
                </a:rPr>
                <a:t>nd</a:t>
              </a:r>
              <a:r>
                <a:rPr lang="en-US" altLang="en-US" sz="1200">
                  <a:latin typeface="Trebuchet MS" panose="020B0603020202020204" pitchFamily="34" charset="0"/>
                </a:rPr>
                <a:t> function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>
                  <a:latin typeface="Trebuchet MS" panose="020B0603020202020204" pitchFamily="34" charset="0"/>
                </a:rPr>
                <a:t>call: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900">
                <a:latin typeface="Trebuchet MS" panose="020B060302020202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a</a:t>
              </a:r>
              <a:r>
                <a:rPr lang="en-US" altLang="en-US" sz="1200">
                  <a:latin typeface="Trebuchet MS" panose="020B0603020202020204" pitchFamily="34" charset="0"/>
                </a:rPr>
                <a:t> represents </a:t>
              </a: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n4</a:t>
              </a:r>
              <a:r>
                <a:rPr lang="en-US" altLang="en-US" sz="1200">
                  <a:latin typeface="Trebuchet MS" panose="020B0603020202020204" pitchFamily="34" charset="0"/>
                </a:rPr>
                <a:t>,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b</a:t>
              </a:r>
              <a:r>
                <a:rPr lang="en-US" altLang="en-US" sz="1200">
                  <a:latin typeface="Trebuchet MS" panose="020B0603020202020204" pitchFamily="34" charset="0"/>
                </a:rPr>
                <a:t> represents </a:t>
              </a: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n5</a:t>
              </a:r>
              <a:r>
                <a:rPr lang="en-US" altLang="en-US" sz="1200">
                  <a:latin typeface="Trebuchet MS" panose="020B0603020202020204" pitchFamily="34" charset="0"/>
                </a:rPr>
                <a:t>,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c</a:t>
              </a:r>
              <a:r>
                <a:rPr lang="en-US" altLang="en-US" sz="1200">
                  <a:latin typeface="Trebuchet MS" panose="020B0603020202020204" pitchFamily="34" charset="0"/>
                </a:rPr>
                <a:t> represents </a:t>
              </a: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n6</a:t>
              </a:r>
            </a:p>
          </p:txBody>
        </p:sp>
        <p:sp>
          <p:nvSpPr>
            <p:cNvPr id="24587" name="Freeform 33"/>
            <p:cNvSpPr>
              <a:spLocks/>
            </p:cNvSpPr>
            <p:nvPr/>
          </p:nvSpPr>
          <p:spPr bwMode="auto">
            <a:xfrm flipH="1">
              <a:off x="2304" y="2496"/>
              <a:ext cx="288" cy="768"/>
            </a:xfrm>
            <a:custGeom>
              <a:avLst/>
              <a:gdLst>
                <a:gd name="T0" fmla="*/ 0 w 576"/>
                <a:gd name="T1" fmla="*/ 14563 h 288"/>
                <a:gd name="T2" fmla="*/ 6 w 576"/>
                <a:gd name="T3" fmla="*/ 2424 h 288"/>
                <a:gd name="T4" fmla="*/ 36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4588" name="Freeform 34"/>
            <p:cNvSpPr>
              <a:spLocks/>
            </p:cNvSpPr>
            <p:nvPr/>
          </p:nvSpPr>
          <p:spPr bwMode="auto">
            <a:xfrm>
              <a:off x="2784" y="1152"/>
              <a:ext cx="1536" cy="1680"/>
            </a:xfrm>
            <a:custGeom>
              <a:avLst/>
              <a:gdLst>
                <a:gd name="T0" fmla="*/ 0 w 576"/>
                <a:gd name="T1" fmla="*/ 333474 h 288"/>
                <a:gd name="T2" fmla="*/ 4856 w 576"/>
                <a:gd name="T3" fmla="*/ 55568 h 288"/>
                <a:gd name="T4" fmla="*/ 29128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4585" name="Rectangle 38"/>
          <p:cNvSpPr>
            <a:spLocks noChangeArrowheads="1"/>
          </p:cNvSpPr>
          <p:nvPr/>
        </p:nvSpPr>
        <p:spPr bwMode="auto">
          <a:xfrm>
            <a:off x="838200" y="304800"/>
            <a:ext cx="40386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rebuchet MS" panose="020B0603020202020204" pitchFamily="34" charset="0"/>
              </a:rPr>
              <a:t>A function may be called several times</a:t>
            </a:r>
            <a:endParaRPr lang="en-US" altLang="en-US" sz="1800" i="1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2341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ChangeArrowheads="1"/>
          </p:cNvSpPr>
          <p:nvPr/>
        </p:nvSpPr>
        <p:spPr bwMode="auto">
          <a:xfrm>
            <a:off x="152400" y="-45720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altLang="en-US" sz="2400">
              <a:latin typeface="Times New Roman" panose="02020603050405020304" pitchFamily="18" charset="0"/>
            </a:endParaRPr>
          </a:p>
        </p:txBody>
      </p:sp>
      <p:sp>
        <p:nvSpPr>
          <p:cNvPr id="26627" name="AutoShape 16"/>
          <p:cNvSpPr>
            <a:spLocks noChangeArrowheads="1"/>
          </p:cNvSpPr>
          <p:nvPr/>
        </p:nvSpPr>
        <p:spPr bwMode="auto">
          <a:xfrm>
            <a:off x="838200" y="838200"/>
            <a:ext cx="3860800" cy="5105400"/>
          </a:xfrm>
          <a:prstGeom prst="foldedCorner">
            <a:avLst>
              <a:gd name="adj" fmla="val 12500"/>
            </a:avLst>
          </a:prstGeom>
          <a:solidFill>
            <a:srgbClr val="FFE1C3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b="1">
                <a:latin typeface="Trebuchet MS" panose="020B0603020202020204" pitchFamily="34" charset="0"/>
              </a:rPr>
              <a:t>Page 1</a:t>
            </a:r>
          </a:p>
        </p:txBody>
      </p:sp>
      <p:sp>
        <p:nvSpPr>
          <p:cNvPr id="26628" name="AutoShape 17"/>
          <p:cNvSpPr>
            <a:spLocks noChangeArrowheads="1"/>
          </p:cNvSpPr>
          <p:nvPr/>
        </p:nvSpPr>
        <p:spPr bwMode="auto">
          <a:xfrm>
            <a:off x="5181600" y="838200"/>
            <a:ext cx="3860800" cy="5105400"/>
          </a:xfrm>
          <a:prstGeom prst="foldedCorner">
            <a:avLst>
              <a:gd name="adj" fmla="val 12500"/>
            </a:avLst>
          </a:prstGeom>
          <a:solidFill>
            <a:srgbClr val="FFE1C3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1200" b="1">
                <a:latin typeface="Trebuchet MS" panose="020B0603020202020204" pitchFamily="34" charset="0"/>
              </a:rPr>
              <a:t>Page 2</a:t>
            </a:r>
          </a:p>
        </p:txBody>
      </p:sp>
      <p:graphicFrame>
        <p:nvGraphicFramePr>
          <p:cNvPr id="26629" name="Object 18"/>
          <p:cNvGraphicFramePr>
            <a:graphicFrameLocks noChangeAspect="1"/>
          </p:cNvGraphicFramePr>
          <p:nvPr/>
        </p:nvGraphicFramePr>
        <p:xfrm>
          <a:off x="5867400" y="1219200"/>
          <a:ext cx="1908175" cy="335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1" name="Visio" r:id="rId4" imgW="993522" imgH="1741827" progId="Visio.Drawing.6">
                  <p:embed/>
                </p:oleObj>
              </mc:Choice>
              <mc:Fallback>
                <p:oleObj name="Visio" r:id="rId4" imgW="993522" imgH="1741827" progId="Visio.Drawing.6">
                  <p:embed/>
                  <p:pic>
                    <p:nvPicPr>
                      <p:cNvPr id="26629" name="Object 1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867400" y="1219200"/>
                        <a:ext cx="1908175" cy="33528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630" name="Object 19"/>
          <p:cNvGraphicFramePr>
            <a:graphicFrameLocks noChangeAspect="1"/>
          </p:cNvGraphicFramePr>
          <p:nvPr/>
        </p:nvGraphicFramePr>
        <p:xfrm>
          <a:off x="1524000" y="1295400"/>
          <a:ext cx="2228850" cy="4343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9462" name="Visio" r:id="rId6" imgW="1153952" imgH="2249171" progId="Visio.Drawing.6">
                  <p:embed/>
                </p:oleObj>
              </mc:Choice>
              <mc:Fallback>
                <p:oleObj name="Visio" r:id="rId6" imgW="1153952" imgH="2249171" progId="Visio.Drawing.6">
                  <p:embed/>
                  <p:pic>
                    <p:nvPicPr>
                      <p:cNvPr id="26630" name="Object 19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0" y="1295400"/>
                        <a:ext cx="2228850" cy="4343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20"/>
          <p:cNvGrpSpPr>
            <a:grpSpLocks/>
          </p:cNvGrpSpPr>
          <p:nvPr/>
        </p:nvGrpSpPr>
        <p:grpSpPr bwMode="auto">
          <a:xfrm>
            <a:off x="3200400" y="3505200"/>
            <a:ext cx="3429000" cy="2209800"/>
            <a:chOff x="1920" y="2208"/>
            <a:chExt cx="2256" cy="1392"/>
          </a:xfrm>
        </p:grpSpPr>
        <p:sp>
          <p:nvSpPr>
            <p:cNvPr id="26637" name="AutoShape 10"/>
            <p:cNvSpPr>
              <a:spLocks noChangeArrowheads="1"/>
            </p:cNvSpPr>
            <p:nvPr/>
          </p:nvSpPr>
          <p:spPr bwMode="auto">
            <a:xfrm>
              <a:off x="2256" y="3024"/>
              <a:ext cx="1920" cy="57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i="1">
                  <a:latin typeface="Trebuchet MS" panose="020B0603020202020204" pitchFamily="34" charset="0"/>
                </a:rPr>
                <a:t>Function call: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200" b="1">
                <a:latin typeface="Trebuchet MS" panose="020B060302020202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p </a:t>
              </a:r>
              <a:r>
                <a:rPr lang="en-US" altLang="en-US" sz="1200">
                  <a:latin typeface="Trebuchet MS" panose="020B0603020202020204" pitchFamily="34" charset="0"/>
                </a:rPr>
                <a:t>and </a:t>
              </a:r>
              <a:r>
                <a:rPr lang="en-US" altLang="en-US" sz="1200" b="1">
                  <a:latin typeface="Trebuchet MS" panose="020B0603020202020204" pitchFamily="34" charset="0"/>
                </a:rPr>
                <a:t>q </a:t>
              </a:r>
              <a:r>
                <a:rPr lang="en-US" altLang="en-US" sz="1200">
                  <a:latin typeface="Trebuchet MS" panose="020B0603020202020204" pitchFamily="34" charset="0"/>
                </a:rPr>
                <a:t>act as both </a:t>
              </a: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input and output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  </a:t>
              </a:r>
              <a:r>
                <a:rPr lang="en-US" altLang="en-US" sz="1200">
                  <a:latin typeface="Trebuchet MS" panose="020B0603020202020204" pitchFamily="34" charset="0"/>
                </a:rPr>
                <a:t>parameters.</a:t>
              </a:r>
            </a:p>
          </p:txBody>
        </p:sp>
        <p:sp>
          <p:nvSpPr>
            <p:cNvPr id="26638" name="Freeform 11"/>
            <p:cNvSpPr>
              <a:spLocks/>
            </p:cNvSpPr>
            <p:nvPr/>
          </p:nvSpPr>
          <p:spPr bwMode="auto">
            <a:xfrm flipH="1">
              <a:off x="1920" y="2208"/>
              <a:ext cx="960" cy="816"/>
            </a:xfrm>
            <a:custGeom>
              <a:avLst/>
              <a:gdLst>
                <a:gd name="T0" fmla="*/ 0 w 576"/>
                <a:gd name="T1" fmla="*/ 18561 h 288"/>
                <a:gd name="T2" fmla="*/ 742 w 576"/>
                <a:gd name="T3" fmla="*/ 3091 h 288"/>
                <a:gd name="T4" fmla="*/ 4445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3" name="Group 21"/>
          <p:cNvGrpSpPr>
            <a:grpSpLocks/>
          </p:cNvGrpSpPr>
          <p:nvPr/>
        </p:nvGrpSpPr>
        <p:grpSpPr bwMode="auto">
          <a:xfrm>
            <a:off x="5562600" y="0"/>
            <a:ext cx="2895600" cy="1371600"/>
            <a:chOff x="3504" y="0"/>
            <a:chExt cx="1824" cy="864"/>
          </a:xfrm>
        </p:grpSpPr>
        <p:sp>
          <p:nvSpPr>
            <p:cNvPr id="26635" name="AutoShape 13"/>
            <p:cNvSpPr>
              <a:spLocks noChangeArrowheads="1"/>
            </p:cNvSpPr>
            <p:nvPr/>
          </p:nvSpPr>
          <p:spPr bwMode="auto">
            <a:xfrm>
              <a:off x="3504" y="0"/>
              <a:ext cx="1824" cy="57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i="1">
                  <a:latin typeface="Trebuchet MS" panose="020B0603020202020204" pitchFamily="34" charset="0"/>
                </a:rPr>
                <a:t>Function definition: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altLang="en-US" sz="1200" i="1">
                <a:latin typeface="Trebuchet MS" panose="020B0603020202020204" pitchFamily="34" charset="0"/>
              </a:endParaRP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latin typeface="Trebuchet MS" panose="020B0603020202020204" pitchFamily="34" charset="0"/>
                </a:rPr>
                <a:t>x</a:t>
              </a:r>
              <a:r>
                <a:rPr lang="en-US" altLang="en-US" sz="1200">
                  <a:latin typeface="Trebuchet MS" panose="020B0603020202020204" pitchFamily="34" charset="0"/>
                </a:rPr>
                <a:t> and</a:t>
              </a:r>
              <a:r>
                <a:rPr lang="en-US" altLang="en-US" sz="1200" b="1">
                  <a:latin typeface="Trebuchet MS" panose="020B0603020202020204" pitchFamily="34" charset="0"/>
                </a:rPr>
                <a:t> y </a:t>
              </a:r>
              <a:r>
                <a:rPr lang="en-US" altLang="en-US" sz="1200">
                  <a:latin typeface="Trebuchet MS" panose="020B0603020202020204" pitchFamily="34" charset="0"/>
                </a:rPr>
                <a:t>act as both  </a:t>
              </a: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input and output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altLang="en-US" sz="1200" b="1">
                  <a:solidFill>
                    <a:srgbClr val="FF0000"/>
                  </a:solidFill>
                  <a:latin typeface="Trebuchet MS" panose="020B0603020202020204" pitchFamily="34" charset="0"/>
                </a:rPr>
                <a:t>  </a:t>
              </a:r>
              <a:r>
                <a:rPr lang="en-US" altLang="en-US" sz="1200">
                  <a:latin typeface="Trebuchet MS" panose="020B0603020202020204" pitchFamily="34" charset="0"/>
                </a:rPr>
                <a:t>parameters</a:t>
              </a:r>
            </a:p>
          </p:txBody>
        </p:sp>
        <p:sp>
          <p:nvSpPr>
            <p:cNvPr id="26636" name="Freeform 14"/>
            <p:cNvSpPr>
              <a:spLocks/>
            </p:cNvSpPr>
            <p:nvPr/>
          </p:nvSpPr>
          <p:spPr bwMode="auto">
            <a:xfrm flipV="1">
              <a:off x="4272" y="576"/>
              <a:ext cx="192" cy="288"/>
            </a:xfrm>
            <a:custGeom>
              <a:avLst/>
              <a:gdLst>
                <a:gd name="T0" fmla="*/ 0 w 576"/>
                <a:gd name="T1" fmla="*/ 288 h 288"/>
                <a:gd name="T2" fmla="*/ 1 w 576"/>
                <a:gd name="T3" fmla="*/ 48 h 288"/>
                <a:gd name="T4" fmla="*/ 7 w 576"/>
                <a:gd name="T5" fmla="*/ 0 h 288"/>
                <a:gd name="T6" fmla="*/ 0 60000 65536"/>
                <a:gd name="T7" fmla="*/ 0 60000 65536"/>
                <a:gd name="T8" fmla="*/ 0 60000 65536"/>
                <a:gd name="T9" fmla="*/ 0 w 576"/>
                <a:gd name="T10" fmla="*/ 0 h 288"/>
                <a:gd name="T11" fmla="*/ 576 w 576"/>
                <a:gd name="T12" fmla="*/ 288 h 28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576" h="288">
                  <a:moveTo>
                    <a:pt x="0" y="288"/>
                  </a:moveTo>
                  <a:cubicBezTo>
                    <a:pt x="0" y="192"/>
                    <a:pt x="0" y="96"/>
                    <a:pt x="96" y="48"/>
                  </a:cubicBezTo>
                  <a:cubicBezTo>
                    <a:pt x="192" y="0"/>
                    <a:pt x="504" y="0"/>
                    <a:pt x="576" y="0"/>
                  </a:cubicBezTo>
                </a:path>
              </a:pathLst>
            </a:custGeom>
            <a:noFill/>
            <a:ln w="25400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26633" name="Rectangle 22"/>
          <p:cNvSpPr>
            <a:spLocks noChangeArrowheads="1"/>
          </p:cNvSpPr>
          <p:nvPr/>
        </p:nvSpPr>
        <p:spPr bwMode="auto">
          <a:xfrm>
            <a:off x="3962400" y="6072188"/>
            <a:ext cx="403860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Trebuchet MS" panose="020B0603020202020204" pitchFamily="34" charset="0"/>
              </a:rPr>
              <a:t>Flowchart EXCHG exchanges or swaps the value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400" b="1" dirty="0">
                <a:latin typeface="Trebuchet MS" panose="020B0603020202020204" pitchFamily="34" charset="0"/>
              </a:rPr>
              <a:t>of x and y each other</a:t>
            </a:r>
          </a:p>
        </p:txBody>
      </p:sp>
      <p:sp>
        <p:nvSpPr>
          <p:cNvPr id="26634" name="Rectangle 38"/>
          <p:cNvSpPr>
            <a:spLocks noChangeArrowheads="1"/>
          </p:cNvSpPr>
          <p:nvPr/>
        </p:nvSpPr>
        <p:spPr bwMode="auto">
          <a:xfrm>
            <a:off x="838200" y="381000"/>
            <a:ext cx="4038600" cy="381000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altLang="en-US" sz="1800" b="1">
                <a:latin typeface="Trebuchet MS" panose="020B0603020202020204" pitchFamily="34" charset="0"/>
              </a:rPr>
              <a:t>An input parameter may also be an output</a:t>
            </a:r>
            <a:endParaRPr lang="en-US" altLang="en-US" sz="1800" i="1">
              <a:latin typeface="Trebuchet MS" panose="020B06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65121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ChangeArrowheads="1"/>
          </p:cNvSpPr>
          <p:nvPr/>
        </p:nvSpPr>
        <p:spPr bwMode="auto">
          <a:xfrm>
            <a:off x="152400" y="-53340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2400">
              <a:latin typeface="Times New Roman" panose="02020603050405020304" pitchFamily="18" charset="0"/>
            </a:endParaRPr>
          </a:p>
        </p:txBody>
      </p:sp>
      <p:sp>
        <p:nvSpPr>
          <p:cNvPr id="57347" name="AutoShape 3"/>
          <p:cNvSpPr>
            <a:spLocks noChangeArrowheads="1"/>
          </p:cNvSpPr>
          <p:nvPr/>
        </p:nvSpPr>
        <p:spPr bwMode="auto">
          <a:xfrm>
            <a:off x="838200" y="838200"/>
            <a:ext cx="3860800" cy="5105400"/>
          </a:xfrm>
          <a:prstGeom prst="foldedCorner">
            <a:avLst>
              <a:gd name="adj" fmla="val 12500"/>
            </a:avLst>
          </a:prstGeom>
          <a:solidFill>
            <a:srgbClr val="FFE1C3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200" b="1">
                <a:latin typeface="Trebuchet MS" panose="020B0603020202020204" pitchFamily="34" charset="0"/>
              </a:rPr>
              <a:t>Page 1</a:t>
            </a:r>
          </a:p>
        </p:txBody>
      </p:sp>
      <p:graphicFrame>
        <p:nvGraphicFramePr>
          <p:cNvPr id="57348" name="Object 4"/>
          <p:cNvGraphicFramePr>
            <a:graphicFrameLocks noChangeAspect="1"/>
          </p:cNvGraphicFramePr>
          <p:nvPr/>
        </p:nvGraphicFramePr>
        <p:xfrm>
          <a:off x="2057400" y="1066800"/>
          <a:ext cx="2065338" cy="472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5" name="Visio" r:id="rId4" imgW="1621162" imgH="3708723" progId="Visio.Drawing.11">
                  <p:embed/>
                </p:oleObj>
              </mc:Choice>
              <mc:Fallback>
                <p:oleObj name="Visio" r:id="rId4" imgW="1621162" imgH="3708723" progId="Visio.Drawing.11">
                  <p:embed/>
                  <p:pic>
                    <p:nvPicPr>
                      <p:cNvPr id="57348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57400" y="1066800"/>
                        <a:ext cx="2065338" cy="47244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49" name="AutoShape 5"/>
          <p:cNvSpPr>
            <a:spLocks noChangeArrowheads="1"/>
          </p:cNvSpPr>
          <p:nvPr/>
        </p:nvSpPr>
        <p:spPr bwMode="auto">
          <a:xfrm>
            <a:off x="4953000" y="838200"/>
            <a:ext cx="3860800" cy="5105400"/>
          </a:xfrm>
          <a:prstGeom prst="foldedCorner">
            <a:avLst>
              <a:gd name="adj" fmla="val 12500"/>
            </a:avLst>
          </a:prstGeom>
          <a:solidFill>
            <a:srgbClr val="FFE1C3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sz="1200" b="1">
                <a:latin typeface="Trebuchet MS" panose="020B0603020202020204" pitchFamily="34" charset="0"/>
              </a:rPr>
              <a:t>Page 2</a:t>
            </a:r>
          </a:p>
        </p:txBody>
      </p:sp>
      <p:graphicFrame>
        <p:nvGraphicFramePr>
          <p:cNvPr id="57350" name="Object 6"/>
          <p:cNvGraphicFramePr>
            <a:graphicFrameLocks noChangeAspect="1"/>
          </p:cNvGraphicFramePr>
          <p:nvPr/>
        </p:nvGraphicFramePr>
        <p:xfrm>
          <a:off x="5943600" y="1371600"/>
          <a:ext cx="1960563" cy="3886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486" name="Visio" r:id="rId6" imgW="1402704" imgH="2781023" progId="Visio.Drawing.11">
                  <p:embed/>
                </p:oleObj>
              </mc:Choice>
              <mc:Fallback>
                <p:oleObj name="Visio" r:id="rId6" imgW="1402704" imgH="2781023" progId="Visio.Drawing.11">
                  <p:embed/>
                  <p:pic>
                    <p:nvPicPr>
                      <p:cNvPr id="5735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943600" y="1371600"/>
                        <a:ext cx="1960563" cy="3886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7351" name="Text Box 9"/>
          <p:cNvSpPr txBox="1">
            <a:spLocks noChangeArrowheads="1"/>
          </p:cNvSpPr>
          <p:nvPr/>
        </p:nvSpPr>
        <p:spPr bwMode="auto">
          <a:xfrm>
            <a:off x="1966913" y="-33552"/>
            <a:ext cx="4357687" cy="861774"/>
          </a:xfrm>
          <a:prstGeom prst="rect">
            <a:avLst/>
          </a:prstGeom>
          <a:solidFill>
            <a:schemeClr val="bg1"/>
          </a:solidFill>
          <a:ln>
            <a:noFill/>
          </a:ln>
          <a:extLst/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800" dirty="0">
                <a:solidFill>
                  <a:srgbClr val="FF9900"/>
                </a:solidFill>
                <a:latin typeface="Trebuchet MS" panose="020B0603020202020204" pitchFamily="34" charset="0"/>
              </a:rPr>
              <a:t>Example: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dirty="0">
                <a:latin typeface="Trebuchet MS" panose="020B0603020202020204" pitchFamily="34" charset="0"/>
              </a:rPr>
              <a:t>What is the output of the following flowchart when the input </a:t>
            </a:r>
            <a:r>
              <a:rPr lang="en-US" sz="1400" dirty="0">
                <a:solidFill>
                  <a:schemeClr val="accent2"/>
                </a:solidFill>
                <a:latin typeface="Trebuchet MS" panose="020B0603020202020204" pitchFamily="34" charset="0"/>
              </a:rPr>
              <a:t>N = 6</a:t>
            </a:r>
          </a:p>
        </p:txBody>
      </p:sp>
      <p:sp>
        <p:nvSpPr>
          <p:cNvPr id="97290" name="Line 10"/>
          <p:cNvSpPr>
            <a:spLocks noChangeShapeType="1"/>
          </p:cNvSpPr>
          <p:nvPr/>
        </p:nvSpPr>
        <p:spPr bwMode="auto">
          <a:xfrm>
            <a:off x="1219200" y="2286000"/>
            <a:ext cx="838200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7291" name="Line 11"/>
          <p:cNvSpPr>
            <a:spLocks noChangeShapeType="1"/>
          </p:cNvSpPr>
          <p:nvPr/>
        </p:nvSpPr>
        <p:spPr bwMode="auto">
          <a:xfrm>
            <a:off x="1219200" y="3352800"/>
            <a:ext cx="838200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7292" name="Line 12"/>
          <p:cNvSpPr>
            <a:spLocks noChangeShapeType="1"/>
          </p:cNvSpPr>
          <p:nvPr/>
        </p:nvSpPr>
        <p:spPr bwMode="auto">
          <a:xfrm flipV="1">
            <a:off x="3200400" y="1752600"/>
            <a:ext cx="2667000" cy="1295400"/>
          </a:xfrm>
          <a:prstGeom prst="line">
            <a:avLst/>
          </a:prstGeom>
          <a:noFill/>
          <a:ln w="254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3" name="Group 25"/>
          <p:cNvGrpSpPr>
            <a:grpSpLocks/>
          </p:cNvGrpSpPr>
          <p:nvPr/>
        </p:nvGrpSpPr>
        <p:grpSpPr bwMode="auto">
          <a:xfrm>
            <a:off x="6400800" y="457200"/>
            <a:ext cx="838200" cy="1143000"/>
            <a:chOff x="4176" y="240"/>
            <a:chExt cx="528" cy="720"/>
          </a:xfrm>
        </p:grpSpPr>
        <p:sp>
          <p:nvSpPr>
            <p:cNvPr id="57376" name="Line 14"/>
            <p:cNvSpPr>
              <a:spLocks noChangeShapeType="1"/>
            </p:cNvSpPr>
            <p:nvPr/>
          </p:nvSpPr>
          <p:spPr bwMode="auto">
            <a:xfrm flipH="1">
              <a:off x="4464" y="528"/>
              <a:ext cx="48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7377" name="AutoShape 21"/>
            <p:cNvSpPr>
              <a:spLocks noChangeArrowheads="1"/>
            </p:cNvSpPr>
            <p:nvPr/>
          </p:nvSpPr>
          <p:spPr bwMode="auto">
            <a:xfrm>
              <a:off x="4176" y="240"/>
              <a:ext cx="528" cy="288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10</a:t>
              </a:r>
              <a:endParaRPr lang="en-US" sz="1200">
                <a:latin typeface="Trebuchet MS" panose="020B0603020202020204" pitchFamily="34" charset="0"/>
              </a:endParaRPr>
            </a:p>
          </p:txBody>
        </p:sp>
      </p:grp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7162800" y="685800"/>
            <a:ext cx="990600" cy="914400"/>
            <a:chOff x="4656" y="432"/>
            <a:chExt cx="624" cy="576"/>
          </a:xfrm>
        </p:grpSpPr>
        <p:sp>
          <p:nvSpPr>
            <p:cNvPr id="57374" name="Line 15"/>
            <p:cNvSpPr>
              <a:spLocks noChangeShapeType="1"/>
            </p:cNvSpPr>
            <p:nvPr/>
          </p:nvSpPr>
          <p:spPr bwMode="auto">
            <a:xfrm flipH="1">
              <a:off x="4656" y="720"/>
              <a:ext cx="144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7375" name="AutoShape 22"/>
            <p:cNvSpPr>
              <a:spLocks noChangeArrowheads="1"/>
            </p:cNvSpPr>
            <p:nvPr/>
          </p:nvSpPr>
          <p:spPr bwMode="auto">
            <a:xfrm>
              <a:off x="4752" y="432"/>
              <a:ext cx="528" cy="288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5</a:t>
              </a:r>
              <a:endParaRPr lang="en-US" sz="1200">
                <a:latin typeface="Trebuchet MS" panose="020B0603020202020204" pitchFamily="34" charset="0"/>
              </a:endParaRPr>
            </a:p>
          </p:txBody>
        </p:sp>
      </p:grpSp>
      <p:grpSp>
        <p:nvGrpSpPr>
          <p:cNvPr id="5" name="Group 27"/>
          <p:cNvGrpSpPr>
            <a:grpSpLocks/>
          </p:cNvGrpSpPr>
          <p:nvPr/>
        </p:nvGrpSpPr>
        <p:grpSpPr bwMode="auto">
          <a:xfrm>
            <a:off x="7391400" y="1219200"/>
            <a:ext cx="1295400" cy="457200"/>
            <a:chOff x="4800" y="768"/>
            <a:chExt cx="816" cy="288"/>
          </a:xfrm>
        </p:grpSpPr>
        <p:sp>
          <p:nvSpPr>
            <p:cNvPr id="57372" name="Line 16"/>
            <p:cNvSpPr>
              <a:spLocks noChangeShapeType="1"/>
            </p:cNvSpPr>
            <p:nvPr/>
          </p:nvSpPr>
          <p:spPr bwMode="auto">
            <a:xfrm flipH="1">
              <a:off x="4800" y="912"/>
              <a:ext cx="384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7373" name="AutoShape 23"/>
            <p:cNvSpPr>
              <a:spLocks noChangeArrowheads="1"/>
            </p:cNvSpPr>
            <p:nvPr/>
          </p:nvSpPr>
          <p:spPr bwMode="auto">
            <a:xfrm>
              <a:off x="5088" y="768"/>
              <a:ext cx="528" cy="288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algn="ctr"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N=6</a:t>
              </a:r>
              <a:endParaRPr lang="en-US" sz="1200">
                <a:latin typeface="Trebuchet MS" panose="020B0603020202020204" pitchFamily="34" charset="0"/>
              </a:endParaRPr>
            </a:p>
          </p:txBody>
        </p:sp>
      </p:grpSp>
      <p:grpSp>
        <p:nvGrpSpPr>
          <p:cNvPr id="6" name="Group 33"/>
          <p:cNvGrpSpPr>
            <a:grpSpLocks/>
          </p:cNvGrpSpPr>
          <p:nvPr/>
        </p:nvGrpSpPr>
        <p:grpSpPr bwMode="auto">
          <a:xfrm>
            <a:off x="7658100" y="2057400"/>
            <a:ext cx="1447800" cy="685800"/>
            <a:chOff x="4848" y="1296"/>
            <a:chExt cx="912" cy="432"/>
          </a:xfrm>
        </p:grpSpPr>
        <p:sp>
          <p:nvSpPr>
            <p:cNvPr id="57370" name="Line 31"/>
            <p:cNvSpPr>
              <a:spLocks noChangeShapeType="1"/>
            </p:cNvSpPr>
            <p:nvPr/>
          </p:nvSpPr>
          <p:spPr bwMode="auto">
            <a:xfrm flipV="1">
              <a:off x="4848" y="1584"/>
              <a:ext cx="33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7371" name="AutoShape 32"/>
            <p:cNvSpPr>
              <a:spLocks noChangeArrowheads="1"/>
            </p:cNvSpPr>
            <p:nvPr/>
          </p:nvSpPr>
          <p:spPr bwMode="auto">
            <a:xfrm>
              <a:off x="4944" y="1296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Sum = 10 + 5 + 6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       = 21</a:t>
              </a:r>
            </a:p>
          </p:txBody>
        </p:sp>
      </p:grpSp>
      <p:sp>
        <p:nvSpPr>
          <p:cNvPr id="97314" name="Line 34"/>
          <p:cNvSpPr>
            <a:spLocks noChangeShapeType="1"/>
          </p:cNvSpPr>
          <p:nvPr/>
        </p:nvSpPr>
        <p:spPr bwMode="auto">
          <a:xfrm>
            <a:off x="5257800" y="2743200"/>
            <a:ext cx="838200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7" name="Group 35"/>
          <p:cNvGrpSpPr>
            <a:grpSpLocks/>
          </p:cNvGrpSpPr>
          <p:nvPr/>
        </p:nvGrpSpPr>
        <p:grpSpPr bwMode="auto">
          <a:xfrm>
            <a:off x="7696200" y="3200400"/>
            <a:ext cx="1143000" cy="685800"/>
            <a:chOff x="4848" y="1296"/>
            <a:chExt cx="720" cy="432"/>
          </a:xfrm>
        </p:grpSpPr>
        <p:sp>
          <p:nvSpPr>
            <p:cNvPr id="57368" name="Line 36"/>
            <p:cNvSpPr>
              <a:spLocks noChangeShapeType="1"/>
            </p:cNvSpPr>
            <p:nvPr/>
          </p:nvSpPr>
          <p:spPr bwMode="auto">
            <a:xfrm flipV="1">
              <a:off x="4848" y="1584"/>
              <a:ext cx="336" cy="14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7369" name="AutoShape 37"/>
            <p:cNvSpPr>
              <a:spLocks noChangeArrowheads="1"/>
            </p:cNvSpPr>
            <p:nvPr/>
          </p:nvSpPr>
          <p:spPr bwMode="auto">
            <a:xfrm>
              <a:off x="4944" y="1296"/>
              <a:ext cx="624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average</a:t>
              </a:r>
              <a:r>
                <a:rPr lang="en-US" sz="1200">
                  <a:latin typeface="Trebuchet MS" panose="020B0603020202020204" pitchFamily="34" charset="0"/>
                </a:rPr>
                <a:t> = 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21/3</a:t>
              </a:r>
            </a:p>
          </p:txBody>
        </p:sp>
      </p:grpSp>
      <p:sp>
        <p:nvSpPr>
          <p:cNvPr id="97318" name="Line 38"/>
          <p:cNvSpPr>
            <a:spLocks noChangeShapeType="1"/>
          </p:cNvSpPr>
          <p:nvPr/>
        </p:nvSpPr>
        <p:spPr bwMode="auto">
          <a:xfrm>
            <a:off x="5257800" y="3886200"/>
            <a:ext cx="838200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7319" name="Line 39"/>
          <p:cNvSpPr>
            <a:spLocks noChangeShapeType="1"/>
          </p:cNvSpPr>
          <p:nvPr/>
        </p:nvSpPr>
        <p:spPr bwMode="auto">
          <a:xfrm flipH="1" flipV="1">
            <a:off x="3048000" y="3810000"/>
            <a:ext cx="2895600" cy="1066800"/>
          </a:xfrm>
          <a:prstGeom prst="line">
            <a:avLst/>
          </a:prstGeom>
          <a:noFill/>
          <a:ln w="25400">
            <a:solidFill>
              <a:srgbClr val="FF0000"/>
            </a:solidFill>
            <a:prstDash val="dash"/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7320" name="Line 40"/>
          <p:cNvSpPr>
            <a:spLocks noChangeShapeType="1"/>
          </p:cNvSpPr>
          <p:nvPr/>
        </p:nvSpPr>
        <p:spPr bwMode="auto">
          <a:xfrm>
            <a:off x="1371600" y="4495800"/>
            <a:ext cx="838200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8" name="Group 44"/>
          <p:cNvGrpSpPr>
            <a:grpSpLocks/>
          </p:cNvGrpSpPr>
          <p:nvPr/>
        </p:nvGrpSpPr>
        <p:grpSpPr bwMode="auto">
          <a:xfrm>
            <a:off x="3810000" y="4343400"/>
            <a:ext cx="1752600" cy="533400"/>
            <a:chOff x="2400" y="2736"/>
            <a:chExt cx="1104" cy="336"/>
          </a:xfrm>
        </p:grpSpPr>
        <p:sp>
          <p:nvSpPr>
            <p:cNvPr id="57366" name="Line 42"/>
            <p:cNvSpPr>
              <a:spLocks noChangeShapeType="1"/>
            </p:cNvSpPr>
            <p:nvPr/>
          </p:nvSpPr>
          <p:spPr bwMode="auto">
            <a:xfrm flipV="1">
              <a:off x="2400" y="2880"/>
              <a:ext cx="288" cy="4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7367" name="AutoShape 43"/>
            <p:cNvSpPr>
              <a:spLocks noChangeArrowheads="1"/>
            </p:cNvSpPr>
            <p:nvPr/>
          </p:nvSpPr>
          <p:spPr bwMode="auto">
            <a:xfrm>
              <a:off x="2688" y="2736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Output: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Average: 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08780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2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7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7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90" grpId="0" animBg="1"/>
      <p:bldP spid="97291" grpId="0" animBg="1"/>
      <p:bldP spid="97292" grpId="0" animBg="1"/>
      <p:bldP spid="97314" grpId="0" animBg="1"/>
      <p:bldP spid="97318" grpId="0" animBg="1"/>
      <p:bldP spid="97319" grpId="0" animBg="1"/>
      <p:bldP spid="97320" grpId="0" animBg="1"/>
    </p:bldLst>
  </p:timing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1" name="Text Box 2"/>
          <p:cNvSpPr txBox="1">
            <a:spLocks noChangeArrowheads="1"/>
          </p:cNvSpPr>
          <p:nvPr/>
        </p:nvSpPr>
        <p:spPr bwMode="auto">
          <a:xfrm>
            <a:off x="733926" y="1536654"/>
            <a:ext cx="5292725" cy="519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latin typeface="Trebuchet MS" panose="020B0603020202020204" pitchFamily="34" charset="0"/>
              </a:rPr>
              <a:t>What you have learnt so far ….</a:t>
            </a:r>
          </a:p>
        </p:txBody>
      </p:sp>
      <p:sp>
        <p:nvSpPr>
          <p:cNvPr id="611331" name="Text Box 3"/>
          <p:cNvSpPr txBox="1">
            <a:spLocks noChangeArrowheads="1"/>
          </p:cNvSpPr>
          <p:nvPr/>
        </p:nvSpPr>
        <p:spPr bwMode="auto">
          <a:xfrm>
            <a:off x="685800" y="3622318"/>
            <a:ext cx="7391400" cy="1569660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dirty="0">
                <a:solidFill>
                  <a:schemeClr val="bg1"/>
                </a:solidFill>
                <a:latin typeface="Trebuchet MS" panose="020B0603020202020204" pitchFamily="34" charset="0"/>
              </a:rPr>
              <a:t>Design:</a:t>
            </a:r>
          </a:p>
          <a:p>
            <a:pPr lvl="2" eaLnBrk="1" hangingPunct="1">
              <a:buFontTx/>
              <a:buChar char="-"/>
            </a:pPr>
            <a:r>
              <a:rPr lang="en-US" altLang="en-US" dirty="0">
                <a:solidFill>
                  <a:schemeClr val="bg1"/>
                </a:solidFill>
                <a:latin typeface="Trebuchet MS" panose="020B0603020202020204" pitchFamily="34" charset="0"/>
              </a:rPr>
              <a:t> Developing algorithm</a:t>
            </a:r>
          </a:p>
          <a:p>
            <a:pPr lvl="2" eaLnBrk="1" hangingPunct="1">
              <a:buFontTx/>
              <a:buChar char="-"/>
            </a:pPr>
            <a:r>
              <a:rPr lang="en-US" altLang="en-US" dirty="0">
                <a:solidFill>
                  <a:schemeClr val="bg1"/>
                </a:solidFill>
                <a:latin typeface="Trebuchet MS" panose="020B0603020202020204" pitchFamily="34" charset="0"/>
              </a:rPr>
              <a:t> Understanding how a flowchart works</a:t>
            </a:r>
          </a:p>
          <a:p>
            <a:pPr lvl="2" eaLnBrk="1" hangingPunct="1">
              <a:buFontTx/>
              <a:buChar char="-"/>
            </a:pPr>
            <a:r>
              <a:rPr lang="en-US" altLang="en-US" dirty="0">
                <a:solidFill>
                  <a:schemeClr val="bg1"/>
                </a:solidFill>
                <a:latin typeface="Trebuchet MS" panose="020B0603020202020204" pitchFamily="34" charset="0"/>
              </a:rPr>
              <a:t> Constructing flowcharts</a:t>
            </a:r>
          </a:p>
        </p:txBody>
      </p:sp>
      <p:sp>
        <p:nvSpPr>
          <p:cNvPr id="611332" name="Text Box 4"/>
          <p:cNvSpPr txBox="1">
            <a:spLocks noChangeArrowheads="1"/>
          </p:cNvSpPr>
          <p:nvPr/>
        </p:nvSpPr>
        <p:spPr bwMode="auto">
          <a:xfrm>
            <a:off x="701842" y="2457946"/>
            <a:ext cx="7391400" cy="830997"/>
          </a:xfrm>
          <a:prstGeom prst="rect">
            <a:avLst/>
          </a:prstGeom>
          <a:solidFill>
            <a:schemeClr val="accent1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Tx/>
              <a:buChar char="•"/>
            </a:pPr>
            <a:r>
              <a:rPr lang="en-US" altLang="en-US" dirty="0">
                <a:solidFill>
                  <a:schemeClr val="bg1"/>
                </a:solidFill>
                <a:latin typeface="Trebuchet MS" panose="020B0603020202020204" pitchFamily="34" charset="0"/>
              </a:rPr>
              <a:t>Analysis:</a:t>
            </a:r>
          </a:p>
          <a:p>
            <a:pPr lvl="2" eaLnBrk="1" hangingPunct="1">
              <a:buFontTx/>
              <a:buChar char="-"/>
            </a:pPr>
            <a:r>
              <a:rPr lang="en-US" altLang="en-US" dirty="0">
                <a:solidFill>
                  <a:schemeClr val="bg1"/>
                </a:solidFill>
                <a:latin typeface="Trebuchet MS" panose="020B0603020202020204" pitchFamily="34" charset="0"/>
              </a:rPr>
              <a:t>Understanding the problem</a:t>
            </a:r>
          </a:p>
        </p:txBody>
      </p:sp>
    </p:spTree>
    <p:extLst>
      <p:ext uri="{BB962C8B-B14F-4D97-AF65-F5344CB8AC3E}">
        <p14:creationId xmlns:p14="http://schemas.microsoft.com/office/powerpoint/2010/main" val="2187078693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1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1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1331" grpId="0" animBg="1" autoUpdateAnimBg="0"/>
      <p:bldP spid="611332" grpId="0" animBg="1" autoUpdateAnimBg="0"/>
    </p:bld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5" name="Text Box 2"/>
          <p:cNvSpPr txBox="1">
            <a:spLocks noChangeArrowheads="1"/>
          </p:cNvSpPr>
          <p:nvPr/>
        </p:nvSpPr>
        <p:spPr bwMode="auto">
          <a:xfrm>
            <a:off x="838200" y="1807078"/>
            <a:ext cx="7048500" cy="5191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latin typeface="Trebuchet MS" panose="020B0603020202020204" pitchFamily="34" charset="0"/>
              </a:rPr>
              <a:t>The next step is implementation (coding)</a:t>
            </a:r>
          </a:p>
        </p:txBody>
      </p:sp>
      <p:sp>
        <p:nvSpPr>
          <p:cNvPr id="18436" name="Text Box 3"/>
          <p:cNvSpPr txBox="1">
            <a:spLocks noChangeArrowheads="1"/>
          </p:cNvSpPr>
          <p:nvPr/>
        </p:nvSpPr>
        <p:spPr bwMode="auto">
          <a:xfrm>
            <a:off x="866274" y="2789071"/>
            <a:ext cx="7391400" cy="830997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chemeClr val="bg1"/>
                </a:solidFill>
                <a:latin typeface="Trebuchet MS" panose="020B0603020202020204" pitchFamily="34" charset="0"/>
              </a:rPr>
              <a:t>Coding is a process of converting flowchart</a:t>
            </a:r>
          </a:p>
          <a:p>
            <a:pPr eaLnBrk="1" hangingPunct="1"/>
            <a:r>
              <a:rPr lang="en-US" altLang="en-US" dirty="0">
                <a:solidFill>
                  <a:schemeClr val="bg1"/>
                </a:solidFill>
                <a:latin typeface="Trebuchet MS" panose="020B0603020202020204" pitchFamily="34" charset="0"/>
              </a:rPr>
              <a:t>to programming code</a:t>
            </a:r>
          </a:p>
        </p:txBody>
      </p:sp>
      <p:sp>
        <p:nvSpPr>
          <p:cNvPr id="613380" name="Text Box 4"/>
          <p:cNvSpPr txBox="1">
            <a:spLocks noChangeArrowheads="1"/>
          </p:cNvSpPr>
          <p:nvPr/>
        </p:nvSpPr>
        <p:spPr bwMode="auto">
          <a:xfrm>
            <a:off x="838200" y="3921125"/>
            <a:ext cx="7391400" cy="830997"/>
          </a:xfrm>
          <a:prstGeom prst="rect">
            <a:avLst/>
          </a:prstGeom>
          <a:solidFill>
            <a:schemeClr val="accent4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solidFill>
                  <a:schemeClr val="bg1"/>
                </a:solidFill>
                <a:latin typeface="Trebuchet MS" panose="020B0603020202020204" pitchFamily="34" charset="0"/>
              </a:rPr>
              <a:t>Before you can start doing this, you should learn some basics including the language itself</a:t>
            </a:r>
          </a:p>
        </p:txBody>
      </p:sp>
    </p:spTree>
    <p:extLst>
      <p:ext uri="{BB962C8B-B14F-4D97-AF65-F5344CB8AC3E}">
        <p14:creationId xmlns:p14="http://schemas.microsoft.com/office/powerpoint/2010/main" val="2212899858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33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3380" grpId="0" animBg="1" autoUpdateAnimBg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5830887" cy="8509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GB" cap="none" dirty="0"/>
              <a:t>The Programming Process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698454220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9" name="Text Box 3"/>
          <p:cNvSpPr txBox="1">
            <a:spLocks noChangeArrowheads="1"/>
          </p:cNvSpPr>
          <p:nvPr/>
        </p:nvSpPr>
        <p:spPr bwMode="auto">
          <a:xfrm>
            <a:off x="1676400" y="786984"/>
            <a:ext cx="6371488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Writing a C++ Program is a systematic task </a:t>
            </a:r>
          </a:p>
          <a:p>
            <a:pPr eaLnBrk="1" hangingPunct="1"/>
            <a:endParaRPr lang="en-US" altLang="en-US" sz="1400" dirty="0">
              <a:latin typeface="Trebuchet MS" panose="020B0603020202020204" pitchFamily="34" charset="0"/>
            </a:endParaRPr>
          </a:p>
        </p:txBody>
      </p:sp>
      <p:sp>
        <p:nvSpPr>
          <p:cNvPr id="627721" name="AutoShape 9"/>
          <p:cNvSpPr>
            <a:spLocks noChangeArrowheads="1"/>
          </p:cNvSpPr>
          <p:nvPr/>
        </p:nvSpPr>
        <p:spPr bwMode="auto">
          <a:xfrm>
            <a:off x="3213100" y="1582738"/>
            <a:ext cx="2044700" cy="6858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latin typeface="Trebuchet MS" panose="020B0603020202020204" pitchFamily="34" charset="0"/>
              </a:rPr>
              <a:t>Problem</a:t>
            </a:r>
          </a:p>
        </p:txBody>
      </p:sp>
      <p:sp>
        <p:nvSpPr>
          <p:cNvPr id="627725" name="AutoShape 13"/>
          <p:cNvSpPr>
            <a:spLocks noChangeArrowheads="1"/>
          </p:cNvSpPr>
          <p:nvPr/>
        </p:nvSpPr>
        <p:spPr bwMode="auto">
          <a:xfrm>
            <a:off x="3225800" y="2743200"/>
            <a:ext cx="2032000" cy="6858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latin typeface="Trebuchet MS" panose="020B0603020202020204" pitchFamily="34" charset="0"/>
              </a:rPr>
              <a:t>Flowchart</a:t>
            </a:r>
          </a:p>
        </p:txBody>
      </p:sp>
      <p:sp>
        <p:nvSpPr>
          <p:cNvPr id="627726" name="AutoShape 14"/>
          <p:cNvSpPr>
            <a:spLocks noChangeArrowheads="1"/>
          </p:cNvSpPr>
          <p:nvPr/>
        </p:nvSpPr>
        <p:spPr bwMode="auto">
          <a:xfrm>
            <a:off x="3225800" y="3886200"/>
            <a:ext cx="2032000" cy="6858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b="1">
                <a:latin typeface="Trebuchet MS" panose="020B0603020202020204" pitchFamily="34" charset="0"/>
              </a:rPr>
              <a:t>Intermediate code</a:t>
            </a:r>
          </a:p>
          <a:p>
            <a:pPr algn="ctr" eaLnBrk="1" hangingPunct="1"/>
            <a:r>
              <a:rPr lang="en-US" altLang="en-US" sz="1400" i="1">
                <a:latin typeface="Trebuchet MS" panose="020B0603020202020204" pitchFamily="34" charset="0"/>
              </a:rPr>
              <a:t>-prepare a rough code-</a:t>
            </a:r>
          </a:p>
        </p:txBody>
      </p:sp>
      <p:sp>
        <p:nvSpPr>
          <p:cNvPr id="627727" name="AutoShape 15"/>
          <p:cNvSpPr>
            <a:spLocks noChangeArrowheads="1"/>
          </p:cNvSpPr>
          <p:nvPr/>
        </p:nvSpPr>
        <p:spPr bwMode="auto">
          <a:xfrm>
            <a:off x="3225800" y="5054600"/>
            <a:ext cx="2032000" cy="6858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b="1">
                <a:latin typeface="Trebuchet MS" panose="020B0603020202020204" pitchFamily="34" charset="0"/>
              </a:rPr>
              <a:t>Complete code</a:t>
            </a:r>
          </a:p>
          <a:p>
            <a:pPr algn="ctr" eaLnBrk="1" hangingPunct="1"/>
            <a:r>
              <a:rPr lang="en-US" altLang="en-US" sz="1400" i="1">
                <a:latin typeface="Trebuchet MS" panose="020B0603020202020204" pitchFamily="34" charset="0"/>
              </a:rPr>
              <a:t>- add details -</a:t>
            </a:r>
            <a:endParaRPr lang="en-US" altLang="en-US" sz="1400" b="1">
              <a:latin typeface="Trebuchet MS" panose="020B0603020202020204" pitchFamily="34" charset="0"/>
            </a:endParaRPr>
          </a:p>
        </p:txBody>
      </p:sp>
      <p:sp>
        <p:nvSpPr>
          <p:cNvPr id="627728" name="Line 16"/>
          <p:cNvSpPr>
            <a:spLocks noChangeShapeType="1"/>
          </p:cNvSpPr>
          <p:nvPr/>
        </p:nvSpPr>
        <p:spPr bwMode="auto">
          <a:xfrm>
            <a:off x="4267200" y="2268538"/>
            <a:ext cx="0" cy="474662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7729" name="Line 17"/>
          <p:cNvSpPr>
            <a:spLocks noChangeShapeType="1"/>
          </p:cNvSpPr>
          <p:nvPr/>
        </p:nvSpPr>
        <p:spPr bwMode="auto">
          <a:xfrm>
            <a:off x="4267200" y="3411538"/>
            <a:ext cx="0" cy="474662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27730" name="Line 18"/>
          <p:cNvSpPr>
            <a:spLocks noChangeShapeType="1"/>
          </p:cNvSpPr>
          <p:nvPr/>
        </p:nvSpPr>
        <p:spPr bwMode="auto">
          <a:xfrm>
            <a:off x="4267200" y="4567238"/>
            <a:ext cx="0" cy="474662"/>
          </a:xfrm>
          <a:prstGeom prst="line">
            <a:avLst/>
          </a:prstGeom>
          <a:noFill/>
          <a:ln w="635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220900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77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77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77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77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77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77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77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7721" grpId="0" animBg="1" autoUpdateAnimBg="0"/>
      <p:bldP spid="627725" grpId="0" animBg="1" autoUpdateAnimBg="0"/>
      <p:bldP spid="627726" grpId="0" animBg="1" autoUpdateAnimBg="0"/>
      <p:bldP spid="627727" grpId="0" animBg="1" autoUpdateAnimBg="0"/>
      <p:bldP spid="627728" grpId="0" animBg="1"/>
      <p:bldP spid="627729" grpId="0" animBg="1"/>
      <p:bldP spid="627730" grpId="0" animBg="1"/>
    </p:bld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8" name="Text Box 2"/>
          <p:cNvSpPr txBox="1">
            <a:spLocks noChangeArrowheads="1"/>
          </p:cNvSpPr>
          <p:nvPr/>
        </p:nvSpPr>
        <p:spPr bwMode="auto">
          <a:xfrm>
            <a:off x="2590800" y="181402"/>
            <a:ext cx="5453737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latin typeface="Trebuchet MS" panose="020B0603020202020204" pitchFamily="34" charset="0"/>
              </a:rPr>
              <a:t>The conversion </a:t>
            </a:r>
            <a:r>
              <a:rPr lang="en-US" altLang="en-US" b="1" dirty="0">
                <a:latin typeface="Trebuchet MS" panose="020B0603020202020204" pitchFamily="34" charset="0"/>
              </a:rPr>
              <a:t>process</a:t>
            </a:r>
            <a:r>
              <a:rPr lang="en-US" altLang="en-US" sz="2000" b="1" dirty="0">
                <a:latin typeface="Trebuchet MS" panose="020B0603020202020204" pitchFamily="34" charset="0"/>
              </a:rPr>
              <a:t> is straight forward</a:t>
            </a:r>
          </a:p>
          <a:p>
            <a:pPr eaLnBrk="1" hangingPunct="1"/>
            <a:endParaRPr lang="en-US" altLang="en-US" sz="1600" dirty="0">
              <a:latin typeface="Trebuchet MS" panose="020B0603020202020204" pitchFamily="34" charset="0"/>
            </a:endParaRPr>
          </a:p>
          <a:p>
            <a:pPr eaLnBrk="1" hangingPunct="1"/>
            <a:r>
              <a:rPr lang="en-US" altLang="en-US" sz="1600" b="1" dirty="0">
                <a:latin typeface="Trebuchet MS" panose="020B0603020202020204" pitchFamily="34" charset="0"/>
              </a:rPr>
              <a:t>Example:</a:t>
            </a:r>
            <a:r>
              <a:rPr lang="en-US" altLang="en-US" sz="1600" dirty="0">
                <a:latin typeface="Trebuchet MS" panose="020B0603020202020204" pitchFamily="34" charset="0"/>
              </a:rPr>
              <a:t> multiplying two numbers</a:t>
            </a:r>
          </a:p>
        </p:txBody>
      </p:sp>
      <p:graphicFrame>
        <p:nvGraphicFramePr>
          <p:cNvPr id="1026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454530"/>
              </p:ext>
            </p:extLst>
          </p:nvPr>
        </p:nvGraphicFramePr>
        <p:xfrm>
          <a:off x="685800" y="1447800"/>
          <a:ext cx="2438400" cy="464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507" name="Visio" r:id="rId4" imgW="1204636" imgH="3274799" progId="Visio.Drawing.11">
                  <p:embed/>
                </p:oleObj>
              </mc:Choice>
              <mc:Fallback>
                <p:oleObj name="Visio" r:id="rId4" imgW="1204636" imgH="3274799" progId="Visio.Drawing.11">
                  <p:embed/>
                  <p:pic>
                    <p:nvPicPr>
                      <p:cNvPr id="1026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1447800"/>
                        <a:ext cx="2438400" cy="4648200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29" name="AutoShape 4"/>
          <p:cNvSpPr>
            <a:spLocks noChangeArrowheads="1"/>
          </p:cNvSpPr>
          <p:nvPr/>
        </p:nvSpPr>
        <p:spPr bwMode="auto">
          <a:xfrm>
            <a:off x="4114800" y="1447800"/>
            <a:ext cx="4724400" cy="3886200"/>
          </a:xfrm>
          <a:prstGeom prst="foldedCorner">
            <a:avLst>
              <a:gd name="adj" fmla="val 12500"/>
            </a:avLst>
          </a:prstGeom>
          <a:solidFill>
            <a:srgbClr val="FFE1C3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200" b="1">
              <a:latin typeface="Trebuchet MS" panose="020B0603020202020204" pitchFamily="34" charset="0"/>
            </a:endParaRPr>
          </a:p>
        </p:txBody>
      </p:sp>
      <p:sp>
        <p:nvSpPr>
          <p:cNvPr id="1030" name="Rectangle 5"/>
          <p:cNvSpPr>
            <a:spLocks noChangeArrowheads="1"/>
          </p:cNvSpPr>
          <p:nvPr/>
        </p:nvSpPr>
        <p:spPr bwMode="auto">
          <a:xfrm>
            <a:off x="4178300" y="15494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void main ()</a:t>
            </a:r>
          </a:p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{</a:t>
            </a:r>
          </a:p>
        </p:txBody>
      </p:sp>
      <p:sp>
        <p:nvSpPr>
          <p:cNvPr id="1031" name="Rectangle 6"/>
          <p:cNvSpPr>
            <a:spLocks noChangeArrowheads="1"/>
          </p:cNvSpPr>
          <p:nvPr/>
        </p:nvSpPr>
        <p:spPr bwMode="auto">
          <a:xfrm>
            <a:off x="4203700" y="20193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 </a:t>
            </a:r>
          </a:p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cin &gt;&gt; A;</a:t>
            </a:r>
          </a:p>
        </p:txBody>
      </p:sp>
      <p:sp>
        <p:nvSpPr>
          <p:cNvPr id="1032" name="Rectangle 7"/>
          <p:cNvSpPr>
            <a:spLocks noChangeArrowheads="1"/>
          </p:cNvSpPr>
          <p:nvPr/>
        </p:nvSpPr>
        <p:spPr bwMode="auto">
          <a:xfrm>
            <a:off x="4191000" y="26670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 </a:t>
            </a:r>
          </a:p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cin &gt;&gt; B;</a:t>
            </a:r>
          </a:p>
        </p:txBody>
      </p:sp>
      <p:sp>
        <p:nvSpPr>
          <p:cNvPr id="1033" name="Rectangle 8"/>
          <p:cNvSpPr>
            <a:spLocks noChangeArrowheads="1"/>
          </p:cNvSpPr>
          <p:nvPr/>
        </p:nvSpPr>
        <p:spPr bwMode="auto">
          <a:xfrm>
            <a:off x="4267200" y="32766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C = A * B;</a:t>
            </a:r>
          </a:p>
        </p:txBody>
      </p:sp>
      <p:sp>
        <p:nvSpPr>
          <p:cNvPr id="1034" name="Rectangle 9"/>
          <p:cNvSpPr>
            <a:spLocks noChangeArrowheads="1"/>
          </p:cNvSpPr>
          <p:nvPr/>
        </p:nvSpPr>
        <p:spPr bwMode="auto">
          <a:xfrm>
            <a:off x="4191000" y="36576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cout &lt;&lt; C;</a:t>
            </a:r>
          </a:p>
          <a:p>
            <a:pPr eaLnBrk="1" hangingPunct="1"/>
            <a:endParaRPr lang="en-US" altLang="en-US" sz="160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1035" name="Rectangle 10"/>
          <p:cNvSpPr>
            <a:spLocks noChangeArrowheads="1"/>
          </p:cNvSpPr>
          <p:nvPr/>
        </p:nvSpPr>
        <p:spPr bwMode="auto">
          <a:xfrm>
            <a:off x="4191000" y="41910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600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1036" name="Rectangle 11"/>
          <p:cNvSpPr>
            <a:spLocks noChangeArrowheads="1"/>
          </p:cNvSpPr>
          <p:nvPr/>
        </p:nvSpPr>
        <p:spPr bwMode="auto">
          <a:xfrm>
            <a:off x="5295900" y="1143000"/>
            <a:ext cx="2084388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 b="1">
                <a:latin typeface="Trebuchet MS" panose="020B0603020202020204" pitchFamily="34" charset="0"/>
              </a:rPr>
              <a:t>Intermediate C++ code</a:t>
            </a:r>
            <a:endParaRPr lang="en-US" altLang="en-US" sz="1400">
              <a:latin typeface="Trebuchet MS" panose="020B0603020202020204" pitchFamily="34" charset="0"/>
            </a:endParaRPr>
          </a:p>
        </p:txBody>
      </p:sp>
      <p:sp>
        <p:nvSpPr>
          <p:cNvPr id="615436" name="Line 12"/>
          <p:cNvSpPr>
            <a:spLocks noChangeShapeType="1"/>
          </p:cNvSpPr>
          <p:nvPr/>
        </p:nvSpPr>
        <p:spPr bwMode="auto">
          <a:xfrm>
            <a:off x="2895600" y="1752600"/>
            <a:ext cx="13716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437" name="Line 13"/>
          <p:cNvSpPr>
            <a:spLocks noChangeShapeType="1"/>
          </p:cNvSpPr>
          <p:nvPr/>
        </p:nvSpPr>
        <p:spPr bwMode="auto">
          <a:xfrm flipV="1">
            <a:off x="2286000" y="2362200"/>
            <a:ext cx="2209800" cy="1524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438" name="Line 14"/>
          <p:cNvSpPr>
            <a:spLocks noChangeShapeType="1"/>
          </p:cNvSpPr>
          <p:nvPr/>
        </p:nvSpPr>
        <p:spPr bwMode="auto">
          <a:xfrm>
            <a:off x="2209800" y="2743200"/>
            <a:ext cx="2209800" cy="2286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439" name="Line 15"/>
          <p:cNvSpPr>
            <a:spLocks noChangeShapeType="1"/>
          </p:cNvSpPr>
          <p:nvPr/>
        </p:nvSpPr>
        <p:spPr bwMode="auto">
          <a:xfrm flipV="1">
            <a:off x="2895600" y="3429000"/>
            <a:ext cx="1600200" cy="3048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440" name="Line 16"/>
          <p:cNvSpPr>
            <a:spLocks noChangeShapeType="1"/>
          </p:cNvSpPr>
          <p:nvPr/>
        </p:nvSpPr>
        <p:spPr bwMode="auto">
          <a:xfrm flipV="1">
            <a:off x="2971800" y="3886200"/>
            <a:ext cx="1524000" cy="9144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5441" name="Line 17"/>
          <p:cNvSpPr>
            <a:spLocks noChangeShapeType="1"/>
          </p:cNvSpPr>
          <p:nvPr/>
        </p:nvSpPr>
        <p:spPr bwMode="auto">
          <a:xfrm flipV="1">
            <a:off x="2819400" y="4648200"/>
            <a:ext cx="1524000" cy="10668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043" name="AutoShape 18"/>
          <p:cNvSpPr>
            <a:spLocks noChangeArrowheads="1"/>
          </p:cNvSpPr>
          <p:nvPr/>
        </p:nvSpPr>
        <p:spPr bwMode="auto">
          <a:xfrm>
            <a:off x="3733800" y="5181600"/>
            <a:ext cx="4648200" cy="9906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dirty="0">
                <a:solidFill>
                  <a:schemeClr val="bg1"/>
                </a:solidFill>
                <a:latin typeface="Trebuchet MS" panose="020B0603020202020204" pitchFamily="34" charset="0"/>
              </a:rPr>
              <a:t>However, the program is still unable to run</a:t>
            </a:r>
          </a:p>
          <a:p>
            <a:pPr eaLnBrk="1" hangingPunct="1"/>
            <a:r>
              <a:rPr lang="en-US" altLang="en-US" sz="1600" dirty="0">
                <a:solidFill>
                  <a:schemeClr val="bg1"/>
                </a:solidFill>
                <a:latin typeface="Trebuchet MS" panose="020B0603020202020204" pitchFamily="34" charset="0"/>
              </a:rPr>
              <a:t>It is not </a:t>
            </a:r>
            <a:r>
              <a:rPr lang="en-US" altLang="en-US" sz="1600" b="1" dirty="0">
                <a:solidFill>
                  <a:schemeClr val="bg1"/>
                </a:solidFill>
                <a:latin typeface="Trebuchet MS" panose="020B0603020202020204" pitchFamily="34" charset="0"/>
              </a:rPr>
              <a:t>complete</a:t>
            </a:r>
            <a:r>
              <a:rPr lang="en-US" altLang="en-US" sz="1600" dirty="0">
                <a:solidFill>
                  <a:schemeClr val="bg1"/>
                </a:solidFill>
                <a:latin typeface="Trebuchet MS" panose="020B0603020202020204" pitchFamily="34" charset="0"/>
              </a:rPr>
              <a:t> yet.  We refer this code is as </a:t>
            </a:r>
          </a:p>
          <a:p>
            <a:pPr eaLnBrk="1" hangingPunct="1"/>
            <a:r>
              <a:rPr lang="en-US" altLang="en-US" sz="1600" dirty="0">
                <a:solidFill>
                  <a:schemeClr val="bg1"/>
                </a:solidFill>
                <a:latin typeface="Trebuchet MS" panose="020B0603020202020204" pitchFamily="34" charset="0"/>
              </a:rPr>
              <a:t>an </a:t>
            </a:r>
            <a:r>
              <a:rPr lang="en-US" altLang="en-US" sz="1600" b="1" dirty="0">
                <a:solidFill>
                  <a:schemeClr val="bg1"/>
                </a:solidFill>
                <a:latin typeface="Trebuchet MS" panose="020B0603020202020204" pitchFamily="34" charset="0"/>
              </a:rPr>
              <a:t>intermediate</a:t>
            </a:r>
            <a:r>
              <a:rPr lang="en-US" altLang="en-US" sz="1600" dirty="0">
                <a:solidFill>
                  <a:schemeClr val="bg1"/>
                </a:solidFill>
                <a:latin typeface="Trebuchet MS" panose="020B0603020202020204" pitchFamily="34" charset="0"/>
              </a:rPr>
              <a:t> code. </a:t>
            </a:r>
          </a:p>
        </p:txBody>
      </p:sp>
    </p:spTree>
    <p:extLst>
      <p:ext uri="{BB962C8B-B14F-4D97-AF65-F5344CB8AC3E}">
        <p14:creationId xmlns:p14="http://schemas.microsoft.com/office/powerpoint/2010/main" val="97127437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43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43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43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43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44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54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544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5436" grpId="0" animBg="1"/>
      <p:bldP spid="615437" grpId="0" animBg="1"/>
      <p:bldP spid="615438" grpId="0" animBg="1"/>
      <p:bldP spid="615439" grpId="0" animBg="1"/>
      <p:bldP spid="615440" grpId="0" animBg="1"/>
      <p:bldP spid="615441" grpId="0" animBg="1"/>
    </p:bld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3" name="Picture 11" descr="Pink tissue pap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825" y="1111250"/>
            <a:ext cx="5641975" cy="5383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484" name="Text Box 3"/>
          <p:cNvSpPr txBox="1">
            <a:spLocks noChangeArrowheads="1"/>
          </p:cNvSpPr>
          <p:nvPr/>
        </p:nvSpPr>
        <p:spPr bwMode="auto">
          <a:xfrm>
            <a:off x="2069097" y="601663"/>
            <a:ext cx="3118674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latin typeface="Trebuchet MS" panose="020B0603020202020204" pitchFamily="34" charset="0"/>
              </a:rPr>
              <a:t>You will get these errors</a:t>
            </a:r>
          </a:p>
          <a:p>
            <a:pPr eaLnBrk="1" hangingPunct="1"/>
            <a:endParaRPr lang="en-US" altLang="en-US" sz="1400" dirty="0">
              <a:latin typeface="Trebuchet MS" panose="020B0603020202020204" pitchFamily="34" charset="0"/>
            </a:endParaRPr>
          </a:p>
        </p:txBody>
      </p:sp>
      <p:sp>
        <p:nvSpPr>
          <p:cNvPr id="625668" name="Line 4"/>
          <p:cNvSpPr>
            <a:spLocks noChangeShapeType="1"/>
          </p:cNvSpPr>
          <p:nvPr/>
        </p:nvSpPr>
        <p:spPr bwMode="auto">
          <a:xfrm>
            <a:off x="1054100" y="5075238"/>
            <a:ext cx="37465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669" name="AutoShape 5"/>
          <p:cNvSpPr>
            <a:spLocks noChangeArrowheads="1"/>
          </p:cNvSpPr>
          <p:nvPr/>
        </p:nvSpPr>
        <p:spPr bwMode="auto">
          <a:xfrm>
            <a:off x="4495800" y="2057400"/>
            <a:ext cx="4419600" cy="9906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b="1">
                <a:solidFill>
                  <a:schemeClr val="bg1"/>
                </a:solidFill>
                <a:latin typeface="Trebuchet MS" panose="020B0603020202020204" pitchFamily="34" charset="0"/>
              </a:rPr>
              <a:t>Error 1: Undefined symbol ‘cin’</a:t>
            </a:r>
          </a:p>
          <a:p>
            <a:pPr eaLnBrk="1" hangingPunct="1"/>
            <a:r>
              <a:rPr lang="en-US" altLang="en-US" sz="1400" i="1">
                <a:solidFill>
                  <a:schemeClr val="bg1"/>
                </a:solidFill>
                <a:latin typeface="Trebuchet MS" panose="020B0603020202020204" pitchFamily="34" charset="0"/>
              </a:rPr>
              <a:t>The compiler doesn’t  recognize the ‘cin’</a:t>
            </a:r>
            <a:endParaRPr lang="en-US" altLang="en-US" sz="1600" i="1">
              <a:solidFill>
                <a:schemeClr val="bg1"/>
              </a:solidFill>
              <a:latin typeface="Trebuchet MS" panose="020B0603020202020204" pitchFamily="34" charset="0"/>
            </a:endParaRPr>
          </a:p>
        </p:txBody>
      </p:sp>
      <p:sp>
        <p:nvSpPr>
          <p:cNvPr id="625670" name="Line 6"/>
          <p:cNvSpPr>
            <a:spLocks noChangeShapeType="1"/>
          </p:cNvSpPr>
          <p:nvPr/>
        </p:nvSpPr>
        <p:spPr bwMode="auto">
          <a:xfrm>
            <a:off x="838200" y="2714625"/>
            <a:ext cx="444500" cy="635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671" name="Line 7"/>
          <p:cNvSpPr>
            <a:spLocks noChangeShapeType="1"/>
          </p:cNvSpPr>
          <p:nvPr/>
        </p:nvSpPr>
        <p:spPr bwMode="auto">
          <a:xfrm>
            <a:off x="1092200" y="5260975"/>
            <a:ext cx="37084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672" name="Line 8"/>
          <p:cNvSpPr>
            <a:spLocks noChangeShapeType="1"/>
          </p:cNvSpPr>
          <p:nvPr/>
        </p:nvSpPr>
        <p:spPr bwMode="auto">
          <a:xfrm>
            <a:off x="1422400" y="2727325"/>
            <a:ext cx="381000" cy="3175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25673" name="AutoShape 9"/>
          <p:cNvSpPr>
            <a:spLocks noChangeArrowheads="1"/>
          </p:cNvSpPr>
          <p:nvPr/>
        </p:nvSpPr>
        <p:spPr bwMode="auto">
          <a:xfrm>
            <a:off x="4495800" y="3276600"/>
            <a:ext cx="4419600" cy="990600"/>
          </a:xfrm>
          <a:prstGeom prst="roundRect">
            <a:avLst>
              <a:gd name="adj" fmla="val 16667"/>
            </a:avLst>
          </a:prstGeom>
          <a:solidFill>
            <a:srgbClr val="FF0000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b="1">
                <a:solidFill>
                  <a:schemeClr val="bg1"/>
                </a:solidFill>
                <a:latin typeface="Trebuchet MS" panose="020B0603020202020204" pitchFamily="34" charset="0"/>
              </a:rPr>
              <a:t>Error 2: Undefined symbol ‘A’</a:t>
            </a:r>
          </a:p>
          <a:p>
            <a:pPr eaLnBrk="1" hangingPunct="1"/>
            <a:r>
              <a:rPr lang="en-US" altLang="en-US" sz="1400" i="1">
                <a:solidFill>
                  <a:schemeClr val="bg1"/>
                </a:solidFill>
                <a:latin typeface="Trebuchet MS" panose="020B0603020202020204" pitchFamily="34" charset="0"/>
              </a:rPr>
              <a:t>The program is trying to </a:t>
            </a:r>
            <a:r>
              <a:rPr lang="en-US" altLang="en-US" sz="1400" b="1" i="1">
                <a:solidFill>
                  <a:schemeClr val="bg1"/>
                </a:solidFill>
                <a:latin typeface="Trebuchet MS" panose="020B0603020202020204" pitchFamily="34" charset="0"/>
              </a:rPr>
              <a:t>use</a:t>
            </a:r>
            <a:r>
              <a:rPr lang="en-US" altLang="en-US" sz="1400" i="1">
                <a:solidFill>
                  <a:schemeClr val="bg1"/>
                </a:solidFill>
                <a:latin typeface="Trebuchet MS" panose="020B0603020202020204" pitchFamily="34" charset="0"/>
              </a:rPr>
              <a:t> a variable A but </a:t>
            </a:r>
            <a:r>
              <a:rPr lang="en-US" altLang="en-US" sz="1400" b="1" i="1">
                <a:solidFill>
                  <a:schemeClr val="bg1"/>
                </a:solidFill>
                <a:latin typeface="Trebuchet MS" panose="020B0603020202020204" pitchFamily="34" charset="0"/>
              </a:rPr>
              <a:t>has never been registered</a:t>
            </a:r>
            <a:r>
              <a:rPr lang="en-US" altLang="en-US" sz="1400" i="1">
                <a:solidFill>
                  <a:schemeClr val="bg1"/>
                </a:solidFill>
                <a:latin typeface="Trebuchet MS" panose="020B0603020202020204" pitchFamily="34" charset="0"/>
              </a:rPr>
              <a:t>.</a:t>
            </a:r>
            <a:r>
              <a:rPr lang="en-US" altLang="en-US" sz="1600" i="1">
                <a:solidFill>
                  <a:schemeClr val="bg1"/>
                </a:solidFill>
                <a:latin typeface="Trebuchet MS" panose="020B0603020202020204" pitchFamily="34" charset="0"/>
              </a:rPr>
              <a:t> Compiler doesn’t recognize the variable</a:t>
            </a:r>
          </a:p>
        </p:txBody>
      </p:sp>
      <p:sp>
        <p:nvSpPr>
          <p:cNvPr id="625674" name="Oval 10"/>
          <p:cNvSpPr>
            <a:spLocks noChangeArrowheads="1"/>
          </p:cNvSpPr>
          <p:nvPr/>
        </p:nvSpPr>
        <p:spPr bwMode="auto">
          <a:xfrm>
            <a:off x="647700" y="4537075"/>
            <a:ext cx="4953000" cy="1600200"/>
          </a:xfrm>
          <a:prstGeom prst="ellips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96208976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56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56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56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56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56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56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25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256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5668" grpId="0" animBg="1"/>
      <p:bldP spid="625669" grpId="0" animBg="1" autoUpdateAnimBg="0"/>
      <p:bldP spid="625670" grpId="0" animBg="1"/>
      <p:bldP spid="625671" grpId="0" animBg="1"/>
      <p:bldP spid="625672" grpId="0" animBg="1"/>
      <p:bldP spid="625673" grpId="0" animBg="1" autoUpdateAnimBg="0"/>
      <p:bldP spid="625674" grpId="0" animBg="1"/>
    </p:bld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7" name="Picture 10" descr="Pink tissue pap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1042988"/>
            <a:ext cx="6477000" cy="5337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1508" name="Text Box 2"/>
          <p:cNvSpPr txBox="1">
            <a:spLocks noChangeArrowheads="1"/>
          </p:cNvSpPr>
          <p:nvPr/>
        </p:nvSpPr>
        <p:spPr bwMode="auto">
          <a:xfrm>
            <a:off x="2286000" y="373062"/>
            <a:ext cx="565571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latin typeface="Trebuchet MS" panose="020B0603020202020204" pitchFamily="34" charset="0"/>
              </a:rPr>
              <a:t>Fixing the errors and completing the program</a:t>
            </a:r>
          </a:p>
          <a:p>
            <a:pPr eaLnBrk="1" hangingPunct="1"/>
            <a:endParaRPr lang="en-US" altLang="en-US" sz="1600" dirty="0">
              <a:latin typeface="Trebuchet MS" panose="020B0603020202020204" pitchFamily="34" charset="0"/>
            </a:endParaRPr>
          </a:p>
        </p:txBody>
      </p:sp>
      <p:sp>
        <p:nvSpPr>
          <p:cNvPr id="619524" name="Line 4"/>
          <p:cNvSpPr>
            <a:spLocks noChangeShapeType="1"/>
          </p:cNvSpPr>
          <p:nvPr/>
        </p:nvSpPr>
        <p:spPr bwMode="auto">
          <a:xfrm>
            <a:off x="762000" y="2301875"/>
            <a:ext cx="1981200" cy="0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19525" name="Oval 5"/>
          <p:cNvSpPr>
            <a:spLocks noChangeArrowheads="1"/>
          </p:cNvSpPr>
          <p:nvPr/>
        </p:nvSpPr>
        <p:spPr bwMode="auto">
          <a:xfrm>
            <a:off x="762000" y="2703513"/>
            <a:ext cx="838200" cy="609600"/>
          </a:xfrm>
          <a:prstGeom prst="ellipse">
            <a:avLst/>
          </a:prstGeom>
          <a:noFill/>
          <a:ln w="254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9526" name="AutoShape 6"/>
          <p:cNvSpPr>
            <a:spLocks/>
          </p:cNvSpPr>
          <p:nvPr/>
        </p:nvSpPr>
        <p:spPr bwMode="auto">
          <a:xfrm>
            <a:off x="3581400" y="1524000"/>
            <a:ext cx="4267200" cy="1095375"/>
          </a:xfrm>
          <a:prstGeom prst="borderCallout2">
            <a:avLst>
              <a:gd name="adj1" fmla="val 13431"/>
              <a:gd name="adj2" fmla="val -1787"/>
              <a:gd name="adj3" fmla="val 13431"/>
              <a:gd name="adj4" fmla="val -7144"/>
              <a:gd name="adj5" fmla="val 78546"/>
              <a:gd name="adj6" fmla="val -23028"/>
            </a:avLst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92075" tIns="46038" rIns="92075" bIns="46038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600">
                <a:latin typeface="Trebuchet MS" panose="020B0603020202020204" pitchFamily="34" charset="0"/>
              </a:rPr>
              <a:t>This line will help the compiler to recognize symbols ‘</a:t>
            </a:r>
            <a:r>
              <a:rPr lang="en-US" altLang="en-US" sz="1600" b="1">
                <a:latin typeface="Courier New" panose="02070309020205020404" pitchFamily="49" charset="0"/>
              </a:rPr>
              <a:t>cin</a:t>
            </a:r>
            <a:r>
              <a:rPr lang="en-US" altLang="en-US" sz="1600">
                <a:latin typeface="Trebuchet MS" panose="020B0603020202020204" pitchFamily="34" charset="0"/>
              </a:rPr>
              <a:t>’ and ‘</a:t>
            </a:r>
            <a:r>
              <a:rPr lang="en-US" altLang="en-US" sz="1600" b="1">
                <a:latin typeface="Courier New" panose="02070309020205020404" pitchFamily="49" charset="0"/>
              </a:rPr>
              <a:t>cout</a:t>
            </a:r>
            <a:r>
              <a:rPr lang="en-US" altLang="en-US" sz="1600">
                <a:latin typeface="Trebuchet MS" panose="020B0603020202020204" pitchFamily="34" charset="0"/>
              </a:rPr>
              <a:t>’. File </a:t>
            </a:r>
            <a:r>
              <a:rPr lang="en-US" altLang="en-US" sz="1600" b="1">
                <a:latin typeface="Courier New" panose="02070309020205020404" pitchFamily="49" charset="0"/>
              </a:rPr>
              <a:t>iostream.h</a:t>
            </a:r>
            <a:r>
              <a:rPr lang="en-US" altLang="en-US" sz="1600">
                <a:latin typeface="Trebuchet MS" panose="020B0603020202020204" pitchFamily="34" charset="0"/>
              </a:rPr>
              <a:t> contains the information of those symbols and some others.</a:t>
            </a:r>
          </a:p>
        </p:txBody>
      </p:sp>
      <p:sp>
        <p:nvSpPr>
          <p:cNvPr id="619527" name="AutoShape 7"/>
          <p:cNvSpPr>
            <a:spLocks/>
          </p:cNvSpPr>
          <p:nvPr/>
        </p:nvSpPr>
        <p:spPr bwMode="auto">
          <a:xfrm>
            <a:off x="4114800" y="2776538"/>
            <a:ext cx="4038600" cy="850900"/>
          </a:xfrm>
          <a:prstGeom prst="borderCallout2">
            <a:avLst>
              <a:gd name="adj1" fmla="val 18847"/>
              <a:gd name="adj2" fmla="val -1889"/>
              <a:gd name="adj3" fmla="val 18847"/>
              <a:gd name="adj4" fmla="val -16472"/>
              <a:gd name="adj5" fmla="val 13875"/>
              <a:gd name="adj6" fmla="val -62384"/>
            </a:avLst>
          </a:prstGeom>
          <a:solidFill>
            <a:srgbClr val="FFFF99"/>
          </a:solidFill>
          <a:ln w="25400">
            <a:solidFill>
              <a:schemeClr val="tx1"/>
            </a:solidFill>
            <a:miter lim="800000"/>
            <a:headEnd type="none" w="sm" len="sm"/>
            <a:tailEnd type="none" w="sm" len="sm"/>
          </a:ln>
        </p:spPr>
        <p:txBody>
          <a:bodyPr lIns="92075" tIns="46038" rIns="92075" bIns="46038" anchor="ctr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en-US" altLang="en-US" sz="1600">
                <a:latin typeface="Trebuchet MS" panose="020B0603020202020204" pitchFamily="34" charset="0"/>
              </a:rPr>
              <a:t>This tells to register (declare) variables. Compiler only recognizes registered variables. </a:t>
            </a:r>
          </a:p>
        </p:txBody>
      </p:sp>
      <p:sp>
        <p:nvSpPr>
          <p:cNvPr id="21513" name="Rectangle 8"/>
          <p:cNvSpPr>
            <a:spLocks noChangeArrowheads="1"/>
          </p:cNvSpPr>
          <p:nvPr/>
        </p:nvSpPr>
        <p:spPr bwMode="auto">
          <a:xfrm>
            <a:off x="2286000" y="2438400"/>
            <a:ext cx="304800" cy="2286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sp>
        <p:nvSpPr>
          <p:cNvPr id="619531" name="AutoShape 11"/>
          <p:cNvSpPr>
            <a:spLocks noChangeArrowheads="1"/>
          </p:cNvSpPr>
          <p:nvPr/>
        </p:nvSpPr>
        <p:spPr bwMode="auto">
          <a:xfrm>
            <a:off x="4419600" y="4191000"/>
            <a:ext cx="4495800" cy="9906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You may notice some extra things.</a:t>
            </a:r>
          </a:p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These are called </a:t>
            </a:r>
            <a:r>
              <a:rPr lang="en-US" altLang="en-US" sz="1600" b="1">
                <a:latin typeface="Trebuchet MS" panose="020B0603020202020204" pitchFamily="34" charset="0"/>
              </a:rPr>
              <a:t>prompts</a:t>
            </a:r>
            <a:r>
              <a:rPr lang="en-US" altLang="en-US" sz="1600">
                <a:latin typeface="Trebuchet MS" panose="020B0603020202020204" pitchFamily="34" charset="0"/>
              </a:rPr>
              <a:t>. They used to let </a:t>
            </a:r>
          </a:p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the user knows what is going on while </a:t>
            </a:r>
          </a:p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the program is running</a:t>
            </a:r>
          </a:p>
        </p:txBody>
      </p:sp>
      <p:sp>
        <p:nvSpPr>
          <p:cNvPr id="619532" name="Line 12"/>
          <p:cNvSpPr>
            <a:spLocks noChangeShapeType="1"/>
          </p:cNvSpPr>
          <p:nvPr/>
        </p:nvSpPr>
        <p:spPr bwMode="auto">
          <a:xfrm flipH="1" flipV="1">
            <a:off x="3352800" y="3627438"/>
            <a:ext cx="1066800" cy="563562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9533" name="Line 13"/>
          <p:cNvSpPr>
            <a:spLocks noChangeShapeType="1"/>
          </p:cNvSpPr>
          <p:nvPr/>
        </p:nvSpPr>
        <p:spPr bwMode="auto">
          <a:xfrm flipH="1" flipV="1">
            <a:off x="3200400" y="4191000"/>
            <a:ext cx="1219200" cy="1524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619534" name="Line 14"/>
          <p:cNvSpPr>
            <a:spLocks noChangeShapeType="1"/>
          </p:cNvSpPr>
          <p:nvPr/>
        </p:nvSpPr>
        <p:spPr bwMode="auto">
          <a:xfrm flipH="1">
            <a:off x="2590800" y="4572000"/>
            <a:ext cx="1828800" cy="228600"/>
          </a:xfrm>
          <a:prstGeom prst="line">
            <a:avLst/>
          </a:prstGeom>
          <a:noFill/>
          <a:ln w="25400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01038431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95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195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19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9524" grpId="0" animBg="1"/>
      <p:bldP spid="619525" grpId="0" animBg="1"/>
      <p:bldP spid="619526" grpId="0" animBg="1" autoUpdateAnimBg="0"/>
      <p:bldP spid="619527" grpId="0" animBg="1" autoUpdateAnimBg="0"/>
      <p:bldP spid="619531" grpId="0" animBg="1" autoUpdateAnimBg="0"/>
      <p:bldP spid="619532" grpId="0" animBg="1"/>
      <p:bldP spid="619533" grpId="0" animBg="1"/>
      <p:bldP spid="619534" grpId="0" animBg="1"/>
    </p:bldLst>
  </p:timing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3" name="Text Box 1026"/>
          <p:cNvSpPr txBox="1">
            <a:spLocks noChangeArrowheads="1"/>
          </p:cNvSpPr>
          <p:nvPr/>
        </p:nvSpPr>
        <p:spPr bwMode="auto">
          <a:xfrm>
            <a:off x="4114800" y="381000"/>
            <a:ext cx="160813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Example</a:t>
            </a:r>
            <a:endParaRPr lang="en-US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rebuchet MS" panose="020B0603020202020204" pitchFamily="34" charset="0"/>
            </a:endParaRPr>
          </a:p>
        </p:txBody>
      </p:sp>
      <p:sp>
        <p:nvSpPr>
          <p:cNvPr id="649235" name="Rectangle 1043" descr="Pink tissue paper"/>
          <p:cNvSpPr>
            <a:spLocks noChangeArrowheads="1"/>
          </p:cNvSpPr>
          <p:nvPr/>
        </p:nvSpPr>
        <p:spPr bwMode="auto">
          <a:xfrm>
            <a:off x="457200" y="1253004"/>
            <a:ext cx="5681363" cy="400110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latin typeface="Trebuchet MS" panose="020B0603020202020204" pitchFamily="34" charset="0"/>
              </a:rPr>
              <a:t>Problem:</a:t>
            </a:r>
            <a:r>
              <a:rPr lang="en-US" altLang="en-US" sz="2000" dirty="0">
                <a:latin typeface="Trebuchet MS" panose="020B0603020202020204" pitchFamily="34" charset="0"/>
              </a:rPr>
              <a:t> Finding the average of three numbers</a:t>
            </a:r>
          </a:p>
        </p:txBody>
      </p:sp>
      <p:sp>
        <p:nvSpPr>
          <p:cNvPr id="649237" name="Rectangle 1045" descr="Pink tissue paper"/>
          <p:cNvSpPr>
            <a:spLocks noChangeArrowheads="1"/>
          </p:cNvSpPr>
          <p:nvPr/>
        </p:nvSpPr>
        <p:spPr bwMode="auto">
          <a:xfrm>
            <a:off x="457200" y="1751012"/>
            <a:ext cx="1590500" cy="40011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latin typeface="Trebuchet MS" panose="020B0603020202020204" pitchFamily="34" charset="0"/>
              </a:rPr>
              <a:t>Flowcharts:</a:t>
            </a: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38D65AE2-A22F-C342-B8C5-5F0A9DFB2C08}"/>
              </a:ext>
            </a:extLst>
          </p:cNvPr>
          <p:cNvGrpSpPr/>
          <p:nvPr/>
        </p:nvGrpSpPr>
        <p:grpSpPr>
          <a:xfrm>
            <a:off x="2071688" y="2389188"/>
            <a:ext cx="5180012" cy="4011612"/>
            <a:chOff x="2071688" y="2389188"/>
            <a:chExt cx="5180012" cy="4011612"/>
          </a:xfrm>
        </p:grpSpPr>
        <p:graphicFrame>
          <p:nvGraphicFramePr>
            <p:cNvPr id="649238" name="Object 1046" descr="Pink tissue paper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4241558004"/>
                </p:ext>
              </p:extLst>
            </p:nvPr>
          </p:nvGraphicFramePr>
          <p:xfrm>
            <a:off x="2071688" y="2438400"/>
            <a:ext cx="2652712" cy="3962400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33" name="VISIO" r:id="rId4" imgW="1185753" imgH="1775568" progId="Visio.Drawing.6">
                    <p:embed/>
                  </p:oleObj>
                </mc:Choice>
                <mc:Fallback>
                  <p:oleObj name="VISIO" r:id="rId4" imgW="1185753" imgH="1775568" progId="Visio.Drawing.6">
                    <p:embed/>
                    <p:pic>
                      <p:nvPicPr>
                        <p:cNvPr id="649238" name="Object 1046" descr="Pink tissue paper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5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2071688" y="2438400"/>
                          <a:ext cx="2652712" cy="3962400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 r:embed="rId6"/>
                                <a:srcRect/>
                                <a:tile tx="0" ty="0" sx="100000" sy="100000" flip="none" algn="tl"/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  <p:graphicFrame>
          <p:nvGraphicFramePr>
            <p:cNvPr id="649239" name="Object 1047" descr="Pink tissue paper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513709097"/>
                </p:ext>
              </p:extLst>
            </p:nvPr>
          </p:nvGraphicFramePr>
          <p:xfrm>
            <a:off x="5105400" y="2389188"/>
            <a:ext cx="2146300" cy="2944812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2534" name="VISIO" r:id="rId7" imgW="969965" imgH="1332149" progId="Visio.Drawing.6">
                    <p:embed/>
                  </p:oleObj>
                </mc:Choice>
                <mc:Fallback>
                  <p:oleObj name="VISIO" r:id="rId7" imgW="969965" imgH="1332149" progId="Visio.Drawing.6">
                    <p:embed/>
                    <p:pic>
                      <p:nvPicPr>
                        <p:cNvPr id="649239" name="Object 1047" descr="Pink tissue paper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8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5105400" y="2389188"/>
                          <a:ext cx="2146300" cy="2944812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ffectLst/>
                        <a:extLst>
                          <a:ext uri="{909E8E84-426E-40DD-AFC4-6F175D3DCCD1}">
                            <a14:hiddenFill xmlns:a14="http://schemas.microsoft.com/office/drawing/2010/main">
                              <a:blipFill dpi="0" rotWithShape="0">
                                <a:blip r:embed="rId6"/>
                                <a:srcRect/>
                                <a:tile tx="0" ty="0" sx="100000" sy="100000" flip="none" algn="tl"/>
                              </a:blipFill>
                            </a14:hiddenFill>
                          </a:ext>
                          <a:ext uri="{91240B29-F687-4F45-9708-019B960494DF}">
                            <a14:hiddenLine xmlns:a14="http://schemas.microsoft.com/office/drawing/2010/main" w="9525">
                              <a:solidFill>
                                <a:schemeClr val="tx1"/>
                              </a:solidFill>
                              <a:miter lim="800000"/>
                              <a:headEnd/>
                              <a:tailEnd/>
                            </a14:hiddenLine>
                          </a:ext>
                          <a:ext uri="{AF507438-7753-43E0-B8FC-AC1667EBCBE1}">
                            <a14:hiddenEffects xmlns:a14="http://schemas.microsoft.com/office/drawing/2010/main">
                              <a:effectLst>
                                <a:outerShdw dist="35921" dir="2700000" algn="ctr" rotWithShape="0">
                                  <a:schemeClr val="bg2"/>
                                </a:outerShdw>
                              </a:effectLst>
                            </a14:hiddenEffects>
                          </a:ext>
                        </a:extLst>
                      </p:spPr>
                    </p:pic>
                  </p:oleObj>
                </mc:Fallback>
              </mc:AlternateContent>
            </a:graphicData>
          </a:graphic>
        </p:graphicFrame>
      </p:grpSp>
    </p:spTree>
    <p:extLst>
      <p:ext uri="{BB962C8B-B14F-4D97-AF65-F5344CB8AC3E}">
        <p14:creationId xmlns:p14="http://schemas.microsoft.com/office/powerpoint/2010/main" val="155743693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074" name="Object 1043" descr="Pink tissue paper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70063078"/>
              </p:ext>
            </p:extLst>
          </p:nvPr>
        </p:nvGraphicFramePr>
        <p:xfrm>
          <a:off x="627063" y="1216025"/>
          <a:ext cx="3316287" cy="4956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3555" name="VISIO" r:id="rId4" imgW="1185753" imgH="1775568" progId="Visio.Drawing.6">
                  <p:embed/>
                </p:oleObj>
              </mc:Choice>
              <mc:Fallback>
                <p:oleObj name="VISIO" r:id="rId4" imgW="1185753" imgH="1775568" progId="Visio.Drawing.6">
                  <p:embed/>
                  <p:pic>
                    <p:nvPicPr>
                      <p:cNvPr id="3074" name="Object 1043" descr="Pink tissue paper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27063" y="1216025"/>
                        <a:ext cx="3316287" cy="495617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 r:embed="rId6"/>
                              <a:srcRect/>
                              <a:tile tx="0" ty="0" sx="100000" sy="100000" flip="none" algn="tl"/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76" name="AutoShape 1028"/>
          <p:cNvSpPr>
            <a:spLocks noChangeArrowheads="1"/>
          </p:cNvSpPr>
          <p:nvPr/>
        </p:nvSpPr>
        <p:spPr bwMode="auto">
          <a:xfrm>
            <a:off x="4114800" y="1143000"/>
            <a:ext cx="4724400" cy="3886200"/>
          </a:xfrm>
          <a:prstGeom prst="foldedCorner">
            <a:avLst>
              <a:gd name="adj" fmla="val 12500"/>
            </a:avLst>
          </a:prstGeom>
          <a:solidFill>
            <a:srgbClr val="FFE1C3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200" b="1">
              <a:latin typeface="Trebuchet MS" panose="020B0603020202020204" pitchFamily="34" charset="0"/>
            </a:endParaRPr>
          </a:p>
        </p:txBody>
      </p:sp>
      <p:sp>
        <p:nvSpPr>
          <p:cNvPr id="651269" name="Rectangle 1029"/>
          <p:cNvSpPr>
            <a:spLocks noChangeArrowheads="1"/>
          </p:cNvSpPr>
          <p:nvPr/>
        </p:nvSpPr>
        <p:spPr bwMode="auto">
          <a:xfrm>
            <a:off x="4178300" y="12446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void main ()</a:t>
            </a:r>
          </a:p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{</a:t>
            </a:r>
          </a:p>
        </p:txBody>
      </p:sp>
      <p:sp>
        <p:nvSpPr>
          <p:cNvPr id="651270" name="Rectangle 1030"/>
          <p:cNvSpPr>
            <a:spLocks noChangeArrowheads="1"/>
          </p:cNvSpPr>
          <p:nvPr/>
        </p:nvSpPr>
        <p:spPr bwMode="auto">
          <a:xfrm>
            <a:off x="4203700" y="17145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cin &gt;&gt;n1;</a:t>
            </a:r>
          </a:p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cin &gt;&gt;n2;</a:t>
            </a:r>
          </a:p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cin &gt;&gt;n2;</a:t>
            </a:r>
          </a:p>
        </p:txBody>
      </p:sp>
      <p:sp>
        <p:nvSpPr>
          <p:cNvPr id="651272" name="Rectangle 1032"/>
          <p:cNvSpPr>
            <a:spLocks noChangeArrowheads="1"/>
          </p:cNvSpPr>
          <p:nvPr/>
        </p:nvSpPr>
        <p:spPr bwMode="auto">
          <a:xfrm>
            <a:off x="4267200" y="27559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avrg = Average(n1, n2, n3);</a:t>
            </a:r>
          </a:p>
        </p:txBody>
      </p:sp>
      <p:sp>
        <p:nvSpPr>
          <p:cNvPr id="651273" name="Rectangle 1033"/>
          <p:cNvSpPr>
            <a:spLocks noChangeArrowheads="1"/>
          </p:cNvSpPr>
          <p:nvPr/>
        </p:nvSpPr>
        <p:spPr bwMode="auto">
          <a:xfrm>
            <a:off x="4191000" y="33528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cout &lt;&lt; avrg;</a:t>
            </a:r>
          </a:p>
          <a:p>
            <a:pPr eaLnBrk="1" hangingPunct="1"/>
            <a:endParaRPr lang="en-US" altLang="en-US" sz="1600">
              <a:solidFill>
                <a:srgbClr val="FF0000"/>
              </a:solidFill>
              <a:latin typeface="Courier New" panose="02070309020205020404" pitchFamily="49" charset="0"/>
            </a:endParaRPr>
          </a:p>
        </p:txBody>
      </p:sp>
      <p:sp>
        <p:nvSpPr>
          <p:cNvPr id="651274" name="Rectangle 1034"/>
          <p:cNvSpPr>
            <a:spLocks noChangeArrowheads="1"/>
          </p:cNvSpPr>
          <p:nvPr/>
        </p:nvSpPr>
        <p:spPr bwMode="auto">
          <a:xfrm>
            <a:off x="4191000" y="38862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600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3082" name="Rectangle 1035"/>
          <p:cNvSpPr>
            <a:spLocks noChangeArrowheads="1"/>
          </p:cNvSpPr>
          <p:nvPr/>
        </p:nvSpPr>
        <p:spPr bwMode="auto">
          <a:xfrm>
            <a:off x="3213768" y="226218"/>
            <a:ext cx="5075428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latin typeface="Trebuchet MS" panose="020B0603020202020204" pitchFamily="34" charset="0"/>
              </a:rPr>
              <a:t>Intermediate code of the main flowchart</a:t>
            </a:r>
          </a:p>
          <a:p>
            <a:pPr eaLnBrk="1" hangingPunct="1"/>
            <a:r>
              <a:rPr lang="en-US" altLang="en-US" sz="1800" b="1" i="1" dirty="0">
                <a:latin typeface="Trebuchet MS" panose="020B0603020202020204" pitchFamily="34" charset="0"/>
              </a:rPr>
              <a:t>Preparing the rough code</a:t>
            </a:r>
          </a:p>
        </p:txBody>
      </p:sp>
      <p:sp>
        <p:nvSpPr>
          <p:cNvPr id="651276" name="Line 1036"/>
          <p:cNvSpPr>
            <a:spLocks noChangeShapeType="1"/>
          </p:cNvSpPr>
          <p:nvPr/>
        </p:nvSpPr>
        <p:spPr bwMode="auto">
          <a:xfrm>
            <a:off x="3276600" y="1447800"/>
            <a:ext cx="990600" cy="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1277" name="Line 1037"/>
          <p:cNvSpPr>
            <a:spLocks noChangeShapeType="1"/>
          </p:cNvSpPr>
          <p:nvPr/>
        </p:nvSpPr>
        <p:spPr bwMode="auto">
          <a:xfrm flipV="1">
            <a:off x="3276600" y="2146300"/>
            <a:ext cx="1066800" cy="2921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1279" name="Line 1039"/>
          <p:cNvSpPr>
            <a:spLocks noChangeShapeType="1"/>
          </p:cNvSpPr>
          <p:nvPr/>
        </p:nvSpPr>
        <p:spPr bwMode="auto">
          <a:xfrm flipV="1">
            <a:off x="3943350" y="2971800"/>
            <a:ext cx="552450" cy="6096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1280" name="Line 1040"/>
          <p:cNvSpPr>
            <a:spLocks noChangeShapeType="1"/>
          </p:cNvSpPr>
          <p:nvPr/>
        </p:nvSpPr>
        <p:spPr bwMode="auto">
          <a:xfrm flipV="1">
            <a:off x="3276600" y="3581400"/>
            <a:ext cx="1219200" cy="12954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1281" name="Line 1041"/>
          <p:cNvSpPr>
            <a:spLocks noChangeShapeType="1"/>
          </p:cNvSpPr>
          <p:nvPr/>
        </p:nvSpPr>
        <p:spPr bwMode="auto">
          <a:xfrm flipV="1">
            <a:off x="3124200" y="4343400"/>
            <a:ext cx="1219200" cy="13716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263320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127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126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127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127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1279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127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128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127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1281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1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127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1269" grpId="0" autoUpdateAnimBg="0"/>
      <p:bldP spid="651270" grpId="0" autoUpdateAnimBg="0"/>
      <p:bldP spid="651272" grpId="0" autoUpdateAnimBg="0"/>
      <p:bldP spid="651273" grpId="0" autoUpdateAnimBg="0"/>
      <p:bldP spid="651274" grpId="0" autoUpdateAnimBg="0"/>
      <p:bldP spid="651276" grpId="0" animBg="1"/>
      <p:bldP spid="651277" grpId="0" animBg="1"/>
      <p:bldP spid="651279" grpId="0" animBg="1"/>
      <p:bldP spid="651280" grpId="0" animBg="1"/>
      <p:bldP spid="651281" grpId="0" animBg="1"/>
    </p:bldLst>
  </p:timing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8" name="Object 1039" descr="Pink tissue paper"/>
          <p:cNvGraphicFramePr>
            <a:graphicFrameLocks noChangeAspect="1"/>
          </p:cNvGraphicFramePr>
          <p:nvPr/>
        </p:nvGraphicFramePr>
        <p:xfrm>
          <a:off x="609600" y="1654175"/>
          <a:ext cx="2849563" cy="39084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4579" name="VISIO" r:id="rId4" imgW="969965" imgH="1332149" progId="Visio.Drawing.6">
                  <p:embed/>
                </p:oleObj>
              </mc:Choice>
              <mc:Fallback>
                <p:oleObj name="VISIO" r:id="rId4" imgW="969965" imgH="1332149" progId="Visio.Drawing.6">
                  <p:embed/>
                  <p:pic>
                    <p:nvPicPr>
                      <p:cNvPr id="4098" name="Object 1039" descr="Pink tissue paper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1654175"/>
                        <a:ext cx="2849563" cy="3908425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blipFill dpi="0" rotWithShape="0">
                              <a:blip r:embed="rId6"/>
                              <a:srcRect/>
                              <a:tile tx="0" ty="0" sx="100000" sy="100000" flip="none" algn="tl"/>
                            </a:blip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100" name="AutoShape 1027"/>
          <p:cNvSpPr>
            <a:spLocks noChangeArrowheads="1"/>
          </p:cNvSpPr>
          <p:nvPr/>
        </p:nvSpPr>
        <p:spPr bwMode="auto">
          <a:xfrm>
            <a:off x="4114800" y="1447800"/>
            <a:ext cx="4724400" cy="3886200"/>
          </a:xfrm>
          <a:prstGeom prst="foldedCorner">
            <a:avLst>
              <a:gd name="adj" fmla="val 12500"/>
            </a:avLst>
          </a:prstGeom>
          <a:solidFill>
            <a:srgbClr val="FFE1C3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endParaRPr lang="en-US" altLang="en-US" sz="1200" b="1">
              <a:latin typeface="Trebuchet MS" panose="020B0603020202020204" pitchFamily="34" charset="0"/>
            </a:endParaRPr>
          </a:p>
        </p:txBody>
      </p:sp>
      <p:sp>
        <p:nvSpPr>
          <p:cNvPr id="653316" name="Rectangle 1028"/>
          <p:cNvSpPr>
            <a:spLocks noChangeArrowheads="1"/>
          </p:cNvSpPr>
          <p:nvPr/>
        </p:nvSpPr>
        <p:spPr bwMode="auto">
          <a:xfrm>
            <a:off x="4178300" y="15494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Average</a:t>
            </a:r>
            <a:r>
              <a:rPr lang="en-US" alt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(</a:t>
            </a:r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a, b, c)</a:t>
            </a:r>
          </a:p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{</a:t>
            </a:r>
          </a:p>
        </p:txBody>
      </p:sp>
      <p:sp>
        <p:nvSpPr>
          <p:cNvPr id="653317" name="Rectangle 1029"/>
          <p:cNvSpPr>
            <a:spLocks noChangeArrowheads="1"/>
          </p:cNvSpPr>
          <p:nvPr/>
        </p:nvSpPr>
        <p:spPr bwMode="auto">
          <a:xfrm>
            <a:off x="4203700" y="20193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endParaRPr lang="en-US" altLang="en-US" sz="1600">
              <a:solidFill>
                <a:srgbClr val="FF0000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sum = a + b + c;</a:t>
            </a:r>
          </a:p>
        </p:txBody>
      </p:sp>
      <p:sp>
        <p:nvSpPr>
          <p:cNvPr id="653318" name="Rectangle 1030"/>
          <p:cNvSpPr>
            <a:spLocks noChangeArrowheads="1"/>
          </p:cNvSpPr>
          <p:nvPr/>
        </p:nvSpPr>
        <p:spPr bwMode="auto">
          <a:xfrm>
            <a:off x="4267200" y="30607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 result = sum / 3.0;</a:t>
            </a:r>
          </a:p>
        </p:txBody>
      </p:sp>
      <p:sp>
        <p:nvSpPr>
          <p:cNvPr id="653320" name="Rectangle 1032"/>
          <p:cNvSpPr>
            <a:spLocks noChangeArrowheads="1"/>
          </p:cNvSpPr>
          <p:nvPr/>
        </p:nvSpPr>
        <p:spPr bwMode="auto">
          <a:xfrm>
            <a:off x="4267200" y="3886200"/>
            <a:ext cx="3429000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 return result;</a:t>
            </a:r>
          </a:p>
          <a:p>
            <a:pPr eaLnBrk="1" hangingPunct="1"/>
            <a:r>
              <a:rPr lang="en-US" altLang="en-US" sz="1600">
                <a:solidFill>
                  <a:srgbClr val="FF0000"/>
                </a:solidFill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4105" name="Rectangle 1033"/>
          <p:cNvSpPr>
            <a:spLocks noChangeArrowheads="1"/>
          </p:cNvSpPr>
          <p:nvPr/>
        </p:nvSpPr>
        <p:spPr bwMode="auto">
          <a:xfrm>
            <a:off x="3056021" y="500605"/>
            <a:ext cx="5493812" cy="6771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latin typeface="Trebuchet MS" panose="020B0603020202020204" pitchFamily="34" charset="0"/>
              </a:rPr>
              <a:t>Intermediate code of the function flowchart</a:t>
            </a:r>
          </a:p>
          <a:p>
            <a:pPr eaLnBrk="1" hangingPunct="1"/>
            <a:r>
              <a:rPr lang="en-US" altLang="en-US" sz="1800" b="1" i="1" dirty="0">
                <a:latin typeface="Trebuchet MS" panose="020B0603020202020204" pitchFamily="34" charset="0"/>
              </a:rPr>
              <a:t>Preparing the rough code</a:t>
            </a:r>
          </a:p>
        </p:txBody>
      </p:sp>
      <p:sp>
        <p:nvSpPr>
          <p:cNvPr id="653322" name="Line 1034"/>
          <p:cNvSpPr>
            <a:spLocks noChangeShapeType="1"/>
          </p:cNvSpPr>
          <p:nvPr/>
        </p:nvSpPr>
        <p:spPr bwMode="auto">
          <a:xfrm flipV="1">
            <a:off x="3459163" y="1752600"/>
            <a:ext cx="808037" cy="2286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3323" name="Line 1035"/>
          <p:cNvSpPr>
            <a:spLocks noChangeShapeType="1"/>
          </p:cNvSpPr>
          <p:nvPr/>
        </p:nvSpPr>
        <p:spPr bwMode="auto">
          <a:xfrm flipV="1">
            <a:off x="3048000" y="2451100"/>
            <a:ext cx="1447800" cy="6096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3324" name="Line 1036"/>
          <p:cNvSpPr>
            <a:spLocks noChangeShapeType="1"/>
          </p:cNvSpPr>
          <p:nvPr/>
        </p:nvSpPr>
        <p:spPr bwMode="auto">
          <a:xfrm flipV="1">
            <a:off x="3048000" y="3276600"/>
            <a:ext cx="1447800" cy="8128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653326" name="Line 1038"/>
          <p:cNvSpPr>
            <a:spLocks noChangeShapeType="1"/>
          </p:cNvSpPr>
          <p:nvPr/>
        </p:nvSpPr>
        <p:spPr bwMode="auto">
          <a:xfrm flipV="1">
            <a:off x="3048000" y="4318000"/>
            <a:ext cx="1219200" cy="787400"/>
          </a:xfrm>
          <a:prstGeom prst="line">
            <a:avLst/>
          </a:prstGeom>
          <a:noFill/>
          <a:ln w="127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453375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33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3322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331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33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3323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33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3317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3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3324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3318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3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3326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folHlink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3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animClr clrSpc="rgb" dir="cw"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53320"/>
                                        </p:tgtEl>
                                        <p:attrNameLst>
                                          <p:attrName>ppt_c</p:attrName>
                                        </p:attrNameLst>
                                      </p:cBhvr>
                                      <p:to>
                                        <a:schemeClr val="tx1"/>
                                      </p:to>
                                    </p:animClr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53316" grpId="0" autoUpdateAnimBg="0"/>
      <p:bldP spid="653317" grpId="0" autoUpdateAnimBg="0"/>
      <p:bldP spid="653318" grpId="0" autoUpdateAnimBg="0"/>
      <p:bldP spid="653320" grpId="0" autoUpdateAnimBg="0"/>
      <p:bldP spid="653322" grpId="0" animBg="1"/>
      <p:bldP spid="653323" grpId="0" animBg="1"/>
      <p:bldP spid="653324" grpId="0" animBg="1"/>
      <p:bldP spid="653326" grpId="0" animBg="1"/>
    </p:bldLst>
  </p:timing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1" name="AutoShape 3"/>
          <p:cNvSpPr>
            <a:spLocks noChangeArrowheads="1"/>
          </p:cNvSpPr>
          <p:nvPr/>
        </p:nvSpPr>
        <p:spPr bwMode="auto">
          <a:xfrm>
            <a:off x="4648200" y="1219200"/>
            <a:ext cx="3962400" cy="5105400"/>
          </a:xfrm>
          <a:prstGeom prst="foldedCorner">
            <a:avLst>
              <a:gd name="adj" fmla="val 12500"/>
            </a:avLst>
          </a:prstGeom>
          <a:solidFill>
            <a:srgbClr val="FFE1C3">
              <a:alpha val="50195"/>
            </a:srgbClr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/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2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#include &lt;iostream&gt;</a:t>
            </a:r>
          </a:p>
          <a:p>
            <a:pPr eaLnBrk="1" hangingPunct="1"/>
            <a:r>
              <a:rPr lang="en-US" altLang="en-US" sz="12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Using namespace std;</a:t>
            </a:r>
          </a:p>
          <a:p>
            <a:pPr eaLnBrk="1" hangingPunct="1"/>
            <a:endParaRPr lang="en-US" altLang="en-US" sz="1200" b="1" dirty="0">
              <a:solidFill>
                <a:schemeClr val="hlink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12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float</a:t>
            </a:r>
            <a:r>
              <a:rPr lang="en-US" altLang="en-US" sz="1200" dirty="0">
                <a:latin typeface="Courier New" panose="02070309020205020404" pitchFamily="49" charset="0"/>
              </a:rPr>
              <a:t> Average(</a:t>
            </a:r>
            <a:r>
              <a:rPr lang="en-US" altLang="en-US" sz="12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1200" dirty="0">
                <a:latin typeface="Courier New" panose="02070309020205020404" pitchFamily="49" charset="0"/>
              </a:rPr>
              <a:t> a, </a:t>
            </a:r>
            <a:r>
              <a:rPr lang="en-US" altLang="en-US" sz="12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1200" dirty="0">
                <a:latin typeface="Courier New" panose="02070309020205020404" pitchFamily="49" charset="0"/>
              </a:rPr>
              <a:t> b, </a:t>
            </a:r>
            <a:r>
              <a:rPr lang="en-US" altLang="en-US" sz="12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int</a:t>
            </a:r>
            <a:r>
              <a:rPr lang="en-US" altLang="en-US" sz="1200" dirty="0">
                <a:latin typeface="Courier New" panose="02070309020205020404" pitchFamily="49" charset="0"/>
              </a:rPr>
              <a:t> c)</a:t>
            </a:r>
          </a:p>
          <a:p>
            <a:pPr eaLnBrk="1" hangingPunct="1"/>
            <a:r>
              <a:rPr lang="en-US" altLang="en-US" sz="1200" dirty="0">
                <a:latin typeface="Courier New" panose="02070309020205020404" pitchFamily="49" charset="0"/>
              </a:rPr>
              <a:t>{ </a:t>
            </a:r>
            <a:r>
              <a:rPr lang="en-US" altLang="en-US" sz="12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float sum;</a:t>
            </a:r>
          </a:p>
          <a:p>
            <a:pPr eaLnBrk="1" hangingPunct="1"/>
            <a:endParaRPr lang="en-US" altLang="en-US" sz="12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1200" dirty="0">
                <a:latin typeface="Courier New" panose="02070309020205020404" pitchFamily="49" charset="0"/>
              </a:rPr>
              <a:t>  sum = a + b + c;</a:t>
            </a:r>
          </a:p>
          <a:p>
            <a:pPr eaLnBrk="1" hangingPunct="1"/>
            <a:r>
              <a:rPr lang="en-US" altLang="en-US" sz="1200" dirty="0">
                <a:latin typeface="Courier New" panose="02070309020205020404" pitchFamily="49" charset="0"/>
              </a:rPr>
              <a:t>  result = sum/3.0;</a:t>
            </a:r>
          </a:p>
          <a:p>
            <a:pPr eaLnBrk="1" hangingPunct="1"/>
            <a:r>
              <a:rPr lang="en-US" altLang="en-US" sz="1200" dirty="0">
                <a:latin typeface="Courier New" panose="02070309020205020404" pitchFamily="49" charset="0"/>
              </a:rPr>
              <a:t>  return  result;</a:t>
            </a:r>
          </a:p>
          <a:p>
            <a:pPr eaLnBrk="1" hangingPunct="1"/>
            <a:r>
              <a:rPr lang="en-US" altLang="en-US" sz="1200" dirty="0">
                <a:latin typeface="Courier New" panose="02070309020205020404" pitchFamily="49" charset="0"/>
              </a:rPr>
              <a:t>}</a:t>
            </a:r>
          </a:p>
          <a:p>
            <a:pPr eaLnBrk="1" hangingPunct="1"/>
            <a:endParaRPr lang="en-US" altLang="en-US" sz="1200" dirty="0"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1200" dirty="0">
                <a:latin typeface="Courier New" panose="02070309020205020404" pitchFamily="49" charset="0"/>
              </a:rPr>
              <a:t>int main ()</a:t>
            </a:r>
          </a:p>
          <a:p>
            <a:pPr eaLnBrk="1" hangingPunct="1"/>
            <a:r>
              <a:rPr lang="en-US" altLang="en-US" sz="1200" dirty="0">
                <a:latin typeface="Courier New" panose="02070309020205020404" pitchFamily="49" charset="0"/>
              </a:rPr>
              <a:t>{</a:t>
            </a:r>
          </a:p>
          <a:p>
            <a:pPr eaLnBrk="1" hangingPunct="1"/>
            <a:r>
              <a:rPr lang="en-US" altLang="en-US" sz="1200" b="1" dirty="0">
                <a:solidFill>
                  <a:schemeClr val="hlink"/>
                </a:solidFill>
                <a:latin typeface="Courier New" panose="02070309020205020404" pitchFamily="49" charset="0"/>
              </a:rPr>
              <a:t>  </a:t>
            </a:r>
            <a:r>
              <a:rPr lang="en-US" altLang="en-US" sz="12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int n1;</a:t>
            </a:r>
          </a:p>
          <a:p>
            <a:pPr eaLnBrk="1" hangingPunct="1"/>
            <a:r>
              <a:rPr lang="en-US" altLang="en-US" sz="12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int n2;</a:t>
            </a:r>
          </a:p>
          <a:p>
            <a:pPr eaLnBrk="1" hangingPunct="1"/>
            <a:r>
              <a:rPr lang="en-US" altLang="en-US" sz="12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int n3;</a:t>
            </a:r>
          </a:p>
          <a:p>
            <a:pPr eaLnBrk="1" hangingPunct="1"/>
            <a:r>
              <a:rPr lang="en-US" altLang="en-US" sz="12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 float </a:t>
            </a:r>
            <a:r>
              <a:rPr lang="en-US" altLang="en-US" sz="12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avrg</a:t>
            </a:r>
            <a:r>
              <a:rPr lang="en-US" altLang="en-US" sz="12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;</a:t>
            </a:r>
          </a:p>
          <a:p>
            <a:pPr eaLnBrk="1" hangingPunct="1"/>
            <a:endParaRPr lang="en-US" altLang="en-US" sz="1200" b="1" dirty="0">
              <a:solidFill>
                <a:schemeClr val="folHlink"/>
              </a:solidFill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1200" dirty="0">
                <a:latin typeface="Courier New" panose="02070309020205020404" pitchFamily="49" charset="0"/>
              </a:rPr>
              <a:t>  </a:t>
            </a:r>
            <a:r>
              <a:rPr lang="en-US" altLang="en-US" sz="1200" b="1" dirty="0" err="1">
                <a:solidFill>
                  <a:schemeClr val="folHlink"/>
                </a:solidFill>
                <a:latin typeface="Courier New" panose="02070309020205020404" pitchFamily="49" charset="0"/>
              </a:rPr>
              <a:t>cout</a:t>
            </a:r>
            <a:r>
              <a:rPr lang="en-US" altLang="en-US" sz="12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 &lt;&lt;"Enter three numbers: ";</a:t>
            </a:r>
          </a:p>
          <a:p>
            <a:pPr eaLnBrk="1" hangingPunct="1"/>
            <a:r>
              <a:rPr lang="en-US" altLang="en-US" sz="1200" dirty="0">
                <a:latin typeface="Courier New" panose="02070309020205020404" pitchFamily="49" charset="0"/>
              </a:rPr>
              <a:t>  </a:t>
            </a:r>
            <a:r>
              <a:rPr lang="en-US" altLang="en-US" sz="1200" dirty="0" err="1">
                <a:latin typeface="Courier New" panose="02070309020205020404" pitchFamily="49" charset="0"/>
              </a:rPr>
              <a:t>cin</a:t>
            </a:r>
            <a:r>
              <a:rPr lang="en-US" altLang="en-US" sz="1200" dirty="0">
                <a:latin typeface="Courier New" panose="02070309020205020404" pitchFamily="49" charset="0"/>
              </a:rPr>
              <a:t> &gt;&gt; n1;</a:t>
            </a:r>
          </a:p>
          <a:p>
            <a:pPr eaLnBrk="1" hangingPunct="1"/>
            <a:r>
              <a:rPr lang="en-US" altLang="en-US" sz="1200" dirty="0">
                <a:latin typeface="Courier New" panose="02070309020205020404" pitchFamily="49" charset="0"/>
              </a:rPr>
              <a:t>  </a:t>
            </a:r>
            <a:r>
              <a:rPr lang="en-US" altLang="en-US" sz="1200" dirty="0" err="1">
                <a:latin typeface="Courier New" panose="02070309020205020404" pitchFamily="49" charset="0"/>
              </a:rPr>
              <a:t>cin</a:t>
            </a:r>
            <a:r>
              <a:rPr lang="en-US" altLang="en-US" sz="1200" dirty="0">
                <a:latin typeface="Courier New" panose="02070309020205020404" pitchFamily="49" charset="0"/>
              </a:rPr>
              <a:t> &gt;&gt; n2;</a:t>
            </a:r>
          </a:p>
          <a:p>
            <a:pPr eaLnBrk="1" hangingPunct="1"/>
            <a:r>
              <a:rPr lang="en-US" altLang="en-US" sz="1200" dirty="0">
                <a:latin typeface="Courier New" panose="02070309020205020404" pitchFamily="49" charset="0"/>
              </a:rPr>
              <a:t>  </a:t>
            </a:r>
            <a:r>
              <a:rPr lang="en-US" altLang="en-US" sz="1200" dirty="0" err="1">
                <a:latin typeface="Courier New" panose="02070309020205020404" pitchFamily="49" charset="0"/>
              </a:rPr>
              <a:t>cin</a:t>
            </a:r>
            <a:r>
              <a:rPr lang="en-US" altLang="en-US" sz="1200" dirty="0">
                <a:latin typeface="Courier New" panose="02070309020205020404" pitchFamily="49" charset="0"/>
              </a:rPr>
              <a:t> &gt;&gt; n3;</a:t>
            </a:r>
          </a:p>
          <a:p>
            <a:pPr eaLnBrk="1" hangingPunct="1"/>
            <a:endParaRPr lang="en-US" altLang="en-US" sz="1200" dirty="0"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1200" dirty="0">
                <a:latin typeface="Courier New" panose="02070309020205020404" pitchFamily="49" charset="0"/>
              </a:rPr>
              <a:t>  </a:t>
            </a:r>
            <a:r>
              <a:rPr lang="en-US" altLang="en-US" sz="1200" dirty="0" err="1">
                <a:latin typeface="Courier New" panose="02070309020205020404" pitchFamily="49" charset="0"/>
              </a:rPr>
              <a:t>avrg</a:t>
            </a:r>
            <a:r>
              <a:rPr lang="en-US" altLang="en-US" sz="1200" dirty="0">
                <a:latin typeface="Courier New" panose="02070309020205020404" pitchFamily="49" charset="0"/>
              </a:rPr>
              <a:t> = Average(n1,n2,n3);</a:t>
            </a:r>
          </a:p>
          <a:p>
            <a:pPr eaLnBrk="1" hangingPunct="1"/>
            <a:endParaRPr lang="en-US" altLang="en-US" sz="1200" dirty="0">
              <a:latin typeface="Courier New" panose="02070309020205020404" pitchFamily="49" charset="0"/>
            </a:endParaRPr>
          </a:p>
          <a:p>
            <a:pPr eaLnBrk="1" hangingPunct="1"/>
            <a:r>
              <a:rPr lang="en-US" altLang="en-US" sz="1200" dirty="0">
                <a:latin typeface="Courier New" panose="02070309020205020404" pitchFamily="49" charset="0"/>
              </a:rPr>
              <a:t>  </a:t>
            </a:r>
            <a:r>
              <a:rPr lang="en-US" altLang="en-US" sz="1200" dirty="0" err="1">
                <a:latin typeface="Courier New" panose="02070309020205020404" pitchFamily="49" charset="0"/>
              </a:rPr>
              <a:t>cout</a:t>
            </a:r>
            <a:r>
              <a:rPr lang="en-US" altLang="en-US" sz="1200" dirty="0">
                <a:latin typeface="Courier New" panose="02070309020205020404" pitchFamily="49" charset="0"/>
              </a:rPr>
              <a:t> </a:t>
            </a:r>
            <a:r>
              <a:rPr lang="en-US" altLang="en-US" sz="1200" b="1" dirty="0">
                <a:solidFill>
                  <a:schemeClr val="folHlink"/>
                </a:solidFill>
                <a:latin typeface="Courier New" panose="02070309020205020404" pitchFamily="49" charset="0"/>
              </a:rPr>
              <a:t>&lt;&lt; "The average is "</a:t>
            </a:r>
            <a:r>
              <a:rPr lang="en-US" altLang="en-US" sz="1200" dirty="0">
                <a:latin typeface="Courier New" panose="02070309020205020404" pitchFamily="49" charset="0"/>
              </a:rPr>
              <a:t> &lt;&lt; </a:t>
            </a:r>
            <a:r>
              <a:rPr lang="en-US" altLang="en-US" sz="1200" dirty="0" err="1">
                <a:latin typeface="Courier New" panose="02070309020205020404" pitchFamily="49" charset="0"/>
              </a:rPr>
              <a:t>avrg</a:t>
            </a:r>
            <a:r>
              <a:rPr lang="en-US" altLang="en-US" sz="1200" dirty="0">
                <a:latin typeface="Courier New" panose="02070309020205020404" pitchFamily="49" charset="0"/>
              </a:rPr>
              <a:t>;</a:t>
            </a:r>
          </a:p>
          <a:p>
            <a:pPr eaLnBrk="1" hangingPunct="1"/>
            <a:r>
              <a:rPr lang="en-US" altLang="en-US" sz="1200" dirty="0">
                <a:latin typeface="Courier New" panose="02070309020205020404" pitchFamily="49" charset="0"/>
              </a:rPr>
              <a:t>  return 0;</a:t>
            </a:r>
          </a:p>
          <a:p>
            <a:pPr eaLnBrk="1" hangingPunct="1"/>
            <a:r>
              <a:rPr lang="en-US" altLang="en-US" sz="1200" dirty="0">
                <a:latin typeface="Courier New" panose="02070309020205020404" pitchFamily="49" charset="0"/>
              </a:rPr>
              <a:t>}</a:t>
            </a:r>
          </a:p>
        </p:txBody>
      </p:sp>
      <p:sp>
        <p:nvSpPr>
          <p:cNvPr id="22532" name="Rectangle 8"/>
          <p:cNvSpPr>
            <a:spLocks noChangeArrowheads="1"/>
          </p:cNvSpPr>
          <p:nvPr/>
        </p:nvSpPr>
        <p:spPr bwMode="auto">
          <a:xfrm>
            <a:off x="2286000" y="188893"/>
            <a:ext cx="6585364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 b="1" dirty="0">
                <a:latin typeface="Trebuchet MS" panose="020B0603020202020204" pitchFamily="34" charset="0"/>
              </a:rPr>
              <a:t>The complete code</a:t>
            </a:r>
          </a:p>
          <a:p>
            <a:pPr eaLnBrk="1" hangingPunct="1"/>
            <a:r>
              <a:rPr lang="en-US" altLang="en-US" sz="1800" b="1" i="1" dirty="0">
                <a:latin typeface="Trebuchet MS" panose="020B0603020202020204" pitchFamily="34" charset="0"/>
              </a:rPr>
              <a:t>Adding details to the rough code. The details are shown by </a:t>
            </a:r>
            <a:r>
              <a:rPr lang="en-US" altLang="en-US" sz="1800" b="1" i="1" dirty="0">
                <a:solidFill>
                  <a:schemeClr val="folHlink"/>
                </a:solidFill>
                <a:latin typeface="Trebuchet MS" panose="020B0603020202020204" pitchFamily="34" charset="0"/>
              </a:rPr>
              <a:t>bold texts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D95F41A-32B1-1141-8554-57483EAA85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92" y="1543050"/>
            <a:ext cx="4158008" cy="31989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163057"/>
      </p:ext>
    </p:extLst>
  </p:cSld>
  <p:clrMapOvr>
    <a:masterClrMapping/>
  </p:clrMapOvr>
  <p:transition spd="slow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Programming Process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Programming is a process of problem solving.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2514600"/>
            <a:ext cx="8229600" cy="2057400"/>
          </a:xfrm>
        </p:spPr>
        <p:txBody>
          <a:bodyPr anchor="ctr"/>
          <a:lstStyle/>
          <a:p>
            <a:r>
              <a:rPr lang="en-US" dirty="0"/>
              <a:t>Problem solving techniques</a:t>
            </a:r>
          </a:p>
          <a:p>
            <a:pPr lvl="1"/>
            <a:r>
              <a:rPr lang="en-US" dirty="0"/>
              <a:t>Outline the problem requirements</a:t>
            </a:r>
          </a:p>
          <a:p>
            <a:pPr lvl="1"/>
            <a:r>
              <a:rPr lang="en-US" dirty="0"/>
              <a:t>Analyze the problem </a:t>
            </a:r>
          </a:p>
          <a:p>
            <a:pPr lvl="1"/>
            <a:r>
              <a:rPr lang="en-US" dirty="0"/>
              <a:t>Design steps (algorithm) to solve the problem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352530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Programming Process</a:t>
            </a:r>
          </a:p>
        </p:txBody>
      </p:sp>
      <p:pic>
        <p:nvPicPr>
          <p:cNvPr id="7" name="Picture 3" descr="GaddisControl_014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576388" y="1447800"/>
            <a:ext cx="6395496" cy="4392613"/>
          </a:xfrm>
          <a:prstGeom prst="rect">
            <a:avLst/>
          </a:prstGeom>
          <a:noFill/>
        </p:spPr>
      </p:pic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533400" y="2590800"/>
            <a:ext cx="7620000" cy="533400"/>
          </a:xfrm>
          <a:prstGeom prst="rect">
            <a:avLst/>
          </a:prstGeom>
          <a:noFill/>
          <a:ln w="28575">
            <a:solidFill>
              <a:srgbClr val="FF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b="1" dirty="0">
                <a:solidFill>
                  <a:srgbClr val="FF0000"/>
                </a:solidFill>
                <a:latin typeface="+mn-lt"/>
              </a:rPr>
              <a:t>This week</a:t>
            </a:r>
          </a:p>
        </p:txBody>
      </p:sp>
    </p:spTree>
    <p:extLst>
      <p:ext uri="{BB962C8B-B14F-4D97-AF65-F5344CB8AC3E}">
        <p14:creationId xmlns:p14="http://schemas.microsoft.com/office/powerpoint/2010/main" val="2295480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5830887" cy="8509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GB" cap="none" dirty="0"/>
              <a:t>Input, Process and Output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5590671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Input, Process and Output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Three steps that a program typically performs: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2514600"/>
            <a:ext cx="8229600" cy="1452954"/>
          </a:xfrm>
        </p:spPr>
        <p:txBody>
          <a:bodyPr anchor="ctr"/>
          <a:lstStyle/>
          <a:p>
            <a:r>
              <a:rPr lang="en-US" dirty="0"/>
              <a:t>Gather input</a:t>
            </a:r>
          </a:p>
          <a:p>
            <a:pPr lvl="1"/>
            <a:r>
              <a:rPr lang="en-US" dirty="0"/>
              <a:t>from keyboard</a:t>
            </a:r>
          </a:p>
          <a:p>
            <a:pPr lvl="1"/>
            <a:r>
              <a:rPr lang="en-US" dirty="0"/>
              <a:t>from files on disk drives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47271" y="4038600"/>
            <a:ext cx="8229600" cy="914400"/>
          </a:xfrm>
        </p:spPr>
        <p:txBody>
          <a:bodyPr anchor="ctr"/>
          <a:lstStyle/>
          <a:p>
            <a:r>
              <a:rPr lang="en-GB" dirty="0"/>
              <a:t>Process the input</a:t>
            </a:r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447271" y="5024046"/>
            <a:ext cx="8229600" cy="1447800"/>
          </a:xfrm>
        </p:spPr>
        <p:txBody>
          <a:bodyPr anchor="ctr"/>
          <a:lstStyle/>
          <a:p>
            <a:r>
              <a:rPr lang="en-US" dirty="0"/>
              <a:t>Display the result as output</a:t>
            </a:r>
          </a:p>
          <a:p>
            <a:pPr lvl="1"/>
            <a:r>
              <a:rPr lang="en-US" dirty="0"/>
              <a:t>send it to the screen</a:t>
            </a:r>
          </a:p>
          <a:p>
            <a:pPr lvl="1"/>
            <a:r>
              <a:rPr lang="en-US" dirty="0"/>
              <a:t>write to a file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1773228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Example 1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Identify an input, process and output to develop a program to calculate area of a rectangle.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2514600"/>
            <a:ext cx="8229600" cy="3352800"/>
          </a:xfrm>
          <a:prstGeom prst="rect">
            <a:avLst/>
          </a:prstGeom>
        </p:spPr>
        <p:txBody>
          <a:bodyPr anchor="ctr"/>
          <a:lstStyle/>
          <a:p>
            <a:r>
              <a:rPr lang="en-US" dirty="0"/>
              <a:t>Input data</a:t>
            </a:r>
          </a:p>
          <a:p>
            <a:pPr lvl="1"/>
            <a:r>
              <a:rPr lang="en-US" dirty="0"/>
              <a:t>Length</a:t>
            </a:r>
          </a:p>
          <a:p>
            <a:pPr lvl="1"/>
            <a:r>
              <a:rPr lang="en-US" dirty="0"/>
              <a:t>Width </a:t>
            </a:r>
          </a:p>
          <a:p>
            <a:r>
              <a:rPr lang="en-US" dirty="0"/>
              <a:t>Process the input</a:t>
            </a:r>
          </a:p>
          <a:p>
            <a:pPr lvl="1"/>
            <a:r>
              <a:rPr lang="en-US" dirty="0"/>
              <a:t>Area = Length * Width</a:t>
            </a:r>
          </a:p>
          <a:p>
            <a:r>
              <a:rPr lang="en-US" dirty="0"/>
              <a:t>Output Data</a:t>
            </a:r>
          </a:p>
          <a:p>
            <a:pPr lvl="1"/>
            <a:r>
              <a:rPr lang="en-US" dirty="0"/>
              <a:t>Area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688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 1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4876800" cy="4947846"/>
          </a:xfrm>
          <a:prstGeom prst="rect">
            <a:avLst/>
          </a:prstGeom>
          <a:solidFill>
            <a:schemeClr val="accent5"/>
          </a:solidFill>
        </p:spPr>
        <p:txBody>
          <a:bodyPr/>
          <a:lstStyle/>
          <a:p>
            <a:pPr marL="88900" indent="0">
              <a:buNone/>
            </a:pPr>
            <a:r>
              <a:rPr lang="en-US" dirty="0"/>
              <a:t>Identify the input, process and output for a program to calculate employee income tax based on the following formula:</a:t>
            </a:r>
          </a:p>
          <a:p>
            <a:pPr marL="0" indent="0">
              <a:buNone/>
            </a:pPr>
            <a:endParaRPr lang="en-US" dirty="0"/>
          </a:p>
          <a:p>
            <a:pPr marL="1257300" indent="-723900">
              <a:buNone/>
            </a:pPr>
            <a:r>
              <a:rPr lang="en-US" dirty="0"/>
              <a:t>Tax = 0.25 * (monthly income * 11 – number of kids * 450)</a:t>
            </a:r>
          </a:p>
          <a:p>
            <a:pPr marL="0" indent="0">
              <a:buNone/>
            </a:pPr>
            <a:endParaRPr lang="en-US" dirty="0"/>
          </a:p>
          <a:p>
            <a:pPr marL="88900" indent="0">
              <a:buNone/>
            </a:pPr>
            <a:r>
              <a:rPr lang="en-US" dirty="0"/>
              <a:t>Your program will display the name of the employee and amount of tax on the screen.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5486400" y="1529154"/>
            <a:ext cx="3429000" cy="4490646"/>
          </a:xfrm>
          <a:prstGeom prst="rect">
            <a:avLst/>
          </a:prstGeom>
          <a:solidFill>
            <a:schemeClr val="accent2"/>
          </a:solidFill>
        </p:spPr>
        <p:txBody>
          <a:bodyPr anchor="ctr"/>
          <a:lstStyle/>
          <a:p>
            <a:r>
              <a:rPr lang="en-US" dirty="0"/>
              <a:t>Input data</a:t>
            </a:r>
          </a:p>
          <a:p>
            <a:pPr lvl="1"/>
            <a:r>
              <a:rPr lang="en-US" dirty="0"/>
              <a:t>Name</a:t>
            </a:r>
          </a:p>
          <a:p>
            <a:pPr lvl="1"/>
            <a:r>
              <a:rPr lang="en-US" dirty="0"/>
              <a:t>Monthly income </a:t>
            </a:r>
          </a:p>
          <a:p>
            <a:pPr lvl="1"/>
            <a:r>
              <a:rPr lang="en-US" dirty="0"/>
              <a:t>Number of kids </a:t>
            </a:r>
          </a:p>
          <a:p>
            <a:r>
              <a:rPr lang="en-US" dirty="0"/>
              <a:t>Process the input</a:t>
            </a:r>
          </a:p>
          <a:p>
            <a:pPr lvl="1"/>
            <a:r>
              <a:rPr lang="en-US" dirty="0"/>
              <a:t>Tax = 0.25 * (Monthly income * 11 – Number of kids * 450)</a:t>
            </a:r>
          </a:p>
          <a:p>
            <a:r>
              <a:rPr lang="en-US" dirty="0"/>
              <a:t>Output Data</a:t>
            </a:r>
          </a:p>
          <a:p>
            <a:pPr lvl="1"/>
            <a:r>
              <a:rPr lang="en-US" dirty="0"/>
              <a:t>Name</a:t>
            </a:r>
          </a:p>
          <a:p>
            <a:pPr lvl="1"/>
            <a:r>
              <a:rPr lang="en-US" dirty="0"/>
              <a:t>Tax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2733960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09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77542" y="1754983"/>
            <a:ext cx="6507956" cy="31265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410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>
                <a:ea typeface="ＭＳ Ｐゴシック" charset="-128"/>
              </a:rPr>
              <a:t>Introduction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4787504" y="2078833"/>
            <a:ext cx="2862263" cy="2917031"/>
          </a:xfrm>
          <a:prstGeom prst="rect">
            <a:avLst/>
          </a:prstGeom>
          <a:solidFill>
            <a:srgbClr val="17375E"/>
          </a:solidFill>
          <a:ln w="9525">
            <a:solidFill>
              <a:srgbClr val="4A7EBB"/>
            </a:solidFill>
            <a:miter lim="800000"/>
            <a:headEnd/>
            <a:tailEnd/>
          </a:ln>
          <a:effectLst>
            <a:outerShdw blurRad="40005" dist="139700" dir="2879986" algn="tl" rotWithShape="0">
              <a:schemeClr val="tx1">
                <a:alpha val="34998"/>
              </a:schemeClr>
            </a:outerShdw>
          </a:effectLst>
        </p:spPr>
        <p:txBody>
          <a:bodyPr anchor="ctr"/>
          <a:lstStyle/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r>
              <a:rPr lang="en-US" sz="1350" u="sng" dirty="0">
                <a:solidFill>
                  <a:schemeClr val="lt1"/>
                </a:solidFill>
              </a:rPr>
              <a:t>Department:</a:t>
            </a:r>
            <a:r>
              <a:rPr lang="en-US" sz="1350" dirty="0">
                <a:solidFill>
                  <a:schemeClr val="lt1"/>
                </a:solidFill>
              </a:rPr>
              <a:t> </a:t>
            </a:r>
          </a:p>
          <a:p>
            <a:pPr algn="ctr" eaLnBrk="1" hangingPunct="1">
              <a:defRPr/>
            </a:pPr>
            <a:r>
              <a:rPr lang="en-US" sz="1350" dirty="0">
                <a:solidFill>
                  <a:schemeClr val="lt1"/>
                </a:solidFill>
              </a:rPr>
              <a:t>Computer Science (CS)</a:t>
            </a: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r>
              <a:rPr lang="en-US" sz="1350" u="sng" dirty="0">
                <a:solidFill>
                  <a:schemeClr val="lt1"/>
                </a:solidFill>
              </a:rPr>
              <a:t>Room No. </a:t>
            </a:r>
            <a:r>
              <a:rPr lang="en-US" sz="1350" b="1" dirty="0">
                <a:solidFill>
                  <a:schemeClr val="lt1"/>
                </a:solidFill>
              </a:rPr>
              <a:t>: </a:t>
            </a:r>
          </a:p>
          <a:p>
            <a:pPr algn="ctr" eaLnBrk="1" hangingPunct="1">
              <a:defRPr/>
            </a:pPr>
            <a:r>
              <a:rPr lang="en-US" sz="1350" dirty="0">
                <a:solidFill>
                  <a:schemeClr val="lt1"/>
                </a:solidFill>
              </a:rPr>
              <a:t>N28-207-04</a:t>
            </a: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r>
              <a:rPr lang="en-US" sz="1350" u="sng" dirty="0">
                <a:solidFill>
                  <a:schemeClr val="lt1"/>
                </a:solidFill>
              </a:rPr>
              <a:t>Phone Office / HP</a:t>
            </a:r>
            <a:r>
              <a:rPr lang="en-US" sz="1350" dirty="0">
                <a:solidFill>
                  <a:schemeClr val="lt1"/>
                </a:solidFill>
              </a:rPr>
              <a:t> : </a:t>
            </a:r>
          </a:p>
          <a:p>
            <a:pPr algn="ctr" eaLnBrk="1" hangingPunct="1">
              <a:defRPr/>
            </a:pPr>
            <a:r>
              <a:rPr lang="en-US" sz="1350" dirty="0">
                <a:solidFill>
                  <a:schemeClr val="lt1"/>
                </a:solidFill>
              </a:rPr>
              <a:t>07-5532324</a:t>
            </a:r>
          </a:p>
          <a:p>
            <a:pPr algn="ctr" eaLnBrk="1" hangingPunct="1">
              <a:defRPr/>
            </a:pPr>
            <a:r>
              <a:rPr lang="en-US" sz="1350" dirty="0">
                <a:solidFill>
                  <a:schemeClr val="lt1"/>
                </a:solidFill>
              </a:rPr>
              <a:t>010-6616850 (SMS/TM/WA)</a:t>
            </a: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r>
              <a:rPr lang="en-US" sz="1350" u="sng" dirty="0">
                <a:solidFill>
                  <a:schemeClr val="lt1"/>
                </a:solidFill>
              </a:rPr>
              <a:t>Email</a:t>
            </a:r>
            <a:r>
              <a:rPr lang="en-US" sz="1350" dirty="0">
                <a:solidFill>
                  <a:schemeClr val="lt1"/>
                </a:solidFill>
              </a:rPr>
              <a:t> : </a:t>
            </a:r>
          </a:p>
          <a:p>
            <a:pPr algn="ctr" eaLnBrk="1" hangingPunct="1">
              <a:defRPr/>
            </a:pPr>
            <a:r>
              <a:rPr lang="en-US" sz="1350" dirty="0" err="1">
                <a:solidFill>
                  <a:schemeClr val="lt1"/>
                </a:solidFill>
              </a:rPr>
              <a:t>ahmadfariz@utm.my</a:t>
            </a: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  <a:p>
            <a:pPr algn="ctr" eaLnBrk="1" hangingPunct="1">
              <a:defRPr/>
            </a:pPr>
            <a:endParaRPr lang="en-US" sz="1350" dirty="0">
              <a:solidFill>
                <a:schemeClr val="lt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15513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#ppt_w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>
                                      <p:cBhvr>
                                        <p:cTn id="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202487" cy="1460499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GB" cap="none" dirty="0"/>
              <a:t>Procedural and </a:t>
            </a:r>
            <a:br>
              <a:rPr lang="en-GB" cap="none" dirty="0"/>
            </a:br>
            <a:r>
              <a:rPr lang="en-GB" cap="none" dirty="0"/>
              <a:t>Object-Oriented Programming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7443019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Procedural and Object-Oriented Programming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1518846"/>
          </a:xfrm>
        </p:spPr>
        <p:txBody>
          <a:bodyPr/>
          <a:lstStyle/>
          <a:p>
            <a:r>
              <a:rPr lang="en-US" dirty="0"/>
              <a:t>Procedural programming (</a:t>
            </a:r>
            <a:r>
              <a:rPr lang="en-US" dirty="0" err="1"/>
              <a:t>a.k.a</a:t>
            </a:r>
            <a:r>
              <a:rPr lang="en-US" dirty="0"/>
              <a:t> structured programming) is centered on procedures or functions (</a:t>
            </a:r>
            <a:r>
              <a:rPr lang="en-US" dirty="0" err="1"/>
              <a:t>a.k.a</a:t>
            </a:r>
            <a:r>
              <a:rPr lang="en-US" dirty="0"/>
              <a:t> modules). Example language: C.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3276600"/>
            <a:ext cx="8229600" cy="1452954"/>
          </a:xfrm>
        </p:spPr>
        <p:txBody>
          <a:bodyPr anchor="ctr"/>
          <a:lstStyle/>
          <a:p>
            <a:r>
              <a:rPr lang="en-US" dirty="0"/>
              <a:t>Object-oriented programming (OOP), is centered on objects. An object contains data and procedures. Example language: C++.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07734683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cap="none" dirty="0"/>
              <a:t>Problem Solving Techniques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00121979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Problem Solving Methods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98544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Three problem solving methods will be discussed in this class are: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2590800"/>
            <a:ext cx="8229600" cy="1435100"/>
          </a:xfrm>
        </p:spPr>
        <p:txBody>
          <a:bodyPr/>
          <a:lstStyle/>
          <a:p>
            <a:r>
              <a:rPr lang="en-GB" dirty="0"/>
              <a:t>Develop Algorithms</a:t>
            </a:r>
          </a:p>
          <a:p>
            <a:pPr lvl="1"/>
            <a:r>
              <a:rPr lang="en-GB" dirty="0"/>
              <a:t>Flowchart</a:t>
            </a:r>
          </a:p>
          <a:p>
            <a:pPr lvl="1"/>
            <a:r>
              <a:rPr lang="en-GB" dirty="0"/>
              <a:t>Pseudo code</a:t>
            </a:r>
          </a:p>
          <a:p>
            <a:pPr lvl="1"/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5645" y="4084638"/>
            <a:ext cx="8229600" cy="1020762"/>
          </a:xfrm>
        </p:spPr>
        <p:txBody>
          <a:bodyPr/>
          <a:lstStyle/>
          <a:p>
            <a:r>
              <a:rPr lang="en-GB" dirty="0"/>
              <a:t>Top-down design</a:t>
            </a:r>
          </a:p>
          <a:p>
            <a:pPr lvl="1"/>
            <a:r>
              <a:rPr lang="en-GB" dirty="0"/>
              <a:t> Structured Chart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930404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Algorithms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1518846"/>
          </a:xfrm>
        </p:spPr>
        <p:txBody>
          <a:bodyPr/>
          <a:lstStyle/>
          <a:p>
            <a:r>
              <a:rPr lang="en-US" dirty="0"/>
              <a:t>Algorithm  - a sequence of a finite number of steps arranged in a specific logical order to produce the solution for a problem.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3159516"/>
            <a:ext cx="8229600" cy="3317484"/>
          </a:xfrm>
          <a:prstGeom prst="rect">
            <a:avLst/>
          </a:prstGeom>
        </p:spPr>
        <p:txBody>
          <a:bodyPr anchor="ctr"/>
          <a:lstStyle/>
          <a:p>
            <a:r>
              <a:rPr lang="en-US" dirty="0"/>
              <a:t>Algorithms requirements:</a:t>
            </a:r>
          </a:p>
          <a:p>
            <a:pPr lvl="1"/>
            <a:r>
              <a:rPr lang="en-US" dirty="0"/>
              <a:t>Must have input</a:t>
            </a:r>
          </a:p>
          <a:p>
            <a:pPr lvl="1"/>
            <a:r>
              <a:rPr lang="en-US" dirty="0"/>
              <a:t>Must produce output</a:t>
            </a:r>
          </a:p>
          <a:p>
            <a:pPr lvl="1"/>
            <a:r>
              <a:rPr lang="en-US" dirty="0"/>
              <a:t>Unambiguous</a:t>
            </a:r>
          </a:p>
          <a:p>
            <a:pPr lvl="1"/>
            <a:r>
              <a:rPr lang="en-US" dirty="0"/>
              <a:t>Generality</a:t>
            </a:r>
          </a:p>
          <a:p>
            <a:pPr lvl="1"/>
            <a:r>
              <a:rPr lang="en-US" dirty="0"/>
              <a:t>Correctness</a:t>
            </a:r>
          </a:p>
          <a:p>
            <a:pPr lvl="1"/>
            <a:r>
              <a:rPr lang="en-US" dirty="0"/>
              <a:t>Finiteness</a:t>
            </a:r>
          </a:p>
          <a:p>
            <a:pPr lvl="1"/>
            <a:r>
              <a:rPr lang="en-US" dirty="0"/>
              <a:t>Efficiency						            </a:t>
            </a:r>
            <a:endParaRPr lang="en-GB" b="1" i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2734290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3240087" cy="8509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GB" cap="none" dirty="0"/>
              <a:t>Pseudo codes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52961629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Pseudo Code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1595046"/>
          </a:xfrm>
        </p:spPr>
        <p:txBody>
          <a:bodyPr/>
          <a:lstStyle/>
          <a:p>
            <a:r>
              <a:rPr lang="en-US" dirty="0" err="1"/>
              <a:t>Pseudocode</a:t>
            </a:r>
            <a:r>
              <a:rPr lang="en-US" dirty="0"/>
              <a:t> is a semiformal, English-like language with limited vocabulary that can be used to design &amp; describe algorithms.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82600" y="3235716"/>
            <a:ext cx="8229600" cy="1181100"/>
          </a:xfrm>
        </p:spPr>
        <p:txBody>
          <a:bodyPr anchor="ctr"/>
          <a:lstStyle/>
          <a:p>
            <a:r>
              <a:rPr lang="en-US" dirty="0"/>
              <a:t>Purpose- to define the procedural logic of an algorithm in a simple, easy-to-understand for its readers.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7200" y="4495800"/>
            <a:ext cx="8229600" cy="914400"/>
          </a:xfrm>
        </p:spPr>
        <p:txBody>
          <a:bodyPr anchor="ctr"/>
          <a:lstStyle/>
          <a:p>
            <a:r>
              <a:rPr lang="en-US" dirty="0"/>
              <a:t>Free of syntactical complications of programming language.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72117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 animBg="1"/>
      <p:bldP spid="5" grpId="0" build="p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Example: Pseudo Code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3400" y="1447800"/>
            <a:ext cx="8229600" cy="914400"/>
          </a:xfrm>
        </p:spPr>
        <p:txBody>
          <a:bodyPr anchor="ctr"/>
          <a:lstStyle/>
          <a:p>
            <a:r>
              <a:rPr lang="en-US" altLang="en-US" dirty="0">
                <a:latin typeface="Trebuchet MS" panose="020B0603020202020204" pitchFamily="34" charset="0"/>
              </a:rPr>
              <a:t>Execution sequence follow the steps flow.</a:t>
            </a: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7"/>
          </p:nvPr>
        </p:nvSpPr>
        <p:spPr>
          <a:xfrm>
            <a:off x="533400" y="2454678"/>
            <a:ext cx="8229600" cy="4022322"/>
          </a:xfrm>
          <a:prstGeom prst="rect">
            <a:avLst/>
          </a:prstGeom>
        </p:spPr>
        <p:txBody>
          <a:bodyPr/>
          <a:lstStyle/>
          <a:p>
            <a:pPr marL="914400" lvl="1" indent="-514350" eaLnBrk="1" hangingPunct="1">
              <a:buFontTx/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Example: Algorithm for </a:t>
            </a:r>
          </a:p>
          <a:p>
            <a:pPr marL="914400" lvl="1" indent="-514350" eaLnBrk="1" hangingPunct="1">
              <a:buFontTx/>
              <a:buNone/>
            </a:pPr>
            <a:r>
              <a:rPr lang="en-US" altLang="en-US" sz="2400" dirty="0">
                <a:latin typeface="Courier New" panose="02070309020205020404" pitchFamily="49" charset="0"/>
              </a:rPr>
              <a:t>multiplying two numbers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Start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A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Get B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Calculate result,</a:t>
            </a:r>
          </a:p>
          <a:p>
            <a:pPr marL="1314450" lvl="2" indent="-57150" eaLnBrk="1" hangingPunct="1">
              <a:buFontTx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C = A * B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Display result C</a:t>
            </a:r>
          </a:p>
          <a:p>
            <a:pPr marL="914400" lvl="1" indent="-514350" eaLnBrk="1" hangingPunct="1">
              <a:buFontTx/>
              <a:buAutoNum type="arabicPeriod"/>
            </a:pP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End</a:t>
            </a:r>
            <a:endParaRPr lang="en-GB" dirty="0"/>
          </a:p>
        </p:txBody>
      </p:sp>
      <p:cxnSp>
        <p:nvCxnSpPr>
          <p:cNvPr id="8" name="Straight Arrow Connector 5"/>
          <p:cNvCxnSpPr>
            <a:cxnSpLocks noChangeShapeType="1"/>
          </p:cNvCxnSpPr>
          <p:nvPr/>
        </p:nvCxnSpPr>
        <p:spPr bwMode="auto">
          <a:xfrm rot="5400000">
            <a:off x="5106194" y="4267994"/>
            <a:ext cx="2895600" cy="1588"/>
          </a:xfrm>
          <a:prstGeom prst="straightConnector1">
            <a:avLst/>
          </a:prstGeom>
          <a:noFill/>
          <a:ln w="76200" algn="ctr">
            <a:solidFill>
              <a:schemeClr val="tx1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9" name="TextBox 9"/>
          <p:cNvSpPr txBox="1">
            <a:spLocks noChangeArrowheads="1"/>
          </p:cNvSpPr>
          <p:nvPr/>
        </p:nvSpPr>
        <p:spPr bwMode="auto">
          <a:xfrm>
            <a:off x="6705600" y="3694112"/>
            <a:ext cx="2286000" cy="954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/>
              <a:t>Execution sequence</a:t>
            </a:r>
            <a:endParaRPr lang="en-MY" altLang="en-US" sz="2800" dirty="0"/>
          </a:p>
        </p:txBody>
      </p:sp>
    </p:spTree>
    <p:extLst>
      <p:ext uri="{BB962C8B-B14F-4D97-AF65-F5344CB8AC3E}">
        <p14:creationId xmlns:p14="http://schemas.microsoft.com/office/powerpoint/2010/main" val="44543980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 1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4876800" cy="4947846"/>
          </a:xfrm>
          <a:prstGeom prst="rect">
            <a:avLst/>
          </a:prstGeom>
          <a:solidFill>
            <a:schemeClr val="accent4"/>
          </a:solidFill>
        </p:spPr>
        <p:txBody>
          <a:bodyPr/>
          <a:lstStyle/>
          <a:p>
            <a:pPr marL="88900" indent="0">
              <a:buNone/>
            </a:pPr>
            <a:r>
              <a:rPr lang="en-US" dirty="0"/>
              <a:t>Develop a pseudo code for a program to calculate employee income tax based on the following formula:</a:t>
            </a:r>
          </a:p>
          <a:p>
            <a:pPr marL="0" indent="0">
              <a:buNone/>
            </a:pPr>
            <a:endParaRPr lang="en-US" dirty="0"/>
          </a:p>
          <a:p>
            <a:pPr marL="1257300" indent="-723900">
              <a:buNone/>
            </a:pPr>
            <a:r>
              <a:rPr lang="en-US" dirty="0"/>
              <a:t>Tax = 0.25 * (monthly income * 11 – number of kids * 450)</a:t>
            </a:r>
          </a:p>
          <a:p>
            <a:pPr marL="0" indent="0">
              <a:buNone/>
            </a:pPr>
            <a:endParaRPr lang="en-US" dirty="0"/>
          </a:p>
          <a:p>
            <a:pPr marL="88900" indent="0">
              <a:buNone/>
            </a:pPr>
            <a:r>
              <a:rPr lang="en-US" dirty="0"/>
              <a:t>Your program will display the name of the employee and amount of tax on the screen.</a:t>
            </a:r>
          </a:p>
        </p:txBody>
      </p:sp>
      <p:sp>
        <p:nvSpPr>
          <p:cNvPr id="5" name="5-Point Star 4">
            <a:extLst>
              <a:ext uri="{FF2B5EF4-FFF2-40B4-BE49-F238E27FC236}">
                <a16:creationId xmlns:a16="http://schemas.microsoft.com/office/drawing/2014/main" id="{024121FB-D8F3-6846-825F-136A1A8D3B1B}"/>
              </a:ext>
            </a:extLst>
          </p:cNvPr>
          <p:cNvSpPr/>
          <p:nvPr/>
        </p:nvSpPr>
        <p:spPr>
          <a:xfrm>
            <a:off x="8153400" y="228600"/>
            <a:ext cx="838200" cy="6858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11" name="5-Point Star 10">
            <a:extLst>
              <a:ext uri="{FF2B5EF4-FFF2-40B4-BE49-F238E27FC236}">
                <a16:creationId xmlns:a16="http://schemas.microsoft.com/office/drawing/2014/main" id="{E01D6865-B4DC-504E-8EDA-D95A6D9F37F4}"/>
              </a:ext>
            </a:extLst>
          </p:cNvPr>
          <p:cNvSpPr/>
          <p:nvPr/>
        </p:nvSpPr>
        <p:spPr>
          <a:xfrm>
            <a:off x="8153400" y="228600"/>
            <a:ext cx="838200" cy="6858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A000DF1-706F-9446-BF1C-E9AE74080AE5}"/>
              </a:ext>
            </a:extLst>
          </p:cNvPr>
          <p:cNvSpPr/>
          <p:nvPr/>
        </p:nvSpPr>
        <p:spPr>
          <a:xfrm>
            <a:off x="5486400" y="1600200"/>
            <a:ext cx="3429000" cy="47244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9600">
                <a:solidFill>
                  <a:srgbClr val="FF0000"/>
                </a:solidFill>
              </a:rPr>
              <a:t>???</a:t>
            </a:r>
            <a:endParaRPr lang="ms-MY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722394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2630487" cy="850900"/>
          </a:xfrm>
          <a:prstGeom prst="roundRect">
            <a:avLst/>
          </a:prstGeom>
          <a:solidFill>
            <a:schemeClr val="accent6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GB" cap="none" dirty="0"/>
              <a:t>Flowcharts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2339173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FD62A153-3230-A840-AC34-0E2D0B6E29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000" y="76200"/>
            <a:ext cx="8394700" cy="6565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4116348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Flowchart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1061646"/>
          </a:xfrm>
        </p:spPr>
        <p:txBody>
          <a:bodyPr/>
          <a:lstStyle/>
          <a:p>
            <a:r>
              <a:rPr lang="en-US" dirty="0"/>
              <a:t>Flowchart - represents an algorithm in graphical symbols.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3810000"/>
            <a:ext cx="8229600" cy="1981200"/>
          </a:xfrm>
          <a:solidFill>
            <a:schemeClr val="accent4"/>
          </a:solidFill>
        </p:spPr>
        <p:txBody>
          <a:bodyPr anchor="ctr"/>
          <a:lstStyle/>
          <a:p>
            <a:r>
              <a:rPr lang="en-US" dirty="0"/>
              <a:t>Two important element in flow chart:</a:t>
            </a:r>
          </a:p>
          <a:p>
            <a:pPr lvl="1"/>
            <a:r>
              <a:rPr lang="en-US" dirty="0"/>
              <a:t>Geometrical shapes – represent type of statements in the algorithm</a:t>
            </a:r>
          </a:p>
          <a:p>
            <a:pPr lvl="1"/>
            <a:r>
              <a:rPr lang="en-US" dirty="0"/>
              <a:t>Flow line – show the order in which the statements of an algorithm are executed.</a:t>
            </a:r>
            <a:endParaRPr lang="en-GB" dirty="0"/>
          </a:p>
        </p:txBody>
      </p:sp>
      <p:sp>
        <p:nvSpPr>
          <p:cNvPr id="8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2672154"/>
            <a:ext cx="8229600" cy="1061646"/>
          </a:xfrm>
          <a:solidFill>
            <a:schemeClr val="accent3"/>
          </a:solidFill>
        </p:spPr>
        <p:txBody>
          <a:bodyPr/>
          <a:lstStyle/>
          <a:p>
            <a:r>
              <a:rPr lang="en-US" dirty="0"/>
              <a:t>Flowchart – a graph of geometrical shapes that are connected by lines.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177420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uiExpand="1" build="p" animBg="1"/>
      <p:bldP spid="8" grpId="0" uiExpand="1" build="p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Example: Flowchart</a:t>
            </a:r>
            <a:endParaRPr lang="en-GB" dirty="0"/>
          </a:p>
        </p:txBody>
      </p:sp>
      <p:sp>
        <p:nvSpPr>
          <p:cNvPr id="6" name="Text Placeholder 5"/>
          <p:cNvSpPr>
            <a:spLocks noGrp="1"/>
          </p:cNvSpPr>
          <p:nvPr>
            <p:ph type="body" sz="quarter" idx="16"/>
          </p:nvPr>
        </p:nvSpPr>
        <p:spPr>
          <a:xfrm>
            <a:off x="533400" y="1447800"/>
            <a:ext cx="4114800" cy="1447800"/>
          </a:xfrm>
        </p:spPr>
        <p:txBody>
          <a:bodyPr anchor="ctr"/>
          <a:lstStyle/>
          <a:p>
            <a:r>
              <a:rPr lang="en-US" altLang="en-US" dirty="0">
                <a:latin typeface="Trebuchet MS" panose="020B0603020202020204" pitchFamily="34" charset="0"/>
              </a:rPr>
              <a:t>Algorithm for multiplying two numbers</a:t>
            </a:r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45969227"/>
              </p:ext>
            </p:extLst>
          </p:nvPr>
        </p:nvGraphicFramePr>
        <p:xfrm>
          <a:off x="4572000" y="990600"/>
          <a:ext cx="3429000" cy="5207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7" name="Visio" r:id="rId3" imgW="2467528" imgH="3916541" progId="Visio.Drawing.11">
                  <p:embed/>
                </p:oleObj>
              </mc:Choice>
              <mc:Fallback>
                <p:oleObj name="Visio" r:id="rId3" imgW="2467528" imgH="3916541" progId="Visio.Drawing.11">
                  <p:embed/>
                  <p:pic>
                    <p:nvPicPr>
                      <p:cNvPr id="1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0" y="990600"/>
                        <a:ext cx="3429000" cy="52070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7959367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4154487" cy="850900"/>
          </a:xfrm>
          <a:prstGeom prst="snip2Diag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GB" cap="none" dirty="0"/>
              <a:t>Flowchart Symbol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6487637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50184"/>
              </p:ext>
            </p:extLst>
          </p:nvPr>
        </p:nvGraphicFramePr>
        <p:xfrm>
          <a:off x="0" y="1189122"/>
          <a:ext cx="9144000" cy="4846320"/>
        </p:xfrm>
        <a:graphic>
          <a:graphicData uri="http://schemas.openxmlformats.org/drawingml/2006/table">
            <a:tbl>
              <a:tblPr/>
              <a:tblGrid>
                <a:gridCol w="17145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94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875342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3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Terminal: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Used to indicates  the start and end of a flowchart. Single flowline. Only one “Start” and “Stop” terminal for each program. The end terminal for function/subroutine must use  “Return” instead of “Stop”.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8294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Process: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Used whenever data is being manipulated. One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enters and one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exits.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876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Input/Output: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Used whenever data is entered (input) or displayed  (output). One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enters and one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exits.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791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Decision: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Used to represent operations in which there are two possible selections. One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enters and two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flowlines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(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labelled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as “Yes” and “No”) exit.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5638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600" b="1" i="0" u="none" strike="noStrike" cap="none" normalizeH="0" baseline="0" dirty="0" err="1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</a:t>
                      </a: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: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Used to indicate the direction of flow of control.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                                                                                                            </a:t>
                      </a:r>
                      <a:endParaRPr kumimoji="0" lang="en-US" sz="2000" b="1" i="1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</a:tbl>
          </a:graphicData>
        </a:graphic>
      </p:graphicFrame>
      <p:graphicFrame>
        <p:nvGraphicFramePr>
          <p:cNvPr id="205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54523159"/>
              </p:ext>
            </p:extLst>
          </p:nvPr>
        </p:nvGraphicFramePr>
        <p:xfrm>
          <a:off x="381000" y="2743200"/>
          <a:ext cx="1081344" cy="381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7" name="VISIO" r:id="rId3" imgW="934560" imgH="574560" progId="Visio.Drawing.6">
                  <p:embed/>
                </p:oleObj>
              </mc:Choice>
              <mc:Fallback>
                <p:oleObj name="VISIO" r:id="rId3" imgW="934560" imgH="574560" progId="Visio.Drawing.6">
                  <p:embed/>
                  <p:pic>
                    <p:nvPicPr>
                      <p:cNvPr id="205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81000" y="2743200"/>
                        <a:ext cx="1081344" cy="381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1" name="Object 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9532505"/>
              </p:ext>
            </p:extLst>
          </p:nvPr>
        </p:nvGraphicFramePr>
        <p:xfrm>
          <a:off x="228600" y="3505200"/>
          <a:ext cx="1257300" cy="3571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8" name="VISIO" r:id="rId5" imgW="1204560" imgH="574560" progId="Visio.Drawing.6">
                  <p:embed/>
                </p:oleObj>
              </mc:Choice>
              <mc:Fallback>
                <p:oleObj name="VISIO" r:id="rId5" imgW="1204560" imgH="574560" progId="Visio.Drawing.6">
                  <p:embed/>
                  <p:pic>
                    <p:nvPicPr>
                      <p:cNvPr id="2051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3505200"/>
                        <a:ext cx="1257300" cy="357188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2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50625177"/>
              </p:ext>
            </p:extLst>
          </p:nvPr>
        </p:nvGraphicFramePr>
        <p:xfrm>
          <a:off x="304800" y="4343400"/>
          <a:ext cx="1143000" cy="41751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9" name="VISIO" r:id="rId7" imgW="934560" imgH="574560" progId="Visio.Drawing.6">
                  <p:embed/>
                </p:oleObj>
              </mc:Choice>
              <mc:Fallback>
                <p:oleObj name="VISIO" r:id="rId7" imgW="934560" imgH="574560" progId="Visio.Drawing.6">
                  <p:embed/>
                  <p:pic>
                    <p:nvPicPr>
                      <p:cNvPr id="2052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04800" y="4343400"/>
                        <a:ext cx="1143000" cy="41751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86" name="Line 60"/>
          <p:cNvSpPr>
            <a:spLocks noChangeShapeType="1"/>
          </p:cNvSpPr>
          <p:nvPr/>
        </p:nvSpPr>
        <p:spPr bwMode="auto">
          <a:xfrm flipV="1">
            <a:off x="457200" y="5486400"/>
            <a:ext cx="800100" cy="559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aphicFrame>
        <p:nvGraphicFramePr>
          <p:cNvPr id="2056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6855415"/>
              </p:ext>
            </p:extLst>
          </p:nvPr>
        </p:nvGraphicFramePr>
        <p:xfrm>
          <a:off x="457200" y="1676400"/>
          <a:ext cx="976630" cy="4125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0" name="VISIO" r:id="rId9" imgW="934560" imgH="394560" progId="Visio.Drawing.6">
                  <p:embed/>
                </p:oleObj>
              </mc:Choice>
              <mc:Fallback>
                <p:oleObj name="VISIO" r:id="rId9" imgW="934560" imgH="394560" progId="Visio.Drawing.6">
                  <p:embed/>
                  <p:pic>
                    <p:nvPicPr>
                      <p:cNvPr id="2056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10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57200" y="1676400"/>
                        <a:ext cx="976630" cy="41251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676400" y="26069"/>
            <a:ext cx="7291137" cy="1143000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Flowchart Symbol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59085404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oup 6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896640"/>
              </p:ext>
            </p:extLst>
          </p:nvPr>
        </p:nvGraphicFramePr>
        <p:xfrm>
          <a:off x="0" y="1189122"/>
          <a:ext cx="9144000" cy="3145536"/>
        </p:xfrm>
        <a:graphic>
          <a:graphicData uri="http://schemas.openxmlformats.org/drawingml/2006/table">
            <a:tbl>
              <a:tblPr/>
              <a:tblGrid>
                <a:gridCol w="171450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2949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67914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Function / Subroutine: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Used to identify an operation in a separate flowchart segment (module). One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enters and one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exits.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87679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On-page Connector: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Used to connect remote flowchart portion on the same page. One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enters and one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exits.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479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Off-page Connector: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Used to connect remote flowchart portion on different pages.  One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enters and one </a:t>
                      </a:r>
                      <a:r>
                        <a:rPr kumimoji="0" lang="en-US" sz="18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flowline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 exits.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7944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15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</a:txBody>
                  <a:tcPr horzOverflow="overflow">
                    <a:lnL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E1C3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endParaRPr kumimoji="0" lang="en-US" sz="600" b="1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rebuchet MS" pitchFamily="34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8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Comment: </a:t>
                      </a:r>
                      <a:r>
                        <a:rPr kumimoji="0" lang="en-US" sz="18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rebuchet MS" pitchFamily="34" charset="0"/>
                        </a:rPr>
                        <a:t>Used to add descriptions or clarification.</a:t>
                      </a:r>
                    </a:p>
                  </a:txBody>
                  <a:tcPr horzOverflow="overflow">
                    <a:lnL>
                      <a:noFill/>
                    </a:lnL>
                    <a:lnR w="12700" cap="flat" cmpd="sng" algn="ctr">
                      <a:noFill/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2053" name="Object 6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1968027"/>
              </p:ext>
            </p:extLst>
          </p:nvPr>
        </p:nvGraphicFramePr>
        <p:xfrm>
          <a:off x="152400" y="1524000"/>
          <a:ext cx="1254034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79" name="VISIO" r:id="rId3" imgW="934560" imgH="574560" progId="Visio.Drawing.6">
                  <p:embed/>
                </p:oleObj>
              </mc:Choice>
              <mc:Fallback>
                <p:oleObj name="VISIO" r:id="rId3" imgW="934560" imgH="574560" progId="Visio.Drawing.6">
                  <p:embed/>
                  <p:pic>
                    <p:nvPicPr>
                      <p:cNvPr id="2053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52400" y="1524000"/>
                        <a:ext cx="1254034" cy="45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4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27321502"/>
              </p:ext>
            </p:extLst>
          </p:nvPr>
        </p:nvGraphicFramePr>
        <p:xfrm>
          <a:off x="685800" y="2514600"/>
          <a:ext cx="304800" cy="27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0" name="VISIO" r:id="rId5" imgW="394560" imgH="394560" progId="Visio.Drawing.6">
                  <p:embed/>
                </p:oleObj>
              </mc:Choice>
              <mc:Fallback>
                <p:oleObj name="VISIO" r:id="rId5" imgW="394560" imgH="394560" progId="Visio.Drawing.6">
                  <p:embed/>
                  <p:pic>
                    <p:nvPicPr>
                      <p:cNvPr id="2054" name="Object 7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85800" y="2514600"/>
                        <a:ext cx="304800" cy="271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55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6974525"/>
              </p:ext>
            </p:extLst>
          </p:nvPr>
        </p:nvGraphicFramePr>
        <p:xfrm>
          <a:off x="609600" y="3276600"/>
          <a:ext cx="457200" cy="2714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1" name="VISIO" r:id="rId7" imgW="491760" imgH="491760" progId="Visio.Drawing.6">
                  <p:embed/>
                </p:oleObj>
              </mc:Choice>
              <mc:Fallback>
                <p:oleObj name="VISIO" r:id="rId7" imgW="491760" imgH="491760" progId="Visio.Drawing.6">
                  <p:embed/>
                  <p:pic>
                    <p:nvPicPr>
                      <p:cNvPr id="2055" name="Object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9600" y="3276600"/>
                        <a:ext cx="457200" cy="2714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1676400" y="26069"/>
            <a:ext cx="7291137" cy="1143000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Flowchart Symbol</a:t>
            </a:r>
            <a:endParaRPr lang="en-GB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9ADF40FF-4AD8-C94E-A680-374C269F08FF}"/>
              </a:ext>
            </a:extLst>
          </p:cNvPr>
          <p:cNvGrpSpPr/>
          <p:nvPr/>
        </p:nvGrpSpPr>
        <p:grpSpPr>
          <a:xfrm>
            <a:off x="609600" y="3962400"/>
            <a:ext cx="457200" cy="304800"/>
            <a:chOff x="609600" y="3505200"/>
            <a:chExt cx="457200" cy="304800"/>
          </a:xfrm>
        </p:grpSpPr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52964C6F-92EF-9D4E-A169-4EE512C4AADE}"/>
                </a:ext>
              </a:extLst>
            </p:cNvPr>
            <p:cNvCxnSpPr>
              <a:cxnSpLocks/>
            </p:cNvCxnSpPr>
            <p:nvPr/>
          </p:nvCxnSpPr>
          <p:spPr>
            <a:xfrm>
              <a:off x="609600" y="3657600"/>
              <a:ext cx="228600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E431A0A3-FE6B-264F-822E-8080FE516627}"/>
                </a:ext>
              </a:extLst>
            </p:cNvPr>
            <p:cNvCxnSpPr>
              <a:cxnSpLocks/>
            </p:cNvCxnSpPr>
            <p:nvPr/>
          </p:nvCxnSpPr>
          <p:spPr>
            <a:xfrm>
              <a:off x="838200" y="3505200"/>
              <a:ext cx="0" cy="30480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E6ABA61B-4273-6B43-A26A-F700BA4FF399}"/>
                </a:ext>
              </a:extLst>
            </p:cNvPr>
            <p:cNvCxnSpPr>
              <a:cxnSpLocks/>
            </p:cNvCxnSpPr>
            <p:nvPr/>
          </p:nvCxnSpPr>
          <p:spPr>
            <a:xfrm>
              <a:off x="838200" y="3505200"/>
              <a:ext cx="228600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Straight Connector 23">
              <a:extLst>
                <a:ext uri="{FF2B5EF4-FFF2-40B4-BE49-F238E27FC236}">
                  <a16:creationId xmlns:a16="http://schemas.microsoft.com/office/drawing/2014/main" id="{BC07CEA7-8EEE-5440-B256-08E92294DB53}"/>
                </a:ext>
              </a:extLst>
            </p:cNvPr>
            <p:cNvCxnSpPr>
              <a:cxnSpLocks/>
            </p:cNvCxnSpPr>
            <p:nvPr/>
          </p:nvCxnSpPr>
          <p:spPr>
            <a:xfrm>
              <a:off x="838200" y="3810000"/>
              <a:ext cx="228600" cy="0"/>
            </a:xfrm>
            <a:prstGeom prst="line">
              <a:avLst/>
            </a:prstGeom>
            <a:ln w="19050">
              <a:solidFill>
                <a:schemeClr val="bg1">
                  <a:lumMod val="5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5918B92C-3E2A-554A-AD3B-9B82E57490E5}"/>
              </a:ext>
            </a:extLst>
          </p:cNvPr>
          <p:cNvSpPr txBox="1"/>
          <p:nvPr/>
        </p:nvSpPr>
        <p:spPr>
          <a:xfrm>
            <a:off x="3208867" y="427566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21801537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Flowchart Explanation</a:t>
            </a:r>
            <a:endParaRPr lang="en-GB" dirty="0"/>
          </a:p>
        </p:txBody>
      </p:sp>
      <p:graphicFrame>
        <p:nvGraphicFramePr>
          <p:cNvPr id="10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43232500"/>
              </p:ext>
            </p:extLst>
          </p:nvPr>
        </p:nvGraphicFramePr>
        <p:xfrm>
          <a:off x="1219200" y="1066800"/>
          <a:ext cx="3644900" cy="5524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9" name="Visio" r:id="rId3" imgW="2646455" imgH="4179639" progId="Visio.Drawing.11">
                  <p:embed/>
                </p:oleObj>
              </mc:Choice>
              <mc:Fallback>
                <p:oleObj name="Visio" r:id="rId3" imgW="2646455" imgH="4179639" progId="Visio.Drawing.11">
                  <p:embed/>
                  <p:pic>
                    <p:nvPicPr>
                      <p:cNvPr id="10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219200" y="1066800"/>
                        <a:ext cx="3644900" cy="5524500"/>
                      </a:xfrm>
                      <a:prstGeom prst="rect">
                        <a:avLst/>
                      </a:prstGeom>
                      <a:noFill/>
                      <a:extLst/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7" name="Group 4"/>
          <p:cNvGrpSpPr>
            <a:grpSpLocks/>
          </p:cNvGrpSpPr>
          <p:nvPr/>
        </p:nvGrpSpPr>
        <p:grpSpPr bwMode="auto">
          <a:xfrm>
            <a:off x="4330700" y="1524000"/>
            <a:ext cx="3060700" cy="533400"/>
            <a:chOff x="3168" y="576"/>
            <a:chExt cx="1344" cy="336"/>
          </a:xfrm>
        </p:grpSpPr>
        <p:sp>
          <p:nvSpPr>
            <p:cNvPr id="8" name="Line 5"/>
            <p:cNvSpPr>
              <a:spLocks noChangeShapeType="1"/>
            </p:cNvSpPr>
            <p:nvPr/>
          </p:nvSpPr>
          <p:spPr bwMode="auto">
            <a:xfrm>
              <a:off x="3168" y="72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9" name="AutoShape 6"/>
            <p:cNvSpPr>
              <a:spLocks noChangeArrowheads="1"/>
            </p:cNvSpPr>
            <p:nvPr/>
          </p:nvSpPr>
          <p:spPr bwMode="auto">
            <a:xfrm>
              <a:off x="3696" y="576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noFill/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 dirty="0">
                  <a:latin typeface="Trebuchet MS" panose="020B0603020202020204" pitchFamily="34" charset="0"/>
                </a:rPr>
                <a:t>Start Terminal. </a:t>
              </a:r>
            </a:p>
            <a:p>
              <a:pPr eaLnBrk="1" hangingPunct="1"/>
              <a:r>
                <a:rPr lang="en-US" altLang="en-US" sz="1200" dirty="0">
                  <a:latin typeface="Trebuchet MS" panose="020B0603020202020204" pitchFamily="34" charset="0"/>
                </a:rPr>
                <a:t>Program start here</a:t>
              </a:r>
            </a:p>
          </p:txBody>
        </p:sp>
      </p:grpSp>
      <p:grpSp>
        <p:nvGrpSpPr>
          <p:cNvPr id="11" name="Group 7"/>
          <p:cNvGrpSpPr>
            <a:grpSpLocks/>
          </p:cNvGrpSpPr>
          <p:nvPr/>
        </p:nvGrpSpPr>
        <p:grpSpPr bwMode="auto">
          <a:xfrm>
            <a:off x="4330700" y="5715000"/>
            <a:ext cx="3060700" cy="533400"/>
            <a:chOff x="3168" y="576"/>
            <a:chExt cx="1344" cy="336"/>
          </a:xfrm>
        </p:grpSpPr>
        <p:sp>
          <p:nvSpPr>
            <p:cNvPr id="12" name="Line 8"/>
            <p:cNvSpPr>
              <a:spLocks noChangeShapeType="1"/>
            </p:cNvSpPr>
            <p:nvPr/>
          </p:nvSpPr>
          <p:spPr bwMode="auto">
            <a:xfrm>
              <a:off x="3168" y="72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3" name="AutoShape 9"/>
            <p:cNvSpPr>
              <a:spLocks noChangeArrowheads="1"/>
            </p:cNvSpPr>
            <p:nvPr/>
          </p:nvSpPr>
          <p:spPr bwMode="auto">
            <a:xfrm>
              <a:off x="3696" y="576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noFill/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 dirty="0">
                  <a:latin typeface="Trebuchet MS" panose="020B0603020202020204" pitchFamily="34" charset="0"/>
                </a:rPr>
                <a:t>Stop Terminal</a:t>
              </a:r>
            </a:p>
            <a:p>
              <a:pPr eaLnBrk="1" hangingPunct="1"/>
              <a:r>
                <a:rPr lang="en-US" altLang="en-US" sz="1200" dirty="0">
                  <a:latin typeface="Trebuchet MS" panose="020B0603020202020204" pitchFamily="34" charset="0"/>
                </a:rPr>
                <a:t>Program end here</a:t>
              </a:r>
            </a:p>
          </p:txBody>
        </p:sp>
      </p:grpSp>
      <p:grpSp>
        <p:nvGrpSpPr>
          <p:cNvPr id="14" name="Group 10"/>
          <p:cNvGrpSpPr>
            <a:grpSpLocks/>
          </p:cNvGrpSpPr>
          <p:nvPr/>
        </p:nvGrpSpPr>
        <p:grpSpPr bwMode="auto">
          <a:xfrm>
            <a:off x="4330700" y="2438400"/>
            <a:ext cx="3060700" cy="533400"/>
            <a:chOff x="3168" y="576"/>
            <a:chExt cx="1344" cy="336"/>
          </a:xfrm>
        </p:grpSpPr>
        <p:sp>
          <p:nvSpPr>
            <p:cNvPr id="15" name="Line 11"/>
            <p:cNvSpPr>
              <a:spLocks noChangeShapeType="1"/>
            </p:cNvSpPr>
            <p:nvPr/>
          </p:nvSpPr>
          <p:spPr bwMode="auto">
            <a:xfrm>
              <a:off x="3168" y="72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6" name="AutoShape 12"/>
            <p:cNvSpPr>
              <a:spLocks noChangeArrowheads="1"/>
            </p:cNvSpPr>
            <p:nvPr/>
          </p:nvSpPr>
          <p:spPr bwMode="auto">
            <a:xfrm>
              <a:off x="3696" y="576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noFill/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 dirty="0">
                  <a:latin typeface="Trebuchet MS" panose="020B0603020202020204" pitchFamily="34" charset="0"/>
                </a:rPr>
                <a:t>Input.</a:t>
              </a:r>
            </a:p>
            <a:p>
              <a:pPr eaLnBrk="1" hangingPunct="1"/>
              <a:r>
                <a:rPr lang="en-US" altLang="en-US" sz="1200" dirty="0">
                  <a:latin typeface="Trebuchet MS" panose="020B0603020202020204" pitchFamily="34" charset="0"/>
                </a:rPr>
                <a:t>Enter values for A and B</a:t>
              </a:r>
            </a:p>
          </p:txBody>
        </p:sp>
      </p:grpSp>
      <p:grpSp>
        <p:nvGrpSpPr>
          <p:cNvPr id="17" name="Group 13"/>
          <p:cNvGrpSpPr>
            <a:grpSpLocks/>
          </p:cNvGrpSpPr>
          <p:nvPr/>
        </p:nvGrpSpPr>
        <p:grpSpPr bwMode="auto">
          <a:xfrm>
            <a:off x="4330700" y="3581400"/>
            <a:ext cx="3060700" cy="533400"/>
            <a:chOff x="3168" y="576"/>
            <a:chExt cx="1344" cy="336"/>
          </a:xfrm>
        </p:grpSpPr>
        <p:sp>
          <p:nvSpPr>
            <p:cNvPr id="18" name="Line 14"/>
            <p:cNvSpPr>
              <a:spLocks noChangeShapeType="1"/>
            </p:cNvSpPr>
            <p:nvPr/>
          </p:nvSpPr>
          <p:spPr bwMode="auto">
            <a:xfrm>
              <a:off x="3168" y="72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19" name="AutoShape 15"/>
            <p:cNvSpPr>
              <a:spLocks noChangeArrowheads="1"/>
            </p:cNvSpPr>
            <p:nvPr/>
          </p:nvSpPr>
          <p:spPr bwMode="auto">
            <a:xfrm>
              <a:off x="3696" y="576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noFill/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 dirty="0">
                  <a:latin typeface="Trebuchet MS" panose="020B0603020202020204" pitchFamily="34" charset="0"/>
                </a:rPr>
                <a:t>Process.</a:t>
              </a:r>
            </a:p>
          </p:txBody>
        </p:sp>
      </p:grpSp>
      <p:grpSp>
        <p:nvGrpSpPr>
          <p:cNvPr id="20" name="Group 16"/>
          <p:cNvGrpSpPr>
            <a:grpSpLocks/>
          </p:cNvGrpSpPr>
          <p:nvPr/>
        </p:nvGrpSpPr>
        <p:grpSpPr bwMode="auto">
          <a:xfrm>
            <a:off x="4330700" y="4724400"/>
            <a:ext cx="3060700" cy="533400"/>
            <a:chOff x="3168" y="576"/>
            <a:chExt cx="1344" cy="336"/>
          </a:xfrm>
        </p:grpSpPr>
        <p:sp>
          <p:nvSpPr>
            <p:cNvPr id="21" name="Line 17"/>
            <p:cNvSpPr>
              <a:spLocks noChangeShapeType="1"/>
            </p:cNvSpPr>
            <p:nvPr/>
          </p:nvSpPr>
          <p:spPr bwMode="auto">
            <a:xfrm>
              <a:off x="3168" y="720"/>
              <a:ext cx="528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22" name="AutoShape 18"/>
            <p:cNvSpPr>
              <a:spLocks noChangeArrowheads="1"/>
            </p:cNvSpPr>
            <p:nvPr/>
          </p:nvSpPr>
          <p:spPr bwMode="auto">
            <a:xfrm>
              <a:off x="3696" y="576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noFill/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 dirty="0">
                  <a:latin typeface="Trebuchet MS" panose="020B0603020202020204" pitchFamily="34" charset="0"/>
                </a:rPr>
                <a:t>Output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876629413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en-US" dirty="0"/>
              <a:t>Example: Use of comments/ description</a:t>
            </a:r>
            <a:endParaRPr lang="en-GB" dirty="0"/>
          </a:p>
        </p:txBody>
      </p:sp>
      <p:graphicFrame>
        <p:nvGraphicFramePr>
          <p:cNvPr id="2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565638364"/>
              </p:ext>
            </p:extLst>
          </p:nvPr>
        </p:nvGraphicFramePr>
        <p:xfrm>
          <a:off x="1778000" y="1676400"/>
          <a:ext cx="5689600" cy="4638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3" name="Visio" r:id="rId3" imgW="5131459" imgH="3853780" progId="Visio.Drawing.11">
                  <p:embed/>
                </p:oleObj>
              </mc:Choice>
              <mc:Fallback>
                <p:oleObj name="Visio" r:id="rId3" imgW="5131459" imgH="3853780" progId="Visio.Drawing.11">
                  <p:embed/>
                  <p:pic>
                    <p:nvPicPr>
                      <p:cNvPr id="23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778000" y="1676400"/>
                        <a:ext cx="5689600" cy="4638675"/>
                      </a:xfrm>
                      <a:prstGeom prst="rect">
                        <a:avLst/>
                      </a:prstGeom>
                      <a:solidFill>
                        <a:schemeClr val="accent3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cxnSp>
        <p:nvCxnSpPr>
          <p:cNvPr id="4" name="Straight Arrow Connector 3">
            <a:extLst>
              <a:ext uri="{FF2B5EF4-FFF2-40B4-BE49-F238E27FC236}">
                <a16:creationId xmlns:a16="http://schemas.microsoft.com/office/drawing/2014/main" id="{0F627D40-9F40-814A-A74E-C94E52B02511}"/>
              </a:ext>
            </a:extLst>
          </p:cNvPr>
          <p:cNvCxnSpPr>
            <a:cxnSpLocks/>
          </p:cNvCxnSpPr>
          <p:nvPr/>
        </p:nvCxnSpPr>
        <p:spPr>
          <a:xfrm>
            <a:off x="4724400" y="1524000"/>
            <a:ext cx="381000" cy="838200"/>
          </a:xfrm>
          <a:prstGeom prst="straightConnector1">
            <a:avLst/>
          </a:prstGeom>
          <a:ln w="6985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51516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/>
          <a:lstStyle/>
          <a:p>
            <a:r>
              <a:rPr lang="en-US" altLang="en-US" sz="3600" dirty="0"/>
              <a:t>Example: </a:t>
            </a:r>
            <a:br>
              <a:rPr lang="en-US" altLang="en-US" sz="3600" dirty="0"/>
            </a:br>
            <a:r>
              <a:rPr lang="en-US" altLang="en-US" sz="3600" dirty="0"/>
              <a:t>Use of connectors on the same page</a:t>
            </a:r>
            <a:endParaRPr lang="en-GB" sz="3600" dirty="0"/>
          </a:p>
        </p:txBody>
      </p:sp>
      <p:graphicFrame>
        <p:nvGraphicFramePr>
          <p:cNvPr id="4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61757106"/>
              </p:ext>
            </p:extLst>
          </p:nvPr>
        </p:nvGraphicFramePr>
        <p:xfrm>
          <a:off x="606425" y="1449388"/>
          <a:ext cx="4910138" cy="4981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47" name="Visio" r:id="rId3" imgW="4905512" imgH="4984727" progId="Visio.Drawing.11">
                  <p:embed/>
                </p:oleObj>
              </mc:Choice>
              <mc:Fallback>
                <p:oleObj name="Visio" r:id="rId3" imgW="4905512" imgH="4984727" progId="Visio.Drawing.11">
                  <p:embed/>
                  <p:pic>
                    <p:nvPicPr>
                      <p:cNvPr id="4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06425" y="1449388"/>
                        <a:ext cx="4910138" cy="4981575"/>
                      </a:xfrm>
                      <a:prstGeom prst="rect">
                        <a:avLst/>
                      </a:prstGeom>
                      <a:solidFill>
                        <a:schemeClr val="accent5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5638800" y="2895600"/>
            <a:ext cx="3411537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marL="266700" indent="-266700" eaLnBrk="1" hangingPunct="1"/>
            <a:r>
              <a:rPr lang="en-US" altLang="en-US" dirty="0">
                <a:solidFill>
                  <a:schemeClr val="accent2"/>
                </a:solidFill>
                <a:latin typeface="+mn-lt"/>
              </a:rPr>
              <a:t>1- connection on the same flowchart portion</a:t>
            </a:r>
          </a:p>
          <a:p>
            <a:pPr marL="266700" indent="-266700" eaLnBrk="1" hangingPunct="1"/>
            <a:r>
              <a:rPr lang="en-US" altLang="en-US" dirty="0">
                <a:solidFill>
                  <a:schemeClr val="accent2"/>
                </a:solidFill>
                <a:latin typeface="+mn-lt"/>
              </a:rPr>
              <a:t>2- connection on the different flowchart portion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CEF21D5C-CD1A-5D4D-9DEB-1096DFD7D279}"/>
              </a:ext>
            </a:extLst>
          </p:cNvPr>
          <p:cNvGrpSpPr/>
          <p:nvPr/>
        </p:nvGrpSpPr>
        <p:grpSpPr>
          <a:xfrm>
            <a:off x="838200" y="1524000"/>
            <a:ext cx="3352800" cy="4343400"/>
            <a:chOff x="838200" y="1524000"/>
            <a:chExt cx="3352800" cy="4343400"/>
          </a:xfrm>
        </p:grpSpPr>
        <p:cxnSp>
          <p:nvCxnSpPr>
            <p:cNvPr id="5" name="Straight Arrow Connector 4">
              <a:extLst>
                <a:ext uri="{FF2B5EF4-FFF2-40B4-BE49-F238E27FC236}">
                  <a16:creationId xmlns:a16="http://schemas.microsoft.com/office/drawing/2014/main" id="{34D6A068-4ED4-AD4C-AC4A-2B8D3BDBD34F}"/>
                </a:ext>
              </a:extLst>
            </p:cNvPr>
            <p:cNvCxnSpPr/>
            <p:nvPr/>
          </p:nvCxnSpPr>
          <p:spPr>
            <a:xfrm>
              <a:off x="838200" y="1828800"/>
              <a:ext cx="381000" cy="304800"/>
            </a:xfrm>
            <a:prstGeom prst="straightConnector1">
              <a:avLst/>
            </a:prstGeom>
            <a:ln w="539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Arrow Connector 6">
              <a:extLst>
                <a:ext uri="{FF2B5EF4-FFF2-40B4-BE49-F238E27FC236}">
                  <a16:creationId xmlns:a16="http://schemas.microsoft.com/office/drawing/2014/main" id="{E6AFFA37-E2AD-B549-A151-4599EC986102}"/>
                </a:ext>
              </a:extLst>
            </p:cNvPr>
            <p:cNvCxnSpPr/>
            <p:nvPr/>
          </p:nvCxnSpPr>
          <p:spPr>
            <a:xfrm>
              <a:off x="3810000" y="1524000"/>
              <a:ext cx="381000" cy="304800"/>
            </a:xfrm>
            <a:prstGeom prst="straightConnector1">
              <a:avLst/>
            </a:prstGeom>
            <a:ln w="539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Arrow Connector 7">
              <a:extLst>
                <a:ext uri="{FF2B5EF4-FFF2-40B4-BE49-F238E27FC236}">
                  <a16:creationId xmlns:a16="http://schemas.microsoft.com/office/drawing/2014/main" id="{6C21B4B1-0B85-8C45-9D20-4837AD6E563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352800" y="3810000"/>
              <a:ext cx="304800" cy="381000"/>
            </a:xfrm>
            <a:prstGeom prst="straightConnector1">
              <a:avLst/>
            </a:prstGeom>
            <a:ln w="539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7EDC7BE5-40E6-104A-8C7C-7580C8B8884A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2286000" y="5486400"/>
              <a:ext cx="304800" cy="381000"/>
            </a:xfrm>
            <a:prstGeom prst="straightConnector1">
              <a:avLst/>
            </a:prstGeom>
            <a:ln w="53975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9260812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1143000"/>
          </a:xfrm>
        </p:spPr>
        <p:txBody>
          <a:bodyPr/>
          <a:lstStyle/>
          <a:p>
            <a:r>
              <a:rPr lang="en-US" altLang="en-US" sz="3600" dirty="0"/>
              <a:t>Example: </a:t>
            </a:r>
            <a:br>
              <a:rPr lang="en-US" altLang="en-US" sz="3600" dirty="0"/>
            </a:br>
            <a:r>
              <a:rPr lang="en-US" altLang="en-US" sz="3600" dirty="0"/>
              <a:t>Use of connectors on the different page</a:t>
            </a:r>
            <a:endParaRPr lang="en-GB" sz="3600" dirty="0"/>
          </a:p>
        </p:txBody>
      </p:sp>
      <p:graphicFrame>
        <p:nvGraphicFramePr>
          <p:cNvPr id="5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5155286"/>
              </p:ext>
            </p:extLst>
          </p:nvPr>
        </p:nvGraphicFramePr>
        <p:xfrm>
          <a:off x="1458913" y="1571625"/>
          <a:ext cx="3103562" cy="4654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3" name="Visio" r:id="rId3" imgW="2923583" imgH="4380392" progId="Visio.Drawing.11">
                  <p:embed/>
                </p:oleObj>
              </mc:Choice>
              <mc:Fallback>
                <p:oleObj name="Visio" r:id="rId3" imgW="2923583" imgH="4380392" progId="Visio.Drawing.11">
                  <p:embed/>
                  <p:pic>
                    <p:nvPicPr>
                      <p:cNvPr id="5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58913" y="1571625"/>
                        <a:ext cx="3103562" cy="4654550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94672841"/>
              </p:ext>
            </p:extLst>
          </p:nvPr>
        </p:nvGraphicFramePr>
        <p:xfrm>
          <a:off x="5410200" y="1571625"/>
          <a:ext cx="2433637" cy="39147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74" name="Visio" r:id="rId5" imgW="1832129" imgH="2950603" progId="Visio.Drawing.11">
                  <p:embed/>
                </p:oleObj>
              </mc:Choice>
              <mc:Fallback>
                <p:oleObj name="Visio" r:id="rId5" imgW="1832129" imgH="2950603" progId="Visio.Drawing.11">
                  <p:embed/>
                  <p:pic>
                    <p:nvPicPr>
                      <p:cNvPr id="7" name="Object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5410200" y="1571625"/>
                        <a:ext cx="2433637" cy="3914775"/>
                      </a:xfrm>
                      <a:prstGeom prst="rect">
                        <a:avLst/>
                      </a:prstGeom>
                      <a:solidFill>
                        <a:schemeClr val="accent4"/>
                      </a:solidFill>
                      <a:ln>
                        <a:noFill/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3" name="Rectangle 2"/>
          <p:cNvSpPr/>
          <p:nvPr/>
        </p:nvSpPr>
        <p:spPr>
          <a:xfrm>
            <a:off x="3683505" y="1611868"/>
            <a:ext cx="87902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sz="2000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Page 1</a:t>
            </a:r>
          </a:p>
        </p:txBody>
      </p:sp>
      <p:sp>
        <p:nvSpPr>
          <p:cNvPr id="8" name="Rectangle 7"/>
          <p:cNvSpPr/>
          <p:nvPr/>
        </p:nvSpPr>
        <p:spPr>
          <a:xfrm>
            <a:off x="6987128" y="1586183"/>
            <a:ext cx="8855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Page 2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0D28234F-3D6E-5440-89D9-072C2DB4FF9A}"/>
              </a:ext>
            </a:extLst>
          </p:cNvPr>
          <p:cNvGrpSpPr/>
          <p:nvPr/>
        </p:nvGrpSpPr>
        <p:grpSpPr>
          <a:xfrm>
            <a:off x="1752600" y="2286000"/>
            <a:ext cx="4572000" cy="3276600"/>
            <a:chOff x="1752600" y="2286000"/>
            <a:chExt cx="4572000" cy="3276600"/>
          </a:xfrm>
        </p:grpSpPr>
        <p:cxnSp>
          <p:nvCxnSpPr>
            <p:cNvPr id="9" name="Straight Arrow Connector 8">
              <a:extLst>
                <a:ext uri="{FF2B5EF4-FFF2-40B4-BE49-F238E27FC236}">
                  <a16:creationId xmlns:a16="http://schemas.microsoft.com/office/drawing/2014/main" id="{03D573B5-CCC8-8F4A-AFD9-492194473CB7}"/>
                </a:ext>
              </a:extLst>
            </p:cNvPr>
            <p:cNvCxnSpPr>
              <a:cxnSpLocks/>
            </p:cNvCxnSpPr>
            <p:nvPr/>
          </p:nvCxnSpPr>
          <p:spPr>
            <a:xfrm>
              <a:off x="1752600" y="5562600"/>
              <a:ext cx="609600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Arrow Connector 9">
              <a:extLst>
                <a:ext uri="{FF2B5EF4-FFF2-40B4-BE49-F238E27FC236}">
                  <a16:creationId xmlns:a16="http://schemas.microsoft.com/office/drawing/2014/main" id="{3B6DE672-3274-494B-99A7-258942908841}"/>
                </a:ext>
              </a:extLst>
            </p:cNvPr>
            <p:cNvCxnSpPr>
              <a:cxnSpLocks/>
            </p:cNvCxnSpPr>
            <p:nvPr/>
          </p:nvCxnSpPr>
          <p:spPr>
            <a:xfrm>
              <a:off x="5715000" y="2286000"/>
              <a:ext cx="609600" cy="0"/>
            </a:xfrm>
            <a:prstGeom prst="straightConnector1">
              <a:avLst/>
            </a:prstGeom>
            <a:ln w="762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338436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In-Class Exercise 2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4876800" cy="4947846"/>
          </a:xfrm>
          <a:prstGeom prst="rect">
            <a:avLst/>
          </a:prstGeom>
          <a:solidFill>
            <a:schemeClr val="accent6"/>
          </a:solidFill>
        </p:spPr>
        <p:txBody>
          <a:bodyPr/>
          <a:lstStyle/>
          <a:p>
            <a:pPr marL="88900" indent="0">
              <a:buNone/>
            </a:pPr>
            <a:r>
              <a:rPr lang="en-US" dirty="0"/>
              <a:t>Draw a flowchart for a program to calculate employee income tax based on the following formula:</a:t>
            </a:r>
          </a:p>
          <a:p>
            <a:pPr marL="0" indent="0">
              <a:buNone/>
            </a:pPr>
            <a:endParaRPr lang="en-US" dirty="0"/>
          </a:p>
          <a:p>
            <a:pPr marL="1257300" indent="-723900">
              <a:buNone/>
            </a:pPr>
            <a:r>
              <a:rPr lang="en-US" dirty="0"/>
              <a:t>Tax = 0.25 * (monthly income * 11 – number of kids * 450)</a:t>
            </a:r>
          </a:p>
          <a:p>
            <a:pPr marL="0" indent="0">
              <a:buNone/>
            </a:pPr>
            <a:endParaRPr lang="en-US" dirty="0"/>
          </a:p>
          <a:p>
            <a:pPr marL="88900" indent="0">
              <a:buNone/>
            </a:pPr>
            <a:r>
              <a:rPr lang="en-US" dirty="0"/>
              <a:t>Your program will display the name of the employee and amount of tax on the screen.</a:t>
            </a:r>
          </a:p>
        </p:txBody>
      </p:sp>
      <p:sp>
        <p:nvSpPr>
          <p:cNvPr id="4" name="5-Point Star 3">
            <a:extLst>
              <a:ext uri="{FF2B5EF4-FFF2-40B4-BE49-F238E27FC236}">
                <a16:creationId xmlns:a16="http://schemas.microsoft.com/office/drawing/2014/main" id="{BB98B7F4-6E05-804E-B987-208403627FD5}"/>
              </a:ext>
            </a:extLst>
          </p:cNvPr>
          <p:cNvSpPr/>
          <p:nvPr/>
        </p:nvSpPr>
        <p:spPr>
          <a:xfrm>
            <a:off x="8153400" y="228600"/>
            <a:ext cx="838200" cy="6858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206467C-DB78-D347-BCF6-8AB2DB3B6990}"/>
              </a:ext>
            </a:extLst>
          </p:cNvPr>
          <p:cNvSpPr/>
          <p:nvPr/>
        </p:nvSpPr>
        <p:spPr>
          <a:xfrm>
            <a:off x="5486400" y="1600200"/>
            <a:ext cx="3429000" cy="4724400"/>
          </a:xfrm>
          <a:prstGeom prst="rect">
            <a:avLst/>
          </a:prstGeom>
          <a:solidFill>
            <a:schemeClr val="bg1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ms-MY" sz="9600">
                <a:solidFill>
                  <a:srgbClr val="FF0000"/>
                </a:solidFill>
              </a:rPr>
              <a:t>???</a:t>
            </a:r>
            <a:endParaRPr lang="ms-MY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0156736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7401506-98B4-F64F-82E1-489659BE02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/>
              <a:t>Course website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7A7BEC2-E6A5-D64F-B864-970284C9A56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ms-MY" sz="2200">
                <a:hlinkClick r:id="rId2"/>
              </a:rPr>
              <a:t>https://elearning.utm.my</a:t>
            </a:r>
            <a:endParaRPr lang="ms-MY" sz="2200"/>
          </a:p>
          <a:p>
            <a:endParaRPr lang="ms-MY" sz="2200"/>
          </a:p>
          <a:p>
            <a:r>
              <a:rPr lang="ms-MY" sz="2200"/>
              <a:t>Self enrolment to sec 07,</a:t>
            </a:r>
          </a:p>
          <a:p>
            <a:r>
              <a:rPr lang="ms-MY" sz="2200"/>
              <a:t>... please search SCSJ1013-07</a:t>
            </a:r>
          </a:p>
          <a:p>
            <a:r>
              <a:rPr lang="ms-MY" sz="2200"/>
              <a:t>password: </a:t>
            </a:r>
          </a:p>
          <a:p>
            <a:pPr lvl="1"/>
            <a:r>
              <a:rPr lang="ms-MY" sz="2200"/>
              <a:t>proton</a:t>
            </a:r>
          </a:p>
        </p:txBody>
      </p:sp>
    </p:spTree>
    <p:extLst>
      <p:ext uri="{BB962C8B-B14F-4D97-AF65-F5344CB8AC3E}">
        <p14:creationId xmlns:p14="http://schemas.microsoft.com/office/powerpoint/2010/main" val="4134647963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39BD33-EB91-EE4A-88F9-80D04B1AC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00" y="2038350"/>
            <a:ext cx="2921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842523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B740926-E0FB-A84F-9A47-EBF5512829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/>
              <a:t>Whatsapp group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66FFEB4-E198-6544-B1E9-08437C8CD5C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33400" y="1676400"/>
            <a:ext cx="7772400" cy="1500187"/>
          </a:xfrm>
        </p:spPr>
        <p:txBody>
          <a:bodyPr/>
          <a:lstStyle/>
          <a:p>
            <a:r>
              <a:rPr lang="ms-MY" sz="6000">
                <a:solidFill>
                  <a:srgbClr val="FF0000"/>
                </a:solidFill>
                <a:hlinkClick r:id="rId2"/>
              </a:rPr>
              <a:t>http://bit.ly/scsj1013-04</a:t>
            </a:r>
            <a:endParaRPr lang="ms-MY" sz="6000">
              <a:solidFill>
                <a:srgbClr val="FF0000"/>
              </a:solidFill>
            </a:endParaRPr>
          </a:p>
          <a:p>
            <a:r>
              <a:rPr lang="ms-MY" sz="6000">
                <a:solidFill>
                  <a:srgbClr val="FF0000"/>
                </a:solidFill>
                <a:hlinkClick r:id="rId3"/>
              </a:rPr>
              <a:t>http://bit.ly/scsj1013-07</a:t>
            </a:r>
            <a:endParaRPr lang="ms-MY" sz="600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860666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4764087" cy="850900"/>
          </a:xfrm>
          <a:prstGeom prst="snip2Diag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GB" cap="none" dirty="0"/>
              <a:t>Flowchart Structures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609034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Control Structure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Describe the flow of execution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2514600"/>
            <a:ext cx="8229600" cy="1981200"/>
          </a:xfrm>
        </p:spPr>
        <p:txBody>
          <a:bodyPr anchor="ctr"/>
          <a:lstStyle/>
          <a:p>
            <a:r>
              <a:rPr lang="en-US" dirty="0"/>
              <a:t>Basic types of control structure:</a:t>
            </a:r>
          </a:p>
          <a:p>
            <a:pPr lvl="1"/>
            <a:r>
              <a:rPr lang="en-US" dirty="0"/>
              <a:t>Sequential</a:t>
            </a:r>
          </a:p>
          <a:p>
            <a:pPr lvl="1"/>
            <a:r>
              <a:rPr lang="en-US" dirty="0"/>
              <a:t>Selection</a:t>
            </a:r>
          </a:p>
          <a:p>
            <a:pPr lvl="1"/>
            <a:r>
              <a:rPr lang="en-US" dirty="0"/>
              <a:t>Repetition</a:t>
            </a:r>
          </a:p>
        </p:txBody>
      </p:sp>
    </p:spTree>
    <p:extLst>
      <p:ext uri="{BB962C8B-B14F-4D97-AF65-F5344CB8AC3E}">
        <p14:creationId xmlns:p14="http://schemas.microsoft.com/office/powerpoint/2010/main" val="30199534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278687" cy="850900"/>
          </a:xfrm>
          <a:prstGeom prst="snip2Diag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GB" cap="none" dirty="0"/>
              <a:t>Flowchart Structures: Sequential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808665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Sequential Structure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A series of steps or statements that are executed in the order they are written in an algorithm.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/>
              <a:t>Pseudo code - Mark the beginning and end of a block of statements.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2514600" y="3561781"/>
            <a:ext cx="3659155" cy="2775224"/>
          </a:xfrm>
          <a:prstGeom prst="rect">
            <a:avLst/>
          </a:prstGeom>
        </p:spPr>
        <p:txBody>
          <a:bodyPr anchor="ctr"/>
          <a:lstStyle/>
          <a:p>
            <a:pPr marL="1169988" lvl="1" indent="-769938">
              <a:buFontTx/>
              <a:buAutoNum type="arabicPeriod"/>
            </a:pPr>
            <a:r>
              <a:rPr lang="en-US" altLang="en-US" b="1" dirty="0">
                <a:solidFill>
                  <a:srgbClr val="FFFF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Start</a:t>
            </a:r>
          </a:p>
          <a:p>
            <a:pPr marL="1169988" lvl="1" indent="-769938">
              <a:buFontTx/>
              <a:buAutoNum type="arabicPeriod"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Statement_1</a:t>
            </a:r>
          </a:p>
          <a:p>
            <a:pPr marL="1169988" lvl="1" indent="-769938">
              <a:buFontTx/>
              <a:buAutoNum type="arabicPeriod"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Statement_2</a:t>
            </a:r>
          </a:p>
          <a:p>
            <a:pPr marL="1169988" lvl="1" indent="-769938">
              <a:buFontTx/>
              <a:buAutoNum type="arabicPeriod"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Statement_3</a:t>
            </a:r>
          </a:p>
          <a:p>
            <a:pPr marL="1169988" lvl="1" indent="-769938"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:	    :</a:t>
            </a:r>
          </a:p>
          <a:p>
            <a:pPr marL="1169988" lvl="1" indent="-769938">
              <a:buFontTx/>
              <a:buNone/>
            </a:pP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n.  	</a:t>
            </a:r>
            <a:r>
              <a:rPr lang="en-US" alt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Statement_n</a:t>
            </a:r>
            <a:endParaRPr lang="en-US" alt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169988" lvl="1" indent="-769938">
              <a:buFontTx/>
              <a:buNone/>
            </a:pPr>
            <a:r>
              <a:rPr lang="en-US" altLang="en-US" b="1" dirty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urier New" panose="02070309020205020404" pitchFamily="49" charset="0"/>
                <a:cs typeface="Courier New" panose="02070309020205020404" pitchFamily="49" charset="0"/>
              </a:rPr>
              <a:t>n+1.	End</a:t>
            </a:r>
            <a:endParaRPr lang="en-GB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60978520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Sequential Structure: Flowchart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/>
        <p:txBody>
          <a:bodyPr/>
          <a:lstStyle/>
          <a:p>
            <a:r>
              <a:rPr lang="en-US" dirty="0"/>
              <a:t>Multiple statements considered as one statement.</a:t>
            </a:r>
          </a:p>
        </p:txBody>
      </p:sp>
      <p:sp>
        <p:nvSpPr>
          <p:cNvPr id="8" name="Rectangle 4"/>
          <p:cNvSpPr>
            <a:spLocks noChangeArrowheads="1"/>
          </p:cNvSpPr>
          <p:nvPr/>
        </p:nvSpPr>
        <p:spPr bwMode="auto">
          <a:xfrm>
            <a:off x="1638300" y="2871788"/>
            <a:ext cx="2530475" cy="3074987"/>
          </a:xfrm>
          <a:prstGeom prst="rect">
            <a:avLst/>
          </a:prstGeom>
          <a:solidFill>
            <a:srgbClr val="FFFFFF"/>
          </a:solidFill>
          <a:ln w="38100">
            <a:solidFill>
              <a:srgbClr val="FF0000"/>
            </a:solidFill>
            <a:prstDash val="dash"/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MY" altLang="en-US"/>
          </a:p>
        </p:txBody>
      </p:sp>
      <p:sp>
        <p:nvSpPr>
          <p:cNvPr id="9" name="Rectangle 5"/>
          <p:cNvSpPr>
            <a:spLocks noChangeArrowheads="1"/>
          </p:cNvSpPr>
          <p:nvPr/>
        </p:nvSpPr>
        <p:spPr bwMode="auto">
          <a:xfrm>
            <a:off x="2060575" y="3281363"/>
            <a:ext cx="1687513" cy="8207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en-US" sz="1200" dirty="0">
              <a:latin typeface="Times New Roman" panose="02020603050405020304" pitchFamily="18" charset="0"/>
            </a:endParaRPr>
          </a:p>
          <a:p>
            <a:pPr algn="ctr"/>
            <a:r>
              <a:rPr lang="en-US" altLang="en-US" sz="2000" dirty="0">
                <a:latin typeface="Times New Roman" panose="02020603050405020304" pitchFamily="18" charset="0"/>
              </a:rPr>
              <a:t>statement</a:t>
            </a:r>
          </a:p>
        </p:txBody>
      </p:sp>
      <p:sp>
        <p:nvSpPr>
          <p:cNvPr id="10" name="Rectangle 6"/>
          <p:cNvSpPr>
            <a:spLocks noChangeArrowheads="1"/>
          </p:cNvSpPr>
          <p:nvPr/>
        </p:nvSpPr>
        <p:spPr bwMode="auto">
          <a:xfrm>
            <a:off x="2060575" y="4737100"/>
            <a:ext cx="1687513" cy="8207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/>
            <a:endParaRPr lang="en-US" altLang="en-US" sz="1200" dirty="0">
              <a:latin typeface="Times New Roman" panose="02020603050405020304" pitchFamily="18" charset="0"/>
            </a:endParaRPr>
          </a:p>
          <a:p>
            <a:pPr algn="ctr"/>
            <a:r>
              <a:rPr lang="en-US" altLang="en-US" sz="2000" dirty="0">
                <a:latin typeface="Times New Roman" panose="02020603050405020304" pitchFamily="18" charset="0"/>
              </a:rPr>
              <a:t>statement</a:t>
            </a:r>
          </a:p>
        </p:txBody>
      </p:sp>
      <p:sp>
        <p:nvSpPr>
          <p:cNvPr id="11" name="Line 7"/>
          <p:cNvSpPr>
            <a:spLocks noChangeShapeType="1"/>
          </p:cNvSpPr>
          <p:nvPr/>
        </p:nvSpPr>
        <p:spPr bwMode="auto">
          <a:xfrm>
            <a:off x="2903538" y="4102100"/>
            <a:ext cx="0" cy="6143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2" name="Line 8"/>
          <p:cNvSpPr>
            <a:spLocks noChangeShapeType="1"/>
          </p:cNvSpPr>
          <p:nvPr/>
        </p:nvSpPr>
        <p:spPr bwMode="auto">
          <a:xfrm>
            <a:off x="2903538" y="2667000"/>
            <a:ext cx="0" cy="61436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3" name="Line 9"/>
          <p:cNvSpPr>
            <a:spLocks noChangeShapeType="1"/>
          </p:cNvSpPr>
          <p:nvPr/>
        </p:nvSpPr>
        <p:spPr bwMode="auto">
          <a:xfrm>
            <a:off x="2903538" y="5557838"/>
            <a:ext cx="0" cy="61436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14" name="Group 10"/>
          <p:cNvGrpSpPr>
            <a:grpSpLocks/>
          </p:cNvGrpSpPr>
          <p:nvPr/>
        </p:nvGrpSpPr>
        <p:grpSpPr bwMode="auto">
          <a:xfrm>
            <a:off x="5856288" y="3816350"/>
            <a:ext cx="1687512" cy="2051050"/>
            <a:chOff x="3449" y="1812"/>
            <a:chExt cx="1063" cy="1292"/>
          </a:xfrm>
        </p:grpSpPr>
        <p:sp>
          <p:nvSpPr>
            <p:cNvPr id="15" name="Rectangle 11"/>
            <p:cNvSpPr>
              <a:spLocks noChangeArrowheads="1"/>
            </p:cNvSpPr>
            <p:nvPr/>
          </p:nvSpPr>
          <p:spPr bwMode="auto">
            <a:xfrm>
              <a:off x="3449" y="2200"/>
              <a:ext cx="1063" cy="516"/>
            </a:xfrm>
            <a:prstGeom prst="rect">
              <a:avLst/>
            </a:prstGeom>
            <a:solidFill>
              <a:srgbClr val="FFFFFF"/>
            </a:solidFill>
            <a:ln w="9525">
              <a:solidFill>
                <a:srgbClr val="FF0000"/>
              </a:solidFill>
              <a:miter lim="800000"/>
              <a:headEnd/>
              <a:tailEnd/>
            </a:ln>
          </p:spPr>
          <p:txBody>
            <a:bodyPr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algn="ctr"/>
              <a:endParaRPr lang="en-US" altLang="en-US" sz="1200" dirty="0">
                <a:latin typeface="Times New Roman" panose="02020603050405020304" pitchFamily="18" charset="0"/>
              </a:endParaRPr>
            </a:p>
            <a:p>
              <a:pPr algn="ctr"/>
              <a:r>
                <a:rPr lang="en-US" altLang="en-US" sz="2000" dirty="0">
                  <a:latin typeface="Times New Roman" panose="02020603050405020304" pitchFamily="18" charset="0"/>
                </a:rPr>
                <a:t>statement</a:t>
              </a:r>
            </a:p>
          </p:txBody>
        </p:sp>
        <p:sp>
          <p:nvSpPr>
            <p:cNvPr id="16" name="Line 12"/>
            <p:cNvSpPr>
              <a:spLocks noChangeShapeType="1"/>
            </p:cNvSpPr>
            <p:nvPr/>
          </p:nvSpPr>
          <p:spPr bwMode="auto">
            <a:xfrm>
              <a:off x="3981" y="2716"/>
              <a:ext cx="0" cy="3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  <p:sp>
          <p:nvSpPr>
            <p:cNvPr id="17" name="Line 13"/>
            <p:cNvSpPr>
              <a:spLocks noChangeShapeType="1"/>
            </p:cNvSpPr>
            <p:nvPr/>
          </p:nvSpPr>
          <p:spPr bwMode="auto">
            <a:xfrm>
              <a:off x="3981" y="1812"/>
              <a:ext cx="0" cy="388"/>
            </a:xfrm>
            <a:prstGeom prst="lin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pPr algn="ctr"/>
              <a:endParaRPr lang="en-US"/>
            </a:p>
          </p:txBody>
        </p:sp>
      </p:grpSp>
      <p:sp>
        <p:nvSpPr>
          <p:cNvPr id="18" name="Rectangle 15"/>
          <p:cNvSpPr>
            <a:spLocks noChangeArrowheads="1"/>
          </p:cNvSpPr>
          <p:nvPr/>
        </p:nvSpPr>
        <p:spPr bwMode="auto">
          <a:xfrm>
            <a:off x="4724400" y="4114800"/>
            <a:ext cx="4905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>
                <a:solidFill>
                  <a:schemeClr val="tx2"/>
                </a:solidFill>
                <a:latin typeface="Times New Roman" panose="02020603050405020304" pitchFamily="18" charset="0"/>
                <a:sym typeface="Symbol" panose="05050102010706020507" pitchFamily="18" charset="2"/>
              </a:rPr>
              <a:t></a:t>
            </a:r>
          </a:p>
        </p:txBody>
      </p:sp>
      <p:grpSp>
        <p:nvGrpSpPr>
          <p:cNvPr id="19" name="Group 16"/>
          <p:cNvGrpSpPr>
            <a:grpSpLocks/>
          </p:cNvGrpSpPr>
          <p:nvPr/>
        </p:nvGrpSpPr>
        <p:grpSpPr bwMode="auto">
          <a:xfrm>
            <a:off x="3746502" y="2743200"/>
            <a:ext cx="3949698" cy="982663"/>
            <a:chOff x="1824" y="1344"/>
            <a:chExt cx="2448" cy="672"/>
          </a:xfrm>
        </p:grpSpPr>
        <p:sp>
          <p:nvSpPr>
            <p:cNvPr id="20" name="AutoShape 17"/>
            <p:cNvSpPr>
              <a:spLocks noChangeArrowheads="1"/>
            </p:cNvSpPr>
            <p:nvPr/>
          </p:nvSpPr>
          <p:spPr bwMode="auto">
            <a:xfrm>
              <a:off x="2496" y="1344"/>
              <a:ext cx="1776" cy="672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dirty="0">
                  <a:latin typeface="Trebuchet MS" panose="020B0603020202020204" pitchFamily="34" charset="0"/>
                </a:rPr>
                <a:t>Statement simply means</a:t>
              </a:r>
            </a:p>
            <a:p>
              <a:pPr eaLnBrk="1" hangingPunct="1"/>
              <a:r>
                <a:rPr lang="en-US" altLang="en-US" dirty="0">
                  <a:latin typeface="Trebuchet MS" panose="020B0603020202020204" pitchFamily="34" charset="0"/>
                </a:rPr>
                <a:t> command or instruction</a:t>
              </a:r>
            </a:p>
          </p:txBody>
        </p:sp>
        <p:sp>
          <p:nvSpPr>
            <p:cNvPr id="21" name="Line 18"/>
            <p:cNvSpPr>
              <a:spLocks noChangeShapeType="1"/>
            </p:cNvSpPr>
            <p:nvPr/>
          </p:nvSpPr>
          <p:spPr bwMode="auto">
            <a:xfrm flipH="1">
              <a:off x="1824" y="1632"/>
              <a:ext cx="672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7918017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18" grpId="0" autoUpdateAnimBg="0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2968375" y="1066800"/>
            <a:ext cx="2514600" cy="5326356"/>
          </a:xfrm>
          <a:prstGeom prst="rect">
            <a:avLst/>
          </a:prstGeom>
          <a:solidFill>
            <a:srgbClr val="7030A0">
              <a:alpha val="50195"/>
            </a:srgbClr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MY" altLang="en-US"/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79954100"/>
              </p:ext>
            </p:extLst>
          </p:nvPr>
        </p:nvGraphicFramePr>
        <p:xfrm>
          <a:off x="3352800" y="1066800"/>
          <a:ext cx="1697038" cy="561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8195" name="Visio" r:id="rId3" imgW="1204636" imgH="3995097" progId="Visio.Drawing.11">
                  <p:embed/>
                </p:oleObj>
              </mc:Choice>
              <mc:Fallback>
                <p:oleObj name="Visio" r:id="rId3" imgW="1204636" imgH="3995097" progId="Visio.Drawing.11">
                  <p:embed/>
                  <p:pic>
                    <p:nvPicPr>
                      <p:cNvPr id="717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2800" y="1066800"/>
                        <a:ext cx="1697038" cy="561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" name="Title 1"/>
          <p:cNvSpPr txBox="1">
            <a:spLocks/>
          </p:cNvSpPr>
          <p:nvPr/>
        </p:nvSpPr>
        <p:spPr bwMode="auto">
          <a:xfrm>
            <a:off x="228600" y="-7620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GB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 of </a:t>
            </a:r>
          </a:p>
          <a:p>
            <a:r>
              <a:rPr lang="en-GB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Sequential Flowchart 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56490087"/>
      </p:ext>
    </p:extLst>
  </p:cSld>
  <p:clrMapOvr>
    <a:masterClrMapping/>
  </p:clrMapOvr>
  <p:transition/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6973887" cy="850900"/>
          </a:xfrm>
          <a:prstGeom prst="snip2Diag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GB" cap="none" dirty="0"/>
              <a:t>Flowchart Structures: Selection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78371599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Selection Structure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529154"/>
            <a:ext cx="8229600" cy="1137846"/>
          </a:xfrm>
        </p:spPr>
        <p:txBody>
          <a:bodyPr/>
          <a:lstStyle/>
          <a:p>
            <a:r>
              <a:rPr lang="en-US" dirty="0"/>
              <a:t>Selection allows you to choose between two or more alternatives; that is it allows you to make decision.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2743199"/>
            <a:ext cx="8229600" cy="1371601"/>
          </a:xfrm>
        </p:spPr>
        <p:txBody>
          <a:bodyPr/>
          <a:lstStyle/>
          <a:p>
            <a:r>
              <a:rPr lang="en-US" dirty="0"/>
              <a:t>Decisions made by a computer must be very simple since everything in the computer ultimately reduces to either true (1) or false (0).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5645" y="4191000"/>
            <a:ext cx="8229600" cy="1371600"/>
          </a:xfrm>
        </p:spPr>
        <p:txBody>
          <a:bodyPr anchor="ctr"/>
          <a:lstStyle/>
          <a:p>
            <a:r>
              <a:rPr lang="en-US" dirty="0"/>
              <a:t>If complex decisions are required, it is the programmer’s job to reduce them to a series of simple decisions that the computer can handle.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8129048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69D4015-8DD7-C94C-90CD-54172016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/>
              <a:t>Course Synopsis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21746E3-60C3-B840-B583-A87BB73BE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600"/>
              <a:t>As a fundamental subject, this course equips the students with theory and practice on problem solving techniques by using the structured approach. </a:t>
            </a:r>
          </a:p>
          <a:p>
            <a:r>
              <a:rPr lang="en-GB" sz="2600"/>
              <a:t>Students are required to develop programs using C++ programming language, in order to solve simple to moderate problems. </a:t>
            </a:r>
          </a:p>
          <a:p>
            <a:endParaRPr lang="ms-MY" sz="2600"/>
          </a:p>
        </p:txBody>
      </p:sp>
    </p:spTree>
    <p:extLst>
      <p:ext uri="{BB962C8B-B14F-4D97-AF65-F5344CB8AC3E}">
        <p14:creationId xmlns:p14="http://schemas.microsoft.com/office/powerpoint/2010/main" val="3330573864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600200"/>
            <a:ext cx="8229600" cy="762000"/>
          </a:xfrm>
          <a:prstGeom prst="roundRect">
            <a:avLst>
              <a:gd name="adj" fmla="val 11977"/>
            </a:avLst>
          </a:prstGeo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Problem 1: Determine whether profit, return capital or loss.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2743200"/>
            <a:ext cx="8229600" cy="762000"/>
          </a:xfrm>
        </p:spPr>
        <p:txBody>
          <a:bodyPr anchor="ctr" anchorCtr="0"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Problem 2: Determine whether a number is even or odd.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7200" y="3962400"/>
            <a:ext cx="8229600" cy="1143000"/>
          </a:xfrm>
        </p:spPr>
        <p:txBody>
          <a:bodyPr anchor="ctr" anchorCtr="0"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Problem 3: Determine whether the marks is less than 60%. If it is less than 60, then print “fail”, otherwise print “pass”.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US" dirty="0"/>
              <a:t>Selection Structure: </a:t>
            </a:r>
          </a:p>
          <a:p>
            <a:r>
              <a:rPr lang="en-US" dirty="0"/>
              <a:t>Problem Examples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429741644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304800" y="1752600"/>
            <a:ext cx="8229600" cy="1524000"/>
          </a:xfrm>
          <a:solidFill>
            <a:schemeClr val="accent5">
              <a:lumMod val="75000"/>
            </a:schemeClr>
          </a:solidFill>
        </p:spPr>
        <p:txBody>
          <a:bodyPr anchor="ctr" anchorCtr="0"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Problem 4: Determine whether the speed limit exceeds 110 km per hour. If the speed exceeds 110, then fine = 300, otherwise fine = 0. Display fine.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304800" y="3733800"/>
            <a:ext cx="8229600" cy="1495925"/>
          </a:xfrm>
          <a:solidFill>
            <a:schemeClr val="accent6">
              <a:lumMod val="75000"/>
            </a:schemeClr>
          </a:solidFill>
        </p:spPr>
        <p:txBody>
          <a:bodyPr anchor="ctr" anchorCtr="0"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Problem 5: Determine whether the age is above 12 years old. If the age is above 12, then ticket = 20, otherwise ticket = 10. Display ticket.</a:t>
            </a:r>
          </a:p>
        </p:txBody>
      </p:sp>
      <p:sp>
        <p:nvSpPr>
          <p:cNvPr id="8" name="Title 1"/>
          <p:cNvSpPr txBox="1">
            <a:spLocks/>
          </p:cNvSpPr>
          <p:nvPr/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US" dirty="0"/>
              <a:t>Selection Structure: </a:t>
            </a:r>
          </a:p>
          <a:p>
            <a:r>
              <a:rPr lang="en-US" dirty="0"/>
              <a:t>Problem Examples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5621794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ChangeArrowheads="1"/>
          </p:cNvSpPr>
          <p:nvPr>
            <p:ph type="title"/>
          </p:nvPr>
        </p:nvSpPr>
        <p:spPr>
          <a:xfrm>
            <a:off x="2005940" y="122238"/>
            <a:ext cx="7010400" cy="792162"/>
          </a:xfrm>
        </p:spPr>
        <p:txBody>
          <a:bodyPr/>
          <a:lstStyle/>
          <a:p>
            <a:pPr marL="342900" indent="-342900"/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Selection Structure (</a:t>
            </a:r>
            <a:r>
              <a:rPr lang="en-US" alt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cont..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) 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6868" name="Rounded Rectangle 4"/>
          <p:cNvSpPr>
            <a:spLocks noChangeArrowheads="1"/>
          </p:cNvSpPr>
          <p:nvPr/>
        </p:nvSpPr>
        <p:spPr bwMode="auto">
          <a:xfrm>
            <a:off x="838200" y="2667000"/>
            <a:ext cx="7391400" cy="2895600"/>
          </a:xfrm>
          <a:prstGeom prst="roundRect">
            <a:avLst>
              <a:gd name="adj" fmla="val 16667"/>
            </a:avLst>
          </a:prstGeom>
          <a:solidFill>
            <a:srgbClr val="CC0000">
              <a:alpha val="3098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Algorithm: one choice selection</a:t>
            </a: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n. 	</a:t>
            </a:r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 condition</a:t>
            </a: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		n.1 statement</a:t>
            </a: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n+1. </a:t>
            </a:r>
            <a:r>
              <a:rPr lang="en-US" altLang="en-US" sz="28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end_if</a:t>
            </a:r>
            <a:endParaRPr lang="en-US" alt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/>
            <a:endParaRPr lang="en-MY" alt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2" name="Rounded Rectangle 1"/>
          <p:cNvSpPr/>
          <p:nvPr/>
        </p:nvSpPr>
        <p:spPr>
          <a:xfrm>
            <a:off x="774032" y="1451674"/>
            <a:ext cx="7467600" cy="84895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838200" y="1414487"/>
            <a:ext cx="7239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400" dirty="0">
                <a:solidFill>
                  <a:schemeClr val="bg1"/>
                </a:solidFill>
                <a:cs typeface="Arial" charset="0"/>
              </a:rPr>
              <a:t>Pseudo code – requires the use of the keywords </a:t>
            </a:r>
            <a:r>
              <a:rPr lang="en-US" sz="2400" dirty="0">
                <a:solidFill>
                  <a:srgbClr val="FF0000"/>
                </a:solidFill>
                <a:highlight>
                  <a:srgbClr val="FFFF00"/>
                </a:highlight>
                <a:cs typeface="Courier New" pitchFamily="49" charset="0"/>
              </a:rPr>
              <a:t>if</a:t>
            </a:r>
            <a:r>
              <a:rPr lang="en-US" sz="2400" dirty="0">
                <a:solidFill>
                  <a:schemeClr val="bg1"/>
                </a:solidFill>
                <a:cs typeface="Arial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19249989"/>
      </p:ext>
    </p:extLst>
  </p:cSld>
  <p:clrMapOvr>
    <a:masterClrMapping/>
  </p:clrMapOvr>
  <p:transition/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title"/>
          </p:nvPr>
        </p:nvSpPr>
        <p:spPr>
          <a:xfrm>
            <a:off x="2194092" y="164097"/>
            <a:ext cx="6781800" cy="844383"/>
          </a:xfrm>
        </p:spPr>
        <p:txBody>
          <a:bodyPr/>
          <a:lstStyle/>
          <a:p>
            <a:pPr marL="342900" indent="-342900"/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Selection Structure (</a:t>
            </a:r>
            <a:r>
              <a:rPr lang="en-US" alt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cont..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)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7891" name="Rectangle 4"/>
          <p:cNvSpPr>
            <a:spLocks noChangeArrowheads="1"/>
          </p:cNvSpPr>
          <p:nvPr/>
        </p:nvSpPr>
        <p:spPr bwMode="auto">
          <a:xfrm>
            <a:off x="1371600" y="2187241"/>
            <a:ext cx="3810000" cy="2514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MY" altLang="en-US"/>
          </a:p>
        </p:txBody>
      </p:sp>
      <p:sp>
        <p:nvSpPr>
          <p:cNvPr id="37892" name="Text Box 5"/>
          <p:cNvSpPr txBox="1">
            <a:spLocks noChangeArrowheads="1"/>
          </p:cNvSpPr>
          <p:nvPr/>
        </p:nvSpPr>
        <p:spPr bwMode="auto">
          <a:xfrm>
            <a:off x="3276600" y="1326816"/>
            <a:ext cx="2286000" cy="784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i="1">
                <a:latin typeface="Trebuchet MS" panose="020B0603020202020204" pitchFamily="34" charset="0"/>
              </a:rPr>
              <a:t>If</a:t>
            </a:r>
          </a:p>
          <a:p>
            <a:pPr eaLnBrk="1" hangingPunct="1">
              <a:spcBef>
                <a:spcPct val="50000"/>
              </a:spcBef>
            </a:pPr>
            <a:r>
              <a:rPr lang="en-US" altLang="en-US">
                <a:latin typeface="Trebuchet MS" panose="020B0603020202020204" pitchFamily="34" charset="0"/>
              </a:rPr>
              <a:t>(one-choice)</a:t>
            </a:r>
          </a:p>
        </p:txBody>
      </p:sp>
      <p:sp>
        <p:nvSpPr>
          <p:cNvPr id="37893" name="AutoShape 6"/>
          <p:cNvSpPr>
            <a:spLocks noChangeArrowheads="1"/>
          </p:cNvSpPr>
          <p:nvPr/>
        </p:nvSpPr>
        <p:spPr bwMode="auto">
          <a:xfrm>
            <a:off x="1828800" y="2492041"/>
            <a:ext cx="18288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condition</a:t>
            </a:r>
          </a:p>
        </p:txBody>
      </p:sp>
      <p:sp>
        <p:nvSpPr>
          <p:cNvPr id="37894" name="Rectangle 7"/>
          <p:cNvSpPr>
            <a:spLocks noChangeArrowheads="1"/>
          </p:cNvSpPr>
          <p:nvPr/>
        </p:nvSpPr>
        <p:spPr bwMode="auto">
          <a:xfrm>
            <a:off x="3505200" y="3482641"/>
            <a:ext cx="1447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>
                <a:latin typeface="Trebuchet MS" panose="020B0603020202020204" pitchFamily="34" charset="0"/>
              </a:rPr>
              <a:t>statement</a:t>
            </a:r>
          </a:p>
        </p:txBody>
      </p:sp>
      <p:sp>
        <p:nvSpPr>
          <p:cNvPr id="37895" name="Line 8"/>
          <p:cNvSpPr>
            <a:spLocks noChangeShapeType="1"/>
          </p:cNvSpPr>
          <p:nvPr/>
        </p:nvSpPr>
        <p:spPr bwMode="auto">
          <a:xfrm flipH="1">
            <a:off x="2743199" y="3254040"/>
            <a:ext cx="1" cy="175260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6" name="Line 9"/>
          <p:cNvSpPr>
            <a:spLocks noChangeShapeType="1"/>
          </p:cNvSpPr>
          <p:nvPr/>
        </p:nvSpPr>
        <p:spPr bwMode="auto">
          <a:xfrm>
            <a:off x="4267200" y="3939841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7" name="Line 10"/>
          <p:cNvSpPr>
            <a:spLocks noChangeShapeType="1"/>
          </p:cNvSpPr>
          <p:nvPr/>
        </p:nvSpPr>
        <p:spPr bwMode="auto">
          <a:xfrm flipH="1">
            <a:off x="2743200" y="4549441"/>
            <a:ext cx="1524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7899" name="Line 13"/>
          <p:cNvSpPr>
            <a:spLocks noChangeShapeType="1"/>
          </p:cNvSpPr>
          <p:nvPr/>
        </p:nvSpPr>
        <p:spPr bwMode="auto">
          <a:xfrm>
            <a:off x="2743200" y="1882441"/>
            <a:ext cx="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37900" name="Group 14"/>
          <p:cNvGrpSpPr>
            <a:grpSpLocks/>
          </p:cNvGrpSpPr>
          <p:nvPr/>
        </p:nvGrpSpPr>
        <p:grpSpPr bwMode="auto">
          <a:xfrm>
            <a:off x="3657600" y="2568241"/>
            <a:ext cx="609600" cy="914400"/>
            <a:chOff x="2064" y="1440"/>
            <a:chExt cx="384" cy="576"/>
          </a:xfrm>
        </p:grpSpPr>
        <p:sp>
          <p:nvSpPr>
            <p:cNvPr id="37917" name="Line 15"/>
            <p:cNvSpPr>
              <a:spLocks noChangeShapeType="1"/>
            </p:cNvSpPr>
            <p:nvPr/>
          </p:nvSpPr>
          <p:spPr bwMode="auto">
            <a:xfrm>
              <a:off x="2064" y="1632"/>
              <a:ext cx="384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18" name="Line 16"/>
            <p:cNvSpPr>
              <a:spLocks noChangeShapeType="1"/>
            </p:cNvSpPr>
            <p:nvPr/>
          </p:nvSpPr>
          <p:spPr bwMode="auto">
            <a:xfrm>
              <a:off x="2448" y="1632"/>
              <a:ext cx="0" cy="38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19" name="Rectangle 17"/>
            <p:cNvSpPr>
              <a:spLocks noChangeArrowheads="1"/>
            </p:cNvSpPr>
            <p:nvPr/>
          </p:nvSpPr>
          <p:spPr bwMode="auto">
            <a:xfrm>
              <a:off x="2064" y="1440"/>
              <a:ext cx="379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latin typeface="Trebuchet MS" panose="020B0603020202020204" pitchFamily="34" charset="0"/>
                </a:rPr>
                <a:t>TRUE</a:t>
              </a:r>
            </a:p>
          </p:txBody>
        </p:sp>
      </p:grpSp>
      <p:sp>
        <p:nvSpPr>
          <p:cNvPr id="37901" name="Rectangle 18"/>
          <p:cNvSpPr>
            <a:spLocks noChangeArrowheads="1"/>
          </p:cNvSpPr>
          <p:nvPr/>
        </p:nvSpPr>
        <p:spPr bwMode="auto">
          <a:xfrm>
            <a:off x="1905000" y="3177841"/>
            <a:ext cx="65405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>
                <a:latin typeface="Trebuchet MS" panose="020B0603020202020204" pitchFamily="34" charset="0"/>
              </a:rPr>
              <a:t>FALSE</a:t>
            </a:r>
          </a:p>
        </p:txBody>
      </p:sp>
      <p:grpSp>
        <p:nvGrpSpPr>
          <p:cNvPr id="37902" name="Group 19"/>
          <p:cNvGrpSpPr>
            <a:grpSpLocks/>
          </p:cNvGrpSpPr>
          <p:nvPr/>
        </p:nvGrpSpPr>
        <p:grpSpPr bwMode="auto">
          <a:xfrm>
            <a:off x="5715000" y="2339641"/>
            <a:ext cx="2667000" cy="1981200"/>
            <a:chOff x="3360" y="1296"/>
            <a:chExt cx="1680" cy="1248"/>
          </a:xfrm>
        </p:grpSpPr>
        <p:sp>
          <p:nvSpPr>
            <p:cNvPr id="37912" name="Rectangle 20"/>
            <p:cNvSpPr>
              <a:spLocks noChangeArrowheads="1"/>
            </p:cNvSpPr>
            <p:nvPr/>
          </p:nvSpPr>
          <p:spPr bwMode="auto">
            <a:xfrm>
              <a:off x="3360" y="1680"/>
              <a:ext cx="309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4400">
                  <a:solidFill>
                    <a:schemeClr val="tx2"/>
                  </a:solidFill>
                  <a:latin typeface="Trebuchet MS" panose="020B0603020202020204" pitchFamily="34" charset="0"/>
                  <a:sym typeface="Symbol" panose="05050102010706020507" pitchFamily="18" charset="2"/>
                </a:rPr>
                <a:t></a:t>
              </a:r>
            </a:p>
          </p:txBody>
        </p:sp>
        <p:grpSp>
          <p:nvGrpSpPr>
            <p:cNvPr id="37913" name="Group 21"/>
            <p:cNvGrpSpPr>
              <a:grpSpLocks/>
            </p:cNvGrpSpPr>
            <p:nvPr/>
          </p:nvGrpSpPr>
          <p:grpSpPr bwMode="auto">
            <a:xfrm>
              <a:off x="4080" y="1293"/>
              <a:ext cx="960" cy="1247"/>
              <a:chOff x="8640" y="5020"/>
              <a:chExt cx="1440" cy="1800"/>
            </a:xfrm>
          </p:grpSpPr>
          <p:sp>
            <p:nvSpPr>
              <p:cNvPr id="37914" name="Rectangle 22"/>
              <p:cNvSpPr>
                <a:spLocks noChangeArrowheads="1"/>
              </p:cNvSpPr>
              <p:nvPr/>
            </p:nvSpPr>
            <p:spPr bwMode="auto">
              <a:xfrm>
                <a:off x="8640" y="5560"/>
                <a:ext cx="1440" cy="7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en-US" sz="2000">
                  <a:latin typeface="Trebuchet MS" panose="020B0603020202020204" pitchFamily="34" charset="0"/>
                </a:endParaRPr>
              </a:p>
              <a:p>
                <a:r>
                  <a:rPr lang="en-US" altLang="en-US" sz="2000">
                    <a:latin typeface="Trebuchet MS" panose="020B0603020202020204" pitchFamily="34" charset="0"/>
                  </a:rPr>
                  <a:t>statement</a:t>
                </a:r>
              </a:p>
            </p:txBody>
          </p:sp>
          <p:sp>
            <p:nvSpPr>
              <p:cNvPr id="37915" name="Line 23"/>
              <p:cNvSpPr>
                <a:spLocks noChangeShapeType="1"/>
              </p:cNvSpPr>
              <p:nvPr/>
            </p:nvSpPr>
            <p:spPr bwMode="auto">
              <a:xfrm>
                <a:off x="9360" y="6280"/>
                <a:ext cx="0" cy="5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37916" name="Line 24"/>
              <p:cNvSpPr>
                <a:spLocks noChangeShapeType="1"/>
              </p:cNvSpPr>
              <p:nvPr/>
            </p:nvSpPr>
            <p:spPr bwMode="auto">
              <a:xfrm>
                <a:off x="9360" y="5020"/>
                <a:ext cx="0" cy="5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37903" name="Text Box 25"/>
          <p:cNvSpPr txBox="1">
            <a:spLocks noChangeArrowheads="1"/>
          </p:cNvSpPr>
          <p:nvPr/>
        </p:nvSpPr>
        <p:spPr bwMode="auto">
          <a:xfrm>
            <a:off x="914400" y="6248400"/>
            <a:ext cx="74676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endParaRPr lang="en-US" altLang="en-US" sz="2400">
              <a:latin typeface="Trebuchet MS" panose="020B0603020202020204" pitchFamily="34" charset="0"/>
            </a:endParaRPr>
          </a:p>
        </p:txBody>
      </p:sp>
      <p:sp>
        <p:nvSpPr>
          <p:cNvPr id="37904" name="Text Box 26"/>
          <p:cNvSpPr txBox="1">
            <a:spLocks noChangeArrowheads="1"/>
          </p:cNvSpPr>
          <p:nvPr/>
        </p:nvSpPr>
        <p:spPr bwMode="auto">
          <a:xfrm>
            <a:off x="769854" y="5203825"/>
            <a:ext cx="7756692" cy="954088"/>
          </a:xfrm>
          <a:prstGeom prst="rect">
            <a:avLst/>
          </a:prstGeom>
          <a:solidFill>
            <a:schemeClr val="accent2"/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chemeClr val="bg1"/>
                </a:solidFill>
                <a:latin typeface="Trebuchet MS" panose="020B0603020202020204" pitchFamily="34" charset="0"/>
              </a:rPr>
              <a:t>If set condition is true, execute the statement, else do nothing </a:t>
            </a:r>
          </a:p>
        </p:txBody>
      </p:sp>
      <p:sp>
        <p:nvSpPr>
          <p:cNvPr id="37905" name="AutoShape 27"/>
          <p:cNvSpPr>
            <a:spLocks noChangeArrowheads="1"/>
          </p:cNvSpPr>
          <p:nvPr/>
        </p:nvSpPr>
        <p:spPr bwMode="auto">
          <a:xfrm>
            <a:off x="533400" y="1425241"/>
            <a:ext cx="1828800" cy="6096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latin typeface="Trebuchet MS" panose="020B0603020202020204" pitchFamily="34" charset="0"/>
              </a:rPr>
              <a:t>“do or don’t”</a:t>
            </a:r>
          </a:p>
        </p:txBody>
      </p:sp>
      <p:sp>
        <p:nvSpPr>
          <p:cNvPr id="43" name="AutoShape 28"/>
          <p:cNvSpPr>
            <a:spLocks noChangeArrowheads="1"/>
          </p:cNvSpPr>
          <p:nvPr/>
        </p:nvSpPr>
        <p:spPr bwMode="auto">
          <a:xfrm>
            <a:off x="1854200" y="2492041"/>
            <a:ext cx="1828800" cy="762000"/>
          </a:xfrm>
          <a:prstGeom prst="flowChartDecision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000">
                <a:latin typeface="Trebuchet MS" panose="020B0603020202020204" pitchFamily="34" charset="0"/>
              </a:rPr>
              <a:t>condition</a:t>
            </a:r>
          </a:p>
        </p:txBody>
      </p:sp>
      <p:grpSp>
        <p:nvGrpSpPr>
          <p:cNvPr id="5" name="Group 29"/>
          <p:cNvGrpSpPr>
            <a:grpSpLocks/>
          </p:cNvGrpSpPr>
          <p:nvPr/>
        </p:nvGrpSpPr>
        <p:grpSpPr bwMode="auto">
          <a:xfrm>
            <a:off x="3657600" y="2873041"/>
            <a:ext cx="609600" cy="609600"/>
            <a:chOff x="2064" y="1632"/>
            <a:chExt cx="384" cy="384"/>
          </a:xfrm>
        </p:grpSpPr>
        <p:sp>
          <p:nvSpPr>
            <p:cNvPr id="37910" name="Line 30"/>
            <p:cNvSpPr>
              <a:spLocks noChangeShapeType="1"/>
            </p:cNvSpPr>
            <p:nvPr/>
          </p:nvSpPr>
          <p:spPr bwMode="auto">
            <a:xfrm>
              <a:off x="2064" y="1632"/>
              <a:ext cx="384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37911" name="Line 31"/>
            <p:cNvSpPr>
              <a:spLocks noChangeShapeType="1"/>
            </p:cNvSpPr>
            <p:nvPr/>
          </p:nvSpPr>
          <p:spPr bwMode="auto">
            <a:xfrm>
              <a:off x="2448" y="1632"/>
              <a:ext cx="0" cy="384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47" name="Line 32"/>
          <p:cNvSpPr>
            <a:spLocks noChangeShapeType="1"/>
          </p:cNvSpPr>
          <p:nvPr/>
        </p:nvSpPr>
        <p:spPr bwMode="auto">
          <a:xfrm>
            <a:off x="2743199" y="3254040"/>
            <a:ext cx="0" cy="1060452"/>
          </a:xfrm>
          <a:prstGeom prst="line">
            <a:avLst/>
          </a:prstGeom>
          <a:noFill/>
          <a:ln w="254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1521429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 animBg="1" autoUpdateAnimBg="0"/>
      <p:bldP spid="4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533399" y="1524001"/>
            <a:ext cx="8053137" cy="1828799"/>
          </a:xfrm>
          <a:prstGeom prst="roundRect">
            <a:avLst>
              <a:gd name="adj" fmla="val 10042"/>
            </a:avLst>
          </a:prstGeom>
          <a:solidFill>
            <a:schemeClr val="accent5">
              <a:lumMod val="75000"/>
            </a:schemeClr>
          </a:solidFill>
        </p:spPr>
        <p:txBody>
          <a:bodyPr anchor="ctr" anchorCtr="0"/>
          <a:lstStyle/>
          <a:p>
            <a:r>
              <a:rPr lang="en-US" altLang="en-US" dirty="0"/>
              <a:t>Determine whether an input number is </a:t>
            </a:r>
            <a:r>
              <a:rPr lang="en-US" altLang="en-US" dirty="0">
                <a:solidFill>
                  <a:srgbClr val="FF0000"/>
                </a:solidFill>
                <a:highlight>
                  <a:srgbClr val="FFFF00"/>
                </a:highlight>
              </a:rPr>
              <a:t>even</a:t>
            </a:r>
            <a:r>
              <a:rPr lang="en-US" altLang="en-US" dirty="0"/>
              <a:t>. If the number is even, print “</a:t>
            </a:r>
            <a:r>
              <a:rPr lang="en-US" altLang="en-US" dirty="0">
                <a:solidFill>
                  <a:srgbClr val="0070C0"/>
                </a:solidFill>
                <a:highlight>
                  <a:srgbClr val="FFFF00"/>
                </a:highlight>
              </a:rPr>
              <a:t>This is even number</a:t>
            </a:r>
            <a:r>
              <a:rPr lang="en-US" altLang="en-US" dirty="0"/>
              <a:t>”.</a:t>
            </a:r>
          </a:p>
        </p:txBody>
      </p:sp>
      <p:sp>
        <p:nvSpPr>
          <p:cNvPr id="6" name="Title 1">
            <a:extLst>
              <a:ext uri="{FF2B5EF4-FFF2-40B4-BE49-F238E27FC236}">
                <a16:creationId xmlns:a16="http://schemas.microsoft.com/office/drawing/2014/main" id="{A4AE7216-252A-E74E-A19B-448D958662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81200" y="152400"/>
            <a:ext cx="5029200" cy="908050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Pseudocode Example</a:t>
            </a:r>
          </a:p>
        </p:txBody>
      </p:sp>
    </p:spTree>
    <p:extLst>
      <p:ext uri="{BB962C8B-B14F-4D97-AF65-F5344CB8AC3E}">
        <p14:creationId xmlns:p14="http://schemas.microsoft.com/office/powerpoint/2010/main" val="428583860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Title 1"/>
          <p:cNvSpPr>
            <a:spLocks noGrp="1"/>
          </p:cNvSpPr>
          <p:nvPr>
            <p:ph type="title"/>
          </p:nvPr>
        </p:nvSpPr>
        <p:spPr>
          <a:xfrm>
            <a:off x="1981200" y="152400"/>
            <a:ext cx="3886200" cy="908050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Pseudocode Example</a:t>
            </a:r>
          </a:p>
        </p:txBody>
      </p:sp>
      <p:sp>
        <p:nvSpPr>
          <p:cNvPr id="39939" name="Content Placeholder 2"/>
          <p:cNvSpPr>
            <a:spLocks noGrp="1"/>
          </p:cNvSpPr>
          <p:nvPr>
            <p:ph idx="1"/>
          </p:nvPr>
        </p:nvSpPr>
        <p:spPr>
          <a:xfrm>
            <a:off x="685800" y="1600200"/>
            <a:ext cx="7696200" cy="3733800"/>
          </a:xfrm>
          <a:solidFill>
            <a:schemeClr val="accent2"/>
          </a:solidFill>
        </p:spPr>
        <p:txBody>
          <a:bodyPr/>
          <a:lstStyle/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Start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Read n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If n modulus 2 == 0</a:t>
            </a:r>
          </a:p>
          <a:p>
            <a:pPr marL="400050" lvl="1" indent="0">
              <a:buNone/>
            </a:pPr>
            <a:r>
              <a:rPr lang="en-US" altLang="en-US" dirty="0">
                <a:solidFill>
                  <a:schemeClr val="bg1"/>
                </a:solidFill>
              </a:rPr>
              <a:t> 3.1  Print “This is an even number”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End if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End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8145E5F-AC76-7043-BE5C-538857A9AF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00800" y="137637"/>
            <a:ext cx="2606694" cy="1386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21997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Title 1"/>
          <p:cNvSpPr>
            <a:spLocks noGrp="1"/>
          </p:cNvSpPr>
          <p:nvPr>
            <p:ph type="title"/>
          </p:nvPr>
        </p:nvSpPr>
        <p:spPr>
          <a:xfrm>
            <a:off x="3733800" y="196056"/>
            <a:ext cx="3124200" cy="696913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Flowchart</a:t>
            </a:r>
          </a:p>
        </p:txBody>
      </p:sp>
      <p:sp>
        <p:nvSpPr>
          <p:cNvPr id="40963" name="AutoShape 2"/>
          <p:cNvSpPr>
            <a:spLocks noChangeArrowheads="1"/>
          </p:cNvSpPr>
          <p:nvPr/>
        </p:nvSpPr>
        <p:spPr bwMode="auto">
          <a:xfrm>
            <a:off x="2895600" y="1066800"/>
            <a:ext cx="1438275" cy="409575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Start</a:t>
            </a:r>
            <a:endParaRPr lang="en-US" altLang="en-US" sz="1400"/>
          </a:p>
        </p:txBody>
      </p:sp>
      <p:sp>
        <p:nvSpPr>
          <p:cNvPr id="40964" name="AutoShape 3"/>
          <p:cNvSpPr>
            <a:spLocks noChangeArrowheads="1"/>
          </p:cNvSpPr>
          <p:nvPr/>
        </p:nvSpPr>
        <p:spPr bwMode="auto">
          <a:xfrm>
            <a:off x="3028950" y="1903412"/>
            <a:ext cx="1238250" cy="533400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Read n</a:t>
            </a:r>
            <a:endParaRPr lang="en-US" altLang="en-US" sz="1400"/>
          </a:p>
        </p:txBody>
      </p:sp>
      <p:sp>
        <p:nvSpPr>
          <p:cNvPr id="40965" name="AutoShape 4"/>
          <p:cNvSpPr>
            <a:spLocks noChangeArrowheads="1"/>
          </p:cNvSpPr>
          <p:nvPr/>
        </p:nvSpPr>
        <p:spPr bwMode="auto">
          <a:xfrm>
            <a:off x="2895600" y="3084512"/>
            <a:ext cx="1457325" cy="866775"/>
          </a:xfrm>
          <a:prstGeom prst="flowChartDecisio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n % 2   </a:t>
            </a:r>
            <a:r>
              <a:rPr lang="en-US" altLang="en-US" sz="1400">
                <a:solidFill>
                  <a:schemeClr val="bg1"/>
                </a:solidFill>
                <a:latin typeface="Calibri" panose="020F0502020204030204" pitchFamily="34" charset="0"/>
              </a:rPr>
              <a:t>…</a:t>
            </a:r>
            <a:r>
              <a:rPr lang="en-US" altLang="en-US" sz="1400">
                <a:latin typeface="Calibri" panose="020F0502020204030204" pitchFamily="34" charset="0"/>
              </a:rPr>
              <a:t>= 0</a:t>
            </a:r>
            <a:endParaRPr lang="en-US" altLang="en-US" sz="1400"/>
          </a:p>
        </p:txBody>
      </p:sp>
      <p:sp>
        <p:nvSpPr>
          <p:cNvPr id="40966" name="AutoShape 5"/>
          <p:cNvSpPr>
            <a:spLocks noChangeArrowheads="1"/>
          </p:cNvSpPr>
          <p:nvPr/>
        </p:nvSpPr>
        <p:spPr bwMode="auto">
          <a:xfrm>
            <a:off x="2895600" y="4398962"/>
            <a:ext cx="1600200" cy="800100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Print “This is an even number”</a:t>
            </a:r>
            <a:endParaRPr lang="en-US" altLang="en-US" sz="1400"/>
          </a:p>
        </p:txBody>
      </p:sp>
      <p:sp>
        <p:nvSpPr>
          <p:cNvPr id="40967" name="AutoShape 6"/>
          <p:cNvSpPr>
            <a:spLocks noChangeArrowheads="1"/>
          </p:cNvSpPr>
          <p:nvPr/>
        </p:nvSpPr>
        <p:spPr bwMode="auto">
          <a:xfrm>
            <a:off x="2895600" y="5884862"/>
            <a:ext cx="1438275" cy="409575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End</a:t>
            </a:r>
            <a:endParaRPr lang="en-US" altLang="en-US" sz="1400"/>
          </a:p>
        </p:txBody>
      </p:sp>
      <p:cxnSp>
        <p:nvCxnSpPr>
          <p:cNvPr id="40968" name="AutoShape 7"/>
          <p:cNvCxnSpPr>
            <a:cxnSpLocks noChangeShapeType="1"/>
          </p:cNvCxnSpPr>
          <p:nvPr/>
        </p:nvCxnSpPr>
        <p:spPr bwMode="auto">
          <a:xfrm>
            <a:off x="3638550" y="1476375"/>
            <a:ext cx="0" cy="42703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69" name="AutoShape 8"/>
          <p:cNvCxnSpPr>
            <a:cxnSpLocks noChangeShapeType="1"/>
          </p:cNvCxnSpPr>
          <p:nvPr/>
        </p:nvCxnSpPr>
        <p:spPr bwMode="auto">
          <a:xfrm>
            <a:off x="3638550" y="2436812"/>
            <a:ext cx="0" cy="6477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70" name="AutoShape 9"/>
          <p:cNvCxnSpPr>
            <a:cxnSpLocks noChangeShapeType="1"/>
          </p:cNvCxnSpPr>
          <p:nvPr/>
        </p:nvCxnSpPr>
        <p:spPr bwMode="auto">
          <a:xfrm>
            <a:off x="3638550" y="3951287"/>
            <a:ext cx="0" cy="4476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71" name="AutoShape 10"/>
          <p:cNvCxnSpPr>
            <a:cxnSpLocks noChangeShapeType="1"/>
          </p:cNvCxnSpPr>
          <p:nvPr/>
        </p:nvCxnSpPr>
        <p:spPr bwMode="auto">
          <a:xfrm>
            <a:off x="3638550" y="5199062"/>
            <a:ext cx="0" cy="685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0972" name="Text Box 11"/>
          <p:cNvSpPr txBox="1">
            <a:spLocks noChangeArrowheads="1"/>
          </p:cNvSpPr>
          <p:nvPr/>
        </p:nvSpPr>
        <p:spPr bwMode="auto">
          <a:xfrm>
            <a:off x="2847975" y="3951287"/>
            <a:ext cx="619125" cy="2762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True</a:t>
            </a:r>
            <a:endParaRPr lang="en-US" altLang="en-US" sz="1400"/>
          </a:p>
        </p:txBody>
      </p:sp>
      <p:sp>
        <p:nvSpPr>
          <p:cNvPr id="40973" name="Text Box 12"/>
          <p:cNvSpPr txBox="1">
            <a:spLocks noChangeArrowheads="1"/>
          </p:cNvSpPr>
          <p:nvPr/>
        </p:nvSpPr>
        <p:spPr bwMode="auto">
          <a:xfrm>
            <a:off x="5353050" y="4075112"/>
            <a:ext cx="619125" cy="2762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False</a:t>
            </a:r>
            <a:endParaRPr lang="en-US" altLang="en-US" sz="1400"/>
          </a:p>
        </p:txBody>
      </p:sp>
      <p:cxnSp>
        <p:nvCxnSpPr>
          <p:cNvPr id="40974" name="AutoShape 13"/>
          <p:cNvCxnSpPr>
            <a:cxnSpLocks noChangeShapeType="1"/>
          </p:cNvCxnSpPr>
          <p:nvPr/>
        </p:nvCxnSpPr>
        <p:spPr bwMode="auto">
          <a:xfrm>
            <a:off x="4352925" y="3522662"/>
            <a:ext cx="8382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75" name="AutoShape 14"/>
          <p:cNvCxnSpPr>
            <a:cxnSpLocks noChangeShapeType="1"/>
          </p:cNvCxnSpPr>
          <p:nvPr/>
        </p:nvCxnSpPr>
        <p:spPr bwMode="auto">
          <a:xfrm rot="16200000" flipH="1">
            <a:off x="3935412" y="4778375"/>
            <a:ext cx="2551113" cy="396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0976" name="AutoShape 15"/>
          <p:cNvCxnSpPr>
            <a:cxnSpLocks noChangeShapeType="1"/>
          </p:cNvCxnSpPr>
          <p:nvPr/>
        </p:nvCxnSpPr>
        <p:spPr bwMode="auto">
          <a:xfrm flipH="1">
            <a:off x="4295775" y="6073775"/>
            <a:ext cx="9239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2535489909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2082140" y="70060"/>
            <a:ext cx="6604660" cy="1363662"/>
          </a:xfrm>
        </p:spPr>
        <p:txBody>
          <a:bodyPr/>
          <a:lstStyle/>
          <a:p>
            <a:pPr marL="342900" indent="-342900"/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Selection Structure (</a:t>
            </a:r>
            <a:r>
              <a:rPr lang="en-US" alt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cont..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)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57200" y="1600200"/>
            <a:ext cx="8229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4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Pseudo code – requires the use of the keywords </a:t>
            </a:r>
            <a:r>
              <a:rPr lang="en-US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if</a:t>
            </a:r>
            <a:r>
              <a:rPr lang="en-US" sz="24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 and </a:t>
            </a:r>
            <a:r>
              <a:rPr lang="en-US" sz="2400" b="1" dirty="0">
                <a:solidFill>
                  <a:srgbClr val="FF0000"/>
                </a:solidFill>
                <a:latin typeface="Courier New" pitchFamily="49" charset="0"/>
                <a:cs typeface="Courier New" pitchFamily="49" charset="0"/>
              </a:rPr>
              <a:t>else</a:t>
            </a:r>
            <a:r>
              <a:rPr lang="en-US" sz="24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.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endParaRPr lang="en-US" kern="0" dirty="0">
              <a:latin typeface="+mn-lt"/>
              <a:cs typeface="+mn-cs"/>
            </a:endParaRPr>
          </a:p>
        </p:txBody>
      </p:sp>
      <p:sp>
        <p:nvSpPr>
          <p:cNvPr id="41988" name="Rounded Rectangle 4"/>
          <p:cNvSpPr>
            <a:spLocks noChangeArrowheads="1"/>
          </p:cNvSpPr>
          <p:nvPr/>
        </p:nvSpPr>
        <p:spPr bwMode="auto">
          <a:xfrm>
            <a:off x="818147" y="2428875"/>
            <a:ext cx="7391400" cy="3971925"/>
          </a:xfrm>
          <a:prstGeom prst="roundRect">
            <a:avLst>
              <a:gd name="adj" fmla="val 16667"/>
            </a:avLst>
          </a:prstGeom>
          <a:solidFill>
            <a:srgbClr val="CC0000">
              <a:alpha val="3098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Algorithm: two choices selection</a:t>
            </a:r>
          </a:p>
          <a:p>
            <a:pPr eaLnBrk="1" hangingPunct="1"/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/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n. 	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if</a:t>
            </a:r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 condition</a:t>
            </a:r>
          </a:p>
          <a:p>
            <a:pPr eaLnBrk="1" hangingPunct="1"/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		n.1 statement</a:t>
            </a:r>
          </a:p>
          <a:p>
            <a:pPr eaLnBrk="1" hangingPunct="1"/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		:</a:t>
            </a:r>
          </a:p>
          <a:p>
            <a:pPr eaLnBrk="1" hangingPunct="1"/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n+1. </a:t>
            </a:r>
            <a:r>
              <a:rPr lang="en-US" alt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else</a:t>
            </a:r>
          </a:p>
          <a:p>
            <a:pPr eaLnBrk="1" hangingPunct="1"/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	n+1.1 statement</a:t>
            </a:r>
          </a:p>
          <a:p>
            <a:pPr eaLnBrk="1" hangingPunct="1"/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	:</a:t>
            </a:r>
          </a:p>
          <a:p>
            <a:pPr eaLnBrk="1" hangingPunct="1"/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n+2. </a:t>
            </a:r>
            <a:r>
              <a:rPr lang="en-US" altLang="en-US" sz="2400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end_if</a:t>
            </a:r>
            <a:endParaRPr lang="en-US" alt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/>
            <a:r>
              <a:rPr lang="en-US" altLang="en-US" sz="24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/>
            <a:endParaRPr lang="en-MY" altLang="en-US" sz="24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70166523"/>
      </p:ext>
    </p:extLst>
  </p:cSld>
  <p:clrMapOvr>
    <a:masterClrMapping/>
  </p:clrMapOvr>
  <p:transition/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>
          <a:xfrm>
            <a:off x="2171700" y="116222"/>
            <a:ext cx="6781800" cy="882650"/>
          </a:xfrm>
        </p:spPr>
        <p:txBody>
          <a:bodyPr/>
          <a:lstStyle/>
          <a:p>
            <a:pPr marL="342900" indent="-342900"/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Selection Structure (</a:t>
            </a:r>
            <a:r>
              <a:rPr lang="en-US" alt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cont..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)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3011" name="Rectangle 4"/>
          <p:cNvSpPr>
            <a:spLocks noChangeArrowheads="1"/>
          </p:cNvSpPr>
          <p:nvPr/>
        </p:nvSpPr>
        <p:spPr bwMode="auto">
          <a:xfrm>
            <a:off x="685800" y="2289343"/>
            <a:ext cx="4419600" cy="2667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 sz="2400">
              <a:latin typeface="Trebuchet MS" panose="020B0603020202020204" pitchFamily="34" charset="0"/>
            </a:endParaRPr>
          </a:p>
        </p:txBody>
      </p:sp>
      <p:sp>
        <p:nvSpPr>
          <p:cNvPr id="36" name="Rectangle 5"/>
          <p:cNvSpPr txBox="1">
            <a:spLocks noChangeArrowheads="1"/>
          </p:cNvSpPr>
          <p:nvPr/>
        </p:nvSpPr>
        <p:spPr bwMode="auto">
          <a:xfrm>
            <a:off x="685800" y="1376530"/>
            <a:ext cx="7772400" cy="608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1900" kern="0">
                <a:latin typeface="Trebuchet MS" pitchFamily="34" charset="0"/>
                <a:ea typeface="+mj-ea"/>
                <a:cs typeface="+mj-cs"/>
              </a:rPr>
              <a:t>If-else</a:t>
            </a:r>
            <a:br>
              <a:rPr lang="en-US" sz="1900" kern="0">
                <a:latin typeface="Trebuchet MS" pitchFamily="34" charset="0"/>
                <a:ea typeface="+mj-ea"/>
                <a:cs typeface="+mj-cs"/>
              </a:rPr>
            </a:br>
            <a:r>
              <a:rPr lang="en-US" sz="1700" kern="0">
                <a:latin typeface="Tahoma" charset="0"/>
                <a:ea typeface="+mj-ea"/>
                <a:cs typeface="+mj-cs"/>
              </a:rPr>
              <a:t>(two-choices)</a:t>
            </a:r>
            <a:br>
              <a:rPr lang="en-US" sz="1700" kern="0">
                <a:latin typeface="Tahoma" charset="0"/>
                <a:ea typeface="+mj-ea"/>
                <a:cs typeface="+mj-cs"/>
              </a:rPr>
            </a:br>
            <a:endParaRPr lang="en-US" sz="1700" kern="0">
              <a:latin typeface="Tahoma" charset="0"/>
              <a:ea typeface="+mj-ea"/>
              <a:cs typeface="+mj-cs"/>
            </a:endParaRPr>
          </a:p>
        </p:txBody>
      </p:sp>
      <p:sp>
        <p:nvSpPr>
          <p:cNvPr id="43013" name="AutoShape 6"/>
          <p:cNvSpPr>
            <a:spLocks noChangeArrowheads="1"/>
          </p:cNvSpPr>
          <p:nvPr/>
        </p:nvSpPr>
        <p:spPr bwMode="auto">
          <a:xfrm>
            <a:off x="1981200" y="2517943"/>
            <a:ext cx="1828800" cy="7620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condition</a:t>
            </a:r>
          </a:p>
        </p:txBody>
      </p:sp>
      <p:sp>
        <p:nvSpPr>
          <p:cNvPr id="43014" name="Rectangle 7"/>
          <p:cNvSpPr>
            <a:spLocks noChangeArrowheads="1"/>
          </p:cNvSpPr>
          <p:nvPr/>
        </p:nvSpPr>
        <p:spPr bwMode="auto">
          <a:xfrm>
            <a:off x="3505200" y="3737143"/>
            <a:ext cx="1447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Statement 2</a:t>
            </a:r>
          </a:p>
        </p:txBody>
      </p:sp>
      <p:sp>
        <p:nvSpPr>
          <p:cNvPr id="43015" name="Rectangle 8"/>
          <p:cNvSpPr>
            <a:spLocks noChangeArrowheads="1"/>
          </p:cNvSpPr>
          <p:nvPr/>
        </p:nvSpPr>
        <p:spPr bwMode="auto">
          <a:xfrm>
            <a:off x="838200" y="3737143"/>
            <a:ext cx="14478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Statement 1</a:t>
            </a:r>
          </a:p>
        </p:txBody>
      </p:sp>
      <p:sp>
        <p:nvSpPr>
          <p:cNvPr id="43016" name="Line 9"/>
          <p:cNvSpPr>
            <a:spLocks noChangeShapeType="1"/>
          </p:cNvSpPr>
          <p:nvPr/>
        </p:nvSpPr>
        <p:spPr bwMode="auto">
          <a:xfrm flipH="1">
            <a:off x="1524000" y="2898943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7" name="Line 10"/>
          <p:cNvSpPr>
            <a:spLocks noChangeShapeType="1"/>
          </p:cNvSpPr>
          <p:nvPr/>
        </p:nvSpPr>
        <p:spPr bwMode="auto">
          <a:xfrm>
            <a:off x="1524000" y="2898943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8" name="Line 11"/>
          <p:cNvSpPr>
            <a:spLocks noChangeShapeType="1"/>
          </p:cNvSpPr>
          <p:nvPr/>
        </p:nvSpPr>
        <p:spPr bwMode="auto">
          <a:xfrm>
            <a:off x="3810000" y="2898943"/>
            <a:ext cx="3810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19" name="Line 12"/>
          <p:cNvSpPr>
            <a:spLocks noChangeShapeType="1"/>
          </p:cNvSpPr>
          <p:nvPr/>
        </p:nvSpPr>
        <p:spPr bwMode="auto">
          <a:xfrm>
            <a:off x="4191000" y="2898943"/>
            <a:ext cx="0" cy="838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0" name="Line 13"/>
          <p:cNvSpPr>
            <a:spLocks noChangeShapeType="1"/>
          </p:cNvSpPr>
          <p:nvPr/>
        </p:nvSpPr>
        <p:spPr bwMode="auto">
          <a:xfrm>
            <a:off x="1524000" y="4194343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1" name="Line 14"/>
          <p:cNvSpPr>
            <a:spLocks noChangeShapeType="1"/>
          </p:cNvSpPr>
          <p:nvPr/>
        </p:nvSpPr>
        <p:spPr bwMode="auto">
          <a:xfrm>
            <a:off x="4191000" y="4194343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2" name="Line 15"/>
          <p:cNvSpPr>
            <a:spLocks noChangeShapeType="1"/>
          </p:cNvSpPr>
          <p:nvPr/>
        </p:nvSpPr>
        <p:spPr bwMode="auto">
          <a:xfrm>
            <a:off x="1524000" y="4740443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3" name="Line 16"/>
          <p:cNvSpPr>
            <a:spLocks noChangeShapeType="1"/>
          </p:cNvSpPr>
          <p:nvPr/>
        </p:nvSpPr>
        <p:spPr bwMode="auto">
          <a:xfrm flipH="1" flipV="1">
            <a:off x="2936876" y="4727742"/>
            <a:ext cx="1254124" cy="9358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4" name="Rectangle 17"/>
          <p:cNvSpPr>
            <a:spLocks noChangeArrowheads="1"/>
          </p:cNvSpPr>
          <p:nvPr/>
        </p:nvSpPr>
        <p:spPr bwMode="auto">
          <a:xfrm>
            <a:off x="2778125" y="4602163"/>
            <a:ext cx="346075" cy="579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dirty="0">
                <a:latin typeface="Trebuchet MS" panose="020B0603020202020204" pitchFamily="34" charset="0"/>
                <a:cs typeface="Times New Roman" panose="02020603050405020304" pitchFamily="18" charset="0"/>
              </a:rPr>
              <a:t>°</a:t>
            </a:r>
          </a:p>
        </p:txBody>
      </p:sp>
      <p:sp>
        <p:nvSpPr>
          <p:cNvPr id="43025" name="Line 18"/>
          <p:cNvSpPr>
            <a:spLocks noChangeShapeType="1"/>
          </p:cNvSpPr>
          <p:nvPr/>
        </p:nvSpPr>
        <p:spPr bwMode="auto">
          <a:xfrm>
            <a:off x="2895600" y="4803943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grpSp>
        <p:nvGrpSpPr>
          <p:cNvPr id="43026" name="Group 19"/>
          <p:cNvGrpSpPr>
            <a:grpSpLocks/>
          </p:cNvGrpSpPr>
          <p:nvPr/>
        </p:nvGrpSpPr>
        <p:grpSpPr bwMode="auto">
          <a:xfrm>
            <a:off x="5334000" y="2822743"/>
            <a:ext cx="2667000" cy="1981200"/>
            <a:chOff x="3360" y="1296"/>
            <a:chExt cx="1680" cy="1248"/>
          </a:xfrm>
        </p:grpSpPr>
        <p:sp>
          <p:nvSpPr>
            <p:cNvPr id="43039" name="Rectangle 20"/>
            <p:cNvSpPr>
              <a:spLocks noChangeArrowheads="1"/>
            </p:cNvSpPr>
            <p:nvPr/>
          </p:nvSpPr>
          <p:spPr bwMode="auto">
            <a:xfrm>
              <a:off x="3360" y="1680"/>
              <a:ext cx="309" cy="48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4400">
                  <a:latin typeface="Trebuchet MS" panose="020B0603020202020204" pitchFamily="34" charset="0"/>
                  <a:sym typeface="Symbol" panose="05050102010706020507" pitchFamily="18" charset="2"/>
                </a:rPr>
                <a:t></a:t>
              </a:r>
            </a:p>
          </p:txBody>
        </p:sp>
        <p:grpSp>
          <p:nvGrpSpPr>
            <p:cNvPr id="43040" name="Group 21"/>
            <p:cNvGrpSpPr>
              <a:grpSpLocks/>
            </p:cNvGrpSpPr>
            <p:nvPr/>
          </p:nvGrpSpPr>
          <p:grpSpPr bwMode="auto">
            <a:xfrm>
              <a:off x="4080" y="1293"/>
              <a:ext cx="960" cy="1247"/>
              <a:chOff x="8640" y="5020"/>
              <a:chExt cx="1440" cy="1800"/>
            </a:xfrm>
          </p:grpSpPr>
          <p:sp>
            <p:nvSpPr>
              <p:cNvPr id="43041" name="Rectangle 22"/>
              <p:cNvSpPr>
                <a:spLocks noChangeArrowheads="1"/>
              </p:cNvSpPr>
              <p:nvPr/>
            </p:nvSpPr>
            <p:spPr bwMode="auto">
              <a:xfrm>
                <a:off x="8640" y="5560"/>
                <a:ext cx="1440" cy="720"/>
              </a:xfrm>
              <a:prstGeom prst="rect">
                <a:avLst/>
              </a:prstGeom>
              <a:solidFill>
                <a:srgbClr val="FFFFFF"/>
              </a:solidFill>
              <a:ln w="9525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>
                <a:lvl1pPr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1pPr>
                <a:lvl2pPr marL="742950" indent="-28575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2pPr>
                <a:lvl3pPr marL="11430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3pPr>
                <a:lvl4pPr marL="16002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4pPr>
                <a:lvl5pPr marL="2057400" indent="-228600" eaLnBrk="0" hangingPunct="0"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5pPr>
                <a:lvl6pPr marL="25146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6pPr>
                <a:lvl7pPr marL="29718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7pPr>
                <a:lvl8pPr marL="34290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8pPr>
                <a:lvl9pPr marL="3886200" indent="-228600" eaLnBrk="0" fontAlgn="base" hangingPunct="0">
                  <a:spcBef>
                    <a:spcPct val="0"/>
                  </a:spcBef>
                  <a:spcAft>
                    <a:spcPct val="0"/>
                  </a:spcAft>
                  <a:defRPr>
                    <a:solidFill>
                      <a:schemeClr val="tx1"/>
                    </a:solidFill>
                    <a:latin typeface="Arial" panose="020B0604020202020204" pitchFamily="34" charset="0"/>
                    <a:cs typeface="Arial" panose="020B0604020202020204" pitchFamily="34" charset="0"/>
                  </a:defRPr>
                </a:lvl9pPr>
              </a:lstStyle>
              <a:p>
                <a:endParaRPr lang="en-US" altLang="en-US" sz="1200">
                  <a:latin typeface="Trebuchet MS" panose="020B0603020202020204" pitchFamily="34" charset="0"/>
                </a:endParaRPr>
              </a:p>
              <a:p>
                <a:r>
                  <a:rPr lang="en-US" altLang="en-US" sz="1600">
                    <a:latin typeface="Trebuchet MS" panose="020B0603020202020204" pitchFamily="34" charset="0"/>
                  </a:rPr>
                  <a:t>statement</a:t>
                </a:r>
              </a:p>
            </p:txBody>
          </p:sp>
          <p:sp>
            <p:nvSpPr>
              <p:cNvPr id="43042" name="Line 23"/>
              <p:cNvSpPr>
                <a:spLocks noChangeShapeType="1"/>
              </p:cNvSpPr>
              <p:nvPr/>
            </p:nvSpPr>
            <p:spPr bwMode="auto">
              <a:xfrm>
                <a:off x="9360" y="6280"/>
                <a:ext cx="0" cy="5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  <p:sp>
            <p:nvSpPr>
              <p:cNvPr id="43043" name="Line 24"/>
              <p:cNvSpPr>
                <a:spLocks noChangeShapeType="1"/>
              </p:cNvSpPr>
              <p:nvPr/>
            </p:nvSpPr>
            <p:spPr bwMode="auto">
              <a:xfrm>
                <a:off x="9360" y="5020"/>
                <a:ext cx="0" cy="540"/>
              </a:xfrm>
              <a:prstGeom prst="line">
                <a:avLst/>
              </a:prstGeom>
              <a:noFill/>
              <a:ln w="9525">
                <a:solidFill>
                  <a:srgbClr val="000000"/>
                </a:solidFill>
                <a:round/>
                <a:headEnd/>
                <a:tailEnd type="triangle" w="med" len="med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US"/>
              </a:p>
            </p:txBody>
          </p:sp>
        </p:grpSp>
      </p:grpSp>
      <p:sp>
        <p:nvSpPr>
          <p:cNvPr id="43027" name="Text Box 25"/>
          <p:cNvSpPr txBox="1">
            <a:spLocks noChangeArrowheads="1"/>
          </p:cNvSpPr>
          <p:nvPr/>
        </p:nvSpPr>
        <p:spPr bwMode="auto">
          <a:xfrm>
            <a:off x="685800" y="5438785"/>
            <a:ext cx="7315200" cy="954088"/>
          </a:xfrm>
          <a:prstGeom prst="rect">
            <a:avLst/>
          </a:prstGeom>
          <a:solidFill>
            <a:schemeClr val="accent3"/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2800" dirty="0">
                <a:solidFill>
                  <a:schemeClr val="bg1"/>
                </a:solidFill>
                <a:latin typeface="Trebuchet MS" panose="020B0603020202020204" pitchFamily="34" charset="0"/>
              </a:rPr>
              <a:t>If set condition is true, execute the first statement, else execute second statement</a:t>
            </a:r>
          </a:p>
        </p:txBody>
      </p:sp>
      <p:sp>
        <p:nvSpPr>
          <p:cNvPr id="43028" name="Line 26"/>
          <p:cNvSpPr>
            <a:spLocks noChangeShapeType="1"/>
          </p:cNvSpPr>
          <p:nvPr/>
        </p:nvSpPr>
        <p:spPr bwMode="auto">
          <a:xfrm>
            <a:off x="2895600" y="2060743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43029" name="Rectangle 27"/>
          <p:cNvSpPr>
            <a:spLocks noChangeArrowheads="1"/>
          </p:cNvSpPr>
          <p:nvPr/>
        </p:nvSpPr>
        <p:spPr bwMode="auto">
          <a:xfrm>
            <a:off x="990600" y="2517943"/>
            <a:ext cx="628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>
                <a:latin typeface="Trebuchet MS" panose="020B0603020202020204" pitchFamily="34" charset="0"/>
              </a:rPr>
              <a:t>TRUE</a:t>
            </a:r>
          </a:p>
        </p:txBody>
      </p:sp>
      <p:sp>
        <p:nvSpPr>
          <p:cNvPr id="43030" name="Rectangle 28"/>
          <p:cNvSpPr>
            <a:spLocks noChangeArrowheads="1"/>
          </p:cNvSpPr>
          <p:nvPr/>
        </p:nvSpPr>
        <p:spPr bwMode="auto">
          <a:xfrm>
            <a:off x="4038600" y="2517943"/>
            <a:ext cx="685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>
                <a:latin typeface="Trebuchet MS" panose="020B0603020202020204" pitchFamily="34" charset="0"/>
              </a:rPr>
              <a:t>FALSE</a:t>
            </a:r>
          </a:p>
        </p:txBody>
      </p:sp>
      <p:sp>
        <p:nvSpPr>
          <p:cNvPr id="43031" name="AutoShape 29"/>
          <p:cNvSpPr>
            <a:spLocks noChangeArrowheads="1"/>
          </p:cNvSpPr>
          <p:nvPr/>
        </p:nvSpPr>
        <p:spPr bwMode="auto">
          <a:xfrm>
            <a:off x="3657600" y="1374943"/>
            <a:ext cx="1676400" cy="609600"/>
          </a:xfrm>
          <a:prstGeom prst="roundRect">
            <a:avLst>
              <a:gd name="adj" fmla="val 16667"/>
            </a:avLst>
          </a:prstGeom>
          <a:solidFill>
            <a:srgbClr val="FFFF99"/>
          </a:solidFill>
          <a:ln w="25400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>
                <a:solidFill>
                  <a:srgbClr val="FF0000"/>
                </a:solidFill>
                <a:latin typeface="Trebuchet MS" panose="020B0603020202020204" pitchFamily="34" charset="0"/>
              </a:rPr>
              <a:t>“do this or do that”</a:t>
            </a:r>
          </a:p>
        </p:txBody>
      </p:sp>
      <p:sp>
        <p:nvSpPr>
          <p:cNvPr id="71" name="AutoShape 30"/>
          <p:cNvSpPr>
            <a:spLocks noChangeArrowheads="1"/>
          </p:cNvSpPr>
          <p:nvPr/>
        </p:nvSpPr>
        <p:spPr bwMode="auto">
          <a:xfrm>
            <a:off x="1968500" y="2530643"/>
            <a:ext cx="1828800" cy="762000"/>
          </a:xfrm>
          <a:prstGeom prst="flowChartDecision">
            <a:avLst/>
          </a:prstGeom>
          <a:solidFill>
            <a:schemeClr val="bg1"/>
          </a:solidFill>
          <a:ln w="3810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condition</a:t>
            </a:r>
          </a:p>
        </p:txBody>
      </p:sp>
      <p:grpSp>
        <p:nvGrpSpPr>
          <p:cNvPr id="4" name="Group 31"/>
          <p:cNvGrpSpPr>
            <a:grpSpLocks/>
          </p:cNvGrpSpPr>
          <p:nvPr/>
        </p:nvGrpSpPr>
        <p:grpSpPr bwMode="auto">
          <a:xfrm>
            <a:off x="3810000" y="2886243"/>
            <a:ext cx="381000" cy="838200"/>
            <a:chOff x="2400" y="1336"/>
            <a:chExt cx="240" cy="528"/>
          </a:xfrm>
        </p:grpSpPr>
        <p:sp>
          <p:nvSpPr>
            <p:cNvPr id="43037" name="Line 32"/>
            <p:cNvSpPr>
              <a:spLocks noChangeShapeType="1"/>
            </p:cNvSpPr>
            <p:nvPr/>
          </p:nvSpPr>
          <p:spPr bwMode="auto">
            <a:xfrm>
              <a:off x="2400" y="1336"/>
              <a:ext cx="240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8" name="Line 33"/>
            <p:cNvSpPr>
              <a:spLocks noChangeShapeType="1"/>
            </p:cNvSpPr>
            <p:nvPr/>
          </p:nvSpPr>
          <p:spPr bwMode="auto">
            <a:xfrm>
              <a:off x="2640" y="1336"/>
              <a:ext cx="0" cy="52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grpSp>
        <p:nvGrpSpPr>
          <p:cNvPr id="5" name="Group 34"/>
          <p:cNvGrpSpPr>
            <a:grpSpLocks/>
          </p:cNvGrpSpPr>
          <p:nvPr/>
        </p:nvGrpSpPr>
        <p:grpSpPr bwMode="auto">
          <a:xfrm>
            <a:off x="1536700" y="2911643"/>
            <a:ext cx="457200" cy="838200"/>
            <a:chOff x="968" y="1352"/>
            <a:chExt cx="288" cy="528"/>
          </a:xfrm>
        </p:grpSpPr>
        <p:sp>
          <p:nvSpPr>
            <p:cNvPr id="43035" name="Line 35"/>
            <p:cNvSpPr>
              <a:spLocks noChangeShapeType="1"/>
            </p:cNvSpPr>
            <p:nvPr/>
          </p:nvSpPr>
          <p:spPr bwMode="auto">
            <a:xfrm flipH="1">
              <a:off x="968" y="1352"/>
              <a:ext cx="288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43036" name="Line 36"/>
            <p:cNvSpPr>
              <a:spLocks noChangeShapeType="1"/>
            </p:cNvSpPr>
            <p:nvPr/>
          </p:nvSpPr>
          <p:spPr bwMode="auto">
            <a:xfrm>
              <a:off x="968" y="1352"/>
              <a:ext cx="0" cy="528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0425904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1" grpId="0" animBg="1" autoUpdateAnimBg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itle 1"/>
          <p:cNvSpPr>
            <a:spLocks noGrp="1"/>
          </p:cNvSpPr>
          <p:nvPr>
            <p:ph type="title"/>
          </p:nvPr>
        </p:nvSpPr>
        <p:spPr>
          <a:xfrm>
            <a:off x="3962400" y="152400"/>
            <a:ext cx="2895600" cy="908050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Example</a:t>
            </a:r>
          </a:p>
        </p:txBody>
      </p:sp>
      <p:sp>
        <p:nvSpPr>
          <p:cNvPr id="44035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2209800"/>
          </a:xfrm>
          <a:solidFill>
            <a:schemeClr val="tx2"/>
          </a:solidFill>
        </p:spPr>
        <p:txBody>
          <a:bodyPr/>
          <a:lstStyle/>
          <a:p>
            <a:r>
              <a:rPr lang="en-US" altLang="en-US" dirty="0">
                <a:solidFill>
                  <a:schemeClr val="bg1"/>
                </a:solidFill>
              </a:rPr>
              <a:t>Determine whether an input number is even or odd. </a:t>
            </a:r>
          </a:p>
          <a:p>
            <a:r>
              <a:rPr lang="en-US" altLang="en-US" dirty="0">
                <a:solidFill>
                  <a:schemeClr val="bg1"/>
                </a:solidFill>
              </a:rPr>
              <a:t>If the number is even, print “This is even number”. Else, print “This is odd number”.</a:t>
            </a:r>
          </a:p>
        </p:txBody>
      </p:sp>
    </p:spTree>
    <p:extLst>
      <p:ext uri="{BB962C8B-B14F-4D97-AF65-F5344CB8AC3E}">
        <p14:creationId xmlns:p14="http://schemas.microsoft.com/office/powerpoint/2010/main" val="12807258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269D4015-8DD7-C94C-90CD-5417201603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/>
              <a:t>Course Synopsis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921746E3-60C3-B840-B583-A87BB73BEFB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sz="2600"/>
              <a:t>The course covers the following: </a:t>
            </a:r>
          </a:p>
          <a:p>
            <a:pPr lvl="1"/>
            <a:r>
              <a:rPr lang="en-GB" sz="2600"/>
              <a:t>pre-processor directives, constants and variables, data types, input and output statements, </a:t>
            </a:r>
          </a:p>
          <a:p>
            <a:pPr lvl="1"/>
            <a:r>
              <a:rPr lang="en-GB" sz="2600"/>
              <a:t>control structures: sequential, selection and loop, </a:t>
            </a:r>
          </a:p>
          <a:p>
            <a:pPr lvl="1"/>
            <a:r>
              <a:rPr lang="en-GB" sz="2600"/>
              <a:t>built-in and user-defined functions, </a:t>
            </a:r>
          </a:p>
          <a:p>
            <a:pPr lvl="1"/>
            <a:r>
              <a:rPr lang="en-GB" sz="2600"/>
              <a:t>single and two dimensional arrays, </a:t>
            </a:r>
          </a:p>
          <a:p>
            <a:pPr lvl="1"/>
            <a:r>
              <a:rPr lang="en-GB" sz="2600"/>
              <a:t>file operations, </a:t>
            </a:r>
          </a:p>
          <a:p>
            <a:pPr lvl="1"/>
            <a:r>
              <a:rPr lang="en-GB" sz="2600"/>
              <a:t>pointers, </a:t>
            </a:r>
          </a:p>
          <a:p>
            <a:pPr lvl="1"/>
            <a:r>
              <a:rPr lang="en-GB" sz="2600"/>
              <a:t>and structured data types.</a:t>
            </a:r>
            <a:endParaRPr lang="ms-MY" sz="2600"/>
          </a:p>
        </p:txBody>
      </p:sp>
    </p:spTree>
    <p:extLst>
      <p:ext uri="{BB962C8B-B14F-4D97-AF65-F5344CB8AC3E}">
        <p14:creationId xmlns:p14="http://schemas.microsoft.com/office/powerpoint/2010/main" val="257609764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Title 1"/>
          <p:cNvSpPr>
            <a:spLocks noGrp="1"/>
          </p:cNvSpPr>
          <p:nvPr>
            <p:ph type="title"/>
          </p:nvPr>
        </p:nvSpPr>
        <p:spPr>
          <a:xfrm>
            <a:off x="3352800" y="228600"/>
            <a:ext cx="3733800" cy="715962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Pseudocode</a:t>
            </a:r>
          </a:p>
        </p:txBody>
      </p:sp>
      <p:sp>
        <p:nvSpPr>
          <p:cNvPr id="45059" name="Content Placeholder 2"/>
          <p:cNvSpPr>
            <a:spLocks noGrp="1"/>
          </p:cNvSpPr>
          <p:nvPr>
            <p:ph idx="1"/>
          </p:nvPr>
        </p:nvSpPr>
        <p:spPr>
          <a:xfrm>
            <a:off x="393370" y="1265237"/>
            <a:ext cx="8229600" cy="5059363"/>
          </a:xfrm>
          <a:solidFill>
            <a:schemeClr val="accent2"/>
          </a:solidFill>
        </p:spPr>
        <p:txBody>
          <a:bodyPr/>
          <a:lstStyle/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Start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Read n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If n modulus 2 = 0</a:t>
            </a:r>
          </a:p>
          <a:p>
            <a:pPr marL="400050" lvl="1" indent="0">
              <a:buNone/>
            </a:pPr>
            <a:r>
              <a:rPr lang="en-US" altLang="en-US" dirty="0">
                <a:solidFill>
                  <a:schemeClr val="bg1"/>
                </a:solidFill>
              </a:rPr>
              <a:t>  3.1  Print “This is an even number”</a:t>
            </a:r>
          </a:p>
          <a:p>
            <a:pPr marL="400050" lvl="1" indent="0">
              <a:buNone/>
            </a:pPr>
            <a:r>
              <a:rPr lang="en-US" altLang="en-US" dirty="0">
                <a:solidFill>
                  <a:schemeClr val="bg1"/>
                </a:solidFill>
              </a:rPr>
              <a:t>  3.2  Go step 6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Else</a:t>
            </a:r>
          </a:p>
          <a:p>
            <a:pPr marL="400050" lvl="1" indent="0">
              <a:buNone/>
            </a:pPr>
            <a:r>
              <a:rPr lang="en-US" altLang="en-US" dirty="0">
                <a:solidFill>
                  <a:schemeClr val="bg1"/>
                </a:solidFill>
              </a:rPr>
              <a:t>  4.1  Print “This is an odd number”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End if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r>
              <a:rPr lang="en-US" altLang="en-US" dirty="0">
                <a:solidFill>
                  <a:schemeClr val="bg1"/>
                </a:solidFill>
              </a:rPr>
              <a:t>End</a:t>
            </a:r>
          </a:p>
          <a:p>
            <a:pPr marL="514350" indent="-514350">
              <a:buFont typeface="Calibri" panose="020F0502020204030204" pitchFamily="34" charset="0"/>
              <a:buAutoNum type="arabicPeriod"/>
            </a:pP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1656882583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Title 1"/>
          <p:cNvSpPr>
            <a:spLocks noGrp="1"/>
          </p:cNvSpPr>
          <p:nvPr>
            <p:ph type="title"/>
          </p:nvPr>
        </p:nvSpPr>
        <p:spPr>
          <a:xfrm>
            <a:off x="3769518" y="123824"/>
            <a:ext cx="3281363" cy="763589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Flowchart</a:t>
            </a:r>
          </a:p>
        </p:txBody>
      </p:sp>
      <p:sp>
        <p:nvSpPr>
          <p:cNvPr id="46083" name="AutoShape 2"/>
          <p:cNvSpPr>
            <a:spLocks noChangeArrowheads="1"/>
          </p:cNvSpPr>
          <p:nvPr/>
        </p:nvSpPr>
        <p:spPr bwMode="auto">
          <a:xfrm>
            <a:off x="2590800" y="951832"/>
            <a:ext cx="1438275" cy="409575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Start</a:t>
            </a:r>
            <a:endParaRPr lang="en-US" altLang="en-US" sz="1400"/>
          </a:p>
        </p:txBody>
      </p:sp>
      <p:sp>
        <p:nvSpPr>
          <p:cNvPr id="46084" name="AutoShape 3"/>
          <p:cNvSpPr>
            <a:spLocks noChangeArrowheads="1"/>
          </p:cNvSpPr>
          <p:nvPr/>
        </p:nvSpPr>
        <p:spPr bwMode="auto">
          <a:xfrm>
            <a:off x="2724150" y="1788444"/>
            <a:ext cx="1238250" cy="533400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Read n</a:t>
            </a:r>
            <a:endParaRPr lang="en-US" altLang="en-US" sz="1400"/>
          </a:p>
        </p:txBody>
      </p:sp>
      <p:sp>
        <p:nvSpPr>
          <p:cNvPr id="46085" name="AutoShape 4"/>
          <p:cNvSpPr>
            <a:spLocks noChangeArrowheads="1"/>
          </p:cNvSpPr>
          <p:nvPr/>
        </p:nvSpPr>
        <p:spPr bwMode="auto">
          <a:xfrm>
            <a:off x="2495550" y="3007644"/>
            <a:ext cx="1766888" cy="866775"/>
          </a:xfrm>
          <a:prstGeom prst="flowChartDecisio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n % 2 = 0</a:t>
            </a:r>
            <a:endParaRPr lang="en-US" altLang="en-US" sz="1400"/>
          </a:p>
        </p:txBody>
      </p:sp>
      <p:sp>
        <p:nvSpPr>
          <p:cNvPr id="46086" name="AutoShape 5"/>
          <p:cNvSpPr>
            <a:spLocks noChangeArrowheads="1"/>
          </p:cNvSpPr>
          <p:nvPr/>
        </p:nvSpPr>
        <p:spPr bwMode="auto">
          <a:xfrm>
            <a:off x="2590800" y="4283994"/>
            <a:ext cx="1600200" cy="800100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Print “This is an even number”</a:t>
            </a:r>
            <a:endParaRPr lang="en-US" altLang="en-US" sz="1400"/>
          </a:p>
        </p:txBody>
      </p:sp>
      <p:sp>
        <p:nvSpPr>
          <p:cNvPr id="46087" name="AutoShape 6"/>
          <p:cNvSpPr>
            <a:spLocks noChangeArrowheads="1"/>
          </p:cNvSpPr>
          <p:nvPr/>
        </p:nvSpPr>
        <p:spPr bwMode="auto">
          <a:xfrm>
            <a:off x="2590800" y="5769894"/>
            <a:ext cx="1438275" cy="409575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End</a:t>
            </a:r>
            <a:endParaRPr lang="en-US" altLang="en-US" sz="1400"/>
          </a:p>
        </p:txBody>
      </p:sp>
      <p:cxnSp>
        <p:nvCxnSpPr>
          <p:cNvPr id="46088" name="AutoShape 7"/>
          <p:cNvCxnSpPr>
            <a:cxnSpLocks noChangeShapeType="1"/>
          </p:cNvCxnSpPr>
          <p:nvPr/>
        </p:nvCxnSpPr>
        <p:spPr bwMode="auto">
          <a:xfrm>
            <a:off x="3333750" y="1361407"/>
            <a:ext cx="0" cy="42703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89" name="AutoShape 8"/>
          <p:cNvCxnSpPr>
            <a:cxnSpLocks noChangeShapeType="1"/>
          </p:cNvCxnSpPr>
          <p:nvPr/>
        </p:nvCxnSpPr>
        <p:spPr bwMode="auto">
          <a:xfrm>
            <a:off x="3333750" y="2321844"/>
            <a:ext cx="0" cy="6477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90" name="AutoShape 9"/>
          <p:cNvCxnSpPr>
            <a:cxnSpLocks noChangeShapeType="1"/>
          </p:cNvCxnSpPr>
          <p:nvPr/>
        </p:nvCxnSpPr>
        <p:spPr bwMode="auto">
          <a:xfrm>
            <a:off x="3333750" y="3836319"/>
            <a:ext cx="0" cy="4476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91" name="AutoShape 10"/>
          <p:cNvCxnSpPr>
            <a:cxnSpLocks noChangeShapeType="1"/>
          </p:cNvCxnSpPr>
          <p:nvPr/>
        </p:nvCxnSpPr>
        <p:spPr bwMode="auto">
          <a:xfrm>
            <a:off x="3333750" y="5084094"/>
            <a:ext cx="0" cy="6858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092" name="Text Box 11"/>
          <p:cNvSpPr txBox="1">
            <a:spLocks noChangeArrowheads="1"/>
          </p:cNvSpPr>
          <p:nvPr/>
        </p:nvSpPr>
        <p:spPr bwMode="auto">
          <a:xfrm>
            <a:off x="2543175" y="3836319"/>
            <a:ext cx="619125" cy="2762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True</a:t>
            </a:r>
            <a:endParaRPr lang="en-US" altLang="en-US" sz="1400"/>
          </a:p>
        </p:txBody>
      </p:sp>
      <p:sp>
        <p:nvSpPr>
          <p:cNvPr id="46093" name="Text Box 12"/>
          <p:cNvSpPr txBox="1">
            <a:spLocks noChangeArrowheads="1"/>
          </p:cNvSpPr>
          <p:nvPr/>
        </p:nvSpPr>
        <p:spPr bwMode="auto">
          <a:xfrm>
            <a:off x="5762625" y="3741069"/>
            <a:ext cx="619125" cy="2762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False</a:t>
            </a:r>
            <a:endParaRPr lang="en-US" altLang="en-US" sz="1400"/>
          </a:p>
        </p:txBody>
      </p:sp>
      <p:cxnSp>
        <p:nvCxnSpPr>
          <p:cNvPr id="46094" name="AutoShape 13"/>
          <p:cNvCxnSpPr>
            <a:cxnSpLocks noChangeShapeType="1"/>
            <a:stCxn id="46085" idx="3"/>
          </p:cNvCxnSpPr>
          <p:nvPr/>
        </p:nvCxnSpPr>
        <p:spPr bwMode="auto">
          <a:xfrm>
            <a:off x="4262438" y="3441032"/>
            <a:ext cx="1223962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95" name="AutoShape 14"/>
          <p:cNvCxnSpPr>
            <a:cxnSpLocks noChangeShapeType="1"/>
          </p:cNvCxnSpPr>
          <p:nvPr/>
        </p:nvCxnSpPr>
        <p:spPr bwMode="auto">
          <a:xfrm>
            <a:off x="5486400" y="3441031"/>
            <a:ext cx="0" cy="79533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096" name="AutoShape 15"/>
          <p:cNvSpPr>
            <a:spLocks noChangeArrowheads="1"/>
          </p:cNvSpPr>
          <p:nvPr/>
        </p:nvSpPr>
        <p:spPr bwMode="auto">
          <a:xfrm>
            <a:off x="4791074" y="4283994"/>
            <a:ext cx="1609725" cy="800100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Print “This is an odd number”</a:t>
            </a:r>
            <a:endParaRPr lang="en-US" altLang="en-US" sz="1400"/>
          </a:p>
        </p:txBody>
      </p:sp>
      <p:cxnSp>
        <p:nvCxnSpPr>
          <p:cNvPr id="46097" name="AutoShape 16"/>
          <p:cNvCxnSpPr>
            <a:cxnSpLocks noChangeShapeType="1"/>
            <a:stCxn id="46096" idx="4"/>
          </p:cNvCxnSpPr>
          <p:nvPr/>
        </p:nvCxnSpPr>
        <p:spPr bwMode="auto">
          <a:xfrm rot="5400000">
            <a:off x="4392280" y="4739941"/>
            <a:ext cx="859504" cy="1547811"/>
          </a:xfrm>
          <a:prstGeom prst="bentConnector2">
            <a:avLst/>
          </a:prstGeom>
          <a:noFill/>
          <a:ln w="9525">
            <a:solidFill>
              <a:srgbClr val="000000"/>
            </a:solidFill>
            <a:miter lim="800000"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780637032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52600" y="230887"/>
            <a:ext cx="6781800" cy="1140713"/>
          </a:xfrm>
        </p:spPr>
        <p:txBody>
          <a:bodyPr/>
          <a:lstStyle/>
          <a:p>
            <a:r>
              <a:rPr lang="en-US" altLang="en-US" sz="3200" dirty="0">
                <a:latin typeface="Trebuchet MS" panose="020B0603020202020204" pitchFamily="34" charset="0"/>
              </a:rPr>
              <a:t>Selection Structure, will utilize Comparison Operator</a:t>
            </a:r>
            <a:endParaRPr lang="en-GB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752600"/>
            <a:ext cx="8229600" cy="533400"/>
          </a:xfrm>
          <a:prstGeom prst="roundRect">
            <a:avLst>
              <a:gd name="adj" fmla="val 39045"/>
            </a:avLst>
          </a:prstGeom>
        </p:spPr>
        <p:txBody>
          <a:bodyPr/>
          <a:lstStyle/>
          <a:p>
            <a:r>
              <a:rPr lang="en-US" altLang="en-US" dirty="0"/>
              <a:t>Used to compare numbers to determine relative order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2514601"/>
            <a:ext cx="8229600" cy="685800"/>
          </a:xfrm>
          <a:prstGeom prst="roundRect">
            <a:avLst>
              <a:gd name="adj" fmla="val 30702"/>
            </a:avLst>
          </a:prstGeom>
        </p:spPr>
        <p:txBody>
          <a:bodyPr anchor="ctr" anchorCtr="0"/>
          <a:lstStyle/>
          <a:p>
            <a:r>
              <a:rPr lang="en-US" altLang="en-US" dirty="0"/>
              <a:t>Operators:</a:t>
            </a:r>
          </a:p>
        </p:txBody>
      </p:sp>
      <p:graphicFrame>
        <p:nvGraphicFramePr>
          <p:cNvPr id="11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8516184"/>
              </p:ext>
            </p:extLst>
          </p:nvPr>
        </p:nvGraphicFramePr>
        <p:xfrm>
          <a:off x="1524000" y="3581400"/>
          <a:ext cx="6096000" cy="2438400"/>
        </p:xfrm>
        <a:graphic>
          <a:graphicData uri="http://schemas.openxmlformats.org/drawingml/2006/table">
            <a:tbl>
              <a:tblPr/>
              <a:tblGrid>
                <a:gridCol w="990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51054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</a:rPr>
                        <a:t>&gt;</a:t>
                      </a:r>
                    </a:p>
                  </a:txBody>
                  <a:tcPr marT="45707" marB="45707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Greater than</a:t>
                      </a:r>
                    </a:p>
                  </a:txBody>
                  <a:tcPr marT="45707" marB="45707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</a:rPr>
                        <a:t>&lt;</a:t>
                      </a:r>
                    </a:p>
                  </a:txBody>
                  <a:tcPr marT="45707" marB="4570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Less than</a:t>
                      </a:r>
                    </a:p>
                  </a:txBody>
                  <a:tcPr marT="45707" marB="4570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</a:rPr>
                        <a:t>&gt;=</a:t>
                      </a:r>
                    </a:p>
                  </a:txBody>
                  <a:tcPr marT="45707" marB="4570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Greater than or equal to</a:t>
                      </a:r>
                    </a:p>
                  </a:txBody>
                  <a:tcPr marT="45707" marB="4570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</a:rPr>
                        <a:t>&lt;=</a:t>
                      </a:r>
                    </a:p>
                  </a:txBody>
                  <a:tcPr marT="45707" marB="4570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Less than or equal to</a:t>
                      </a:r>
                    </a:p>
                  </a:txBody>
                  <a:tcPr marT="45707" marB="4570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</a:rPr>
                        <a:t>==</a:t>
                      </a:r>
                    </a:p>
                  </a:txBody>
                  <a:tcPr marT="45707" marB="4570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Equal to</a:t>
                      </a:r>
                    </a:p>
                  </a:txBody>
                  <a:tcPr marT="45707" marB="4570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064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</a:rPr>
                        <a:t>!=</a:t>
                      </a:r>
                    </a:p>
                  </a:txBody>
                  <a:tcPr marT="45707" marB="45707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9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Not equal to</a:t>
                      </a:r>
                    </a:p>
                  </a:txBody>
                  <a:tcPr marT="45707" marB="45707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70601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33600" y="228600"/>
            <a:ext cx="6477000" cy="759713"/>
          </a:xfrm>
        </p:spPr>
        <p:txBody>
          <a:bodyPr/>
          <a:lstStyle/>
          <a:p>
            <a:r>
              <a:rPr lang="en-US" altLang="en-US" sz="3200" dirty="0"/>
              <a:t>Comparison operator will be used to create “Relational Expressions”</a:t>
            </a:r>
            <a:endParaRPr lang="en-GB" sz="320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828800"/>
            <a:ext cx="8229600" cy="685800"/>
          </a:xfrm>
          <a:prstGeom prst="roundRect">
            <a:avLst>
              <a:gd name="adj" fmla="val 39045"/>
            </a:avLst>
          </a:prstGeom>
        </p:spPr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/>
              <a:t>Boolean expressions – </a:t>
            </a:r>
            <a:r>
              <a:rPr lang="en-US" altLang="en-US" dirty="0">
                <a:solidFill>
                  <a:schemeClr val="accent3">
                    <a:lumMod val="75000"/>
                  </a:schemeClr>
                </a:solidFill>
                <a:highlight>
                  <a:srgbClr val="00FFFF"/>
                </a:highlight>
                <a:latin typeface="Courier New" panose="02070309020205020404" pitchFamily="49" charset="0"/>
              </a:rPr>
              <a:t>true</a:t>
            </a:r>
            <a:r>
              <a:rPr lang="en-US" altLang="en-US" dirty="0"/>
              <a:t> or </a:t>
            </a:r>
            <a:r>
              <a:rPr lang="en-US" altLang="en-US" dirty="0">
                <a:solidFill>
                  <a:srgbClr val="FF0000"/>
                </a:solidFill>
                <a:highlight>
                  <a:srgbClr val="00FFFF"/>
                </a:highlight>
                <a:latin typeface="Courier New" panose="02070309020205020404" pitchFamily="49" charset="0"/>
              </a:rPr>
              <a:t>false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2743201"/>
            <a:ext cx="8229600" cy="685800"/>
          </a:xfrm>
          <a:prstGeom prst="roundRect">
            <a:avLst>
              <a:gd name="adj" fmla="val 30702"/>
            </a:avLst>
          </a:prstGeom>
        </p:spPr>
        <p:txBody>
          <a:bodyPr anchor="ctr" anchorCtr="0"/>
          <a:lstStyle/>
          <a:p>
            <a:pPr>
              <a:lnSpc>
                <a:spcPct val="90000"/>
              </a:lnSpc>
            </a:pPr>
            <a:r>
              <a:rPr lang="en-US" altLang="en-US" dirty="0"/>
              <a:t>Examples: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0" y="3657602"/>
            <a:ext cx="4572000" cy="2308324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>
            <a:spAutoFit/>
          </a:bodyPr>
          <a:lstStyle/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b="1" dirty="0"/>
              <a:t>12 &gt; 5 is </a:t>
            </a:r>
            <a:r>
              <a:rPr lang="en-US" altLang="en-US" sz="2000" b="1" dirty="0">
                <a:solidFill>
                  <a:srgbClr val="00B050"/>
                </a:solidFill>
              </a:rPr>
              <a:t>true</a:t>
            </a:r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endParaRPr lang="en-US" altLang="en-US" sz="2000" b="1" dirty="0"/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b="1" dirty="0"/>
              <a:t>7 &lt;= 5 is </a:t>
            </a:r>
            <a:r>
              <a:rPr lang="en-US" altLang="en-US" sz="2000" b="1" dirty="0">
                <a:solidFill>
                  <a:srgbClr val="FF0000"/>
                </a:solidFill>
              </a:rPr>
              <a:t>false</a:t>
            </a:r>
          </a:p>
          <a:p>
            <a:pPr lvl="1">
              <a:lnSpc>
                <a:spcPct val="90000"/>
              </a:lnSpc>
            </a:pPr>
            <a:endParaRPr lang="en-US" altLang="en-US" sz="2000" b="1" dirty="0"/>
          </a:p>
          <a:p>
            <a:pPr marL="800100" lvl="1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b="1" dirty="0"/>
              <a:t>if x is 10, then </a:t>
            </a:r>
          </a:p>
          <a:p>
            <a:pPr marL="1257300" lvl="2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b="1" dirty="0"/>
              <a:t>x == 10 is </a:t>
            </a:r>
            <a:r>
              <a:rPr lang="en-US" altLang="en-US" sz="2000" b="1" dirty="0">
                <a:solidFill>
                  <a:srgbClr val="00B050"/>
                </a:solidFill>
              </a:rPr>
              <a:t>true</a:t>
            </a:r>
            <a:r>
              <a:rPr lang="en-US" altLang="en-US" sz="2000" b="1" dirty="0"/>
              <a:t>, </a:t>
            </a:r>
          </a:p>
          <a:p>
            <a:pPr marL="1257300" lvl="2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b="1" dirty="0"/>
              <a:t>x !=    8 is </a:t>
            </a:r>
            <a:r>
              <a:rPr lang="en-US" altLang="en-US" sz="2000" b="1" dirty="0">
                <a:solidFill>
                  <a:srgbClr val="00B050"/>
                </a:solidFill>
              </a:rPr>
              <a:t>true</a:t>
            </a:r>
            <a:r>
              <a:rPr lang="en-US" altLang="en-US" sz="2000" b="1" dirty="0"/>
              <a:t>, and </a:t>
            </a:r>
          </a:p>
          <a:p>
            <a:pPr marL="1257300" lvl="2" indent="-342900">
              <a:lnSpc>
                <a:spcPct val="90000"/>
              </a:lnSpc>
              <a:buFont typeface="Arial" panose="020B0604020202020204" pitchFamily="34" charset="0"/>
              <a:buChar char="•"/>
            </a:pPr>
            <a:r>
              <a:rPr lang="en-US" altLang="en-US" sz="2000" b="1" dirty="0"/>
              <a:t>x ==   8 is </a:t>
            </a:r>
            <a:r>
              <a:rPr lang="en-US" altLang="en-US" sz="2000" b="1" dirty="0">
                <a:solidFill>
                  <a:srgbClr val="FF0000"/>
                </a:solidFill>
              </a:rPr>
              <a:t>false</a:t>
            </a:r>
          </a:p>
        </p:txBody>
      </p:sp>
    </p:spTree>
    <p:extLst>
      <p:ext uri="{BB962C8B-B14F-4D97-AF65-F5344CB8AC3E}">
        <p14:creationId xmlns:p14="http://schemas.microsoft.com/office/powerpoint/2010/main" val="3076138203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00400" y="152400"/>
            <a:ext cx="4724400" cy="835913"/>
          </a:xfrm>
        </p:spPr>
        <p:txBody>
          <a:bodyPr/>
          <a:lstStyle/>
          <a:p>
            <a:r>
              <a:rPr lang="en-US" altLang="en-US" dirty="0"/>
              <a:t>Logical Operators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369312"/>
            <a:ext cx="8229600" cy="916688"/>
          </a:xfrm>
          <a:prstGeom prst="roundRect">
            <a:avLst>
              <a:gd name="adj" fmla="val 39045"/>
            </a:avLst>
          </a:prstGeom>
          <a:solidFill>
            <a:schemeClr val="accent4"/>
          </a:solidFill>
        </p:spPr>
        <p:txBody>
          <a:bodyPr/>
          <a:lstStyle/>
          <a:p>
            <a:r>
              <a:rPr lang="en-US" altLang="en-US" dirty="0"/>
              <a:t>Used to create relational expressions from other relational expressions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2514601"/>
            <a:ext cx="8229600" cy="685800"/>
          </a:xfrm>
          <a:prstGeom prst="roundRect">
            <a:avLst>
              <a:gd name="adj" fmla="val 30702"/>
            </a:avLst>
          </a:prstGeom>
          <a:solidFill>
            <a:schemeClr val="accent6">
              <a:lumMod val="75000"/>
            </a:schemeClr>
          </a:solidFill>
        </p:spPr>
        <p:txBody>
          <a:bodyPr anchor="ctr" anchorCtr="0"/>
          <a:lstStyle/>
          <a:p>
            <a:r>
              <a:rPr lang="en-US" altLang="en-US" dirty="0"/>
              <a:t>Operators, meaning, and explanation:</a:t>
            </a:r>
          </a:p>
        </p:txBody>
      </p:sp>
      <p:graphicFrame>
        <p:nvGraphicFramePr>
          <p:cNvPr id="6" name="Group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76784758"/>
              </p:ext>
            </p:extLst>
          </p:nvPr>
        </p:nvGraphicFramePr>
        <p:xfrm>
          <a:off x="685800" y="3657600"/>
          <a:ext cx="7467600" cy="2316164"/>
        </p:xfrm>
        <a:graphic>
          <a:graphicData uri="http://schemas.openxmlformats.org/drawingml/2006/table">
            <a:tbl>
              <a:tblPr/>
              <a:tblGrid>
                <a:gridCol w="839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128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4149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674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</a:rPr>
                        <a:t>&amp;&amp;</a:t>
                      </a:r>
                      <a:endParaRPr kumimoji="0" lang="en-US" sz="2000" b="0" i="0" u="none" strike="noStrike" cap="none" normalizeH="0" baseline="0" dirty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AND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New relational expression is true if both expressions are true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746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</a:rPr>
                        <a:t>||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OR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New relational expression is true if either expression is true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96678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32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Courier New" pitchFamily="49" charset="0"/>
                        </a:rPr>
                        <a:t>!</a:t>
                      </a:r>
                    </a:p>
                  </a:txBody>
                  <a:tcPr horzOverflow="overflow">
                    <a:lnL cap="flat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NOT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Reverses the value of an expression –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true expression becomes false, and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latin typeface="Arial" charset="0"/>
                        </a:rPr>
                        <a:t>false becomes true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cap="flat"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accent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35650959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Title 1"/>
          <p:cNvSpPr>
            <a:spLocks noGrp="1"/>
          </p:cNvSpPr>
          <p:nvPr>
            <p:ph type="title"/>
          </p:nvPr>
        </p:nvSpPr>
        <p:spPr>
          <a:xfrm>
            <a:off x="3071813" y="76200"/>
            <a:ext cx="3429000" cy="857250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Truth Table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786313" y="1714500"/>
          <a:ext cx="40386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6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OR (||)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P||Q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6" name="Content Placeholder 4"/>
          <p:cNvGraphicFramePr>
            <a:graphicFrameLocks/>
          </p:cNvGraphicFramePr>
          <p:nvPr/>
        </p:nvGraphicFramePr>
        <p:xfrm>
          <a:off x="285750" y="1714500"/>
          <a:ext cx="4038600" cy="2743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34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462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3462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 gridSpan="3"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AND (&amp;&amp;)</a:t>
                      </a: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P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Q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P &amp;&amp; Q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/>
                        <a:t>F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85219029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8408"/>
            <a:ext cx="6649110" cy="1230314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Logical Operators - examples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884363"/>
            <a:ext cx="7512050" cy="835025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>
                <a:latin typeface="Courier New" panose="02070309020205020404" pitchFamily="49" charset="0"/>
              </a:rPr>
              <a:t>	</a:t>
            </a:r>
            <a:r>
              <a:rPr lang="en-US" altLang="en-US" sz="2400">
                <a:latin typeface="Courier New" panose="02070309020205020404" pitchFamily="49" charset="0"/>
              </a:rPr>
              <a:t>int x = 12, y = 5, z = -4;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00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000">
                <a:latin typeface="Courier New" panose="02070309020205020404" pitchFamily="49" charset="0"/>
              </a:rPr>
              <a:t> </a:t>
            </a:r>
          </a:p>
        </p:txBody>
      </p:sp>
      <p:graphicFrame>
        <p:nvGraphicFramePr>
          <p:cNvPr id="834564" name="Group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823622134"/>
              </p:ext>
            </p:extLst>
          </p:nvPr>
        </p:nvGraphicFramePr>
        <p:xfrm>
          <a:off x="620713" y="2370138"/>
          <a:ext cx="7874000" cy="3519488"/>
        </p:xfrm>
        <a:graphic>
          <a:graphicData uri="http://schemas.openxmlformats.org/drawingml/2006/table">
            <a:tbl>
              <a:tblPr/>
              <a:tblGrid>
                <a:gridCol w="5840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3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0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(x &gt; y) &amp;&amp; (y &gt; z)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49" charset="0"/>
                        </a:rPr>
                        <a:t>???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5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(x &gt; y) &amp;&amp; (z &gt; y)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49" charset="0"/>
                        </a:rPr>
                        <a:t>???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3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(x &lt;= z) || (y == z)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49" charset="0"/>
                        </a:rPr>
                        <a:t>???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(x &lt;= z) || (y != z)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49" charset="0"/>
                        </a:rPr>
                        <a:t>???</a:t>
                      </a:r>
                      <a:endParaRPr kumimoji="0" lang="en-US" sz="2400" b="0" i="0" u="none" strike="noStrike" cap="none" normalizeH="0" baseline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!(x &gt;= z)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FF0000"/>
                          </a:solidFill>
                          <a:effectLst/>
                          <a:latin typeface="Courier New" pitchFamily="49" charset="0"/>
                        </a:rPr>
                        <a:t>???</a:t>
                      </a:r>
                      <a:endParaRPr kumimoji="0" lang="en-US" sz="2400" b="0" i="0" u="none" strike="noStrike" cap="none" normalizeH="0" baseline="0" dirty="0">
                        <a:ln>
                          <a:noFill/>
                        </a:ln>
                        <a:solidFill>
                          <a:srgbClr val="0070C0"/>
                        </a:solidFill>
                        <a:effectLst/>
                        <a:latin typeface="Courier New" pitchFamily="49" charset="0"/>
                      </a:endParaRP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260696757"/>
      </p:ext>
    </p:extLst>
  </p:cSld>
  <p:clrMapOvr>
    <a:masterClrMapping/>
  </p:clrMapOvr>
  <p:transition/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28408"/>
            <a:ext cx="6649110" cy="1230314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Logical Operators - examples</a:t>
            </a: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609600" y="1884363"/>
            <a:ext cx="7512050" cy="835025"/>
          </a:xfrm>
        </p:spPr>
        <p:txBody>
          <a:bodyPr/>
          <a:lstStyle/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2000">
                <a:latin typeface="Courier New" panose="02070309020205020404" pitchFamily="49" charset="0"/>
              </a:rPr>
              <a:t>	</a:t>
            </a:r>
            <a:r>
              <a:rPr lang="en-US" altLang="en-US" sz="2400">
                <a:latin typeface="Courier New" panose="02070309020205020404" pitchFamily="49" charset="0"/>
              </a:rPr>
              <a:t>int x = 12, y = 5, z = -4;</a:t>
            </a: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en-US" sz="1000">
              <a:latin typeface="Courier New" panose="02070309020205020404" pitchFamily="49" charset="0"/>
            </a:endParaRPr>
          </a:p>
          <a:p>
            <a:pPr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en-US" sz="1000">
                <a:latin typeface="Courier New" panose="02070309020205020404" pitchFamily="49" charset="0"/>
              </a:rPr>
              <a:t> </a:t>
            </a:r>
          </a:p>
        </p:txBody>
      </p:sp>
      <p:graphicFrame>
        <p:nvGraphicFramePr>
          <p:cNvPr id="834564" name="Group 4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137172273"/>
              </p:ext>
            </p:extLst>
          </p:nvPr>
        </p:nvGraphicFramePr>
        <p:xfrm>
          <a:off x="620713" y="2370138"/>
          <a:ext cx="7874000" cy="3519488"/>
        </p:xfrm>
        <a:graphic>
          <a:graphicData uri="http://schemas.openxmlformats.org/drawingml/2006/table">
            <a:tbl>
              <a:tblPr/>
              <a:tblGrid>
                <a:gridCol w="584041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335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7302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(x &gt; y) &amp;&amp; (y &gt; z)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ourier New" pitchFamily="49" charset="0"/>
                        </a:rPr>
                        <a:t>true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695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(x &gt; y) &amp;&amp; (z &gt; y)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ourier New" pitchFamily="49" charset="0"/>
                        </a:rPr>
                        <a:t>false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937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(x &lt;= z) || (y == z)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ourier New" pitchFamily="49" charset="0"/>
                        </a:rPr>
                        <a:t>false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695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(x &lt;= z) || (y != z)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ourier New" pitchFamily="49" charset="0"/>
                        </a:rPr>
                        <a:t>true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>
                          <a:ln>
                            <a:noFill/>
                          </a:ln>
                          <a:solidFill>
                            <a:srgbClr val="0070C0"/>
                          </a:solidFill>
                          <a:effectLst/>
                          <a:latin typeface="Courier New" pitchFamily="49" charset="0"/>
                        </a:rPr>
                        <a:t>!(x &gt;= z)</a:t>
                      </a:r>
                    </a:p>
                  </a:txBody>
                  <a:tcPr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rgbClr val="3333CC"/>
                        </a:buClr>
                        <a:buSzPct val="65000"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b="0" i="0" u="none" strike="noStrike" cap="none" normalizeH="0" baseline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Courier New" pitchFamily="49" charset="0"/>
                        </a:rPr>
                        <a:t>false</a:t>
                      </a:r>
                    </a:p>
                  </a:txBody>
                  <a:tcPr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06438214"/>
      </p:ext>
    </p:extLst>
  </p:cSld>
  <p:clrMapOvr>
    <a:masterClrMapping/>
  </p:clrMapOvr>
  <p:transition/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ChangeArrowheads="1"/>
          </p:cNvSpPr>
          <p:nvPr/>
        </p:nvSpPr>
        <p:spPr bwMode="auto">
          <a:xfrm>
            <a:off x="0" y="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2400">
              <a:latin typeface="Times New Roman" panose="02020603050405020304" pitchFamily="18" charset="0"/>
            </a:endParaRP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0" y="762000"/>
            <a:ext cx="4572000" cy="5867400"/>
          </a:xfrm>
          <a:prstGeom prst="rect">
            <a:avLst/>
          </a:prstGeom>
          <a:solidFill>
            <a:srgbClr val="FFE1C3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2400">
              <a:latin typeface="Times New Roman" panose="02020603050405020304" pitchFamily="18" charset="0"/>
            </a:endParaRPr>
          </a:p>
        </p:txBody>
      </p:sp>
      <p:sp>
        <p:nvSpPr>
          <p:cNvPr id="49156" name="Rectangle 4"/>
          <p:cNvSpPr>
            <a:spLocks noChangeArrowheads="1"/>
          </p:cNvSpPr>
          <p:nvPr/>
        </p:nvSpPr>
        <p:spPr bwMode="auto">
          <a:xfrm>
            <a:off x="4572000" y="850900"/>
            <a:ext cx="4572000" cy="577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70000"/>
              <a:buFont typeface="Wingdings" panose="05000000000000000000" pitchFamily="2" charset="2"/>
              <a:buNone/>
            </a:pPr>
            <a:endParaRPr lang="en-US" sz="1800">
              <a:solidFill>
                <a:schemeClr val="accent2"/>
              </a:solidFill>
              <a:latin typeface="Tahoma" panose="020B0604030504040204" pitchFamily="34" charset="0"/>
            </a:endParaRPr>
          </a:p>
        </p:txBody>
      </p:sp>
      <p:graphicFrame>
        <p:nvGraphicFramePr>
          <p:cNvPr id="49157" name="Object 5"/>
          <p:cNvGraphicFramePr>
            <a:graphicFrameLocks noChangeAspect="1"/>
          </p:cNvGraphicFramePr>
          <p:nvPr/>
        </p:nvGraphicFramePr>
        <p:xfrm>
          <a:off x="228600" y="990600"/>
          <a:ext cx="4264025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9219" name="VISIO" r:id="rId4" imgW="2633837" imgH="3195843" progId="Visio.Drawing.6">
                  <p:embed/>
                </p:oleObj>
              </mc:Choice>
              <mc:Fallback>
                <p:oleObj name="VISIO" r:id="rId4" imgW="2633837" imgH="3195843" progId="Visio.Drawing.6">
                  <p:embed/>
                  <p:pic>
                    <p:nvPicPr>
                      <p:cNvPr id="49157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990600"/>
                        <a:ext cx="4264025" cy="518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49158" name="Text Box 7"/>
          <p:cNvSpPr txBox="1">
            <a:spLocks noChangeArrowheads="1"/>
          </p:cNvSpPr>
          <p:nvPr/>
        </p:nvSpPr>
        <p:spPr bwMode="auto">
          <a:xfrm>
            <a:off x="2286000" y="60619"/>
            <a:ext cx="6781800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800" dirty="0">
                <a:solidFill>
                  <a:srgbClr val="FF9900"/>
                </a:solidFill>
                <a:latin typeface="Trebuchet MS" panose="020B0603020202020204" pitchFamily="34" charset="0"/>
              </a:rPr>
              <a:t>Example: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dirty="0">
                <a:latin typeface="Trebuchet MS" panose="020B0603020202020204" pitchFamily="34" charset="0"/>
              </a:rPr>
              <a:t>What is the output of the following flowchart when the input </a:t>
            </a:r>
            <a:r>
              <a:rPr lang="en-US" sz="1600" b="1" dirty="0" err="1">
                <a:solidFill>
                  <a:srgbClr val="FF0000"/>
                </a:solidFill>
                <a:latin typeface="Trebuchet MS" panose="020B0603020202020204" pitchFamily="34" charset="0"/>
              </a:rPr>
              <a:t>Num</a:t>
            </a: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= 10</a:t>
            </a:r>
            <a:endParaRPr lang="en-US" sz="1400" b="1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49159" name="Group 8"/>
          <p:cNvGrpSpPr>
            <a:grpSpLocks/>
          </p:cNvGrpSpPr>
          <p:nvPr/>
        </p:nvGrpSpPr>
        <p:grpSpPr bwMode="auto">
          <a:xfrm>
            <a:off x="4953000" y="1143000"/>
            <a:ext cx="3886200" cy="3352800"/>
            <a:chOff x="3072" y="480"/>
            <a:chExt cx="2448" cy="2112"/>
          </a:xfrm>
        </p:grpSpPr>
        <p:sp>
          <p:nvSpPr>
            <p:cNvPr id="49176" name="AutoShape 9"/>
            <p:cNvSpPr>
              <a:spLocks noChangeArrowheads="1"/>
            </p:cNvSpPr>
            <p:nvPr/>
          </p:nvSpPr>
          <p:spPr bwMode="auto">
            <a:xfrm>
              <a:off x="3120" y="528"/>
              <a:ext cx="2352" cy="1440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25400">
              <a:solidFill>
                <a:srgbClr val="FFFFFF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1200">
                <a:latin typeface="Trebuchet MS" panose="020B0603020202020204" pitchFamily="34" charset="0"/>
              </a:endParaRPr>
            </a:p>
          </p:txBody>
        </p:sp>
        <p:sp>
          <p:nvSpPr>
            <p:cNvPr id="49177" name="AutoShape 10"/>
            <p:cNvSpPr>
              <a:spLocks noChangeArrowheads="1"/>
            </p:cNvSpPr>
            <p:nvPr/>
          </p:nvSpPr>
          <p:spPr bwMode="auto">
            <a:xfrm>
              <a:off x="3072" y="480"/>
              <a:ext cx="2448" cy="1536"/>
            </a:xfrm>
            <a:prstGeom prst="roundRect">
              <a:avLst>
                <a:gd name="adj" fmla="val 16667"/>
              </a:avLst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1200">
                <a:latin typeface="Trebuchet MS" panose="020B0603020202020204" pitchFamily="34" charset="0"/>
              </a:endParaRPr>
            </a:p>
          </p:txBody>
        </p:sp>
        <p:sp>
          <p:nvSpPr>
            <p:cNvPr id="49178" name="Rectangle 11"/>
            <p:cNvSpPr>
              <a:spLocks noChangeArrowheads="1"/>
            </p:cNvSpPr>
            <p:nvPr/>
          </p:nvSpPr>
          <p:spPr bwMode="auto">
            <a:xfrm>
              <a:off x="3120" y="2112"/>
              <a:ext cx="2400" cy="48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49179" name="Rectangle 12"/>
            <p:cNvSpPr>
              <a:spLocks noChangeArrowheads="1"/>
            </p:cNvSpPr>
            <p:nvPr/>
          </p:nvSpPr>
          <p:spPr bwMode="auto">
            <a:xfrm>
              <a:off x="4800" y="2208"/>
              <a:ext cx="528" cy="48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49180" name="Rectangle 13"/>
            <p:cNvSpPr>
              <a:spLocks noChangeArrowheads="1"/>
            </p:cNvSpPr>
            <p:nvPr/>
          </p:nvSpPr>
          <p:spPr bwMode="auto">
            <a:xfrm>
              <a:off x="4800" y="2304"/>
              <a:ext cx="528" cy="48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" name="Group 19"/>
          <p:cNvGrpSpPr>
            <a:grpSpLocks/>
          </p:cNvGrpSpPr>
          <p:nvPr/>
        </p:nvGrpSpPr>
        <p:grpSpPr bwMode="auto">
          <a:xfrm>
            <a:off x="1600200" y="2438400"/>
            <a:ext cx="1600200" cy="533400"/>
            <a:chOff x="1200" y="1440"/>
            <a:chExt cx="1008" cy="336"/>
          </a:xfrm>
        </p:grpSpPr>
        <p:sp>
          <p:nvSpPr>
            <p:cNvPr id="49174" name="Line 20"/>
            <p:cNvSpPr>
              <a:spLocks noChangeShapeType="1"/>
            </p:cNvSpPr>
            <p:nvPr/>
          </p:nvSpPr>
          <p:spPr bwMode="auto">
            <a:xfrm flipV="1">
              <a:off x="1200" y="1680"/>
              <a:ext cx="192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9175" name="AutoShape 21"/>
            <p:cNvSpPr>
              <a:spLocks noChangeArrowheads="1"/>
            </p:cNvSpPr>
            <p:nvPr/>
          </p:nvSpPr>
          <p:spPr bwMode="auto">
            <a:xfrm>
              <a:off x="1392" y="1440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Num = 10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10 &gt; 0 ?  =&gt; YES</a:t>
              </a:r>
              <a:endParaRPr lang="en-US" sz="1200">
                <a:latin typeface="Trebuchet MS" panose="020B0603020202020204" pitchFamily="34" charset="0"/>
              </a:endParaRPr>
            </a:p>
          </p:txBody>
        </p:sp>
      </p:grpSp>
      <p:sp>
        <p:nvSpPr>
          <p:cNvPr id="99350" name="Line 22"/>
          <p:cNvSpPr>
            <a:spLocks noChangeShapeType="1"/>
          </p:cNvSpPr>
          <p:nvPr/>
        </p:nvSpPr>
        <p:spPr bwMode="auto">
          <a:xfrm>
            <a:off x="1270000" y="3632200"/>
            <a:ext cx="0" cy="685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4" name="Group 26"/>
          <p:cNvGrpSpPr>
            <a:grpSpLocks/>
          </p:cNvGrpSpPr>
          <p:nvPr/>
        </p:nvGrpSpPr>
        <p:grpSpPr bwMode="auto">
          <a:xfrm>
            <a:off x="2057400" y="1295400"/>
            <a:ext cx="6553200" cy="1143000"/>
            <a:chOff x="1296" y="864"/>
            <a:chExt cx="4128" cy="720"/>
          </a:xfrm>
        </p:grpSpPr>
        <p:grpSp>
          <p:nvGrpSpPr>
            <p:cNvPr id="49170" name="Group 27"/>
            <p:cNvGrpSpPr>
              <a:grpSpLocks/>
            </p:cNvGrpSpPr>
            <p:nvPr/>
          </p:nvGrpSpPr>
          <p:grpSpPr bwMode="auto">
            <a:xfrm>
              <a:off x="1296" y="1248"/>
              <a:ext cx="1344" cy="336"/>
              <a:chOff x="3168" y="576"/>
              <a:chExt cx="1344" cy="336"/>
            </a:xfrm>
          </p:grpSpPr>
          <p:sp>
            <p:nvSpPr>
              <p:cNvPr id="49172" name="Line 28"/>
              <p:cNvSpPr>
                <a:spLocks noChangeShapeType="1"/>
              </p:cNvSpPr>
              <p:nvPr/>
            </p:nvSpPr>
            <p:spPr bwMode="auto">
              <a:xfrm>
                <a:off x="3168" y="720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49173" name="AutoShape 29"/>
              <p:cNvSpPr>
                <a:spLocks noChangeArrowheads="1"/>
              </p:cNvSpPr>
              <p:nvPr/>
            </p:nvSpPr>
            <p:spPr bwMode="auto">
              <a:xfrm>
                <a:off x="3696" y="576"/>
                <a:ext cx="816" cy="336"/>
              </a:xfrm>
              <a:prstGeom prst="roundRect">
                <a:avLst>
                  <a:gd name="adj" fmla="val 16667"/>
                </a:avLst>
              </a:prstGeom>
              <a:solidFill>
                <a:srgbClr val="FFFF99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sz="1200" b="1">
                    <a:latin typeface="Trebuchet MS" panose="020B0603020202020204" pitchFamily="34" charset="0"/>
                  </a:rPr>
                  <a:t>Input: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sz="1200">
                    <a:latin typeface="Trebuchet MS" panose="020B0603020202020204" pitchFamily="34" charset="0"/>
                  </a:rPr>
                  <a:t>Num &lt;- 10</a:t>
                </a:r>
              </a:p>
            </p:txBody>
          </p:sp>
        </p:grpSp>
        <p:sp>
          <p:nvSpPr>
            <p:cNvPr id="49171" name="Rectangle 30"/>
            <p:cNvSpPr>
              <a:spLocks noChangeArrowheads="1"/>
            </p:cNvSpPr>
            <p:nvPr/>
          </p:nvSpPr>
          <p:spPr bwMode="auto">
            <a:xfrm>
              <a:off x="3264" y="864"/>
              <a:ext cx="216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600" b="1">
                  <a:solidFill>
                    <a:srgbClr val="F8F8F8"/>
                  </a:solidFill>
                  <a:latin typeface="Courier New" panose="02070309020205020404" pitchFamily="49" charset="0"/>
                </a:rPr>
                <a:t>Enter a Number &gt;&gt; 1</a:t>
              </a:r>
              <a:r>
                <a:rPr lang="en-US" sz="1600" b="1">
                  <a:solidFill>
                    <a:srgbClr val="FFFF00"/>
                  </a:solidFill>
                  <a:latin typeface="Courier New" panose="02070309020205020404" pitchFamily="49" charset="0"/>
                </a:rPr>
                <a:t>0</a:t>
              </a:r>
            </a:p>
          </p:txBody>
        </p:sp>
      </p:grpSp>
      <p:grpSp>
        <p:nvGrpSpPr>
          <p:cNvPr id="6" name="Group 33"/>
          <p:cNvGrpSpPr>
            <a:grpSpLocks/>
          </p:cNvGrpSpPr>
          <p:nvPr/>
        </p:nvGrpSpPr>
        <p:grpSpPr bwMode="auto">
          <a:xfrm>
            <a:off x="2133600" y="4495800"/>
            <a:ext cx="1752600" cy="533400"/>
            <a:chOff x="1344" y="2832"/>
            <a:chExt cx="1104" cy="336"/>
          </a:xfrm>
        </p:grpSpPr>
        <p:sp>
          <p:nvSpPr>
            <p:cNvPr id="49168" name="Line 34"/>
            <p:cNvSpPr>
              <a:spLocks noChangeShapeType="1"/>
            </p:cNvSpPr>
            <p:nvPr/>
          </p:nvSpPr>
          <p:spPr bwMode="auto">
            <a:xfrm>
              <a:off x="1344" y="2928"/>
              <a:ext cx="336" cy="9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49169" name="AutoShape 35"/>
            <p:cNvSpPr>
              <a:spLocks noChangeArrowheads="1"/>
            </p:cNvSpPr>
            <p:nvPr/>
          </p:nvSpPr>
          <p:spPr bwMode="auto">
            <a:xfrm>
              <a:off x="1632" y="2832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Output: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“Category A”</a:t>
              </a:r>
            </a:p>
          </p:txBody>
        </p:sp>
      </p:grpSp>
      <p:sp>
        <p:nvSpPr>
          <p:cNvPr id="99364" name="Line 36"/>
          <p:cNvSpPr>
            <a:spLocks noChangeShapeType="1"/>
          </p:cNvSpPr>
          <p:nvPr/>
        </p:nvSpPr>
        <p:spPr bwMode="auto">
          <a:xfrm>
            <a:off x="1295400" y="15240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9365" name="Line 37"/>
          <p:cNvSpPr>
            <a:spLocks noChangeShapeType="1"/>
          </p:cNvSpPr>
          <p:nvPr/>
        </p:nvSpPr>
        <p:spPr bwMode="auto">
          <a:xfrm>
            <a:off x="1295400" y="4953000"/>
            <a:ext cx="0" cy="6096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9366" name="Rectangle 38"/>
          <p:cNvSpPr>
            <a:spLocks noChangeArrowheads="1"/>
          </p:cNvSpPr>
          <p:nvPr/>
        </p:nvSpPr>
        <p:spPr bwMode="auto">
          <a:xfrm>
            <a:off x="5232400" y="17526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F8F8F8"/>
                </a:solidFill>
                <a:latin typeface="Courier New" panose="02070309020205020404" pitchFamily="49" charset="0"/>
              </a:rPr>
              <a:t>Category A</a:t>
            </a:r>
            <a:endParaRPr lang="en-US" sz="1600" b="1">
              <a:solidFill>
                <a:srgbClr val="FFFF00"/>
              </a:solidFill>
              <a:latin typeface="Courier New" panose="02070309020205020404" pitchFamily="49" charset="0"/>
            </a:endParaRPr>
          </a:p>
        </p:txBody>
      </p:sp>
      <p:sp>
        <p:nvSpPr>
          <p:cNvPr id="99367" name="Line 39"/>
          <p:cNvSpPr>
            <a:spLocks noChangeShapeType="1"/>
          </p:cNvSpPr>
          <p:nvPr/>
        </p:nvSpPr>
        <p:spPr bwMode="auto">
          <a:xfrm>
            <a:off x="1295400" y="2438400"/>
            <a:ext cx="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142970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93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93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9350" grpId="0" animBg="1"/>
      <p:bldP spid="99364" grpId="0" animBg="1"/>
      <p:bldP spid="99365" grpId="0" animBg="1"/>
      <p:bldP spid="99366" grpId="0" autoUpdateAnimBg="0"/>
      <p:bldP spid="99367" grpId="0" animBg="1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0" y="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2400">
              <a:latin typeface="Times New Roman" panose="02020603050405020304" pitchFamily="18" charset="0"/>
            </a:endParaRPr>
          </a:p>
        </p:txBody>
      </p:sp>
      <p:sp>
        <p:nvSpPr>
          <p:cNvPr id="51203" name="Rectangle 3"/>
          <p:cNvSpPr>
            <a:spLocks noChangeArrowheads="1"/>
          </p:cNvSpPr>
          <p:nvPr/>
        </p:nvSpPr>
        <p:spPr bwMode="auto">
          <a:xfrm>
            <a:off x="0" y="762000"/>
            <a:ext cx="4572000" cy="5867400"/>
          </a:xfrm>
          <a:prstGeom prst="rect">
            <a:avLst/>
          </a:prstGeom>
          <a:solidFill>
            <a:srgbClr val="FFE1C3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2400">
              <a:latin typeface="Times New Roman" panose="02020603050405020304" pitchFamily="18" charset="0"/>
            </a:endParaRPr>
          </a:p>
        </p:txBody>
      </p:sp>
      <p:sp>
        <p:nvSpPr>
          <p:cNvPr id="51204" name="Rectangle 4"/>
          <p:cNvSpPr>
            <a:spLocks noChangeArrowheads="1"/>
          </p:cNvSpPr>
          <p:nvPr/>
        </p:nvSpPr>
        <p:spPr bwMode="auto">
          <a:xfrm>
            <a:off x="4572000" y="850900"/>
            <a:ext cx="4572000" cy="577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70000"/>
              <a:buFont typeface="Wingdings" panose="05000000000000000000" pitchFamily="2" charset="2"/>
              <a:buNone/>
            </a:pPr>
            <a:endParaRPr lang="en-US" sz="1800">
              <a:solidFill>
                <a:schemeClr val="accent2"/>
              </a:solidFill>
              <a:latin typeface="Tahoma" panose="020B0604030504040204" pitchFamily="34" charset="0"/>
            </a:endParaRPr>
          </a:p>
        </p:txBody>
      </p:sp>
      <p:graphicFrame>
        <p:nvGraphicFramePr>
          <p:cNvPr id="51205" name="Object 5"/>
          <p:cNvGraphicFramePr>
            <a:graphicFrameLocks noChangeAspect="1"/>
          </p:cNvGraphicFramePr>
          <p:nvPr/>
        </p:nvGraphicFramePr>
        <p:xfrm>
          <a:off x="228600" y="990600"/>
          <a:ext cx="4264025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43" name="VISIO" r:id="rId4" imgW="2633837" imgH="3195843" progId="Visio.Drawing.6">
                  <p:embed/>
                </p:oleObj>
              </mc:Choice>
              <mc:Fallback>
                <p:oleObj name="VISIO" r:id="rId4" imgW="2633837" imgH="3195843" progId="Visio.Drawing.6">
                  <p:embed/>
                  <p:pic>
                    <p:nvPicPr>
                      <p:cNvPr id="51205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8600" y="990600"/>
                        <a:ext cx="4264025" cy="518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1206" name="Text Box 11"/>
          <p:cNvSpPr txBox="1">
            <a:spLocks noChangeArrowheads="1"/>
          </p:cNvSpPr>
          <p:nvPr/>
        </p:nvSpPr>
        <p:spPr bwMode="auto">
          <a:xfrm>
            <a:off x="2360612" y="19205"/>
            <a:ext cx="6783388" cy="61555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800" dirty="0">
                <a:solidFill>
                  <a:srgbClr val="FF9900"/>
                </a:solidFill>
                <a:latin typeface="Trebuchet MS" panose="020B0603020202020204" pitchFamily="34" charset="0"/>
              </a:rPr>
              <a:t>Example:  </a:t>
            </a:r>
          </a:p>
          <a:p>
            <a:pPr>
              <a:spcBef>
                <a:spcPct val="0"/>
              </a:spcBef>
              <a:buNone/>
            </a:pPr>
            <a:r>
              <a:rPr lang="en-US" sz="1600" dirty="0">
                <a:latin typeface="Trebuchet MS" panose="020B0603020202020204" pitchFamily="34" charset="0"/>
              </a:rPr>
              <a:t>What is the output of the following flowchart when the input is </a:t>
            </a:r>
            <a:r>
              <a:rPr lang="en-US" sz="1600" b="1" dirty="0" err="1">
                <a:solidFill>
                  <a:srgbClr val="FF0000"/>
                </a:solidFill>
                <a:latin typeface="Trebuchet MS" panose="020B0603020202020204" pitchFamily="34" charset="0"/>
              </a:rPr>
              <a:t>Num</a:t>
            </a:r>
            <a:r>
              <a:rPr lang="en-US" sz="1600" b="1" dirty="0">
                <a:solidFill>
                  <a:srgbClr val="FF0000"/>
                </a:solidFill>
                <a:latin typeface="Trebuchet MS" panose="020B0603020202020204" pitchFamily="34" charset="0"/>
              </a:rPr>
              <a:t>= 0</a:t>
            </a:r>
            <a:endParaRPr lang="en-US" sz="1400" dirty="0">
              <a:solidFill>
                <a:schemeClr val="accent2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51207" name="Group 20"/>
          <p:cNvGrpSpPr>
            <a:grpSpLocks/>
          </p:cNvGrpSpPr>
          <p:nvPr/>
        </p:nvGrpSpPr>
        <p:grpSpPr bwMode="auto">
          <a:xfrm>
            <a:off x="4953000" y="1143000"/>
            <a:ext cx="3886200" cy="3352800"/>
            <a:chOff x="3072" y="480"/>
            <a:chExt cx="2448" cy="2112"/>
          </a:xfrm>
        </p:grpSpPr>
        <p:sp>
          <p:nvSpPr>
            <p:cNvPr id="51229" name="AutoShape 14"/>
            <p:cNvSpPr>
              <a:spLocks noChangeArrowheads="1"/>
            </p:cNvSpPr>
            <p:nvPr/>
          </p:nvSpPr>
          <p:spPr bwMode="auto">
            <a:xfrm>
              <a:off x="3120" y="528"/>
              <a:ext cx="2352" cy="1440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25400">
              <a:solidFill>
                <a:srgbClr val="FFFFFF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1200">
                <a:latin typeface="Trebuchet MS" panose="020B0603020202020204" pitchFamily="34" charset="0"/>
              </a:endParaRPr>
            </a:p>
          </p:txBody>
        </p:sp>
        <p:sp>
          <p:nvSpPr>
            <p:cNvPr id="51230" name="AutoShape 15"/>
            <p:cNvSpPr>
              <a:spLocks noChangeArrowheads="1"/>
            </p:cNvSpPr>
            <p:nvPr/>
          </p:nvSpPr>
          <p:spPr bwMode="auto">
            <a:xfrm>
              <a:off x="3072" y="480"/>
              <a:ext cx="2448" cy="1536"/>
            </a:xfrm>
            <a:prstGeom prst="roundRect">
              <a:avLst>
                <a:gd name="adj" fmla="val 16667"/>
              </a:avLst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1200">
                <a:latin typeface="Trebuchet MS" panose="020B0603020202020204" pitchFamily="34" charset="0"/>
              </a:endParaRPr>
            </a:p>
          </p:txBody>
        </p:sp>
        <p:sp>
          <p:nvSpPr>
            <p:cNvPr id="51231" name="Rectangle 16"/>
            <p:cNvSpPr>
              <a:spLocks noChangeArrowheads="1"/>
            </p:cNvSpPr>
            <p:nvPr/>
          </p:nvSpPr>
          <p:spPr bwMode="auto">
            <a:xfrm>
              <a:off x="3120" y="2112"/>
              <a:ext cx="2400" cy="48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1232" name="Rectangle 17"/>
            <p:cNvSpPr>
              <a:spLocks noChangeArrowheads="1"/>
            </p:cNvSpPr>
            <p:nvPr/>
          </p:nvSpPr>
          <p:spPr bwMode="auto">
            <a:xfrm>
              <a:off x="4800" y="2208"/>
              <a:ext cx="528" cy="48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1233" name="Rectangle 18"/>
            <p:cNvSpPr>
              <a:spLocks noChangeArrowheads="1"/>
            </p:cNvSpPr>
            <p:nvPr/>
          </p:nvSpPr>
          <p:spPr bwMode="auto">
            <a:xfrm>
              <a:off x="4800" y="2304"/>
              <a:ext cx="528" cy="48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" name="Group 54"/>
          <p:cNvGrpSpPr>
            <a:grpSpLocks/>
          </p:cNvGrpSpPr>
          <p:nvPr/>
        </p:nvGrpSpPr>
        <p:grpSpPr bwMode="auto">
          <a:xfrm>
            <a:off x="1600200" y="2286000"/>
            <a:ext cx="1905000" cy="685800"/>
            <a:chOff x="1008" y="1440"/>
            <a:chExt cx="1200" cy="432"/>
          </a:xfrm>
        </p:grpSpPr>
        <p:sp>
          <p:nvSpPr>
            <p:cNvPr id="51227" name="Line 24"/>
            <p:cNvSpPr>
              <a:spLocks noChangeShapeType="1"/>
            </p:cNvSpPr>
            <p:nvPr/>
          </p:nvSpPr>
          <p:spPr bwMode="auto">
            <a:xfrm flipV="1">
              <a:off x="1008" y="1680"/>
              <a:ext cx="384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228" name="AutoShape 25"/>
            <p:cNvSpPr>
              <a:spLocks noChangeArrowheads="1"/>
            </p:cNvSpPr>
            <p:nvPr/>
          </p:nvSpPr>
          <p:spPr bwMode="auto">
            <a:xfrm>
              <a:off x="1392" y="1440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Num = 0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0 &gt; 0 ?  =&gt; NO</a:t>
              </a:r>
              <a:endParaRPr lang="en-US" sz="1200">
                <a:latin typeface="Trebuchet MS" panose="020B0603020202020204" pitchFamily="34" charset="0"/>
              </a:endParaRPr>
            </a:p>
          </p:txBody>
        </p:sp>
      </p:grpSp>
      <p:sp>
        <p:nvSpPr>
          <p:cNvPr id="93214" name="Line 30"/>
          <p:cNvSpPr>
            <a:spLocks noChangeShapeType="1"/>
          </p:cNvSpPr>
          <p:nvPr/>
        </p:nvSpPr>
        <p:spPr bwMode="auto">
          <a:xfrm>
            <a:off x="1981200" y="3200400"/>
            <a:ext cx="14478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4" name="Group 55"/>
          <p:cNvGrpSpPr>
            <a:grpSpLocks/>
          </p:cNvGrpSpPr>
          <p:nvPr/>
        </p:nvGrpSpPr>
        <p:grpSpPr bwMode="auto">
          <a:xfrm>
            <a:off x="3657600" y="2362200"/>
            <a:ext cx="1447800" cy="990600"/>
            <a:chOff x="2304" y="1488"/>
            <a:chExt cx="912" cy="624"/>
          </a:xfrm>
        </p:grpSpPr>
        <p:sp>
          <p:nvSpPr>
            <p:cNvPr id="51225" name="Line 33"/>
            <p:cNvSpPr>
              <a:spLocks noChangeShapeType="1"/>
            </p:cNvSpPr>
            <p:nvPr/>
          </p:nvSpPr>
          <p:spPr bwMode="auto">
            <a:xfrm flipV="1">
              <a:off x="2304" y="1776"/>
              <a:ext cx="144" cy="33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1226" name="AutoShape 34"/>
            <p:cNvSpPr>
              <a:spLocks noChangeArrowheads="1"/>
            </p:cNvSpPr>
            <p:nvPr/>
          </p:nvSpPr>
          <p:spPr bwMode="auto">
            <a:xfrm>
              <a:off x="2400" y="1488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Output: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“Category B”</a:t>
              </a:r>
            </a:p>
          </p:txBody>
        </p:sp>
      </p:grpSp>
      <p:grpSp>
        <p:nvGrpSpPr>
          <p:cNvPr id="5" name="Group 53"/>
          <p:cNvGrpSpPr>
            <a:grpSpLocks/>
          </p:cNvGrpSpPr>
          <p:nvPr/>
        </p:nvGrpSpPr>
        <p:grpSpPr bwMode="auto">
          <a:xfrm>
            <a:off x="1981200" y="1371600"/>
            <a:ext cx="6553200" cy="838200"/>
            <a:chOff x="1296" y="864"/>
            <a:chExt cx="4128" cy="528"/>
          </a:xfrm>
        </p:grpSpPr>
        <p:grpSp>
          <p:nvGrpSpPr>
            <p:cNvPr id="51221" name="Group 39"/>
            <p:cNvGrpSpPr>
              <a:grpSpLocks/>
            </p:cNvGrpSpPr>
            <p:nvPr/>
          </p:nvGrpSpPr>
          <p:grpSpPr bwMode="auto">
            <a:xfrm>
              <a:off x="1296" y="1056"/>
              <a:ext cx="1344" cy="336"/>
              <a:chOff x="3168" y="384"/>
              <a:chExt cx="1344" cy="336"/>
            </a:xfrm>
          </p:grpSpPr>
          <p:sp>
            <p:nvSpPr>
              <p:cNvPr id="51223" name="Line 40"/>
              <p:cNvSpPr>
                <a:spLocks noChangeShapeType="1"/>
              </p:cNvSpPr>
              <p:nvPr/>
            </p:nvSpPr>
            <p:spPr bwMode="auto">
              <a:xfrm flipV="1">
                <a:off x="3168" y="576"/>
                <a:ext cx="528" cy="144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1224" name="AutoShape 41"/>
              <p:cNvSpPr>
                <a:spLocks noChangeArrowheads="1"/>
              </p:cNvSpPr>
              <p:nvPr/>
            </p:nvSpPr>
            <p:spPr bwMode="auto">
              <a:xfrm>
                <a:off x="3696" y="384"/>
                <a:ext cx="816" cy="336"/>
              </a:xfrm>
              <a:prstGeom prst="roundRect">
                <a:avLst>
                  <a:gd name="adj" fmla="val 16667"/>
                </a:avLst>
              </a:prstGeom>
              <a:solidFill>
                <a:srgbClr val="FFFF99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sz="1200" b="1">
                    <a:latin typeface="Trebuchet MS" panose="020B0603020202020204" pitchFamily="34" charset="0"/>
                  </a:rPr>
                  <a:t>Input: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sz="1200">
                    <a:latin typeface="Trebuchet MS" panose="020B0603020202020204" pitchFamily="34" charset="0"/>
                  </a:rPr>
                  <a:t>Num &lt;- 0</a:t>
                </a:r>
              </a:p>
            </p:txBody>
          </p:sp>
        </p:grpSp>
        <p:sp>
          <p:nvSpPr>
            <p:cNvPr id="51222" name="Rectangle 42"/>
            <p:cNvSpPr>
              <a:spLocks noChangeArrowheads="1"/>
            </p:cNvSpPr>
            <p:nvPr/>
          </p:nvSpPr>
          <p:spPr bwMode="auto">
            <a:xfrm>
              <a:off x="3264" y="864"/>
              <a:ext cx="216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600" b="1">
                  <a:solidFill>
                    <a:srgbClr val="F8F8F8"/>
                  </a:solidFill>
                  <a:latin typeface="Courier New" panose="02070309020205020404" pitchFamily="49" charset="0"/>
                </a:rPr>
                <a:t>Enter a Number &gt;&gt; </a:t>
              </a:r>
              <a:r>
                <a:rPr lang="en-US" sz="1600" b="1">
                  <a:solidFill>
                    <a:srgbClr val="FFFF00"/>
                  </a:solidFill>
                  <a:latin typeface="Courier New" panose="02070309020205020404" pitchFamily="49" charset="0"/>
                </a:rPr>
                <a:t>0</a:t>
              </a:r>
            </a:p>
          </p:txBody>
        </p:sp>
      </p:grpSp>
      <p:sp>
        <p:nvSpPr>
          <p:cNvPr id="93230" name="Rectangle 46"/>
          <p:cNvSpPr>
            <a:spLocks noChangeArrowheads="1"/>
          </p:cNvSpPr>
          <p:nvPr/>
        </p:nvSpPr>
        <p:spPr bwMode="auto">
          <a:xfrm>
            <a:off x="5232400" y="17780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F8F8F8"/>
                </a:solidFill>
                <a:latin typeface="Courier New" panose="02070309020205020404" pitchFamily="49" charset="0"/>
              </a:rPr>
              <a:t>Category B</a:t>
            </a:r>
            <a:endParaRPr lang="en-US" sz="1600" b="1">
              <a:solidFill>
                <a:srgbClr val="FFFF00"/>
              </a:solidFill>
              <a:latin typeface="Courier New" panose="02070309020205020404" pitchFamily="49" charset="0"/>
            </a:endParaRPr>
          </a:p>
        </p:txBody>
      </p:sp>
      <p:sp>
        <p:nvSpPr>
          <p:cNvPr id="93234" name="Line 50"/>
          <p:cNvSpPr>
            <a:spLocks noChangeShapeType="1"/>
          </p:cNvSpPr>
          <p:nvPr/>
        </p:nvSpPr>
        <p:spPr bwMode="auto">
          <a:xfrm>
            <a:off x="1295400" y="15240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9B583EBF-4130-3A4E-AAA8-30A88594FE76}"/>
              </a:ext>
            </a:extLst>
          </p:cNvPr>
          <p:cNvGrpSpPr/>
          <p:nvPr/>
        </p:nvGrpSpPr>
        <p:grpSpPr>
          <a:xfrm>
            <a:off x="1295400" y="3962400"/>
            <a:ext cx="2209800" cy="152400"/>
            <a:chOff x="1371600" y="5029200"/>
            <a:chExt cx="2209800" cy="152400"/>
          </a:xfrm>
        </p:grpSpPr>
        <p:sp>
          <p:nvSpPr>
            <p:cNvPr id="93231" name="Line 47"/>
            <p:cNvSpPr>
              <a:spLocks noChangeShapeType="1"/>
            </p:cNvSpPr>
            <p:nvPr/>
          </p:nvSpPr>
          <p:spPr bwMode="auto">
            <a:xfrm flipH="1">
              <a:off x="1371600" y="5181600"/>
              <a:ext cx="2209800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93235" name="Line 51"/>
            <p:cNvSpPr>
              <a:spLocks noChangeShapeType="1"/>
            </p:cNvSpPr>
            <p:nvPr/>
          </p:nvSpPr>
          <p:spPr bwMode="auto">
            <a:xfrm>
              <a:off x="3581400" y="5029200"/>
              <a:ext cx="0" cy="15240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93241" name="Line 57"/>
          <p:cNvSpPr>
            <a:spLocks noChangeShapeType="1"/>
          </p:cNvSpPr>
          <p:nvPr/>
        </p:nvSpPr>
        <p:spPr bwMode="auto">
          <a:xfrm>
            <a:off x="1295400" y="2438400"/>
            <a:ext cx="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31" name="Rectangle 46">
            <a:extLst>
              <a:ext uri="{FF2B5EF4-FFF2-40B4-BE49-F238E27FC236}">
                <a16:creationId xmlns:a16="http://schemas.microsoft.com/office/drawing/2014/main" id="{02851038-C07C-CB40-81A2-EDC9E7AF7E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257800" y="21336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F8F8F8"/>
                </a:solidFill>
                <a:latin typeface="Courier New" panose="02070309020205020404" pitchFamily="49" charset="0"/>
              </a:rPr>
              <a:t>Category A</a:t>
            </a:r>
            <a:endParaRPr lang="en-US" sz="1600" b="1">
              <a:solidFill>
                <a:srgbClr val="FFFF00"/>
              </a:solidFill>
              <a:latin typeface="Courier New" panose="02070309020205020404" pitchFamily="49" charset="0"/>
            </a:endParaRPr>
          </a:p>
        </p:txBody>
      </p:sp>
      <p:grpSp>
        <p:nvGrpSpPr>
          <p:cNvPr id="32" name="Group 55">
            <a:extLst>
              <a:ext uri="{FF2B5EF4-FFF2-40B4-BE49-F238E27FC236}">
                <a16:creationId xmlns:a16="http://schemas.microsoft.com/office/drawing/2014/main" id="{ED77E23F-64A1-EB4A-9FC0-F56FD1B96AB3}"/>
              </a:ext>
            </a:extLst>
          </p:cNvPr>
          <p:cNvGrpSpPr>
            <a:grpSpLocks/>
          </p:cNvGrpSpPr>
          <p:nvPr/>
        </p:nvGrpSpPr>
        <p:grpSpPr bwMode="auto">
          <a:xfrm>
            <a:off x="2209800" y="4343400"/>
            <a:ext cx="1981200" cy="533400"/>
            <a:chOff x="1968" y="1488"/>
            <a:chExt cx="1248" cy="336"/>
          </a:xfrm>
        </p:grpSpPr>
        <p:sp>
          <p:nvSpPr>
            <p:cNvPr id="33" name="Line 33">
              <a:extLst>
                <a:ext uri="{FF2B5EF4-FFF2-40B4-BE49-F238E27FC236}">
                  <a16:creationId xmlns:a16="http://schemas.microsoft.com/office/drawing/2014/main" id="{AC84DEBC-5671-554F-8F78-55CEE46A5B38}"/>
                </a:ext>
              </a:extLst>
            </p:cNvPr>
            <p:cNvSpPr>
              <a:spLocks noChangeShapeType="1"/>
            </p:cNvSpPr>
            <p:nvPr/>
          </p:nvSpPr>
          <p:spPr bwMode="auto">
            <a:xfrm flipV="1">
              <a:off x="1968" y="1776"/>
              <a:ext cx="480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34" name="AutoShape 34">
              <a:extLst>
                <a:ext uri="{FF2B5EF4-FFF2-40B4-BE49-F238E27FC236}">
                  <a16:creationId xmlns:a16="http://schemas.microsoft.com/office/drawing/2014/main" id="{E31F07DC-ECF2-504D-9B46-37E485854FB1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400" y="1488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Output: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“Category A”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213079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32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32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3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32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3214" grpId="0" animBg="1"/>
      <p:bldP spid="93230" grpId="0" autoUpdateAnimBg="0"/>
      <p:bldP spid="93234" grpId="0" animBg="1"/>
      <p:bldP spid="93241" grpId="0" animBg="1"/>
      <p:bldP spid="31" grpId="0" autoUpdateAnimBg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5B589C-F35E-8840-AAED-B15E56AFC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/>
              <a:t>Course objectives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B6ADA810-8173-E848-9C87-829A296B73F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1447800"/>
            <a:ext cx="8229600" cy="1394847"/>
          </a:xfr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1833303-2DC6-8B46-8435-31897629F5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" y="2743200"/>
            <a:ext cx="8229600" cy="22901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6541012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ChangeArrowheads="1"/>
          </p:cNvSpPr>
          <p:nvPr/>
        </p:nvSpPr>
        <p:spPr bwMode="auto">
          <a:xfrm>
            <a:off x="0" y="0"/>
            <a:ext cx="9144000" cy="1295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2400">
              <a:latin typeface="Times New Roman" panose="02020603050405020304" pitchFamily="18" charset="0"/>
            </a:endParaRPr>
          </a:p>
        </p:txBody>
      </p:sp>
      <p:sp>
        <p:nvSpPr>
          <p:cNvPr id="55299" name="Rectangle 3"/>
          <p:cNvSpPr>
            <a:spLocks noChangeArrowheads="1"/>
          </p:cNvSpPr>
          <p:nvPr/>
        </p:nvSpPr>
        <p:spPr bwMode="auto">
          <a:xfrm>
            <a:off x="0" y="762000"/>
            <a:ext cx="4572000" cy="5867400"/>
          </a:xfrm>
          <a:prstGeom prst="rect">
            <a:avLst/>
          </a:prstGeom>
          <a:solidFill>
            <a:srgbClr val="FFE1C3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317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en-US" sz="2400">
              <a:latin typeface="Times New Roman" panose="02020603050405020304" pitchFamily="18" charset="0"/>
            </a:endParaRPr>
          </a:p>
        </p:txBody>
      </p:sp>
      <p:graphicFrame>
        <p:nvGraphicFramePr>
          <p:cNvPr id="55300" name="Object 4"/>
          <p:cNvGraphicFramePr>
            <a:graphicFrameLocks noChangeAspect="1"/>
          </p:cNvGraphicFramePr>
          <p:nvPr/>
        </p:nvGraphicFramePr>
        <p:xfrm>
          <a:off x="990600" y="914400"/>
          <a:ext cx="2876550" cy="5562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1267" name="VISIO" r:id="rId4" imgW="2729507" imgH="5273395" progId="Visio.Drawing.6">
                  <p:embed/>
                </p:oleObj>
              </mc:Choice>
              <mc:Fallback>
                <p:oleObj name="VISIO" r:id="rId4" imgW="2729507" imgH="5273395" progId="Visio.Drawing.6">
                  <p:embed/>
                  <p:pic>
                    <p:nvPicPr>
                      <p:cNvPr id="5530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990600" y="914400"/>
                        <a:ext cx="2876550" cy="5562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55301" name="Rectangle 5"/>
          <p:cNvSpPr>
            <a:spLocks noChangeArrowheads="1"/>
          </p:cNvSpPr>
          <p:nvPr/>
        </p:nvSpPr>
        <p:spPr bwMode="auto">
          <a:xfrm>
            <a:off x="4572000" y="850900"/>
            <a:ext cx="4572000" cy="577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342900" indent="-342900"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buSzPct val="70000"/>
              <a:buFont typeface="Wingdings" panose="05000000000000000000" pitchFamily="2" charset="2"/>
              <a:buNone/>
            </a:pPr>
            <a:endParaRPr lang="en-US" sz="1800">
              <a:solidFill>
                <a:schemeClr val="accent2"/>
              </a:solidFill>
              <a:latin typeface="Tahoma" panose="020B0604030504040204" pitchFamily="34" charset="0"/>
            </a:endParaRPr>
          </a:p>
        </p:txBody>
      </p:sp>
      <p:sp>
        <p:nvSpPr>
          <p:cNvPr id="55302" name="Text Box 7"/>
          <p:cNvSpPr txBox="1">
            <a:spLocks noChangeArrowheads="1"/>
          </p:cNvSpPr>
          <p:nvPr/>
        </p:nvSpPr>
        <p:spPr bwMode="auto">
          <a:xfrm>
            <a:off x="2362200" y="32603"/>
            <a:ext cx="6629400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800" dirty="0">
                <a:solidFill>
                  <a:srgbClr val="FF9900"/>
                </a:solidFill>
                <a:latin typeface="Trebuchet MS" panose="020B0603020202020204" pitchFamily="34" charset="0"/>
              </a:rPr>
              <a:t>Example:  </a:t>
            </a:r>
          </a:p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dirty="0">
                <a:latin typeface="Trebuchet MS" panose="020B0603020202020204" pitchFamily="34" charset="0"/>
              </a:rPr>
              <a:t>What is the output of the following flowchart when the input </a:t>
            </a:r>
            <a:r>
              <a:rPr lang="en-US" sz="1800" dirty="0" err="1">
                <a:solidFill>
                  <a:srgbClr val="FF0000"/>
                </a:solidFill>
                <a:latin typeface="Trebuchet MS" panose="020B0603020202020204" pitchFamily="34" charset="0"/>
              </a:rPr>
              <a:t>Num</a:t>
            </a:r>
            <a:r>
              <a:rPr lang="en-US" sz="1800" dirty="0">
                <a:solidFill>
                  <a:srgbClr val="FF0000"/>
                </a:solidFill>
                <a:latin typeface="Trebuchet MS" panose="020B0603020202020204" pitchFamily="34" charset="0"/>
              </a:rPr>
              <a:t>= 4</a:t>
            </a:r>
            <a:endParaRPr lang="en-US" sz="1400" dirty="0">
              <a:solidFill>
                <a:srgbClr val="FF0000"/>
              </a:solidFill>
              <a:latin typeface="Trebuchet MS" panose="020B0603020202020204" pitchFamily="34" charset="0"/>
            </a:endParaRPr>
          </a:p>
        </p:txBody>
      </p:sp>
      <p:grpSp>
        <p:nvGrpSpPr>
          <p:cNvPr id="55303" name="Group 11"/>
          <p:cNvGrpSpPr>
            <a:grpSpLocks/>
          </p:cNvGrpSpPr>
          <p:nvPr/>
        </p:nvGrpSpPr>
        <p:grpSpPr bwMode="auto">
          <a:xfrm>
            <a:off x="4953000" y="2819400"/>
            <a:ext cx="3886200" cy="3352800"/>
            <a:chOff x="3072" y="480"/>
            <a:chExt cx="2448" cy="2112"/>
          </a:xfrm>
        </p:grpSpPr>
        <p:sp>
          <p:nvSpPr>
            <p:cNvPr id="55377" name="AutoShape 12"/>
            <p:cNvSpPr>
              <a:spLocks noChangeArrowheads="1"/>
            </p:cNvSpPr>
            <p:nvPr/>
          </p:nvSpPr>
          <p:spPr bwMode="auto">
            <a:xfrm>
              <a:off x="3120" y="528"/>
              <a:ext cx="2352" cy="1440"/>
            </a:xfrm>
            <a:prstGeom prst="roundRect">
              <a:avLst>
                <a:gd name="adj" fmla="val 16667"/>
              </a:avLst>
            </a:prstGeom>
            <a:solidFill>
              <a:schemeClr val="tx1"/>
            </a:solidFill>
            <a:ln w="25400">
              <a:solidFill>
                <a:srgbClr val="FFFFFF"/>
              </a:solidFill>
              <a:round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1200">
                <a:latin typeface="Trebuchet MS" panose="020B0603020202020204" pitchFamily="34" charset="0"/>
              </a:endParaRPr>
            </a:p>
          </p:txBody>
        </p:sp>
        <p:sp>
          <p:nvSpPr>
            <p:cNvPr id="55378" name="AutoShape 13"/>
            <p:cNvSpPr>
              <a:spLocks noChangeArrowheads="1"/>
            </p:cNvSpPr>
            <p:nvPr/>
          </p:nvSpPr>
          <p:spPr bwMode="auto">
            <a:xfrm>
              <a:off x="3072" y="480"/>
              <a:ext cx="2448" cy="1536"/>
            </a:xfrm>
            <a:prstGeom prst="roundRect">
              <a:avLst>
                <a:gd name="adj" fmla="val 16667"/>
              </a:avLst>
            </a:prstGeom>
            <a:noFill/>
            <a:ln w="63500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1200">
                <a:latin typeface="Trebuchet MS" panose="020B0603020202020204" pitchFamily="34" charset="0"/>
              </a:endParaRPr>
            </a:p>
          </p:txBody>
        </p:sp>
        <p:sp>
          <p:nvSpPr>
            <p:cNvPr id="55379" name="Rectangle 14"/>
            <p:cNvSpPr>
              <a:spLocks noChangeArrowheads="1"/>
            </p:cNvSpPr>
            <p:nvPr/>
          </p:nvSpPr>
          <p:spPr bwMode="auto">
            <a:xfrm>
              <a:off x="3120" y="2112"/>
              <a:ext cx="2400" cy="480"/>
            </a:xfrm>
            <a:prstGeom prst="rect">
              <a:avLst/>
            </a:prstGeom>
            <a:noFill/>
            <a:ln w="381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5380" name="Rectangle 15"/>
            <p:cNvSpPr>
              <a:spLocks noChangeArrowheads="1"/>
            </p:cNvSpPr>
            <p:nvPr/>
          </p:nvSpPr>
          <p:spPr bwMode="auto">
            <a:xfrm>
              <a:off x="4800" y="2208"/>
              <a:ext cx="528" cy="48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2400">
                <a:latin typeface="Times New Roman" panose="02020603050405020304" pitchFamily="18" charset="0"/>
              </a:endParaRPr>
            </a:p>
          </p:txBody>
        </p:sp>
        <p:sp>
          <p:nvSpPr>
            <p:cNvPr id="55381" name="Rectangle 16"/>
            <p:cNvSpPr>
              <a:spLocks noChangeArrowheads="1"/>
            </p:cNvSpPr>
            <p:nvPr/>
          </p:nvSpPr>
          <p:spPr bwMode="auto">
            <a:xfrm>
              <a:off x="4800" y="2304"/>
              <a:ext cx="528" cy="48"/>
            </a:xfrm>
            <a:prstGeom prst="rect">
              <a:avLst/>
            </a:prstGeom>
            <a:noFill/>
            <a:ln w="25400">
              <a:solidFill>
                <a:schemeClr val="tx1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endParaRPr lang="en-US" sz="2400">
                <a:latin typeface="Times New Roman" panose="02020603050405020304" pitchFamily="18" charset="0"/>
              </a:endParaRPr>
            </a:p>
          </p:txBody>
        </p:sp>
      </p:grpSp>
      <p:grpSp>
        <p:nvGrpSpPr>
          <p:cNvPr id="3" name="Group 33"/>
          <p:cNvGrpSpPr>
            <a:grpSpLocks/>
          </p:cNvGrpSpPr>
          <p:nvPr/>
        </p:nvGrpSpPr>
        <p:grpSpPr bwMode="auto">
          <a:xfrm>
            <a:off x="2057400" y="1676400"/>
            <a:ext cx="6553200" cy="1752600"/>
            <a:chOff x="1296" y="1056"/>
            <a:chExt cx="4128" cy="1104"/>
          </a:xfrm>
        </p:grpSpPr>
        <p:grpSp>
          <p:nvGrpSpPr>
            <p:cNvPr id="55373" name="Group 8"/>
            <p:cNvGrpSpPr>
              <a:grpSpLocks/>
            </p:cNvGrpSpPr>
            <p:nvPr/>
          </p:nvGrpSpPr>
          <p:grpSpPr bwMode="auto">
            <a:xfrm>
              <a:off x="1296" y="1056"/>
              <a:ext cx="1344" cy="336"/>
              <a:chOff x="3168" y="576"/>
              <a:chExt cx="1344" cy="336"/>
            </a:xfrm>
          </p:grpSpPr>
          <p:sp>
            <p:nvSpPr>
              <p:cNvPr id="55375" name="Line 9"/>
              <p:cNvSpPr>
                <a:spLocks noChangeShapeType="1"/>
              </p:cNvSpPr>
              <p:nvPr/>
            </p:nvSpPr>
            <p:spPr bwMode="auto">
              <a:xfrm>
                <a:off x="3168" y="720"/>
                <a:ext cx="528" cy="0"/>
              </a:xfrm>
              <a:prstGeom prst="line">
                <a:avLst/>
              </a:prstGeom>
              <a:noFill/>
              <a:ln w="9525">
                <a:solidFill>
                  <a:schemeClr val="tx1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/>
              <a:lstStyle/>
              <a:p>
                <a:endParaRPr lang="en-GB"/>
              </a:p>
            </p:txBody>
          </p:sp>
          <p:sp>
            <p:nvSpPr>
              <p:cNvPr id="55376" name="AutoShape 10"/>
              <p:cNvSpPr>
                <a:spLocks noChangeArrowheads="1"/>
              </p:cNvSpPr>
              <p:nvPr/>
            </p:nvSpPr>
            <p:spPr bwMode="auto">
              <a:xfrm>
                <a:off x="3696" y="576"/>
                <a:ext cx="816" cy="336"/>
              </a:xfrm>
              <a:prstGeom prst="roundRect">
                <a:avLst>
                  <a:gd name="adj" fmla="val 16667"/>
                </a:avLst>
              </a:prstGeom>
              <a:solidFill>
                <a:srgbClr val="FFFF99"/>
              </a:solidFill>
              <a:ln w="25400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 wrap="none" anchor="ctr"/>
              <a:lstStyle>
                <a:lvl1pPr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32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1pPr>
                <a:lvl2pPr marL="742950" indent="-28575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8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2pPr>
                <a:lvl3pPr marL="1143000" indent="-228600">
                  <a:spcBef>
                    <a:spcPct val="20000"/>
                  </a:spcBef>
                  <a:buFont typeface="Arial" panose="020B0604020202020204" pitchFamily="34" charset="0"/>
                  <a:buChar char="•"/>
                  <a:defRPr sz="24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3pPr>
                <a:lvl4pPr marL="1600200" indent="-228600">
                  <a:spcBef>
                    <a:spcPct val="20000"/>
                  </a:spcBef>
                  <a:buFont typeface="Arial" panose="020B0604020202020204" pitchFamily="34" charset="0"/>
                  <a:buChar char="–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4pPr>
                <a:lvl5pPr marL="2057400" indent="-228600">
                  <a:spcBef>
                    <a:spcPct val="20000"/>
                  </a:spcBef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5pPr>
                <a:lvl6pPr marL="25146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6pPr>
                <a:lvl7pPr marL="29718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7pPr>
                <a:lvl8pPr marL="34290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8pPr>
                <a:lvl9pPr marL="3886200" indent="-22860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anose="020B0604020202020204" pitchFamily="34" charset="0"/>
                  <a:buChar char="»"/>
                  <a:defRPr sz="2000">
                    <a:solidFill>
                      <a:schemeClr val="tx1"/>
                    </a:solidFill>
                    <a:latin typeface="Calibri" panose="020F0502020204030204" pitchFamily="34" charset="0"/>
                  </a:defRPr>
                </a:lvl9pPr>
              </a:lstStyle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sz="1200" b="1">
                    <a:latin typeface="Trebuchet MS" panose="020B0603020202020204" pitchFamily="34" charset="0"/>
                  </a:rPr>
                  <a:t>Input:</a:t>
                </a:r>
              </a:p>
              <a:p>
                <a:pPr eaLnBrk="1" hangingPunct="1">
                  <a:spcBef>
                    <a:spcPct val="0"/>
                  </a:spcBef>
                  <a:buFontTx/>
                  <a:buNone/>
                </a:pPr>
                <a:r>
                  <a:rPr lang="en-US" sz="1200">
                    <a:latin typeface="Trebuchet MS" panose="020B0603020202020204" pitchFamily="34" charset="0"/>
                  </a:rPr>
                  <a:t>Num &lt;- 4</a:t>
                </a:r>
              </a:p>
            </p:txBody>
          </p:sp>
        </p:grpSp>
        <p:sp>
          <p:nvSpPr>
            <p:cNvPr id="55374" name="Rectangle 17"/>
            <p:cNvSpPr>
              <a:spLocks noChangeArrowheads="1"/>
            </p:cNvSpPr>
            <p:nvPr/>
          </p:nvSpPr>
          <p:spPr bwMode="auto">
            <a:xfrm>
              <a:off x="3264" y="1968"/>
              <a:ext cx="2160" cy="19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600" b="1">
                  <a:solidFill>
                    <a:srgbClr val="F8F8F8"/>
                  </a:solidFill>
                  <a:latin typeface="Courier New" panose="02070309020205020404" pitchFamily="49" charset="0"/>
                </a:rPr>
                <a:t>Enter a Number =&gt; </a:t>
              </a:r>
              <a:r>
                <a:rPr lang="en-US" sz="1600" b="1">
                  <a:solidFill>
                    <a:srgbClr val="FFFF00"/>
                  </a:solidFill>
                  <a:latin typeface="Courier New" panose="02070309020205020404" pitchFamily="49" charset="0"/>
                </a:rPr>
                <a:t>4</a:t>
              </a:r>
            </a:p>
          </p:txBody>
        </p:sp>
      </p:grpSp>
      <p:sp>
        <p:nvSpPr>
          <p:cNvPr id="95251" name="Line 19"/>
          <p:cNvSpPr>
            <a:spLocks noChangeShapeType="1"/>
          </p:cNvSpPr>
          <p:nvPr/>
        </p:nvSpPr>
        <p:spPr bwMode="auto">
          <a:xfrm>
            <a:off x="1600200" y="12192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52" name="Line 20"/>
          <p:cNvSpPr>
            <a:spLocks noChangeShapeType="1"/>
          </p:cNvSpPr>
          <p:nvPr/>
        </p:nvSpPr>
        <p:spPr bwMode="auto">
          <a:xfrm>
            <a:off x="1600200" y="21336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53" name="Line 21"/>
          <p:cNvSpPr>
            <a:spLocks noChangeShapeType="1"/>
          </p:cNvSpPr>
          <p:nvPr/>
        </p:nvSpPr>
        <p:spPr bwMode="auto">
          <a:xfrm>
            <a:off x="1600200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54" name="Line 22"/>
          <p:cNvSpPr>
            <a:spLocks noChangeShapeType="1"/>
          </p:cNvSpPr>
          <p:nvPr/>
        </p:nvSpPr>
        <p:spPr bwMode="auto">
          <a:xfrm>
            <a:off x="1600200" y="48768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55" name="Line 23"/>
          <p:cNvSpPr>
            <a:spLocks noChangeShapeType="1"/>
          </p:cNvSpPr>
          <p:nvPr/>
        </p:nvSpPr>
        <p:spPr bwMode="auto">
          <a:xfrm>
            <a:off x="2209800" y="45720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56" name="Line 24"/>
          <p:cNvSpPr>
            <a:spLocks noChangeShapeType="1"/>
          </p:cNvSpPr>
          <p:nvPr/>
        </p:nvSpPr>
        <p:spPr bwMode="auto">
          <a:xfrm>
            <a:off x="1600200" y="57912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57" name="Line 25"/>
          <p:cNvSpPr>
            <a:spLocks noChangeShapeType="1"/>
          </p:cNvSpPr>
          <p:nvPr/>
        </p:nvSpPr>
        <p:spPr bwMode="auto">
          <a:xfrm>
            <a:off x="1600200" y="2971800"/>
            <a:ext cx="0" cy="4572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55312" name="Rectangle 27"/>
          <p:cNvSpPr>
            <a:spLocks noChangeArrowheads="1"/>
          </p:cNvSpPr>
          <p:nvPr/>
        </p:nvSpPr>
        <p:spPr bwMode="auto">
          <a:xfrm>
            <a:off x="4953000" y="914400"/>
            <a:ext cx="3810000" cy="15240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800">
                <a:latin typeface="Trebuchet MS" panose="020B0603020202020204" pitchFamily="34" charset="0"/>
              </a:rPr>
              <a:t>Variables </a:t>
            </a:r>
            <a:r>
              <a:rPr lang="en-US" sz="1800" i="1">
                <a:latin typeface="Trebuchet MS" panose="020B0603020202020204" pitchFamily="34" charset="0"/>
              </a:rPr>
              <a:t>(in memory)</a:t>
            </a:r>
            <a:r>
              <a:rPr lang="en-US" sz="1800">
                <a:latin typeface="Trebuchet MS" panose="020B0603020202020204" pitchFamily="34" charset="0"/>
              </a:rPr>
              <a:t>: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sz="1600" b="1">
              <a:latin typeface="Courier New" panose="02070309020205020404" pitchFamily="49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Num    [   ]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Result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 </a:t>
            </a:r>
            <a:r>
              <a:rPr lang="en-US" sz="1600" b="1">
                <a:latin typeface="Courier New" panose="02070309020205020404" pitchFamily="49" charset="0"/>
              </a:rPr>
              <a:t> ]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Count 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 </a:t>
            </a:r>
            <a:r>
              <a:rPr lang="en-US" sz="1600" b="1">
                <a:latin typeface="Courier New" panose="02070309020205020404" pitchFamily="49" charset="0"/>
              </a:rPr>
              <a:t> ]</a:t>
            </a:r>
            <a:endParaRPr lang="en-US" sz="1800" b="1">
              <a:latin typeface="Trebuchet MS" panose="020B0603020202020204" pitchFamily="34" charset="0"/>
            </a:endParaRPr>
          </a:p>
        </p:txBody>
      </p:sp>
      <p:grpSp>
        <p:nvGrpSpPr>
          <p:cNvPr id="5" name="Group 36"/>
          <p:cNvGrpSpPr>
            <a:grpSpLocks/>
          </p:cNvGrpSpPr>
          <p:nvPr/>
        </p:nvGrpSpPr>
        <p:grpSpPr bwMode="auto">
          <a:xfrm>
            <a:off x="4953000" y="901700"/>
            <a:ext cx="3810000" cy="1524000"/>
            <a:chOff x="3120" y="568"/>
            <a:chExt cx="2400" cy="960"/>
          </a:xfrm>
        </p:grpSpPr>
        <p:sp>
          <p:nvSpPr>
            <p:cNvPr id="55371" name="Rectangle 34"/>
            <p:cNvSpPr>
              <a:spLocks noChangeArrowheads="1"/>
            </p:cNvSpPr>
            <p:nvPr/>
          </p:nvSpPr>
          <p:spPr bwMode="auto">
            <a:xfrm>
              <a:off x="3120" y="568"/>
              <a:ext cx="2400" cy="960"/>
            </a:xfrm>
            <a:prstGeom prst="rect">
              <a:avLst/>
            </a:prstGeom>
            <a:solidFill>
              <a:schemeClr val="accent1"/>
            </a:solidFill>
            <a:ln w="25400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800">
                  <a:latin typeface="Trebuchet MS" panose="020B0603020202020204" pitchFamily="34" charset="0"/>
                </a:rPr>
                <a:t>Variables </a:t>
              </a:r>
              <a:r>
                <a:rPr lang="en-US" sz="1800" i="1">
                  <a:latin typeface="Trebuchet MS" panose="020B0603020202020204" pitchFamily="34" charset="0"/>
                </a:rPr>
                <a:t>(in memory)</a:t>
              </a:r>
              <a:r>
                <a:rPr lang="en-US" sz="1800">
                  <a:latin typeface="Trebuchet MS" panose="020B0603020202020204" pitchFamily="34" charset="0"/>
                </a:rPr>
                <a:t>:</a:t>
              </a:r>
            </a:p>
            <a:p>
              <a:pPr lvl="1" eaLnBrk="1" hangingPunct="1">
                <a:spcBef>
                  <a:spcPct val="0"/>
                </a:spcBef>
                <a:buFontTx/>
                <a:buNone/>
              </a:pPr>
              <a:endParaRPr lang="en-US" sz="1600" b="1">
                <a:latin typeface="Courier New" panose="02070309020205020404" pitchFamily="49" charset="0"/>
              </a:endParaRPr>
            </a:p>
            <a:p>
              <a:pPr lvl="1" eaLnBrk="1" hangingPunct="1">
                <a:spcBef>
                  <a:spcPct val="0"/>
                </a:spcBef>
                <a:buFontTx/>
                <a:buNone/>
              </a:pPr>
              <a:r>
                <a:rPr lang="en-US" sz="1600" b="1">
                  <a:latin typeface="Courier New" panose="02070309020205020404" pitchFamily="49" charset="0"/>
                </a:rPr>
                <a:t>Num    [ </a:t>
              </a:r>
              <a:r>
                <a:rPr lang="en-US" sz="1600" b="1">
                  <a:solidFill>
                    <a:srgbClr val="FF0000"/>
                  </a:solidFill>
                  <a:latin typeface="Courier New" panose="02070309020205020404" pitchFamily="49" charset="0"/>
                </a:rPr>
                <a:t>4</a:t>
              </a:r>
              <a:r>
                <a:rPr lang="en-US" sz="1600" b="1">
                  <a:latin typeface="Courier New" panose="02070309020205020404" pitchFamily="49" charset="0"/>
                </a:rPr>
                <a:t> ]</a:t>
              </a:r>
            </a:p>
            <a:p>
              <a:pPr lvl="1" eaLnBrk="1" hangingPunct="1">
                <a:spcBef>
                  <a:spcPct val="0"/>
                </a:spcBef>
                <a:buFontTx/>
                <a:buNone/>
              </a:pPr>
              <a:r>
                <a:rPr lang="en-US" sz="1600" b="1">
                  <a:latin typeface="Courier New" panose="02070309020205020404" pitchFamily="49" charset="0"/>
                </a:rPr>
                <a:t>Result [ </a:t>
              </a:r>
              <a:r>
                <a:rPr lang="en-US" sz="1600" b="1">
                  <a:solidFill>
                    <a:srgbClr val="FF0000"/>
                  </a:solidFill>
                  <a:latin typeface="Courier New" panose="02070309020205020404" pitchFamily="49" charset="0"/>
                </a:rPr>
                <a:t> </a:t>
              </a:r>
              <a:r>
                <a:rPr lang="en-US" sz="1600" b="1">
                  <a:latin typeface="Courier New" panose="02070309020205020404" pitchFamily="49" charset="0"/>
                </a:rPr>
                <a:t> ]</a:t>
              </a:r>
            </a:p>
            <a:p>
              <a:pPr lvl="1" eaLnBrk="1" hangingPunct="1">
                <a:spcBef>
                  <a:spcPct val="0"/>
                </a:spcBef>
                <a:buFontTx/>
                <a:buNone/>
              </a:pPr>
              <a:r>
                <a:rPr lang="en-US" sz="1600" b="1">
                  <a:latin typeface="Courier New" panose="02070309020205020404" pitchFamily="49" charset="0"/>
                </a:rPr>
                <a:t>Count  [ </a:t>
              </a:r>
              <a:r>
                <a:rPr lang="en-US" sz="1600" b="1">
                  <a:solidFill>
                    <a:srgbClr val="FF0000"/>
                  </a:solidFill>
                  <a:latin typeface="Courier New" panose="02070309020205020404" pitchFamily="49" charset="0"/>
                </a:rPr>
                <a:t> </a:t>
              </a:r>
              <a:r>
                <a:rPr lang="en-US" sz="1600" b="1">
                  <a:latin typeface="Courier New" panose="02070309020205020404" pitchFamily="49" charset="0"/>
                </a:rPr>
                <a:t> ]</a:t>
              </a:r>
              <a:endParaRPr lang="en-US" sz="1800" b="1">
                <a:latin typeface="Trebuchet MS" panose="020B0603020202020204" pitchFamily="34" charset="0"/>
              </a:endParaRPr>
            </a:p>
          </p:txBody>
        </p:sp>
        <p:sp>
          <p:nvSpPr>
            <p:cNvPr id="55372" name="Line 35"/>
            <p:cNvSpPr>
              <a:spLocks noChangeShapeType="1"/>
            </p:cNvSpPr>
            <p:nvPr/>
          </p:nvSpPr>
          <p:spPr bwMode="auto">
            <a:xfrm flipH="1">
              <a:off x="4416" y="960"/>
              <a:ext cx="720" cy="48"/>
            </a:xfrm>
            <a:prstGeom prst="line">
              <a:avLst/>
            </a:prstGeom>
            <a:noFill/>
            <a:ln w="508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grpSp>
        <p:nvGrpSpPr>
          <p:cNvPr id="6" name="Group 49"/>
          <p:cNvGrpSpPr>
            <a:grpSpLocks/>
          </p:cNvGrpSpPr>
          <p:nvPr/>
        </p:nvGrpSpPr>
        <p:grpSpPr bwMode="auto">
          <a:xfrm>
            <a:off x="152400" y="3505200"/>
            <a:ext cx="1295400" cy="914400"/>
            <a:chOff x="96" y="2208"/>
            <a:chExt cx="816" cy="576"/>
          </a:xfrm>
        </p:grpSpPr>
        <p:sp>
          <p:nvSpPr>
            <p:cNvPr id="55369" name="Line 38"/>
            <p:cNvSpPr>
              <a:spLocks noChangeShapeType="1"/>
            </p:cNvSpPr>
            <p:nvPr/>
          </p:nvSpPr>
          <p:spPr bwMode="auto">
            <a:xfrm>
              <a:off x="432" y="2544"/>
              <a:ext cx="33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5370" name="AutoShape 39"/>
            <p:cNvSpPr>
              <a:spLocks noChangeArrowheads="1"/>
            </p:cNvSpPr>
            <p:nvPr/>
          </p:nvSpPr>
          <p:spPr bwMode="auto">
            <a:xfrm>
              <a:off x="96" y="2208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Count = 4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4 &gt; 0 ?  =&gt; YES</a:t>
              </a:r>
              <a:endParaRPr lang="en-US" sz="1200">
                <a:latin typeface="Trebuchet MS" panose="020B0603020202020204" pitchFamily="34" charset="0"/>
              </a:endParaRPr>
            </a:p>
          </p:txBody>
        </p:sp>
      </p:grpSp>
      <p:sp>
        <p:nvSpPr>
          <p:cNvPr id="95274" name="Rectangle 42"/>
          <p:cNvSpPr>
            <a:spLocks noChangeArrowheads="1"/>
          </p:cNvSpPr>
          <p:nvPr/>
        </p:nvSpPr>
        <p:spPr bwMode="auto">
          <a:xfrm>
            <a:off x="4965700" y="901700"/>
            <a:ext cx="3810000" cy="15240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800">
                <a:latin typeface="Trebuchet MS" panose="020B0603020202020204" pitchFamily="34" charset="0"/>
              </a:rPr>
              <a:t>Variables </a:t>
            </a:r>
            <a:r>
              <a:rPr lang="en-US" sz="1800" i="1">
                <a:latin typeface="Trebuchet MS" panose="020B0603020202020204" pitchFamily="34" charset="0"/>
              </a:rPr>
              <a:t>(in memory)</a:t>
            </a:r>
            <a:r>
              <a:rPr lang="en-US" sz="1800">
                <a:latin typeface="Trebuchet MS" panose="020B0603020202020204" pitchFamily="34" charset="0"/>
              </a:rPr>
              <a:t>: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sz="1600" b="1">
              <a:latin typeface="Courier New" panose="02070309020205020404" pitchFamily="49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Num   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4</a:t>
            </a:r>
            <a:r>
              <a:rPr lang="en-US" sz="1600" b="1">
                <a:latin typeface="Courier New" panose="02070309020205020404" pitchFamily="49" charset="0"/>
              </a:rPr>
              <a:t> ]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Result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0</a:t>
            </a:r>
            <a:r>
              <a:rPr lang="en-US" sz="1600" b="1">
                <a:latin typeface="Courier New" panose="02070309020205020404" pitchFamily="49" charset="0"/>
              </a:rPr>
              <a:t> ]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Count 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4</a:t>
            </a:r>
            <a:r>
              <a:rPr lang="en-US" sz="1600" b="1">
                <a:latin typeface="Courier New" panose="02070309020205020404" pitchFamily="49" charset="0"/>
              </a:rPr>
              <a:t> ]</a:t>
            </a:r>
          </a:p>
        </p:txBody>
      </p:sp>
      <p:sp>
        <p:nvSpPr>
          <p:cNvPr id="95272" name="Line 40"/>
          <p:cNvSpPr>
            <a:spLocks noChangeShapeType="1"/>
          </p:cNvSpPr>
          <p:nvPr/>
        </p:nvSpPr>
        <p:spPr bwMode="auto">
          <a:xfrm flipV="1">
            <a:off x="2133600" y="1981200"/>
            <a:ext cx="3276600" cy="685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77" name="Line 45"/>
          <p:cNvSpPr>
            <a:spLocks noChangeShapeType="1"/>
          </p:cNvSpPr>
          <p:nvPr/>
        </p:nvSpPr>
        <p:spPr bwMode="auto">
          <a:xfrm>
            <a:off x="2209800" y="3657600"/>
            <a:ext cx="2971800" cy="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78" name="Rectangle 46"/>
          <p:cNvSpPr>
            <a:spLocks noChangeArrowheads="1"/>
          </p:cNvSpPr>
          <p:nvPr/>
        </p:nvSpPr>
        <p:spPr bwMode="auto">
          <a:xfrm>
            <a:off x="5257800" y="35052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F8F8F8"/>
                </a:solidFill>
                <a:latin typeface="Courier New" panose="02070309020205020404" pitchFamily="49" charset="0"/>
              </a:rPr>
              <a:t>Count: 4</a:t>
            </a:r>
            <a:endParaRPr lang="en-US" sz="1600" b="1">
              <a:solidFill>
                <a:srgbClr val="FFFF00"/>
              </a:solidFill>
              <a:latin typeface="Courier New" panose="02070309020205020404" pitchFamily="49" charset="0"/>
            </a:endParaRPr>
          </a:p>
        </p:txBody>
      </p:sp>
      <p:sp>
        <p:nvSpPr>
          <p:cNvPr id="95282" name="Line 50"/>
          <p:cNvSpPr>
            <a:spLocks noChangeShapeType="1"/>
          </p:cNvSpPr>
          <p:nvPr/>
        </p:nvSpPr>
        <p:spPr bwMode="auto">
          <a:xfrm flipV="1">
            <a:off x="3810000" y="2209800"/>
            <a:ext cx="1600200" cy="22860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83" name="Rectangle 51"/>
          <p:cNvSpPr>
            <a:spLocks noChangeArrowheads="1"/>
          </p:cNvSpPr>
          <p:nvPr/>
        </p:nvSpPr>
        <p:spPr bwMode="auto">
          <a:xfrm>
            <a:off x="4965700" y="927100"/>
            <a:ext cx="3810000" cy="15240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800">
                <a:latin typeface="Trebuchet MS" panose="020B0603020202020204" pitchFamily="34" charset="0"/>
              </a:rPr>
              <a:t>Variables </a:t>
            </a:r>
            <a:r>
              <a:rPr lang="en-US" sz="1800" i="1">
                <a:latin typeface="Trebuchet MS" panose="020B0603020202020204" pitchFamily="34" charset="0"/>
              </a:rPr>
              <a:t>(in memory)</a:t>
            </a:r>
            <a:r>
              <a:rPr lang="en-US" sz="1800">
                <a:latin typeface="Trebuchet MS" panose="020B0603020202020204" pitchFamily="34" charset="0"/>
              </a:rPr>
              <a:t>: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sz="1600" b="1">
              <a:latin typeface="Courier New" panose="02070309020205020404" pitchFamily="49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Num   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4</a:t>
            </a:r>
            <a:r>
              <a:rPr lang="en-US" sz="1600" b="1">
                <a:latin typeface="Courier New" panose="02070309020205020404" pitchFamily="49" charset="0"/>
              </a:rPr>
              <a:t> ]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Result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4</a:t>
            </a:r>
            <a:r>
              <a:rPr lang="en-US" sz="1600" b="1">
                <a:latin typeface="Courier New" panose="02070309020205020404" pitchFamily="49" charset="0"/>
              </a:rPr>
              <a:t> ] </a:t>
            </a:r>
            <a:r>
              <a:rPr lang="en-US" sz="1200" i="1">
                <a:solidFill>
                  <a:srgbClr val="FF0000"/>
                </a:solidFill>
                <a:latin typeface="Courier New" panose="02070309020205020404" pitchFamily="49" charset="0"/>
              </a:rPr>
              <a:t>0 + 4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Count 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3</a:t>
            </a:r>
            <a:r>
              <a:rPr lang="en-US" sz="1600" b="1">
                <a:latin typeface="Courier New" panose="02070309020205020404" pitchFamily="49" charset="0"/>
              </a:rPr>
              <a:t> ] </a:t>
            </a:r>
            <a:r>
              <a:rPr lang="en-US" sz="1200" i="1">
                <a:solidFill>
                  <a:srgbClr val="FF0000"/>
                </a:solidFill>
                <a:latin typeface="Courier New" panose="02070309020205020404" pitchFamily="49" charset="0"/>
              </a:rPr>
              <a:t>4 - 1</a:t>
            </a:r>
          </a:p>
        </p:txBody>
      </p:sp>
      <p:grpSp>
        <p:nvGrpSpPr>
          <p:cNvPr id="7" name="Group 54"/>
          <p:cNvGrpSpPr>
            <a:grpSpLocks/>
          </p:cNvGrpSpPr>
          <p:nvPr/>
        </p:nvGrpSpPr>
        <p:grpSpPr bwMode="auto">
          <a:xfrm>
            <a:off x="1600200" y="3200400"/>
            <a:ext cx="1651000" cy="1066800"/>
            <a:chOff x="1008" y="2016"/>
            <a:chExt cx="1040" cy="672"/>
          </a:xfrm>
        </p:grpSpPr>
        <p:sp>
          <p:nvSpPr>
            <p:cNvPr id="55367" name="Line 52"/>
            <p:cNvSpPr>
              <a:spLocks noChangeShapeType="1"/>
            </p:cNvSpPr>
            <p:nvPr/>
          </p:nvSpPr>
          <p:spPr bwMode="auto">
            <a:xfrm flipV="1">
              <a:off x="2048" y="2016"/>
              <a:ext cx="0" cy="67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5368" name="Line 53"/>
            <p:cNvSpPr>
              <a:spLocks noChangeShapeType="1"/>
            </p:cNvSpPr>
            <p:nvPr/>
          </p:nvSpPr>
          <p:spPr bwMode="auto">
            <a:xfrm flipH="1">
              <a:off x="1008" y="2016"/>
              <a:ext cx="100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95287" name="Line 55"/>
          <p:cNvSpPr>
            <a:spLocks noChangeShapeType="1"/>
          </p:cNvSpPr>
          <p:nvPr/>
        </p:nvSpPr>
        <p:spPr bwMode="auto">
          <a:xfrm>
            <a:off x="2133600" y="3657600"/>
            <a:ext cx="3048000" cy="2286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88" name="Rectangle 56"/>
          <p:cNvSpPr>
            <a:spLocks noChangeArrowheads="1"/>
          </p:cNvSpPr>
          <p:nvPr/>
        </p:nvSpPr>
        <p:spPr bwMode="auto">
          <a:xfrm>
            <a:off x="5270500" y="37846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F8F8F8"/>
                </a:solidFill>
                <a:latin typeface="Courier New" panose="02070309020205020404" pitchFamily="49" charset="0"/>
              </a:rPr>
              <a:t>Count: 3</a:t>
            </a:r>
            <a:endParaRPr lang="en-US" sz="1600" b="1">
              <a:solidFill>
                <a:srgbClr val="FFFF00"/>
              </a:solidFill>
              <a:latin typeface="Courier New" panose="02070309020205020404" pitchFamily="49" charset="0"/>
            </a:endParaRPr>
          </a:p>
        </p:txBody>
      </p:sp>
      <p:sp>
        <p:nvSpPr>
          <p:cNvPr id="95289" name="Line 57"/>
          <p:cNvSpPr>
            <a:spLocks noChangeShapeType="1"/>
          </p:cNvSpPr>
          <p:nvPr/>
        </p:nvSpPr>
        <p:spPr bwMode="auto">
          <a:xfrm>
            <a:off x="1600200" y="3124200"/>
            <a:ext cx="0" cy="3048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93" name="Line 61"/>
          <p:cNvSpPr>
            <a:spLocks noChangeShapeType="1"/>
          </p:cNvSpPr>
          <p:nvPr/>
        </p:nvSpPr>
        <p:spPr bwMode="auto">
          <a:xfrm>
            <a:off x="1600200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8" name="Group 62"/>
          <p:cNvGrpSpPr>
            <a:grpSpLocks/>
          </p:cNvGrpSpPr>
          <p:nvPr/>
        </p:nvGrpSpPr>
        <p:grpSpPr bwMode="auto">
          <a:xfrm>
            <a:off x="228600" y="3505200"/>
            <a:ext cx="1295400" cy="914400"/>
            <a:chOff x="96" y="2208"/>
            <a:chExt cx="816" cy="576"/>
          </a:xfrm>
        </p:grpSpPr>
        <p:sp>
          <p:nvSpPr>
            <p:cNvPr id="55365" name="Line 63"/>
            <p:cNvSpPr>
              <a:spLocks noChangeShapeType="1"/>
            </p:cNvSpPr>
            <p:nvPr/>
          </p:nvSpPr>
          <p:spPr bwMode="auto">
            <a:xfrm>
              <a:off x="432" y="2544"/>
              <a:ext cx="33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5366" name="AutoShape 64"/>
            <p:cNvSpPr>
              <a:spLocks noChangeArrowheads="1"/>
            </p:cNvSpPr>
            <p:nvPr/>
          </p:nvSpPr>
          <p:spPr bwMode="auto">
            <a:xfrm>
              <a:off x="96" y="2208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Count = 3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3 &gt; 0 ?  =&gt; YES</a:t>
              </a:r>
              <a:endParaRPr lang="en-US" sz="1200">
                <a:latin typeface="Trebuchet MS" panose="020B0603020202020204" pitchFamily="34" charset="0"/>
              </a:endParaRPr>
            </a:p>
          </p:txBody>
        </p:sp>
      </p:grpSp>
      <p:sp>
        <p:nvSpPr>
          <p:cNvPr id="95297" name="Line 65"/>
          <p:cNvSpPr>
            <a:spLocks noChangeShapeType="1"/>
          </p:cNvSpPr>
          <p:nvPr/>
        </p:nvSpPr>
        <p:spPr bwMode="auto">
          <a:xfrm>
            <a:off x="2235200" y="45720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98" name="Line 66"/>
          <p:cNvSpPr>
            <a:spLocks noChangeShapeType="1"/>
          </p:cNvSpPr>
          <p:nvPr/>
        </p:nvSpPr>
        <p:spPr bwMode="auto">
          <a:xfrm flipV="1">
            <a:off x="3822700" y="2247900"/>
            <a:ext cx="1600200" cy="22860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299" name="Rectangle 67"/>
          <p:cNvSpPr>
            <a:spLocks noChangeArrowheads="1"/>
          </p:cNvSpPr>
          <p:nvPr/>
        </p:nvSpPr>
        <p:spPr bwMode="auto">
          <a:xfrm>
            <a:off x="4991100" y="901700"/>
            <a:ext cx="3810000" cy="15240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800">
                <a:latin typeface="Trebuchet MS" panose="020B0603020202020204" pitchFamily="34" charset="0"/>
              </a:rPr>
              <a:t>Variables </a:t>
            </a:r>
            <a:r>
              <a:rPr lang="en-US" sz="1800" i="1">
                <a:latin typeface="Trebuchet MS" panose="020B0603020202020204" pitchFamily="34" charset="0"/>
              </a:rPr>
              <a:t>(in memory)</a:t>
            </a:r>
            <a:r>
              <a:rPr lang="en-US" sz="1800">
                <a:latin typeface="Trebuchet MS" panose="020B0603020202020204" pitchFamily="34" charset="0"/>
              </a:rPr>
              <a:t>: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sz="1600" b="1">
              <a:latin typeface="Courier New" panose="02070309020205020404" pitchFamily="49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Num   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4</a:t>
            </a:r>
            <a:r>
              <a:rPr lang="en-US" sz="1600" b="1">
                <a:latin typeface="Courier New" panose="02070309020205020404" pitchFamily="49" charset="0"/>
              </a:rPr>
              <a:t> ]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Result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7</a:t>
            </a:r>
            <a:r>
              <a:rPr lang="en-US" sz="1600" b="1">
                <a:latin typeface="Courier New" panose="02070309020205020404" pitchFamily="49" charset="0"/>
              </a:rPr>
              <a:t> ] </a:t>
            </a:r>
            <a:r>
              <a:rPr lang="en-US" sz="1200" i="1">
                <a:solidFill>
                  <a:srgbClr val="FF0000"/>
                </a:solidFill>
                <a:latin typeface="Courier New" panose="02070309020205020404" pitchFamily="49" charset="0"/>
              </a:rPr>
              <a:t>4 + 3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Count 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2</a:t>
            </a:r>
            <a:r>
              <a:rPr lang="en-US" sz="1600" b="1">
                <a:latin typeface="Courier New" panose="02070309020205020404" pitchFamily="49" charset="0"/>
              </a:rPr>
              <a:t> ] </a:t>
            </a:r>
            <a:r>
              <a:rPr lang="en-US" sz="1200" i="1">
                <a:solidFill>
                  <a:srgbClr val="FF0000"/>
                </a:solidFill>
                <a:latin typeface="Courier New" panose="02070309020205020404" pitchFamily="49" charset="0"/>
              </a:rPr>
              <a:t>3 - 1</a:t>
            </a:r>
          </a:p>
        </p:txBody>
      </p:sp>
      <p:grpSp>
        <p:nvGrpSpPr>
          <p:cNvPr id="9" name="Group 71"/>
          <p:cNvGrpSpPr>
            <a:grpSpLocks/>
          </p:cNvGrpSpPr>
          <p:nvPr/>
        </p:nvGrpSpPr>
        <p:grpSpPr bwMode="auto">
          <a:xfrm>
            <a:off x="1600200" y="3225800"/>
            <a:ext cx="1651000" cy="1066800"/>
            <a:chOff x="1008" y="2016"/>
            <a:chExt cx="1040" cy="672"/>
          </a:xfrm>
        </p:grpSpPr>
        <p:sp>
          <p:nvSpPr>
            <p:cNvPr id="55363" name="Line 72"/>
            <p:cNvSpPr>
              <a:spLocks noChangeShapeType="1"/>
            </p:cNvSpPr>
            <p:nvPr/>
          </p:nvSpPr>
          <p:spPr bwMode="auto">
            <a:xfrm flipV="1">
              <a:off x="2048" y="2016"/>
              <a:ext cx="0" cy="67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5364" name="Line 73"/>
            <p:cNvSpPr>
              <a:spLocks noChangeShapeType="1"/>
            </p:cNvSpPr>
            <p:nvPr/>
          </p:nvSpPr>
          <p:spPr bwMode="auto">
            <a:xfrm flipH="1">
              <a:off x="1008" y="2016"/>
              <a:ext cx="100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95306" name="Line 74"/>
          <p:cNvSpPr>
            <a:spLocks noChangeShapeType="1"/>
          </p:cNvSpPr>
          <p:nvPr/>
        </p:nvSpPr>
        <p:spPr bwMode="auto">
          <a:xfrm>
            <a:off x="2133600" y="3733800"/>
            <a:ext cx="3048000" cy="3810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307" name="Rectangle 75"/>
          <p:cNvSpPr>
            <a:spLocks noChangeArrowheads="1"/>
          </p:cNvSpPr>
          <p:nvPr/>
        </p:nvSpPr>
        <p:spPr bwMode="auto">
          <a:xfrm>
            <a:off x="5270500" y="40640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F8F8F8"/>
                </a:solidFill>
                <a:latin typeface="Courier New" panose="02070309020205020404" pitchFamily="49" charset="0"/>
              </a:rPr>
              <a:t>Count: 2</a:t>
            </a:r>
            <a:endParaRPr lang="en-US" sz="1600" b="1">
              <a:solidFill>
                <a:srgbClr val="FFFF00"/>
              </a:solidFill>
              <a:latin typeface="Courier New" panose="02070309020205020404" pitchFamily="49" charset="0"/>
            </a:endParaRPr>
          </a:p>
        </p:txBody>
      </p:sp>
      <p:sp>
        <p:nvSpPr>
          <p:cNvPr id="95308" name="Line 76"/>
          <p:cNvSpPr>
            <a:spLocks noChangeShapeType="1"/>
          </p:cNvSpPr>
          <p:nvPr/>
        </p:nvSpPr>
        <p:spPr bwMode="auto">
          <a:xfrm>
            <a:off x="1600200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10" name="Group 77"/>
          <p:cNvGrpSpPr>
            <a:grpSpLocks/>
          </p:cNvGrpSpPr>
          <p:nvPr/>
        </p:nvGrpSpPr>
        <p:grpSpPr bwMode="auto">
          <a:xfrm>
            <a:off x="254000" y="3505200"/>
            <a:ext cx="1295400" cy="914400"/>
            <a:chOff x="96" y="2208"/>
            <a:chExt cx="816" cy="576"/>
          </a:xfrm>
        </p:grpSpPr>
        <p:sp>
          <p:nvSpPr>
            <p:cNvPr id="55361" name="Line 78"/>
            <p:cNvSpPr>
              <a:spLocks noChangeShapeType="1"/>
            </p:cNvSpPr>
            <p:nvPr/>
          </p:nvSpPr>
          <p:spPr bwMode="auto">
            <a:xfrm>
              <a:off x="432" y="2544"/>
              <a:ext cx="33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5362" name="AutoShape 79"/>
            <p:cNvSpPr>
              <a:spLocks noChangeArrowheads="1"/>
            </p:cNvSpPr>
            <p:nvPr/>
          </p:nvSpPr>
          <p:spPr bwMode="auto">
            <a:xfrm>
              <a:off x="96" y="2208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Count = 2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2 &gt; 0 ?  =&gt; YES</a:t>
              </a:r>
              <a:endParaRPr lang="en-US" sz="1200">
                <a:latin typeface="Trebuchet MS" panose="020B0603020202020204" pitchFamily="34" charset="0"/>
              </a:endParaRPr>
            </a:p>
          </p:txBody>
        </p:sp>
      </p:grpSp>
      <p:sp>
        <p:nvSpPr>
          <p:cNvPr id="95312" name="Line 80"/>
          <p:cNvSpPr>
            <a:spLocks noChangeShapeType="1"/>
          </p:cNvSpPr>
          <p:nvPr/>
        </p:nvSpPr>
        <p:spPr bwMode="auto">
          <a:xfrm>
            <a:off x="2209800" y="45720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313" name="Line 81"/>
          <p:cNvSpPr>
            <a:spLocks noChangeShapeType="1"/>
          </p:cNvSpPr>
          <p:nvPr/>
        </p:nvSpPr>
        <p:spPr bwMode="auto">
          <a:xfrm flipV="1">
            <a:off x="3886200" y="2209800"/>
            <a:ext cx="1600200" cy="23622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314" name="Rectangle 82"/>
          <p:cNvSpPr>
            <a:spLocks noChangeArrowheads="1"/>
          </p:cNvSpPr>
          <p:nvPr/>
        </p:nvSpPr>
        <p:spPr bwMode="auto">
          <a:xfrm>
            <a:off x="5029200" y="901700"/>
            <a:ext cx="3810000" cy="15240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800">
                <a:latin typeface="Trebuchet MS" panose="020B0603020202020204" pitchFamily="34" charset="0"/>
              </a:rPr>
              <a:t>Variables </a:t>
            </a:r>
            <a:r>
              <a:rPr lang="en-US" sz="1800" i="1">
                <a:latin typeface="Trebuchet MS" panose="020B0603020202020204" pitchFamily="34" charset="0"/>
              </a:rPr>
              <a:t>(in memory)</a:t>
            </a:r>
            <a:r>
              <a:rPr lang="en-US" sz="1800">
                <a:latin typeface="Trebuchet MS" panose="020B0603020202020204" pitchFamily="34" charset="0"/>
              </a:rPr>
              <a:t>: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sz="1600" b="1">
              <a:latin typeface="Courier New" panose="02070309020205020404" pitchFamily="49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Num   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4</a:t>
            </a:r>
            <a:r>
              <a:rPr lang="en-US" sz="1600" b="1">
                <a:latin typeface="Courier New" panose="02070309020205020404" pitchFamily="49" charset="0"/>
              </a:rPr>
              <a:t> ]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Result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9</a:t>
            </a:r>
            <a:r>
              <a:rPr lang="en-US" sz="1600" b="1">
                <a:latin typeface="Courier New" panose="02070309020205020404" pitchFamily="49" charset="0"/>
              </a:rPr>
              <a:t> ] </a:t>
            </a:r>
            <a:r>
              <a:rPr lang="en-US" sz="1200" i="1">
                <a:solidFill>
                  <a:srgbClr val="FF0000"/>
                </a:solidFill>
                <a:latin typeface="Courier New" panose="02070309020205020404" pitchFamily="49" charset="0"/>
              </a:rPr>
              <a:t>7 + 2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Count 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1</a:t>
            </a:r>
            <a:r>
              <a:rPr lang="en-US" sz="1600" b="1">
                <a:latin typeface="Courier New" panose="02070309020205020404" pitchFamily="49" charset="0"/>
              </a:rPr>
              <a:t> ] </a:t>
            </a:r>
            <a:r>
              <a:rPr lang="en-US" sz="1200" i="1">
                <a:solidFill>
                  <a:srgbClr val="FF0000"/>
                </a:solidFill>
                <a:latin typeface="Courier New" panose="02070309020205020404" pitchFamily="49" charset="0"/>
              </a:rPr>
              <a:t>2 - 1</a:t>
            </a:r>
          </a:p>
        </p:txBody>
      </p:sp>
      <p:grpSp>
        <p:nvGrpSpPr>
          <p:cNvPr id="11" name="Group 83"/>
          <p:cNvGrpSpPr>
            <a:grpSpLocks/>
          </p:cNvGrpSpPr>
          <p:nvPr/>
        </p:nvGrpSpPr>
        <p:grpSpPr bwMode="auto">
          <a:xfrm>
            <a:off x="1600200" y="3225800"/>
            <a:ext cx="1651000" cy="1066800"/>
            <a:chOff x="1008" y="2016"/>
            <a:chExt cx="1040" cy="672"/>
          </a:xfrm>
        </p:grpSpPr>
        <p:sp>
          <p:nvSpPr>
            <p:cNvPr id="55359" name="Line 84"/>
            <p:cNvSpPr>
              <a:spLocks noChangeShapeType="1"/>
            </p:cNvSpPr>
            <p:nvPr/>
          </p:nvSpPr>
          <p:spPr bwMode="auto">
            <a:xfrm flipV="1">
              <a:off x="2048" y="2016"/>
              <a:ext cx="0" cy="67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5360" name="Line 85"/>
            <p:cNvSpPr>
              <a:spLocks noChangeShapeType="1"/>
            </p:cNvSpPr>
            <p:nvPr/>
          </p:nvSpPr>
          <p:spPr bwMode="auto">
            <a:xfrm flipH="1">
              <a:off x="1008" y="2016"/>
              <a:ext cx="100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95318" name="Line 86"/>
          <p:cNvSpPr>
            <a:spLocks noChangeShapeType="1"/>
          </p:cNvSpPr>
          <p:nvPr/>
        </p:nvSpPr>
        <p:spPr bwMode="auto">
          <a:xfrm>
            <a:off x="2133600" y="3733800"/>
            <a:ext cx="3124200" cy="7620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319" name="Rectangle 87"/>
          <p:cNvSpPr>
            <a:spLocks noChangeArrowheads="1"/>
          </p:cNvSpPr>
          <p:nvPr/>
        </p:nvSpPr>
        <p:spPr bwMode="auto">
          <a:xfrm>
            <a:off x="5270500" y="43434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F8F8F8"/>
                </a:solidFill>
                <a:latin typeface="Courier New" panose="02070309020205020404" pitchFamily="49" charset="0"/>
              </a:rPr>
              <a:t>Count: 1</a:t>
            </a:r>
            <a:endParaRPr lang="en-US" sz="1600" b="1">
              <a:solidFill>
                <a:srgbClr val="FFFF00"/>
              </a:solidFill>
              <a:latin typeface="Courier New" panose="02070309020205020404" pitchFamily="49" charset="0"/>
            </a:endParaRPr>
          </a:p>
        </p:txBody>
      </p:sp>
      <p:sp>
        <p:nvSpPr>
          <p:cNvPr id="95320" name="Line 88"/>
          <p:cNvSpPr>
            <a:spLocks noChangeShapeType="1"/>
          </p:cNvSpPr>
          <p:nvPr/>
        </p:nvSpPr>
        <p:spPr bwMode="auto">
          <a:xfrm>
            <a:off x="1600200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12" name="Group 89"/>
          <p:cNvGrpSpPr>
            <a:grpSpLocks/>
          </p:cNvGrpSpPr>
          <p:nvPr/>
        </p:nvGrpSpPr>
        <p:grpSpPr bwMode="auto">
          <a:xfrm>
            <a:off x="152400" y="3581400"/>
            <a:ext cx="1295400" cy="914400"/>
            <a:chOff x="96" y="2208"/>
            <a:chExt cx="816" cy="576"/>
          </a:xfrm>
        </p:grpSpPr>
        <p:sp>
          <p:nvSpPr>
            <p:cNvPr id="55357" name="Line 90"/>
            <p:cNvSpPr>
              <a:spLocks noChangeShapeType="1"/>
            </p:cNvSpPr>
            <p:nvPr/>
          </p:nvSpPr>
          <p:spPr bwMode="auto">
            <a:xfrm>
              <a:off x="432" y="2544"/>
              <a:ext cx="33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5358" name="AutoShape 91"/>
            <p:cNvSpPr>
              <a:spLocks noChangeArrowheads="1"/>
            </p:cNvSpPr>
            <p:nvPr/>
          </p:nvSpPr>
          <p:spPr bwMode="auto">
            <a:xfrm>
              <a:off x="96" y="2208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Count = 1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1 &gt; 0 ?  =&gt; YES</a:t>
              </a:r>
              <a:endParaRPr lang="en-US" sz="1200">
                <a:latin typeface="Trebuchet MS" panose="020B0603020202020204" pitchFamily="34" charset="0"/>
              </a:endParaRPr>
            </a:p>
          </p:txBody>
        </p:sp>
      </p:grpSp>
      <p:sp>
        <p:nvSpPr>
          <p:cNvPr id="95324" name="Line 92"/>
          <p:cNvSpPr>
            <a:spLocks noChangeShapeType="1"/>
          </p:cNvSpPr>
          <p:nvPr/>
        </p:nvSpPr>
        <p:spPr bwMode="auto">
          <a:xfrm>
            <a:off x="2286000" y="4572000"/>
            <a:ext cx="457200" cy="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325" name="Line 93"/>
          <p:cNvSpPr>
            <a:spLocks noChangeShapeType="1"/>
          </p:cNvSpPr>
          <p:nvPr/>
        </p:nvSpPr>
        <p:spPr bwMode="auto">
          <a:xfrm flipV="1">
            <a:off x="3886200" y="2286000"/>
            <a:ext cx="1600200" cy="22860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326" name="Rectangle 94"/>
          <p:cNvSpPr>
            <a:spLocks noChangeArrowheads="1"/>
          </p:cNvSpPr>
          <p:nvPr/>
        </p:nvSpPr>
        <p:spPr bwMode="auto">
          <a:xfrm>
            <a:off x="5016500" y="914400"/>
            <a:ext cx="3810000" cy="1524000"/>
          </a:xfrm>
          <a:prstGeom prst="rect">
            <a:avLst/>
          </a:prstGeom>
          <a:solidFill>
            <a:schemeClr val="accent1"/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800">
                <a:latin typeface="Trebuchet MS" panose="020B0603020202020204" pitchFamily="34" charset="0"/>
              </a:rPr>
              <a:t>Variables </a:t>
            </a:r>
            <a:r>
              <a:rPr lang="en-US" sz="1800" i="1">
                <a:latin typeface="Trebuchet MS" panose="020B0603020202020204" pitchFamily="34" charset="0"/>
              </a:rPr>
              <a:t>(in memory)</a:t>
            </a:r>
            <a:r>
              <a:rPr lang="en-US" sz="1800">
                <a:latin typeface="Trebuchet MS" panose="020B0603020202020204" pitchFamily="34" charset="0"/>
              </a:rPr>
              <a:t>: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endParaRPr lang="en-US" sz="1600" b="1">
              <a:latin typeface="Courier New" panose="02070309020205020404" pitchFamily="49" charset="0"/>
            </a:endParaRP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Num   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4</a:t>
            </a:r>
            <a:r>
              <a:rPr lang="en-US" sz="1600" b="1">
                <a:latin typeface="Courier New" panose="02070309020205020404" pitchFamily="49" charset="0"/>
              </a:rPr>
              <a:t> ]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Result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10</a:t>
            </a:r>
            <a:r>
              <a:rPr lang="en-US" sz="1600" b="1">
                <a:latin typeface="Courier New" panose="02070309020205020404" pitchFamily="49" charset="0"/>
              </a:rPr>
              <a:t>] </a:t>
            </a:r>
            <a:r>
              <a:rPr lang="en-US" sz="1200" i="1">
                <a:solidFill>
                  <a:srgbClr val="FF0000"/>
                </a:solidFill>
                <a:latin typeface="Courier New" panose="02070309020205020404" pitchFamily="49" charset="0"/>
              </a:rPr>
              <a:t>9 + 1</a:t>
            </a:r>
          </a:p>
          <a:p>
            <a:pPr lvl="1"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latin typeface="Courier New" panose="02070309020205020404" pitchFamily="49" charset="0"/>
              </a:rPr>
              <a:t>Count  [ </a:t>
            </a:r>
            <a:r>
              <a:rPr lang="en-US" sz="1600" b="1">
                <a:solidFill>
                  <a:srgbClr val="FF0000"/>
                </a:solidFill>
                <a:latin typeface="Courier New" panose="02070309020205020404" pitchFamily="49" charset="0"/>
              </a:rPr>
              <a:t>0</a:t>
            </a:r>
            <a:r>
              <a:rPr lang="en-US" sz="1600" b="1">
                <a:latin typeface="Courier New" panose="02070309020205020404" pitchFamily="49" charset="0"/>
              </a:rPr>
              <a:t> ] </a:t>
            </a:r>
            <a:r>
              <a:rPr lang="en-US" sz="1200" i="1">
                <a:solidFill>
                  <a:srgbClr val="FF0000"/>
                </a:solidFill>
                <a:latin typeface="Courier New" panose="02070309020205020404" pitchFamily="49" charset="0"/>
              </a:rPr>
              <a:t>1 - 1</a:t>
            </a:r>
          </a:p>
        </p:txBody>
      </p:sp>
      <p:grpSp>
        <p:nvGrpSpPr>
          <p:cNvPr id="13" name="Group 95"/>
          <p:cNvGrpSpPr>
            <a:grpSpLocks/>
          </p:cNvGrpSpPr>
          <p:nvPr/>
        </p:nvGrpSpPr>
        <p:grpSpPr bwMode="auto">
          <a:xfrm>
            <a:off x="1587500" y="3225800"/>
            <a:ext cx="1651000" cy="1066800"/>
            <a:chOff x="1008" y="2016"/>
            <a:chExt cx="1040" cy="672"/>
          </a:xfrm>
        </p:grpSpPr>
        <p:sp>
          <p:nvSpPr>
            <p:cNvPr id="55355" name="Line 96"/>
            <p:cNvSpPr>
              <a:spLocks noChangeShapeType="1"/>
            </p:cNvSpPr>
            <p:nvPr/>
          </p:nvSpPr>
          <p:spPr bwMode="auto">
            <a:xfrm flipV="1">
              <a:off x="2048" y="2016"/>
              <a:ext cx="0" cy="672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5356" name="Line 97"/>
            <p:cNvSpPr>
              <a:spLocks noChangeShapeType="1"/>
            </p:cNvSpPr>
            <p:nvPr/>
          </p:nvSpPr>
          <p:spPr bwMode="auto">
            <a:xfrm flipH="1">
              <a:off x="1008" y="2016"/>
              <a:ext cx="1008" cy="0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</p:grpSp>
      <p:sp>
        <p:nvSpPr>
          <p:cNvPr id="95330" name="Line 98"/>
          <p:cNvSpPr>
            <a:spLocks noChangeShapeType="1"/>
          </p:cNvSpPr>
          <p:nvPr/>
        </p:nvSpPr>
        <p:spPr bwMode="auto">
          <a:xfrm>
            <a:off x="1981200" y="3733800"/>
            <a:ext cx="3352800" cy="10668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331" name="Rectangle 99"/>
          <p:cNvSpPr>
            <a:spLocks noChangeArrowheads="1"/>
          </p:cNvSpPr>
          <p:nvPr/>
        </p:nvSpPr>
        <p:spPr bwMode="auto">
          <a:xfrm>
            <a:off x="5257800" y="45720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F8F8F8"/>
                </a:solidFill>
                <a:latin typeface="Courier New" panose="02070309020205020404" pitchFamily="49" charset="0"/>
              </a:rPr>
              <a:t>Count: 0</a:t>
            </a:r>
            <a:endParaRPr lang="en-US" sz="1600" b="1">
              <a:solidFill>
                <a:srgbClr val="FFFF00"/>
              </a:solidFill>
              <a:latin typeface="Courier New" panose="02070309020205020404" pitchFamily="49" charset="0"/>
            </a:endParaRPr>
          </a:p>
        </p:txBody>
      </p:sp>
      <p:sp>
        <p:nvSpPr>
          <p:cNvPr id="95332" name="Line 100"/>
          <p:cNvSpPr>
            <a:spLocks noChangeShapeType="1"/>
          </p:cNvSpPr>
          <p:nvPr/>
        </p:nvSpPr>
        <p:spPr bwMode="auto">
          <a:xfrm>
            <a:off x="1600200" y="3962400"/>
            <a:ext cx="0" cy="381000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grpSp>
        <p:nvGrpSpPr>
          <p:cNvPr id="14" name="Group 101"/>
          <p:cNvGrpSpPr>
            <a:grpSpLocks/>
          </p:cNvGrpSpPr>
          <p:nvPr/>
        </p:nvGrpSpPr>
        <p:grpSpPr bwMode="auto">
          <a:xfrm>
            <a:off x="152400" y="3581400"/>
            <a:ext cx="1295400" cy="914400"/>
            <a:chOff x="96" y="2208"/>
            <a:chExt cx="816" cy="576"/>
          </a:xfrm>
        </p:grpSpPr>
        <p:sp>
          <p:nvSpPr>
            <p:cNvPr id="55353" name="Line 102"/>
            <p:cNvSpPr>
              <a:spLocks noChangeShapeType="1"/>
            </p:cNvSpPr>
            <p:nvPr/>
          </p:nvSpPr>
          <p:spPr bwMode="auto">
            <a:xfrm>
              <a:off x="432" y="2544"/>
              <a:ext cx="336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GB"/>
            </a:p>
          </p:txBody>
        </p:sp>
        <p:sp>
          <p:nvSpPr>
            <p:cNvPr id="55354" name="AutoShape 103"/>
            <p:cNvSpPr>
              <a:spLocks noChangeArrowheads="1"/>
            </p:cNvSpPr>
            <p:nvPr/>
          </p:nvSpPr>
          <p:spPr bwMode="auto">
            <a:xfrm>
              <a:off x="96" y="2208"/>
              <a:ext cx="816" cy="336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>
                <a:spcBef>
                  <a:spcPct val="20000"/>
                </a:spcBef>
                <a:buFont typeface="Arial" panose="020B0604020202020204" pitchFamily="34" charset="0"/>
                <a:buChar char="•"/>
                <a:defRPr sz="3200">
                  <a:solidFill>
                    <a:schemeClr val="tx1"/>
                  </a:solidFill>
                  <a:latin typeface="Calibri" panose="020F0502020204030204" pitchFamily="34" charset="0"/>
                </a:defRPr>
              </a:lvl1pPr>
              <a:lvl2pPr marL="742950" indent="-285750">
                <a:spcBef>
                  <a:spcPct val="20000"/>
                </a:spcBef>
                <a:buFont typeface="Arial" panose="020B0604020202020204" pitchFamily="34" charset="0"/>
                <a:buChar char="–"/>
                <a:defRPr sz="2800">
                  <a:solidFill>
                    <a:schemeClr val="tx1"/>
                  </a:solidFill>
                  <a:latin typeface="Calibri" panose="020F0502020204030204" pitchFamily="34" charset="0"/>
                </a:defRPr>
              </a:lvl2pPr>
              <a:lvl3pPr marL="1143000" indent="-228600">
                <a:spcBef>
                  <a:spcPct val="200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</a:defRPr>
              </a:lvl3pPr>
              <a:lvl4pPr marL="1600200" indent="-228600">
                <a:spcBef>
                  <a:spcPct val="20000"/>
                </a:spcBef>
                <a:buFont typeface="Arial" panose="020B0604020202020204" pitchFamily="34" charset="0"/>
                <a:buChar char="–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4pPr>
              <a:lvl5pPr marL="2057400" indent="-228600">
                <a:spcBef>
                  <a:spcPct val="20000"/>
                </a:spcBef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000">
                  <a:solidFill>
                    <a:schemeClr val="tx1"/>
                  </a:solidFill>
                  <a:latin typeface="Calibri" panose="020F0502020204030204" pitchFamily="34" charset="0"/>
                </a:defRPr>
              </a:lvl9pPr>
            </a:lstStyle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>
                  <a:latin typeface="Trebuchet MS" panose="020B0603020202020204" pitchFamily="34" charset="0"/>
                </a:rPr>
                <a:t>Count = 0</a:t>
              </a:r>
            </a:p>
            <a:p>
              <a:pPr eaLnBrk="1" hangingPunct="1">
                <a:spcBef>
                  <a:spcPct val="0"/>
                </a:spcBef>
                <a:buFontTx/>
                <a:buNone/>
              </a:pPr>
              <a:r>
                <a:rPr lang="en-US" sz="1200" b="1">
                  <a:latin typeface="Trebuchet MS" panose="020B0603020202020204" pitchFamily="34" charset="0"/>
                </a:rPr>
                <a:t>0 &gt; 0 ?  =&gt; NO</a:t>
              </a:r>
              <a:endParaRPr lang="en-US" sz="1200">
                <a:latin typeface="Trebuchet MS" panose="020B0603020202020204" pitchFamily="34" charset="0"/>
              </a:endParaRPr>
            </a:p>
          </p:txBody>
        </p:sp>
      </p:grpSp>
      <p:sp>
        <p:nvSpPr>
          <p:cNvPr id="95336" name="Line 104"/>
          <p:cNvSpPr>
            <a:spLocks noChangeShapeType="1"/>
          </p:cNvSpPr>
          <p:nvPr/>
        </p:nvSpPr>
        <p:spPr bwMode="auto">
          <a:xfrm flipV="1">
            <a:off x="2057400" y="5029200"/>
            <a:ext cx="3124200" cy="533400"/>
          </a:xfrm>
          <a:prstGeom prst="line">
            <a:avLst/>
          </a:prstGeom>
          <a:noFill/>
          <a:ln w="63500">
            <a:solidFill>
              <a:srgbClr val="FF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GB"/>
          </a:p>
        </p:txBody>
      </p:sp>
      <p:sp>
        <p:nvSpPr>
          <p:cNvPr id="95337" name="Rectangle 105"/>
          <p:cNvSpPr>
            <a:spLocks noChangeArrowheads="1"/>
          </p:cNvSpPr>
          <p:nvPr/>
        </p:nvSpPr>
        <p:spPr bwMode="auto">
          <a:xfrm>
            <a:off x="5257800" y="4762500"/>
            <a:ext cx="34290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>
            <a:lvl1pPr>
              <a:spcBef>
                <a:spcPct val="20000"/>
              </a:spcBef>
              <a:buFont typeface="Arial" panose="020B0604020202020204" pitchFamily="34" charset="0"/>
              <a:buChar char="•"/>
              <a:defRPr sz="3200">
                <a:solidFill>
                  <a:schemeClr val="tx1"/>
                </a:solidFill>
                <a:latin typeface="Calibri" panose="020F0502020204030204" pitchFamily="34" charset="0"/>
              </a:defRPr>
            </a:lvl1pPr>
            <a:lvl2pPr marL="742950" indent="-285750">
              <a:spcBef>
                <a:spcPct val="20000"/>
              </a:spcBef>
              <a:buFont typeface="Arial" panose="020B0604020202020204" pitchFamily="34" charset="0"/>
              <a:buChar char="–"/>
              <a:defRPr sz="2800">
                <a:solidFill>
                  <a:schemeClr val="tx1"/>
                </a:solidFill>
                <a:latin typeface="Calibri" panose="020F0502020204030204" pitchFamily="34" charset="0"/>
              </a:defRPr>
            </a:lvl2pPr>
            <a:lvl3pPr marL="1143000" indent="-228600">
              <a:spcBef>
                <a:spcPct val="200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</a:defRPr>
            </a:lvl3pPr>
            <a:lvl4pPr marL="1600200" indent="-228600">
              <a:spcBef>
                <a:spcPct val="20000"/>
              </a:spcBef>
              <a:buFont typeface="Arial" panose="020B0604020202020204" pitchFamily="34" charset="0"/>
              <a:buChar char="–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4pPr>
            <a:lvl5pPr marL="2057400" indent="-228600">
              <a:spcBef>
                <a:spcPct val="20000"/>
              </a:spcBef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panose="020B0604020202020204" pitchFamily="34" charset="0"/>
              <a:buChar char="»"/>
              <a:defRPr sz="2000">
                <a:solidFill>
                  <a:schemeClr val="tx1"/>
                </a:solidFill>
                <a:latin typeface="Calibri" panose="020F050202020403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en-US" sz="1600" b="1">
                <a:solidFill>
                  <a:srgbClr val="F8F8F8"/>
                </a:solidFill>
                <a:latin typeface="Courier New" panose="02070309020205020404" pitchFamily="49" charset="0"/>
              </a:rPr>
              <a:t>Result: 10</a:t>
            </a:r>
            <a:endParaRPr lang="en-US" sz="1600" b="1">
              <a:solidFill>
                <a:srgbClr val="FFFF00"/>
              </a:solidFill>
              <a:latin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6848771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 nodeType="clickPar">
                      <p:stCondLst>
                        <p:cond delay="indefinite"/>
                      </p:stCondLst>
                      <p:childTnLst>
                        <p:par>
                          <p:cTn id="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 nodeType="clickPar">
                      <p:stCondLst>
                        <p:cond delay="indefinite"/>
                      </p:stCondLst>
                      <p:childTnLst>
                        <p:par>
                          <p:cTn id="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 nodeType="clickPar">
                      <p:stCondLst>
                        <p:cond delay="indefinite"/>
                      </p:stCondLst>
                      <p:childTnLst>
                        <p:par>
                          <p:cTn id="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 nodeType="clickPar">
                      <p:stCondLst>
                        <p:cond delay="indefinite"/>
                      </p:stCondLst>
                      <p:childTnLst>
                        <p:par>
                          <p:cTn id="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 nodeType="clickPar">
                      <p:stCondLst>
                        <p:cond delay="indefinite"/>
                      </p:stCondLst>
                      <p:childTnLst>
                        <p:par>
                          <p:cTn id="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 nodeType="clickPar">
                      <p:stCondLst>
                        <p:cond delay="indefinite"/>
                      </p:stCondLst>
                      <p:childTnLst>
                        <p:par>
                          <p:cTn id="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 nodeType="clickPar">
                      <p:stCondLst>
                        <p:cond delay="indefinite"/>
                      </p:stCondLst>
                      <p:childTnLst>
                        <p:par>
                          <p:cTn id="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 nodeType="clickPar">
                      <p:stCondLst>
                        <p:cond delay="indefinite"/>
                      </p:stCondLst>
                      <p:childTnLst>
                        <p:par>
                          <p:cTn id="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 nodeType="clickPar">
                      <p:stCondLst>
                        <p:cond delay="indefinite"/>
                      </p:stCondLst>
                      <p:childTnLst>
                        <p:par>
                          <p:cTn id="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 nodeType="clickPar">
                      <p:stCondLst>
                        <p:cond delay="indefinite"/>
                      </p:stCondLst>
                      <p:childTnLst>
                        <p:par>
                          <p:cTn id="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 nodeType="clickPar">
                      <p:stCondLst>
                        <p:cond delay="indefinite"/>
                      </p:stCondLst>
                      <p:childTnLst>
                        <p:par>
                          <p:cTn id="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 nodeType="clickPar">
                      <p:stCondLst>
                        <p:cond delay="indefinite"/>
                      </p:stCondLst>
                      <p:childTnLst>
                        <p:par>
                          <p:cTn id="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 nodeType="clickPar">
                      <p:stCondLst>
                        <p:cond delay="indefinite"/>
                      </p:stCondLst>
                      <p:childTnLst>
                        <p:par>
                          <p:cTn id="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 nodeType="clickPar">
                      <p:stCondLst>
                        <p:cond delay="indefinite"/>
                      </p:stCondLst>
                      <p:childTnLst>
                        <p:par>
                          <p:cTn id="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 nodeType="clickPar">
                      <p:stCondLst>
                        <p:cond delay="indefinite"/>
                      </p:stCondLst>
                      <p:childTnLst>
                        <p:par>
                          <p:cTn id="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 nodeType="clickPar">
                      <p:stCondLst>
                        <p:cond delay="indefinite"/>
                      </p:stCondLst>
                      <p:childTnLst>
                        <p:par>
                          <p:cTn id="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 nodeType="clickPar">
                      <p:stCondLst>
                        <p:cond delay="indefinite"/>
                      </p:stCondLst>
                      <p:childTnLst>
                        <p:par>
                          <p:cTn id="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 nodeType="clickPar">
                      <p:stCondLst>
                        <p:cond delay="indefinite"/>
                      </p:stCondLst>
                      <p:childTnLst>
                        <p:par>
                          <p:cTn id="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 nodeType="clickPar">
                      <p:stCondLst>
                        <p:cond delay="indefinite"/>
                      </p:stCondLst>
                      <p:childTnLst>
                        <p:par>
                          <p:cTn id="9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 nodeType="clickPar">
                      <p:stCondLst>
                        <p:cond delay="indefinite"/>
                      </p:stCondLst>
                      <p:childTnLst>
                        <p:par>
                          <p:cTn id="10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3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 nodeType="clickPar">
                      <p:stCondLst>
                        <p:cond delay="indefinite"/>
                      </p:stCondLst>
                      <p:childTnLst>
                        <p:par>
                          <p:cTn id="10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 nodeType="clickPar">
                      <p:stCondLst>
                        <p:cond delay="indefinite"/>
                      </p:stCondLst>
                      <p:childTnLst>
                        <p:par>
                          <p:cTn id="10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3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 nodeType="clickPar">
                      <p:stCondLst>
                        <p:cond delay="indefinite"/>
                      </p:stCondLst>
                      <p:childTnLst>
                        <p:par>
                          <p:cTn id="11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 nodeType="clickPar">
                      <p:stCondLst>
                        <p:cond delay="indefinite"/>
                      </p:stCondLst>
                      <p:childTnLst>
                        <p:par>
                          <p:cTn id="12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3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3" fill="hold" nodeType="clickPar">
                      <p:stCondLst>
                        <p:cond delay="indefinite"/>
                      </p:stCondLst>
                      <p:childTnLst>
                        <p:par>
                          <p:cTn id="1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 nodeType="clickPar">
                      <p:stCondLst>
                        <p:cond delay="indefinite"/>
                      </p:stCondLst>
                      <p:childTnLst>
                        <p:par>
                          <p:cTn id="12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1" fill="hold" nodeType="clickPar">
                      <p:stCondLst>
                        <p:cond delay="indefinite"/>
                      </p:stCondLst>
                      <p:childTnLst>
                        <p:par>
                          <p:cTn id="1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5" fill="hold" nodeType="clickPar">
                      <p:stCondLst>
                        <p:cond delay="indefinite"/>
                      </p:stCondLst>
                      <p:childTnLst>
                        <p:par>
                          <p:cTn id="13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9" fill="hold" nodeType="clickPar">
                      <p:stCondLst>
                        <p:cond delay="indefinite"/>
                      </p:stCondLst>
                      <p:childTnLst>
                        <p:par>
                          <p:cTn id="14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3" fill="hold" nodeType="clickPar">
                      <p:stCondLst>
                        <p:cond delay="indefinite"/>
                      </p:stCondLst>
                      <p:childTnLst>
                        <p:par>
                          <p:cTn id="14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7" fill="hold" nodeType="clickPar">
                      <p:stCondLst>
                        <p:cond delay="indefinite"/>
                      </p:stCondLst>
                      <p:childTnLst>
                        <p:par>
                          <p:cTn id="14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1" fill="hold" nodeType="clickPar">
                      <p:stCondLst>
                        <p:cond delay="indefinite"/>
                      </p:stCondLst>
                      <p:childTnLst>
                        <p:par>
                          <p:cTn id="15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5" fill="hold" nodeType="clickPar">
                      <p:stCondLst>
                        <p:cond delay="indefinite"/>
                      </p:stCondLst>
                      <p:childTnLst>
                        <p:par>
                          <p:cTn id="15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 nodeType="clickPar">
                      <p:stCondLst>
                        <p:cond delay="indefinite"/>
                      </p:stCondLst>
                      <p:childTnLst>
                        <p:par>
                          <p:cTn id="16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3" fill="hold" nodeType="clickPar">
                      <p:stCondLst>
                        <p:cond delay="indefinite"/>
                      </p:stCondLst>
                      <p:childTnLst>
                        <p:par>
                          <p:cTn id="16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3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 nodeType="clickPar">
                      <p:stCondLst>
                        <p:cond delay="indefinite"/>
                      </p:stCondLst>
                      <p:childTnLst>
                        <p:par>
                          <p:cTn id="16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1" fill="hold" nodeType="clickPar">
                      <p:stCondLst>
                        <p:cond delay="indefinite"/>
                      </p:stCondLst>
                      <p:childTnLst>
                        <p:par>
                          <p:cTn id="17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3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5" fill="hold" nodeType="clickPar">
                      <p:stCondLst>
                        <p:cond delay="indefinite"/>
                      </p:stCondLst>
                      <p:childTnLst>
                        <p:par>
                          <p:cTn id="17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9" fill="hold" nodeType="clickPar">
                      <p:stCondLst>
                        <p:cond delay="indefinite"/>
                      </p:stCondLst>
                      <p:childTnLst>
                        <p:par>
                          <p:cTn id="18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2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3" fill="hold" nodeType="clickPar">
                      <p:stCondLst>
                        <p:cond delay="indefinite"/>
                      </p:stCondLst>
                      <p:childTnLst>
                        <p:par>
                          <p:cTn id="18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  <p:subTnLst>
                                    <p:set>
                                      <p:cBhvr override="childStyle">
                                        <p:cTn dur="1" fill="hold" display="0" masterRel="nextClick" afterEffect="1"/>
                                        <p:tgtEl>
                                          <p:spTgt spid="953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7" fill="hold" nodeType="clickPar">
                      <p:stCondLst>
                        <p:cond delay="indefinite"/>
                      </p:stCondLst>
                      <p:childTnLst>
                        <p:par>
                          <p:cTn id="18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3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1" fill="hold" nodeType="clickPar">
                      <p:stCondLst>
                        <p:cond delay="indefinite"/>
                      </p:stCondLst>
                      <p:childTnLst>
                        <p:par>
                          <p:cTn id="19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52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5251" grpId="0" animBg="1"/>
      <p:bldP spid="95252" grpId="0" animBg="1"/>
      <p:bldP spid="95253" grpId="0" animBg="1"/>
      <p:bldP spid="95254" grpId="0" animBg="1"/>
      <p:bldP spid="95255" grpId="0" animBg="1"/>
      <p:bldP spid="95256" grpId="0" animBg="1"/>
      <p:bldP spid="95257" grpId="0" animBg="1"/>
      <p:bldP spid="95274" grpId="0" animBg="1" autoUpdateAnimBg="0"/>
      <p:bldP spid="95272" grpId="0" animBg="1"/>
      <p:bldP spid="95277" grpId="0" animBg="1"/>
      <p:bldP spid="95278" grpId="0" autoUpdateAnimBg="0"/>
      <p:bldP spid="95282" grpId="0" animBg="1"/>
      <p:bldP spid="95283" grpId="0" animBg="1" autoUpdateAnimBg="0"/>
      <p:bldP spid="95287" grpId="0" animBg="1"/>
      <p:bldP spid="95288" grpId="0" autoUpdateAnimBg="0"/>
      <p:bldP spid="95289" grpId="0" animBg="1"/>
      <p:bldP spid="95293" grpId="0" animBg="1"/>
      <p:bldP spid="95297" grpId="0" animBg="1"/>
      <p:bldP spid="95298" grpId="0" animBg="1"/>
      <p:bldP spid="95299" grpId="0" animBg="1" autoUpdateAnimBg="0"/>
      <p:bldP spid="95306" grpId="0" animBg="1"/>
      <p:bldP spid="95307" grpId="0" autoUpdateAnimBg="0"/>
      <p:bldP spid="95308" grpId="0" animBg="1"/>
      <p:bldP spid="95312" grpId="0" animBg="1"/>
      <p:bldP spid="95313" grpId="0" animBg="1"/>
      <p:bldP spid="95314" grpId="0" animBg="1" autoUpdateAnimBg="0"/>
      <p:bldP spid="95318" grpId="0" animBg="1"/>
      <p:bldP spid="95319" grpId="0" autoUpdateAnimBg="0"/>
      <p:bldP spid="95320" grpId="0" animBg="1"/>
      <p:bldP spid="95324" grpId="0" animBg="1"/>
      <p:bldP spid="95325" grpId="0" animBg="1"/>
      <p:bldP spid="95326" grpId="0" animBg="1" autoUpdateAnimBg="0"/>
      <p:bldP spid="95330" grpId="0" animBg="1"/>
      <p:bldP spid="95331" grpId="0" autoUpdateAnimBg="0"/>
      <p:bldP spid="95332" grpId="0" animBg="1"/>
      <p:bldP spid="95336" grpId="0" animBg="1"/>
      <p:bldP spid="95337" grpId="0" autoUpdateAnimBg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2209800" y="69057"/>
            <a:ext cx="6934200" cy="792162"/>
          </a:xfrm>
        </p:spPr>
        <p:txBody>
          <a:bodyPr/>
          <a:lstStyle/>
          <a:p>
            <a:pPr marL="342900" indent="-342900"/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Selection Structure (</a:t>
            </a:r>
            <a:r>
              <a:rPr lang="en-US" alt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cont..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)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93370" y="1154509"/>
            <a:ext cx="8229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8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Pseudo code – </a:t>
            </a:r>
            <a:r>
              <a:rPr lang="en-US" sz="2800" dirty="0">
                <a:solidFill>
                  <a:srgbClr val="FF0000"/>
                </a:solidFill>
                <a:latin typeface="Trebuchet MS" pitchFamily="34" charset="0"/>
                <a:cs typeface="Arial" charset="0"/>
              </a:rPr>
              <a:t>nested if</a:t>
            </a:r>
            <a:r>
              <a:rPr lang="en-US" sz="28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.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endParaRPr lang="en-US" kern="0" dirty="0">
              <a:latin typeface="+mn-lt"/>
              <a:cs typeface="+mn-cs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393370" y="1878409"/>
            <a:ext cx="7391400" cy="4143375"/>
          </a:xfrm>
          <a:prstGeom prst="roundRect">
            <a:avLst/>
          </a:prstGeom>
          <a:solidFill>
            <a:srgbClr val="CC0000">
              <a:alpha val="31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Algorithm: nested if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 marL="457200" indent="-457200">
              <a:buFontTx/>
              <a:buAutoNum type="alphaLcPeriod" startAt="14"/>
              <a:defRPr/>
            </a:pPr>
            <a:r>
              <a:rPr lang="en-US" sz="2400" b="1" dirty="0">
                <a:latin typeface="Courier New" pitchFamily="49" charset="0"/>
                <a:cs typeface="Courier New" pitchFamily="49" charset="0"/>
              </a:rPr>
              <a:t>if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condition</a:t>
            </a:r>
          </a:p>
          <a:p>
            <a:pPr marL="914400" lvl="1" indent="-457200"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:</a:t>
            </a:r>
          </a:p>
          <a:p>
            <a:pPr marL="914400" lvl="1" indent="-457200"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n.m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400" b="1" dirty="0">
                <a:latin typeface="Courier New" pitchFamily="49" charset="0"/>
                <a:cs typeface="Courier New" pitchFamily="49" charset="0"/>
              </a:rPr>
              <a:t>if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condition</a:t>
            </a:r>
          </a:p>
          <a:p>
            <a:pPr marL="914400" lvl="1" indent="-457200"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	n.m.1 statement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	: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n+1. </a:t>
            </a:r>
            <a:r>
              <a:rPr lang="en-US" sz="2400" b="1" dirty="0" err="1">
                <a:latin typeface="Courier New" pitchFamily="49" charset="0"/>
                <a:cs typeface="Courier New" pitchFamily="49" charset="0"/>
              </a:rPr>
              <a:t>end_if</a:t>
            </a:r>
            <a:endParaRPr lang="en-US" sz="2400" b="1" dirty="0">
              <a:latin typeface="Courier New" pitchFamily="49" charset="0"/>
              <a:cs typeface="Courier New" pitchFamily="49" charset="0"/>
            </a:endParaRP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>
              <a:defRPr/>
            </a:pPr>
            <a:endParaRPr lang="en-MY" sz="24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1601708"/>
      </p:ext>
    </p:extLst>
  </p:cSld>
  <p:clrMapOvr>
    <a:masterClrMapping/>
  </p:clrMapOvr>
  <p:transition/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ChangeArrowheads="1"/>
          </p:cNvSpPr>
          <p:nvPr>
            <p:ph type="title"/>
          </p:nvPr>
        </p:nvSpPr>
        <p:spPr>
          <a:xfrm>
            <a:off x="2114717" y="5014"/>
            <a:ext cx="7064595" cy="935037"/>
          </a:xfrm>
        </p:spPr>
        <p:txBody>
          <a:bodyPr/>
          <a:lstStyle/>
          <a:p>
            <a:pPr marL="342900" indent="-342900"/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Selection Structure (</a:t>
            </a:r>
            <a:r>
              <a:rPr lang="en-US" alt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cont..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)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304800" y="3108909"/>
            <a:ext cx="2590800" cy="2209800"/>
            <a:chOff x="240" y="1536"/>
            <a:chExt cx="1632" cy="1392"/>
          </a:xfrm>
        </p:grpSpPr>
        <p:sp>
          <p:nvSpPr>
            <p:cNvPr id="56362" name="AutoShape 3"/>
            <p:cNvSpPr>
              <a:spLocks noChangeArrowheads="1"/>
            </p:cNvSpPr>
            <p:nvPr/>
          </p:nvSpPr>
          <p:spPr bwMode="auto">
            <a:xfrm>
              <a:off x="480" y="1536"/>
              <a:ext cx="1392" cy="1056"/>
            </a:xfrm>
            <a:prstGeom prst="roundRect">
              <a:avLst>
                <a:gd name="adj" fmla="val 16667"/>
              </a:avLst>
            </a:prstGeom>
            <a:solidFill>
              <a:schemeClr val="bg1"/>
            </a:solidFill>
            <a:ln w="2540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MY" altLang="en-US"/>
            </a:p>
          </p:txBody>
        </p:sp>
        <p:sp>
          <p:nvSpPr>
            <p:cNvPr id="56363" name="Text Box 4"/>
            <p:cNvSpPr txBox="1">
              <a:spLocks noChangeArrowheads="1"/>
            </p:cNvSpPr>
            <p:nvPr/>
          </p:nvSpPr>
          <p:spPr bwMode="auto">
            <a:xfrm>
              <a:off x="240" y="2640"/>
              <a:ext cx="768" cy="28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200">
                  <a:latin typeface="Trebuchet MS" panose="020B0603020202020204" pitchFamily="34" charset="0"/>
                </a:rPr>
                <a:t>Considered as one statement</a:t>
              </a:r>
            </a:p>
          </p:txBody>
        </p:sp>
      </p:grpSp>
      <p:sp>
        <p:nvSpPr>
          <p:cNvPr id="40" name="Rectangle 6"/>
          <p:cNvSpPr txBox="1">
            <a:spLocks noChangeArrowheads="1"/>
          </p:cNvSpPr>
          <p:nvPr/>
        </p:nvSpPr>
        <p:spPr bwMode="auto">
          <a:xfrm>
            <a:off x="609600" y="1281697"/>
            <a:ext cx="7772400" cy="68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1900" kern="0">
                <a:latin typeface="Trebuchet MS" pitchFamily="34" charset="0"/>
                <a:ea typeface="+mj-ea"/>
                <a:cs typeface="+mj-cs"/>
              </a:rPr>
              <a:t>Nested if</a:t>
            </a:r>
            <a:br>
              <a:rPr lang="en-US" sz="1900" kern="0">
                <a:latin typeface="Trebuchet MS" pitchFamily="34" charset="0"/>
                <a:ea typeface="+mj-ea"/>
                <a:cs typeface="+mj-cs"/>
              </a:rPr>
            </a:br>
            <a:r>
              <a:rPr lang="en-US" sz="1900" kern="0">
                <a:latin typeface="Trebuchet MS" pitchFamily="34" charset="0"/>
                <a:ea typeface="+mj-ea"/>
                <a:cs typeface="+mj-cs"/>
              </a:rPr>
              <a:t> </a:t>
            </a:r>
            <a:r>
              <a:rPr lang="en-US" sz="1900" i="1" kern="0">
                <a:latin typeface="Trebuchet MS" pitchFamily="34" charset="0"/>
                <a:ea typeface="+mj-ea"/>
                <a:cs typeface="+mj-cs"/>
              </a:rPr>
              <a:t>(if within if)</a:t>
            </a:r>
          </a:p>
        </p:txBody>
      </p:sp>
      <p:grpSp>
        <p:nvGrpSpPr>
          <p:cNvPr id="56325" name="Group 8"/>
          <p:cNvGrpSpPr>
            <a:grpSpLocks/>
          </p:cNvGrpSpPr>
          <p:nvPr/>
        </p:nvGrpSpPr>
        <p:grpSpPr bwMode="auto">
          <a:xfrm>
            <a:off x="685800" y="2042109"/>
            <a:ext cx="2514600" cy="3276600"/>
            <a:chOff x="480" y="864"/>
            <a:chExt cx="1584" cy="2064"/>
          </a:xfrm>
        </p:grpSpPr>
        <p:sp>
          <p:nvSpPr>
            <p:cNvPr id="56343" name="Line 9"/>
            <p:cNvSpPr>
              <a:spLocks noChangeShapeType="1"/>
            </p:cNvSpPr>
            <p:nvPr/>
          </p:nvSpPr>
          <p:spPr bwMode="auto">
            <a:xfrm>
              <a:off x="1200" y="864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44" name="AutoShape 10"/>
            <p:cNvSpPr>
              <a:spLocks noChangeArrowheads="1"/>
            </p:cNvSpPr>
            <p:nvPr/>
          </p:nvSpPr>
          <p:spPr bwMode="auto">
            <a:xfrm>
              <a:off x="672" y="1104"/>
              <a:ext cx="1056" cy="384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600">
                  <a:latin typeface="Trebuchet MS" panose="020B0603020202020204" pitchFamily="34" charset="0"/>
                </a:rPr>
                <a:t>test1</a:t>
              </a:r>
            </a:p>
          </p:txBody>
        </p:sp>
        <p:sp>
          <p:nvSpPr>
            <p:cNvPr id="56345" name="Line 11"/>
            <p:cNvSpPr>
              <a:spLocks noChangeShapeType="1"/>
            </p:cNvSpPr>
            <p:nvPr/>
          </p:nvSpPr>
          <p:spPr bwMode="auto">
            <a:xfrm>
              <a:off x="1200" y="1488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46" name="AutoShape 12"/>
            <p:cNvSpPr>
              <a:spLocks noChangeArrowheads="1"/>
            </p:cNvSpPr>
            <p:nvPr/>
          </p:nvSpPr>
          <p:spPr bwMode="auto">
            <a:xfrm>
              <a:off x="672" y="1680"/>
              <a:ext cx="1056" cy="384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600">
                  <a:latin typeface="Trebuchet MS" panose="020B0603020202020204" pitchFamily="34" charset="0"/>
                </a:rPr>
                <a:t>test2</a:t>
              </a:r>
            </a:p>
          </p:txBody>
        </p:sp>
        <p:sp>
          <p:nvSpPr>
            <p:cNvPr id="56347" name="Line 13"/>
            <p:cNvSpPr>
              <a:spLocks noChangeShapeType="1"/>
            </p:cNvSpPr>
            <p:nvPr/>
          </p:nvSpPr>
          <p:spPr bwMode="auto">
            <a:xfrm>
              <a:off x="1200" y="206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48" name="Rectangle 14"/>
            <p:cNvSpPr>
              <a:spLocks noChangeArrowheads="1"/>
            </p:cNvSpPr>
            <p:nvPr/>
          </p:nvSpPr>
          <p:spPr bwMode="auto">
            <a:xfrm>
              <a:off x="720" y="2256"/>
              <a:ext cx="960" cy="240"/>
            </a:xfrm>
            <a:prstGeom prst="rect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600">
                  <a:latin typeface="Trebuchet MS" panose="020B0603020202020204" pitchFamily="34" charset="0"/>
                </a:rPr>
                <a:t>statement</a:t>
              </a:r>
            </a:p>
          </p:txBody>
        </p:sp>
        <p:sp>
          <p:nvSpPr>
            <p:cNvPr id="56350" name="Line 16"/>
            <p:cNvSpPr>
              <a:spLocks noChangeShapeType="1"/>
            </p:cNvSpPr>
            <p:nvPr/>
          </p:nvSpPr>
          <p:spPr bwMode="auto">
            <a:xfrm>
              <a:off x="1200" y="2496"/>
              <a:ext cx="0" cy="43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52" name="Line 18"/>
            <p:cNvSpPr>
              <a:spLocks noChangeShapeType="1"/>
            </p:cNvSpPr>
            <p:nvPr/>
          </p:nvSpPr>
          <p:spPr bwMode="auto">
            <a:xfrm>
              <a:off x="1728" y="1296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55" name="Line 21"/>
            <p:cNvSpPr>
              <a:spLocks noChangeShapeType="1"/>
            </p:cNvSpPr>
            <p:nvPr/>
          </p:nvSpPr>
          <p:spPr bwMode="auto">
            <a:xfrm>
              <a:off x="1728" y="187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56" name="Line 22"/>
            <p:cNvSpPr>
              <a:spLocks noChangeShapeType="1"/>
            </p:cNvSpPr>
            <p:nvPr/>
          </p:nvSpPr>
          <p:spPr bwMode="auto">
            <a:xfrm>
              <a:off x="2064" y="1296"/>
              <a:ext cx="0" cy="13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57" name="Line 23"/>
            <p:cNvSpPr>
              <a:spLocks noChangeShapeType="1"/>
            </p:cNvSpPr>
            <p:nvPr/>
          </p:nvSpPr>
          <p:spPr bwMode="auto">
            <a:xfrm flipH="1" flipV="1">
              <a:off x="1200" y="2686"/>
              <a:ext cx="864" cy="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58" name="Rectangle 24"/>
            <p:cNvSpPr>
              <a:spLocks noChangeArrowheads="1"/>
            </p:cNvSpPr>
            <p:nvPr/>
          </p:nvSpPr>
          <p:spPr bwMode="auto">
            <a:xfrm>
              <a:off x="1584" y="1632"/>
              <a:ext cx="432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latin typeface="Trebuchet MS" panose="020B0603020202020204" pitchFamily="34" charset="0"/>
                </a:rPr>
                <a:t>FALSE</a:t>
              </a:r>
            </a:p>
          </p:txBody>
        </p:sp>
        <p:sp>
          <p:nvSpPr>
            <p:cNvPr id="56359" name="Rectangle 25"/>
            <p:cNvSpPr>
              <a:spLocks noChangeArrowheads="1"/>
            </p:cNvSpPr>
            <p:nvPr/>
          </p:nvSpPr>
          <p:spPr bwMode="auto">
            <a:xfrm>
              <a:off x="1632" y="1056"/>
              <a:ext cx="432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latin typeface="Trebuchet MS" panose="020B0603020202020204" pitchFamily="34" charset="0"/>
                </a:rPr>
                <a:t>FALSE</a:t>
              </a:r>
            </a:p>
          </p:txBody>
        </p:sp>
        <p:sp>
          <p:nvSpPr>
            <p:cNvPr id="56360" name="Rectangle 26"/>
            <p:cNvSpPr>
              <a:spLocks noChangeArrowheads="1"/>
            </p:cNvSpPr>
            <p:nvPr/>
          </p:nvSpPr>
          <p:spPr bwMode="auto">
            <a:xfrm>
              <a:off x="480" y="1968"/>
              <a:ext cx="396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latin typeface="Trebuchet MS" panose="020B0603020202020204" pitchFamily="34" charset="0"/>
                </a:rPr>
                <a:t>TRUE</a:t>
              </a:r>
            </a:p>
          </p:txBody>
        </p:sp>
        <p:sp>
          <p:nvSpPr>
            <p:cNvPr id="56361" name="Rectangle 27"/>
            <p:cNvSpPr>
              <a:spLocks noChangeArrowheads="1"/>
            </p:cNvSpPr>
            <p:nvPr/>
          </p:nvSpPr>
          <p:spPr bwMode="auto">
            <a:xfrm>
              <a:off x="480" y="1392"/>
              <a:ext cx="396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latin typeface="Trebuchet MS" panose="020B0603020202020204" pitchFamily="34" charset="0"/>
                </a:rPr>
                <a:t>TRUE</a:t>
              </a:r>
            </a:p>
          </p:txBody>
        </p:sp>
      </p:grpSp>
      <p:sp>
        <p:nvSpPr>
          <p:cNvPr id="88" name="Rectangle 28"/>
          <p:cNvSpPr>
            <a:spLocks noChangeArrowheads="1"/>
          </p:cNvSpPr>
          <p:nvPr/>
        </p:nvSpPr>
        <p:spPr bwMode="auto">
          <a:xfrm>
            <a:off x="3733800" y="3337509"/>
            <a:ext cx="490538" cy="76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4400">
                <a:latin typeface="Times New Roman" panose="02020603050405020304" pitchFamily="18" charset="0"/>
                <a:sym typeface="Symbol" panose="05050102010706020507" pitchFamily="18" charset="2"/>
              </a:rPr>
              <a:t></a:t>
            </a:r>
          </a:p>
        </p:txBody>
      </p:sp>
      <p:grpSp>
        <p:nvGrpSpPr>
          <p:cNvPr id="4" name="Group 29"/>
          <p:cNvGrpSpPr>
            <a:grpSpLocks/>
          </p:cNvGrpSpPr>
          <p:nvPr/>
        </p:nvGrpSpPr>
        <p:grpSpPr bwMode="auto">
          <a:xfrm>
            <a:off x="3886723" y="2194509"/>
            <a:ext cx="3800360" cy="3952875"/>
            <a:chOff x="2803" y="960"/>
            <a:chExt cx="2638" cy="2490"/>
          </a:xfrm>
        </p:grpSpPr>
        <p:sp>
          <p:nvSpPr>
            <p:cNvPr id="56328" name="Line 30"/>
            <p:cNvSpPr>
              <a:spLocks noChangeShapeType="1"/>
            </p:cNvSpPr>
            <p:nvPr/>
          </p:nvSpPr>
          <p:spPr bwMode="auto">
            <a:xfrm>
              <a:off x="3648" y="960"/>
              <a:ext cx="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29" name="AutoShape 31"/>
            <p:cNvSpPr>
              <a:spLocks noChangeArrowheads="1"/>
            </p:cNvSpPr>
            <p:nvPr/>
          </p:nvSpPr>
          <p:spPr bwMode="auto">
            <a:xfrm>
              <a:off x="3120" y="1200"/>
              <a:ext cx="1056" cy="384"/>
            </a:xfrm>
            <a:prstGeom prst="flowChartDecision">
              <a:avLst/>
            </a:prstGeom>
            <a:solidFill>
              <a:schemeClr val="bg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600">
                  <a:latin typeface="Trebuchet MS" panose="020B0603020202020204" pitchFamily="34" charset="0"/>
                </a:rPr>
                <a:t>test1</a:t>
              </a:r>
            </a:p>
          </p:txBody>
        </p:sp>
        <p:sp>
          <p:nvSpPr>
            <p:cNvPr id="56330" name="Line 32"/>
            <p:cNvSpPr>
              <a:spLocks noChangeShapeType="1"/>
            </p:cNvSpPr>
            <p:nvPr/>
          </p:nvSpPr>
          <p:spPr bwMode="auto">
            <a:xfrm>
              <a:off x="3648" y="158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33" name="Line 35"/>
            <p:cNvSpPr>
              <a:spLocks noChangeShapeType="1"/>
            </p:cNvSpPr>
            <p:nvPr/>
          </p:nvSpPr>
          <p:spPr bwMode="auto">
            <a:xfrm>
              <a:off x="4176" y="1392"/>
              <a:ext cx="336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34" name="Line 36"/>
            <p:cNvSpPr>
              <a:spLocks noChangeShapeType="1"/>
            </p:cNvSpPr>
            <p:nvPr/>
          </p:nvSpPr>
          <p:spPr bwMode="auto">
            <a:xfrm flipH="1">
              <a:off x="4495" y="1392"/>
              <a:ext cx="11" cy="13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 type="none" w="med" len="med"/>
              <a:tailEnd type="non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37" name="Line 39"/>
            <p:cNvSpPr>
              <a:spLocks noChangeShapeType="1"/>
            </p:cNvSpPr>
            <p:nvPr/>
          </p:nvSpPr>
          <p:spPr bwMode="auto">
            <a:xfrm flipH="1">
              <a:off x="3648" y="2784"/>
              <a:ext cx="841" cy="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38" name="Rectangle 40"/>
            <p:cNvSpPr>
              <a:spLocks noChangeArrowheads="1"/>
            </p:cNvSpPr>
            <p:nvPr/>
          </p:nvSpPr>
          <p:spPr bwMode="auto">
            <a:xfrm>
              <a:off x="4080" y="1152"/>
              <a:ext cx="432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latin typeface="Trebuchet MS" panose="020B0603020202020204" pitchFamily="34" charset="0"/>
                </a:rPr>
                <a:t>FALSE</a:t>
              </a:r>
            </a:p>
          </p:txBody>
        </p:sp>
        <p:sp>
          <p:nvSpPr>
            <p:cNvPr id="56339" name="Rectangle 41"/>
            <p:cNvSpPr>
              <a:spLocks noChangeArrowheads="1"/>
            </p:cNvSpPr>
            <p:nvPr/>
          </p:nvSpPr>
          <p:spPr bwMode="auto">
            <a:xfrm>
              <a:off x="3216" y="1536"/>
              <a:ext cx="396" cy="1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400">
                  <a:latin typeface="Trebuchet MS" panose="020B0603020202020204" pitchFamily="34" charset="0"/>
                </a:rPr>
                <a:t>TRUE</a:t>
              </a:r>
            </a:p>
          </p:txBody>
        </p:sp>
        <p:sp>
          <p:nvSpPr>
            <p:cNvPr id="56340" name="AutoShape 42"/>
            <p:cNvSpPr>
              <a:spLocks noChangeArrowheads="1"/>
            </p:cNvSpPr>
            <p:nvPr/>
          </p:nvSpPr>
          <p:spPr bwMode="auto">
            <a:xfrm>
              <a:off x="3168" y="1776"/>
              <a:ext cx="1056" cy="672"/>
            </a:xfrm>
            <a:prstGeom prst="roundRect">
              <a:avLst>
                <a:gd name="adj" fmla="val 16667"/>
              </a:avLst>
            </a:prstGeom>
            <a:solidFill>
              <a:srgbClr val="FFFF99"/>
            </a:solidFill>
            <a:ln w="25400">
              <a:solidFill>
                <a:srgbClr val="FF0000"/>
              </a:solidFill>
              <a:prstDash val="dash"/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endParaRPr lang="en-US" altLang="en-US" sz="1200">
                <a:latin typeface="Trebuchet MS" panose="020B0603020202020204" pitchFamily="34" charset="0"/>
              </a:endParaRPr>
            </a:p>
          </p:txBody>
        </p:sp>
        <p:sp>
          <p:nvSpPr>
            <p:cNvPr id="56341" name="Line 43"/>
            <p:cNvSpPr>
              <a:spLocks noChangeShapeType="1"/>
            </p:cNvSpPr>
            <p:nvPr/>
          </p:nvSpPr>
          <p:spPr bwMode="auto">
            <a:xfrm>
              <a:off x="3648" y="2448"/>
              <a:ext cx="0" cy="634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56342" name="Text Box 44"/>
            <p:cNvSpPr txBox="1">
              <a:spLocks noChangeArrowheads="1"/>
            </p:cNvSpPr>
            <p:nvPr/>
          </p:nvSpPr>
          <p:spPr bwMode="auto">
            <a:xfrm>
              <a:off x="2803" y="3120"/>
              <a:ext cx="2638" cy="3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2800" dirty="0">
                  <a:latin typeface="Trebuchet MS" panose="020B0603020202020204" pitchFamily="34" charset="0"/>
                </a:rPr>
                <a:t>it is “one-choice” of </a:t>
              </a:r>
              <a:r>
                <a:rPr lang="en-US" altLang="en-US" sz="2800" b="1" i="1" dirty="0">
                  <a:latin typeface="Trebuchet MS" panose="020B0603020202020204" pitchFamily="34" charset="0"/>
                </a:rPr>
                <a:t>if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117240953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 nodeType="clickPar">
                      <p:stCondLst>
                        <p:cond delay="indefinite"/>
                      </p:stCondLst>
                      <p:childTnLst>
                        <p:par>
                          <p:cTn id="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" grpId="0" autoUpdateAnimBg="0"/>
    </p:bld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>
          <a:xfrm>
            <a:off x="2113547" y="32084"/>
            <a:ext cx="7010400" cy="868362"/>
          </a:xfrm>
        </p:spPr>
        <p:txBody>
          <a:bodyPr/>
          <a:lstStyle/>
          <a:p>
            <a:pPr marL="342900" indent="-342900"/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Selection Structure (</a:t>
            </a:r>
            <a:r>
              <a:rPr lang="en-US" alt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cont..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)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21444" y="1066800"/>
            <a:ext cx="8229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8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Pseudo code – </a:t>
            </a:r>
            <a:r>
              <a:rPr lang="en-US" sz="2800" dirty="0">
                <a:solidFill>
                  <a:srgbClr val="FF0000"/>
                </a:solidFill>
                <a:latin typeface="Trebuchet MS" pitchFamily="34" charset="0"/>
                <a:cs typeface="Arial" charset="0"/>
              </a:rPr>
              <a:t>nested if using </a:t>
            </a:r>
            <a:r>
              <a:rPr lang="en-US" sz="2800" i="1" dirty="0">
                <a:solidFill>
                  <a:srgbClr val="FF0000"/>
                </a:solidFill>
                <a:highlight>
                  <a:srgbClr val="FFFF00"/>
                </a:highlight>
                <a:latin typeface="Trebuchet MS" pitchFamily="34" charset="0"/>
                <a:cs typeface="Arial" charset="0"/>
              </a:rPr>
              <a:t>if-else if</a:t>
            </a:r>
            <a:r>
              <a:rPr lang="en-US" sz="28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.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endParaRPr lang="en-US" sz="2800" kern="0" dirty="0">
              <a:latin typeface="+mn-lt"/>
              <a:cs typeface="+mn-cs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726244" y="1928311"/>
            <a:ext cx="7391400" cy="4267200"/>
          </a:xfrm>
          <a:prstGeom prst="roundRect">
            <a:avLst/>
          </a:prstGeom>
          <a:solidFill>
            <a:srgbClr val="CC0000">
              <a:alpha val="31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Algorithm: if-else if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 marL="457200" indent="-457200">
              <a:buFontTx/>
              <a:buAutoNum type="alphaLcPeriod" startAt="14"/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if condition</a:t>
            </a:r>
          </a:p>
          <a:p>
            <a:pPr marL="914400" lvl="1" indent="-457200"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n.m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if condition</a:t>
            </a:r>
          </a:p>
          <a:p>
            <a:pPr marL="914400" lvl="1" indent="-457200"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	n.m.1 statement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	: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n+1. else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n+1.m.1 statement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: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n+2.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end_if</a:t>
            </a:r>
            <a:endParaRPr lang="en-US" sz="2400" dirty="0">
              <a:latin typeface="Courier New" pitchFamily="49" charset="0"/>
              <a:cs typeface="Courier New" pitchFamily="49" charset="0"/>
            </a:endParaRP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>
              <a:defRPr/>
            </a:pPr>
            <a:endParaRPr lang="en-MY" sz="24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87832216"/>
      </p:ext>
    </p:extLst>
  </p:cSld>
  <p:clrMapOvr>
    <a:masterClrMapping/>
  </p:clrMapOvr>
  <p:transition/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ChangeArrowheads="1"/>
          </p:cNvSpPr>
          <p:nvPr>
            <p:ph type="title"/>
          </p:nvPr>
        </p:nvSpPr>
        <p:spPr>
          <a:xfrm>
            <a:off x="1712495" y="93663"/>
            <a:ext cx="7772400" cy="668337"/>
          </a:xfrm>
        </p:spPr>
        <p:txBody>
          <a:bodyPr/>
          <a:lstStyle/>
          <a:p>
            <a:pPr marL="342900" indent="-342900"/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Selection Structure (</a:t>
            </a:r>
            <a:r>
              <a:rPr lang="en-US" alt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cont..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)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4" name="AutoShape 2"/>
          <p:cNvSpPr>
            <a:spLocks noChangeArrowheads="1"/>
          </p:cNvSpPr>
          <p:nvPr/>
        </p:nvSpPr>
        <p:spPr bwMode="auto">
          <a:xfrm>
            <a:off x="2984500" y="3450306"/>
            <a:ext cx="3124200" cy="2362200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38100">
            <a:solidFill>
              <a:srgbClr val="FF0000"/>
            </a:solidFill>
            <a:prstDash val="dash"/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MY" altLang="en-US"/>
          </a:p>
        </p:txBody>
      </p:sp>
      <p:sp>
        <p:nvSpPr>
          <p:cNvPr id="48" name="Rectangle 3"/>
          <p:cNvSpPr txBox="1">
            <a:spLocks noChangeArrowheads="1"/>
          </p:cNvSpPr>
          <p:nvPr/>
        </p:nvSpPr>
        <p:spPr bwMode="auto">
          <a:xfrm>
            <a:off x="304800" y="1219200"/>
            <a:ext cx="7467600" cy="609600"/>
          </a:xfrm>
          <a:prstGeom prst="rect">
            <a:avLst/>
          </a:prstGeom>
          <a:solidFill>
            <a:schemeClr val="accent5"/>
          </a:solidFill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en-US" sz="2400" kern="0" dirty="0">
                <a:latin typeface="Trebuchet MS" pitchFamily="34" charset="0"/>
                <a:ea typeface="+mj-ea"/>
                <a:cs typeface="+mj-cs"/>
              </a:rPr>
              <a:t>Complex if-else &amp; if statement</a:t>
            </a:r>
          </a:p>
        </p:txBody>
      </p:sp>
      <p:sp>
        <p:nvSpPr>
          <p:cNvPr id="59398" name="Line 5"/>
          <p:cNvSpPr>
            <a:spLocks noChangeShapeType="1"/>
          </p:cNvSpPr>
          <p:nvPr/>
        </p:nvSpPr>
        <p:spPr bwMode="auto">
          <a:xfrm>
            <a:off x="3971923" y="4847305"/>
            <a:ext cx="1" cy="157897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399" name="AutoShape 6"/>
          <p:cNvSpPr>
            <a:spLocks noChangeArrowheads="1"/>
          </p:cNvSpPr>
          <p:nvPr/>
        </p:nvSpPr>
        <p:spPr bwMode="auto">
          <a:xfrm>
            <a:off x="3733800" y="1951706"/>
            <a:ext cx="457200" cy="457200"/>
          </a:xfrm>
          <a:prstGeom prst="flowChartConnector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x</a:t>
            </a:r>
          </a:p>
        </p:txBody>
      </p:sp>
      <p:sp>
        <p:nvSpPr>
          <p:cNvPr id="59400" name="Line 7"/>
          <p:cNvSpPr>
            <a:spLocks noChangeShapeType="1"/>
          </p:cNvSpPr>
          <p:nvPr/>
        </p:nvSpPr>
        <p:spPr bwMode="auto">
          <a:xfrm>
            <a:off x="3962400" y="2408906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1" name="AutoShape 8"/>
          <p:cNvSpPr>
            <a:spLocks noChangeArrowheads="1"/>
          </p:cNvSpPr>
          <p:nvPr/>
        </p:nvSpPr>
        <p:spPr bwMode="auto">
          <a:xfrm>
            <a:off x="3124200" y="2637506"/>
            <a:ext cx="1676400" cy="6096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condition</a:t>
            </a:r>
          </a:p>
        </p:txBody>
      </p:sp>
      <p:sp>
        <p:nvSpPr>
          <p:cNvPr id="59402" name="Line 9"/>
          <p:cNvSpPr>
            <a:spLocks noChangeShapeType="1"/>
          </p:cNvSpPr>
          <p:nvPr/>
        </p:nvSpPr>
        <p:spPr bwMode="auto">
          <a:xfrm>
            <a:off x="3962400" y="3247106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3" name="Rectangle 10"/>
          <p:cNvSpPr>
            <a:spLocks noChangeArrowheads="1"/>
          </p:cNvSpPr>
          <p:nvPr/>
        </p:nvSpPr>
        <p:spPr bwMode="auto">
          <a:xfrm>
            <a:off x="3200400" y="3551906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statement</a:t>
            </a:r>
          </a:p>
        </p:txBody>
      </p:sp>
      <p:sp>
        <p:nvSpPr>
          <p:cNvPr id="59404" name="Line 11"/>
          <p:cNvSpPr>
            <a:spLocks noChangeShapeType="1"/>
          </p:cNvSpPr>
          <p:nvPr/>
        </p:nvSpPr>
        <p:spPr bwMode="auto">
          <a:xfrm>
            <a:off x="3962400" y="3932906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5" name="AutoShape 12"/>
          <p:cNvSpPr>
            <a:spLocks noChangeArrowheads="1"/>
          </p:cNvSpPr>
          <p:nvPr/>
        </p:nvSpPr>
        <p:spPr bwMode="auto">
          <a:xfrm>
            <a:off x="3124200" y="4237706"/>
            <a:ext cx="1676400" cy="6096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condition</a:t>
            </a:r>
          </a:p>
        </p:txBody>
      </p:sp>
      <p:sp>
        <p:nvSpPr>
          <p:cNvPr id="59406" name="Line 13"/>
          <p:cNvSpPr>
            <a:spLocks noChangeShapeType="1"/>
          </p:cNvSpPr>
          <p:nvPr/>
        </p:nvSpPr>
        <p:spPr bwMode="auto">
          <a:xfrm>
            <a:off x="4800600" y="4542506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7" name="Line 14"/>
          <p:cNvSpPr>
            <a:spLocks noChangeShapeType="1"/>
          </p:cNvSpPr>
          <p:nvPr/>
        </p:nvSpPr>
        <p:spPr bwMode="auto">
          <a:xfrm>
            <a:off x="5257800" y="4542506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09" name="Line 16"/>
          <p:cNvSpPr>
            <a:spLocks noChangeShapeType="1"/>
          </p:cNvSpPr>
          <p:nvPr/>
        </p:nvSpPr>
        <p:spPr bwMode="auto">
          <a:xfrm flipH="1" flipV="1">
            <a:off x="3981447" y="5685505"/>
            <a:ext cx="1276353" cy="1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0" name="Rectangle 17"/>
          <p:cNvSpPr>
            <a:spLocks noChangeArrowheads="1"/>
          </p:cNvSpPr>
          <p:nvPr/>
        </p:nvSpPr>
        <p:spPr bwMode="auto">
          <a:xfrm>
            <a:off x="4495800" y="4923506"/>
            <a:ext cx="15240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statement</a:t>
            </a:r>
          </a:p>
        </p:txBody>
      </p:sp>
      <p:sp>
        <p:nvSpPr>
          <p:cNvPr id="59411" name="Line 18"/>
          <p:cNvSpPr>
            <a:spLocks noChangeShapeType="1"/>
          </p:cNvSpPr>
          <p:nvPr/>
        </p:nvSpPr>
        <p:spPr bwMode="auto">
          <a:xfrm>
            <a:off x="5257800" y="5304506"/>
            <a:ext cx="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4" name="Line 21"/>
          <p:cNvSpPr>
            <a:spLocks noChangeShapeType="1"/>
          </p:cNvSpPr>
          <p:nvPr/>
        </p:nvSpPr>
        <p:spPr bwMode="auto">
          <a:xfrm flipH="1">
            <a:off x="2286000" y="2942306"/>
            <a:ext cx="838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5" name="Line 22"/>
          <p:cNvSpPr>
            <a:spLocks noChangeShapeType="1"/>
          </p:cNvSpPr>
          <p:nvPr/>
        </p:nvSpPr>
        <p:spPr bwMode="auto">
          <a:xfrm>
            <a:off x="2286000" y="2942306"/>
            <a:ext cx="0" cy="1219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6" name="Rectangle 23"/>
          <p:cNvSpPr>
            <a:spLocks noChangeArrowheads="1"/>
          </p:cNvSpPr>
          <p:nvPr/>
        </p:nvSpPr>
        <p:spPr bwMode="auto">
          <a:xfrm>
            <a:off x="1676400" y="4161506"/>
            <a:ext cx="1219200" cy="304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rebuchet MS" panose="020B0603020202020204" pitchFamily="34" charset="0"/>
              </a:rPr>
              <a:t>statement</a:t>
            </a:r>
          </a:p>
        </p:txBody>
      </p:sp>
      <p:sp>
        <p:nvSpPr>
          <p:cNvPr id="59417" name="Line 24"/>
          <p:cNvSpPr>
            <a:spLocks noChangeShapeType="1"/>
          </p:cNvSpPr>
          <p:nvPr/>
        </p:nvSpPr>
        <p:spPr bwMode="auto">
          <a:xfrm>
            <a:off x="2286000" y="4466306"/>
            <a:ext cx="0" cy="1524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8" name="Line 25"/>
          <p:cNvSpPr>
            <a:spLocks noChangeShapeType="1"/>
          </p:cNvSpPr>
          <p:nvPr/>
        </p:nvSpPr>
        <p:spPr bwMode="auto">
          <a:xfrm>
            <a:off x="2286000" y="5990306"/>
            <a:ext cx="1676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59419" name="Rectangle 26"/>
          <p:cNvSpPr>
            <a:spLocks noChangeArrowheads="1"/>
          </p:cNvSpPr>
          <p:nvPr/>
        </p:nvSpPr>
        <p:spPr bwMode="auto">
          <a:xfrm>
            <a:off x="4648200" y="4085306"/>
            <a:ext cx="628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>
                <a:latin typeface="Trebuchet MS" panose="020B0603020202020204" pitchFamily="34" charset="0"/>
              </a:rPr>
              <a:t>TRUE</a:t>
            </a:r>
          </a:p>
        </p:txBody>
      </p:sp>
      <p:sp>
        <p:nvSpPr>
          <p:cNvPr id="59420" name="Rectangle 27"/>
          <p:cNvSpPr>
            <a:spLocks noChangeArrowheads="1"/>
          </p:cNvSpPr>
          <p:nvPr/>
        </p:nvSpPr>
        <p:spPr bwMode="auto">
          <a:xfrm>
            <a:off x="4114800" y="3170906"/>
            <a:ext cx="6286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>
                <a:latin typeface="Trebuchet MS" panose="020B0603020202020204" pitchFamily="34" charset="0"/>
              </a:rPr>
              <a:t>TRUE</a:t>
            </a:r>
          </a:p>
        </p:txBody>
      </p:sp>
      <p:sp>
        <p:nvSpPr>
          <p:cNvPr id="59421" name="Rectangle 28"/>
          <p:cNvSpPr>
            <a:spLocks noChangeArrowheads="1"/>
          </p:cNvSpPr>
          <p:nvPr/>
        </p:nvSpPr>
        <p:spPr bwMode="auto">
          <a:xfrm>
            <a:off x="3124200" y="4847306"/>
            <a:ext cx="685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>
                <a:latin typeface="Trebuchet MS" panose="020B0603020202020204" pitchFamily="34" charset="0"/>
              </a:rPr>
              <a:t>FALSE</a:t>
            </a:r>
          </a:p>
        </p:txBody>
      </p:sp>
      <p:sp>
        <p:nvSpPr>
          <p:cNvPr id="59422" name="Rectangle 29"/>
          <p:cNvSpPr>
            <a:spLocks noChangeArrowheads="1"/>
          </p:cNvSpPr>
          <p:nvPr/>
        </p:nvSpPr>
        <p:spPr bwMode="auto">
          <a:xfrm>
            <a:off x="2362200" y="2561306"/>
            <a:ext cx="6858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>
                <a:latin typeface="Trebuchet MS" panose="020B0603020202020204" pitchFamily="34" charset="0"/>
              </a:rPr>
              <a:t>FALSE</a:t>
            </a:r>
          </a:p>
        </p:txBody>
      </p:sp>
      <p:sp>
        <p:nvSpPr>
          <p:cNvPr id="105" name="Text Box 30"/>
          <p:cNvSpPr txBox="1">
            <a:spLocks noChangeArrowheads="1"/>
          </p:cNvSpPr>
          <p:nvPr/>
        </p:nvSpPr>
        <p:spPr bwMode="auto">
          <a:xfrm>
            <a:off x="4429125" y="5964321"/>
            <a:ext cx="4360863" cy="461962"/>
          </a:xfrm>
          <a:prstGeom prst="rect">
            <a:avLst/>
          </a:prstGeom>
          <a:solidFill>
            <a:schemeClr val="accent5"/>
          </a:solidFill>
          <a:ln>
            <a:noFill/>
          </a:ln>
          <a:extLst/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Considered as one statement</a:t>
            </a:r>
          </a:p>
        </p:txBody>
      </p:sp>
    </p:spTree>
    <p:extLst>
      <p:ext uri="{BB962C8B-B14F-4D97-AF65-F5344CB8AC3E}">
        <p14:creationId xmlns:p14="http://schemas.microsoft.com/office/powerpoint/2010/main" val="2052708529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4" grpId="0" animBg="1"/>
      <p:bldP spid="105" grpId="0" animBg="1" autoUpdateAnimBg="0"/>
    </p:bld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418" name="Rectangle 2"/>
          <p:cNvSpPr>
            <a:spLocks noGrp="1" noChangeArrowheads="1"/>
          </p:cNvSpPr>
          <p:nvPr>
            <p:ph type="title"/>
          </p:nvPr>
        </p:nvSpPr>
        <p:spPr>
          <a:xfrm>
            <a:off x="1752600" y="35718"/>
            <a:ext cx="7778750" cy="765175"/>
          </a:xfrm>
        </p:spPr>
        <p:txBody>
          <a:bodyPr/>
          <a:lstStyle/>
          <a:p>
            <a:pPr marL="342900" indent="-342900"/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Selection Structure (</a:t>
            </a:r>
            <a:r>
              <a:rPr lang="en-US" altLang="en-US" sz="4000" b="1" i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cont..</a:t>
            </a:r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rebuchet MS" panose="020B0603020202020204" pitchFamily="34" charset="0"/>
              </a:rPr>
              <a:t>)</a:t>
            </a:r>
            <a:endParaRPr lang="en-US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381000" y="838200"/>
            <a:ext cx="8229600" cy="144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4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Pseudo code – nested if using </a:t>
            </a:r>
            <a:r>
              <a:rPr lang="en-US" sz="2400" b="1" i="1" dirty="0">
                <a:solidFill>
                  <a:srgbClr val="FF0000"/>
                </a:solidFill>
                <a:latin typeface="Trebuchet MS" pitchFamily="34" charset="0"/>
                <a:cs typeface="Arial" charset="0"/>
              </a:rPr>
              <a:t>if-else if- else if - else</a:t>
            </a:r>
            <a:r>
              <a:rPr lang="en-US" sz="24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.</a:t>
            </a:r>
          </a:p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endParaRPr lang="en-US" sz="2400" kern="0" dirty="0">
              <a:latin typeface="+mn-lt"/>
              <a:cs typeface="+mn-cs"/>
            </a:endParaRPr>
          </a:p>
        </p:txBody>
      </p:sp>
      <p:sp>
        <p:nvSpPr>
          <p:cNvPr id="5" name="Rounded Rectangle 4"/>
          <p:cNvSpPr/>
          <p:nvPr/>
        </p:nvSpPr>
        <p:spPr bwMode="auto">
          <a:xfrm>
            <a:off x="457200" y="1341438"/>
            <a:ext cx="8458200" cy="5111750"/>
          </a:xfrm>
          <a:prstGeom prst="roundRect">
            <a:avLst/>
          </a:prstGeom>
          <a:solidFill>
            <a:srgbClr val="CC0000">
              <a:alpha val="31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Algorithm: if-else if – else if - else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 marL="457200" indent="-457200">
              <a:buFontTx/>
              <a:buAutoNum type="alphaLcPeriod" startAt="14"/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if condition</a:t>
            </a:r>
          </a:p>
          <a:p>
            <a:pPr marL="914400" lvl="1" indent="-457200"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n.m</a:t>
            </a:r>
            <a:r>
              <a:rPr lang="en-US" sz="2400" dirty="0">
                <a:latin typeface="Courier New" pitchFamily="49" charset="0"/>
                <a:cs typeface="Courier New" pitchFamily="49" charset="0"/>
              </a:rPr>
              <a:t> statement</a:t>
            </a:r>
          </a:p>
          <a:p>
            <a:pPr marL="457200" indent="-457200"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n+1  else if condition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n+1.1 statement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:</a:t>
            </a:r>
          </a:p>
          <a:p>
            <a:pPr marL="457200" indent="-457200"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n+2	else if condition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n+2.1 statement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n+3	else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	n+3.1 statement</a:t>
            </a: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n+4 </a:t>
            </a:r>
            <a:r>
              <a:rPr lang="en-US" sz="2400" dirty="0" err="1">
                <a:latin typeface="Courier New" pitchFamily="49" charset="0"/>
                <a:cs typeface="Courier New" pitchFamily="49" charset="0"/>
              </a:rPr>
              <a:t>end_if</a:t>
            </a:r>
            <a:endParaRPr lang="en-US" sz="2400" dirty="0">
              <a:latin typeface="Courier New" pitchFamily="49" charset="0"/>
              <a:cs typeface="Courier New" pitchFamily="49" charset="0"/>
            </a:endParaRPr>
          </a:p>
          <a:p>
            <a:pPr>
              <a:defRPr/>
            </a:pPr>
            <a:r>
              <a:rPr lang="en-US" sz="2400" dirty="0">
                <a:latin typeface="Courier New" pitchFamily="49" charset="0"/>
                <a:cs typeface="Courier New" pitchFamily="49" charset="0"/>
              </a:rPr>
              <a:t>:</a:t>
            </a:r>
          </a:p>
          <a:p>
            <a:pPr>
              <a:defRPr/>
            </a:pPr>
            <a:endParaRPr lang="en-MY" sz="2400" dirty="0">
              <a:latin typeface="Courier New" pitchFamily="49" charset="0"/>
              <a:cs typeface="Courier New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4844286"/>
      </p:ext>
    </p:extLst>
  </p:cSld>
  <p:clrMapOvr>
    <a:masterClrMapping/>
  </p:clrMapOvr>
  <p:transition/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42" name="AutoShape 2"/>
          <p:cNvSpPr>
            <a:spLocks noChangeArrowheads="1"/>
          </p:cNvSpPr>
          <p:nvPr/>
        </p:nvSpPr>
        <p:spPr bwMode="auto">
          <a:xfrm>
            <a:off x="4067175" y="404813"/>
            <a:ext cx="542925" cy="504825"/>
          </a:xfrm>
          <a:prstGeom prst="flowChartConnector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100">
                <a:latin typeface="Calibri" panose="020F0502020204030204" pitchFamily="34" charset="0"/>
              </a:rPr>
              <a:t>X</a:t>
            </a:r>
            <a:endParaRPr lang="en-US" altLang="en-US"/>
          </a:p>
        </p:txBody>
      </p:sp>
      <p:sp>
        <p:nvSpPr>
          <p:cNvPr id="61443" name="AutoShape 3"/>
          <p:cNvSpPr>
            <a:spLocks noChangeArrowheads="1"/>
          </p:cNvSpPr>
          <p:nvPr/>
        </p:nvSpPr>
        <p:spPr bwMode="auto">
          <a:xfrm>
            <a:off x="3609975" y="1185863"/>
            <a:ext cx="1533525" cy="914400"/>
          </a:xfrm>
          <a:prstGeom prst="diamond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100" b="1">
                <a:latin typeface="Calibri" panose="020F0502020204030204" pitchFamily="34" charset="0"/>
              </a:rPr>
              <a:t>condition</a:t>
            </a:r>
            <a:endParaRPr lang="en-US" altLang="en-US" b="1"/>
          </a:p>
        </p:txBody>
      </p:sp>
      <p:sp>
        <p:nvSpPr>
          <p:cNvPr id="61444" name="Rectangle 4"/>
          <p:cNvSpPr>
            <a:spLocks noChangeArrowheads="1"/>
          </p:cNvSpPr>
          <p:nvPr/>
        </p:nvSpPr>
        <p:spPr bwMode="auto">
          <a:xfrm>
            <a:off x="5495925" y="2557463"/>
            <a:ext cx="1695450" cy="5619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600">
                <a:latin typeface="Calibri" panose="020F0502020204030204" pitchFamily="34" charset="0"/>
              </a:rPr>
              <a:t>statement</a:t>
            </a:r>
          </a:p>
          <a:p>
            <a:pPr eaLnBrk="1" hangingPunct="1"/>
            <a:endParaRPr lang="en-US" altLang="en-US" sz="1600"/>
          </a:p>
        </p:txBody>
      </p:sp>
      <p:sp>
        <p:nvSpPr>
          <p:cNvPr id="61445" name="AutoShape 5"/>
          <p:cNvSpPr>
            <a:spLocks noChangeArrowheads="1"/>
          </p:cNvSpPr>
          <p:nvPr/>
        </p:nvSpPr>
        <p:spPr bwMode="auto">
          <a:xfrm>
            <a:off x="3609975" y="2366963"/>
            <a:ext cx="1533525" cy="914400"/>
          </a:xfrm>
          <a:prstGeom prst="diamond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100" b="1">
                <a:latin typeface="Calibri" panose="020F0502020204030204" pitchFamily="34" charset="0"/>
              </a:rPr>
              <a:t>condition</a:t>
            </a:r>
            <a:endParaRPr lang="en-US" altLang="en-US" b="1"/>
          </a:p>
        </p:txBody>
      </p:sp>
      <p:sp>
        <p:nvSpPr>
          <p:cNvPr id="61446" name="AutoShape 6"/>
          <p:cNvSpPr>
            <a:spLocks noChangeArrowheads="1"/>
          </p:cNvSpPr>
          <p:nvPr/>
        </p:nvSpPr>
        <p:spPr bwMode="auto">
          <a:xfrm>
            <a:off x="3609975" y="3700463"/>
            <a:ext cx="1533525" cy="914400"/>
          </a:xfrm>
          <a:prstGeom prst="diamond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100" b="1">
                <a:latin typeface="Calibri" panose="020F0502020204030204" pitchFamily="34" charset="0"/>
              </a:rPr>
              <a:t>condition</a:t>
            </a:r>
            <a:endParaRPr lang="en-US" altLang="en-US" b="1"/>
          </a:p>
        </p:txBody>
      </p:sp>
      <p:sp>
        <p:nvSpPr>
          <p:cNvPr id="61447" name="Rectangle 7"/>
          <p:cNvSpPr>
            <a:spLocks noChangeArrowheads="1"/>
          </p:cNvSpPr>
          <p:nvPr/>
        </p:nvSpPr>
        <p:spPr bwMode="auto">
          <a:xfrm>
            <a:off x="1285875" y="1462088"/>
            <a:ext cx="1695450" cy="5619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600">
                <a:latin typeface="Calibri" panose="020F0502020204030204" pitchFamily="34" charset="0"/>
              </a:rPr>
              <a:t>statement</a:t>
            </a:r>
            <a:endParaRPr lang="en-US" altLang="en-US" sz="1600"/>
          </a:p>
        </p:txBody>
      </p:sp>
      <p:sp>
        <p:nvSpPr>
          <p:cNvPr id="61448" name="Rectangle 8"/>
          <p:cNvSpPr>
            <a:spLocks noChangeArrowheads="1"/>
          </p:cNvSpPr>
          <p:nvPr/>
        </p:nvSpPr>
        <p:spPr bwMode="auto">
          <a:xfrm>
            <a:off x="1438275" y="3862388"/>
            <a:ext cx="1695450" cy="5619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600">
                <a:latin typeface="Calibri" panose="020F0502020204030204" pitchFamily="34" charset="0"/>
              </a:rPr>
              <a:t>statement</a:t>
            </a:r>
          </a:p>
          <a:p>
            <a:pPr eaLnBrk="1" hangingPunct="1"/>
            <a:endParaRPr lang="en-US" altLang="en-US" sz="1600"/>
          </a:p>
        </p:txBody>
      </p:sp>
      <p:sp>
        <p:nvSpPr>
          <p:cNvPr id="61449" name="Rectangle 9"/>
          <p:cNvSpPr>
            <a:spLocks noChangeArrowheads="1"/>
          </p:cNvSpPr>
          <p:nvPr/>
        </p:nvSpPr>
        <p:spPr bwMode="auto">
          <a:xfrm>
            <a:off x="3495675" y="5005388"/>
            <a:ext cx="1695450" cy="561975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600">
                <a:latin typeface="Calibri" panose="020F0502020204030204" pitchFamily="34" charset="0"/>
              </a:rPr>
              <a:t>statement</a:t>
            </a:r>
          </a:p>
          <a:p>
            <a:pPr eaLnBrk="1" hangingPunct="1"/>
            <a:endParaRPr lang="en-US" altLang="en-US" sz="1600"/>
          </a:p>
        </p:txBody>
      </p:sp>
      <p:cxnSp>
        <p:nvCxnSpPr>
          <p:cNvPr id="61450" name="AutoShape 10"/>
          <p:cNvCxnSpPr>
            <a:cxnSpLocks noChangeShapeType="1"/>
          </p:cNvCxnSpPr>
          <p:nvPr/>
        </p:nvCxnSpPr>
        <p:spPr bwMode="auto">
          <a:xfrm>
            <a:off x="4371975" y="909638"/>
            <a:ext cx="0" cy="2762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51" name="AutoShape 11"/>
          <p:cNvCxnSpPr>
            <a:cxnSpLocks noChangeShapeType="1"/>
          </p:cNvCxnSpPr>
          <p:nvPr/>
        </p:nvCxnSpPr>
        <p:spPr bwMode="auto">
          <a:xfrm>
            <a:off x="4371975" y="2100263"/>
            <a:ext cx="0" cy="2667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52" name="AutoShape 12"/>
          <p:cNvCxnSpPr>
            <a:cxnSpLocks noChangeShapeType="1"/>
          </p:cNvCxnSpPr>
          <p:nvPr/>
        </p:nvCxnSpPr>
        <p:spPr bwMode="auto">
          <a:xfrm>
            <a:off x="4371975" y="3281363"/>
            <a:ext cx="0" cy="4191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53" name="AutoShape 13"/>
          <p:cNvCxnSpPr>
            <a:cxnSpLocks noChangeShapeType="1"/>
          </p:cNvCxnSpPr>
          <p:nvPr/>
        </p:nvCxnSpPr>
        <p:spPr bwMode="auto">
          <a:xfrm flipH="1">
            <a:off x="2981325" y="1643063"/>
            <a:ext cx="6286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54" name="AutoShape 14"/>
          <p:cNvCxnSpPr>
            <a:cxnSpLocks noChangeShapeType="1"/>
          </p:cNvCxnSpPr>
          <p:nvPr/>
        </p:nvCxnSpPr>
        <p:spPr bwMode="auto">
          <a:xfrm>
            <a:off x="5143500" y="2824163"/>
            <a:ext cx="3524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55" name="AutoShape 15"/>
          <p:cNvCxnSpPr>
            <a:cxnSpLocks noChangeShapeType="1"/>
          </p:cNvCxnSpPr>
          <p:nvPr/>
        </p:nvCxnSpPr>
        <p:spPr bwMode="auto">
          <a:xfrm flipH="1">
            <a:off x="3133725" y="4157663"/>
            <a:ext cx="4762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56" name="AutoShape 16"/>
          <p:cNvCxnSpPr>
            <a:cxnSpLocks noChangeShapeType="1"/>
          </p:cNvCxnSpPr>
          <p:nvPr/>
        </p:nvCxnSpPr>
        <p:spPr bwMode="auto">
          <a:xfrm>
            <a:off x="4371975" y="4614863"/>
            <a:ext cx="0" cy="3905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57" name="AutoShape 17"/>
          <p:cNvCxnSpPr>
            <a:cxnSpLocks noChangeShapeType="1"/>
          </p:cNvCxnSpPr>
          <p:nvPr/>
        </p:nvCxnSpPr>
        <p:spPr bwMode="auto">
          <a:xfrm flipH="1">
            <a:off x="885825" y="1728788"/>
            <a:ext cx="40005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58" name="AutoShape 18"/>
          <p:cNvCxnSpPr>
            <a:cxnSpLocks noChangeShapeType="1"/>
          </p:cNvCxnSpPr>
          <p:nvPr/>
        </p:nvCxnSpPr>
        <p:spPr bwMode="auto">
          <a:xfrm>
            <a:off x="885825" y="1728788"/>
            <a:ext cx="0" cy="42100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59" name="AutoShape 19"/>
          <p:cNvCxnSpPr>
            <a:cxnSpLocks noChangeShapeType="1"/>
          </p:cNvCxnSpPr>
          <p:nvPr/>
        </p:nvCxnSpPr>
        <p:spPr bwMode="auto">
          <a:xfrm>
            <a:off x="885825" y="5938838"/>
            <a:ext cx="3314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60" name="AutoShape 20"/>
          <p:cNvCxnSpPr>
            <a:cxnSpLocks noChangeShapeType="1"/>
          </p:cNvCxnSpPr>
          <p:nvPr/>
        </p:nvCxnSpPr>
        <p:spPr bwMode="auto">
          <a:xfrm>
            <a:off x="2247900" y="4424363"/>
            <a:ext cx="0" cy="15144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61" name="AutoShape 21"/>
          <p:cNvCxnSpPr>
            <a:cxnSpLocks noChangeShapeType="1"/>
          </p:cNvCxnSpPr>
          <p:nvPr/>
        </p:nvCxnSpPr>
        <p:spPr bwMode="auto">
          <a:xfrm>
            <a:off x="6324600" y="3119438"/>
            <a:ext cx="0" cy="28194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62" name="AutoShape 22"/>
          <p:cNvCxnSpPr>
            <a:cxnSpLocks noChangeShapeType="1"/>
          </p:cNvCxnSpPr>
          <p:nvPr/>
        </p:nvCxnSpPr>
        <p:spPr bwMode="auto">
          <a:xfrm flipH="1">
            <a:off x="4371975" y="5938838"/>
            <a:ext cx="19526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1463" name="AutoShape 23"/>
          <p:cNvCxnSpPr>
            <a:cxnSpLocks noChangeShapeType="1"/>
          </p:cNvCxnSpPr>
          <p:nvPr/>
        </p:nvCxnSpPr>
        <p:spPr bwMode="auto">
          <a:xfrm>
            <a:off x="4305300" y="5567363"/>
            <a:ext cx="0" cy="2286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464" name="AutoShape 24"/>
          <p:cNvSpPr>
            <a:spLocks noChangeArrowheads="1"/>
          </p:cNvSpPr>
          <p:nvPr/>
        </p:nvSpPr>
        <p:spPr bwMode="auto">
          <a:xfrm>
            <a:off x="4152900" y="5795963"/>
            <a:ext cx="276225" cy="209550"/>
          </a:xfrm>
          <a:prstGeom prst="flowChartConnector">
            <a:avLst/>
          </a:prstGeom>
          <a:solidFill>
            <a:srgbClr val="FFFFFF"/>
          </a:solidFill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US" altLang="en-US"/>
          </a:p>
        </p:txBody>
      </p:sp>
      <p:cxnSp>
        <p:nvCxnSpPr>
          <p:cNvPr id="61465" name="AutoShape 25"/>
          <p:cNvCxnSpPr>
            <a:cxnSpLocks noChangeShapeType="1"/>
          </p:cNvCxnSpPr>
          <p:nvPr/>
        </p:nvCxnSpPr>
        <p:spPr bwMode="auto">
          <a:xfrm>
            <a:off x="4305300" y="6005513"/>
            <a:ext cx="0" cy="2857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1466" name="Text Box 26"/>
          <p:cNvSpPr txBox="1">
            <a:spLocks noChangeArrowheads="1"/>
          </p:cNvSpPr>
          <p:nvPr/>
        </p:nvSpPr>
        <p:spPr bwMode="auto">
          <a:xfrm>
            <a:off x="3184525" y="1300163"/>
            <a:ext cx="311150" cy="2762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100">
                <a:latin typeface="Calibri" panose="020F0502020204030204" pitchFamily="34" charset="0"/>
              </a:rPr>
              <a:t>T</a:t>
            </a:r>
            <a:endParaRPr lang="en-US" altLang="en-US"/>
          </a:p>
        </p:txBody>
      </p:sp>
      <p:sp>
        <p:nvSpPr>
          <p:cNvPr id="61467" name="Text Box 27"/>
          <p:cNvSpPr txBox="1">
            <a:spLocks noChangeArrowheads="1"/>
          </p:cNvSpPr>
          <p:nvPr/>
        </p:nvSpPr>
        <p:spPr bwMode="auto">
          <a:xfrm>
            <a:off x="4610100" y="2100263"/>
            <a:ext cx="311150" cy="2667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100">
                <a:latin typeface="Calibri" panose="020F0502020204030204" pitchFamily="34" charset="0"/>
              </a:rPr>
              <a:t>F</a:t>
            </a:r>
            <a:endParaRPr lang="en-US" altLang="en-US"/>
          </a:p>
        </p:txBody>
      </p:sp>
      <p:sp>
        <p:nvSpPr>
          <p:cNvPr id="61468" name="Text Box 28"/>
          <p:cNvSpPr txBox="1">
            <a:spLocks noChangeArrowheads="1"/>
          </p:cNvSpPr>
          <p:nvPr/>
        </p:nvSpPr>
        <p:spPr bwMode="auto">
          <a:xfrm>
            <a:off x="4429125" y="3357563"/>
            <a:ext cx="311150" cy="2667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100">
                <a:latin typeface="Calibri" panose="020F0502020204030204" pitchFamily="34" charset="0"/>
              </a:rPr>
              <a:t>F</a:t>
            </a:r>
            <a:endParaRPr lang="en-US" altLang="en-US"/>
          </a:p>
        </p:txBody>
      </p:sp>
      <p:sp>
        <p:nvSpPr>
          <p:cNvPr id="61469" name="Text Box 29"/>
          <p:cNvSpPr txBox="1">
            <a:spLocks noChangeArrowheads="1"/>
          </p:cNvSpPr>
          <p:nvPr/>
        </p:nvSpPr>
        <p:spPr bwMode="auto">
          <a:xfrm>
            <a:off x="4451350" y="4672013"/>
            <a:ext cx="311150" cy="2667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100">
                <a:latin typeface="Calibri" panose="020F0502020204030204" pitchFamily="34" charset="0"/>
              </a:rPr>
              <a:t>F</a:t>
            </a:r>
            <a:endParaRPr lang="en-US" altLang="en-US"/>
          </a:p>
        </p:txBody>
      </p:sp>
      <p:sp>
        <p:nvSpPr>
          <p:cNvPr id="61470" name="Text Box 30"/>
          <p:cNvSpPr txBox="1">
            <a:spLocks noChangeArrowheads="1"/>
          </p:cNvSpPr>
          <p:nvPr/>
        </p:nvSpPr>
        <p:spPr bwMode="auto">
          <a:xfrm>
            <a:off x="5089525" y="2481263"/>
            <a:ext cx="311150" cy="2667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100">
                <a:latin typeface="Calibri" panose="020F0502020204030204" pitchFamily="34" charset="0"/>
              </a:rPr>
              <a:t>T</a:t>
            </a:r>
            <a:endParaRPr lang="en-US" altLang="en-US"/>
          </a:p>
        </p:txBody>
      </p:sp>
      <p:sp>
        <p:nvSpPr>
          <p:cNvPr id="61471" name="Text Box 31"/>
          <p:cNvSpPr txBox="1">
            <a:spLocks noChangeArrowheads="1"/>
          </p:cNvSpPr>
          <p:nvPr/>
        </p:nvSpPr>
        <p:spPr bwMode="auto">
          <a:xfrm>
            <a:off x="3232150" y="3814763"/>
            <a:ext cx="311150" cy="266700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100">
                <a:latin typeface="Calibri" panose="020F0502020204030204" pitchFamily="34" charset="0"/>
              </a:rPr>
              <a:t>T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153393339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Title 1"/>
          <p:cNvSpPr>
            <a:spLocks noGrp="1"/>
          </p:cNvSpPr>
          <p:nvPr>
            <p:ph type="title"/>
          </p:nvPr>
        </p:nvSpPr>
        <p:spPr>
          <a:xfrm>
            <a:off x="3294856" y="48879"/>
            <a:ext cx="5167313" cy="714375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Exercise 3</a:t>
            </a:r>
          </a:p>
        </p:txBody>
      </p:sp>
      <p:sp>
        <p:nvSpPr>
          <p:cNvPr id="52227" name="AutoShape 23"/>
          <p:cNvSpPr>
            <a:spLocks noChangeArrowheads="1"/>
          </p:cNvSpPr>
          <p:nvPr/>
        </p:nvSpPr>
        <p:spPr bwMode="auto">
          <a:xfrm>
            <a:off x="1320800" y="639763"/>
            <a:ext cx="1651000" cy="350837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Start</a:t>
            </a:r>
            <a:endParaRPr lang="en-US" altLang="en-US" sz="1400"/>
          </a:p>
        </p:txBody>
      </p:sp>
      <p:sp>
        <p:nvSpPr>
          <p:cNvPr id="52228" name="AutoShape 24"/>
          <p:cNvSpPr>
            <a:spLocks noChangeArrowheads="1"/>
          </p:cNvSpPr>
          <p:nvPr/>
        </p:nvSpPr>
        <p:spPr bwMode="auto">
          <a:xfrm>
            <a:off x="847725" y="1420813"/>
            <a:ext cx="2657475" cy="533400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Read itemName,  tagcolor, price</a:t>
            </a:r>
            <a:endParaRPr lang="en-US" altLang="en-US" sz="1400"/>
          </a:p>
        </p:txBody>
      </p:sp>
      <p:sp>
        <p:nvSpPr>
          <p:cNvPr id="52229" name="AutoShape 25"/>
          <p:cNvSpPr>
            <a:spLocks noChangeArrowheads="1"/>
          </p:cNvSpPr>
          <p:nvPr/>
        </p:nvSpPr>
        <p:spPr bwMode="auto">
          <a:xfrm>
            <a:off x="609600" y="2384425"/>
            <a:ext cx="3017837" cy="1047750"/>
          </a:xfrm>
          <a:prstGeom prst="flowChartDecisio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 dirty="0" err="1">
                <a:latin typeface="Calibri" panose="020F0502020204030204" pitchFamily="34" charset="0"/>
              </a:rPr>
              <a:t>tagcolor</a:t>
            </a:r>
            <a:r>
              <a:rPr lang="en-US" altLang="en-US" sz="1400" dirty="0">
                <a:latin typeface="Calibri" panose="020F0502020204030204" pitchFamily="34" charset="0"/>
              </a:rPr>
              <a:t> </a:t>
            </a:r>
            <a:r>
              <a:rPr lang="en-US" altLang="en-US" sz="1400">
                <a:latin typeface="Calibri" panose="020F0502020204030204" pitchFamily="34" charset="0"/>
              </a:rPr>
              <a:t>== “Red</a:t>
            </a:r>
            <a:r>
              <a:rPr lang="en-US" altLang="en-US" sz="1400" dirty="0">
                <a:latin typeface="Calibri" panose="020F0502020204030204" pitchFamily="34" charset="0"/>
              </a:rPr>
              <a:t>” &amp;&amp; price &gt; 100.00</a:t>
            </a:r>
            <a:endParaRPr lang="en-US" altLang="en-US" sz="1400" dirty="0"/>
          </a:p>
        </p:txBody>
      </p:sp>
      <p:sp>
        <p:nvSpPr>
          <p:cNvPr id="52230" name="AutoShape 26"/>
          <p:cNvSpPr>
            <a:spLocks noChangeArrowheads="1"/>
          </p:cNvSpPr>
          <p:nvPr/>
        </p:nvSpPr>
        <p:spPr bwMode="auto">
          <a:xfrm>
            <a:off x="2495550" y="5222875"/>
            <a:ext cx="1749425" cy="666750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Print itemName, nettprice</a:t>
            </a:r>
            <a:endParaRPr lang="en-US" altLang="en-US" sz="1400"/>
          </a:p>
        </p:txBody>
      </p:sp>
      <p:sp>
        <p:nvSpPr>
          <p:cNvPr id="52231" name="AutoShape 27"/>
          <p:cNvSpPr>
            <a:spLocks noChangeArrowheads="1"/>
          </p:cNvSpPr>
          <p:nvPr/>
        </p:nvSpPr>
        <p:spPr bwMode="auto">
          <a:xfrm>
            <a:off x="2428875" y="6165850"/>
            <a:ext cx="1651000" cy="342900"/>
          </a:xfrm>
          <a:prstGeom prst="flowChartTerminator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End</a:t>
            </a:r>
            <a:endParaRPr lang="en-US" altLang="en-US" sz="1400"/>
          </a:p>
        </p:txBody>
      </p:sp>
      <p:cxnSp>
        <p:nvCxnSpPr>
          <p:cNvPr id="52232" name="AutoShape 28"/>
          <p:cNvCxnSpPr>
            <a:cxnSpLocks noChangeShapeType="1"/>
          </p:cNvCxnSpPr>
          <p:nvPr/>
        </p:nvCxnSpPr>
        <p:spPr bwMode="auto">
          <a:xfrm rot="5400000">
            <a:off x="1919286" y="1206500"/>
            <a:ext cx="427038" cy="15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233" name="AutoShape 29"/>
          <p:cNvCxnSpPr>
            <a:cxnSpLocks noChangeShapeType="1"/>
          </p:cNvCxnSpPr>
          <p:nvPr/>
        </p:nvCxnSpPr>
        <p:spPr bwMode="auto">
          <a:xfrm rot="5400000">
            <a:off x="1917700" y="2195512"/>
            <a:ext cx="430212" cy="15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234" name="AutoShape 30"/>
          <p:cNvCxnSpPr>
            <a:cxnSpLocks noChangeShapeType="1"/>
          </p:cNvCxnSpPr>
          <p:nvPr/>
        </p:nvCxnSpPr>
        <p:spPr bwMode="auto">
          <a:xfrm rot="5400000">
            <a:off x="1947068" y="3617119"/>
            <a:ext cx="371475" cy="15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235" name="AutoShape 31"/>
          <p:cNvCxnSpPr>
            <a:cxnSpLocks noChangeShapeType="1"/>
          </p:cNvCxnSpPr>
          <p:nvPr/>
        </p:nvCxnSpPr>
        <p:spPr bwMode="auto">
          <a:xfrm rot="5400000">
            <a:off x="2966243" y="6026944"/>
            <a:ext cx="276225" cy="1588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2236" name="Text Box 32"/>
          <p:cNvSpPr txBox="1">
            <a:spLocks noChangeArrowheads="1"/>
          </p:cNvSpPr>
          <p:nvPr/>
        </p:nvSpPr>
        <p:spPr bwMode="auto">
          <a:xfrm>
            <a:off x="1076325" y="3432175"/>
            <a:ext cx="711200" cy="2762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True</a:t>
            </a:r>
            <a:endParaRPr lang="en-US" altLang="en-US" sz="1400"/>
          </a:p>
        </p:txBody>
      </p:sp>
      <p:sp>
        <p:nvSpPr>
          <p:cNvPr id="52237" name="Text Box 33"/>
          <p:cNvSpPr txBox="1">
            <a:spLocks noChangeArrowheads="1"/>
          </p:cNvSpPr>
          <p:nvPr/>
        </p:nvSpPr>
        <p:spPr bwMode="auto">
          <a:xfrm>
            <a:off x="4470400" y="3098800"/>
            <a:ext cx="711200" cy="2762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False</a:t>
            </a:r>
            <a:endParaRPr lang="en-US" altLang="en-US" sz="1400"/>
          </a:p>
        </p:txBody>
      </p:sp>
      <p:cxnSp>
        <p:nvCxnSpPr>
          <p:cNvPr id="52238" name="AutoShape 34"/>
          <p:cNvCxnSpPr>
            <a:cxnSpLocks noChangeShapeType="1"/>
          </p:cNvCxnSpPr>
          <p:nvPr/>
        </p:nvCxnSpPr>
        <p:spPr bwMode="auto">
          <a:xfrm>
            <a:off x="3633787" y="2895600"/>
            <a:ext cx="862013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239" name="AutoShape 35"/>
          <p:cNvCxnSpPr>
            <a:cxnSpLocks noChangeShapeType="1"/>
          </p:cNvCxnSpPr>
          <p:nvPr/>
        </p:nvCxnSpPr>
        <p:spPr bwMode="auto">
          <a:xfrm>
            <a:off x="4487862" y="2895602"/>
            <a:ext cx="0" cy="631823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2240" name="AutoShape 36"/>
          <p:cNvSpPr>
            <a:spLocks noChangeArrowheads="1"/>
          </p:cNvSpPr>
          <p:nvPr/>
        </p:nvSpPr>
        <p:spPr bwMode="auto">
          <a:xfrm>
            <a:off x="1076325" y="3803650"/>
            <a:ext cx="1990725" cy="409575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tax = 10%</a:t>
            </a:r>
            <a:endParaRPr lang="en-US" altLang="en-US" sz="1400"/>
          </a:p>
        </p:txBody>
      </p:sp>
      <p:sp>
        <p:nvSpPr>
          <p:cNvPr id="52241" name="AutoShape 37"/>
          <p:cNvSpPr>
            <a:spLocks noChangeArrowheads="1"/>
          </p:cNvSpPr>
          <p:nvPr/>
        </p:nvSpPr>
        <p:spPr bwMode="auto">
          <a:xfrm>
            <a:off x="1076325" y="4613275"/>
            <a:ext cx="1990725" cy="409575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nettprice = price - tax</a:t>
            </a:r>
            <a:endParaRPr lang="en-US" altLang="en-US" sz="1400"/>
          </a:p>
        </p:txBody>
      </p:sp>
      <p:cxnSp>
        <p:nvCxnSpPr>
          <p:cNvPr id="52242" name="AutoShape 38"/>
          <p:cNvCxnSpPr>
            <a:cxnSpLocks noChangeShapeType="1"/>
          </p:cNvCxnSpPr>
          <p:nvPr/>
        </p:nvCxnSpPr>
        <p:spPr bwMode="auto">
          <a:xfrm rot="16200000" flipH="1">
            <a:off x="1932781" y="4412456"/>
            <a:ext cx="400050" cy="15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52243" name="AutoShape 39"/>
          <p:cNvSpPr>
            <a:spLocks noChangeArrowheads="1"/>
          </p:cNvSpPr>
          <p:nvPr/>
        </p:nvSpPr>
        <p:spPr bwMode="auto">
          <a:xfrm>
            <a:off x="3352800" y="3517900"/>
            <a:ext cx="1990725" cy="409575"/>
          </a:xfrm>
          <a:prstGeom prst="flowChartProcess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 sz="1400">
                <a:latin typeface="Calibri" panose="020F0502020204030204" pitchFamily="34" charset="0"/>
              </a:rPr>
              <a:t>nettprice = price</a:t>
            </a:r>
            <a:endParaRPr lang="en-US" altLang="en-US" sz="1400"/>
          </a:p>
        </p:txBody>
      </p:sp>
      <p:cxnSp>
        <p:nvCxnSpPr>
          <p:cNvPr id="52244" name="AutoShape 40"/>
          <p:cNvCxnSpPr>
            <a:cxnSpLocks noChangeShapeType="1"/>
          </p:cNvCxnSpPr>
          <p:nvPr/>
        </p:nvCxnSpPr>
        <p:spPr bwMode="auto">
          <a:xfrm rot="5400000">
            <a:off x="1842294" y="5312569"/>
            <a:ext cx="581025" cy="15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52245" name="AutoShape 41"/>
          <p:cNvCxnSpPr>
            <a:cxnSpLocks noChangeShapeType="1"/>
          </p:cNvCxnSpPr>
          <p:nvPr/>
        </p:nvCxnSpPr>
        <p:spPr bwMode="auto">
          <a:xfrm>
            <a:off x="2133600" y="5605463"/>
            <a:ext cx="4572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73" name="Straight Connector 72"/>
          <p:cNvCxnSpPr>
            <a:cxnSpLocks/>
          </p:cNvCxnSpPr>
          <p:nvPr/>
        </p:nvCxnSpPr>
        <p:spPr>
          <a:xfrm>
            <a:off x="4495800" y="3886200"/>
            <a:ext cx="0" cy="1685925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5" name="Straight Arrow Connector 74"/>
          <p:cNvCxnSpPr>
            <a:cxnSpLocks/>
          </p:cNvCxnSpPr>
          <p:nvPr/>
        </p:nvCxnSpPr>
        <p:spPr>
          <a:xfrm flipH="1">
            <a:off x="4114800" y="5562601"/>
            <a:ext cx="381000" cy="0"/>
          </a:xfrm>
          <a:prstGeom prst="straightConnector1">
            <a:avLst/>
          </a:prstGeom>
          <a:ln>
            <a:solidFill>
              <a:schemeClr val="tx1"/>
            </a:solidFill>
            <a:tailEnd type="arrow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2248" name="TextBox 75"/>
          <p:cNvSpPr txBox="1">
            <a:spLocks noChangeArrowheads="1"/>
          </p:cNvSpPr>
          <p:nvPr/>
        </p:nvSpPr>
        <p:spPr bwMode="auto">
          <a:xfrm>
            <a:off x="5286375" y="1214438"/>
            <a:ext cx="3857625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/>
              <a:t>What will be the output for the following input?</a:t>
            </a:r>
          </a:p>
        </p:txBody>
      </p:sp>
      <p:graphicFrame>
        <p:nvGraphicFramePr>
          <p:cNvPr id="77" name="Table 76"/>
          <p:cNvGraphicFramePr>
            <a:graphicFrameLocks noGrp="1"/>
          </p:cNvGraphicFramePr>
          <p:nvPr/>
        </p:nvGraphicFramePr>
        <p:xfrm>
          <a:off x="5786438" y="2143125"/>
          <a:ext cx="314325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432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>
                          <a:solidFill>
                            <a:schemeClr val="bg1"/>
                          </a:solidFill>
                        </a:rPr>
                        <a:t>Book    Green    350.00</a:t>
                      </a: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78" name="Table 77"/>
          <p:cNvGraphicFramePr>
            <a:graphicFrameLocks noGrp="1"/>
          </p:cNvGraphicFramePr>
          <p:nvPr/>
        </p:nvGraphicFramePr>
        <p:xfrm>
          <a:off x="5791200" y="2786063"/>
          <a:ext cx="3124200" cy="457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124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400" dirty="0"/>
                        <a:t>Curtain  Red   500.00</a:t>
                      </a: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4090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 nodeType="clickPar">
                      <p:stCondLst>
                        <p:cond delay="indefinite"/>
                      </p:stCondLst>
                      <p:childTnLst>
                        <p:par>
                          <p:cTn id="10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466" name="Title 1"/>
          <p:cNvSpPr>
            <a:spLocks noGrp="1"/>
          </p:cNvSpPr>
          <p:nvPr>
            <p:ph type="title"/>
          </p:nvPr>
        </p:nvSpPr>
        <p:spPr>
          <a:xfrm>
            <a:off x="611188" y="0"/>
            <a:ext cx="8229600" cy="620713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Exercise 4</a:t>
            </a:r>
          </a:p>
        </p:txBody>
      </p:sp>
      <p:sp>
        <p:nvSpPr>
          <p:cNvPr id="62467" name="Content Placeholder 2"/>
          <p:cNvSpPr>
            <a:spLocks noGrp="1"/>
          </p:cNvSpPr>
          <p:nvPr>
            <p:ph idx="1"/>
          </p:nvPr>
        </p:nvSpPr>
        <p:spPr>
          <a:xfrm>
            <a:off x="409575" y="985461"/>
            <a:ext cx="8229600" cy="2587625"/>
          </a:xfrm>
          <a:solidFill>
            <a:schemeClr val="accent4">
              <a:lumMod val="75000"/>
            </a:schemeClr>
          </a:solidFill>
        </p:spPr>
        <p:txBody>
          <a:bodyPr/>
          <a:lstStyle/>
          <a:p>
            <a:r>
              <a:rPr lang="en-US" altLang="en-US" sz="2800" dirty="0">
                <a:solidFill>
                  <a:schemeClr val="bg1"/>
                </a:solidFill>
              </a:rPr>
              <a:t>Suppose we want to associate noise loudness measured in decibels with the effect of the noise. </a:t>
            </a:r>
          </a:p>
          <a:p>
            <a:r>
              <a:rPr lang="en-US" altLang="en-US" sz="2800" dirty="0">
                <a:solidFill>
                  <a:schemeClr val="bg1"/>
                </a:solidFill>
              </a:rPr>
              <a:t>The following table shows the relationship between noise levels and human perception of noises. </a:t>
            </a:r>
          </a:p>
          <a:p>
            <a:r>
              <a:rPr lang="en-US" altLang="en-US" sz="2800" dirty="0">
                <a:solidFill>
                  <a:schemeClr val="bg1"/>
                </a:solidFill>
              </a:rPr>
              <a:t>Draw a flow chart.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476375" y="3733800"/>
          <a:ext cx="6096000" cy="2225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946">
                <a:tc>
                  <a:txBody>
                    <a:bodyPr/>
                    <a:lstStyle/>
                    <a:p>
                      <a:r>
                        <a:rPr lang="en-US" sz="1800" dirty="0"/>
                        <a:t>Loudness in decibels</a:t>
                      </a:r>
                      <a:r>
                        <a:rPr lang="en-US" sz="1800" baseline="0" dirty="0"/>
                        <a:t> (db)</a:t>
                      </a:r>
                      <a:endParaRPr lang="en-US" sz="1800" dirty="0"/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Perception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en-US" sz="1800" dirty="0"/>
                        <a:t>50 or lower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Quiet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en-US" sz="1800" dirty="0"/>
                        <a:t>51-70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Intrusive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en-US" sz="1800" dirty="0"/>
                        <a:t>71 – 90 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Annoying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en-US" sz="1800" dirty="0"/>
                        <a:t>91- 110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Very annoying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en-US" sz="1800" dirty="0"/>
                        <a:t>Above 110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uncomfortable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5-Point Star 4">
            <a:extLst>
              <a:ext uri="{FF2B5EF4-FFF2-40B4-BE49-F238E27FC236}">
                <a16:creationId xmlns:a16="http://schemas.microsoft.com/office/drawing/2014/main" id="{84268CB3-7BDC-7D45-BEBB-3A774D095089}"/>
              </a:ext>
            </a:extLst>
          </p:cNvPr>
          <p:cNvSpPr/>
          <p:nvPr/>
        </p:nvSpPr>
        <p:spPr>
          <a:xfrm>
            <a:off x="8229600" y="76200"/>
            <a:ext cx="838200" cy="6858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4254927218"/>
      </p:ext>
    </p:extLst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4213" y="0"/>
            <a:ext cx="8229600" cy="777875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Exercise 5</a:t>
            </a:r>
          </a:p>
        </p:txBody>
      </p:sp>
      <p:sp>
        <p:nvSpPr>
          <p:cNvPr id="634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4213" y="765175"/>
            <a:ext cx="8229600" cy="1079500"/>
          </a:xfrm>
        </p:spPr>
        <p:txBody>
          <a:bodyPr/>
          <a:lstStyle/>
          <a:p>
            <a:r>
              <a:rPr lang="en-US" altLang="en-US" sz="2800" dirty="0"/>
              <a:t>Write a pseudo code for nested if as illustrated in the flow chart below:</a:t>
            </a:r>
          </a:p>
        </p:txBody>
      </p:sp>
      <p:sp>
        <p:nvSpPr>
          <p:cNvPr id="63492" name="AutoShape 41"/>
          <p:cNvSpPr>
            <a:spLocks noChangeArrowheads="1"/>
          </p:cNvSpPr>
          <p:nvPr/>
        </p:nvSpPr>
        <p:spPr bwMode="auto">
          <a:xfrm>
            <a:off x="3014663" y="1981200"/>
            <a:ext cx="1500187" cy="752475"/>
          </a:xfrm>
          <a:prstGeom prst="flowChartDecisio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>
              <a:spcAft>
                <a:spcPts val="1000"/>
              </a:spcAft>
            </a:pPr>
            <a:r>
              <a:rPr lang="en-US" altLang="en-US">
                <a:latin typeface="Calibri" panose="020F0502020204030204" pitchFamily="34" charset="0"/>
              </a:rPr>
              <a:t>pH &gt; 7</a:t>
            </a:r>
            <a:endParaRPr lang="en-US" altLang="en-US"/>
          </a:p>
        </p:txBody>
      </p:sp>
      <p:sp>
        <p:nvSpPr>
          <p:cNvPr id="63493" name="AutoShape 42"/>
          <p:cNvSpPr>
            <a:spLocks noChangeArrowheads="1"/>
          </p:cNvSpPr>
          <p:nvPr/>
        </p:nvSpPr>
        <p:spPr bwMode="auto">
          <a:xfrm>
            <a:off x="914400" y="2752725"/>
            <a:ext cx="1603375" cy="752475"/>
          </a:xfrm>
          <a:prstGeom prst="flowChartDecisio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>
                <a:latin typeface="Calibri" panose="020F0502020204030204" pitchFamily="34" charset="0"/>
              </a:rPr>
              <a:t>pH==7</a:t>
            </a:r>
            <a:endParaRPr lang="en-US" altLang="en-US"/>
          </a:p>
        </p:txBody>
      </p:sp>
      <p:sp>
        <p:nvSpPr>
          <p:cNvPr id="63494" name="AutoShape 43"/>
          <p:cNvSpPr>
            <a:spLocks noChangeArrowheads="1"/>
          </p:cNvSpPr>
          <p:nvPr/>
        </p:nvSpPr>
        <p:spPr bwMode="auto">
          <a:xfrm>
            <a:off x="5045075" y="2619375"/>
            <a:ext cx="1606550" cy="752475"/>
          </a:xfrm>
          <a:prstGeom prst="flowChartDecisio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>
                <a:latin typeface="Calibri" panose="020F0502020204030204" pitchFamily="34" charset="0"/>
              </a:rPr>
              <a:t>pH&lt;12</a:t>
            </a:r>
            <a:endParaRPr lang="en-US" altLang="en-US"/>
          </a:p>
        </p:txBody>
      </p:sp>
      <p:sp>
        <p:nvSpPr>
          <p:cNvPr id="63495" name="AutoShape 44"/>
          <p:cNvSpPr>
            <a:spLocks noChangeArrowheads="1"/>
          </p:cNvSpPr>
          <p:nvPr/>
        </p:nvSpPr>
        <p:spPr bwMode="auto">
          <a:xfrm>
            <a:off x="1033463" y="4181475"/>
            <a:ext cx="1357312" cy="752475"/>
          </a:xfrm>
          <a:prstGeom prst="flowChartDecisio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dirty="0">
                <a:latin typeface="Calibri" panose="020F0502020204030204" pitchFamily="34" charset="0"/>
              </a:rPr>
              <a:t>pH&gt;2</a:t>
            </a:r>
            <a:endParaRPr lang="en-US" altLang="en-US" dirty="0"/>
          </a:p>
        </p:txBody>
      </p:sp>
      <p:sp>
        <p:nvSpPr>
          <p:cNvPr id="63496" name="AutoShape 45"/>
          <p:cNvSpPr>
            <a:spLocks noChangeArrowheads="1"/>
          </p:cNvSpPr>
          <p:nvPr/>
        </p:nvSpPr>
        <p:spPr bwMode="auto">
          <a:xfrm>
            <a:off x="5800725" y="3686175"/>
            <a:ext cx="1809750" cy="428625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>
                <a:latin typeface="Calibri" panose="020F0502020204030204" pitchFamily="34" charset="0"/>
              </a:rPr>
              <a:t>“alkaline”</a:t>
            </a:r>
            <a:endParaRPr lang="en-US" altLang="en-US"/>
          </a:p>
        </p:txBody>
      </p:sp>
      <p:sp>
        <p:nvSpPr>
          <p:cNvPr id="63497" name="AutoShape 46"/>
          <p:cNvSpPr>
            <a:spLocks noChangeArrowheads="1"/>
          </p:cNvSpPr>
          <p:nvPr/>
        </p:nvSpPr>
        <p:spPr bwMode="auto">
          <a:xfrm>
            <a:off x="2495550" y="4391025"/>
            <a:ext cx="1509712" cy="428625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>
                <a:latin typeface="Calibri" panose="020F0502020204030204" pitchFamily="34" charset="0"/>
              </a:rPr>
              <a:t>“Acidic”</a:t>
            </a:r>
            <a:endParaRPr lang="en-US" altLang="en-US"/>
          </a:p>
        </p:txBody>
      </p:sp>
      <p:sp>
        <p:nvSpPr>
          <p:cNvPr id="63498" name="AutoShape 47"/>
          <p:cNvSpPr>
            <a:spLocks noChangeArrowheads="1"/>
          </p:cNvSpPr>
          <p:nvPr/>
        </p:nvSpPr>
        <p:spPr bwMode="auto">
          <a:xfrm>
            <a:off x="919163" y="5391150"/>
            <a:ext cx="1576387" cy="638175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>
                <a:latin typeface="Calibri" panose="020F0502020204030204" pitchFamily="34" charset="0"/>
              </a:rPr>
              <a:t>“Very acidic”</a:t>
            </a:r>
            <a:endParaRPr lang="en-US" altLang="en-US"/>
          </a:p>
        </p:txBody>
      </p:sp>
      <p:sp>
        <p:nvSpPr>
          <p:cNvPr id="63499" name="AutoShape 48"/>
          <p:cNvSpPr>
            <a:spLocks noChangeArrowheads="1"/>
          </p:cNvSpPr>
          <p:nvPr/>
        </p:nvSpPr>
        <p:spPr bwMode="auto">
          <a:xfrm>
            <a:off x="4140200" y="3752850"/>
            <a:ext cx="1755775" cy="704850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>
                <a:latin typeface="Calibri" panose="020F0502020204030204" pitchFamily="34" charset="0"/>
              </a:rPr>
              <a:t>“Very alkaline”</a:t>
            </a:r>
            <a:endParaRPr lang="en-US" altLang="en-US"/>
          </a:p>
        </p:txBody>
      </p:sp>
      <p:sp>
        <p:nvSpPr>
          <p:cNvPr id="63500" name="AutoShape 49"/>
          <p:cNvSpPr>
            <a:spLocks noChangeArrowheads="1"/>
          </p:cNvSpPr>
          <p:nvPr/>
        </p:nvSpPr>
        <p:spPr bwMode="auto">
          <a:xfrm>
            <a:off x="2057401" y="3371850"/>
            <a:ext cx="1752600" cy="428625"/>
          </a:xfrm>
          <a:prstGeom prst="flowChartInputOutpu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dirty="0">
                <a:latin typeface="Calibri" panose="020F0502020204030204" pitchFamily="34" charset="0"/>
              </a:rPr>
              <a:t>“neutral”</a:t>
            </a:r>
            <a:endParaRPr lang="en-US" altLang="en-US" dirty="0"/>
          </a:p>
        </p:txBody>
      </p:sp>
      <p:cxnSp>
        <p:nvCxnSpPr>
          <p:cNvPr id="63501" name="AutoShape 50"/>
          <p:cNvCxnSpPr>
            <a:cxnSpLocks noChangeShapeType="1"/>
          </p:cNvCxnSpPr>
          <p:nvPr/>
        </p:nvCxnSpPr>
        <p:spPr bwMode="auto">
          <a:xfrm>
            <a:off x="3733800" y="1701800"/>
            <a:ext cx="0" cy="2857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02" name="AutoShape 51"/>
          <p:cNvCxnSpPr>
            <a:cxnSpLocks noChangeShapeType="1"/>
            <a:stCxn id="63492" idx="1"/>
          </p:cNvCxnSpPr>
          <p:nvPr/>
        </p:nvCxnSpPr>
        <p:spPr bwMode="auto">
          <a:xfrm flipH="1">
            <a:off x="1765300" y="2357438"/>
            <a:ext cx="1249363" cy="14287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03" name="AutoShape 52"/>
          <p:cNvCxnSpPr>
            <a:cxnSpLocks noChangeShapeType="1"/>
          </p:cNvCxnSpPr>
          <p:nvPr/>
        </p:nvCxnSpPr>
        <p:spPr bwMode="auto">
          <a:xfrm>
            <a:off x="1736809" y="2371725"/>
            <a:ext cx="0" cy="3810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04" name="AutoShape 53"/>
          <p:cNvCxnSpPr>
            <a:cxnSpLocks noChangeShapeType="1"/>
          </p:cNvCxnSpPr>
          <p:nvPr/>
        </p:nvCxnSpPr>
        <p:spPr bwMode="auto">
          <a:xfrm>
            <a:off x="4514850" y="2371725"/>
            <a:ext cx="128587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05" name="AutoShape 54"/>
          <p:cNvCxnSpPr>
            <a:cxnSpLocks noChangeShapeType="1"/>
          </p:cNvCxnSpPr>
          <p:nvPr/>
        </p:nvCxnSpPr>
        <p:spPr bwMode="auto">
          <a:xfrm>
            <a:off x="5800725" y="2371725"/>
            <a:ext cx="0" cy="2952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06" name="AutoShape 55"/>
          <p:cNvCxnSpPr>
            <a:cxnSpLocks noChangeShapeType="1"/>
          </p:cNvCxnSpPr>
          <p:nvPr/>
        </p:nvCxnSpPr>
        <p:spPr bwMode="auto">
          <a:xfrm>
            <a:off x="6651625" y="2990850"/>
            <a:ext cx="266700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07" name="AutoShape 56"/>
          <p:cNvCxnSpPr>
            <a:cxnSpLocks noChangeShapeType="1"/>
          </p:cNvCxnSpPr>
          <p:nvPr/>
        </p:nvCxnSpPr>
        <p:spPr bwMode="auto">
          <a:xfrm>
            <a:off x="6918325" y="2990850"/>
            <a:ext cx="0" cy="6953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08" name="AutoShape 57"/>
          <p:cNvCxnSpPr>
            <a:cxnSpLocks noChangeShapeType="1"/>
          </p:cNvCxnSpPr>
          <p:nvPr/>
        </p:nvCxnSpPr>
        <p:spPr bwMode="auto">
          <a:xfrm flipH="1">
            <a:off x="4772025" y="2990850"/>
            <a:ext cx="309563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09" name="AutoShape 58"/>
          <p:cNvCxnSpPr>
            <a:cxnSpLocks noChangeShapeType="1"/>
          </p:cNvCxnSpPr>
          <p:nvPr/>
        </p:nvCxnSpPr>
        <p:spPr bwMode="auto">
          <a:xfrm flipH="1">
            <a:off x="4767263" y="2990850"/>
            <a:ext cx="4762" cy="7620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0" name="AutoShape 59"/>
          <p:cNvCxnSpPr>
            <a:cxnSpLocks noChangeShapeType="1"/>
          </p:cNvCxnSpPr>
          <p:nvPr/>
        </p:nvCxnSpPr>
        <p:spPr bwMode="auto">
          <a:xfrm>
            <a:off x="2538412" y="3124200"/>
            <a:ext cx="712788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1" name="AutoShape 60"/>
          <p:cNvCxnSpPr>
            <a:cxnSpLocks noChangeShapeType="1"/>
          </p:cNvCxnSpPr>
          <p:nvPr/>
        </p:nvCxnSpPr>
        <p:spPr bwMode="auto">
          <a:xfrm>
            <a:off x="3251200" y="3124200"/>
            <a:ext cx="0" cy="2476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2" name="AutoShape 61"/>
          <p:cNvCxnSpPr>
            <a:cxnSpLocks noChangeShapeType="1"/>
            <a:stCxn id="63493" idx="2"/>
            <a:endCxn id="63495" idx="0"/>
          </p:cNvCxnSpPr>
          <p:nvPr/>
        </p:nvCxnSpPr>
        <p:spPr bwMode="auto">
          <a:xfrm flipH="1">
            <a:off x="1712119" y="3505200"/>
            <a:ext cx="3969" cy="6762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3" name="AutoShape 62"/>
          <p:cNvCxnSpPr>
            <a:cxnSpLocks noChangeShapeType="1"/>
          </p:cNvCxnSpPr>
          <p:nvPr/>
        </p:nvCxnSpPr>
        <p:spPr bwMode="auto">
          <a:xfrm>
            <a:off x="2390775" y="4562475"/>
            <a:ext cx="25717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4" name="AutoShape 63"/>
          <p:cNvCxnSpPr>
            <a:cxnSpLocks noChangeShapeType="1"/>
            <a:endCxn id="63498" idx="1"/>
          </p:cNvCxnSpPr>
          <p:nvPr/>
        </p:nvCxnSpPr>
        <p:spPr bwMode="auto">
          <a:xfrm flipH="1">
            <a:off x="1707357" y="4933950"/>
            <a:ext cx="13493" cy="4572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5" name="AutoShape 64"/>
          <p:cNvCxnSpPr>
            <a:cxnSpLocks noChangeShapeType="1"/>
          </p:cNvCxnSpPr>
          <p:nvPr/>
        </p:nvCxnSpPr>
        <p:spPr bwMode="auto">
          <a:xfrm>
            <a:off x="3641725" y="3609975"/>
            <a:ext cx="43497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6" name="AutoShape 65"/>
          <p:cNvCxnSpPr>
            <a:cxnSpLocks noChangeShapeType="1"/>
          </p:cNvCxnSpPr>
          <p:nvPr/>
        </p:nvCxnSpPr>
        <p:spPr bwMode="auto">
          <a:xfrm>
            <a:off x="4076700" y="3609975"/>
            <a:ext cx="0" cy="272415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7" name="AutoShape 66"/>
          <p:cNvCxnSpPr>
            <a:cxnSpLocks noChangeShapeType="1"/>
          </p:cNvCxnSpPr>
          <p:nvPr/>
        </p:nvCxnSpPr>
        <p:spPr bwMode="auto">
          <a:xfrm>
            <a:off x="5000625" y="4457700"/>
            <a:ext cx="0" cy="18383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8" name="AutoShape 67"/>
          <p:cNvCxnSpPr>
            <a:cxnSpLocks noChangeShapeType="1"/>
          </p:cNvCxnSpPr>
          <p:nvPr/>
        </p:nvCxnSpPr>
        <p:spPr bwMode="auto">
          <a:xfrm>
            <a:off x="6442075" y="4114800"/>
            <a:ext cx="0" cy="218122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19" name="AutoShape 68"/>
          <p:cNvCxnSpPr>
            <a:cxnSpLocks noChangeShapeType="1"/>
          </p:cNvCxnSpPr>
          <p:nvPr/>
        </p:nvCxnSpPr>
        <p:spPr bwMode="auto">
          <a:xfrm>
            <a:off x="3063875" y="4819650"/>
            <a:ext cx="0" cy="14763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20" name="AutoShape 69"/>
          <p:cNvCxnSpPr>
            <a:cxnSpLocks noChangeShapeType="1"/>
          </p:cNvCxnSpPr>
          <p:nvPr/>
        </p:nvCxnSpPr>
        <p:spPr bwMode="auto">
          <a:xfrm>
            <a:off x="1720850" y="6029325"/>
            <a:ext cx="0" cy="26670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21" name="AutoShape 70"/>
          <p:cNvCxnSpPr>
            <a:cxnSpLocks noChangeShapeType="1"/>
          </p:cNvCxnSpPr>
          <p:nvPr/>
        </p:nvCxnSpPr>
        <p:spPr bwMode="auto">
          <a:xfrm>
            <a:off x="1720850" y="6296025"/>
            <a:ext cx="4721225" cy="0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63522" name="AutoShape 71"/>
          <p:cNvCxnSpPr>
            <a:cxnSpLocks noChangeShapeType="1"/>
          </p:cNvCxnSpPr>
          <p:nvPr/>
        </p:nvCxnSpPr>
        <p:spPr bwMode="auto">
          <a:xfrm>
            <a:off x="3641725" y="6296025"/>
            <a:ext cx="0" cy="295275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63523" name="Text Box 72"/>
          <p:cNvSpPr txBox="1">
            <a:spLocks noChangeArrowheads="1"/>
          </p:cNvSpPr>
          <p:nvPr/>
        </p:nvSpPr>
        <p:spPr bwMode="auto">
          <a:xfrm>
            <a:off x="2790825" y="2667000"/>
            <a:ext cx="657225" cy="3524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>
                <a:latin typeface="Calibri" panose="020F0502020204030204" pitchFamily="34" charset="0"/>
              </a:rPr>
              <a:t>true</a:t>
            </a:r>
            <a:endParaRPr lang="en-US" altLang="en-US"/>
          </a:p>
        </p:txBody>
      </p:sp>
      <p:sp>
        <p:nvSpPr>
          <p:cNvPr id="63524" name="Text Box 73"/>
          <p:cNvSpPr txBox="1">
            <a:spLocks noChangeArrowheads="1"/>
          </p:cNvSpPr>
          <p:nvPr/>
        </p:nvSpPr>
        <p:spPr bwMode="auto">
          <a:xfrm>
            <a:off x="6962775" y="3151188"/>
            <a:ext cx="590550" cy="3540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>
                <a:latin typeface="Calibri" panose="020F0502020204030204" pitchFamily="34" charset="0"/>
              </a:rPr>
              <a:t>true</a:t>
            </a:r>
            <a:endParaRPr lang="en-US" altLang="en-US"/>
          </a:p>
        </p:txBody>
      </p:sp>
      <p:sp>
        <p:nvSpPr>
          <p:cNvPr id="63525" name="Text Box 74"/>
          <p:cNvSpPr txBox="1">
            <a:spLocks noChangeArrowheads="1"/>
          </p:cNvSpPr>
          <p:nvPr/>
        </p:nvSpPr>
        <p:spPr bwMode="auto">
          <a:xfrm>
            <a:off x="2200275" y="4037013"/>
            <a:ext cx="590550" cy="354012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>
                <a:latin typeface="Calibri" panose="020F0502020204030204" pitchFamily="34" charset="0"/>
              </a:rPr>
              <a:t>true</a:t>
            </a:r>
            <a:endParaRPr lang="en-US" altLang="en-US"/>
          </a:p>
        </p:txBody>
      </p:sp>
      <p:sp>
        <p:nvSpPr>
          <p:cNvPr id="63526" name="Text Box 75"/>
          <p:cNvSpPr txBox="1">
            <a:spLocks noChangeArrowheads="1"/>
          </p:cNvSpPr>
          <p:nvPr/>
        </p:nvSpPr>
        <p:spPr bwMode="auto">
          <a:xfrm>
            <a:off x="4076700" y="3124200"/>
            <a:ext cx="690563" cy="3540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dirty="0">
                <a:latin typeface="Calibri" panose="020F0502020204030204" pitchFamily="34" charset="0"/>
              </a:rPr>
              <a:t>false</a:t>
            </a:r>
            <a:endParaRPr lang="en-US" altLang="en-US" dirty="0"/>
          </a:p>
        </p:txBody>
      </p:sp>
      <p:sp>
        <p:nvSpPr>
          <p:cNvPr id="63527" name="Text Box 76"/>
          <p:cNvSpPr txBox="1">
            <a:spLocks noChangeArrowheads="1"/>
          </p:cNvSpPr>
          <p:nvPr/>
        </p:nvSpPr>
        <p:spPr bwMode="auto">
          <a:xfrm>
            <a:off x="1030288" y="3683000"/>
            <a:ext cx="690562" cy="3540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dirty="0">
                <a:latin typeface="Calibri" panose="020F0502020204030204" pitchFamily="34" charset="0"/>
              </a:rPr>
              <a:t>false</a:t>
            </a:r>
            <a:endParaRPr lang="en-US" altLang="en-US" dirty="0"/>
          </a:p>
        </p:txBody>
      </p:sp>
      <p:sp>
        <p:nvSpPr>
          <p:cNvPr id="63528" name="Text Box 77"/>
          <p:cNvSpPr txBox="1">
            <a:spLocks noChangeArrowheads="1"/>
          </p:cNvSpPr>
          <p:nvPr/>
        </p:nvSpPr>
        <p:spPr bwMode="auto">
          <a:xfrm>
            <a:off x="725488" y="4886325"/>
            <a:ext cx="690562" cy="354013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>
                <a:latin typeface="Calibri" panose="020F0502020204030204" pitchFamily="34" charset="0"/>
              </a:rPr>
              <a:t>false</a:t>
            </a:r>
            <a:endParaRPr lang="en-US" altLang="en-US"/>
          </a:p>
        </p:txBody>
      </p:sp>
      <p:sp>
        <p:nvSpPr>
          <p:cNvPr id="41" name="5-Point Star 40">
            <a:extLst>
              <a:ext uri="{FF2B5EF4-FFF2-40B4-BE49-F238E27FC236}">
                <a16:creationId xmlns:a16="http://schemas.microsoft.com/office/drawing/2014/main" id="{80AA5C06-6EBD-5E48-B82F-49151BC78F04}"/>
              </a:ext>
            </a:extLst>
          </p:cNvPr>
          <p:cNvSpPr/>
          <p:nvPr/>
        </p:nvSpPr>
        <p:spPr>
          <a:xfrm>
            <a:off x="8229600" y="76200"/>
            <a:ext cx="838200" cy="6858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  <p:sp>
        <p:nvSpPr>
          <p:cNvPr id="42" name="Text Box 72">
            <a:extLst>
              <a:ext uri="{FF2B5EF4-FFF2-40B4-BE49-F238E27FC236}">
                <a16:creationId xmlns:a16="http://schemas.microsoft.com/office/drawing/2014/main" id="{21BBF0B6-15B0-BF4F-9B46-98F3DE91BC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00600" y="1676400"/>
            <a:ext cx="657225" cy="352425"/>
          </a:xfrm>
          <a:prstGeom prst="rect">
            <a:avLst/>
          </a:prstGeom>
          <a:solidFill>
            <a:srgbClr val="FFFF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>
                <a:latin typeface="Calibri" panose="020F0502020204030204" pitchFamily="34" charset="0"/>
              </a:rPr>
              <a:t>true</a:t>
            </a:r>
            <a:endParaRPr lang="en-US" altLang="en-US"/>
          </a:p>
        </p:txBody>
      </p:sp>
      <p:sp>
        <p:nvSpPr>
          <p:cNvPr id="43" name="Text Box 75">
            <a:extLst>
              <a:ext uri="{FF2B5EF4-FFF2-40B4-BE49-F238E27FC236}">
                <a16:creationId xmlns:a16="http://schemas.microsoft.com/office/drawing/2014/main" id="{840B596C-3C14-E84D-A808-6735503D0C8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905000" y="1828800"/>
            <a:ext cx="690563" cy="354013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Aft>
                <a:spcPts val="1000"/>
              </a:spcAft>
            </a:pPr>
            <a:r>
              <a:rPr lang="en-US" altLang="en-US" dirty="0">
                <a:latin typeface="Calibri" panose="020F0502020204030204" pitchFamily="34" charset="0"/>
              </a:rPr>
              <a:t>false</a:t>
            </a:r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459846929"/>
      </p:ext>
    </p:extLst>
  </p:cSld>
  <p:clrMapOvr>
    <a:masterClrMapping/>
  </p:clrMapOvr>
  <p:transition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078BB-60CF-0243-B099-D3DA44B08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/>
              <a:t>Weekly schedule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294D3BD-5DA1-7B41-A65E-EDC703C1C10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400" y="1219200"/>
            <a:ext cx="6553200" cy="5136090"/>
          </a:xfrm>
        </p:spPr>
      </p:pic>
    </p:spTree>
    <p:extLst>
      <p:ext uri="{BB962C8B-B14F-4D97-AF65-F5344CB8AC3E}">
        <p14:creationId xmlns:p14="http://schemas.microsoft.com/office/powerpoint/2010/main" val="3501684053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514" name="Title 1"/>
          <p:cNvSpPr>
            <a:spLocks noGrp="1"/>
          </p:cNvSpPr>
          <p:nvPr>
            <p:ph type="title"/>
          </p:nvPr>
        </p:nvSpPr>
        <p:spPr>
          <a:xfrm>
            <a:off x="2895600" y="-47625"/>
            <a:ext cx="4648200" cy="908050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Exercise 6</a:t>
            </a:r>
          </a:p>
        </p:txBody>
      </p:sp>
      <p:sp>
        <p:nvSpPr>
          <p:cNvPr id="64515" name="Content Placeholder 2"/>
          <p:cNvSpPr>
            <a:spLocks noGrp="1"/>
          </p:cNvSpPr>
          <p:nvPr>
            <p:ph idx="1"/>
          </p:nvPr>
        </p:nvSpPr>
        <p:spPr>
          <a:xfrm>
            <a:off x="468313" y="981074"/>
            <a:ext cx="8229600" cy="2600325"/>
          </a:xfrm>
          <a:solidFill>
            <a:schemeClr val="accent2"/>
          </a:solidFill>
        </p:spPr>
        <p:txBody>
          <a:bodyPr/>
          <a:lstStyle/>
          <a:p>
            <a:r>
              <a:rPr lang="en-US" altLang="en-US" sz="2800" dirty="0">
                <a:solidFill>
                  <a:schemeClr val="bg1"/>
                </a:solidFill>
              </a:rPr>
              <a:t>Write a pseudo code and draw a flow chart for a program that will implement the following decision table. </a:t>
            </a:r>
          </a:p>
          <a:p>
            <a:r>
              <a:rPr lang="en-US" altLang="en-US" sz="2800" dirty="0">
                <a:solidFill>
                  <a:schemeClr val="bg1"/>
                </a:solidFill>
              </a:rPr>
              <a:t>The program will print the transcript message based on the input grade point.</a:t>
            </a:r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/>
          </p:nvPr>
        </p:nvGraphicFramePr>
        <p:xfrm>
          <a:off x="1403350" y="3716338"/>
          <a:ext cx="6096000" cy="222567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4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70946">
                <a:tc>
                  <a:txBody>
                    <a:bodyPr/>
                    <a:lstStyle/>
                    <a:p>
                      <a:r>
                        <a:rPr lang="en-US" sz="1800" dirty="0"/>
                        <a:t>Grade  Point Average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Transcript Message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en-US" sz="1800" dirty="0"/>
                        <a:t>0.0 – 0.99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Failed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en-US" sz="1800" dirty="0"/>
                        <a:t>1.0 – 1.99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On probation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en-US" sz="1800" dirty="0"/>
                        <a:t>2.0 – 2.99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Average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en-US" sz="1800" dirty="0"/>
                        <a:t>3.0 – 3.49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Dean’s List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70946">
                <a:tc>
                  <a:txBody>
                    <a:bodyPr/>
                    <a:lstStyle/>
                    <a:p>
                      <a:r>
                        <a:rPr lang="en-US" sz="1800" dirty="0"/>
                        <a:t>3.5 – 4.00</a:t>
                      </a:r>
                    </a:p>
                  </a:txBody>
                  <a:tcPr marT="45733" marB="45733"/>
                </a:tc>
                <a:tc>
                  <a:txBody>
                    <a:bodyPr/>
                    <a:lstStyle/>
                    <a:p>
                      <a:r>
                        <a:rPr lang="en-US" sz="1800" dirty="0"/>
                        <a:t>Highest Honors</a:t>
                      </a:r>
                    </a:p>
                  </a:txBody>
                  <a:tcPr marT="45733" marB="45733"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5" name="5-Point Star 4">
            <a:extLst>
              <a:ext uri="{FF2B5EF4-FFF2-40B4-BE49-F238E27FC236}">
                <a16:creationId xmlns:a16="http://schemas.microsoft.com/office/drawing/2014/main" id="{4F8AE820-C698-DD42-B03C-497C30698228}"/>
              </a:ext>
            </a:extLst>
          </p:cNvPr>
          <p:cNvSpPr/>
          <p:nvPr/>
        </p:nvSpPr>
        <p:spPr>
          <a:xfrm>
            <a:off x="8229600" y="76200"/>
            <a:ext cx="838200" cy="685800"/>
          </a:xfrm>
          <a:prstGeom prst="star5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ms-MY"/>
          </a:p>
        </p:txBody>
      </p:sp>
    </p:spTree>
    <p:extLst>
      <p:ext uri="{BB962C8B-B14F-4D97-AF65-F5344CB8AC3E}">
        <p14:creationId xmlns:p14="http://schemas.microsoft.com/office/powerpoint/2010/main" val="3432413388"/>
      </p:ext>
    </p:extLst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Flowchart Tracing -</a:t>
            </a:r>
            <a:br>
              <a:rPr lang="en-GB" dirty="0"/>
            </a:br>
            <a:r>
              <a:rPr lang="en-GB" dirty="0"/>
              <a:t>Trace Table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681554"/>
            <a:ext cx="8229600" cy="914400"/>
          </a:xfrm>
        </p:spPr>
        <p:txBody>
          <a:bodyPr/>
          <a:lstStyle/>
          <a:p>
            <a:r>
              <a:rPr lang="en-US" dirty="0"/>
              <a:t>Trace tables allow developers to test their algorithms in order to make sure there are no logic errors.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5645" y="2819400"/>
            <a:ext cx="8229600" cy="914400"/>
          </a:xfrm>
        </p:spPr>
        <p:txBody>
          <a:bodyPr/>
          <a:lstStyle/>
          <a:p>
            <a:r>
              <a:rPr lang="en-US" altLang="en-US" dirty="0"/>
              <a:t>Within the trace table, each variable, conditional test and output must be listed.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204446606"/>
      </p:ext>
    </p:extLst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5645" y="1447800"/>
            <a:ext cx="1754155" cy="762000"/>
          </a:xfrm>
        </p:spPr>
        <p:txBody>
          <a:bodyPr anchor="ctr"/>
          <a:lstStyle/>
          <a:p>
            <a:r>
              <a:rPr lang="en-US" dirty="0"/>
              <a:t>Example:</a:t>
            </a:r>
            <a:endParaRPr lang="en-GB" dirty="0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E0B13903-E043-5344-B64F-79686850AF81}"/>
              </a:ext>
            </a:extLst>
          </p:cNvPr>
          <p:cNvSpPr txBox="1">
            <a:spLocks/>
          </p:cNvSpPr>
          <p:nvPr/>
        </p:nvSpPr>
        <p:spPr bwMode="auto">
          <a:xfrm>
            <a:off x="5334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GB" sz="3600" dirty="0"/>
              <a:t>Example: </a:t>
            </a:r>
          </a:p>
          <a:p>
            <a:r>
              <a:rPr lang="en-GB" sz="3600" dirty="0"/>
              <a:t>Flowchart Tracing - Trace Table</a:t>
            </a: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10748D83-4E1B-5042-8DDD-8887D8B98370}"/>
              </a:ext>
            </a:extLst>
          </p:cNvPr>
          <p:cNvSpPr>
            <a:spLocks noChangeArrowheads="1"/>
          </p:cNvSpPr>
          <p:nvPr/>
        </p:nvSpPr>
        <p:spPr bwMode="auto">
          <a:xfrm>
            <a:off x="2971800" y="1143000"/>
            <a:ext cx="2514600" cy="5326356"/>
          </a:xfrm>
          <a:prstGeom prst="rect">
            <a:avLst/>
          </a:prstGeom>
          <a:solidFill>
            <a:srgbClr val="7030A0">
              <a:alpha val="50195"/>
            </a:srgbClr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MY" altLang="en-US"/>
          </a:p>
        </p:txBody>
      </p:sp>
      <p:graphicFrame>
        <p:nvGraphicFramePr>
          <p:cNvPr id="7" name="Object 2">
            <a:extLst>
              <a:ext uri="{FF2B5EF4-FFF2-40B4-BE49-F238E27FC236}">
                <a16:creationId xmlns:a16="http://schemas.microsoft.com/office/drawing/2014/main" id="{E324F76E-26B9-174F-A2D4-17EFC52CEFBF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356225" y="1143000"/>
          <a:ext cx="1697038" cy="561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2291" name="Visio" r:id="rId3" imgW="1204636" imgH="3995097" progId="Visio.Drawing.11">
                  <p:embed/>
                </p:oleObj>
              </mc:Choice>
              <mc:Fallback>
                <p:oleObj name="Visio" r:id="rId3" imgW="1204636" imgH="3995097" progId="Visio.Drawing.11">
                  <p:embed/>
                  <p:pic>
                    <p:nvPicPr>
                      <p:cNvPr id="7" name="Object 2">
                        <a:extLst>
                          <a:ext uri="{FF2B5EF4-FFF2-40B4-BE49-F238E27FC236}">
                            <a16:creationId xmlns:a16="http://schemas.microsoft.com/office/drawing/2014/main" id="{E324F76E-26B9-174F-A2D4-17EFC52CEFBF}"/>
                          </a:ext>
                        </a:extLst>
                      </p:cNvPr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356225" y="1143000"/>
                        <a:ext cx="1697038" cy="561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858926812"/>
      </p:ext>
    </p:extLst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5645" y="1447800"/>
            <a:ext cx="8229600" cy="609600"/>
          </a:xfrm>
        </p:spPr>
        <p:txBody>
          <a:bodyPr anchor="ctr"/>
          <a:lstStyle/>
          <a:p>
            <a:r>
              <a:rPr lang="en-US" dirty="0"/>
              <a:t>Example:</a:t>
            </a:r>
            <a:endParaRPr lang="en-GB" dirty="0"/>
          </a:p>
        </p:txBody>
      </p:sp>
      <p:graphicFrame>
        <p:nvGraphicFramePr>
          <p:cNvPr id="8" name="Table 7"/>
          <p:cNvGraphicFramePr>
            <a:graphicFrameLocks noGrp="1"/>
          </p:cNvGraphicFramePr>
          <p:nvPr>
            <p:extLst/>
          </p:nvPr>
        </p:nvGraphicFramePr>
        <p:xfrm>
          <a:off x="762000" y="2209800"/>
          <a:ext cx="7527756" cy="188362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03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266700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47067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Length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Width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Area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Perimeter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Output</a:t>
                      </a: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47160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15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150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50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Area = 150, Perimeter = 50</a:t>
                      </a: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7067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20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400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80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Area = 400, Perimeter = 80</a:t>
                      </a: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70675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30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15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450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800" dirty="0"/>
                        <a:t>90</a:t>
                      </a:r>
                    </a:p>
                  </a:txBody>
                  <a:tcPr marT="45700" marB="45700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dirty="0"/>
                        <a:t>Area = 450, Perimeter = 90</a:t>
                      </a:r>
                    </a:p>
                  </a:txBody>
                  <a:tcPr marT="45700" marB="45700"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5" name="Title 1">
            <a:extLst>
              <a:ext uri="{FF2B5EF4-FFF2-40B4-BE49-F238E27FC236}">
                <a16:creationId xmlns:a16="http://schemas.microsoft.com/office/drawing/2014/main" id="{E0B13903-E043-5344-B64F-79686850AF81}"/>
              </a:ext>
            </a:extLst>
          </p:cNvPr>
          <p:cNvSpPr txBox="1">
            <a:spLocks/>
          </p:cNvSpPr>
          <p:nvPr/>
        </p:nvSpPr>
        <p:spPr bwMode="auto">
          <a:xfrm>
            <a:off x="5334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GB" sz="3600" dirty="0"/>
              <a:t>Example: </a:t>
            </a:r>
          </a:p>
          <a:p>
            <a:r>
              <a:rPr lang="en-GB" sz="3600" dirty="0"/>
              <a:t>Flowchart Tracing - Trace Table</a:t>
            </a:r>
          </a:p>
        </p:txBody>
      </p:sp>
    </p:spTree>
    <p:extLst>
      <p:ext uri="{BB962C8B-B14F-4D97-AF65-F5344CB8AC3E}">
        <p14:creationId xmlns:p14="http://schemas.microsoft.com/office/powerpoint/2010/main" val="1490042872"/>
      </p:ext>
    </p:extLst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2" name="Rectangle 3"/>
          <p:cNvSpPr>
            <a:spLocks noChangeArrowheads="1"/>
          </p:cNvSpPr>
          <p:nvPr/>
        </p:nvSpPr>
        <p:spPr bwMode="auto">
          <a:xfrm>
            <a:off x="2352173" y="1163637"/>
            <a:ext cx="2514600" cy="5326356"/>
          </a:xfrm>
          <a:prstGeom prst="rect">
            <a:avLst/>
          </a:prstGeom>
          <a:solidFill>
            <a:srgbClr val="7030A0">
              <a:alpha val="50195"/>
            </a:srgbClr>
          </a:solidFill>
          <a:ln>
            <a:noFill/>
          </a:ln>
          <a:extLst/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MY" altLang="en-US"/>
          </a:p>
        </p:txBody>
      </p:sp>
      <p:graphicFrame>
        <p:nvGraphicFramePr>
          <p:cNvPr id="7170" name="Object 2"/>
          <p:cNvGraphicFramePr>
            <a:graphicFrameLocks noChangeAspect="1"/>
          </p:cNvGraphicFramePr>
          <p:nvPr>
            <p:extLst/>
          </p:nvPr>
        </p:nvGraphicFramePr>
        <p:xfrm>
          <a:off x="2736598" y="1163637"/>
          <a:ext cx="1697038" cy="56181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3315" name="Visio" r:id="rId3" imgW="1204636" imgH="3995097" progId="Visio.Drawing.11">
                  <p:embed/>
                </p:oleObj>
              </mc:Choice>
              <mc:Fallback>
                <p:oleObj name="Visio" r:id="rId3" imgW="1204636" imgH="3995097" progId="Visio.Drawing.11">
                  <p:embed/>
                  <p:pic>
                    <p:nvPicPr>
                      <p:cNvPr id="717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/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736598" y="1163637"/>
                        <a:ext cx="1697038" cy="5618163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2" name="Group 6"/>
          <p:cNvGrpSpPr>
            <a:grpSpLocks/>
          </p:cNvGrpSpPr>
          <p:nvPr/>
        </p:nvGrpSpPr>
        <p:grpSpPr bwMode="auto">
          <a:xfrm>
            <a:off x="4177134" y="1873049"/>
            <a:ext cx="2755886" cy="868989"/>
            <a:chOff x="3053" y="576"/>
            <a:chExt cx="1459" cy="33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7183" name="Line 7"/>
            <p:cNvSpPr>
              <a:spLocks noChangeShapeType="1"/>
            </p:cNvSpPr>
            <p:nvPr/>
          </p:nvSpPr>
          <p:spPr bwMode="auto">
            <a:xfrm>
              <a:off x="3053" y="718"/>
              <a:ext cx="733" cy="2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 sz="1100"/>
            </a:p>
          </p:txBody>
        </p:sp>
        <p:sp>
          <p:nvSpPr>
            <p:cNvPr id="7184" name="AutoShape 8"/>
            <p:cNvSpPr>
              <a:spLocks noChangeArrowheads="1"/>
            </p:cNvSpPr>
            <p:nvPr/>
          </p:nvSpPr>
          <p:spPr bwMode="auto">
            <a:xfrm>
              <a:off x="3696" y="576"/>
              <a:ext cx="816" cy="336"/>
            </a:xfrm>
            <a:prstGeom prst="roundRect">
              <a:avLst>
                <a:gd name="adj" fmla="val 16667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100" dirty="0">
                  <a:latin typeface="Trebuchet MS" panose="020B0603020202020204" pitchFamily="34" charset="0"/>
                </a:rPr>
                <a:t>Input:</a:t>
              </a:r>
            </a:p>
            <a:p>
              <a:pPr eaLnBrk="1" hangingPunct="1"/>
              <a:r>
                <a:rPr lang="en-US" altLang="en-US" sz="1100" dirty="0">
                  <a:latin typeface="Trebuchet MS" panose="020B0603020202020204" pitchFamily="34" charset="0"/>
                </a:rPr>
                <a:t>Length = 5</a:t>
              </a:r>
            </a:p>
            <a:p>
              <a:pPr eaLnBrk="1" hangingPunct="1"/>
              <a:r>
                <a:rPr lang="en-US" altLang="en-US" sz="1100" dirty="0">
                  <a:latin typeface="Trebuchet MS" panose="020B0603020202020204" pitchFamily="34" charset="0"/>
                </a:rPr>
                <a:t>Width  = 3</a:t>
              </a:r>
            </a:p>
          </p:txBody>
        </p:sp>
      </p:grpSp>
      <p:grpSp>
        <p:nvGrpSpPr>
          <p:cNvPr id="3" name="Group 9"/>
          <p:cNvGrpSpPr>
            <a:grpSpLocks/>
          </p:cNvGrpSpPr>
          <p:nvPr/>
        </p:nvGrpSpPr>
        <p:grpSpPr bwMode="auto">
          <a:xfrm>
            <a:off x="4342968" y="2940810"/>
            <a:ext cx="2629329" cy="868989"/>
            <a:chOff x="3120" y="576"/>
            <a:chExt cx="1392" cy="33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7181" name="Line 10"/>
            <p:cNvSpPr>
              <a:spLocks noChangeShapeType="1"/>
            </p:cNvSpPr>
            <p:nvPr/>
          </p:nvSpPr>
          <p:spPr bwMode="auto">
            <a:xfrm>
              <a:off x="3120" y="720"/>
              <a:ext cx="576" cy="3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 sz="1100"/>
            </a:p>
          </p:txBody>
        </p:sp>
        <p:sp>
          <p:nvSpPr>
            <p:cNvPr id="7182" name="AutoShape 11"/>
            <p:cNvSpPr>
              <a:spLocks noChangeArrowheads="1"/>
            </p:cNvSpPr>
            <p:nvPr/>
          </p:nvSpPr>
          <p:spPr bwMode="auto">
            <a:xfrm>
              <a:off x="3696" y="576"/>
              <a:ext cx="816" cy="336"/>
            </a:xfrm>
            <a:prstGeom prst="roundRect">
              <a:avLst>
                <a:gd name="adj" fmla="val 16667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100">
                  <a:latin typeface="Trebuchet MS" panose="020B0603020202020204" pitchFamily="34" charset="0"/>
                </a:rPr>
                <a:t>Process:</a:t>
              </a:r>
            </a:p>
            <a:p>
              <a:pPr eaLnBrk="1" hangingPunct="1"/>
              <a:r>
                <a:rPr lang="en-US" altLang="en-US" sz="1100">
                  <a:latin typeface="Trebuchet MS" panose="020B0603020202020204" pitchFamily="34" charset="0"/>
                </a:rPr>
                <a:t>Area = 5 * 3 = 15</a:t>
              </a:r>
            </a:p>
          </p:txBody>
        </p:sp>
      </p:grpSp>
      <p:grpSp>
        <p:nvGrpSpPr>
          <p:cNvPr id="4" name="Group 12"/>
          <p:cNvGrpSpPr>
            <a:grpSpLocks/>
          </p:cNvGrpSpPr>
          <p:nvPr/>
        </p:nvGrpSpPr>
        <p:grpSpPr bwMode="auto">
          <a:xfrm>
            <a:off x="4342968" y="3931410"/>
            <a:ext cx="2629329" cy="868989"/>
            <a:chOff x="3120" y="576"/>
            <a:chExt cx="1392" cy="33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7179" name="Line 13"/>
            <p:cNvSpPr>
              <a:spLocks noChangeShapeType="1"/>
            </p:cNvSpPr>
            <p:nvPr/>
          </p:nvSpPr>
          <p:spPr bwMode="auto">
            <a:xfrm flipV="1">
              <a:off x="3120" y="718"/>
              <a:ext cx="596" cy="2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 sz="1100"/>
            </a:p>
          </p:txBody>
        </p:sp>
        <p:sp>
          <p:nvSpPr>
            <p:cNvPr id="7180" name="AutoShape 14"/>
            <p:cNvSpPr>
              <a:spLocks noChangeArrowheads="1"/>
            </p:cNvSpPr>
            <p:nvPr/>
          </p:nvSpPr>
          <p:spPr bwMode="auto">
            <a:xfrm>
              <a:off x="3696" y="576"/>
              <a:ext cx="816" cy="336"/>
            </a:xfrm>
            <a:prstGeom prst="roundRect">
              <a:avLst>
                <a:gd name="adj" fmla="val 16667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100" dirty="0">
                  <a:latin typeface="Trebuchet MS" panose="020B0603020202020204" pitchFamily="34" charset="0"/>
                </a:rPr>
                <a:t>Process:</a:t>
              </a:r>
            </a:p>
            <a:p>
              <a:pPr eaLnBrk="1" hangingPunct="1"/>
              <a:r>
                <a:rPr lang="en-US" altLang="en-US" sz="1100" dirty="0">
                  <a:latin typeface="Trebuchet MS" panose="020B0603020202020204" pitchFamily="34" charset="0"/>
                </a:rPr>
                <a:t>Perimeter = </a:t>
              </a:r>
            </a:p>
            <a:p>
              <a:pPr eaLnBrk="1" hangingPunct="1"/>
              <a:r>
                <a:rPr lang="en-US" altLang="en-US" sz="1100" dirty="0">
                  <a:latin typeface="Trebuchet MS" panose="020B0603020202020204" pitchFamily="34" charset="0"/>
                </a:rPr>
                <a:t>      2* (5+3) = 16</a:t>
              </a:r>
            </a:p>
          </p:txBody>
        </p:sp>
      </p:grpSp>
      <p:grpSp>
        <p:nvGrpSpPr>
          <p:cNvPr id="17" name="Group 12"/>
          <p:cNvGrpSpPr>
            <a:grpSpLocks/>
          </p:cNvGrpSpPr>
          <p:nvPr/>
        </p:nvGrpSpPr>
        <p:grpSpPr bwMode="auto">
          <a:xfrm>
            <a:off x="4191858" y="4922211"/>
            <a:ext cx="2780440" cy="868989"/>
            <a:chOff x="3040" y="383"/>
            <a:chExt cx="1472" cy="336"/>
          </a:xfrm>
          <a:solidFill>
            <a:schemeClr val="accent6">
              <a:lumMod val="60000"/>
              <a:lumOff val="40000"/>
            </a:schemeClr>
          </a:solidFill>
        </p:grpSpPr>
        <p:sp>
          <p:nvSpPr>
            <p:cNvPr id="18" name="Line 13"/>
            <p:cNvSpPr>
              <a:spLocks noChangeShapeType="1"/>
            </p:cNvSpPr>
            <p:nvPr/>
          </p:nvSpPr>
          <p:spPr bwMode="auto">
            <a:xfrm>
              <a:off x="3040" y="572"/>
              <a:ext cx="676" cy="2"/>
            </a:xfrm>
            <a:prstGeom prst="line">
              <a:avLst/>
            </a:prstGeom>
            <a:grpFill/>
            <a:ln w="9525">
              <a:solidFill>
                <a:schemeClr val="tx1"/>
              </a:solidFill>
              <a:round/>
              <a:headEnd/>
              <a:tailEnd/>
            </a:ln>
            <a:extLst/>
          </p:spPr>
          <p:txBody>
            <a:bodyPr/>
            <a:lstStyle/>
            <a:p>
              <a:endParaRPr lang="en-US" sz="1100"/>
            </a:p>
          </p:txBody>
        </p:sp>
        <p:sp>
          <p:nvSpPr>
            <p:cNvPr id="19" name="AutoShape 14"/>
            <p:cNvSpPr>
              <a:spLocks noChangeArrowheads="1"/>
            </p:cNvSpPr>
            <p:nvPr/>
          </p:nvSpPr>
          <p:spPr bwMode="auto">
            <a:xfrm>
              <a:off x="3696" y="383"/>
              <a:ext cx="816" cy="336"/>
            </a:xfrm>
            <a:prstGeom prst="roundRect">
              <a:avLst>
                <a:gd name="adj" fmla="val 16667"/>
              </a:avLst>
            </a:prstGeom>
            <a:grpFill/>
            <a:ln w="25400">
              <a:solidFill>
                <a:schemeClr val="tx1"/>
              </a:solidFill>
              <a:round/>
              <a:headEnd/>
              <a:tailEnd/>
            </a:ln>
          </p:spPr>
          <p:txBody>
            <a:bodyPr wrap="none" anchor="ctr"/>
            <a:lstStyle>
              <a:lvl1pPr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1pPr>
              <a:lvl2pPr marL="742950" indent="-28575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2pPr>
              <a:lvl3pPr marL="11430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3pPr>
              <a:lvl4pPr marL="16002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4pPr>
              <a:lvl5pPr marL="2057400" indent="-228600" eaLnBrk="0" hangingPunct="0"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>
                  <a:solidFill>
                    <a:schemeClr val="tx1"/>
                  </a:solidFill>
                  <a:latin typeface="Arial" panose="020B0604020202020204" pitchFamily="34" charset="0"/>
                  <a:cs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en-US" sz="1100" dirty="0">
                  <a:latin typeface="Trebuchet MS" panose="020B0603020202020204" pitchFamily="34" charset="0"/>
                </a:rPr>
                <a:t>Output</a:t>
              </a:r>
            </a:p>
            <a:p>
              <a:pPr eaLnBrk="1" hangingPunct="1"/>
              <a:r>
                <a:rPr lang="en-US" altLang="en-US" sz="1100" dirty="0">
                  <a:latin typeface="Trebuchet MS" panose="020B0603020202020204" pitchFamily="34" charset="0"/>
                </a:rPr>
                <a:t>Area = 15</a:t>
              </a:r>
            </a:p>
            <a:p>
              <a:pPr eaLnBrk="1" hangingPunct="1"/>
              <a:r>
                <a:rPr lang="en-US" altLang="en-US" sz="1100" dirty="0">
                  <a:latin typeface="Trebuchet MS" panose="020B0603020202020204" pitchFamily="34" charset="0"/>
                </a:rPr>
                <a:t>Perimeter = 16</a:t>
              </a:r>
            </a:p>
          </p:txBody>
        </p:sp>
      </p:grp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 </a:t>
            </a:r>
            <a:endParaRPr lang="en-GB" dirty="0"/>
          </a:p>
        </p:txBody>
      </p:sp>
      <p:sp>
        <p:nvSpPr>
          <p:cNvPr id="21" name="Title 1">
            <a:extLst>
              <a:ext uri="{FF2B5EF4-FFF2-40B4-BE49-F238E27FC236}">
                <a16:creationId xmlns:a16="http://schemas.microsoft.com/office/drawing/2014/main" id="{FD40A4B2-3CC0-7444-AC64-9B93C67A5E32}"/>
              </a:ext>
            </a:extLst>
          </p:cNvPr>
          <p:cNvSpPr txBox="1">
            <a:spLocks/>
          </p:cNvSpPr>
          <p:nvPr/>
        </p:nvSpPr>
        <p:spPr bwMode="auto">
          <a:xfrm>
            <a:off x="533400" y="0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r>
              <a:rPr lang="en-GB" sz="3600" dirty="0"/>
              <a:t>Example: </a:t>
            </a:r>
          </a:p>
          <a:p>
            <a:r>
              <a:rPr lang="en-GB" sz="3600" dirty="0"/>
              <a:t>Flowchart Tracing - Trace Table</a:t>
            </a:r>
          </a:p>
        </p:txBody>
      </p:sp>
    </p:spTree>
    <p:extLst>
      <p:ext uri="{BB962C8B-B14F-4D97-AF65-F5344CB8AC3E}">
        <p14:creationId xmlns:p14="http://schemas.microsoft.com/office/powerpoint/2010/main" val="20983911"/>
      </p:ext>
    </p:extLst>
  </p:cSld>
  <p:clrMapOvr>
    <a:masterClrMapping/>
  </p:clrMapOvr>
  <p:transition/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9C47E17-DC7F-E849-9CDA-313F13C75F0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22313" y="1700213"/>
            <a:ext cx="7772400" cy="1500187"/>
          </a:xfrm>
        </p:spPr>
        <p:txBody>
          <a:bodyPr/>
          <a:lstStyle/>
          <a:p>
            <a:r>
              <a:rPr lang="ms-MY" sz="5400">
                <a:solidFill>
                  <a:srgbClr val="FF0000"/>
                </a:solidFill>
              </a:rPr>
              <a:t>Algorithm tracing excercise ...</a:t>
            </a:r>
          </a:p>
        </p:txBody>
      </p:sp>
    </p:spTree>
    <p:extLst>
      <p:ext uri="{BB962C8B-B14F-4D97-AF65-F5344CB8AC3E}">
        <p14:creationId xmlns:p14="http://schemas.microsoft.com/office/powerpoint/2010/main" val="3895657956"/>
      </p:ext>
    </p:extLst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Title 1"/>
          <p:cNvSpPr>
            <a:spLocks noGrp="1"/>
          </p:cNvSpPr>
          <p:nvPr>
            <p:ph type="title"/>
          </p:nvPr>
        </p:nvSpPr>
        <p:spPr>
          <a:xfrm>
            <a:off x="500063" y="0"/>
            <a:ext cx="8229600" cy="1000125"/>
          </a:xfrm>
        </p:spPr>
        <p:txBody>
          <a:bodyPr/>
          <a:lstStyle/>
          <a:p>
            <a:r>
              <a:rPr lang="en-US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Exercise 7</a:t>
            </a:r>
          </a:p>
        </p:txBody>
      </p:sp>
      <p:sp>
        <p:nvSpPr>
          <p:cNvPr id="53251" name="Content Placeholder 2"/>
          <p:cNvSpPr>
            <a:spLocks noGrp="1"/>
          </p:cNvSpPr>
          <p:nvPr>
            <p:ph idx="1"/>
          </p:nvPr>
        </p:nvSpPr>
        <p:spPr>
          <a:xfrm>
            <a:off x="257175" y="1032209"/>
            <a:ext cx="8715375" cy="5314950"/>
          </a:xfrm>
          <a:solidFill>
            <a:schemeClr val="accent3"/>
          </a:solidFill>
        </p:spPr>
        <p:txBody>
          <a:bodyPr/>
          <a:lstStyle/>
          <a:p>
            <a:pPr marL="457200" indent="-457200">
              <a:buAutoNum type="alphaLcParenR"/>
            </a:pPr>
            <a:r>
              <a:rPr lang="en-US" altLang="en-US" sz="2400" dirty="0">
                <a:solidFill>
                  <a:schemeClr val="bg1"/>
                </a:solidFill>
              </a:rPr>
              <a:t>Write a pseudo code for a program that will accept 2 numbers. </a:t>
            </a:r>
          </a:p>
          <a:p>
            <a:pPr lvl="1"/>
            <a:r>
              <a:rPr lang="en-US" altLang="en-US" sz="2200" dirty="0">
                <a:solidFill>
                  <a:schemeClr val="bg1"/>
                </a:solidFill>
              </a:rPr>
              <a:t>If the first number is greater than the second number, find the difference between the numbers and print the numbers and difference value. </a:t>
            </a:r>
          </a:p>
          <a:p>
            <a:pPr lvl="1"/>
            <a:r>
              <a:rPr lang="en-US" altLang="en-US" sz="2200" dirty="0">
                <a:solidFill>
                  <a:schemeClr val="bg1"/>
                </a:solidFill>
              </a:rPr>
              <a:t>If the second number is greater than the first number, find the sum of the two values and print the numbers and the sum.</a:t>
            </a:r>
          </a:p>
          <a:p>
            <a:pPr marL="514350" indent="-514350">
              <a:buAutoNum type="alphaLcParenR"/>
            </a:pPr>
            <a:r>
              <a:rPr lang="en-US" altLang="en-US" sz="2400" dirty="0">
                <a:solidFill>
                  <a:schemeClr val="bg1"/>
                </a:solidFill>
              </a:rPr>
              <a:t>Draw the flowchart for the pseudo code. </a:t>
            </a:r>
          </a:p>
          <a:p>
            <a:pPr marL="514350" indent="-514350">
              <a:buAutoNum type="alphaLcParenR"/>
            </a:pPr>
            <a:r>
              <a:rPr lang="en-US" altLang="en-US" sz="2400" dirty="0">
                <a:solidFill>
                  <a:schemeClr val="bg1"/>
                </a:solidFill>
              </a:rPr>
              <a:t>Trace the algorithm with the following input: </a:t>
            </a:r>
          </a:p>
          <a:p>
            <a:pPr marL="0" indent="0">
              <a:buNone/>
            </a:pPr>
            <a:r>
              <a:rPr lang="en-US" altLang="en-US" sz="2400" dirty="0">
                <a:solidFill>
                  <a:schemeClr val="bg1"/>
                </a:solidFill>
              </a:rPr>
              <a:t>                              </a:t>
            </a:r>
          </a:p>
          <a:p>
            <a:endParaRPr lang="en-US" altLang="en-US" sz="2400" dirty="0">
              <a:solidFill>
                <a:schemeClr val="bg1"/>
              </a:solidFill>
            </a:endParaRPr>
          </a:p>
          <a:p>
            <a:endParaRPr lang="en-US" altLang="en-US" sz="1100" dirty="0">
              <a:solidFill>
                <a:schemeClr val="bg1"/>
              </a:solidFill>
            </a:endParaRPr>
          </a:p>
          <a:p>
            <a:pPr marL="0" indent="0">
              <a:buNone/>
            </a:pPr>
            <a:r>
              <a:rPr lang="en-US" altLang="en-US" sz="2400" dirty="0">
                <a:solidFill>
                  <a:schemeClr val="bg1"/>
                </a:solidFill>
              </a:rPr>
              <a:t>        Write the output.</a:t>
            </a:r>
          </a:p>
          <a:p>
            <a:pPr marL="514350" indent="-514350">
              <a:buAutoNum type="alphaLcParenR"/>
            </a:pPr>
            <a:endParaRPr lang="en-US" altLang="en-US" sz="2400" dirty="0">
              <a:solidFill>
                <a:schemeClr val="bg1"/>
              </a:solidFill>
            </a:endParaRPr>
          </a:p>
          <a:p>
            <a:endParaRPr lang="en-US" altLang="en-US" sz="2400" dirty="0">
              <a:solidFill>
                <a:schemeClr val="bg1"/>
              </a:solidFill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CB7BC7E-B6BB-514F-BB93-64D13077B8DD}"/>
              </a:ext>
            </a:extLst>
          </p:cNvPr>
          <p:cNvGraphicFramePr>
            <a:graphicFrameLocks noGrp="1"/>
          </p:cNvGraphicFramePr>
          <p:nvPr>
            <p:extLst/>
          </p:nvPr>
        </p:nvGraphicFramePr>
        <p:xfrm>
          <a:off x="990600" y="4191000"/>
          <a:ext cx="1295400" cy="914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9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81000">
                <a:tc>
                  <a:txBody>
                    <a:bodyPr/>
                    <a:lstStyle/>
                    <a:p>
                      <a:r>
                        <a:rPr lang="en-US" sz="2400" dirty="0"/>
                        <a:t>40   50</a:t>
                      </a: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1000">
                <a:tc>
                  <a:txBody>
                    <a:bodyPr/>
                    <a:lstStyle/>
                    <a:p>
                      <a:r>
                        <a:rPr lang="en-US" sz="2400" dirty="0"/>
                        <a:t>70    30</a:t>
                      </a:r>
                    </a:p>
                  </a:txBody>
                  <a:tcPr marL="91439" marR="91439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7785001"/>
      </p:ext>
    </p:extLst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0"/>
            <a:ext cx="8229600" cy="1143000"/>
          </a:xfrm>
        </p:spPr>
        <p:txBody>
          <a:bodyPr/>
          <a:lstStyle/>
          <a:p>
            <a:r>
              <a:rPr lang="en-US" dirty="0"/>
              <a:t>Class Exercise 8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57200" y="1066800"/>
            <a:ext cx="8229600" cy="1442646"/>
          </a:xfrm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Trace the content of the variables and determine the output of the following algorithm, if the input for Radius is</a:t>
            </a:r>
            <a:r>
              <a:rPr lang="en-US" dirty="0"/>
              <a:t>:</a:t>
            </a:r>
          </a:p>
          <a:p>
            <a:pPr marL="0" indent="0">
              <a:buNone/>
              <a:tabLst>
                <a:tab pos="444500" algn="l"/>
                <a:tab pos="1431925" algn="l"/>
                <a:tab pos="1876425" algn="l"/>
                <a:tab pos="2874963" algn="l"/>
                <a:tab pos="3321050" algn="l"/>
              </a:tabLst>
            </a:pPr>
            <a:r>
              <a:rPr lang="en-GB" dirty="0"/>
              <a:t>a.	3	b.	10	c.	150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57200" y="2758463"/>
            <a:ext cx="8229600" cy="3413737"/>
          </a:xfrm>
          <a:prstGeom prst="rect">
            <a:avLst/>
          </a:prstGeom>
        </p:spPr>
        <p:txBody>
          <a:bodyPr anchor="ctr"/>
          <a:lstStyle/>
          <a:p>
            <a:pPr marL="914400" lvl="1" indent="-514350" eaLnBrk="1" hangingPunct="1">
              <a:buFontTx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Algorithm 1: Compute the area of a circle</a:t>
            </a:r>
          </a:p>
          <a:p>
            <a:pPr marL="914400" lvl="1" indent="-514350" eaLnBrk="1" hangingPunct="1">
              <a:buFontTx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1.	Start</a:t>
            </a:r>
          </a:p>
          <a:p>
            <a:pPr marL="914400" lvl="1" indent="-514350" eaLnBrk="1" hangingPunct="1">
              <a:buFontTx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2.	Set PI = 3.14159</a:t>
            </a:r>
          </a:p>
          <a:p>
            <a:pPr marL="914400" lvl="1" indent="-514350" eaLnBrk="1" hangingPunct="1">
              <a:buFontTx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3.	Read the Radius</a:t>
            </a:r>
          </a:p>
          <a:p>
            <a:pPr marL="914400" lvl="1" indent="-514350" eaLnBrk="1" hangingPunct="1">
              <a:buFontTx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4.	Calculate the area of a circle using the formula:</a:t>
            </a:r>
          </a:p>
          <a:p>
            <a:pPr marL="1431925" lvl="1" indent="-12700" eaLnBrk="1" hangingPunct="1">
              <a:buFontTx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	Area = Radius x Radius x PI</a:t>
            </a:r>
          </a:p>
          <a:p>
            <a:pPr marL="914400" lvl="1" indent="-514350" eaLnBrk="1" hangingPunct="1">
              <a:buFontTx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5.	Display Area</a:t>
            </a:r>
          </a:p>
          <a:p>
            <a:pPr marL="914400" lvl="1" indent="-514350" eaLnBrk="1" hangingPunct="1">
              <a:buFontTx/>
              <a:buNone/>
            </a:pPr>
            <a:r>
              <a:rPr lang="en-US" altLang="en-US" b="1" dirty="0">
                <a:latin typeface="Courier New" panose="02070309020205020404" pitchFamily="49" charset="0"/>
              </a:rPr>
              <a:t>6.	End</a:t>
            </a:r>
          </a:p>
        </p:txBody>
      </p:sp>
    </p:spTree>
    <p:extLst>
      <p:ext uri="{BB962C8B-B14F-4D97-AF65-F5344CB8AC3E}">
        <p14:creationId xmlns:p14="http://schemas.microsoft.com/office/powerpoint/2010/main" val="1240409462"/>
      </p:ext>
    </p:extLst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Title 1"/>
          <p:cNvSpPr>
            <a:spLocks noGrp="1"/>
          </p:cNvSpPr>
          <p:nvPr>
            <p:ph type="title"/>
          </p:nvPr>
        </p:nvSpPr>
        <p:spPr>
          <a:xfrm>
            <a:off x="2667000" y="0"/>
            <a:ext cx="5062537" cy="714375"/>
          </a:xfrm>
        </p:spPr>
        <p:txBody>
          <a:bodyPr/>
          <a:lstStyle/>
          <a:p>
            <a:r>
              <a:rPr lang="en-US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Class Exercise 9</a:t>
            </a:r>
          </a:p>
        </p:txBody>
      </p:sp>
      <p:sp>
        <p:nvSpPr>
          <p:cNvPr id="54275" name="Content Placeholder 2"/>
          <p:cNvSpPr>
            <a:spLocks noGrp="1"/>
          </p:cNvSpPr>
          <p:nvPr>
            <p:ph idx="1"/>
          </p:nvPr>
        </p:nvSpPr>
        <p:spPr>
          <a:xfrm>
            <a:off x="533400" y="1295400"/>
            <a:ext cx="8229600" cy="4525962"/>
          </a:xfrm>
          <a:solidFill>
            <a:schemeClr val="accent5"/>
          </a:solidFill>
        </p:spPr>
        <p:txBody>
          <a:bodyPr/>
          <a:lstStyle/>
          <a:p>
            <a:r>
              <a:rPr lang="en-US" altLang="en-US" sz="2800" dirty="0">
                <a:solidFill>
                  <a:schemeClr val="bg1"/>
                </a:solidFill>
              </a:rPr>
              <a:t>Write down an algorithm (pseudo code) and draw a flowchart to read two numbers. </a:t>
            </a:r>
          </a:p>
          <a:p>
            <a:r>
              <a:rPr lang="en-US" altLang="en-US" sz="2800" dirty="0">
                <a:solidFill>
                  <a:schemeClr val="bg1"/>
                </a:solidFill>
              </a:rPr>
              <a:t>If the first number is greater than the second number and it is larger than 50, find the sum and print the sum. Else, print the difference.</a:t>
            </a:r>
          </a:p>
          <a:p>
            <a:endParaRPr lang="en-US" altLang="en-US" sz="1100" dirty="0">
              <a:solidFill>
                <a:schemeClr val="bg1"/>
              </a:solidFill>
            </a:endParaRPr>
          </a:p>
          <a:p>
            <a:r>
              <a:rPr lang="en-US" altLang="en-US" sz="2800" dirty="0">
                <a:solidFill>
                  <a:schemeClr val="bg1"/>
                </a:solidFill>
              </a:rPr>
              <a:t>Verify your result by a trace table. (Use 52, 30 as the numbers read) </a:t>
            </a:r>
          </a:p>
          <a:p>
            <a:endParaRPr lang="en-US" altLang="en-US" sz="2800" dirty="0"/>
          </a:p>
        </p:txBody>
      </p:sp>
    </p:spTree>
    <p:extLst>
      <p:ext uri="{BB962C8B-B14F-4D97-AF65-F5344CB8AC3E}">
        <p14:creationId xmlns:p14="http://schemas.microsoft.com/office/powerpoint/2010/main" val="1327054666"/>
      </p:ext>
    </p:extLst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/>
          <a:lstStyle/>
          <a:p>
            <a:r>
              <a:rPr lang="en-US" dirty="0"/>
              <a:t>Class Exercise 10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1000" y="1066800"/>
            <a:ext cx="3673118" cy="3068842"/>
          </a:xfrm>
          <a:prstGeom prst="rect">
            <a:avLst/>
          </a:prstGeom>
          <a:solidFill>
            <a:schemeClr val="accent5"/>
          </a:solidFill>
        </p:spPr>
        <p:txBody>
          <a:bodyPr/>
          <a:lstStyle/>
          <a:p>
            <a:pPr marL="0" indent="0">
              <a:buNone/>
            </a:pPr>
            <a:r>
              <a:rPr lang="en-US" altLang="en-US" dirty="0"/>
              <a:t>Execute the flowchart using the following input values:</a:t>
            </a:r>
          </a:p>
          <a:p>
            <a:pPr marL="457200" indent="-457200">
              <a:buAutoNum type="alphaLcPeriod"/>
            </a:pPr>
            <a:r>
              <a:rPr lang="en-GB" dirty="0"/>
              <a:t>89	</a:t>
            </a:r>
          </a:p>
          <a:p>
            <a:pPr marL="457200" indent="-457200">
              <a:buAutoNum type="alphaLcPeriod"/>
            </a:pPr>
            <a:r>
              <a:rPr lang="en-GB" dirty="0"/>
              <a:t>26	</a:t>
            </a:r>
          </a:p>
          <a:p>
            <a:pPr marL="457200" indent="-457200">
              <a:buAutoNum type="alphaLcPeriod"/>
            </a:pPr>
            <a:r>
              <a:rPr lang="en-US" dirty="0"/>
              <a:t>0</a:t>
            </a:r>
          </a:p>
          <a:p>
            <a:pPr marL="457200" indent="-457200">
              <a:buAutoNum type="alphaLcPeriod"/>
            </a:pPr>
            <a:r>
              <a:rPr lang="en-US" dirty="0"/>
              <a:t>3</a:t>
            </a:r>
            <a:endParaRPr lang="en-GB" dirty="0"/>
          </a:p>
        </p:txBody>
      </p:sp>
      <p:sp>
        <p:nvSpPr>
          <p:cNvPr id="6" name="Rectangle 20"/>
          <p:cNvSpPr>
            <a:spLocks noChangeArrowheads="1"/>
          </p:cNvSpPr>
          <p:nvPr/>
        </p:nvSpPr>
        <p:spPr bwMode="auto">
          <a:xfrm>
            <a:off x="5181600" y="1529154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GB"/>
          </a:p>
        </p:txBody>
      </p:sp>
      <p:sp>
        <p:nvSpPr>
          <p:cNvPr id="9" name="Rectangle 18"/>
          <p:cNvSpPr>
            <a:spLocks noChangeArrowheads="1"/>
          </p:cNvSpPr>
          <p:nvPr/>
        </p:nvSpPr>
        <p:spPr bwMode="auto">
          <a:xfrm>
            <a:off x="4267200" y="1066800"/>
            <a:ext cx="4495800" cy="4109830"/>
          </a:xfrm>
          <a:prstGeom prst="rect">
            <a:avLst/>
          </a:prstGeom>
          <a:solidFill>
            <a:schemeClr val="accent6"/>
          </a:solidFill>
          <a:ln w="9525">
            <a:solidFill>
              <a:schemeClr val="accent6"/>
            </a:solidFill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GB" sz="1400"/>
          </a:p>
        </p:txBody>
      </p:sp>
      <p:grpSp>
        <p:nvGrpSpPr>
          <p:cNvPr id="10" name="Group 2"/>
          <p:cNvGrpSpPr>
            <a:grpSpLocks/>
          </p:cNvGrpSpPr>
          <p:nvPr/>
        </p:nvGrpSpPr>
        <p:grpSpPr bwMode="auto">
          <a:xfrm>
            <a:off x="4343400" y="1375834"/>
            <a:ext cx="4309256" cy="3500966"/>
            <a:chOff x="3434" y="9586"/>
            <a:chExt cx="5521" cy="4140"/>
          </a:xfrm>
          <a:solidFill>
            <a:schemeClr val="accent5">
              <a:lumMod val="20000"/>
              <a:lumOff val="80000"/>
            </a:schemeClr>
          </a:solidFill>
        </p:grpSpPr>
        <p:sp>
          <p:nvSpPr>
            <p:cNvPr id="11" name="AutoShape 17"/>
            <p:cNvSpPr>
              <a:spLocks noChangeArrowheads="1"/>
            </p:cNvSpPr>
            <p:nvPr/>
          </p:nvSpPr>
          <p:spPr bwMode="auto">
            <a:xfrm>
              <a:off x="6568" y="10999"/>
              <a:ext cx="2387" cy="758"/>
            </a:xfrm>
            <a:prstGeom prst="parallelogram">
              <a:avLst>
                <a:gd name="adj" fmla="val 58535"/>
              </a:avLst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N is even number</a:t>
              </a:r>
              <a:endParaRPr kumimoji="0" lang="en-US" altLang="ja-JP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2" name="AutoShape 16"/>
            <p:cNvSpPr>
              <a:spLocks noChangeArrowheads="1"/>
            </p:cNvSpPr>
            <p:nvPr/>
          </p:nvSpPr>
          <p:spPr bwMode="auto">
            <a:xfrm>
              <a:off x="3853" y="10278"/>
              <a:ext cx="1939" cy="456"/>
            </a:xfrm>
            <a:prstGeom prst="parallelogram">
              <a:avLst>
                <a:gd name="adj" fmla="val 79040"/>
              </a:avLst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Read N</a:t>
              </a:r>
              <a:endParaRPr kumimoji="0" lang="en-US" altLang="ja-JP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3" name="AutoShape 15"/>
            <p:cNvSpPr>
              <a:spLocks noChangeArrowheads="1"/>
            </p:cNvSpPr>
            <p:nvPr/>
          </p:nvSpPr>
          <p:spPr bwMode="auto">
            <a:xfrm>
              <a:off x="3658" y="12126"/>
              <a:ext cx="2387" cy="759"/>
            </a:xfrm>
            <a:prstGeom prst="parallelogram">
              <a:avLst>
                <a:gd name="adj" fmla="val 58458"/>
              </a:avLst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N is odd number</a:t>
              </a:r>
              <a:endParaRPr kumimoji="0" lang="en-US" altLang="ja-JP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4" name="AutoShape 14"/>
            <p:cNvSpPr>
              <a:spLocks noChangeArrowheads="1"/>
            </p:cNvSpPr>
            <p:nvPr/>
          </p:nvSpPr>
          <p:spPr bwMode="auto">
            <a:xfrm>
              <a:off x="3434" y="11007"/>
              <a:ext cx="2861" cy="843"/>
            </a:xfrm>
            <a:prstGeom prst="diamond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(N % 2) = = 0</a:t>
              </a:r>
              <a:endPara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15" name="Line 13"/>
            <p:cNvSpPr>
              <a:spLocks noChangeShapeType="1"/>
            </p:cNvSpPr>
            <p:nvPr/>
          </p:nvSpPr>
          <p:spPr bwMode="auto">
            <a:xfrm>
              <a:off x="4848" y="9987"/>
              <a:ext cx="0" cy="304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6" name="Line 12"/>
            <p:cNvSpPr>
              <a:spLocks noChangeShapeType="1"/>
            </p:cNvSpPr>
            <p:nvPr/>
          </p:nvSpPr>
          <p:spPr bwMode="auto">
            <a:xfrm>
              <a:off x="4848" y="10720"/>
              <a:ext cx="0" cy="304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7" name="Line 11"/>
            <p:cNvSpPr>
              <a:spLocks noChangeShapeType="1"/>
            </p:cNvSpPr>
            <p:nvPr/>
          </p:nvSpPr>
          <p:spPr bwMode="auto">
            <a:xfrm>
              <a:off x="4859" y="11833"/>
              <a:ext cx="0" cy="303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8" name="Line 10"/>
            <p:cNvSpPr>
              <a:spLocks noChangeShapeType="1"/>
            </p:cNvSpPr>
            <p:nvPr/>
          </p:nvSpPr>
          <p:spPr bwMode="auto">
            <a:xfrm flipV="1">
              <a:off x="6295" y="11413"/>
              <a:ext cx="491" cy="2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19" name="Line 9"/>
            <p:cNvSpPr>
              <a:spLocks noChangeShapeType="1"/>
            </p:cNvSpPr>
            <p:nvPr/>
          </p:nvSpPr>
          <p:spPr bwMode="auto">
            <a:xfrm>
              <a:off x="7581" y="11782"/>
              <a:ext cx="0" cy="1391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0" name="Line 8"/>
            <p:cNvSpPr>
              <a:spLocks noChangeShapeType="1"/>
            </p:cNvSpPr>
            <p:nvPr/>
          </p:nvSpPr>
          <p:spPr bwMode="auto">
            <a:xfrm>
              <a:off x="4897" y="12885"/>
              <a:ext cx="1" cy="456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1" name="Text Box 7"/>
            <p:cNvSpPr txBox="1">
              <a:spLocks noChangeArrowheads="1"/>
            </p:cNvSpPr>
            <p:nvPr/>
          </p:nvSpPr>
          <p:spPr bwMode="auto">
            <a:xfrm>
              <a:off x="5842" y="10972"/>
              <a:ext cx="746" cy="30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True</a:t>
              </a:r>
              <a:endPara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auto">
            <a:xfrm>
              <a:off x="4163" y="11770"/>
              <a:ext cx="746" cy="303"/>
            </a:xfrm>
            <a:prstGeom prst="rect">
              <a:avLst/>
            </a:prstGeom>
            <a:noFill/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False</a:t>
              </a:r>
              <a:endPara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3" name="Line 5"/>
            <p:cNvSpPr>
              <a:spLocks noChangeShapeType="1"/>
            </p:cNvSpPr>
            <p:nvPr/>
          </p:nvSpPr>
          <p:spPr bwMode="auto">
            <a:xfrm flipH="1">
              <a:off x="4897" y="13173"/>
              <a:ext cx="2684" cy="0"/>
            </a:xfrm>
            <a:prstGeom prst="line">
              <a:avLst/>
            </a:prstGeom>
            <a:grpFill/>
            <a:ln w="9525">
              <a:solidFill>
                <a:srgbClr val="000000"/>
              </a:solidFill>
              <a:round/>
              <a:headEnd/>
              <a:tailEnd type="triangle" w="med" len="med"/>
            </a:ln>
            <a:extLst/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GB" sz="1400"/>
            </a:p>
          </p:txBody>
        </p:sp>
        <p:sp>
          <p:nvSpPr>
            <p:cNvPr id="24" name="AutoShape 4"/>
            <p:cNvSpPr>
              <a:spLocks noChangeArrowheads="1"/>
            </p:cNvSpPr>
            <p:nvPr/>
          </p:nvSpPr>
          <p:spPr bwMode="auto">
            <a:xfrm>
              <a:off x="4394" y="9586"/>
              <a:ext cx="898" cy="390"/>
            </a:xfrm>
            <a:prstGeom prst="flowChartTerminator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4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Start</a:t>
              </a:r>
              <a:endPara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ja-JP" sz="1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  <p:sp>
          <p:nvSpPr>
            <p:cNvPr id="25" name="AutoShape 3"/>
            <p:cNvSpPr>
              <a:spLocks noChangeArrowheads="1"/>
            </p:cNvSpPr>
            <p:nvPr/>
          </p:nvSpPr>
          <p:spPr bwMode="auto">
            <a:xfrm>
              <a:off x="4439" y="13336"/>
              <a:ext cx="898" cy="390"/>
            </a:xfrm>
            <a:prstGeom prst="flowChartTerminator">
              <a:avLst/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US" altLang="ja-JP" sz="1400" b="0" i="0" u="none" strike="noStrike" cap="none" normalizeH="0" baseline="0">
                  <a:ln>
                    <a:noFill/>
                  </a:ln>
                  <a:solidFill>
                    <a:schemeClr val="tx1"/>
                  </a:solidFill>
                  <a:effectLst/>
                  <a:ea typeface="MS Mincho" panose="02020609040205080304" pitchFamily="49" charset="-128"/>
                  <a:cs typeface="Times New Roman" panose="02020603050405020304" pitchFamily="18" charset="0"/>
                </a:rPr>
                <a:t>End</a:t>
              </a:r>
              <a:endParaRPr kumimoji="0" lang="en-US" altLang="ja-JP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endParaRPr kumimoji="0" lang="en-US" altLang="ja-JP" sz="14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</a:endParaRPr>
            </a:p>
          </p:txBody>
        </p:sp>
      </p:grpSp>
      <p:sp>
        <p:nvSpPr>
          <p:cNvPr id="4" name="TextBox 3">
            <a:extLst>
              <a:ext uri="{FF2B5EF4-FFF2-40B4-BE49-F238E27FC236}">
                <a16:creationId xmlns:a16="http://schemas.microsoft.com/office/drawing/2014/main" id="{1383FF45-D243-D347-ADB2-2FB72F9D1010}"/>
              </a:ext>
            </a:extLst>
          </p:cNvPr>
          <p:cNvSpPr txBox="1"/>
          <p:nvPr/>
        </p:nvSpPr>
        <p:spPr>
          <a:xfrm>
            <a:off x="762000" y="5553670"/>
            <a:ext cx="2801664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ms-MY" sz="1600" b="1">
                <a:solidFill>
                  <a:srgbClr val="FF0000"/>
                </a:solidFill>
              </a:rPr>
              <a:t>%</a:t>
            </a:r>
            <a:r>
              <a:rPr lang="ms-MY" sz="1600"/>
              <a:t> = modulus operator,</a:t>
            </a:r>
          </a:p>
          <a:p>
            <a:r>
              <a:rPr lang="ms-MY" sz="1600"/>
              <a:t>       ... take the remainder from </a:t>
            </a:r>
          </a:p>
          <a:p>
            <a:r>
              <a:rPr lang="ms-MY" sz="1600"/>
              <a:t>           a division operation </a:t>
            </a:r>
          </a:p>
        </p:txBody>
      </p:sp>
    </p:spTree>
    <p:extLst>
      <p:ext uri="{BB962C8B-B14F-4D97-AF65-F5344CB8AC3E}">
        <p14:creationId xmlns:p14="http://schemas.microsoft.com/office/powerpoint/2010/main" val="28347330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F078BB-60CF-0243-B099-D3DA44B08E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s-MY"/>
              <a:t>Weekly schedule</a:t>
            </a:r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D8FC41D4-F9CA-3347-AB8D-E3A921B0A6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1219200"/>
            <a:ext cx="6781800" cy="5117317"/>
          </a:xfrm>
        </p:spPr>
      </p:pic>
    </p:spTree>
    <p:extLst>
      <p:ext uri="{BB962C8B-B14F-4D97-AF65-F5344CB8AC3E}">
        <p14:creationId xmlns:p14="http://schemas.microsoft.com/office/powerpoint/2010/main" val="1857303601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039BD33-EB91-EE4A-88F9-80D04B1ACE8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11500" y="2038350"/>
            <a:ext cx="2921000" cy="2781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9533872"/>
      </p:ext>
    </p:extLst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1"/>
            <a:ext cx="7583487" cy="850900"/>
          </a:xfrm>
          <a:prstGeom prst="snip2DiagRect">
            <a:avLst/>
          </a:prstGeom>
          <a:solidFill>
            <a:schemeClr val="accent3">
              <a:lumMod val="20000"/>
              <a:lumOff val="80000"/>
            </a:schemeClr>
          </a:solidFill>
          <a:effectLst>
            <a:innerShdw blurRad="63500" dist="50800" dir="2700000">
              <a:prstClr val="black">
                <a:alpha val="50000"/>
              </a:prstClr>
            </a:innerShdw>
            <a:reflection blurRad="6350" stA="52000" endA="300" endPos="35000" dir="5400000" sy="-100000" algn="bl" rotWithShape="0"/>
          </a:effectLst>
        </p:spPr>
        <p:txBody>
          <a:bodyPr/>
          <a:lstStyle/>
          <a:p>
            <a:r>
              <a:rPr lang="en-GB" cap="none" dirty="0"/>
              <a:t>Flowchart Structures: Repetition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3485754"/>
      </p:ext>
    </p:extLst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154687"/>
            <a:ext cx="6781800" cy="759713"/>
          </a:xfrm>
        </p:spPr>
        <p:txBody>
          <a:bodyPr/>
          <a:lstStyle/>
          <a:p>
            <a:r>
              <a:rPr lang="en-US" altLang="en-US" dirty="0">
                <a:latin typeface="Tahoma" panose="020B0604030504040204" pitchFamily="34" charset="0"/>
              </a:rPr>
              <a:t>Repetition Structure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19550" y="1371600"/>
            <a:ext cx="8229600" cy="1342382"/>
          </a:xfrm>
          <a:prstGeom prst="roundRect">
            <a:avLst>
              <a:gd name="adj" fmla="val 11977"/>
            </a:avLst>
          </a:prstGeom>
        </p:spPr>
        <p:txBody>
          <a:bodyPr/>
          <a:lstStyle/>
          <a:p>
            <a:pPr>
              <a:defRPr/>
            </a:pPr>
            <a:r>
              <a:rPr lang="ms-MY" b="1">
                <a:solidFill>
                  <a:srgbClr val="FFFF00"/>
                </a:solidFill>
              </a:rPr>
              <a:t>Repetition</a:t>
            </a:r>
            <a:r>
              <a:rPr lang="ms-MY"/>
              <a:t> allows for a </a:t>
            </a:r>
            <a:r>
              <a:rPr lang="ms-MY" b="1">
                <a:solidFill>
                  <a:srgbClr val="FFFF00"/>
                </a:solidFill>
              </a:rPr>
              <a:t>portion</a:t>
            </a:r>
            <a:r>
              <a:rPr lang="ms-MY"/>
              <a:t> of an </a:t>
            </a:r>
            <a:r>
              <a:rPr lang="ms-MY" b="1">
                <a:solidFill>
                  <a:srgbClr val="FFFF00"/>
                </a:solidFill>
              </a:rPr>
              <a:t>algorithm</a:t>
            </a:r>
            <a:r>
              <a:rPr lang="ms-MY"/>
              <a:t> or computer program to be done </a:t>
            </a:r>
            <a:r>
              <a:rPr lang="ms-MY" b="1">
                <a:solidFill>
                  <a:srgbClr val="FFFF00"/>
                </a:solidFill>
              </a:rPr>
              <a:t>any number of times</a:t>
            </a:r>
            <a:r>
              <a:rPr lang="ms-MY"/>
              <a:t> dependent on some condition being met.</a:t>
            </a:r>
            <a:endParaRPr lang="en-MY" kern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447624" y="2819400"/>
            <a:ext cx="8229600" cy="914400"/>
          </a:xfrm>
          <a:prstGeom prst="roundRect">
            <a:avLst>
              <a:gd name="adj" fmla="val 11877"/>
            </a:avLst>
          </a:prstGeom>
        </p:spPr>
        <p:txBody>
          <a:bodyPr anchor="ctr" anchorCtr="0"/>
          <a:lstStyle/>
          <a:p>
            <a:pPr>
              <a:defRPr/>
            </a:pPr>
            <a:r>
              <a:rPr lang="ms-MY"/>
              <a:t>An occurrence of repetition is usually known as </a:t>
            </a:r>
            <a:r>
              <a:rPr lang="ms-MY" b="1"/>
              <a:t>a </a:t>
            </a:r>
            <a:r>
              <a:rPr lang="ms-MY" b="1">
                <a:solidFill>
                  <a:srgbClr val="FFFF00"/>
                </a:solidFill>
              </a:rPr>
              <a:t>loop</a:t>
            </a:r>
            <a:r>
              <a:rPr lang="ms-MY"/>
              <a:t>.</a:t>
            </a:r>
            <a:endParaRPr lang="en-MY" kern="0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55645" y="3886200"/>
            <a:ext cx="8229600" cy="2295165"/>
          </a:xfrm>
        </p:spPr>
        <p:txBody>
          <a:bodyPr anchor="ctr" anchorCtr="0"/>
          <a:lstStyle/>
          <a:p>
            <a:r>
              <a:rPr lang="ms-MY"/>
              <a:t>An </a:t>
            </a:r>
            <a:r>
              <a:rPr lang="ms-MY" b="1">
                <a:solidFill>
                  <a:srgbClr val="FFFF00"/>
                </a:solidFill>
              </a:rPr>
              <a:t>essential feature</a:t>
            </a:r>
            <a:r>
              <a:rPr lang="ms-MY"/>
              <a:t> of repetition is that </a:t>
            </a:r>
          </a:p>
          <a:p>
            <a:pPr lvl="1"/>
            <a:r>
              <a:rPr lang="ms-MY" sz="2400"/>
              <a:t>each loop has a </a:t>
            </a:r>
            <a:r>
              <a:rPr lang="ms-MY" sz="2400" b="1">
                <a:solidFill>
                  <a:srgbClr val="FFFF00"/>
                </a:solidFill>
              </a:rPr>
              <a:t>termination condition</a:t>
            </a:r>
            <a:r>
              <a:rPr lang="ms-MY" sz="2400"/>
              <a:t> to </a:t>
            </a:r>
            <a:r>
              <a:rPr lang="ms-MY" sz="2400" b="1"/>
              <a:t>stop</a:t>
            </a:r>
            <a:r>
              <a:rPr lang="ms-MY" sz="2400"/>
              <a:t> the repetition, </a:t>
            </a:r>
          </a:p>
          <a:p>
            <a:pPr lvl="1"/>
            <a:r>
              <a:rPr lang="ms-MY" sz="2400"/>
              <a:t>or the loop may never completes execution (an </a:t>
            </a:r>
            <a:r>
              <a:rPr lang="ms-MY" sz="2400" b="1">
                <a:solidFill>
                  <a:srgbClr val="FFFF00"/>
                </a:solidFill>
              </a:rPr>
              <a:t>infinite loop</a:t>
            </a:r>
            <a:r>
              <a:rPr lang="ms-MY" sz="2400"/>
              <a:t>).</a:t>
            </a:r>
            <a:endParaRPr lang="en-MY" kern="0" dirty="0"/>
          </a:p>
        </p:txBody>
      </p:sp>
    </p:spTree>
    <p:extLst>
      <p:ext uri="{BB962C8B-B14F-4D97-AF65-F5344CB8AC3E}">
        <p14:creationId xmlns:p14="http://schemas.microsoft.com/office/powerpoint/2010/main" val="16035327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  <p:bldP spid="5" grpId="0" uiExpand="1" build="p" animBg="1"/>
    </p:bld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154687"/>
            <a:ext cx="6781800" cy="759713"/>
          </a:xfrm>
        </p:spPr>
        <p:txBody>
          <a:bodyPr/>
          <a:lstStyle/>
          <a:p>
            <a:r>
              <a:rPr lang="en-US" altLang="en-US" dirty="0">
                <a:latin typeface="Tahoma" panose="020B0604030504040204" pitchFamily="34" charset="0"/>
              </a:rPr>
              <a:t>Repetition Structure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419550" y="1570982"/>
            <a:ext cx="8229600" cy="1934218"/>
          </a:xfrm>
          <a:prstGeom prst="roundRect">
            <a:avLst>
              <a:gd name="adj" fmla="val 11977"/>
            </a:avLst>
          </a:prstGeom>
        </p:spPr>
        <p:txBody>
          <a:bodyPr/>
          <a:lstStyle/>
          <a:p>
            <a:r>
              <a:rPr lang="ms-MY"/>
              <a:t>The termination condition can be checked or tested</a:t>
            </a:r>
          </a:p>
          <a:p>
            <a:pPr lvl="1"/>
            <a:r>
              <a:rPr lang="ms-MY" sz="2400"/>
              <a:t>at the </a:t>
            </a:r>
            <a:r>
              <a:rPr lang="ms-MY" sz="2400" b="1">
                <a:solidFill>
                  <a:srgbClr val="FFFF00"/>
                </a:solidFill>
              </a:rPr>
              <a:t>beginning</a:t>
            </a:r>
            <a:r>
              <a:rPr lang="ms-MY" sz="2400"/>
              <a:t> and is known as a </a:t>
            </a:r>
            <a:r>
              <a:rPr lang="ms-MY" sz="2400" b="1">
                <a:solidFill>
                  <a:srgbClr val="FFFF00"/>
                </a:solidFill>
              </a:rPr>
              <a:t>pre-test loop</a:t>
            </a:r>
            <a:r>
              <a:rPr lang="ms-MY" sz="2400"/>
              <a:t> or</a:t>
            </a:r>
          </a:p>
          <a:p>
            <a:pPr lvl="1"/>
            <a:r>
              <a:rPr lang="ms-MY" sz="2400"/>
              <a:t>at the </a:t>
            </a:r>
            <a:r>
              <a:rPr lang="ms-MY" sz="2400" b="1">
                <a:solidFill>
                  <a:srgbClr val="FFFF00"/>
                </a:solidFill>
              </a:rPr>
              <a:t>end</a:t>
            </a:r>
            <a:r>
              <a:rPr lang="ms-MY" sz="2400"/>
              <a:t> of the loop and is known as a </a:t>
            </a:r>
            <a:r>
              <a:rPr lang="ms-MY" sz="2400" b="1">
                <a:solidFill>
                  <a:srgbClr val="FFFF00"/>
                </a:solidFill>
              </a:rPr>
              <a:t>post-test loop</a:t>
            </a:r>
            <a:r>
              <a:rPr lang="ms-MY" sz="2400"/>
              <a:t>.</a:t>
            </a:r>
            <a:endParaRPr lang="en-MY" kern="0" dirty="0"/>
          </a:p>
        </p:txBody>
      </p:sp>
    </p:spTree>
    <p:extLst>
      <p:ext uri="{BB962C8B-B14F-4D97-AF65-F5344CB8AC3E}">
        <p14:creationId xmlns:p14="http://schemas.microsoft.com/office/powerpoint/2010/main" val="1484165883"/>
      </p:ext>
    </p:extLst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34" name="Rectangle 2"/>
          <p:cNvSpPr>
            <a:spLocks noGrp="1" noChangeArrowheads="1"/>
          </p:cNvSpPr>
          <p:nvPr>
            <p:ph type="title"/>
          </p:nvPr>
        </p:nvSpPr>
        <p:spPr>
          <a:xfrm>
            <a:off x="2133600" y="152400"/>
            <a:ext cx="6705600" cy="1143000"/>
          </a:xfrm>
        </p:spPr>
        <p:txBody>
          <a:bodyPr/>
          <a:lstStyle/>
          <a:p>
            <a:pPr marL="342900" indent="-342900"/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Repetition Structure: </a:t>
            </a:r>
            <a:b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</a:b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Pre-Test Loop</a:t>
            </a:r>
            <a:endParaRPr lang="en-US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 bwMode="auto">
          <a:xfrm>
            <a:off x="401391" y="1676400"/>
            <a:ext cx="8229600" cy="46522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0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In pseudocode, pre-test loop is expressed as:</a:t>
            </a:r>
          </a:p>
        </p:txBody>
      </p:sp>
      <p:sp>
        <p:nvSpPr>
          <p:cNvPr id="69636" name="Rounded Rectangle 4"/>
          <p:cNvSpPr>
            <a:spLocks noChangeArrowheads="1"/>
          </p:cNvSpPr>
          <p:nvPr/>
        </p:nvSpPr>
        <p:spPr bwMode="auto">
          <a:xfrm>
            <a:off x="609600" y="2362200"/>
            <a:ext cx="7391400" cy="3276600"/>
          </a:xfrm>
          <a:prstGeom prst="roundRect">
            <a:avLst>
              <a:gd name="adj" fmla="val 16667"/>
            </a:avLst>
          </a:prstGeom>
          <a:solidFill>
            <a:srgbClr val="CC0000">
              <a:alpha val="30980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800" b="1" dirty="0">
                <a:latin typeface="Courier New" panose="02070309020205020404" pitchFamily="49" charset="0"/>
                <a:cs typeface="Courier New" panose="02070309020205020404" pitchFamily="49" charset="0"/>
              </a:rPr>
              <a:t>Pseudocode</a:t>
            </a:r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/>
            <a:r>
              <a:rPr lang="en-US" altLang="en-US" sz="2800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n. 	</a:t>
            </a:r>
            <a:r>
              <a:rPr lang="en-US" altLang="en-US" sz="2800" b="1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while</a:t>
            </a:r>
            <a:r>
              <a:rPr lang="en-US" altLang="en-US" sz="2800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condition is true</a:t>
            </a:r>
          </a:p>
          <a:p>
            <a:pPr eaLnBrk="1" hangingPunct="1"/>
            <a:r>
              <a:rPr lang="en-US" altLang="en-US" sz="2800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n.1 statement</a:t>
            </a:r>
          </a:p>
          <a:p>
            <a:pPr eaLnBrk="1" hangingPunct="1"/>
            <a:r>
              <a:rPr lang="en-US" altLang="en-US" sz="2800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			:</a:t>
            </a:r>
          </a:p>
          <a:p>
            <a:pPr eaLnBrk="1" hangingPunct="1"/>
            <a:r>
              <a:rPr lang="en-US" altLang="en-US" sz="2800" dirty="0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n+1. </a:t>
            </a:r>
            <a:r>
              <a:rPr lang="en-US" altLang="en-US" sz="2800" b="1" dirty="0" err="1">
                <a:solidFill>
                  <a:srgbClr val="0070C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end_while</a:t>
            </a:r>
            <a:endParaRPr lang="en-US" altLang="en-US" sz="2800" b="1" dirty="0">
              <a:solidFill>
                <a:srgbClr val="0070C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eaLnBrk="1" hangingPunct="1"/>
            <a:r>
              <a:rPr lang="en-US" altLang="en-US" sz="2800" dirty="0">
                <a:latin typeface="Courier New" panose="02070309020205020404" pitchFamily="49" charset="0"/>
                <a:cs typeface="Courier New" panose="02070309020205020404" pitchFamily="49" charset="0"/>
              </a:rPr>
              <a:t>:</a:t>
            </a:r>
          </a:p>
          <a:p>
            <a:pPr eaLnBrk="1" hangingPunct="1"/>
            <a:endParaRPr lang="en-MY" altLang="en-US" sz="2800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Rectangle 3">
            <a:extLst>
              <a:ext uri="{FF2B5EF4-FFF2-40B4-BE49-F238E27FC236}">
                <a16:creationId xmlns:a16="http://schemas.microsoft.com/office/drawing/2014/main" id="{DF62E7AD-F262-634D-A245-52F22424AA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200" y="5867400"/>
            <a:ext cx="8229600" cy="465221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eaLnBrk="0" hangingPunct="0">
              <a:spcBef>
                <a:spcPct val="20000"/>
              </a:spcBef>
              <a:buFontTx/>
              <a:buChar char="•"/>
              <a:defRPr/>
            </a:pPr>
            <a:r>
              <a:rPr lang="en-US" sz="20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… requires the use of the keywords </a:t>
            </a:r>
            <a:r>
              <a:rPr lang="en-US" sz="2400" b="1" dirty="0">
                <a:solidFill>
                  <a:srgbClr val="FF0000"/>
                </a:solidFill>
                <a:highlight>
                  <a:srgbClr val="FFFF00"/>
                </a:highlight>
                <a:latin typeface="Courier New" pitchFamily="49" charset="0"/>
                <a:cs typeface="Courier New" pitchFamily="49" charset="0"/>
              </a:rPr>
              <a:t>while</a:t>
            </a:r>
            <a:r>
              <a:rPr lang="en-US" sz="2000" dirty="0">
                <a:solidFill>
                  <a:schemeClr val="tx2"/>
                </a:solidFill>
                <a:latin typeface="Courier New" pitchFamily="49" charset="0"/>
                <a:cs typeface="Courier New" pitchFamily="49" charset="0"/>
              </a:rPr>
              <a:t> </a:t>
            </a:r>
            <a:r>
              <a:rPr lang="en-US" sz="2000" dirty="0">
                <a:solidFill>
                  <a:schemeClr val="tx2"/>
                </a:solidFill>
                <a:latin typeface="Trebuchet MS" pitchFamily="34" charset="0"/>
                <a:cs typeface="Arial" charset="0"/>
              </a:rPr>
              <a:t>for pre-test loop.</a:t>
            </a:r>
          </a:p>
        </p:txBody>
      </p:sp>
    </p:spTree>
    <p:extLst>
      <p:ext uri="{BB962C8B-B14F-4D97-AF65-F5344CB8AC3E}">
        <p14:creationId xmlns:p14="http://schemas.microsoft.com/office/powerpoint/2010/main" val="1508540226"/>
      </p:ext>
    </p:extLst>
  </p:cSld>
  <p:clrMapOvr>
    <a:masterClrMapping/>
  </p:clrMapOvr>
  <p:transition/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659" name="Rectangle 4"/>
          <p:cNvSpPr>
            <a:spLocks noChangeArrowheads="1"/>
          </p:cNvSpPr>
          <p:nvPr/>
        </p:nvSpPr>
        <p:spPr bwMode="auto">
          <a:xfrm>
            <a:off x="3200400" y="2255085"/>
            <a:ext cx="2971800" cy="29718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prstDash val="dash"/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endParaRPr lang="en-MY" altLang="en-US"/>
          </a:p>
        </p:txBody>
      </p:sp>
      <p:sp>
        <p:nvSpPr>
          <p:cNvPr id="70680" name="Line 11"/>
          <p:cNvSpPr>
            <a:spLocks noChangeShapeType="1"/>
          </p:cNvSpPr>
          <p:nvPr/>
        </p:nvSpPr>
        <p:spPr bwMode="auto">
          <a:xfrm>
            <a:off x="4686300" y="2072853"/>
            <a:ext cx="0" cy="815974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81" name="Line 12"/>
          <p:cNvSpPr>
            <a:spLocks noChangeShapeType="1"/>
          </p:cNvSpPr>
          <p:nvPr/>
        </p:nvSpPr>
        <p:spPr bwMode="auto">
          <a:xfrm>
            <a:off x="4686300" y="3498427"/>
            <a:ext cx="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83" name="AutoShape 14"/>
          <p:cNvSpPr>
            <a:spLocks noChangeArrowheads="1"/>
          </p:cNvSpPr>
          <p:nvPr/>
        </p:nvSpPr>
        <p:spPr bwMode="auto">
          <a:xfrm>
            <a:off x="3743325" y="2888827"/>
            <a:ext cx="1885950" cy="609600"/>
          </a:xfrm>
          <a:prstGeom prst="flowChartDecision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400">
                <a:latin typeface="Trebuchet MS" panose="020B0603020202020204" pitchFamily="34" charset="0"/>
              </a:rPr>
              <a:t>condition</a:t>
            </a:r>
          </a:p>
        </p:txBody>
      </p:sp>
      <p:sp>
        <p:nvSpPr>
          <p:cNvPr id="70684" name="Rectangle 15"/>
          <p:cNvSpPr>
            <a:spLocks noChangeArrowheads="1"/>
          </p:cNvSpPr>
          <p:nvPr/>
        </p:nvSpPr>
        <p:spPr bwMode="auto">
          <a:xfrm>
            <a:off x="3900488" y="3955627"/>
            <a:ext cx="1571625" cy="4572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600">
                <a:latin typeface="Trebuchet MS" panose="020B0603020202020204" pitchFamily="34" charset="0"/>
              </a:rPr>
              <a:t>body of loop</a:t>
            </a:r>
          </a:p>
        </p:txBody>
      </p:sp>
      <p:sp>
        <p:nvSpPr>
          <p:cNvPr id="70685" name="Line 16"/>
          <p:cNvSpPr>
            <a:spLocks noChangeShapeType="1"/>
          </p:cNvSpPr>
          <p:nvPr/>
        </p:nvSpPr>
        <p:spPr bwMode="auto">
          <a:xfrm>
            <a:off x="4686300" y="4412827"/>
            <a:ext cx="0" cy="304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86" name="Line 17"/>
          <p:cNvSpPr>
            <a:spLocks noChangeShapeType="1"/>
          </p:cNvSpPr>
          <p:nvPr/>
        </p:nvSpPr>
        <p:spPr bwMode="auto">
          <a:xfrm flipH="1">
            <a:off x="3429000" y="4717627"/>
            <a:ext cx="1257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87" name="Line 18"/>
          <p:cNvSpPr>
            <a:spLocks noChangeShapeType="1"/>
          </p:cNvSpPr>
          <p:nvPr/>
        </p:nvSpPr>
        <p:spPr bwMode="auto">
          <a:xfrm flipV="1">
            <a:off x="3429000" y="2584027"/>
            <a:ext cx="0" cy="2133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88" name="Line 19"/>
          <p:cNvSpPr>
            <a:spLocks noChangeShapeType="1"/>
          </p:cNvSpPr>
          <p:nvPr/>
        </p:nvSpPr>
        <p:spPr bwMode="auto">
          <a:xfrm>
            <a:off x="3429000" y="2590800"/>
            <a:ext cx="1257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89" name="Line 20"/>
          <p:cNvSpPr>
            <a:spLocks noChangeShapeType="1"/>
          </p:cNvSpPr>
          <p:nvPr/>
        </p:nvSpPr>
        <p:spPr bwMode="auto">
          <a:xfrm>
            <a:off x="5629275" y="3200400"/>
            <a:ext cx="314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90" name="Line 21"/>
          <p:cNvSpPr>
            <a:spLocks noChangeShapeType="1"/>
          </p:cNvSpPr>
          <p:nvPr/>
        </p:nvSpPr>
        <p:spPr bwMode="auto">
          <a:xfrm>
            <a:off x="5943600" y="3200400"/>
            <a:ext cx="0" cy="1828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91" name="Line 22"/>
          <p:cNvSpPr>
            <a:spLocks noChangeShapeType="1"/>
          </p:cNvSpPr>
          <p:nvPr/>
        </p:nvSpPr>
        <p:spPr bwMode="auto">
          <a:xfrm flipH="1">
            <a:off x="4686300" y="5029200"/>
            <a:ext cx="1257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92" name="Line 23"/>
          <p:cNvSpPr>
            <a:spLocks noChangeShapeType="1"/>
          </p:cNvSpPr>
          <p:nvPr/>
        </p:nvSpPr>
        <p:spPr bwMode="auto">
          <a:xfrm>
            <a:off x="4686300" y="5029200"/>
            <a:ext cx="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64" name="Text Box 25"/>
          <p:cNvSpPr txBox="1">
            <a:spLocks noChangeArrowheads="1"/>
          </p:cNvSpPr>
          <p:nvPr/>
        </p:nvSpPr>
        <p:spPr bwMode="auto">
          <a:xfrm>
            <a:off x="533400" y="1447800"/>
            <a:ext cx="7845425" cy="461665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xtLst/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2400" dirty="0">
                <a:latin typeface="Trebuchet MS" panose="020B0603020202020204" pitchFamily="34" charset="0"/>
              </a:rPr>
              <a:t>In </a:t>
            </a:r>
            <a:r>
              <a:rPr lang="en-US" altLang="en-US" sz="2400" b="1" dirty="0">
                <a:latin typeface="Trebuchet MS" panose="020B0603020202020204" pitchFamily="34" charset="0"/>
              </a:rPr>
              <a:t>flowcharting</a:t>
            </a:r>
            <a:r>
              <a:rPr lang="en-US" altLang="en-US" sz="2400" dirty="0">
                <a:latin typeface="Trebuchet MS" panose="020B0603020202020204" pitchFamily="34" charset="0"/>
              </a:rPr>
              <a:t>, pre-test loop is expressed as:</a:t>
            </a:r>
          </a:p>
        </p:txBody>
      </p:sp>
      <p:sp>
        <p:nvSpPr>
          <p:cNvPr id="70665" name="Rectangle 26"/>
          <p:cNvSpPr>
            <a:spLocks noChangeArrowheads="1"/>
          </p:cNvSpPr>
          <p:nvPr/>
        </p:nvSpPr>
        <p:spPr bwMode="auto">
          <a:xfrm>
            <a:off x="4686300" y="3581400"/>
            <a:ext cx="62865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en-US" altLang="en-US" sz="1400">
                <a:latin typeface="Trebuchet MS" panose="020B0603020202020204" pitchFamily="34" charset="0"/>
              </a:rPr>
              <a:t>TRUE</a:t>
            </a:r>
          </a:p>
        </p:txBody>
      </p:sp>
      <p:sp>
        <p:nvSpPr>
          <p:cNvPr id="70666" name="Rectangle 27"/>
          <p:cNvSpPr>
            <a:spLocks noChangeArrowheads="1"/>
          </p:cNvSpPr>
          <p:nvPr/>
        </p:nvSpPr>
        <p:spPr bwMode="auto">
          <a:xfrm>
            <a:off x="5410200" y="2895600"/>
            <a:ext cx="685800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>
                <a:latin typeface="Trebuchet MS" panose="020B0603020202020204" pitchFamily="34" charset="0"/>
              </a:rPr>
              <a:t>FALSE</a:t>
            </a:r>
          </a:p>
        </p:txBody>
      </p:sp>
      <p:sp>
        <p:nvSpPr>
          <p:cNvPr id="70669" name="Line 30"/>
          <p:cNvSpPr>
            <a:spLocks noChangeShapeType="1"/>
          </p:cNvSpPr>
          <p:nvPr/>
        </p:nvSpPr>
        <p:spPr bwMode="auto">
          <a:xfrm>
            <a:off x="4686300" y="3498850"/>
            <a:ext cx="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87" name="AutoShape 32"/>
          <p:cNvSpPr>
            <a:spLocks noChangeArrowheads="1"/>
          </p:cNvSpPr>
          <p:nvPr/>
        </p:nvSpPr>
        <p:spPr bwMode="auto">
          <a:xfrm>
            <a:off x="3743325" y="2889250"/>
            <a:ext cx="1885950" cy="609600"/>
          </a:xfrm>
          <a:prstGeom prst="flowChartDecision">
            <a:avLst/>
          </a:prstGeom>
          <a:solidFill>
            <a:srgbClr val="FFFFFF"/>
          </a:solidFill>
          <a:ln w="2540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en-US" altLang="en-US" sz="1200">
                <a:latin typeface="Trebuchet MS" panose="020B0603020202020204" pitchFamily="34" charset="0"/>
              </a:rPr>
              <a:t>condition</a:t>
            </a:r>
          </a:p>
        </p:txBody>
      </p:sp>
      <p:grpSp>
        <p:nvGrpSpPr>
          <p:cNvPr id="4" name="Group 33"/>
          <p:cNvGrpSpPr>
            <a:grpSpLocks/>
          </p:cNvGrpSpPr>
          <p:nvPr/>
        </p:nvGrpSpPr>
        <p:grpSpPr bwMode="auto">
          <a:xfrm>
            <a:off x="3429000" y="2584450"/>
            <a:ext cx="1257300" cy="2133600"/>
            <a:chOff x="960" y="1580"/>
            <a:chExt cx="792" cy="1344"/>
          </a:xfrm>
        </p:grpSpPr>
        <p:sp>
          <p:nvSpPr>
            <p:cNvPr id="70676" name="Line 34"/>
            <p:cNvSpPr>
              <a:spLocks noChangeShapeType="1"/>
            </p:cNvSpPr>
            <p:nvPr/>
          </p:nvSpPr>
          <p:spPr bwMode="auto">
            <a:xfrm>
              <a:off x="1752" y="2732"/>
              <a:ext cx="0" cy="192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677" name="Line 35"/>
            <p:cNvSpPr>
              <a:spLocks noChangeShapeType="1"/>
            </p:cNvSpPr>
            <p:nvPr/>
          </p:nvSpPr>
          <p:spPr bwMode="auto">
            <a:xfrm flipH="1">
              <a:off x="960" y="2924"/>
              <a:ext cx="792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678" name="Line 36"/>
            <p:cNvSpPr>
              <a:spLocks noChangeShapeType="1"/>
            </p:cNvSpPr>
            <p:nvPr/>
          </p:nvSpPr>
          <p:spPr bwMode="auto">
            <a:xfrm flipV="1">
              <a:off x="960" y="1580"/>
              <a:ext cx="0" cy="1344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  <p:sp>
          <p:nvSpPr>
            <p:cNvPr id="70679" name="Line 37"/>
            <p:cNvSpPr>
              <a:spLocks noChangeShapeType="1"/>
            </p:cNvSpPr>
            <p:nvPr/>
          </p:nvSpPr>
          <p:spPr bwMode="auto">
            <a:xfrm>
              <a:off x="960" y="1584"/>
              <a:ext cx="792" cy="0"/>
            </a:xfrm>
            <a:prstGeom prst="line">
              <a:avLst/>
            </a:prstGeom>
            <a:noFill/>
            <a:ln w="25400">
              <a:solidFill>
                <a:srgbClr val="FF00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/>
            </a:p>
          </p:txBody>
        </p:sp>
      </p:grpSp>
      <p:sp>
        <p:nvSpPr>
          <p:cNvPr id="70673" name="Line 38"/>
          <p:cNvSpPr>
            <a:spLocks noChangeShapeType="1"/>
          </p:cNvSpPr>
          <p:nvPr/>
        </p:nvSpPr>
        <p:spPr bwMode="auto">
          <a:xfrm>
            <a:off x="5629275" y="3200400"/>
            <a:ext cx="314325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74" name="Line 39"/>
          <p:cNvSpPr>
            <a:spLocks noChangeShapeType="1"/>
          </p:cNvSpPr>
          <p:nvPr/>
        </p:nvSpPr>
        <p:spPr bwMode="auto">
          <a:xfrm flipH="1">
            <a:off x="4686300" y="5029200"/>
            <a:ext cx="1257300" cy="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0675" name="Line 40"/>
          <p:cNvSpPr>
            <a:spLocks noChangeShapeType="1"/>
          </p:cNvSpPr>
          <p:nvPr/>
        </p:nvSpPr>
        <p:spPr bwMode="auto">
          <a:xfrm>
            <a:off x="4686300" y="5029200"/>
            <a:ext cx="0" cy="4572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38" name="Rectangle 2">
            <a:extLst>
              <a:ext uri="{FF2B5EF4-FFF2-40B4-BE49-F238E27FC236}">
                <a16:creationId xmlns:a16="http://schemas.microsoft.com/office/drawing/2014/main" id="{15A78569-43EA-204B-8DC9-408B86C93861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152400"/>
            <a:ext cx="6705600" cy="1143000"/>
          </a:xfrm>
        </p:spPr>
        <p:txBody>
          <a:bodyPr/>
          <a:lstStyle/>
          <a:p>
            <a:pPr marL="342900" indent="-342900"/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Repetition Structure: </a:t>
            </a:r>
            <a:b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</a:b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Pre-Test Loop</a:t>
            </a:r>
            <a:endParaRPr lang="en-US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9" name="Text Box 25">
            <a:extLst>
              <a:ext uri="{FF2B5EF4-FFF2-40B4-BE49-F238E27FC236}">
                <a16:creationId xmlns:a16="http://schemas.microsoft.com/office/drawing/2014/main" id="{9932A346-D9CE-F64C-818F-A5D02DE9FE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5638800"/>
            <a:ext cx="7848600" cy="830997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  <a:ln>
            <a:noFill/>
          </a:ln>
          <a:extLst/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lvl="0" eaLnBrk="1" hangingPunct="1">
              <a:defRPr/>
            </a:pPr>
            <a:r>
              <a:rPr lang="en-US" altLang="en-US" sz="2400" dirty="0">
                <a:latin typeface="Trebuchet MS" panose="020B0603020202020204" pitchFamily="34" charset="0"/>
              </a:rPr>
              <a:t>While a set condition is true, repeat statement (body of loop)</a:t>
            </a:r>
          </a:p>
        </p:txBody>
      </p:sp>
    </p:spTree>
    <p:extLst>
      <p:ext uri="{BB962C8B-B14F-4D97-AF65-F5344CB8AC3E}">
        <p14:creationId xmlns:p14="http://schemas.microsoft.com/office/powerpoint/2010/main" val="2984467280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 nodeType="clickPar">
                      <p:stCondLst>
                        <p:cond delay="indefinite"/>
                      </p:stCondLst>
                      <p:childTnLst>
                        <p:par>
                          <p:cTn id="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7" grpId="0" animBg="1" autoUpdateAnimBg="0"/>
    </p:bld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1000" y="1981200"/>
            <a:ext cx="8229600" cy="1143000"/>
          </a:xfrm>
          <a:prstGeom prst="roundRect">
            <a:avLst>
              <a:gd name="adj" fmla="val 11977"/>
            </a:avLst>
          </a:prstGeom>
        </p:spPr>
        <p:txBody>
          <a:bodyPr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Counter: Can be used to control execution of the loop (loop control variable)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>
          <a:xfrm>
            <a:off x="381000" y="3375141"/>
            <a:ext cx="8229600" cy="1066800"/>
          </a:xfrm>
          <a:prstGeom prst="roundRect">
            <a:avLst>
              <a:gd name="adj" fmla="val 11877"/>
            </a:avLst>
          </a:prstGeom>
        </p:spPr>
        <p:txBody>
          <a:bodyPr anchor="ctr" anchorCtr="0"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It will increment or decrement each time a loop repeat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409074" y="4675696"/>
            <a:ext cx="8229600" cy="981435"/>
          </a:xfrm>
        </p:spPr>
        <p:txBody>
          <a:bodyPr anchor="ctr" anchorCtr="0"/>
          <a:lstStyle/>
          <a:p>
            <a:pPr eaLnBrk="1" hangingPunct="1">
              <a:buFont typeface="Arial" panose="020B0604020202020204" pitchFamily="34" charset="0"/>
              <a:buChar char="•"/>
            </a:pPr>
            <a:r>
              <a:rPr lang="en-MY" altLang="en-US" dirty="0"/>
              <a:t>Must be initialized before entering a loop</a:t>
            </a:r>
          </a:p>
        </p:txBody>
      </p:sp>
      <p:sp>
        <p:nvSpPr>
          <p:cNvPr id="8" name="Rectangle 2">
            <a:extLst>
              <a:ext uri="{FF2B5EF4-FFF2-40B4-BE49-F238E27FC236}">
                <a16:creationId xmlns:a16="http://schemas.microsoft.com/office/drawing/2014/main" id="{06221F22-6FCC-4F45-A3DC-B15654C9858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33600" y="152400"/>
            <a:ext cx="6705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000" b="1" kern="120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pitchFamily="-112" charset="0"/>
              </a:defRPr>
            </a:lvl9pPr>
          </a:lstStyle>
          <a:p>
            <a:pPr marL="342900" indent="-342900"/>
            <a:r>
              <a:rPr lang="en-US" altLang="en-US" sz="3600" dirty="0">
                <a:latin typeface="Tahoma" panose="020B0604030504040204" pitchFamily="34" charset="0"/>
              </a:rPr>
              <a:t>Repetition Structure: </a:t>
            </a:r>
            <a:br>
              <a:rPr lang="en-US" altLang="en-US" sz="3600" dirty="0">
                <a:latin typeface="Tahoma" panose="020B0604030504040204" pitchFamily="34" charset="0"/>
              </a:rPr>
            </a:br>
            <a:r>
              <a:rPr lang="en-US" altLang="en-US" sz="3600" dirty="0">
                <a:latin typeface="Tahoma" panose="020B0604030504040204" pitchFamily="34" charset="0"/>
              </a:rPr>
              <a:t>Pre-Test Loop - Counter</a:t>
            </a:r>
            <a:endParaRPr lang="en-US" altLang="en-US" sz="3600" dirty="0"/>
          </a:p>
        </p:txBody>
      </p:sp>
    </p:spTree>
    <p:extLst>
      <p:ext uri="{BB962C8B-B14F-4D97-AF65-F5344CB8AC3E}">
        <p14:creationId xmlns:p14="http://schemas.microsoft.com/office/powerpoint/2010/main" val="876691285"/>
      </p:ext>
    </p:extLst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83" name="AutoShape 4"/>
          <p:cNvSpPr>
            <a:spLocks noChangeArrowheads="1"/>
          </p:cNvSpPr>
          <p:nvPr/>
        </p:nvSpPr>
        <p:spPr bwMode="auto">
          <a:xfrm>
            <a:off x="1981200" y="1524000"/>
            <a:ext cx="457200" cy="457200"/>
          </a:xfrm>
          <a:prstGeom prst="flowChartConnector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latin typeface="Times New Roman" panose="02020603050405020304" pitchFamily="18" charset="0"/>
              </a:rPr>
              <a:t>x</a:t>
            </a:r>
          </a:p>
        </p:txBody>
      </p:sp>
      <p:sp>
        <p:nvSpPr>
          <p:cNvPr id="71684" name="Line 5"/>
          <p:cNvSpPr>
            <a:spLocks noChangeShapeType="1"/>
          </p:cNvSpPr>
          <p:nvPr/>
        </p:nvSpPr>
        <p:spPr bwMode="auto">
          <a:xfrm>
            <a:off x="2209800" y="1981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1685" name="Rectangle 6"/>
          <p:cNvSpPr>
            <a:spLocks noChangeArrowheads="1"/>
          </p:cNvSpPr>
          <p:nvPr/>
        </p:nvSpPr>
        <p:spPr bwMode="auto">
          <a:xfrm>
            <a:off x="1447800" y="2286000"/>
            <a:ext cx="1524000" cy="38100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>
                <a:latin typeface="Times New Roman" panose="02020603050405020304" pitchFamily="18" charset="0"/>
              </a:rPr>
              <a:t>initialization</a:t>
            </a:r>
          </a:p>
        </p:txBody>
      </p:sp>
      <p:sp>
        <p:nvSpPr>
          <p:cNvPr id="71688" name="Line 9"/>
          <p:cNvSpPr>
            <a:spLocks noChangeShapeType="1"/>
          </p:cNvSpPr>
          <p:nvPr/>
        </p:nvSpPr>
        <p:spPr bwMode="auto">
          <a:xfrm>
            <a:off x="2209800" y="26670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1689" name="AutoShape 10"/>
          <p:cNvSpPr>
            <a:spLocks noChangeArrowheads="1"/>
          </p:cNvSpPr>
          <p:nvPr/>
        </p:nvSpPr>
        <p:spPr bwMode="auto">
          <a:xfrm>
            <a:off x="1371600" y="3124200"/>
            <a:ext cx="1676400" cy="6096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latin typeface="Times New Roman" panose="02020603050405020304" pitchFamily="18" charset="0"/>
              </a:rPr>
              <a:t>condition</a:t>
            </a:r>
          </a:p>
        </p:txBody>
      </p:sp>
      <p:sp>
        <p:nvSpPr>
          <p:cNvPr id="71690" name="Line 11"/>
          <p:cNvSpPr>
            <a:spLocks noChangeShapeType="1"/>
          </p:cNvSpPr>
          <p:nvPr/>
        </p:nvSpPr>
        <p:spPr bwMode="auto">
          <a:xfrm>
            <a:off x="2209800" y="37338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1691" name="Rectangle 12"/>
          <p:cNvSpPr>
            <a:spLocks noChangeArrowheads="1"/>
          </p:cNvSpPr>
          <p:nvPr/>
        </p:nvSpPr>
        <p:spPr bwMode="auto">
          <a:xfrm>
            <a:off x="1524000" y="4038600"/>
            <a:ext cx="14478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latin typeface="Times New Roman" panose="02020603050405020304" pitchFamily="18" charset="0"/>
              </a:rPr>
              <a:t>body of loop</a:t>
            </a:r>
          </a:p>
        </p:txBody>
      </p:sp>
      <p:sp>
        <p:nvSpPr>
          <p:cNvPr id="71692" name="Line 13"/>
          <p:cNvSpPr>
            <a:spLocks noChangeShapeType="1"/>
          </p:cNvSpPr>
          <p:nvPr/>
        </p:nvSpPr>
        <p:spPr bwMode="auto">
          <a:xfrm>
            <a:off x="2209800" y="44196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1693" name="Rectangle 14"/>
          <p:cNvSpPr>
            <a:spLocks noChangeArrowheads="1"/>
          </p:cNvSpPr>
          <p:nvPr/>
        </p:nvSpPr>
        <p:spPr bwMode="auto">
          <a:xfrm>
            <a:off x="1524000" y="4648200"/>
            <a:ext cx="1447800" cy="381000"/>
          </a:xfrm>
          <a:prstGeom prst="rect">
            <a:avLst/>
          </a:prstGeom>
          <a:solidFill>
            <a:srgbClr val="FFC000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>
                <a:latin typeface="Times New Roman" panose="02020603050405020304" pitchFamily="18" charset="0"/>
              </a:rPr>
              <a:t>increment</a:t>
            </a:r>
          </a:p>
        </p:txBody>
      </p:sp>
      <p:sp>
        <p:nvSpPr>
          <p:cNvPr id="71694" name="Line 15"/>
          <p:cNvSpPr>
            <a:spLocks noChangeShapeType="1"/>
          </p:cNvSpPr>
          <p:nvPr/>
        </p:nvSpPr>
        <p:spPr bwMode="auto">
          <a:xfrm>
            <a:off x="2209800" y="50292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1695" name="Line 16"/>
          <p:cNvSpPr>
            <a:spLocks noChangeShapeType="1"/>
          </p:cNvSpPr>
          <p:nvPr/>
        </p:nvSpPr>
        <p:spPr bwMode="auto">
          <a:xfrm flipH="1">
            <a:off x="762000" y="53340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1696" name="Line 17"/>
          <p:cNvSpPr>
            <a:spLocks noChangeShapeType="1"/>
          </p:cNvSpPr>
          <p:nvPr/>
        </p:nvSpPr>
        <p:spPr bwMode="auto">
          <a:xfrm flipV="1">
            <a:off x="762000" y="2895600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1697" name="Line 18"/>
          <p:cNvSpPr>
            <a:spLocks noChangeShapeType="1"/>
          </p:cNvSpPr>
          <p:nvPr/>
        </p:nvSpPr>
        <p:spPr bwMode="auto">
          <a:xfrm>
            <a:off x="762000" y="28956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pPr algn="ctr"/>
            <a:endParaRPr lang="en-US"/>
          </a:p>
        </p:txBody>
      </p:sp>
      <p:sp>
        <p:nvSpPr>
          <p:cNvPr id="71698" name="Line 19"/>
          <p:cNvSpPr>
            <a:spLocks noChangeShapeType="1"/>
          </p:cNvSpPr>
          <p:nvPr/>
        </p:nvSpPr>
        <p:spPr bwMode="auto">
          <a:xfrm>
            <a:off x="3048000" y="34290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699" name="Line 20"/>
          <p:cNvSpPr>
            <a:spLocks noChangeShapeType="1"/>
          </p:cNvSpPr>
          <p:nvPr/>
        </p:nvSpPr>
        <p:spPr bwMode="auto">
          <a:xfrm>
            <a:off x="3581400" y="3429000"/>
            <a:ext cx="0" cy="1676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71700" name="AutoShape 21"/>
          <p:cNvSpPr>
            <a:spLocks noChangeArrowheads="1"/>
          </p:cNvSpPr>
          <p:nvPr/>
        </p:nvSpPr>
        <p:spPr bwMode="auto">
          <a:xfrm>
            <a:off x="3352800" y="5105400"/>
            <a:ext cx="457200" cy="457200"/>
          </a:xfrm>
          <a:prstGeom prst="flowChartConnector">
            <a:avLst/>
          </a:prstGeom>
          <a:solidFill>
            <a:schemeClr val="bg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imes New Roman" panose="02020603050405020304" pitchFamily="18" charset="0"/>
              </a:rPr>
              <a:t>y</a:t>
            </a:r>
          </a:p>
        </p:txBody>
      </p:sp>
      <p:sp>
        <p:nvSpPr>
          <p:cNvPr id="71701" name="Rectangle 24"/>
          <p:cNvSpPr>
            <a:spLocks noChangeArrowheads="1"/>
          </p:cNvSpPr>
          <p:nvPr/>
        </p:nvSpPr>
        <p:spPr bwMode="auto">
          <a:xfrm>
            <a:off x="2971800" y="3048000"/>
            <a:ext cx="74930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400">
                <a:latin typeface="Times New Roman" panose="02020603050405020304" pitchFamily="18" charset="0"/>
              </a:rPr>
              <a:t>FALSE</a:t>
            </a:r>
          </a:p>
        </p:txBody>
      </p:sp>
      <p:sp>
        <p:nvSpPr>
          <p:cNvPr id="71702" name="Rectangle 25"/>
          <p:cNvSpPr>
            <a:spLocks noChangeArrowheads="1"/>
          </p:cNvSpPr>
          <p:nvPr/>
        </p:nvSpPr>
        <p:spPr bwMode="auto">
          <a:xfrm>
            <a:off x="2377935" y="3733800"/>
            <a:ext cx="652743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400">
                <a:latin typeface="Times New Roman" panose="02020603050405020304" pitchFamily="18" charset="0"/>
              </a:rPr>
              <a:t>TRUE</a:t>
            </a:r>
          </a:p>
        </p:txBody>
      </p:sp>
      <p:sp>
        <p:nvSpPr>
          <p:cNvPr id="71703" name="Line 5"/>
          <p:cNvSpPr>
            <a:spLocks noChangeShapeType="1"/>
          </p:cNvSpPr>
          <p:nvPr/>
        </p:nvSpPr>
        <p:spPr bwMode="auto">
          <a:xfrm>
            <a:off x="6477000" y="2133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04" name="Rectangle 6"/>
          <p:cNvSpPr>
            <a:spLocks noChangeArrowheads="1"/>
          </p:cNvSpPr>
          <p:nvPr/>
        </p:nvSpPr>
        <p:spPr bwMode="auto">
          <a:xfrm>
            <a:off x="5715000" y="2438400"/>
            <a:ext cx="15240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cnt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</a:t>
            </a:r>
          </a:p>
        </p:txBody>
      </p:sp>
      <p:sp>
        <p:nvSpPr>
          <p:cNvPr id="71707" name="Line 9"/>
          <p:cNvSpPr>
            <a:spLocks noChangeShapeType="1"/>
          </p:cNvSpPr>
          <p:nvPr/>
        </p:nvSpPr>
        <p:spPr bwMode="auto">
          <a:xfrm>
            <a:off x="6477000" y="2819400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08" name="AutoShape 10"/>
          <p:cNvSpPr>
            <a:spLocks noChangeArrowheads="1"/>
          </p:cNvSpPr>
          <p:nvPr/>
        </p:nvSpPr>
        <p:spPr bwMode="auto">
          <a:xfrm>
            <a:off x="5638800" y="3276600"/>
            <a:ext cx="1676400" cy="609600"/>
          </a:xfrm>
          <a:prstGeom prst="flowChartDecision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cnt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&lt; 5</a:t>
            </a:r>
          </a:p>
        </p:txBody>
      </p:sp>
      <p:sp>
        <p:nvSpPr>
          <p:cNvPr id="71709" name="Line 11"/>
          <p:cNvSpPr>
            <a:spLocks noChangeShapeType="1"/>
          </p:cNvSpPr>
          <p:nvPr/>
        </p:nvSpPr>
        <p:spPr bwMode="auto">
          <a:xfrm>
            <a:off x="6477000" y="3886200"/>
            <a:ext cx="0" cy="228599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0" name="Line 13"/>
          <p:cNvSpPr>
            <a:spLocks noChangeShapeType="1"/>
          </p:cNvSpPr>
          <p:nvPr/>
        </p:nvSpPr>
        <p:spPr bwMode="auto">
          <a:xfrm>
            <a:off x="6477000" y="4572000"/>
            <a:ext cx="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1" name="Rectangle 14"/>
          <p:cNvSpPr>
            <a:spLocks noChangeArrowheads="1"/>
          </p:cNvSpPr>
          <p:nvPr/>
        </p:nvSpPr>
        <p:spPr bwMode="auto">
          <a:xfrm>
            <a:off x="5791200" y="4800600"/>
            <a:ext cx="1447800" cy="3810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cnt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altLang="en-US" sz="1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cnt</a:t>
            </a:r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+ 1 </a:t>
            </a:r>
          </a:p>
        </p:txBody>
      </p:sp>
      <p:sp>
        <p:nvSpPr>
          <p:cNvPr id="71712" name="Line 15"/>
          <p:cNvSpPr>
            <a:spLocks noChangeShapeType="1"/>
          </p:cNvSpPr>
          <p:nvPr/>
        </p:nvSpPr>
        <p:spPr bwMode="auto">
          <a:xfrm>
            <a:off x="6477000" y="5181600"/>
            <a:ext cx="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3" name="Line 16"/>
          <p:cNvSpPr>
            <a:spLocks noChangeShapeType="1"/>
          </p:cNvSpPr>
          <p:nvPr/>
        </p:nvSpPr>
        <p:spPr bwMode="auto">
          <a:xfrm flipH="1">
            <a:off x="5029200" y="5486400"/>
            <a:ext cx="14478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4" name="Line 17"/>
          <p:cNvSpPr>
            <a:spLocks noChangeShapeType="1"/>
          </p:cNvSpPr>
          <p:nvPr/>
        </p:nvSpPr>
        <p:spPr bwMode="auto">
          <a:xfrm flipV="1">
            <a:off x="5029200" y="3048000"/>
            <a:ext cx="0" cy="2438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5" name="Line 18"/>
          <p:cNvSpPr>
            <a:spLocks noChangeShapeType="1"/>
          </p:cNvSpPr>
          <p:nvPr/>
        </p:nvSpPr>
        <p:spPr bwMode="auto">
          <a:xfrm>
            <a:off x="5029200" y="3048000"/>
            <a:ext cx="1371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6" name="Line 19"/>
          <p:cNvSpPr>
            <a:spLocks noChangeShapeType="1"/>
          </p:cNvSpPr>
          <p:nvPr/>
        </p:nvSpPr>
        <p:spPr bwMode="auto">
          <a:xfrm>
            <a:off x="7315200" y="3581400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17" name="Rectangle 24"/>
          <p:cNvSpPr>
            <a:spLocks noChangeArrowheads="1"/>
          </p:cNvSpPr>
          <p:nvPr/>
        </p:nvSpPr>
        <p:spPr bwMode="auto">
          <a:xfrm>
            <a:off x="7158270" y="3149769"/>
            <a:ext cx="79457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FALSE</a:t>
            </a:r>
          </a:p>
        </p:txBody>
      </p:sp>
      <p:sp>
        <p:nvSpPr>
          <p:cNvPr id="71718" name="Rectangle 25"/>
          <p:cNvSpPr>
            <a:spLocks noChangeArrowheads="1"/>
          </p:cNvSpPr>
          <p:nvPr/>
        </p:nvSpPr>
        <p:spPr bwMode="auto">
          <a:xfrm>
            <a:off x="6629400" y="3810000"/>
            <a:ext cx="718466" cy="33855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TRUE</a:t>
            </a:r>
          </a:p>
        </p:txBody>
      </p:sp>
      <p:sp>
        <p:nvSpPr>
          <p:cNvPr id="71719" name="Flowchart: Terminator 42"/>
          <p:cNvSpPr>
            <a:spLocks noChangeArrowheads="1"/>
          </p:cNvSpPr>
          <p:nvPr/>
        </p:nvSpPr>
        <p:spPr bwMode="auto">
          <a:xfrm>
            <a:off x="6019800" y="1752600"/>
            <a:ext cx="914400" cy="381000"/>
          </a:xfrm>
          <a:prstGeom prst="flowChartTerminator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>
                <a:latin typeface="Times New Roman" panose="02020603050405020304" pitchFamily="18" charset="0"/>
                <a:cs typeface="Times New Roman" panose="02020603050405020304" pitchFamily="18" charset="0"/>
              </a:rPr>
              <a:t>Start</a:t>
            </a:r>
            <a:endParaRPr lang="en-MY" altLang="en-US" sz="16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20" name="Flowchart: Data 43"/>
          <p:cNvSpPr>
            <a:spLocks noChangeArrowheads="1"/>
          </p:cNvSpPr>
          <p:nvPr/>
        </p:nvSpPr>
        <p:spPr bwMode="auto">
          <a:xfrm>
            <a:off x="5181600" y="4114800"/>
            <a:ext cx="3276600" cy="457200"/>
          </a:xfrm>
          <a:prstGeom prst="flowChartInputOutput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Print “Programming”</a:t>
            </a:r>
            <a:endParaRPr lang="en-MY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1721" name="Flowchart: Terminator 44"/>
          <p:cNvSpPr>
            <a:spLocks noChangeArrowheads="1"/>
          </p:cNvSpPr>
          <p:nvPr/>
        </p:nvSpPr>
        <p:spPr bwMode="auto">
          <a:xfrm>
            <a:off x="7848600" y="3352800"/>
            <a:ext cx="914400" cy="381000"/>
          </a:xfrm>
          <a:prstGeom prst="flowChartTerminator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ctr"/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en-US" altLang="en-US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</a:t>
            </a:r>
            <a:endParaRPr lang="en-MY" altLang="en-US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2" name="Rectangle 2">
            <a:extLst>
              <a:ext uri="{FF2B5EF4-FFF2-40B4-BE49-F238E27FC236}">
                <a16:creationId xmlns:a16="http://schemas.microsoft.com/office/drawing/2014/main" id="{7A0DE098-15BD-E443-88B0-BA2FA344D0A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133600" y="152400"/>
            <a:ext cx="6705600" cy="1143000"/>
          </a:xfrm>
        </p:spPr>
        <p:txBody>
          <a:bodyPr/>
          <a:lstStyle/>
          <a:p>
            <a:pPr marL="342900" indent="-342900"/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Repetition Structure: </a:t>
            </a:r>
            <a:b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</a:br>
            <a:r>
              <a:rPr lang="en-US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ahoma" panose="020B0604030504040204" pitchFamily="34" charset="0"/>
              </a:rPr>
              <a:t>Pre-Test Loop - Counter</a:t>
            </a:r>
            <a:endParaRPr lang="en-US" altLang="en-US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892104977"/>
      </p:ext>
    </p:extLst>
  </p:cSld>
  <p:clrMapOvr>
    <a:masterClrMapping/>
  </p:clrMapOvr>
  <p:transition/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57400" y="154687"/>
            <a:ext cx="6781800" cy="912113"/>
          </a:xfrm>
        </p:spPr>
        <p:txBody>
          <a:bodyPr/>
          <a:lstStyle/>
          <a:p>
            <a:r>
              <a:rPr lang="en-US" altLang="en-US" dirty="0"/>
              <a:t>Pre-test loop steps summary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152400" y="1447800"/>
            <a:ext cx="4876800" cy="3886200"/>
          </a:xfrm>
          <a:prstGeom prst="roundRect">
            <a:avLst>
              <a:gd name="adj" fmla="val 11977"/>
            </a:avLst>
          </a:prstGeom>
        </p:spPr>
        <p:txBody>
          <a:bodyPr/>
          <a:lstStyle/>
          <a:p>
            <a:r>
              <a:rPr lang="en-US" altLang="en-US" dirty="0"/>
              <a:t>Counter-controlled loop</a:t>
            </a:r>
          </a:p>
          <a:p>
            <a:pPr lvl="1"/>
            <a:r>
              <a:rPr lang="en-US" altLang="en-US" sz="2400" dirty="0"/>
              <a:t>Initialization of counter: </a:t>
            </a:r>
          </a:p>
          <a:p>
            <a:pPr lvl="2"/>
            <a:r>
              <a:rPr lang="en-US" altLang="en-US" dirty="0">
                <a:solidFill>
                  <a:srgbClr val="FFFF00"/>
                </a:solidFill>
              </a:rPr>
              <a:t>counter = 0</a:t>
            </a:r>
          </a:p>
          <a:p>
            <a:pPr lvl="1"/>
            <a:r>
              <a:rPr lang="en-US" altLang="en-US" sz="2400" dirty="0"/>
              <a:t>Testing of counter value: </a:t>
            </a:r>
          </a:p>
          <a:p>
            <a:pPr lvl="2"/>
            <a:r>
              <a:rPr lang="en-US" altLang="en-US" dirty="0">
                <a:solidFill>
                  <a:srgbClr val="FFFF00"/>
                </a:solidFill>
              </a:rPr>
              <a:t>counter &lt; n</a:t>
            </a:r>
          </a:p>
          <a:p>
            <a:pPr lvl="1"/>
            <a:r>
              <a:rPr lang="en-US" altLang="en-US" sz="2400" dirty="0"/>
              <a:t>Updating of counter value (increase by 1) during each iteration: </a:t>
            </a:r>
          </a:p>
          <a:p>
            <a:pPr lvl="2"/>
            <a:r>
              <a:rPr lang="en-US" altLang="en-US" dirty="0">
                <a:solidFill>
                  <a:srgbClr val="FFFF00"/>
                </a:solidFill>
              </a:rPr>
              <a:t>counter = counter + 1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3C2FF49-2EE4-3047-A63B-F13BE9AE0C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8845" y="1447800"/>
            <a:ext cx="3802455" cy="381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8696483"/>
      </p:ext>
    </p:extLst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1000" y="1447800"/>
            <a:ext cx="8229600" cy="1295400"/>
          </a:xfrm>
          <a:prstGeom prst="roundRect">
            <a:avLst>
              <a:gd name="adj" fmla="val 11977"/>
            </a:avLst>
          </a:prstGeom>
          <a:solidFill>
            <a:schemeClr val="accent3"/>
          </a:solidFill>
        </p:spPr>
        <p:txBody>
          <a:bodyPr/>
          <a:lstStyle/>
          <a:p>
            <a:r>
              <a:rPr lang="en-US" altLang="en-US" dirty="0"/>
              <a:t>Suppose we want to write a program to compute a sum of the first 10 positive integers.</a:t>
            </a:r>
          </a:p>
        </p:txBody>
      </p:sp>
      <p:sp>
        <p:nvSpPr>
          <p:cNvPr id="4" name="Text Placeholder 2"/>
          <p:cNvSpPr>
            <a:spLocks noGrp="1"/>
          </p:cNvSpPr>
          <p:nvPr>
            <p:ph type="body" sz="quarter" idx="13"/>
          </p:nvPr>
        </p:nvSpPr>
        <p:spPr>
          <a:xfrm>
            <a:off x="381000" y="2895600"/>
            <a:ext cx="8229600" cy="2514600"/>
          </a:xfrm>
          <a:prstGeom prst="roundRect">
            <a:avLst>
              <a:gd name="adj" fmla="val 11977"/>
            </a:avLst>
          </a:prstGeom>
          <a:solidFill>
            <a:schemeClr val="accent1"/>
          </a:solidFill>
        </p:spPr>
        <p:txBody>
          <a:bodyPr/>
          <a:lstStyle/>
          <a:p>
            <a:r>
              <a:rPr lang="en-US" altLang="en-US" dirty="0"/>
              <a:t>Steps:</a:t>
            </a:r>
          </a:p>
          <a:p>
            <a:pPr lvl="1"/>
            <a:r>
              <a:rPr lang="en-US" altLang="en-US" sz="2400" dirty="0"/>
              <a:t>How many repetition?</a:t>
            </a:r>
          </a:p>
          <a:p>
            <a:pPr lvl="1"/>
            <a:r>
              <a:rPr lang="en-US" altLang="en-US" sz="2400" dirty="0"/>
              <a:t>Initialization value ?</a:t>
            </a:r>
          </a:p>
          <a:p>
            <a:pPr lvl="1"/>
            <a:r>
              <a:rPr lang="en-US" altLang="en-US" sz="2400" dirty="0"/>
              <a:t>Condition to check for the counter?</a:t>
            </a:r>
          </a:p>
          <a:p>
            <a:pPr lvl="1"/>
            <a:r>
              <a:rPr lang="en-US" altLang="en-US" sz="2400" dirty="0"/>
              <a:t>Update of counter</a:t>
            </a:r>
          </a:p>
        </p:txBody>
      </p:sp>
      <p:sp>
        <p:nvSpPr>
          <p:cNvPr id="7" name="Title 1">
            <a:extLst>
              <a:ext uri="{FF2B5EF4-FFF2-40B4-BE49-F238E27FC236}">
                <a16:creationId xmlns:a16="http://schemas.microsoft.com/office/drawing/2014/main" id="{5560C965-2A44-BF40-A6FA-6BEADA54D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71600" y="0"/>
            <a:ext cx="6781800" cy="912113"/>
          </a:xfrm>
        </p:spPr>
        <p:txBody>
          <a:bodyPr/>
          <a:lstStyle/>
          <a:p>
            <a:r>
              <a:rPr lang="en-US" altLang="en-US" dirty="0"/>
              <a:t>Pre-test loop: Example 1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241000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 animBg="1"/>
      <p:bldP spid="4" grpId="0" uiExpand="1" build="p" animBg="1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22656</TotalTime>
  <Words>5091</Words>
  <Application>Microsoft Office PowerPoint</Application>
  <PresentationFormat>On-screen Show (4:3)</PresentationFormat>
  <Paragraphs>1254</Paragraphs>
  <Slides>137</Slides>
  <Notes>27</Notes>
  <HiddenSlides>1</HiddenSlides>
  <MMClips>0</MMClips>
  <ScaleCrop>false</ScaleCrop>
  <HeadingPairs>
    <vt:vector size="8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2</vt:i4>
      </vt:variant>
      <vt:variant>
        <vt:lpstr>Slide Titles</vt:lpstr>
      </vt:variant>
      <vt:variant>
        <vt:i4>137</vt:i4>
      </vt:variant>
    </vt:vector>
  </HeadingPairs>
  <TitlesOfParts>
    <vt:vector size="151" baseType="lpstr">
      <vt:lpstr>MS Mincho</vt:lpstr>
      <vt:lpstr>ＭＳ Ｐゴシック</vt:lpstr>
      <vt:lpstr>Arial</vt:lpstr>
      <vt:lpstr>Calibri</vt:lpstr>
      <vt:lpstr>Courier New</vt:lpstr>
      <vt:lpstr>Symbol</vt:lpstr>
      <vt:lpstr>Tahoma</vt:lpstr>
      <vt:lpstr>Times New Roman</vt:lpstr>
      <vt:lpstr>Trebuchet MS</vt:lpstr>
      <vt:lpstr>Wingdings</vt:lpstr>
      <vt:lpstr>Wingdings 2</vt:lpstr>
      <vt:lpstr>1_Office Theme</vt:lpstr>
      <vt:lpstr>Visio</vt:lpstr>
      <vt:lpstr>VISIO</vt:lpstr>
      <vt:lpstr>01: PROGRAMMING PROBLEM-SOLVING</vt:lpstr>
      <vt:lpstr>Introduction</vt:lpstr>
      <vt:lpstr>PowerPoint Presentation</vt:lpstr>
      <vt:lpstr>Course website</vt:lpstr>
      <vt:lpstr>Course Synopsis</vt:lpstr>
      <vt:lpstr>Course Synopsis</vt:lpstr>
      <vt:lpstr>Course objectives</vt:lpstr>
      <vt:lpstr>Weekly schedule</vt:lpstr>
      <vt:lpstr>Weekly schedule</vt:lpstr>
      <vt:lpstr>Weekly schedule</vt:lpstr>
      <vt:lpstr>Weekly schedule</vt:lpstr>
      <vt:lpstr>Course Assessment</vt:lpstr>
      <vt:lpstr>The Programming Process</vt:lpstr>
      <vt:lpstr>Programming Process</vt:lpstr>
      <vt:lpstr>Programming Process</vt:lpstr>
      <vt:lpstr>Input, Process and Output</vt:lpstr>
      <vt:lpstr>Input, Process and Output</vt:lpstr>
      <vt:lpstr>Example 1</vt:lpstr>
      <vt:lpstr>In-Class Exercise 1</vt:lpstr>
      <vt:lpstr>Procedural and  Object-Oriented Programming</vt:lpstr>
      <vt:lpstr>Procedural and Object-Oriented Programming</vt:lpstr>
      <vt:lpstr>Problem Solving Techniques</vt:lpstr>
      <vt:lpstr>Problem Solving Methods</vt:lpstr>
      <vt:lpstr>Algorithms</vt:lpstr>
      <vt:lpstr>Pseudo codes</vt:lpstr>
      <vt:lpstr>Pseudo Code</vt:lpstr>
      <vt:lpstr>Example: Pseudo Code</vt:lpstr>
      <vt:lpstr>In-Class Exercise 1</vt:lpstr>
      <vt:lpstr>Flowcharts</vt:lpstr>
      <vt:lpstr>Flowchart</vt:lpstr>
      <vt:lpstr>Example: Flowchart</vt:lpstr>
      <vt:lpstr>Flowchart Symbol</vt:lpstr>
      <vt:lpstr>Flowchart Symbol</vt:lpstr>
      <vt:lpstr>Flowchart Symbol</vt:lpstr>
      <vt:lpstr>Flowchart Explanation</vt:lpstr>
      <vt:lpstr>Example: Use of comments/ description</vt:lpstr>
      <vt:lpstr>Example:  Use of connectors on the same page</vt:lpstr>
      <vt:lpstr>Example:  Use of connectors on the different page</vt:lpstr>
      <vt:lpstr>In-Class Exercise 2</vt:lpstr>
      <vt:lpstr>PowerPoint Presentation</vt:lpstr>
      <vt:lpstr>Whatsapp group</vt:lpstr>
      <vt:lpstr>Flowchart Structures</vt:lpstr>
      <vt:lpstr>Control Structure</vt:lpstr>
      <vt:lpstr>Flowchart Structures: Sequential</vt:lpstr>
      <vt:lpstr>Sequential Structure</vt:lpstr>
      <vt:lpstr>Sequential Structure: Flowchart</vt:lpstr>
      <vt:lpstr> </vt:lpstr>
      <vt:lpstr>Flowchart Structures: Selection</vt:lpstr>
      <vt:lpstr>Selection Structure</vt:lpstr>
      <vt:lpstr>PowerPoint Presentation</vt:lpstr>
      <vt:lpstr>PowerPoint Presentation</vt:lpstr>
      <vt:lpstr>Selection Structure (cont..) </vt:lpstr>
      <vt:lpstr>Selection Structure (cont..)</vt:lpstr>
      <vt:lpstr>Pseudocode Example</vt:lpstr>
      <vt:lpstr>Pseudocode Example</vt:lpstr>
      <vt:lpstr>Flowchart</vt:lpstr>
      <vt:lpstr>Selection Structure (cont..)</vt:lpstr>
      <vt:lpstr>Selection Structure (cont..)</vt:lpstr>
      <vt:lpstr>Example</vt:lpstr>
      <vt:lpstr>Pseudocode</vt:lpstr>
      <vt:lpstr>Flowchart</vt:lpstr>
      <vt:lpstr>Selection Structure, will utilize Comparison Operator</vt:lpstr>
      <vt:lpstr>Comparison operator will be used to create “Relational Expressions”</vt:lpstr>
      <vt:lpstr>Logical Operators</vt:lpstr>
      <vt:lpstr>Truth Table</vt:lpstr>
      <vt:lpstr>Logical Operators - examples</vt:lpstr>
      <vt:lpstr>Logical Operators - examples</vt:lpstr>
      <vt:lpstr>PowerPoint Presentation</vt:lpstr>
      <vt:lpstr>PowerPoint Presentation</vt:lpstr>
      <vt:lpstr>PowerPoint Presentation</vt:lpstr>
      <vt:lpstr>Selection Structure (cont..)</vt:lpstr>
      <vt:lpstr>Selection Structure (cont..)</vt:lpstr>
      <vt:lpstr>Selection Structure (cont..)</vt:lpstr>
      <vt:lpstr>Selection Structure (cont..)</vt:lpstr>
      <vt:lpstr>Selection Structure (cont..)</vt:lpstr>
      <vt:lpstr>PowerPoint Presentation</vt:lpstr>
      <vt:lpstr>Class Exercise 3</vt:lpstr>
      <vt:lpstr>Class Exercise 4</vt:lpstr>
      <vt:lpstr>Class Exercise 5</vt:lpstr>
      <vt:lpstr>Class Exercise 6</vt:lpstr>
      <vt:lpstr>Flowchart Tracing - Trace Table</vt:lpstr>
      <vt:lpstr>PowerPoint Presentation</vt:lpstr>
      <vt:lpstr>PowerPoint Presentation</vt:lpstr>
      <vt:lpstr> </vt:lpstr>
      <vt:lpstr>PowerPoint Presentation</vt:lpstr>
      <vt:lpstr>Class Exercise 7</vt:lpstr>
      <vt:lpstr>Class Exercise 8</vt:lpstr>
      <vt:lpstr>Class Exercise 9</vt:lpstr>
      <vt:lpstr>Class Exercise 10</vt:lpstr>
      <vt:lpstr>PowerPoint Presentation</vt:lpstr>
      <vt:lpstr>Flowchart Structures: Repetition</vt:lpstr>
      <vt:lpstr>Repetition Structure</vt:lpstr>
      <vt:lpstr>Repetition Structure</vt:lpstr>
      <vt:lpstr>Repetition Structure:  Pre-Test Loop</vt:lpstr>
      <vt:lpstr>Repetition Structure:  Pre-Test Loop</vt:lpstr>
      <vt:lpstr>PowerPoint Presentation</vt:lpstr>
      <vt:lpstr>Repetition Structure:  Pre-Test Loop - Counter</vt:lpstr>
      <vt:lpstr>Pre-test loop steps summary</vt:lpstr>
      <vt:lpstr>Pre-test loop: Example 1</vt:lpstr>
      <vt:lpstr>Pre-test loop:  Example 1 - Pseudocode</vt:lpstr>
      <vt:lpstr>Pre-test loop:  Example 1 - Flowchart</vt:lpstr>
      <vt:lpstr>PowerPoint Presentation</vt:lpstr>
      <vt:lpstr>PowerPoint Presentation</vt:lpstr>
      <vt:lpstr>Repetition Structure:  Post-Test Loop</vt:lpstr>
      <vt:lpstr>Repetition Structure:  Post-Test Loop</vt:lpstr>
      <vt:lpstr>Post test loop:  Example - Pseudocode</vt:lpstr>
      <vt:lpstr>Post test loop:  Example - Flowchart</vt:lpstr>
      <vt:lpstr>In class excercise</vt:lpstr>
      <vt:lpstr>In Class Exercise 11</vt:lpstr>
      <vt:lpstr>In Class Exercise 12</vt:lpstr>
      <vt:lpstr>Repetition Structure - Letting the User Control a Loop</vt:lpstr>
      <vt:lpstr>Repetition Structure (cont..)</vt:lpstr>
      <vt:lpstr>Repetition Structure - Sentinels</vt:lpstr>
      <vt:lpstr>Repetition Structure - Sentinels</vt:lpstr>
      <vt:lpstr>Homework excercise</vt:lpstr>
      <vt:lpstr>Class Exercise 13</vt:lpstr>
      <vt:lpstr>Class Exercise 13</vt:lpstr>
      <vt:lpstr>Class Exercise 14</vt:lpstr>
      <vt:lpstr>Class Exercise 15</vt:lpstr>
      <vt:lpstr>Modular Flowcharting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Janelle</cp:lastModifiedBy>
  <cp:revision>141</cp:revision>
  <cp:lastPrinted>2018-09-10T03:43:15Z</cp:lastPrinted>
  <dcterms:created xsi:type="dcterms:W3CDTF">2014-02-24T04:16:52Z</dcterms:created>
  <dcterms:modified xsi:type="dcterms:W3CDTF">2018-11-02T05:26:08Z</dcterms:modified>
</cp:coreProperties>
</file>