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</p:sldIdLst>
  <p:sldSz cy="5143500" cx="9144000"/>
  <p:notesSz cx="6858000" cy="9144000"/>
  <p:embeddedFontLst>
    <p:embeddedFont>
      <p:font typeface="PT Sans Narrow"/>
      <p:regular r:id="rId128"/>
      <p:bold r:id="rId129"/>
    </p:embeddedFont>
    <p:embeddedFont>
      <p:font typeface="Open Sans"/>
      <p:regular r:id="rId130"/>
      <p:bold r:id="rId131"/>
      <p:italic r:id="rId132"/>
      <p:boldItalic r:id="rId1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font" Target="fonts/PTSansNarrow-bold.fntdata"/><Relationship Id="rId128" Type="http://schemas.openxmlformats.org/officeDocument/2006/relationships/font" Target="fonts/PTSansNarrow-regular.fntdata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2" Type="http://schemas.openxmlformats.org/officeDocument/2006/relationships/font" Target="fonts/OpenSans-italic.fntdata"/><Relationship Id="rId131" Type="http://schemas.openxmlformats.org/officeDocument/2006/relationships/font" Target="fonts/OpenSans-bold.fntdata"/><Relationship Id="rId130" Type="http://schemas.openxmlformats.org/officeDocument/2006/relationships/font" Target="fonts/OpenSans-regular.fntdata"/><Relationship Id="rId133" Type="http://schemas.openxmlformats.org/officeDocument/2006/relationships/font" Target="fonts/OpenSans-boldItalic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e11d1bbbd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0e11d1bbb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0e11d1bbbd_2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0e11d1bbbd_2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10e11d1bbbd_2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10e11d1bbbd_2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e11d1bbbd_2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e11d1bbbd_2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0e11d1bbbd_2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0e11d1bbbd_2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0e11d1bbbd_2_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10e11d1bbbd_2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0e11d1bbbd_2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0e11d1bbbd_2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0e11d1bbbd_2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10e11d1bbbd_2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10e11d1bbbd_2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10e11d1bbbd_2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10e11d1bbbd_2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10e11d1bbbd_2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0e11d1bbbd_2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0e11d1bbbd_2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e11d1bbb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0e11d1bbb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10e11d1bbbd_2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10e11d1bbbd_2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113296b86e0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113296b86e0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13296b86e0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13296b86e0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13296b86e0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13296b86e0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113296b86e0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113296b86e0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13296b86e0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13296b86e0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13296b86e0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113296b86e0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113296b86e0_2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113296b86e0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113296b86e0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113296b86e0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13296b86e0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113296b86e0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e11d1bbbd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e11d1bbbd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113296b86e0_2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113296b86e0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13296b86e0_2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13296b86e0_2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0e11d1bbbd_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10e11d1bbbd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0e11d1bbb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0e11d1bbb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e11d1bbbd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e11d1bbbd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e11d1bbbd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e11d1bbbd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e11d1bbb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e11d1bbb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e11d1bbb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e11d1bbb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e11d1bbbd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0e11d1bbb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e11d1bbbd_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0e11d1bbbd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e11d1bbb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0e11d1bbb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e11d1bbbd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0e11d1bbbd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e11d1bbbd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0e11d1bbbd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e11d1bbbd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0e11d1bbbd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e11d1bbb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e11d1bbb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0e11d1bbbd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0e11d1bbbd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0e11d1bbbd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0e11d1bbbd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e11d1bbbd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0e11d1bbbd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0e11d1bbbd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0e11d1bbbd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e11d1bbbd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0e11d1bbbd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0e11d1bbbd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0e11d1bbbd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e11d1bbb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e11d1bbb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e11d1bbbd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0e11d1bbbd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e11d1bbbd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0e11d1bbbd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0e11d1bbbd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0e11d1bbbd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0e11d1bbbd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0e11d1bbbd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0e11d1bbbd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0e11d1bbbd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0e11d1bbbd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0e11d1bbbd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0e11d1bbbd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0e11d1bbbd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0e11d1bbbd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0e11d1bbbd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e11d1bbbd_2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0e11d1bbbd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e11d1bbbd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0e11d1bbbd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e11d1bbb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e11d1bbb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0e11d1bbbd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0e11d1bbbd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0e11d1bbbd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0e11d1bbbd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0e11d1bbbd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0e11d1bbbd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0e11d1bbbd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0e11d1bbbd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0e11d1bbbd_2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0e11d1bbbd_2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0e11d1bbbd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0e11d1bbbd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0e11d1bbbd_2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0e11d1bbbd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0e11d1bbbd_2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0e11d1bbbd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0e11d1bbbd_2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0e11d1bbbd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e11d1bbbd_2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0e11d1bbbd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e11d1bbb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e11d1bbb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0e11d1bbbd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0e11d1bbbd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0e11d1bbbd_2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0e11d1bbbd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e11d1bbbd_2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0e11d1bbbd_2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0e11d1bbbd_2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0e11d1bbbd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0e11d1bbbd_2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0e11d1bbbd_2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0e11d1bbbd_2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0e11d1bbbd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0e11d1bbbd_2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0e11d1bbbd_2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0e11d1bbbd_2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0e11d1bbbd_2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0e11d1bbbd_2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0e11d1bbbd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0e11d1bbbd_2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0e11d1bbbd_2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e11d1bbb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e11d1bbb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0e11d1bbbd_2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0e11d1bbbd_2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0e11d1bbbd_2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0e11d1bbbd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13296b86e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13296b86e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13296b86e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13296b86e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13296b86e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13296b86e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13296b86e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13296b86e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0e11d1bbbd_2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0e11d1bbbd_2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13296b86e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13296b86e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0e11d1bbbd_2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0e11d1bbbd_2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0e11d1bbbd_2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10e11d1bbbd_2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e11d1bbb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0e11d1bbb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0e11d1bbbd_2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0e11d1bbbd_2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0e11d1bbbd_2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0e11d1bbbd_2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0e11d1bbbd_2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0e11d1bbbd_2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0e11d1bbbd_2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0e11d1bbbd_2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0e11d1bbbd_2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0e11d1bbbd_2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e11d1bbbd_2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0e11d1bbbd_2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0e11d1bbbd_2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0e11d1bbbd_2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0e11d1bbbd_2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0e11d1bbbd_2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0e11d1bbbd_2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0e11d1bbbd_2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10e11d1bbbd_2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10e11d1bbbd_2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e11d1bbbd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0e11d1bbbd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0e11d1bbbd_2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0e11d1bbbd_2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0e11d1bbbd_2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10e11d1bbbd_2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0e11d1bbbd_2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0e11d1bbbd_2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0e11d1bbbd_2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0e11d1bbbd_2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0e11d1bbbd_2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10e11d1bbbd_2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0e11d1bbbd_2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0e11d1bbbd_2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0e11d1bbbd_2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0e11d1bbbd_2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e11d1bbbd_2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e11d1bbbd_2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0e11d1bbbd_2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0e11d1bbbd_2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13296b86e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13296b86e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e11d1bbb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e11d1bbb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0e11d1bbbd_2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0e11d1bbbd_2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0e11d1bbbd_2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10e11d1bbbd_2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13296b86e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113296b86e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13296b86e0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13296b86e0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0e11d1bbbd_2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10e11d1bbbd_2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0e11d1bbbd_2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10e11d1bbbd_2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0e11d1bbbd_2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0e11d1bbbd_2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e11d1bbbd_2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e11d1bbbd_2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0e11d1bbbd_2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0e11d1bbbd_2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0e11d1bbbd_2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10e11d1bbbd_2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68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0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82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71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72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76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74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79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75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7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81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78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88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78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83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0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86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85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80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8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80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87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9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4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3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3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3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0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50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0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2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7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65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73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65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8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E-RECRUITMENT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PIXEL INC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286175"/>
            <a:ext cx="8571300" cy="6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USER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2"/>
          <p:cNvSpPr txBox="1"/>
          <p:nvPr/>
        </p:nvSpPr>
        <p:spPr>
          <a:xfrm>
            <a:off x="3169900" y="73805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and Create New Candidate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400" y="1260174"/>
            <a:ext cx="7445899" cy="351285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/>
          <p:nvPr/>
        </p:nvSpPr>
        <p:spPr>
          <a:xfrm>
            <a:off x="1840800" y="3733175"/>
            <a:ext cx="5546100" cy="3810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12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3" name="Google Shape;823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1300"/>
            <a:ext cx="8839203" cy="3826955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12"/>
          <p:cNvSpPr/>
          <p:nvPr/>
        </p:nvSpPr>
        <p:spPr>
          <a:xfrm>
            <a:off x="2884275" y="2237525"/>
            <a:ext cx="3208200" cy="18216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13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30" name="Google Shape;830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325" y="816000"/>
            <a:ext cx="7444374" cy="409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75" y="1453425"/>
            <a:ext cx="8583775" cy="3183726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14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00" y="1272700"/>
            <a:ext cx="8616524" cy="33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15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6250"/>
            <a:ext cx="8839201" cy="3006495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16"/>
          <p:cNvSpPr txBox="1"/>
          <p:nvPr/>
        </p:nvSpPr>
        <p:spPr>
          <a:xfrm>
            <a:off x="0" y="0"/>
            <a:ext cx="9112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75" y="1276625"/>
            <a:ext cx="7812807" cy="3081901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17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826" y="1254950"/>
            <a:ext cx="6930175" cy="3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18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8000"/>
            <a:ext cx="8839201" cy="3070348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19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300" y="1547725"/>
            <a:ext cx="7126082" cy="3081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120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73" name="Google Shape;873;p120"/>
          <p:cNvSpPr/>
          <p:nvPr/>
        </p:nvSpPr>
        <p:spPr>
          <a:xfrm>
            <a:off x="4066600" y="4269925"/>
            <a:ext cx="1656600" cy="29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999" y="1182325"/>
            <a:ext cx="7600199" cy="33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121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900" y="2105000"/>
            <a:ext cx="5067300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2748725" y="527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3" name="Google Shape;133;p23"/>
          <p:cNvSpPr txBox="1"/>
          <p:nvPr/>
        </p:nvSpPr>
        <p:spPr>
          <a:xfrm>
            <a:off x="2816500" y="6551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and Create New Candidate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150" y="1223900"/>
            <a:ext cx="7925564" cy="30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22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23"/>
          <p:cNvSpPr txBox="1"/>
          <p:nvPr>
            <p:ph type="title"/>
          </p:nvPr>
        </p:nvSpPr>
        <p:spPr>
          <a:xfrm>
            <a:off x="189800" y="1012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PROPOSED SALARY</a:t>
            </a:r>
            <a:endParaRPr/>
          </a:p>
        </p:txBody>
      </p:sp>
      <p:pic>
        <p:nvPicPr>
          <p:cNvPr id="891" name="Google Shape;89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575" y="1043250"/>
            <a:ext cx="1985750" cy="39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23"/>
          <p:cNvSpPr/>
          <p:nvPr/>
        </p:nvSpPr>
        <p:spPr>
          <a:xfrm>
            <a:off x="3381800" y="3119550"/>
            <a:ext cx="2187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24"/>
          <p:cNvSpPr txBox="1"/>
          <p:nvPr>
            <p:ph type="title"/>
          </p:nvPr>
        </p:nvSpPr>
        <p:spPr>
          <a:xfrm>
            <a:off x="189800" y="1012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PROPOSED SALARY</a:t>
            </a:r>
            <a:endParaRPr/>
          </a:p>
        </p:txBody>
      </p:sp>
      <p:pic>
        <p:nvPicPr>
          <p:cNvPr id="898" name="Google Shape;8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088" y="1178550"/>
            <a:ext cx="7669826" cy="33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25"/>
          <p:cNvSpPr txBox="1"/>
          <p:nvPr>
            <p:ph type="title"/>
          </p:nvPr>
        </p:nvSpPr>
        <p:spPr>
          <a:xfrm>
            <a:off x="189800" y="1012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JOB OFFER / OFFER LETTER</a:t>
            </a:r>
            <a:endParaRPr/>
          </a:p>
        </p:txBody>
      </p:sp>
      <p:pic>
        <p:nvPicPr>
          <p:cNvPr id="904" name="Google Shape;904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575" y="1043250"/>
            <a:ext cx="1985750" cy="39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25"/>
          <p:cNvSpPr/>
          <p:nvPr/>
        </p:nvSpPr>
        <p:spPr>
          <a:xfrm>
            <a:off x="3381800" y="3581700"/>
            <a:ext cx="2187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26"/>
          <p:cNvSpPr txBox="1"/>
          <p:nvPr>
            <p:ph type="title"/>
          </p:nvPr>
        </p:nvSpPr>
        <p:spPr>
          <a:xfrm>
            <a:off x="286350" y="2085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OFFER LETTER</a:t>
            </a:r>
            <a:endParaRPr/>
          </a:p>
        </p:txBody>
      </p:sp>
      <p:pic>
        <p:nvPicPr>
          <p:cNvPr id="911" name="Google Shape;911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450" y="1253725"/>
            <a:ext cx="5286676" cy="34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27"/>
          <p:cNvSpPr txBox="1"/>
          <p:nvPr>
            <p:ph type="title"/>
          </p:nvPr>
        </p:nvSpPr>
        <p:spPr>
          <a:xfrm>
            <a:off x="286350" y="2085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ACCEPT </a:t>
            </a:r>
            <a:r>
              <a:rPr lang="en"/>
              <a:t>OFFER</a:t>
            </a:r>
            <a:endParaRPr/>
          </a:p>
        </p:txBody>
      </p:sp>
      <p:pic>
        <p:nvPicPr>
          <p:cNvPr id="917" name="Google Shape;91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75" y="981425"/>
            <a:ext cx="7884324" cy="40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27"/>
          <p:cNvSpPr/>
          <p:nvPr/>
        </p:nvSpPr>
        <p:spPr>
          <a:xfrm>
            <a:off x="548875" y="4500575"/>
            <a:ext cx="758400" cy="491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28"/>
          <p:cNvSpPr txBox="1"/>
          <p:nvPr>
            <p:ph type="title"/>
          </p:nvPr>
        </p:nvSpPr>
        <p:spPr>
          <a:xfrm>
            <a:off x="286350" y="5040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OFFER LETTER ACCEPTANCE</a:t>
            </a:r>
            <a:endParaRPr/>
          </a:p>
        </p:txBody>
      </p:sp>
      <p:pic>
        <p:nvPicPr>
          <p:cNvPr id="924" name="Google Shape;924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3425"/>
            <a:ext cx="8839203" cy="3255661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128"/>
          <p:cNvSpPr/>
          <p:nvPr/>
        </p:nvSpPr>
        <p:spPr>
          <a:xfrm>
            <a:off x="205975" y="3986225"/>
            <a:ext cx="662100" cy="4500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29"/>
          <p:cNvSpPr txBox="1"/>
          <p:nvPr>
            <p:ph type="title"/>
          </p:nvPr>
        </p:nvSpPr>
        <p:spPr>
          <a:xfrm>
            <a:off x="286350" y="5040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</a:t>
            </a:r>
            <a:r>
              <a:rPr lang="en"/>
              <a:t>OFFER LETTER ACCEPTANCE</a:t>
            </a:r>
            <a:endParaRPr/>
          </a:p>
        </p:txBody>
      </p:sp>
      <p:pic>
        <p:nvPicPr>
          <p:cNvPr id="931" name="Google Shape;931;p129"/>
          <p:cNvPicPr preferRelativeResize="0"/>
          <p:nvPr/>
        </p:nvPicPr>
        <p:blipFill rotWithShape="1">
          <a:blip r:embed="rId3">
            <a:alphaModFix/>
          </a:blip>
          <a:srcRect b="70915" l="22271" r="42019" t="0"/>
          <a:stretch/>
        </p:blipFill>
        <p:spPr>
          <a:xfrm>
            <a:off x="1800075" y="1645750"/>
            <a:ext cx="5543850" cy="19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30"/>
          <p:cNvSpPr txBox="1"/>
          <p:nvPr>
            <p:ph type="title"/>
          </p:nvPr>
        </p:nvSpPr>
        <p:spPr>
          <a:xfrm>
            <a:off x="286350" y="2085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SAVE/PRINT</a:t>
            </a:r>
            <a:r>
              <a:rPr lang="en"/>
              <a:t> OFFER LETTER</a:t>
            </a:r>
            <a:endParaRPr/>
          </a:p>
        </p:txBody>
      </p:sp>
      <p:pic>
        <p:nvPicPr>
          <p:cNvPr id="937" name="Google Shape;93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75" y="981425"/>
            <a:ext cx="7884324" cy="40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30"/>
          <p:cNvSpPr/>
          <p:nvPr/>
        </p:nvSpPr>
        <p:spPr>
          <a:xfrm>
            <a:off x="1834750" y="4447000"/>
            <a:ext cx="994200" cy="491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31"/>
          <p:cNvSpPr txBox="1"/>
          <p:nvPr>
            <p:ph type="title"/>
          </p:nvPr>
        </p:nvSpPr>
        <p:spPr>
          <a:xfrm>
            <a:off x="286350" y="2085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SAVE/PRINT OFFER LETTER</a:t>
            </a:r>
            <a:endParaRPr/>
          </a:p>
        </p:txBody>
      </p:sp>
      <p:pic>
        <p:nvPicPr>
          <p:cNvPr id="944" name="Google Shape;944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150" y="1206525"/>
            <a:ext cx="5588365" cy="3688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2741175" y="1430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2741175" y="6476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and Create New Candidate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1075"/>
            <a:ext cx="8839198" cy="218142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/>
          <p:nvPr/>
        </p:nvSpPr>
        <p:spPr>
          <a:xfrm>
            <a:off x="6905725" y="2876725"/>
            <a:ext cx="1257600" cy="3087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32"/>
          <p:cNvSpPr txBox="1"/>
          <p:nvPr>
            <p:ph type="title"/>
          </p:nvPr>
        </p:nvSpPr>
        <p:spPr>
          <a:xfrm>
            <a:off x="286350" y="2085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REJECT</a:t>
            </a:r>
            <a:r>
              <a:rPr lang="en"/>
              <a:t> OFFER LETTER</a:t>
            </a:r>
            <a:endParaRPr/>
          </a:p>
        </p:txBody>
      </p:sp>
      <p:pic>
        <p:nvPicPr>
          <p:cNvPr id="950" name="Google Shape;95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75" y="981425"/>
            <a:ext cx="7884324" cy="40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32"/>
          <p:cNvSpPr/>
          <p:nvPr/>
        </p:nvSpPr>
        <p:spPr>
          <a:xfrm>
            <a:off x="1170375" y="4498775"/>
            <a:ext cx="769200" cy="4929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33"/>
          <p:cNvSpPr txBox="1"/>
          <p:nvPr>
            <p:ph type="title"/>
          </p:nvPr>
        </p:nvSpPr>
        <p:spPr>
          <a:xfrm>
            <a:off x="286350" y="2085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REJECT OFFER LETTER</a:t>
            </a:r>
            <a:endParaRPr/>
          </a:p>
        </p:txBody>
      </p:sp>
      <p:pic>
        <p:nvPicPr>
          <p:cNvPr id="957" name="Google Shape;957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8675"/>
            <a:ext cx="8839199" cy="2158409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33"/>
          <p:cNvSpPr/>
          <p:nvPr/>
        </p:nvSpPr>
        <p:spPr>
          <a:xfrm>
            <a:off x="4460050" y="2409225"/>
            <a:ext cx="3619500" cy="719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34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/>
        </p:nvSpPr>
        <p:spPr>
          <a:xfrm>
            <a:off x="2786375" y="1355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2786375" y="6400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and Create New Candidate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3475"/>
            <a:ext cx="8743091" cy="381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/>
          <p:nvPr/>
        </p:nvSpPr>
        <p:spPr>
          <a:xfrm>
            <a:off x="6160175" y="1426275"/>
            <a:ext cx="2628300" cy="5166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9200"/>
            <a:ext cx="8839199" cy="206978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/>
          <p:nvPr/>
        </p:nvSpPr>
        <p:spPr>
          <a:xfrm>
            <a:off x="2952050" y="753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2952050" y="62505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and Create New Candidate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3998850" y="2872175"/>
            <a:ext cx="2628300" cy="5166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850" y="2022175"/>
            <a:ext cx="4686300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3072000" y="1054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64" name="Google Shape;164;p27"/>
          <p:cNvSpPr txBox="1"/>
          <p:nvPr/>
        </p:nvSpPr>
        <p:spPr>
          <a:xfrm>
            <a:off x="3072000" y="7003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and Create New Candidate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975" y="948875"/>
            <a:ext cx="6746026" cy="39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/>
        </p:nvSpPr>
        <p:spPr>
          <a:xfrm>
            <a:off x="2703525" y="903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1" name="Google Shape;171;p28"/>
          <p:cNvSpPr txBox="1"/>
          <p:nvPr/>
        </p:nvSpPr>
        <p:spPr>
          <a:xfrm>
            <a:off x="2414925" y="567875"/>
            <a:ext cx="3577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Application Form Pending Verification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8"/>
          <p:cNvSpPr/>
          <p:nvPr/>
        </p:nvSpPr>
        <p:spPr>
          <a:xfrm>
            <a:off x="3449100" y="911250"/>
            <a:ext cx="2254500" cy="2018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/>
        </p:nvSpPr>
        <p:spPr>
          <a:xfrm>
            <a:off x="3117750" y="828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2953500" y="602450"/>
            <a:ext cx="3328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Application Form Pending Verification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35850"/>
            <a:ext cx="8839202" cy="255885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/>
          <p:nvPr/>
        </p:nvSpPr>
        <p:spPr>
          <a:xfrm>
            <a:off x="5964375" y="1920350"/>
            <a:ext cx="1280100" cy="316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/>
        </p:nvSpPr>
        <p:spPr>
          <a:xfrm>
            <a:off x="3072000" y="527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2791050" y="579875"/>
            <a:ext cx="3561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Application Form Pending Verification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25" y="960875"/>
            <a:ext cx="7849100" cy="40513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/>
          <p:nvPr/>
        </p:nvSpPr>
        <p:spPr>
          <a:xfrm>
            <a:off x="6352950" y="4059075"/>
            <a:ext cx="1607100" cy="316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0"/>
          <p:cNvSpPr/>
          <p:nvPr/>
        </p:nvSpPr>
        <p:spPr>
          <a:xfrm>
            <a:off x="5549475" y="1195200"/>
            <a:ext cx="1607100" cy="316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0"/>
          <p:cNvSpPr/>
          <p:nvPr/>
        </p:nvSpPr>
        <p:spPr>
          <a:xfrm>
            <a:off x="4745850" y="4059075"/>
            <a:ext cx="1607100" cy="316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0"/>
          <p:cNvSpPr/>
          <p:nvPr/>
        </p:nvSpPr>
        <p:spPr>
          <a:xfrm>
            <a:off x="7156575" y="1195200"/>
            <a:ext cx="1607100" cy="316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319225" y="257525"/>
            <a:ext cx="8571300" cy="56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USER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975" y="1698350"/>
            <a:ext cx="8586350" cy="30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/>
          <p:nvPr/>
        </p:nvSpPr>
        <p:spPr>
          <a:xfrm>
            <a:off x="2680825" y="700375"/>
            <a:ext cx="38481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Application Form Pending Verification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ctrTitle"/>
          </p:nvPr>
        </p:nvSpPr>
        <p:spPr>
          <a:xfrm>
            <a:off x="1003650" y="1766839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ADMIN/HR ACQUISITION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/>
        </p:nvSpPr>
        <p:spPr>
          <a:xfrm>
            <a:off x="2929450" y="828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2545375" y="647625"/>
            <a:ext cx="3652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all Candidate Application Form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975" y="948875"/>
            <a:ext cx="6746026" cy="39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/>
          <p:nvPr/>
        </p:nvSpPr>
        <p:spPr>
          <a:xfrm>
            <a:off x="5690500" y="948875"/>
            <a:ext cx="2254500" cy="2018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50" y="1181875"/>
            <a:ext cx="8839202" cy="200964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/>
        </p:nvSpPr>
        <p:spPr>
          <a:xfrm>
            <a:off x="2929475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2588225" y="557275"/>
            <a:ext cx="3682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all Candidate Application Form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750" y="3191526"/>
            <a:ext cx="8839200" cy="178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/>
          <p:nvPr/>
        </p:nvSpPr>
        <p:spPr>
          <a:xfrm>
            <a:off x="7131625" y="1980575"/>
            <a:ext cx="11448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/>
        </p:nvSpPr>
        <p:spPr>
          <a:xfrm>
            <a:off x="2921925" y="527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2543025" y="579850"/>
            <a:ext cx="3757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all Candidate Application Form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888" y="1000300"/>
            <a:ext cx="7461926" cy="387785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/>
          <p:nvPr/>
        </p:nvSpPr>
        <p:spPr>
          <a:xfrm>
            <a:off x="7053250" y="1265150"/>
            <a:ext cx="12126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4"/>
          <p:cNvSpPr/>
          <p:nvPr/>
        </p:nvSpPr>
        <p:spPr>
          <a:xfrm>
            <a:off x="5840650" y="1265150"/>
            <a:ext cx="12126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/>
        </p:nvSpPr>
        <p:spPr>
          <a:xfrm>
            <a:off x="3102675" y="753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0" name="Google Shape;230;p35"/>
          <p:cNvSpPr txBox="1"/>
          <p:nvPr/>
        </p:nvSpPr>
        <p:spPr>
          <a:xfrm>
            <a:off x="2760900" y="564825"/>
            <a:ext cx="3622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all Candidate Application Form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50" y="1181875"/>
            <a:ext cx="8839202" cy="200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750" y="3191526"/>
            <a:ext cx="8839200" cy="178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/>
          <p:nvPr/>
        </p:nvSpPr>
        <p:spPr>
          <a:xfrm>
            <a:off x="7131625" y="3765350"/>
            <a:ext cx="11448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/>
        </p:nvSpPr>
        <p:spPr>
          <a:xfrm>
            <a:off x="3072000" y="527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9" name="Google Shape;239;p36"/>
          <p:cNvSpPr txBox="1"/>
          <p:nvPr/>
        </p:nvSpPr>
        <p:spPr>
          <a:xfrm>
            <a:off x="2338725" y="602475"/>
            <a:ext cx="4572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all Candidate Application Form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250" y="1075625"/>
            <a:ext cx="6918337" cy="385522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6"/>
          <p:cNvSpPr/>
          <p:nvPr/>
        </p:nvSpPr>
        <p:spPr>
          <a:xfrm>
            <a:off x="6318300" y="4066575"/>
            <a:ext cx="13932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6"/>
          <p:cNvSpPr/>
          <p:nvPr/>
        </p:nvSpPr>
        <p:spPr>
          <a:xfrm>
            <a:off x="4925100" y="4066575"/>
            <a:ext cx="13932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6"/>
          <p:cNvSpPr/>
          <p:nvPr/>
        </p:nvSpPr>
        <p:spPr>
          <a:xfrm>
            <a:off x="7012900" y="1357275"/>
            <a:ext cx="13932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6"/>
          <p:cNvSpPr/>
          <p:nvPr/>
        </p:nvSpPr>
        <p:spPr>
          <a:xfrm>
            <a:off x="5619700" y="1357275"/>
            <a:ext cx="13932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/>
        </p:nvSpPr>
        <p:spPr>
          <a:xfrm>
            <a:off x="3027375" y="527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0" name="Google Shape;250;p37"/>
          <p:cNvSpPr txBox="1"/>
          <p:nvPr/>
        </p:nvSpPr>
        <p:spPr>
          <a:xfrm>
            <a:off x="2629575" y="519600"/>
            <a:ext cx="3795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other Admins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1" name="Google Shape;2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975" y="948875"/>
            <a:ext cx="6746026" cy="39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7"/>
          <p:cNvSpPr/>
          <p:nvPr/>
        </p:nvSpPr>
        <p:spPr>
          <a:xfrm>
            <a:off x="1198975" y="2929450"/>
            <a:ext cx="2254500" cy="2018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9200"/>
            <a:ext cx="8839200" cy="16216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8"/>
          <p:cNvSpPr txBox="1"/>
          <p:nvPr/>
        </p:nvSpPr>
        <p:spPr>
          <a:xfrm>
            <a:off x="2952050" y="678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9" name="Google Shape;259;p38"/>
          <p:cNvSpPr txBox="1"/>
          <p:nvPr/>
        </p:nvSpPr>
        <p:spPr>
          <a:xfrm>
            <a:off x="2891825" y="5346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other Admins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38"/>
          <p:cNvSpPr/>
          <p:nvPr/>
        </p:nvSpPr>
        <p:spPr>
          <a:xfrm>
            <a:off x="6342675" y="2697750"/>
            <a:ext cx="13932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/>
          <p:nvPr/>
        </p:nvSpPr>
        <p:spPr>
          <a:xfrm>
            <a:off x="2967125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6" name="Google Shape;266;p39"/>
          <p:cNvSpPr txBox="1"/>
          <p:nvPr/>
        </p:nvSpPr>
        <p:spPr>
          <a:xfrm>
            <a:off x="2891800" y="5346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other Admins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8075"/>
            <a:ext cx="8839201" cy="3877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/>
          <p:nvPr/>
        </p:nvSpPr>
        <p:spPr>
          <a:xfrm>
            <a:off x="2906850" y="602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3" name="Google Shape;273;p40"/>
          <p:cNvSpPr txBox="1"/>
          <p:nvPr/>
        </p:nvSpPr>
        <p:spPr>
          <a:xfrm>
            <a:off x="2959575" y="5572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other Admins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9200"/>
            <a:ext cx="8839200" cy="1621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0"/>
          <p:cNvSpPr/>
          <p:nvPr/>
        </p:nvSpPr>
        <p:spPr>
          <a:xfrm>
            <a:off x="6312550" y="3029100"/>
            <a:ext cx="1393200" cy="308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/>
        </p:nvSpPr>
        <p:spPr>
          <a:xfrm>
            <a:off x="2997250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1" name="Google Shape;281;p41"/>
          <p:cNvSpPr txBox="1"/>
          <p:nvPr/>
        </p:nvSpPr>
        <p:spPr>
          <a:xfrm>
            <a:off x="2997250" y="5572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other Admins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0675"/>
            <a:ext cx="8839197" cy="38651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1"/>
          <p:cNvSpPr/>
          <p:nvPr/>
        </p:nvSpPr>
        <p:spPr>
          <a:xfrm>
            <a:off x="6146875" y="1340475"/>
            <a:ext cx="2844600" cy="512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11700" y="284875"/>
            <a:ext cx="8571300" cy="91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REGISTER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713" y="1061850"/>
            <a:ext cx="5165325" cy="395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/>
          <p:nvPr/>
        </p:nvSpPr>
        <p:spPr>
          <a:xfrm>
            <a:off x="3027375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9" name="Google Shape;289;p42"/>
          <p:cNvSpPr txBox="1"/>
          <p:nvPr/>
        </p:nvSpPr>
        <p:spPr>
          <a:xfrm>
            <a:off x="2952050" y="5648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other Admins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13" y="1114525"/>
            <a:ext cx="8119526" cy="350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2"/>
          <p:cNvSpPr/>
          <p:nvPr/>
        </p:nvSpPr>
        <p:spPr>
          <a:xfrm>
            <a:off x="4535300" y="3336125"/>
            <a:ext cx="2844600" cy="512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/>
          <p:nvPr/>
        </p:nvSpPr>
        <p:spPr>
          <a:xfrm>
            <a:off x="2906850" y="452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7" name="Google Shape;297;p43"/>
          <p:cNvSpPr txBox="1"/>
          <p:nvPr/>
        </p:nvSpPr>
        <p:spPr>
          <a:xfrm>
            <a:off x="2854150" y="5949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Managers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975" y="948875"/>
            <a:ext cx="6746026" cy="39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3"/>
          <p:cNvSpPr/>
          <p:nvPr/>
        </p:nvSpPr>
        <p:spPr>
          <a:xfrm>
            <a:off x="3444750" y="2929450"/>
            <a:ext cx="2254500" cy="2018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/>
          <p:nvPr/>
        </p:nvSpPr>
        <p:spPr>
          <a:xfrm>
            <a:off x="2982175" y="527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05" name="Google Shape;305;p44"/>
          <p:cNvSpPr txBox="1"/>
          <p:nvPr/>
        </p:nvSpPr>
        <p:spPr>
          <a:xfrm>
            <a:off x="2944525" y="61000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Managers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98575"/>
            <a:ext cx="8839200" cy="191507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4"/>
          <p:cNvSpPr/>
          <p:nvPr/>
        </p:nvSpPr>
        <p:spPr>
          <a:xfrm>
            <a:off x="6491500" y="2599500"/>
            <a:ext cx="888600" cy="313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/>
        </p:nvSpPr>
        <p:spPr>
          <a:xfrm>
            <a:off x="2929450" y="451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13" name="Google Shape;313;p45"/>
          <p:cNvSpPr txBox="1"/>
          <p:nvPr/>
        </p:nvSpPr>
        <p:spPr>
          <a:xfrm>
            <a:off x="2899325" y="56480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Managers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8200"/>
            <a:ext cx="8839203" cy="382136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5"/>
          <p:cNvSpPr/>
          <p:nvPr/>
        </p:nvSpPr>
        <p:spPr>
          <a:xfrm>
            <a:off x="6205350" y="1402100"/>
            <a:ext cx="2590500" cy="4656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/>
          <p:nvPr/>
        </p:nvSpPr>
        <p:spPr>
          <a:xfrm>
            <a:off x="2831550" y="376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1" name="Google Shape;321;p46"/>
          <p:cNvSpPr txBox="1"/>
          <p:nvPr/>
        </p:nvSpPr>
        <p:spPr>
          <a:xfrm>
            <a:off x="2733675" y="58740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Managers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350" y="1189850"/>
            <a:ext cx="8039424" cy="3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/>
          <p:nvPr/>
        </p:nvSpPr>
        <p:spPr>
          <a:xfrm>
            <a:off x="2974650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8" name="Google Shape;328;p47"/>
          <p:cNvSpPr txBox="1"/>
          <p:nvPr/>
        </p:nvSpPr>
        <p:spPr>
          <a:xfrm>
            <a:off x="2944525" y="5572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KIV Candidates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9" name="Google Shape;3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975" y="948875"/>
            <a:ext cx="6746026" cy="39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/>
          <p:nvPr/>
        </p:nvSpPr>
        <p:spPr>
          <a:xfrm>
            <a:off x="5690500" y="2944525"/>
            <a:ext cx="2254500" cy="2018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/>
          <p:nvPr/>
        </p:nvSpPr>
        <p:spPr>
          <a:xfrm>
            <a:off x="2869200" y="527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36" name="Google Shape;336;p48"/>
          <p:cNvSpPr txBox="1"/>
          <p:nvPr/>
        </p:nvSpPr>
        <p:spPr>
          <a:xfrm>
            <a:off x="2801450" y="54975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KIV Candidates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7" name="Google Shape;337;p48"/>
          <p:cNvPicPr preferRelativeResize="0"/>
          <p:nvPr/>
        </p:nvPicPr>
        <p:blipFill rotWithShape="1">
          <a:blip r:embed="rId3">
            <a:alphaModFix/>
          </a:blip>
          <a:srcRect b="0" l="-600" r="600" t="0"/>
          <a:stretch/>
        </p:blipFill>
        <p:spPr>
          <a:xfrm>
            <a:off x="62050" y="1941625"/>
            <a:ext cx="8839202" cy="160906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8"/>
          <p:cNvSpPr/>
          <p:nvPr/>
        </p:nvSpPr>
        <p:spPr>
          <a:xfrm>
            <a:off x="7417775" y="2704925"/>
            <a:ext cx="918600" cy="3450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/>
          <p:nvPr/>
        </p:nvSpPr>
        <p:spPr>
          <a:xfrm>
            <a:off x="3012300" y="828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44" name="Google Shape;344;p49"/>
          <p:cNvSpPr txBox="1"/>
          <p:nvPr/>
        </p:nvSpPr>
        <p:spPr>
          <a:xfrm>
            <a:off x="3012300" y="64010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KIV Candidates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5" name="Google Shape;3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500" y="1068075"/>
            <a:ext cx="7241179" cy="381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9"/>
          <p:cNvSpPr/>
          <p:nvPr/>
        </p:nvSpPr>
        <p:spPr>
          <a:xfrm>
            <a:off x="6130025" y="1349400"/>
            <a:ext cx="2108700" cy="3450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9200"/>
            <a:ext cx="8839199" cy="21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0"/>
          <p:cNvSpPr txBox="1"/>
          <p:nvPr/>
        </p:nvSpPr>
        <p:spPr>
          <a:xfrm>
            <a:off x="2952050" y="602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3" name="Google Shape;353;p50"/>
          <p:cNvSpPr txBox="1"/>
          <p:nvPr/>
        </p:nvSpPr>
        <p:spPr>
          <a:xfrm>
            <a:off x="2899350" y="60245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KIV Candidates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413" y="2150200"/>
            <a:ext cx="4829175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1"/>
          <p:cNvSpPr txBox="1"/>
          <p:nvPr/>
        </p:nvSpPr>
        <p:spPr>
          <a:xfrm>
            <a:off x="2974650" y="903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60" name="Google Shape;360;p51"/>
          <p:cNvSpPr txBox="1"/>
          <p:nvPr/>
        </p:nvSpPr>
        <p:spPr>
          <a:xfrm>
            <a:off x="2921925" y="6702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KIV Candidates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369000"/>
            <a:ext cx="8571300" cy="7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 IN 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8425" y="1122000"/>
            <a:ext cx="5013201" cy="3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50" y="2919312"/>
            <a:ext cx="8839198" cy="156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750" y="1494849"/>
            <a:ext cx="8839202" cy="142446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2"/>
          <p:cNvSpPr txBox="1"/>
          <p:nvPr/>
        </p:nvSpPr>
        <p:spPr>
          <a:xfrm>
            <a:off x="2726125" y="602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68" name="Google Shape;368;p52"/>
          <p:cNvSpPr txBox="1"/>
          <p:nvPr/>
        </p:nvSpPr>
        <p:spPr>
          <a:xfrm>
            <a:off x="2778850" y="6401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KIV Candidates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52"/>
          <p:cNvSpPr/>
          <p:nvPr/>
        </p:nvSpPr>
        <p:spPr>
          <a:xfrm>
            <a:off x="504575" y="4060450"/>
            <a:ext cx="2108700" cy="3450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400" y="1295300"/>
            <a:ext cx="1429800" cy="37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3"/>
          <p:cNvSpPr txBox="1"/>
          <p:nvPr/>
        </p:nvSpPr>
        <p:spPr>
          <a:xfrm>
            <a:off x="2444050" y="233450"/>
            <a:ext cx="414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76" name="Google Shape;376;p53"/>
          <p:cNvSpPr/>
          <p:nvPr/>
        </p:nvSpPr>
        <p:spPr>
          <a:xfrm>
            <a:off x="3223175" y="2735025"/>
            <a:ext cx="2108700" cy="3450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250" y="1412175"/>
            <a:ext cx="7125955" cy="30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4"/>
          <p:cNvSpPr txBox="1"/>
          <p:nvPr/>
        </p:nvSpPr>
        <p:spPr>
          <a:xfrm>
            <a:off x="2108600" y="37650"/>
            <a:ext cx="445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83" name="Google Shape;383;p54"/>
          <p:cNvSpPr/>
          <p:nvPr/>
        </p:nvSpPr>
        <p:spPr>
          <a:xfrm>
            <a:off x="1265175" y="1545175"/>
            <a:ext cx="2244300" cy="248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68200"/>
            <a:ext cx="8839200" cy="2207134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5"/>
          <p:cNvSpPr txBox="1"/>
          <p:nvPr/>
        </p:nvSpPr>
        <p:spPr>
          <a:xfrm>
            <a:off x="1860125" y="120500"/>
            <a:ext cx="491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90" name="Google Shape;390;p55"/>
          <p:cNvSpPr txBox="1"/>
          <p:nvPr/>
        </p:nvSpPr>
        <p:spPr>
          <a:xfrm>
            <a:off x="2613150" y="677750"/>
            <a:ext cx="3343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Interview Session Waiting Approval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55"/>
          <p:cNvSpPr/>
          <p:nvPr/>
        </p:nvSpPr>
        <p:spPr>
          <a:xfrm>
            <a:off x="5881525" y="2470075"/>
            <a:ext cx="1197300" cy="301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6"/>
          <p:cNvSpPr txBox="1"/>
          <p:nvPr/>
        </p:nvSpPr>
        <p:spPr>
          <a:xfrm>
            <a:off x="2643300" y="0"/>
            <a:ext cx="366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97" name="Google Shape;397;p56"/>
          <p:cNvSpPr txBox="1"/>
          <p:nvPr/>
        </p:nvSpPr>
        <p:spPr>
          <a:xfrm>
            <a:off x="2658450" y="542175"/>
            <a:ext cx="36297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Interview Session Waiting Approval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8" name="Google Shape;39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375" y="1007800"/>
            <a:ext cx="7874428" cy="392305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6"/>
          <p:cNvSpPr/>
          <p:nvPr/>
        </p:nvSpPr>
        <p:spPr>
          <a:xfrm>
            <a:off x="2029888" y="4239800"/>
            <a:ext cx="5339400" cy="301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6"/>
          <p:cNvSpPr/>
          <p:nvPr/>
        </p:nvSpPr>
        <p:spPr>
          <a:xfrm>
            <a:off x="5926700" y="1340475"/>
            <a:ext cx="2630100" cy="301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250" y="1412175"/>
            <a:ext cx="7125955" cy="30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7"/>
          <p:cNvSpPr txBox="1"/>
          <p:nvPr/>
        </p:nvSpPr>
        <p:spPr>
          <a:xfrm>
            <a:off x="2349600" y="0"/>
            <a:ext cx="4284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07" name="Google Shape;407;p57"/>
          <p:cNvSpPr txBox="1"/>
          <p:nvPr/>
        </p:nvSpPr>
        <p:spPr>
          <a:xfrm>
            <a:off x="2296875" y="579875"/>
            <a:ext cx="4232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Suggest an Interview Time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" name="Google Shape;408;p57"/>
          <p:cNvSpPr/>
          <p:nvPr/>
        </p:nvSpPr>
        <p:spPr>
          <a:xfrm>
            <a:off x="1239178" y="4051550"/>
            <a:ext cx="6713400" cy="301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/>
        </p:nvSpPr>
        <p:spPr>
          <a:xfrm>
            <a:off x="1864650" y="0"/>
            <a:ext cx="5414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4" name="Google Shape;414;p58"/>
          <p:cNvSpPr txBox="1"/>
          <p:nvPr/>
        </p:nvSpPr>
        <p:spPr>
          <a:xfrm>
            <a:off x="3072000" y="58740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Suggest an Interview Time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5" name="Google Shape;41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0800"/>
            <a:ext cx="8839203" cy="297788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8"/>
          <p:cNvSpPr/>
          <p:nvPr/>
        </p:nvSpPr>
        <p:spPr>
          <a:xfrm>
            <a:off x="7847050" y="1189875"/>
            <a:ext cx="1244400" cy="301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9"/>
          <p:cNvSpPr txBox="1"/>
          <p:nvPr/>
        </p:nvSpPr>
        <p:spPr>
          <a:xfrm>
            <a:off x="1468500" y="0"/>
            <a:ext cx="6747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22" name="Google Shape;422;p59"/>
          <p:cNvSpPr txBox="1"/>
          <p:nvPr/>
        </p:nvSpPr>
        <p:spPr>
          <a:xfrm>
            <a:off x="3260825" y="51210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Suggest an Interview Time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3" name="Google Shape;42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925" y="1037975"/>
            <a:ext cx="5750547" cy="394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0"/>
          <p:cNvSpPr txBox="1"/>
          <p:nvPr/>
        </p:nvSpPr>
        <p:spPr>
          <a:xfrm>
            <a:off x="2183900" y="0"/>
            <a:ext cx="433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29" name="Google Shape;429;p60"/>
          <p:cNvSpPr txBox="1"/>
          <p:nvPr/>
        </p:nvSpPr>
        <p:spPr>
          <a:xfrm>
            <a:off x="2778850" y="5572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Suggest an Interview Time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0" name="Google Shape;43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0800"/>
            <a:ext cx="8839203" cy="297788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0"/>
          <p:cNvSpPr/>
          <p:nvPr/>
        </p:nvSpPr>
        <p:spPr>
          <a:xfrm>
            <a:off x="7139150" y="1724550"/>
            <a:ext cx="1244400" cy="301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1"/>
          <p:cNvSpPr txBox="1"/>
          <p:nvPr/>
        </p:nvSpPr>
        <p:spPr>
          <a:xfrm>
            <a:off x="2093550" y="0"/>
            <a:ext cx="5226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37" name="Google Shape;437;p61"/>
          <p:cNvSpPr txBox="1"/>
          <p:nvPr/>
        </p:nvSpPr>
        <p:spPr>
          <a:xfrm>
            <a:off x="3245725" y="5572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Suggest an Interview Time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8" name="Google Shape;43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75" y="1060550"/>
            <a:ext cx="8431578" cy="39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1"/>
          <p:cNvSpPr/>
          <p:nvPr/>
        </p:nvSpPr>
        <p:spPr>
          <a:xfrm>
            <a:off x="6145100" y="1272700"/>
            <a:ext cx="2613300" cy="5724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338875"/>
            <a:ext cx="8571300" cy="67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DASHBOARD</a:t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562" y="971475"/>
            <a:ext cx="6824875" cy="393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2"/>
          <p:cNvSpPr txBox="1"/>
          <p:nvPr/>
        </p:nvSpPr>
        <p:spPr>
          <a:xfrm>
            <a:off x="1699050" y="0"/>
            <a:ext cx="574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45" name="Google Shape;445;p62"/>
          <p:cNvSpPr txBox="1"/>
          <p:nvPr/>
        </p:nvSpPr>
        <p:spPr>
          <a:xfrm>
            <a:off x="3132775" y="5572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Approved Interview Session 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6" name="Google Shape;44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250" y="1412175"/>
            <a:ext cx="7125955" cy="30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2"/>
          <p:cNvSpPr/>
          <p:nvPr/>
        </p:nvSpPr>
        <p:spPr>
          <a:xfrm>
            <a:off x="3501800" y="1506150"/>
            <a:ext cx="2176500" cy="2530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3"/>
          <p:cNvSpPr txBox="1"/>
          <p:nvPr/>
        </p:nvSpPr>
        <p:spPr>
          <a:xfrm>
            <a:off x="1867625" y="0"/>
            <a:ext cx="4985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53" name="Google Shape;453;p63"/>
          <p:cNvSpPr txBox="1"/>
          <p:nvPr/>
        </p:nvSpPr>
        <p:spPr>
          <a:xfrm>
            <a:off x="2860325" y="55725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Approved Interview Session 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4" name="Google Shape;45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5" y="1806075"/>
            <a:ext cx="8839200" cy="173369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3"/>
          <p:cNvSpPr/>
          <p:nvPr/>
        </p:nvSpPr>
        <p:spPr>
          <a:xfrm>
            <a:off x="6890625" y="2628250"/>
            <a:ext cx="13179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4"/>
          <p:cNvSpPr txBox="1"/>
          <p:nvPr/>
        </p:nvSpPr>
        <p:spPr>
          <a:xfrm>
            <a:off x="2033300" y="0"/>
            <a:ext cx="4849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61" name="Google Shape;461;p64"/>
          <p:cNvSpPr txBox="1"/>
          <p:nvPr/>
        </p:nvSpPr>
        <p:spPr>
          <a:xfrm>
            <a:off x="2958200" y="5572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Approved Interview Session 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2" name="Google Shape;46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400" y="977725"/>
            <a:ext cx="7196436" cy="39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4"/>
          <p:cNvSpPr/>
          <p:nvPr/>
        </p:nvSpPr>
        <p:spPr>
          <a:xfrm>
            <a:off x="2440075" y="4460025"/>
            <a:ext cx="49629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64"/>
          <p:cNvSpPr/>
          <p:nvPr/>
        </p:nvSpPr>
        <p:spPr>
          <a:xfrm>
            <a:off x="6355950" y="3912050"/>
            <a:ext cx="9639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64"/>
          <p:cNvSpPr/>
          <p:nvPr/>
        </p:nvSpPr>
        <p:spPr>
          <a:xfrm>
            <a:off x="7246375" y="1180175"/>
            <a:ext cx="11580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64"/>
          <p:cNvSpPr/>
          <p:nvPr/>
        </p:nvSpPr>
        <p:spPr>
          <a:xfrm>
            <a:off x="6088375" y="1180175"/>
            <a:ext cx="11580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5"/>
          <p:cNvSpPr txBox="1"/>
          <p:nvPr/>
        </p:nvSpPr>
        <p:spPr>
          <a:xfrm>
            <a:off x="2176400" y="0"/>
            <a:ext cx="513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72" name="Google Shape;472;p65"/>
          <p:cNvSpPr txBox="1"/>
          <p:nvPr/>
        </p:nvSpPr>
        <p:spPr>
          <a:xfrm>
            <a:off x="3244400" y="5497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3" name="Google Shape;47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425" y="1246500"/>
            <a:ext cx="7125955" cy="30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5"/>
          <p:cNvSpPr/>
          <p:nvPr/>
        </p:nvSpPr>
        <p:spPr>
          <a:xfrm>
            <a:off x="5866475" y="1355525"/>
            <a:ext cx="2176500" cy="25302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6"/>
          <p:cNvSpPr txBox="1"/>
          <p:nvPr/>
        </p:nvSpPr>
        <p:spPr>
          <a:xfrm>
            <a:off x="2349625" y="0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80" name="Google Shape;480;p66"/>
          <p:cNvSpPr txBox="1"/>
          <p:nvPr/>
        </p:nvSpPr>
        <p:spPr>
          <a:xfrm>
            <a:off x="3155375" y="50455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1" name="Google Shape;48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19900"/>
            <a:ext cx="8839201" cy="200433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6"/>
          <p:cNvSpPr/>
          <p:nvPr/>
        </p:nvSpPr>
        <p:spPr>
          <a:xfrm>
            <a:off x="7417800" y="2308000"/>
            <a:ext cx="9639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/>
          <p:nvPr/>
        </p:nvSpPr>
        <p:spPr>
          <a:xfrm>
            <a:off x="2756250" y="0"/>
            <a:ext cx="400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88" name="Google Shape;488;p67"/>
          <p:cNvSpPr txBox="1"/>
          <p:nvPr/>
        </p:nvSpPr>
        <p:spPr>
          <a:xfrm>
            <a:off x="3193050" y="5346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9" name="Google Shape;48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975" y="915675"/>
            <a:ext cx="7208125" cy="392302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7"/>
          <p:cNvSpPr/>
          <p:nvPr/>
        </p:nvSpPr>
        <p:spPr>
          <a:xfrm>
            <a:off x="6039650" y="4085250"/>
            <a:ext cx="10467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/>
          <p:nvPr/>
        </p:nvSpPr>
        <p:spPr>
          <a:xfrm>
            <a:off x="1792350" y="-30125"/>
            <a:ext cx="593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96" name="Google Shape;496;p68"/>
          <p:cNvSpPr txBox="1"/>
          <p:nvPr/>
        </p:nvSpPr>
        <p:spPr>
          <a:xfrm>
            <a:off x="3208100" y="5196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7" name="Google Shape;49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575" y="1083150"/>
            <a:ext cx="6173077" cy="393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425" y="1028625"/>
            <a:ext cx="7208125" cy="392302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9"/>
          <p:cNvSpPr txBox="1"/>
          <p:nvPr/>
        </p:nvSpPr>
        <p:spPr>
          <a:xfrm>
            <a:off x="888625" y="0"/>
            <a:ext cx="6815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04" name="Google Shape;504;p69"/>
          <p:cNvSpPr txBox="1"/>
          <p:nvPr/>
        </p:nvSpPr>
        <p:spPr>
          <a:xfrm>
            <a:off x="2796325" y="5648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5" name="Google Shape;505;p69"/>
          <p:cNvSpPr/>
          <p:nvPr/>
        </p:nvSpPr>
        <p:spPr>
          <a:xfrm>
            <a:off x="6039650" y="4506975"/>
            <a:ext cx="10467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0"/>
          <p:cNvSpPr txBox="1"/>
          <p:nvPr/>
        </p:nvSpPr>
        <p:spPr>
          <a:xfrm>
            <a:off x="1777275" y="0"/>
            <a:ext cx="599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11" name="Google Shape;511;p70"/>
          <p:cNvSpPr txBox="1"/>
          <p:nvPr/>
        </p:nvSpPr>
        <p:spPr>
          <a:xfrm>
            <a:off x="3274575" y="5648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2" name="Google Shape;51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250" y="1120825"/>
            <a:ext cx="8159781" cy="38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0"/>
          <p:cNvSpPr/>
          <p:nvPr/>
        </p:nvSpPr>
        <p:spPr>
          <a:xfrm>
            <a:off x="1867625" y="3731325"/>
            <a:ext cx="5595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75" y="1001575"/>
            <a:ext cx="8176401" cy="3816299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1"/>
          <p:cNvSpPr/>
          <p:nvPr/>
        </p:nvSpPr>
        <p:spPr>
          <a:xfrm>
            <a:off x="4572000" y="3558125"/>
            <a:ext cx="23580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71"/>
          <p:cNvSpPr/>
          <p:nvPr/>
        </p:nvSpPr>
        <p:spPr>
          <a:xfrm>
            <a:off x="2214000" y="3558125"/>
            <a:ext cx="23580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14200"/>
            <a:ext cx="8571300" cy="8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NAVIGATION BAR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6075" y="1144675"/>
            <a:ext cx="1429800" cy="37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2"/>
          <p:cNvSpPr txBox="1"/>
          <p:nvPr>
            <p:ph type="title"/>
          </p:nvPr>
        </p:nvSpPr>
        <p:spPr>
          <a:xfrm>
            <a:off x="371950" y="152100"/>
            <a:ext cx="8571300" cy="66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SALARY </a:t>
            </a:r>
            <a:endParaRPr/>
          </a:p>
        </p:txBody>
      </p:sp>
      <p:pic>
        <p:nvPicPr>
          <p:cNvPr id="526" name="Google Shape;52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250" y="1091975"/>
            <a:ext cx="1429800" cy="37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2"/>
          <p:cNvSpPr/>
          <p:nvPr/>
        </p:nvSpPr>
        <p:spPr>
          <a:xfrm>
            <a:off x="3607225" y="2889700"/>
            <a:ext cx="17397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3475"/>
            <a:ext cx="8839197" cy="3161757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73"/>
          <p:cNvSpPr/>
          <p:nvPr/>
        </p:nvSpPr>
        <p:spPr>
          <a:xfrm>
            <a:off x="8027625" y="1976950"/>
            <a:ext cx="496500" cy="325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73"/>
          <p:cNvSpPr txBox="1"/>
          <p:nvPr>
            <p:ph type="title"/>
          </p:nvPr>
        </p:nvSpPr>
        <p:spPr>
          <a:xfrm>
            <a:off x="286350" y="143550"/>
            <a:ext cx="8571300" cy="55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SALARY </a:t>
            </a:r>
            <a:endParaRPr/>
          </a:p>
        </p:txBody>
      </p:sp>
      <p:sp>
        <p:nvSpPr>
          <p:cNvPr id="535" name="Google Shape;535;p73"/>
          <p:cNvSpPr txBox="1"/>
          <p:nvPr/>
        </p:nvSpPr>
        <p:spPr>
          <a:xfrm>
            <a:off x="1146800" y="667525"/>
            <a:ext cx="7009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List of candidates (Interview Completed)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4800"/>
            <a:ext cx="8839199" cy="3613006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74"/>
          <p:cNvSpPr/>
          <p:nvPr/>
        </p:nvSpPr>
        <p:spPr>
          <a:xfrm>
            <a:off x="5588550" y="4236325"/>
            <a:ext cx="479400" cy="393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74"/>
          <p:cNvSpPr txBox="1"/>
          <p:nvPr>
            <p:ph type="title"/>
          </p:nvPr>
        </p:nvSpPr>
        <p:spPr>
          <a:xfrm>
            <a:off x="286350" y="143550"/>
            <a:ext cx="8571300" cy="55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SALARY </a:t>
            </a:r>
            <a:endParaRPr/>
          </a:p>
        </p:txBody>
      </p:sp>
      <p:sp>
        <p:nvSpPr>
          <p:cNvPr id="543" name="Google Shape;543;p74"/>
          <p:cNvSpPr txBox="1"/>
          <p:nvPr/>
        </p:nvSpPr>
        <p:spPr>
          <a:xfrm>
            <a:off x="1146800" y="667525"/>
            <a:ext cx="7009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Set salary proposal for the candidate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5"/>
          <p:cNvPicPr preferRelativeResize="0"/>
          <p:nvPr/>
        </p:nvPicPr>
        <p:blipFill rotWithShape="1">
          <a:blip r:embed="rId3">
            <a:alphaModFix/>
          </a:blip>
          <a:srcRect b="53045" l="0" r="0" t="0"/>
          <a:stretch/>
        </p:blipFill>
        <p:spPr>
          <a:xfrm>
            <a:off x="152400" y="1095825"/>
            <a:ext cx="8839199" cy="13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5"/>
          <p:cNvSpPr txBox="1"/>
          <p:nvPr>
            <p:ph type="title"/>
          </p:nvPr>
        </p:nvSpPr>
        <p:spPr>
          <a:xfrm>
            <a:off x="286350" y="143550"/>
            <a:ext cx="8571300" cy="55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SALARY </a:t>
            </a:r>
            <a:endParaRPr/>
          </a:p>
        </p:txBody>
      </p:sp>
      <p:pic>
        <p:nvPicPr>
          <p:cNvPr id="550" name="Google Shape;55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200" y="2404850"/>
            <a:ext cx="8686602" cy="18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5"/>
          <p:cNvSpPr txBox="1"/>
          <p:nvPr/>
        </p:nvSpPr>
        <p:spPr>
          <a:xfrm>
            <a:off x="1146800" y="667525"/>
            <a:ext cx="7009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List of proposed salary approval status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34588"/>
            <a:ext cx="8839202" cy="187432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76"/>
          <p:cNvSpPr/>
          <p:nvPr/>
        </p:nvSpPr>
        <p:spPr>
          <a:xfrm>
            <a:off x="8147450" y="2601700"/>
            <a:ext cx="676200" cy="368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76"/>
          <p:cNvSpPr txBox="1"/>
          <p:nvPr>
            <p:ph type="title"/>
          </p:nvPr>
        </p:nvSpPr>
        <p:spPr>
          <a:xfrm>
            <a:off x="286350" y="143550"/>
            <a:ext cx="8571300" cy="55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SALARY </a:t>
            </a:r>
            <a:endParaRPr/>
          </a:p>
        </p:txBody>
      </p:sp>
      <p:sp>
        <p:nvSpPr>
          <p:cNvPr id="559" name="Google Shape;559;p76"/>
          <p:cNvSpPr txBox="1"/>
          <p:nvPr/>
        </p:nvSpPr>
        <p:spPr>
          <a:xfrm>
            <a:off x="1146800" y="667525"/>
            <a:ext cx="7009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List of proposed salary approval status (reject salary)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8425"/>
            <a:ext cx="8839200" cy="373095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7"/>
          <p:cNvSpPr/>
          <p:nvPr/>
        </p:nvSpPr>
        <p:spPr>
          <a:xfrm>
            <a:off x="4869625" y="4321900"/>
            <a:ext cx="727500" cy="393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77"/>
          <p:cNvSpPr txBox="1"/>
          <p:nvPr>
            <p:ph type="title"/>
          </p:nvPr>
        </p:nvSpPr>
        <p:spPr>
          <a:xfrm>
            <a:off x="286350" y="143550"/>
            <a:ext cx="8571300" cy="55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SALARY </a:t>
            </a:r>
            <a:endParaRPr/>
          </a:p>
        </p:txBody>
      </p:sp>
      <p:sp>
        <p:nvSpPr>
          <p:cNvPr id="567" name="Google Shape;567;p77"/>
          <p:cNvSpPr txBox="1"/>
          <p:nvPr/>
        </p:nvSpPr>
        <p:spPr>
          <a:xfrm>
            <a:off x="1146800" y="667525"/>
            <a:ext cx="7009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Modify salary proposal (rejected proposal)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8"/>
          <p:cNvSpPr txBox="1"/>
          <p:nvPr>
            <p:ph type="title"/>
          </p:nvPr>
        </p:nvSpPr>
        <p:spPr>
          <a:xfrm>
            <a:off x="286350" y="204825"/>
            <a:ext cx="8571300" cy="6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NEW STAFF</a:t>
            </a:r>
            <a:endParaRPr/>
          </a:p>
        </p:txBody>
      </p:sp>
      <p:pic>
        <p:nvPicPr>
          <p:cNvPr id="573" name="Google Shape;57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250" y="1177700"/>
            <a:ext cx="1429800" cy="37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8"/>
          <p:cNvSpPr/>
          <p:nvPr/>
        </p:nvSpPr>
        <p:spPr>
          <a:xfrm>
            <a:off x="3596300" y="3251175"/>
            <a:ext cx="17397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9"/>
          <p:cNvSpPr txBox="1"/>
          <p:nvPr>
            <p:ph type="title"/>
          </p:nvPr>
        </p:nvSpPr>
        <p:spPr>
          <a:xfrm>
            <a:off x="286350" y="204825"/>
            <a:ext cx="8571300" cy="6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ALL NEW STAFF</a:t>
            </a:r>
            <a:endParaRPr/>
          </a:p>
        </p:txBody>
      </p:sp>
      <p:pic>
        <p:nvPicPr>
          <p:cNvPr id="580" name="Google Shape;58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" y="1204425"/>
            <a:ext cx="9001125" cy="273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0"/>
          <p:cNvSpPr txBox="1"/>
          <p:nvPr>
            <p:ph type="ctrTitle"/>
          </p:nvPr>
        </p:nvSpPr>
        <p:spPr>
          <a:xfrm>
            <a:off x="1071925" y="1766825"/>
            <a:ext cx="7535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HIRING MANAGER/HIRING PANEL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1"/>
          <p:cNvSpPr txBox="1"/>
          <p:nvPr>
            <p:ph type="title"/>
          </p:nvPr>
        </p:nvSpPr>
        <p:spPr>
          <a:xfrm>
            <a:off x="364400" y="152100"/>
            <a:ext cx="8571300" cy="7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NAVIGATION BAR </a:t>
            </a:r>
            <a:endParaRPr/>
          </a:p>
        </p:txBody>
      </p:sp>
      <p:pic>
        <p:nvPicPr>
          <p:cNvPr id="591" name="Google Shape;59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4573" y="881100"/>
            <a:ext cx="1790975" cy="403582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81"/>
          <p:cNvSpPr/>
          <p:nvPr/>
        </p:nvSpPr>
        <p:spPr>
          <a:xfrm>
            <a:off x="3573725" y="1978475"/>
            <a:ext cx="2187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81"/>
          <p:cNvSpPr/>
          <p:nvPr/>
        </p:nvSpPr>
        <p:spPr>
          <a:xfrm>
            <a:off x="3573725" y="2356800"/>
            <a:ext cx="2187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81"/>
          <p:cNvSpPr/>
          <p:nvPr/>
        </p:nvSpPr>
        <p:spPr>
          <a:xfrm>
            <a:off x="3556413" y="2735125"/>
            <a:ext cx="2187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240975"/>
            <a:ext cx="8571300" cy="8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USER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975" y="948875"/>
            <a:ext cx="6746026" cy="395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2"/>
          <p:cNvSpPr txBox="1"/>
          <p:nvPr>
            <p:ph type="title"/>
          </p:nvPr>
        </p:nvSpPr>
        <p:spPr>
          <a:xfrm>
            <a:off x="319225" y="129500"/>
            <a:ext cx="8571300" cy="66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INTERVIEW</a:t>
            </a:r>
            <a:endParaRPr/>
          </a:p>
        </p:txBody>
      </p:sp>
      <p:pic>
        <p:nvPicPr>
          <p:cNvPr id="600" name="Google Shape;60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3100"/>
            <a:ext cx="8839203" cy="396566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2"/>
          <p:cNvSpPr/>
          <p:nvPr/>
        </p:nvSpPr>
        <p:spPr>
          <a:xfrm>
            <a:off x="521550" y="1161200"/>
            <a:ext cx="2746800" cy="30183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9200"/>
            <a:ext cx="8839200" cy="222837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83"/>
          <p:cNvSpPr txBox="1"/>
          <p:nvPr/>
        </p:nvSpPr>
        <p:spPr>
          <a:xfrm>
            <a:off x="1408250" y="-30125"/>
            <a:ext cx="5971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08" name="Google Shape;608;p83"/>
          <p:cNvSpPr txBox="1"/>
          <p:nvPr/>
        </p:nvSpPr>
        <p:spPr>
          <a:xfrm>
            <a:off x="2839075" y="5346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Newly Created Interview Sessions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9" name="Google Shape;609;p83"/>
          <p:cNvSpPr/>
          <p:nvPr/>
        </p:nvSpPr>
        <p:spPr>
          <a:xfrm>
            <a:off x="7831975" y="2023675"/>
            <a:ext cx="12651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4"/>
          <p:cNvSpPr txBox="1"/>
          <p:nvPr/>
        </p:nvSpPr>
        <p:spPr>
          <a:xfrm>
            <a:off x="1272700" y="0"/>
            <a:ext cx="6777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15" name="Google Shape;615;p84"/>
          <p:cNvSpPr txBox="1"/>
          <p:nvPr/>
        </p:nvSpPr>
        <p:spPr>
          <a:xfrm>
            <a:off x="3072000" y="56480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Newly Created Interview Sessions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16" name="Google Shape;61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175" y="1098200"/>
            <a:ext cx="7500134" cy="38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5"/>
          <p:cNvSpPr txBox="1"/>
          <p:nvPr/>
        </p:nvSpPr>
        <p:spPr>
          <a:xfrm>
            <a:off x="1578525" y="0"/>
            <a:ext cx="637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22" name="Google Shape;622;p85"/>
          <p:cNvSpPr txBox="1"/>
          <p:nvPr/>
        </p:nvSpPr>
        <p:spPr>
          <a:xfrm>
            <a:off x="3230700" y="5723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Newly Created Interview Sessions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3" name="Google Shape;62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9200"/>
            <a:ext cx="8839200" cy="222837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5"/>
          <p:cNvSpPr/>
          <p:nvPr/>
        </p:nvSpPr>
        <p:spPr>
          <a:xfrm>
            <a:off x="5971875" y="2716500"/>
            <a:ext cx="12651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6"/>
          <p:cNvSpPr txBox="1"/>
          <p:nvPr/>
        </p:nvSpPr>
        <p:spPr>
          <a:xfrm>
            <a:off x="1897750" y="0"/>
            <a:ext cx="5414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30" name="Google Shape;630;p86"/>
          <p:cNvSpPr txBox="1"/>
          <p:nvPr/>
        </p:nvSpPr>
        <p:spPr>
          <a:xfrm>
            <a:off x="3072000" y="5798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Newly Created Interview Sessions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1" name="Google Shape;63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375" y="1030425"/>
            <a:ext cx="7148799" cy="38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6"/>
          <p:cNvSpPr/>
          <p:nvPr/>
        </p:nvSpPr>
        <p:spPr>
          <a:xfrm>
            <a:off x="2123650" y="3710550"/>
            <a:ext cx="50079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86"/>
          <p:cNvSpPr/>
          <p:nvPr/>
        </p:nvSpPr>
        <p:spPr>
          <a:xfrm>
            <a:off x="5836325" y="1030425"/>
            <a:ext cx="25020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7"/>
          <p:cNvSpPr txBox="1"/>
          <p:nvPr/>
        </p:nvSpPr>
        <p:spPr>
          <a:xfrm>
            <a:off x="2304400" y="37650"/>
            <a:ext cx="43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639" name="Google Shape;63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3100"/>
            <a:ext cx="8839203" cy="3965663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87"/>
          <p:cNvSpPr/>
          <p:nvPr/>
        </p:nvSpPr>
        <p:spPr>
          <a:xfrm>
            <a:off x="414175" y="4238525"/>
            <a:ext cx="84270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8"/>
          <p:cNvSpPr txBox="1"/>
          <p:nvPr/>
        </p:nvSpPr>
        <p:spPr>
          <a:xfrm>
            <a:off x="1528750" y="0"/>
            <a:ext cx="619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46" name="Google Shape;646;p88"/>
          <p:cNvSpPr txBox="1"/>
          <p:nvPr/>
        </p:nvSpPr>
        <p:spPr>
          <a:xfrm>
            <a:off x="3072000" y="57985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Suggested Interview Time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7" name="Google Shape;64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3250"/>
            <a:ext cx="8839199" cy="3224828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8"/>
          <p:cNvSpPr/>
          <p:nvPr/>
        </p:nvSpPr>
        <p:spPr>
          <a:xfrm>
            <a:off x="7003600" y="1798550"/>
            <a:ext cx="14610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9"/>
          <p:cNvSpPr txBox="1"/>
          <p:nvPr/>
        </p:nvSpPr>
        <p:spPr>
          <a:xfrm>
            <a:off x="2394775" y="0"/>
            <a:ext cx="413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54" name="Google Shape;654;p89"/>
          <p:cNvSpPr txBox="1"/>
          <p:nvPr/>
        </p:nvSpPr>
        <p:spPr>
          <a:xfrm>
            <a:off x="3004775" y="5572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Suggested Interview Time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5" name="Google Shape;65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175" y="938275"/>
            <a:ext cx="7895636" cy="39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89"/>
          <p:cNvSpPr/>
          <p:nvPr/>
        </p:nvSpPr>
        <p:spPr>
          <a:xfrm>
            <a:off x="1875150" y="3696300"/>
            <a:ext cx="53469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89"/>
          <p:cNvSpPr/>
          <p:nvPr/>
        </p:nvSpPr>
        <p:spPr>
          <a:xfrm>
            <a:off x="5919175" y="1228000"/>
            <a:ext cx="27957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0"/>
          <p:cNvSpPr txBox="1"/>
          <p:nvPr/>
        </p:nvSpPr>
        <p:spPr>
          <a:xfrm>
            <a:off x="1988125" y="0"/>
            <a:ext cx="504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663" name="Google Shape;66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50" y="800025"/>
            <a:ext cx="8839203" cy="3965663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90"/>
          <p:cNvSpPr/>
          <p:nvPr/>
        </p:nvSpPr>
        <p:spPr>
          <a:xfrm>
            <a:off x="3292875" y="980450"/>
            <a:ext cx="2746800" cy="3071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91"/>
          <p:cNvSpPr txBox="1"/>
          <p:nvPr/>
        </p:nvSpPr>
        <p:spPr>
          <a:xfrm>
            <a:off x="1611600" y="121075"/>
            <a:ext cx="6032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670" name="Google Shape;67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00" y="1855850"/>
            <a:ext cx="8839202" cy="1629811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91"/>
          <p:cNvSpPr/>
          <p:nvPr/>
        </p:nvSpPr>
        <p:spPr>
          <a:xfrm>
            <a:off x="6807800" y="2628725"/>
            <a:ext cx="1581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91"/>
          <p:cNvSpPr txBox="1"/>
          <p:nvPr/>
        </p:nvSpPr>
        <p:spPr>
          <a:xfrm>
            <a:off x="3127650" y="6702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Approved Interview Sessions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2839100" y="602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USER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975" y="948875"/>
            <a:ext cx="6746026" cy="39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2839100" y="5346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View and Create New Candidate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" name="Google Shape;110;p20"/>
          <p:cNvSpPr/>
          <p:nvPr/>
        </p:nvSpPr>
        <p:spPr>
          <a:xfrm>
            <a:off x="1167250" y="835925"/>
            <a:ext cx="2319600" cy="21462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199" y="930600"/>
            <a:ext cx="7728549" cy="41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92"/>
          <p:cNvSpPr txBox="1"/>
          <p:nvPr/>
        </p:nvSpPr>
        <p:spPr>
          <a:xfrm>
            <a:off x="1995650" y="0"/>
            <a:ext cx="431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28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79" name="Google Shape;679;p92"/>
          <p:cNvSpPr txBox="1"/>
          <p:nvPr/>
        </p:nvSpPr>
        <p:spPr>
          <a:xfrm>
            <a:off x="2696025" y="4217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Approved Interview Sessions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0" name="Google Shape;680;p92"/>
          <p:cNvSpPr/>
          <p:nvPr/>
        </p:nvSpPr>
        <p:spPr>
          <a:xfrm>
            <a:off x="4375350" y="4703250"/>
            <a:ext cx="24852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92"/>
          <p:cNvSpPr/>
          <p:nvPr/>
        </p:nvSpPr>
        <p:spPr>
          <a:xfrm>
            <a:off x="5798675" y="4151700"/>
            <a:ext cx="13479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92"/>
          <p:cNvSpPr/>
          <p:nvPr/>
        </p:nvSpPr>
        <p:spPr>
          <a:xfrm>
            <a:off x="1801650" y="4703250"/>
            <a:ext cx="25737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92"/>
          <p:cNvSpPr/>
          <p:nvPr/>
        </p:nvSpPr>
        <p:spPr>
          <a:xfrm>
            <a:off x="5696025" y="1225825"/>
            <a:ext cx="25737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93"/>
          <p:cNvSpPr txBox="1"/>
          <p:nvPr/>
        </p:nvSpPr>
        <p:spPr>
          <a:xfrm>
            <a:off x="1588975" y="0"/>
            <a:ext cx="570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689" name="Google Shape;68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50" y="800025"/>
            <a:ext cx="8839203" cy="396566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93"/>
          <p:cNvSpPr/>
          <p:nvPr/>
        </p:nvSpPr>
        <p:spPr>
          <a:xfrm>
            <a:off x="6056650" y="980450"/>
            <a:ext cx="2746800" cy="3071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4"/>
          <p:cNvSpPr txBox="1"/>
          <p:nvPr/>
        </p:nvSpPr>
        <p:spPr>
          <a:xfrm>
            <a:off x="1837500" y="0"/>
            <a:ext cx="5399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696" name="Google Shape;69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14275"/>
            <a:ext cx="8839201" cy="234477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4"/>
          <p:cNvSpPr txBox="1"/>
          <p:nvPr/>
        </p:nvSpPr>
        <p:spPr>
          <a:xfrm>
            <a:off x="3037350" y="5949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8" name="Google Shape;698;p94"/>
          <p:cNvSpPr/>
          <p:nvPr/>
        </p:nvSpPr>
        <p:spPr>
          <a:xfrm>
            <a:off x="7297300" y="2409900"/>
            <a:ext cx="13479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5"/>
          <p:cNvSpPr txBox="1"/>
          <p:nvPr/>
        </p:nvSpPr>
        <p:spPr>
          <a:xfrm>
            <a:off x="2756250" y="0"/>
            <a:ext cx="400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04" name="Google Shape;704;p95"/>
          <p:cNvSpPr txBox="1"/>
          <p:nvPr/>
        </p:nvSpPr>
        <p:spPr>
          <a:xfrm>
            <a:off x="3193050" y="53467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5" name="Google Shape;70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975" y="915675"/>
            <a:ext cx="7208125" cy="392302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95"/>
          <p:cNvSpPr/>
          <p:nvPr/>
        </p:nvSpPr>
        <p:spPr>
          <a:xfrm>
            <a:off x="6039650" y="4085250"/>
            <a:ext cx="10467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6"/>
          <p:cNvSpPr txBox="1"/>
          <p:nvPr/>
        </p:nvSpPr>
        <p:spPr>
          <a:xfrm>
            <a:off x="1792350" y="-30125"/>
            <a:ext cx="593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2" name="Google Shape;712;p96"/>
          <p:cNvSpPr txBox="1"/>
          <p:nvPr/>
        </p:nvSpPr>
        <p:spPr>
          <a:xfrm>
            <a:off x="3208100" y="5196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3" name="Google Shape;713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575" y="1083150"/>
            <a:ext cx="6173077" cy="393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425" y="1028625"/>
            <a:ext cx="7208125" cy="3923026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97"/>
          <p:cNvSpPr txBox="1"/>
          <p:nvPr/>
        </p:nvSpPr>
        <p:spPr>
          <a:xfrm>
            <a:off x="888625" y="0"/>
            <a:ext cx="6815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0" name="Google Shape;720;p97"/>
          <p:cNvSpPr txBox="1"/>
          <p:nvPr/>
        </p:nvSpPr>
        <p:spPr>
          <a:xfrm>
            <a:off x="2796325" y="5648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1" name="Google Shape;721;p97"/>
          <p:cNvSpPr/>
          <p:nvPr/>
        </p:nvSpPr>
        <p:spPr>
          <a:xfrm>
            <a:off x="6039650" y="4506975"/>
            <a:ext cx="10467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8"/>
          <p:cNvSpPr txBox="1"/>
          <p:nvPr/>
        </p:nvSpPr>
        <p:spPr>
          <a:xfrm>
            <a:off x="1777275" y="0"/>
            <a:ext cx="599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MANAGE INTERVIEW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7" name="Google Shape;727;p98"/>
          <p:cNvSpPr txBox="1"/>
          <p:nvPr/>
        </p:nvSpPr>
        <p:spPr>
          <a:xfrm>
            <a:off x="3274575" y="564825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Results of Interview Session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8" name="Google Shape;72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250" y="1120825"/>
            <a:ext cx="8159781" cy="38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8"/>
          <p:cNvSpPr/>
          <p:nvPr/>
        </p:nvSpPr>
        <p:spPr>
          <a:xfrm>
            <a:off x="1867625" y="3731325"/>
            <a:ext cx="5595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75" y="1001575"/>
            <a:ext cx="8176401" cy="381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9"/>
          <p:cNvSpPr/>
          <p:nvPr/>
        </p:nvSpPr>
        <p:spPr>
          <a:xfrm>
            <a:off x="4572000" y="3558125"/>
            <a:ext cx="23580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99"/>
          <p:cNvSpPr/>
          <p:nvPr/>
        </p:nvSpPr>
        <p:spPr>
          <a:xfrm>
            <a:off x="2214000" y="3558125"/>
            <a:ext cx="23580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6511" y="553838"/>
            <a:ext cx="1790975" cy="4035826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00"/>
          <p:cNvSpPr/>
          <p:nvPr/>
        </p:nvSpPr>
        <p:spPr>
          <a:xfrm>
            <a:off x="3513600" y="2886375"/>
            <a:ext cx="2187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01"/>
          <p:cNvSpPr txBox="1"/>
          <p:nvPr>
            <p:ph type="title"/>
          </p:nvPr>
        </p:nvSpPr>
        <p:spPr>
          <a:xfrm>
            <a:off x="286350" y="232825"/>
            <a:ext cx="8571300" cy="7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SALARY STATUS</a:t>
            </a:r>
            <a:endParaRPr/>
          </a:p>
        </p:txBody>
      </p:sp>
      <p:pic>
        <p:nvPicPr>
          <p:cNvPr id="748" name="Google Shape;748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50" y="1896000"/>
            <a:ext cx="8839203" cy="1351493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01"/>
          <p:cNvSpPr/>
          <p:nvPr/>
        </p:nvSpPr>
        <p:spPr>
          <a:xfrm>
            <a:off x="8104650" y="2695850"/>
            <a:ext cx="710400" cy="3168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101"/>
          <p:cNvSpPr txBox="1"/>
          <p:nvPr/>
        </p:nvSpPr>
        <p:spPr>
          <a:xfrm>
            <a:off x="3257475" y="90715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List of salary proposal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293700"/>
            <a:ext cx="8571300" cy="60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USER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>
            <p:ph idx="4294967295" type="subTitle"/>
          </p:nvPr>
        </p:nvSpPr>
        <p:spPr>
          <a:xfrm>
            <a:off x="2162100" y="760544"/>
            <a:ext cx="48705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b="1" lang="en" sz="1275"/>
              <a:t>View and Create New Candidate</a:t>
            </a:r>
            <a:endParaRPr b="1" sz="1275"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50" y="1621019"/>
            <a:ext cx="8839198" cy="202152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/>
          <p:nvPr/>
        </p:nvSpPr>
        <p:spPr>
          <a:xfrm>
            <a:off x="7907275" y="1626650"/>
            <a:ext cx="1174800" cy="4293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0" y="1399425"/>
            <a:ext cx="4512950" cy="29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102"/>
          <p:cNvSpPr/>
          <p:nvPr/>
        </p:nvSpPr>
        <p:spPr>
          <a:xfrm>
            <a:off x="2516125" y="4013825"/>
            <a:ext cx="847200" cy="2826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102"/>
          <p:cNvSpPr txBox="1"/>
          <p:nvPr>
            <p:ph type="title"/>
          </p:nvPr>
        </p:nvSpPr>
        <p:spPr>
          <a:xfrm>
            <a:off x="286350" y="232825"/>
            <a:ext cx="8571300" cy="7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 SALARY STATUS</a:t>
            </a:r>
            <a:endParaRPr/>
          </a:p>
        </p:txBody>
      </p:sp>
      <p:sp>
        <p:nvSpPr>
          <p:cNvPr id="758" name="Google Shape;758;p102"/>
          <p:cNvSpPr txBox="1"/>
          <p:nvPr/>
        </p:nvSpPr>
        <p:spPr>
          <a:xfrm>
            <a:off x="3257475" y="907150"/>
            <a:ext cx="300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27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Send approval status</a:t>
            </a:r>
            <a:endParaRPr b="1" sz="127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9" name="Google Shape;759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7025" y="1502525"/>
            <a:ext cx="4351401" cy="28707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102"/>
          <p:cNvSpPr/>
          <p:nvPr/>
        </p:nvSpPr>
        <p:spPr>
          <a:xfrm>
            <a:off x="7069100" y="3979575"/>
            <a:ext cx="761700" cy="3168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3"/>
          <p:cNvSpPr txBox="1"/>
          <p:nvPr>
            <p:ph type="title"/>
          </p:nvPr>
        </p:nvSpPr>
        <p:spPr>
          <a:xfrm>
            <a:off x="286350" y="43275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NEW STAFF LIST</a:t>
            </a:r>
            <a:endParaRPr/>
          </a:p>
        </p:txBody>
      </p:sp>
      <p:pic>
        <p:nvPicPr>
          <p:cNvPr id="766" name="Google Shape;766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4573" y="881100"/>
            <a:ext cx="1790975" cy="4035826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103"/>
          <p:cNvSpPr/>
          <p:nvPr/>
        </p:nvSpPr>
        <p:spPr>
          <a:xfrm>
            <a:off x="3556400" y="3613825"/>
            <a:ext cx="2187300" cy="3237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04"/>
          <p:cNvSpPr txBox="1"/>
          <p:nvPr>
            <p:ph type="title"/>
          </p:nvPr>
        </p:nvSpPr>
        <p:spPr>
          <a:xfrm>
            <a:off x="286350" y="214725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ALL NEW STAFF</a:t>
            </a:r>
            <a:endParaRPr/>
          </a:p>
        </p:txBody>
      </p:sp>
      <p:pic>
        <p:nvPicPr>
          <p:cNvPr id="773" name="Google Shape;773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" y="1397300"/>
            <a:ext cx="9001125" cy="273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05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CANDIDATE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6"/>
          <p:cNvSpPr txBox="1"/>
          <p:nvPr>
            <p:ph type="title"/>
          </p:nvPr>
        </p:nvSpPr>
        <p:spPr>
          <a:xfrm>
            <a:off x="319250" y="167150"/>
            <a:ext cx="8571300" cy="69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EMAIL NOTIFICATION</a:t>
            </a:r>
            <a:endParaRPr/>
          </a:p>
        </p:txBody>
      </p:sp>
      <p:pic>
        <p:nvPicPr>
          <p:cNvPr id="784" name="Google Shape;784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0750"/>
            <a:ext cx="8752490" cy="39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7"/>
          <p:cNvSpPr txBox="1"/>
          <p:nvPr>
            <p:ph type="title"/>
          </p:nvPr>
        </p:nvSpPr>
        <p:spPr>
          <a:xfrm>
            <a:off x="286350" y="159625"/>
            <a:ext cx="8571300" cy="70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NAVIGATION BAR</a:t>
            </a:r>
            <a:endParaRPr/>
          </a:p>
        </p:txBody>
      </p:sp>
      <p:pic>
        <p:nvPicPr>
          <p:cNvPr id="790" name="Google Shape;790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9863" y="866125"/>
            <a:ext cx="2004263" cy="3972574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07"/>
          <p:cNvSpPr/>
          <p:nvPr/>
        </p:nvSpPr>
        <p:spPr>
          <a:xfrm>
            <a:off x="3478350" y="2025775"/>
            <a:ext cx="2222400" cy="428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08"/>
          <p:cNvSpPr txBox="1"/>
          <p:nvPr>
            <p:ph type="title"/>
          </p:nvPr>
        </p:nvSpPr>
        <p:spPr>
          <a:xfrm>
            <a:off x="286350" y="129500"/>
            <a:ext cx="85713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HOMEPAGE</a:t>
            </a:r>
            <a:endParaRPr/>
          </a:p>
        </p:txBody>
      </p:sp>
      <p:pic>
        <p:nvPicPr>
          <p:cNvPr id="797" name="Google Shape;797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63" y="745125"/>
            <a:ext cx="7714477" cy="42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1463" y="866125"/>
            <a:ext cx="2004263" cy="3972574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09"/>
          <p:cNvSpPr txBox="1"/>
          <p:nvPr>
            <p:ph type="title"/>
          </p:nvPr>
        </p:nvSpPr>
        <p:spPr>
          <a:xfrm>
            <a:off x="286350" y="129500"/>
            <a:ext cx="85713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PROGRESS</a:t>
            </a:r>
            <a:endParaRPr/>
          </a:p>
        </p:txBody>
      </p:sp>
      <p:sp>
        <p:nvSpPr>
          <p:cNvPr id="804" name="Google Shape;804;p109"/>
          <p:cNvSpPr/>
          <p:nvPr/>
        </p:nvSpPr>
        <p:spPr>
          <a:xfrm>
            <a:off x="3178350" y="2470075"/>
            <a:ext cx="2350500" cy="4884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10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10" name="Google Shape;810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1300"/>
            <a:ext cx="8839203" cy="3826955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10"/>
          <p:cNvSpPr/>
          <p:nvPr/>
        </p:nvSpPr>
        <p:spPr>
          <a:xfrm>
            <a:off x="7816925" y="738900"/>
            <a:ext cx="1174800" cy="4884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11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APPLICATION PROGRESS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17" name="Google Shape;817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800" y="815975"/>
            <a:ext cx="8528294" cy="409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