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117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1.xml"/>
  <Override ContentType="application/vnd.openxmlformats-officedocument.presentationml.notesSlide+xml" PartName="/ppt/notesSlides/notesSlide109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07.xml"/>
  <Override ContentType="application/vnd.openxmlformats-officedocument.presentationml.notesSlide+xml" PartName="/ppt/notesSlides/notesSlide100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119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10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93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11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112.xml"/>
  <Override ContentType="application/vnd.openxmlformats-officedocument.presentationml.notesSlide+xml" PartName="/ppt/notesSlides/notesSlide103.xml"/>
  <Override ContentType="application/vnd.openxmlformats-officedocument.presentationml.notesSlide+xml" PartName="/ppt/notesSlides/notesSlide97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9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120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114.xml"/>
  <Override ContentType="application/vnd.openxmlformats-officedocument.presentationml.notesSlide+xml" PartName="/ppt/notesSlides/notesSlide101.xml"/>
  <Override ContentType="application/vnd.openxmlformats-officedocument.presentationml.notesSlide+xml" PartName="/ppt/notesSlides/notesSlide95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92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116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9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108.xml"/>
  <Override ContentType="application/vnd.openxmlformats-officedocument.presentationml.notesSlide+xml" PartName="/ppt/notesSlides/notesSlide90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106.xml"/>
  <Override ContentType="application/vnd.openxmlformats-officedocument.presentationml.notesSlide+xml" PartName="/ppt/notesSlides/notesSlide99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122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118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8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13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98.xml"/>
  <Override ContentType="application/vnd.openxmlformats-officedocument.presentationml.notesSlide+xml" PartName="/ppt/notesSlides/notesSlide104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21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96.xml"/>
  <Override ContentType="application/vnd.openxmlformats-officedocument.presentationml.notesSlide+xml" PartName="/ppt/notesSlides/notesSlide102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115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1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105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13.xml"/>
  <Override ContentType="application/vnd.openxmlformats-officedocument.presentationml.slide+xml" PartName="/ppt/slides/slide68.xml"/>
  <Override ContentType="application/vnd.openxmlformats-officedocument.presentationml.slide+xml" PartName="/ppt/slides/slide94.xml"/>
  <Override ContentType="application/vnd.openxmlformats-officedocument.presentationml.slide+xml" PartName="/ppt/slides/slide84.xml"/>
  <Override ContentType="application/vnd.openxmlformats-officedocument.presentationml.slide+xml" PartName="/ppt/slides/slide107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111.xml"/>
  <Override ContentType="application/vnd.openxmlformats-officedocument.presentationml.slide+xml" PartName="/ppt/slides/slide53.xml"/>
  <Override ContentType="application/vnd.openxmlformats-officedocument.presentationml.slide+xml" PartName="/ppt/slides/slide96.xml"/>
  <Override ContentType="application/vnd.openxmlformats-officedocument.presentationml.slide+xml" PartName="/ppt/slides/slide48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18.xml"/>
  <Override ContentType="application/vnd.openxmlformats-officedocument.presentationml.slide+xml" PartName="/ppt/slides/slide12.xml"/>
  <Override ContentType="application/vnd.openxmlformats-officedocument.presentationml.slide+xml" PartName="/ppt/slides/slide108.xml"/>
  <Override ContentType="application/vnd.openxmlformats-officedocument.presentationml.slide+xml" PartName="/ppt/slides/slide98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89.xml"/>
  <Override ContentType="application/vnd.openxmlformats-officedocument.presentationml.slide+xml" PartName="/ppt/slides/slide76.xml"/>
  <Override ContentType="application/vnd.openxmlformats-officedocument.presentationml.slide+xml" PartName="/ppt/slides/slide63.xml"/>
  <Override ContentType="application/vnd.openxmlformats-officedocument.presentationml.slide+xml" PartName="/ppt/slides/slide93.xml"/>
  <Override ContentType="application/vnd.openxmlformats-officedocument.presentationml.slide+xml" PartName="/ppt/slides/slide101.xml"/>
  <Override ContentType="application/vnd.openxmlformats-officedocument.presentationml.slide+xml" PartName="/ppt/slides/slide116.xml"/>
  <Override ContentType="application/vnd.openxmlformats-officedocument.presentationml.slide+xml" PartName="/ppt/slides/slide80.xml"/>
  <Override ContentType="application/vnd.openxmlformats-officedocument.presentationml.slide+xml" PartName="/ppt/slides/slide103.xml"/>
  <Override ContentType="application/vnd.openxmlformats-officedocument.presentationml.slide+xml" PartName="/ppt/slides/slide61.xml"/>
  <Override ContentType="application/vnd.openxmlformats-officedocument.presentationml.slide+xml" PartName="/ppt/slides/slide91.xml"/>
  <Override ContentType="application/vnd.openxmlformats-officedocument.presentationml.slide+xml" PartName="/ppt/slides/slide114.xml"/>
  <Override ContentType="application/vnd.openxmlformats-officedocument.presentationml.slide+xml" PartName="/ppt/slides/slide31.xml"/>
  <Override ContentType="application/vnd.openxmlformats-officedocument.presentationml.slide+xml" PartName="/ppt/slides/slide120.xml"/>
  <Override ContentType="application/vnd.openxmlformats-officedocument.presentationml.slide+xml" PartName="/ppt/slides/slide87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12.xml"/>
  <Override ContentType="application/vnd.openxmlformats-officedocument.presentationml.slide+xml" PartName="/ppt/slides/slide9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42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122.xml"/>
  <Override ContentType="application/vnd.openxmlformats-officedocument.presentationml.slide+xml" PartName="/ppt/slides/slide16.xml"/>
  <Override ContentType="application/vnd.openxmlformats-officedocument.presentationml.slide+xml" PartName="/ppt/slides/slide104.xml"/>
  <Override ContentType="application/vnd.openxmlformats-officedocument.presentationml.slide+xml" PartName="/ppt/slides/slide24.xml"/>
  <Override ContentType="application/vnd.openxmlformats-officedocument.presentationml.slide+xml" PartName="/ppt/slides/slide97.xml"/>
  <Override ContentType="application/vnd.openxmlformats-officedocument.presentationml.slide+xml" PartName="/ppt/slides/slide11.xml"/>
  <Override ContentType="application/vnd.openxmlformats-officedocument.presentationml.slide+xml" PartName="/ppt/slides/slide110.xml"/>
  <Override ContentType="application/vnd.openxmlformats-officedocument.presentationml.slide+xml" PartName="/ppt/slides/slide6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79.xml"/>
  <Override ContentType="application/vnd.openxmlformats-officedocument.presentationml.slide+xml" PartName="/ppt/slides/slide49.xml"/>
  <Override ContentType="application/vnd.openxmlformats-officedocument.presentationml.slide+xml" PartName="/ppt/slides/slide83.xml"/>
  <Override ContentType="application/vnd.openxmlformats-officedocument.presentationml.slide+xml" PartName="/ppt/slides/slide106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119.xml"/>
  <Override ContentType="application/vnd.openxmlformats-officedocument.presentationml.slide+xml" PartName="/ppt/slides/slide40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109.xml"/>
  <Override ContentType="application/vnd.openxmlformats-officedocument.presentationml.slide+xml" PartName="/ppt/slides/slide99.xml"/>
  <Override ContentType="application/vnd.openxmlformats-officedocument.presentationml.slide+xml" PartName="/ppt/slides/slide3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47.xml"/>
  <Override ContentType="application/vnd.openxmlformats-officedocument.presentationml.slide+xml" PartName="/ppt/slides/slide21.xml"/>
  <Override ContentType="application/vnd.openxmlformats-officedocument.presentationml.slide+xml" PartName="/ppt/slides/slide100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90.xml"/>
  <Override ContentType="application/vnd.openxmlformats-officedocument.presentationml.slide+xml" PartName="/ppt/slides/slide8.xml"/>
  <Override ContentType="application/vnd.openxmlformats-officedocument.presentationml.slide+xml" PartName="/ppt/slides/slide117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88.xml"/>
  <Override ContentType="application/vnd.openxmlformats-officedocument.presentationml.slide+xml" PartName="/ppt/slides/slide92.xml"/>
  <Override ContentType="application/vnd.openxmlformats-officedocument.presentationml.slide+xml" PartName="/ppt/slides/slide115.xml"/>
  <Override ContentType="application/vnd.openxmlformats-officedocument.presentationml.slide+xml" PartName="/ppt/slides/slide10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  <p:sldId id="338" r:id="rId88"/>
    <p:sldId id="339" r:id="rId89"/>
    <p:sldId id="340" r:id="rId90"/>
    <p:sldId id="341" r:id="rId91"/>
    <p:sldId id="342" r:id="rId92"/>
    <p:sldId id="343" r:id="rId93"/>
    <p:sldId id="344" r:id="rId94"/>
    <p:sldId id="345" r:id="rId95"/>
    <p:sldId id="346" r:id="rId96"/>
    <p:sldId id="347" r:id="rId97"/>
    <p:sldId id="348" r:id="rId98"/>
    <p:sldId id="349" r:id="rId99"/>
    <p:sldId id="350" r:id="rId100"/>
    <p:sldId id="351" r:id="rId101"/>
    <p:sldId id="352" r:id="rId102"/>
    <p:sldId id="353" r:id="rId103"/>
    <p:sldId id="354" r:id="rId104"/>
    <p:sldId id="355" r:id="rId105"/>
    <p:sldId id="356" r:id="rId106"/>
    <p:sldId id="357" r:id="rId107"/>
    <p:sldId id="358" r:id="rId108"/>
    <p:sldId id="359" r:id="rId109"/>
    <p:sldId id="360" r:id="rId110"/>
    <p:sldId id="361" r:id="rId111"/>
    <p:sldId id="362" r:id="rId112"/>
    <p:sldId id="363" r:id="rId113"/>
    <p:sldId id="364" r:id="rId114"/>
    <p:sldId id="365" r:id="rId115"/>
    <p:sldId id="366" r:id="rId116"/>
    <p:sldId id="367" r:id="rId117"/>
    <p:sldId id="368" r:id="rId118"/>
    <p:sldId id="369" r:id="rId119"/>
    <p:sldId id="370" r:id="rId120"/>
    <p:sldId id="371" r:id="rId121"/>
    <p:sldId id="372" r:id="rId122"/>
    <p:sldId id="373" r:id="rId123"/>
    <p:sldId id="374" r:id="rId124"/>
    <p:sldId id="375" r:id="rId125"/>
    <p:sldId id="376" r:id="rId126"/>
    <p:sldId id="377" r:id="rId127"/>
  </p:sldIdLst>
  <p:sldSz cy="5143500" cx="9144000"/>
  <p:notesSz cx="6858000" cy="9144000"/>
  <p:embeddedFontLst>
    <p:embeddedFont>
      <p:font typeface="PT Sans Narrow"/>
      <p:regular r:id="rId128"/>
      <p:bold r:id="rId129"/>
    </p:embeddedFont>
    <p:embeddedFont>
      <p:font typeface="Open Sans"/>
      <p:regular r:id="rId130"/>
      <p:bold r:id="rId131"/>
      <p:italic r:id="rId132"/>
      <p:boldItalic r:id="rId1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07" Type="http://schemas.openxmlformats.org/officeDocument/2006/relationships/slide" Target="slides/slide102.xml"/><Relationship Id="rId106" Type="http://schemas.openxmlformats.org/officeDocument/2006/relationships/slide" Target="slides/slide101.xml"/><Relationship Id="rId105" Type="http://schemas.openxmlformats.org/officeDocument/2006/relationships/slide" Target="slides/slide100.xml"/><Relationship Id="rId104" Type="http://schemas.openxmlformats.org/officeDocument/2006/relationships/slide" Target="slides/slide99.xml"/><Relationship Id="rId109" Type="http://schemas.openxmlformats.org/officeDocument/2006/relationships/slide" Target="slides/slide104.xml"/><Relationship Id="rId108" Type="http://schemas.openxmlformats.org/officeDocument/2006/relationships/slide" Target="slides/slide103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103" Type="http://schemas.openxmlformats.org/officeDocument/2006/relationships/slide" Target="slides/slide98.xml"/><Relationship Id="rId102" Type="http://schemas.openxmlformats.org/officeDocument/2006/relationships/slide" Target="slides/slide97.xml"/><Relationship Id="rId101" Type="http://schemas.openxmlformats.org/officeDocument/2006/relationships/slide" Target="slides/slide96.xml"/><Relationship Id="rId100" Type="http://schemas.openxmlformats.org/officeDocument/2006/relationships/slide" Target="slides/slide95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29" Type="http://schemas.openxmlformats.org/officeDocument/2006/relationships/font" Target="fonts/PTSansNarrow-bold.fntdata"/><Relationship Id="rId128" Type="http://schemas.openxmlformats.org/officeDocument/2006/relationships/font" Target="fonts/PTSansNarrow-regular.fntdata"/><Relationship Id="rId127" Type="http://schemas.openxmlformats.org/officeDocument/2006/relationships/slide" Target="slides/slide122.xml"/><Relationship Id="rId126" Type="http://schemas.openxmlformats.org/officeDocument/2006/relationships/slide" Target="slides/slide121.xml"/><Relationship Id="rId26" Type="http://schemas.openxmlformats.org/officeDocument/2006/relationships/slide" Target="slides/slide21.xml"/><Relationship Id="rId121" Type="http://schemas.openxmlformats.org/officeDocument/2006/relationships/slide" Target="slides/slide116.xml"/><Relationship Id="rId25" Type="http://schemas.openxmlformats.org/officeDocument/2006/relationships/slide" Target="slides/slide20.xml"/><Relationship Id="rId120" Type="http://schemas.openxmlformats.org/officeDocument/2006/relationships/slide" Target="slides/slide115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125" Type="http://schemas.openxmlformats.org/officeDocument/2006/relationships/slide" Target="slides/slide120.xml"/><Relationship Id="rId29" Type="http://schemas.openxmlformats.org/officeDocument/2006/relationships/slide" Target="slides/slide24.xml"/><Relationship Id="rId124" Type="http://schemas.openxmlformats.org/officeDocument/2006/relationships/slide" Target="slides/slide119.xml"/><Relationship Id="rId123" Type="http://schemas.openxmlformats.org/officeDocument/2006/relationships/slide" Target="slides/slide118.xml"/><Relationship Id="rId122" Type="http://schemas.openxmlformats.org/officeDocument/2006/relationships/slide" Target="slides/slide117.xml"/><Relationship Id="rId95" Type="http://schemas.openxmlformats.org/officeDocument/2006/relationships/slide" Target="slides/slide90.xml"/><Relationship Id="rId94" Type="http://schemas.openxmlformats.org/officeDocument/2006/relationships/slide" Target="slides/slide89.xml"/><Relationship Id="rId97" Type="http://schemas.openxmlformats.org/officeDocument/2006/relationships/slide" Target="slides/slide92.xml"/><Relationship Id="rId96" Type="http://schemas.openxmlformats.org/officeDocument/2006/relationships/slide" Target="slides/slide91.xml"/><Relationship Id="rId11" Type="http://schemas.openxmlformats.org/officeDocument/2006/relationships/slide" Target="slides/slide6.xml"/><Relationship Id="rId99" Type="http://schemas.openxmlformats.org/officeDocument/2006/relationships/slide" Target="slides/slide94.xml"/><Relationship Id="rId10" Type="http://schemas.openxmlformats.org/officeDocument/2006/relationships/slide" Target="slides/slide5.xml"/><Relationship Id="rId98" Type="http://schemas.openxmlformats.org/officeDocument/2006/relationships/slide" Target="slides/slide93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91" Type="http://schemas.openxmlformats.org/officeDocument/2006/relationships/slide" Target="slides/slide86.xml"/><Relationship Id="rId90" Type="http://schemas.openxmlformats.org/officeDocument/2006/relationships/slide" Target="slides/slide85.xml"/><Relationship Id="rId93" Type="http://schemas.openxmlformats.org/officeDocument/2006/relationships/slide" Target="slides/slide88.xml"/><Relationship Id="rId92" Type="http://schemas.openxmlformats.org/officeDocument/2006/relationships/slide" Target="slides/slide87.xml"/><Relationship Id="rId118" Type="http://schemas.openxmlformats.org/officeDocument/2006/relationships/slide" Target="slides/slide113.xml"/><Relationship Id="rId117" Type="http://schemas.openxmlformats.org/officeDocument/2006/relationships/slide" Target="slides/slide112.xml"/><Relationship Id="rId116" Type="http://schemas.openxmlformats.org/officeDocument/2006/relationships/slide" Target="slides/slide111.xml"/><Relationship Id="rId115" Type="http://schemas.openxmlformats.org/officeDocument/2006/relationships/slide" Target="slides/slide110.xml"/><Relationship Id="rId119" Type="http://schemas.openxmlformats.org/officeDocument/2006/relationships/slide" Target="slides/slide114.xml"/><Relationship Id="rId15" Type="http://schemas.openxmlformats.org/officeDocument/2006/relationships/slide" Target="slides/slide10.xml"/><Relationship Id="rId110" Type="http://schemas.openxmlformats.org/officeDocument/2006/relationships/slide" Target="slides/slide105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14" Type="http://schemas.openxmlformats.org/officeDocument/2006/relationships/slide" Target="slides/slide109.xml"/><Relationship Id="rId18" Type="http://schemas.openxmlformats.org/officeDocument/2006/relationships/slide" Target="slides/slide13.xml"/><Relationship Id="rId113" Type="http://schemas.openxmlformats.org/officeDocument/2006/relationships/slide" Target="slides/slide108.xml"/><Relationship Id="rId112" Type="http://schemas.openxmlformats.org/officeDocument/2006/relationships/slide" Target="slides/slide107.xml"/><Relationship Id="rId111" Type="http://schemas.openxmlformats.org/officeDocument/2006/relationships/slide" Target="slides/slide106.xml"/><Relationship Id="rId84" Type="http://schemas.openxmlformats.org/officeDocument/2006/relationships/slide" Target="slides/slide79.xml"/><Relationship Id="rId83" Type="http://schemas.openxmlformats.org/officeDocument/2006/relationships/slide" Target="slides/slide78.xml"/><Relationship Id="rId86" Type="http://schemas.openxmlformats.org/officeDocument/2006/relationships/slide" Target="slides/slide81.xml"/><Relationship Id="rId85" Type="http://schemas.openxmlformats.org/officeDocument/2006/relationships/slide" Target="slides/slide80.xml"/><Relationship Id="rId88" Type="http://schemas.openxmlformats.org/officeDocument/2006/relationships/slide" Target="slides/slide83.xml"/><Relationship Id="rId87" Type="http://schemas.openxmlformats.org/officeDocument/2006/relationships/slide" Target="slides/slide82.xml"/><Relationship Id="rId89" Type="http://schemas.openxmlformats.org/officeDocument/2006/relationships/slide" Target="slides/slide84.xml"/><Relationship Id="rId80" Type="http://schemas.openxmlformats.org/officeDocument/2006/relationships/slide" Target="slides/slide75.xml"/><Relationship Id="rId82" Type="http://schemas.openxmlformats.org/officeDocument/2006/relationships/slide" Target="slides/slide77.xml"/><Relationship Id="rId81" Type="http://schemas.openxmlformats.org/officeDocument/2006/relationships/slide" Target="slides/slide7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slide" Target="slides/slide68.xml"/><Relationship Id="rId72" Type="http://schemas.openxmlformats.org/officeDocument/2006/relationships/slide" Target="slides/slide67.xml"/><Relationship Id="rId75" Type="http://schemas.openxmlformats.org/officeDocument/2006/relationships/slide" Target="slides/slide70.xml"/><Relationship Id="rId74" Type="http://schemas.openxmlformats.org/officeDocument/2006/relationships/slide" Target="slides/slide69.xml"/><Relationship Id="rId77" Type="http://schemas.openxmlformats.org/officeDocument/2006/relationships/slide" Target="slides/slide72.xml"/><Relationship Id="rId76" Type="http://schemas.openxmlformats.org/officeDocument/2006/relationships/slide" Target="slides/slide71.xml"/><Relationship Id="rId79" Type="http://schemas.openxmlformats.org/officeDocument/2006/relationships/slide" Target="slides/slide74.xml"/><Relationship Id="rId78" Type="http://schemas.openxmlformats.org/officeDocument/2006/relationships/slide" Target="slides/slide73.xml"/><Relationship Id="rId71" Type="http://schemas.openxmlformats.org/officeDocument/2006/relationships/slide" Target="slides/slide66.xml"/><Relationship Id="rId70" Type="http://schemas.openxmlformats.org/officeDocument/2006/relationships/slide" Target="slides/slide65.xml"/><Relationship Id="rId132" Type="http://schemas.openxmlformats.org/officeDocument/2006/relationships/font" Target="fonts/OpenSans-italic.fntdata"/><Relationship Id="rId131" Type="http://schemas.openxmlformats.org/officeDocument/2006/relationships/font" Target="fonts/OpenSans-bold.fntdata"/><Relationship Id="rId130" Type="http://schemas.openxmlformats.org/officeDocument/2006/relationships/font" Target="fonts/OpenSans-regular.fntdata"/><Relationship Id="rId133" Type="http://schemas.openxmlformats.org/officeDocument/2006/relationships/font" Target="fonts/OpenSans-boldItalic.fntdata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66" Type="http://schemas.openxmlformats.org/officeDocument/2006/relationships/slide" Target="slides/slide61.xml"/><Relationship Id="rId65" Type="http://schemas.openxmlformats.org/officeDocument/2006/relationships/slide" Target="slides/slide60.xml"/><Relationship Id="rId68" Type="http://schemas.openxmlformats.org/officeDocument/2006/relationships/slide" Target="slides/slide63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69" Type="http://schemas.openxmlformats.org/officeDocument/2006/relationships/slide" Target="slides/slide6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55" Type="http://schemas.openxmlformats.org/officeDocument/2006/relationships/slide" Target="slides/slide50.xml"/><Relationship Id="rId54" Type="http://schemas.openxmlformats.org/officeDocument/2006/relationships/slide" Target="slides/slide49.xml"/><Relationship Id="rId57" Type="http://schemas.openxmlformats.org/officeDocument/2006/relationships/slide" Target="slides/slide52.xml"/><Relationship Id="rId56" Type="http://schemas.openxmlformats.org/officeDocument/2006/relationships/slide" Target="slides/slide51.xml"/><Relationship Id="rId59" Type="http://schemas.openxmlformats.org/officeDocument/2006/relationships/slide" Target="slides/slide54.xml"/><Relationship Id="rId58" Type="http://schemas.openxmlformats.org/officeDocument/2006/relationships/slide" Target="slides/slide5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10e11d1bbbd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10e11d1bbbd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8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g10e11d1bbbd_2_5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0" name="Google Shape;820;g10e11d1bbbd_2_5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5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g10e11d1bbbd_2_5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7" name="Google Shape;827;g10e11d1bbbd_2_5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g10e11d1bbbd_2_5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3" name="Google Shape;833;g10e11d1bbbd_2_5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7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g10e11d1bbbd_2_5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9" name="Google Shape;839;g10e11d1bbbd_2_5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3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g10e11d1bbbd_2_5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5" name="Google Shape;845;g10e11d1bbbd_2_5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9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g10e11d1bbbd_2_6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1" name="Google Shape;851;g10e11d1bbbd_2_6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g10e11d1bbbd_2_6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7" name="Google Shape;857;g10e11d1bbbd_2_6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g10e11d1bbbd_2_6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3" name="Google Shape;863;g10e11d1bbbd_2_6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7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g10e11d1bbbd_2_6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9" name="Google Shape;869;g10e11d1bbbd_2_6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4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g10e11d1bbbd_2_6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6" name="Google Shape;876;g10e11d1bbbd_2_6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10e11d1bbbd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10e11d1bbbd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0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g10e11d1bbbd_2_6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2" name="Google Shape;882;g10e11d1bbbd_2_6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6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g113296b86e0_2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8" name="Google Shape;888;g113296b86e0_2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3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g113296b86e0_0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5" name="Google Shape;895;g113296b86e0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g113296b86e0_0_1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1" name="Google Shape;901;g113296b86e0_0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6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g113296b86e0_2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8" name="Google Shape;908;g113296b86e0_2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2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g113296b86e0_2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4" name="Google Shape;914;g113296b86e0_2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g113296b86e0_2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1" name="Google Shape;921;g113296b86e0_2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6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g113296b86e0_2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8" name="Google Shape;928;g113296b86e0_2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g113296b86e0_2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4" name="Google Shape;934;g113296b86e0_2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9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g113296b86e0_2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1" name="Google Shape;941;g113296b86e0_2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10e11d1bbbd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10e11d1bbbd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5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g113296b86e0_2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7" name="Google Shape;947;g113296b86e0_2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2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g113296b86e0_2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4" name="Google Shape;954;g113296b86e0_2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9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g10e11d1bbbd_2_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1" name="Google Shape;961;g10e11d1bbbd_2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10e11d1bbbd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10e11d1bbbd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0e11d1bbbd_2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10e11d1bbbd_2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10e11d1bbbd_2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10e11d1bbbd_2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10e11d1bbbd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10e11d1bbbd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10e11d1bbbd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10e11d1bbbd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10e11d1bbbd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10e11d1bbbd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10e11d1bbbd_2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10e11d1bbbd_2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0e11d1bbbd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0e11d1bbbd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0e11d1bbbd_0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10e11d1bbbd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10e11d1bbbd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10e11d1bbbd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10e11d1bbbd_0_1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10e11d1bbbd_0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10e11d1bbbd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10e11d1bbbd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10e11d1bbbd_0_1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10e11d1bbbd_0_1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10e11d1bbbd_0_1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10e11d1bbbd_0_1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10e11d1bbbd_0_2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10e11d1bbbd_0_2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10e11d1bbbd_0_1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10e11d1bbbd_0_1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10e11d1bbbd_0_1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10e11d1bbbd_0_1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10e11d1bbbd_0_1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10e11d1bbbd_0_1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10e11d1bbbd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10e11d1bbbd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10e11d1bbbd_0_2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10e11d1bbbd_0_2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10e11d1bbbd_0_2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10e11d1bbbd_0_2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10e11d1bbbd_0_2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10e11d1bbbd_0_2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10e11d1bbbd_0_2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10e11d1bbbd_0_2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10e11d1bbbd_0_2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10e11d1bbbd_0_2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10e11d1bbbd_0_2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10e11d1bbbd_0_2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10e11d1bbbd_0_2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10e11d1bbbd_0_2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10e11d1bbbd_0_2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10e11d1bbbd_0_2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10e11d1bbbd_2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10e11d1bbbd_2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10e11d1bbbd_2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10e11d1bbbd_2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0e11d1bbbd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10e11d1bbbd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10e11d1bbbd_0_2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10e11d1bbbd_0_2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10e11d1bbbd_0_2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10e11d1bbbd_0_2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10e11d1bbbd_2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10e11d1bbbd_2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10e11d1bbbd_2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10e11d1bbbd_2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10e11d1bbbd_2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10e11d1bbbd_2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10e11d1bbbd_2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" name="Google Shape;403;g10e11d1bbbd_2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10e11d1bbbd_2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1" name="Google Shape;411;g10e11d1bbbd_2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10e11d1bbbd_2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10e11d1bbbd_2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10e11d1bbbd_2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10e11d1bbbd_2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10e11d1bbbd_2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10e11d1bbbd_2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0e11d1bbbd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10e11d1bbbd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10e11d1bbbd_2_1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2" name="Google Shape;442;g10e11d1bbbd_2_1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10e11d1bbbd_2_1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0" name="Google Shape;450;g10e11d1bbbd_2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10e11d1bbbd_2_1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10e11d1bbbd_2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10e11d1bbbd_2_1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Google Shape;469;g10e11d1bbbd_2_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10e11d1bbbd_2_1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" name="Google Shape;477;g10e11d1bbbd_2_1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10e11d1bbbd_2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" name="Google Shape;485;g10e11d1bbbd_2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10e11d1bbbd_2_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10e11d1bbbd_2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10e11d1bbbd_2_1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0" name="Google Shape;500;g10e11d1bbbd_2_1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10e11d1bbbd_2_1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10e11d1bbbd_2_1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10e11d1bbbd_2_5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6" name="Google Shape;516;g10e11d1bbbd_2_5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0e11d1bbbd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10e11d1bbbd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10e11d1bbbd_2_1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3" name="Google Shape;523;g10e11d1bbbd_2_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10e11d1bbbd_2_3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10e11d1bbbd_2_3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113296b86e0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113296b86e0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113296b86e0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6" name="Google Shape;546;g113296b86e0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113296b86e0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4" name="Google Shape;554;g113296b86e0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113296b86e0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2" name="Google Shape;562;g113296b86e0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10e11d1bbbd_2_3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10e11d1bbbd_2_3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113296b86e0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7" name="Google Shape;577;g113296b86e0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10e11d1bbbd_2_3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10e11d1bbbd_2_3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g10e11d1bbbd_2_3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8" name="Google Shape;588;g10e11d1bbbd_2_3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0e11d1bbbd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0e11d1bbbd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10e11d1bbbd_2_3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7" name="Google Shape;597;g10e11d1bbbd_2_3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10e11d1bbbd_2_3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10e11d1bbbd_2_3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g10e11d1bbbd_2_3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2" name="Google Shape;612;g10e11d1bbbd_2_3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g10e11d1bbbd_2_3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9" name="Google Shape;619;g10e11d1bbbd_2_3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g10e11d1bbbd_2_3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7" name="Google Shape;627;g10e11d1bbbd_2_3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10e11d1bbbd_2_3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6" name="Google Shape;636;g10e11d1bbbd_2_3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g10e11d1bbbd_2_3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3" name="Google Shape;643;g10e11d1bbbd_2_3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g10e11d1bbbd_2_3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1" name="Google Shape;651;g10e11d1bbbd_2_3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g10e11d1bbbd_2_3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0" name="Google Shape;660;g10e11d1bbbd_2_3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g10e11d1bbbd_2_4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7" name="Google Shape;667;g10e11d1bbbd_2_4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10e11d1bbbd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10e11d1bbbd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3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g10e11d1bbbd_2_4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5" name="Google Shape;675;g10e11d1bbbd_2_4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g10e11d1bbbd_2_4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6" name="Google Shape;686;g10e11d1bbbd_2_4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g10e11d1bbbd_2_4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3" name="Google Shape;693;g10e11d1bbbd_2_4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9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g10e11d1bbbd_2_4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1" name="Google Shape;701;g10e11d1bbbd_2_4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7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g10e11d1bbbd_2_4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9" name="Google Shape;709;g10e11d1bbbd_2_4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g10e11d1bbbd_2_4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6" name="Google Shape;716;g10e11d1bbbd_2_4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0e11d1bbbd_2_5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0e11d1bbbd_2_5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g10e11d1bbbd_2_5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2" name="Google Shape;732;g10e11d1bbbd_2_5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g10e11d1bbbd_2_5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9" name="Google Shape;739;g10e11d1bbbd_2_5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g113296b86e0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5" name="Google Shape;745;g113296b86e0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10e11d1bbbd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10e11d1bbbd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g10e11d1bbbd_2_5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3" name="Google Shape;753;g10e11d1bbbd_2_5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g10e11d1bbbd_2_4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3" name="Google Shape;763;g10e11d1bbbd_2_4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8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g113296b86e0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0" name="Google Shape;770;g113296b86e0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g113296b86e0_2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6" name="Google Shape;776;g113296b86e0_2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9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g10e11d1bbbd_2_6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1" name="Google Shape;781;g10e11d1bbbd_2_6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5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g10e11d1bbbd_2_5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7" name="Google Shape;787;g10e11d1bbbd_2_5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2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g10e11d1bbbd_2_5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4" name="Google Shape;794;g10e11d1bbbd_2_5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8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g10e11d1bbbd_2_5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0" name="Google Shape;800;g10e11d1bbbd_2_5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5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g10e11d1bbbd_2_5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7" name="Google Shape;807;g10e11d1bbbd_2_5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g10e11d1bbbd_2_5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4" name="Google Shape;814;g10e11d1bbbd_2_5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" name="Google Shape;11;p2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2" name="Google Shape;12;p2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13" name="Google Shape;13;p2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" name="Google Shape;14;p2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5" name="Google Shape;15;p2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8" name="Google Shape;18;p2"/>
          <p:cNvSpPr txBox="1"/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19" name="Google Shape;19;p2"/>
          <p:cNvSpPr txBox="1"/>
          <p:nvPr>
            <p:ph idx="1" type="subTitle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1"/>
          <p:cNvSpPr txBox="1"/>
          <p:nvPr>
            <p:ph hasCustomPrompt="1" type="title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 txBox="1"/>
          <p:nvPr>
            <p:ph idx="1" type="body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9" name="Google Shape;5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3"/>
          <p:cNvSpPr txBox="1"/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4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" type="body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5"/>
          <p:cNvSpPr txBox="1"/>
          <p:nvPr>
            <p:ph idx="2" type="body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6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7" name="Google Shape;47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>
            <p:ph idx="1" type="body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/>
        </p:txBody>
      </p:sp>
      <p:sp>
        <p:nvSpPr>
          <p:cNvPr id="54" name="Google Shape;5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trop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0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0.xml"/><Relationship Id="rId3" Type="http://schemas.openxmlformats.org/officeDocument/2006/relationships/image" Target="../media/image68.png"/></Relationships>
</file>

<file path=ppt/slides/_rels/slide10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1.xml"/><Relationship Id="rId3" Type="http://schemas.openxmlformats.org/officeDocument/2006/relationships/image" Target="../media/image70.png"/></Relationships>
</file>

<file path=ppt/slides/_rels/slide10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2.xml"/><Relationship Id="rId3" Type="http://schemas.openxmlformats.org/officeDocument/2006/relationships/image" Target="../media/image82.png"/></Relationships>
</file>

<file path=ppt/slides/_rels/slide10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3.xml"/><Relationship Id="rId3" Type="http://schemas.openxmlformats.org/officeDocument/2006/relationships/image" Target="../media/image71.png"/></Relationships>
</file>

<file path=ppt/slides/_rels/slide10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4.xml"/><Relationship Id="rId3" Type="http://schemas.openxmlformats.org/officeDocument/2006/relationships/image" Target="../media/image72.png"/></Relationships>
</file>

<file path=ppt/slides/_rels/slide10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5.xml"/><Relationship Id="rId3" Type="http://schemas.openxmlformats.org/officeDocument/2006/relationships/image" Target="../media/image76.png"/></Relationships>
</file>

<file path=ppt/slides/_rels/slide10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6.xml"/><Relationship Id="rId3" Type="http://schemas.openxmlformats.org/officeDocument/2006/relationships/image" Target="../media/image74.png"/></Relationships>
</file>

<file path=ppt/slides/_rels/slide10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7.xml"/><Relationship Id="rId3" Type="http://schemas.openxmlformats.org/officeDocument/2006/relationships/image" Target="../media/image79.png"/></Relationships>
</file>

<file path=ppt/slides/_rels/slide10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8.xml"/><Relationship Id="rId3" Type="http://schemas.openxmlformats.org/officeDocument/2006/relationships/image" Target="../media/image75.png"/></Relationships>
</file>

<file path=ppt/slides/_rels/slide10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9.xml"/><Relationship Id="rId3" Type="http://schemas.openxmlformats.org/officeDocument/2006/relationships/image" Target="../media/image7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1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0.xml"/><Relationship Id="rId3" Type="http://schemas.openxmlformats.org/officeDocument/2006/relationships/image" Target="../media/image81.png"/></Relationships>
</file>

<file path=ppt/slides/_rels/slide1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1.xml"/><Relationship Id="rId3" Type="http://schemas.openxmlformats.org/officeDocument/2006/relationships/image" Target="../media/image78.png"/></Relationships>
</file>

<file path=ppt/slides/_rels/slide1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2.xml"/><Relationship Id="rId3" Type="http://schemas.openxmlformats.org/officeDocument/2006/relationships/image" Target="../media/image88.png"/></Relationships>
</file>

<file path=ppt/slides/_rels/slide1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3.xml"/><Relationship Id="rId3" Type="http://schemas.openxmlformats.org/officeDocument/2006/relationships/image" Target="../media/image78.png"/></Relationships>
</file>

<file path=ppt/slides/_rels/slide1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4.xml"/><Relationship Id="rId3" Type="http://schemas.openxmlformats.org/officeDocument/2006/relationships/image" Target="../media/image83.png"/></Relationships>
</file>

<file path=ppt/slides/_rels/slide1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5.xml"/><Relationship Id="rId3" Type="http://schemas.openxmlformats.org/officeDocument/2006/relationships/image" Target="../media/image80.png"/></Relationships>
</file>

<file path=ppt/slides/_rels/slide1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6.xml"/><Relationship Id="rId3" Type="http://schemas.openxmlformats.org/officeDocument/2006/relationships/image" Target="../media/image86.png"/></Relationships>
</file>

<file path=ppt/slides/_rels/slide1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7.xml"/><Relationship Id="rId3" Type="http://schemas.openxmlformats.org/officeDocument/2006/relationships/image" Target="../media/image85.png"/></Relationships>
</file>

<file path=ppt/slides/_rels/slide1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8.xml"/><Relationship Id="rId3" Type="http://schemas.openxmlformats.org/officeDocument/2006/relationships/image" Target="../media/image80.png"/></Relationships>
</file>

<file path=ppt/slides/_rels/slide1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9.xml"/><Relationship Id="rId3" Type="http://schemas.openxmlformats.org/officeDocument/2006/relationships/image" Target="../media/image8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/Relationships>
</file>

<file path=ppt/slides/_rels/slide1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0.xml"/><Relationship Id="rId3" Type="http://schemas.openxmlformats.org/officeDocument/2006/relationships/image" Target="../media/image80.png"/></Relationships>
</file>

<file path=ppt/slides/_rels/slide1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1.xml"/><Relationship Id="rId3" Type="http://schemas.openxmlformats.org/officeDocument/2006/relationships/image" Target="../media/image87.png"/></Relationships>
</file>

<file path=ppt/slides/_rels/slide1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8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9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1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9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8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7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9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2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6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5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2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3.png"/><Relationship Id="rId4" Type="http://schemas.openxmlformats.org/officeDocument/2006/relationships/image" Target="../media/image30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4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31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22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34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31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37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39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37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5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3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31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36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38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31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42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43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45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43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41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4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4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49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47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46.png"/><Relationship Id="rId4" Type="http://schemas.openxmlformats.org/officeDocument/2006/relationships/image" Target="../media/image52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52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44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4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48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8.xml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5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53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56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58.pn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56.pn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54.pn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53.pn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55.png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7.xml"/><Relationship Id="rId3" Type="http://schemas.openxmlformats.org/officeDocument/2006/relationships/image" Target="../media/image59.png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8.xml"/><Relationship Id="rId3" Type="http://schemas.openxmlformats.org/officeDocument/2006/relationships/image" Target="../media/image53.png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9.xml"/><Relationship Id="rId3" Type="http://schemas.openxmlformats.org/officeDocument/2006/relationships/image" Target="../media/image5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0.xml"/><Relationship Id="rId3" Type="http://schemas.openxmlformats.org/officeDocument/2006/relationships/image" Target="../media/image64.png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1.xml"/><Relationship Id="rId3" Type="http://schemas.openxmlformats.org/officeDocument/2006/relationships/image" Target="../media/image53.png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2.xml"/><Relationship Id="rId3" Type="http://schemas.openxmlformats.org/officeDocument/2006/relationships/image" Target="../media/image63.png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3.xml"/><Relationship Id="rId3" Type="http://schemas.openxmlformats.org/officeDocument/2006/relationships/image" Target="../media/image43.png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4.xml"/><Relationship Id="rId3" Type="http://schemas.openxmlformats.org/officeDocument/2006/relationships/image" Target="../media/image45.png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5.xml"/><Relationship Id="rId3" Type="http://schemas.openxmlformats.org/officeDocument/2006/relationships/image" Target="../media/image43.png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6.xml"/><Relationship Id="rId3" Type="http://schemas.openxmlformats.org/officeDocument/2006/relationships/image" Target="../media/image41.png"/></Relationships>
</file>

<file path=ppt/slides/_rels/slide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7.xml"/><Relationship Id="rId3" Type="http://schemas.openxmlformats.org/officeDocument/2006/relationships/image" Target="../media/image40.png"/></Relationships>
</file>

<file path=ppt/slides/_rels/slide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8.xml"/><Relationship Id="rId3" Type="http://schemas.openxmlformats.org/officeDocument/2006/relationships/image" Target="../media/image50.png"/></Relationships>
</file>

<file path=ppt/slides/_rels/slide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9.xml"/><Relationship Id="rId3" Type="http://schemas.openxmlformats.org/officeDocument/2006/relationships/image" Target="../media/image6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_rels/slide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0.xml"/><Relationship Id="rId3" Type="http://schemas.openxmlformats.org/officeDocument/2006/relationships/image" Target="../media/image60.png"/><Relationship Id="rId4" Type="http://schemas.openxmlformats.org/officeDocument/2006/relationships/image" Target="../media/image61.png"/></Relationships>
</file>

<file path=ppt/slides/_rels/slide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1.xml"/><Relationship Id="rId3" Type="http://schemas.openxmlformats.org/officeDocument/2006/relationships/image" Target="../media/image50.png"/></Relationships>
</file>

<file path=ppt/slides/_rels/slide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2.xml"/><Relationship Id="rId3" Type="http://schemas.openxmlformats.org/officeDocument/2006/relationships/image" Target="../media/image62.png"/></Relationships>
</file>

<file path=ppt/slides/_rels/slide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3.xml"/></Relationships>
</file>

<file path=ppt/slides/_rels/slide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4.xml"/><Relationship Id="rId3" Type="http://schemas.openxmlformats.org/officeDocument/2006/relationships/image" Target="../media/image67.png"/></Relationships>
</file>

<file path=ppt/slides/_rels/slide9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5.xml"/><Relationship Id="rId3" Type="http://schemas.openxmlformats.org/officeDocument/2006/relationships/image" Target="../media/image65.png"/></Relationships>
</file>

<file path=ppt/slides/_rels/slide9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6.xml"/><Relationship Id="rId3" Type="http://schemas.openxmlformats.org/officeDocument/2006/relationships/image" Target="../media/image73.png"/></Relationships>
</file>

<file path=ppt/slides/_rels/slide9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7.xml"/><Relationship Id="rId3" Type="http://schemas.openxmlformats.org/officeDocument/2006/relationships/image" Target="../media/image65.png"/></Relationships>
</file>

<file path=ppt/slides/_rels/slide9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8.xml"/><Relationship Id="rId3" Type="http://schemas.openxmlformats.org/officeDocument/2006/relationships/image" Target="../media/image68.png"/></Relationships>
</file>

<file path=ppt/slides/_rels/slide9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9.xml"/><Relationship Id="rId3" Type="http://schemas.openxmlformats.org/officeDocument/2006/relationships/image" Target="../media/image6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/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E-RECRUITMENT</a:t>
            </a:r>
            <a:endParaRPr/>
          </a:p>
        </p:txBody>
      </p:sp>
      <p:sp>
        <p:nvSpPr>
          <p:cNvPr id="67" name="Google Shape;67;p13"/>
          <p:cNvSpPr txBox="1"/>
          <p:nvPr>
            <p:ph idx="1" type="subTitle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Presented by: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PIXEL INC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2"/>
          <p:cNvSpPr txBox="1"/>
          <p:nvPr>
            <p:ph type="title"/>
          </p:nvPr>
        </p:nvSpPr>
        <p:spPr>
          <a:xfrm>
            <a:off x="311700" y="286175"/>
            <a:ext cx="8571300" cy="60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MANAGE USER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22"/>
          <p:cNvSpPr txBox="1"/>
          <p:nvPr/>
        </p:nvSpPr>
        <p:spPr>
          <a:xfrm>
            <a:off x="3169900" y="738050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View and Create New Candidate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25" name="Google Shape;12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4400" y="1260174"/>
            <a:ext cx="7445899" cy="3512851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2"/>
          <p:cNvSpPr/>
          <p:nvPr/>
        </p:nvSpPr>
        <p:spPr>
          <a:xfrm>
            <a:off x="1840800" y="3733175"/>
            <a:ext cx="5546100" cy="381000"/>
          </a:xfrm>
          <a:prstGeom prst="rect">
            <a:avLst/>
          </a:prstGeom>
          <a:noFill/>
          <a:ln cap="flat" cmpd="sng" w="19050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112"/>
          <p:cNvSpPr txBox="1"/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23" name="Google Shape;823;p1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891300"/>
            <a:ext cx="8839203" cy="3826955"/>
          </a:xfrm>
          <a:prstGeom prst="rect">
            <a:avLst/>
          </a:prstGeom>
          <a:noFill/>
          <a:ln>
            <a:noFill/>
          </a:ln>
        </p:spPr>
      </p:pic>
      <p:sp>
        <p:nvSpPr>
          <p:cNvPr id="824" name="Google Shape;824;p112"/>
          <p:cNvSpPr/>
          <p:nvPr/>
        </p:nvSpPr>
        <p:spPr>
          <a:xfrm>
            <a:off x="2884275" y="2237525"/>
            <a:ext cx="3208200" cy="18216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8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p113"/>
          <p:cNvSpPr txBox="1"/>
          <p:nvPr/>
        </p:nvSpPr>
        <p:spPr>
          <a:xfrm>
            <a:off x="0" y="0"/>
            <a:ext cx="9144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APPLICATION PROGRESS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pic>
        <p:nvPicPr>
          <p:cNvPr id="830" name="Google Shape;830;p1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6325" y="816000"/>
            <a:ext cx="7444374" cy="409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5" name="Google Shape;835;p1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7375" y="1453425"/>
            <a:ext cx="8583775" cy="3183726"/>
          </a:xfrm>
          <a:prstGeom prst="rect">
            <a:avLst/>
          </a:prstGeom>
          <a:noFill/>
          <a:ln>
            <a:noFill/>
          </a:ln>
        </p:spPr>
      </p:pic>
      <p:sp>
        <p:nvSpPr>
          <p:cNvPr id="836" name="Google Shape;836;p114"/>
          <p:cNvSpPr txBox="1"/>
          <p:nvPr/>
        </p:nvSpPr>
        <p:spPr>
          <a:xfrm>
            <a:off x="0" y="0"/>
            <a:ext cx="9144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APPLICATION PROGRESS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1" name="Google Shape;841;p1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300" y="1272700"/>
            <a:ext cx="8616524" cy="3304200"/>
          </a:xfrm>
          <a:prstGeom prst="rect">
            <a:avLst/>
          </a:prstGeom>
          <a:noFill/>
          <a:ln>
            <a:noFill/>
          </a:ln>
        </p:spPr>
      </p:pic>
      <p:sp>
        <p:nvSpPr>
          <p:cNvPr id="842" name="Google Shape;842;p115"/>
          <p:cNvSpPr txBox="1"/>
          <p:nvPr/>
        </p:nvSpPr>
        <p:spPr>
          <a:xfrm>
            <a:off x="0" y="0"/>
            <a:ext cx="9144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APPLICATION PROGRESS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6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7" name="Google Shape;847;p1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86250"/>
            <a:ext cx="8839201" cy="3006495"/>
          </a:xfrm>
          <a:prstGeom prst="rect">
            <a:avLst/>
          </a:prstGeom>
          <a:noFill/>
          <a:ln>
            <a:noFill/>
          </a:ln>
        </p:spPr>
      </p:pic>
      <p:sp>
        <p:nvSpPr>
          <p:cNvPr id="848" name="Google Shape;848;p116"/>
          <p:cNvSpPr txBox="1"/>
          <p:nvPr/>
        </p:nvSpPr>
        <p:spPr>
          <a:xfrm>
            <a:off x="0" y="0"/>
            <a:ext cx="9112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APPLICATION PROGRESS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2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3" name="Google Shape;853;p1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9075" y="1276625"/>
            <a:ext cx="7812807" cy="3081901"/>
          </a:xfrm>
          <a:prstGeom prst="rect">
            <a:avLst/>
          </a:prstGeom>
          <a:noFill/>
          <a:ln>
            <a:noFill/>
          </a:ln>
        </p:spPr>
      </p:pic>
      <p:sp>
        <p:nvSpPr>
          <p:cNvPr id="854" name="Google Shape;854;p117"/>
          <p:cNvSpPr txBox="1"/>
          <p:nvPr/>
        </p:nvSpPr>
        <p:spPr>
          <a:xfrm>
            <a:off x="0" y="0"/>
            <a:ext cx="9144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APPLICATION PROGRESS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8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9" name="Google Shape;859;p1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1826" y="1254950"/>
            <a:ext cx="6930175" cy="3549400"/>
          </a:xfrm>
          <a:prstGeom prst="rect">
            <a:avLst/>
          </a:prstGeom>
          <a:noFill/>
          <a:ln>
            <a:noFill/>
          </a:ln>
        </p:spPr>
      </p:pic>
      <p:sp>
        <p:nvSpPr>
          <p:cNvPr id="860" name="Google Shape;860;p118"/>
          <p:cNvSpPr txBox="1"/>
          <p:nvPr/>
        </p:nvSpPr>
        <p:spPr>
          <a:xfrm>
            <a:off x="0" y="0"/>
            <a:ext cx="9144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APPLICATION PROGRESS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4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5" name="Google Shape;865;p1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998000"/>
            <a:ext cx="8839201" cy="3070348"/>
          </a:xfrm>
          <a:prstGeom prst="rect">
            <a:avLst/>
          </a:prstGeom>
          <a:noFill/>
          <a:ln>
            <a:noFill/>
          </a:ln>
        </p:spPr>
      </p:pic>
      <p:sp>
        <p:nvSpPr>
          <p:cNvPr id="866" name="Google Shape;866;p119"/>
          <p:cNvSpPr txBox="1"/>
          <p:nvPr/>
        </p:nvSpPr>
        <p:spPr>
          <a:xfrm>
            <a:off x="0" y="0"/>
            <a:ext cx="9144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APPLICATION PROGRESS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0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1" name="Google Shape;871;p1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9300" y="1547725"/>
            <a:ext cx="7126082" cy="3081901"/>
          </a:xfrm>
          <a:prstGeom prst="rect">
            <a:avLst/>
          </a:prstGeom>
          <a:noFill/>
          <a:ln>
            <a:noFill/>
          </a:ln>
        </p:spPr>
      </p:pic>
      <p:sp>
        <p:nvSpPr>
          <p:cNvPr id="872" name="Google Shape;872;p120"/>
          <p:cNvSpPr txBox="1"/>
          <p:nvPr/>
        </p:nvSpPr>
        <p:spPr>
          <a:xfrm>
            <a:off x="0" y="0"/>
            <a:ext cx="9144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APPLICATION PROGRESS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873" name="Google Shape;873;p120"/>
          <p:cNvSpPr/>
          <p:nvPr/>
        </p:nvSpPr>
        <p:spPr>
          <a:xfrm>
            <a:off x="4066600" y="4269925"/>
            <a:ext cx="1656600" cy="29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7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8" name="Google Shape;878;p1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0999" y="1182325"/>
            <a:ext cx="7600199" cy="3304175"/>
          </a:xfrm>
          <a:prstGeom prst="rect">
            <a:avLst/>
          </a:prstGeom>
          <a:noFill/>
          <a:ln>
            <a:noFill/>
          </a:ln>
        </p:spPr>
      </p:pic>
      <p:sp>
        <p:nvSpPr>
          <p:cNvPr id="879" name="Google Shape;879;p121"/>
          <p:cNvSpPr txBox="1"/>
          <p:nvPr/>
        </p:nvSpPr>
        <p:spPr>
          <a:xfrm>
            <a:off x="0" y="0"/>
            <a:ext cx="9144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APPLICATION PROGRESS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61900" y="2105000"/>
            <a:ext cx="5067300" cy="215265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3"/>
          <p:cNvSpPr txBox="1"/>
          <p:nvPr/>
        </p:nvSpPr>
        <p:spPr>
          <a:xfrm>
            <a:off x="2748725" y="52725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USER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133" name="Google Shape;133;p23"/>
          <p:cNvSpPr txBox="1"/>
          <p:nvPr/>
        </p:nvSpPr>
        <p:spPr>
          <a:xfrm>
            <a:off x="2816500" y="655175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View and Create New Candidate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3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4" name="Google Shape;884;p1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2150" y="1223900"/>
            <a:ext cx="7925564" cy="3081900"/>
          </a:xfrm>
          <a:prstGeom prst="rect">
            <a:avLst/>
          </a:prstGeom>
          <a:noFill/>
          <a:ln>
            <a:noFill/>
          </a:ln>
        </p:spPr>
      </p:pic>
      <p:sp>
        <p:nvSpPr>
          <p:cNvPr id="885" name="Google Shape;885;p122"/>
          <p:cNvSpPr txBox="1"/>
          <p:nvPr/>
        </p:nvSpPr>
        <p:spPr>
          <a:xfrm>
            <a:off x="0" y="0"/>
            <a:ext cx="9144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APPLICATION PROGRESS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9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123"/>
          <p:cNvSpPr txBox="1"/>
          <p:nvPr>
            <p:ph type="title"/>
          </p:nvPr>
        </p:nvSpPr>
        <p:spPr>
          <a:xfrm>
            <a:off x="189800" y="101250"/>
            <a:ext cx="8571300" cy="9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VIEW PROPOSED SALARY</a:t>
            </a:r>
            <a:endParaRPr/>
          </a:p>
        </p:txBody>
      </p:sp>
      <p:pic>
        <p:nvPicPr>
          <p:cNvPr id="891" name="Google Shape;891;p1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82575" y="1043250"/>
            <a:ext cx="1985750" cy="3950225"/>
          </a:xfrm>
          <a:prstGeom prst="rect">
            <a:avLst/>
          </a:prstGeom>
          <a:noFill/>
          <a:ln>
            <a:noFill/>
          </a:ln>
        </p:spPr>
      </p:pic>
      <p:sp>
        <p:nvSpPr>
          <p:cNvPr id="892" name="Google Shape;892;p123"/>
          <p:cNvSpPr/>
          <p:nvPr/>
        </p:nvSpPr>
        <p:spPr>
          <a:xfrm>
            <a:off x="3381800" y="3119550"/>
            <a:ext cx="21873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6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124"/>
          <p:cNvSpPr txBox="1"/>
          <p:nvPr>
            <p:ph type="title"/>
          </p:nvPr>
        </p:nvSpPr>
        <p:spPr>
          <a:xfrm>
            <a:off x="189800" y="101250"/>
            <a:ext cx="8571300" cy="9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VIEW PROPOSED SALARY</a:t>
            </a:r>
            <a:endParaRPr/>
          </a:p>
        </p:txBody>
      </p:sp>
      <p:pic>
        <p:nvPicPr>
          <p:cNvPr id="898" name="Google Shape;898;p1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7088" y="1178550"/>
            <a:ext cx="7669826" cy="3330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2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p125"/>
          <p:cNvSpPr txBox="1"/>
          <p:nvPr>
            <p:ph type="title"/>
          </p:nvPr>
        </p:nvSpPr>
        <p:spPr>
          <a:xfrm>
            <a:off x="189800" y="101250"/>
            <a:ext cx="8571300" cy="9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VIEW JOB OFFER / OFFER LETTER</a:t>
            </a:r>
            <a:endParaRPr/>
          </a:p>
        </p:txBody>
      </p:sp>
      <p:pic>
        <p:nvPicPr>
          <p:cNvPr id="904" name="Google Shape;904;p1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82575" y="1043250"/>
            <a:ext cx="1985750" cy="3950225"/>
          </a:xfrm>
          <a:prstGeom prst="rect">
            <a:avLst/>
          </a:prstGeom>
          <a:noFill/>
          <a:ln>
            <a:noFill/>
          </a:ln>
        </p:spPr>
      </p:pic>
      <p:sp>
        <p:nvSpPr>
          <p:cNvPr id="905" name="Google Shape;905;p125"/>
          <p:cNvSpPr/>
          <p:nvPr/>
        </p:nvSpPr>
        <p:spPr>
          <a:xfrm>
            <a:off x="3381800" y="3581700"/>
            <a:ext cx="21873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9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126"/>
          <p:cNvSpPr txBox="1"/>
          <p:nvPr>
            <p:ph type="title"/>
          </p:nvPr>
        </p:nvSpPr>
        <p:spPr>
          <a:xfrm>
            <a:off x="286350" y="208550"/>
            <a:ext cx="8571300" cy="9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OFFER LETTER</a:t>
            </a:r>
            <a:endParaRPr/>
          </a:p>
        </p:txBody>
      </p:sp>
      <p:pic>
        <p:nvPicPr>
          <p:cNvPr id="911" name="Google Shape;911;p1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64450" y="1253725"/>
            <a:ext cx="5286676" cy="3461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27"/>
          <p:cNvSpPr txBox="1"/>
          <p:nvPr>
            <p:ph type="title"/>
          </p:nvPr>
        </p:nvSpPr>
        <p:spPr>
          <a:xfrm>
            <a:off x="286350" y="208550"/>
            <a:ext cx="8571300" cy="9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ACCEPT </a:t>
            </a:r>
            <a:r>
              <a:rPr lang="en"/>
              <a:t>OFFER</a:t>
            </a:r>
            <a:endParaRPr/>
          </a:p>
        </p:txBody>
      </p:sp>
      <p:pic>
        <p:nvPicPr>
          <p:cNvPr id="917" name="Google Shape;917;p1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8875" y="981425"/>
            <a:ext cx="7884324" cy="4010250"/>
          </a:xfrm>
          <a:prstGeom prst="rect">
            <a:avLst/>
          </a:prstGeom>
          <a:noFill/>
          <a:ln>
            <a:noFill/>
          </a:ln>
        </p:spPr>
      </p:pic>
      <p:sp>
        <p:nvSpPr>
          <p:cNvPr id="918" name="Google Shape;918;p127"/>
          <p:cNvSpPr/>
          <p:nvPr/>
        </p:nvSpPr>
        <p:spPr>
          <a:xfrm>
            <a:off x="548875" y="4500575"/>
            <a:ext cx="758400" cy="4911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2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128"/>
          <p:cNvSpPr txBox="1"/>
          <p:nvPr>
            <p:ph type="title"/>
          </p:nvPr>
        </p:nvSpPr>
        <p:spPr>
          <a:xfrm>
            <a:off x="286350" y="504050"/>
            <a:ext cx="8571300" cy="9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OFFER LETTER ACCEPTANCE</a:t>
            </a:r>
            <a:endParaRPr/>
          </a:p>
        </p:txBody>
      </p:sp>
      <p:pic>
        <p:nvPicPr>
          <p:cNvPr id="924" name="Google Shape;924;p1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373425"/>
            <a:ext cx="8839203" cy="3255661"/>
          </a:xfrm>
          <a:prstGeom prst="rect">
            <a:avLst/>
          </a:prstGeom>
          <a:noFill/>
          <a:ln>
            <a:noFill/>
          </a:ln>
        </p:spPr>
      </p:pic>
      <p:sp>
        <p:nvSpPr>
          <p:cNvPr id="925" name="Google Shape;925;p128"/>
          <p:cNvSpPr/>
          <p:nvPr/>
        </p:nvSpPr>
        <p:spPr>
          <a:xfrm>
            <a:off x="205975" y="3986225"/>
            <a:ext cx="662100" cy="4500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29"/>
          <p:cNvSpPr txBox="1"/>
          <p:nvPr>
            <p:ph type="title"/>
          </p:nvPr>
        </p:nvSpPr>
        <p:spPr>
          <a:xfrm>
            <a:off x="286350" y="504050"/>
            <a:ext cx="8571300" cy="9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SEND </a:t>
            </a:r>
            <a:r>
              <a:rPr lang="en"/>
              <a:t>OFFER LETTER ACCEPTANCE</a:t>
            </a:r>
            <a:endParaRPr/>
          </a:p>
        </p:txBody>
      </p:sp>
      <p:pic>
        <p:nvPicPr>
          <p:cNvPr id="931" name="Google Shape;931;p129"/>
          <p:cNvPicPr preferRelativeResize="0"/>
          <p:nvPr/>
        </p:nvPicPr>
        <p:blipFill rotWithShape="1">
          <a:blip r:embed="rId3">
            <a:alphaModFix/>
          </a:blip>
          <a:srcRect b="70915" l="22271" r="42019" t="0"/>
          <a:stretch/>
        </p:blipFill>
        <p:spPr>
          <a:xfrm>
            <a:off x="1800075" y="1645750"/>
            <a:ext cx="5543850" cy="194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5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130"/>
          <p:cNvSpPr txBox="1"/>
          <p:nvPr>
            <p:ph type="title"/>
          </p:nvPr>
        </p:nvSpPr>
        <p:spPr>
          <a:xfrm>
            <a:off x="286350" y="208550"/>
            <a:ext cx="8571300" cy="9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SAVE/PRINT</a:t>
            </a:r>
            <a:r>
              <a:rPr lang="en"/>
              <a:t> OFFER LETTER</a:t>
            </a:r>
            <a:endParaRPr/>
          </a:p>
        </p:txBody>
      </p:sp>
      <p:pic>
        <p:nvPicPr>
          <p:cNvPr id="937" name="Google Shape;937;p1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8875" y="981425"/>
            <a:ext cx="7884324" cy="4010250"/>
          </a:xfrm>
          <a:prstGeom prst="rect">
            <a:avLst/>
          </a:prstGeom>
          <a:noFill/>
          <a:ln>
            <a:noFill/>
          </a:ln>
        </p:spPr>
      </p:pic>
      <p:sp>
        <p:nvSpPr>
          <p:cNvPr id="938" name="Google Shape;938;p130"/>
          <p:cNvSpPr/>
          <p:nvPr/>
        </p:nvSpPr>
        <p:spPr>
          <a:xfrm>
            <a:off x="1834750" y="4447000"/>
            <a:ext cx="994200" cy="4911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31"/>
          <p:cNvSpPr txBox="1"/>
          <p:nvPr>
            <p:ph type="title"/>
          </p:nvPr>
        </p:nvSpPr>
        <p:spPr>
          <a:xfrm>
            <a:off x="286350" y="208550"/>
            <a:ext cx="8571300" cy="9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SAVE/PRINT OFFER LETTER</a:t>
            </a:r>
            <a:endParaRPr/>
          </a:p>
        </p:txBody>
      </p:sp>
      <p:pic>
        <p:nvPicPr>
          <p:cNvPr id="944" name="Google Shape;944;p1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6150" y="1206525"/>
            <a:ext cx="5588365" cy="36881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4"/>
          <p:cNvSpPr txBox="1"/>
          <p:nvPr/>
        </p:nvSpPr>
        <p:spPr>
          <a:xfrm>
            <a:off x="2741175" y="143075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USER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139" name="Google Shape;139;p24"/>
          <p:cNvSpPr txBox="1"/>
          <p:nvPr/>
        </p:nvSpPr>
        <p:spPr>
          <a:xfrm>
            <a:off x="2741175" y="647675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View and Create New Candidate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40" name="Google Shape;14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81075"/>
            <a:ext cx="8839198" cy="2181421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4"/>
          <p:cNvSpPr/>
          <p:nvPr/>
        </p:nvSpPr>
        <p:spPr>
          <a:xfrm>
            <a:off x="6905725" y="2876725"/>
            <a:ext cx="1257600" cy="308700"/>
          </a:xfrm>
          <a:prstGeom prst="rect">
            <a:avLst/>
          </a:prstGeom>
          <a:noFill/>
          <a:ln cap="flat" cmpd="sng" w="19050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132"/>
          <p:cNvSpPr txBox="1"/>
          <p:nvPr>
            <p:ph type="title"/>
          </p:nvPr>
        </p:nvSpPr>
        <p:spPr>
          <a:xfrm>
            <a:off x="286350" y="208550"/>
            <a:ext cx="8571300" cy="9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REJECT</a:t>
            </a:r>
            <a:r>
              <a:rPr lang="en"/>
              <a:t> OFFER LETTER</a:t>
            </a:r>
            <a:endParaRPr/>
          </a:p>
        </p:txBody>
      </p:sp>
      <p:pic>
        <p:nvPicPr>
          <p:cNvPr id="950" name="Google Shape;950;p1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8875" y="981425"/>
            <a:ext cx="7884324" cy="4010250"/>
          </a:xfrm>
          <a:prstGeom prst="rect">
            <a:avLst/>
          </a:prstGeom>
          <a:noFill/>
          <a:ln>
            <a:noFill/>
          </a:ln>
        </p:spPr>
      </p:pic>
      <p:sp>
        <p:nvSpPr>
          <p:cNvPr id="951" name="Google Shape;951;p132"/>
          <p:cNvSpPr/>
          <p:nvPr/>
        </p:nvSpPr>
        <p:spPr>
          <a:xfrm>
            <a:off x="1170375" y="4498775"/>
            <a:ext cx="769200" cy="4929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5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p133"/>
          <p:cNvSpPr txBox="1"/>
          <p:nvPr>
            <p:ph type="title"/>
          </p:nvPr>
        </p:nvSpPr>
        <p:spPr>
          <a:xfrm>
            <a:off x="286350" y="208550"/>
            <a:ext cx="8571300" cy="9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REJECT OFFER LETTER</a:t>
            </a:r>
            <a:endParaRPr/>
          </a:p>
        </p:txBody>
      </p:sp>
      <p:pic>
        <p:nvPicPr>
          <p:cNvPr id="957" name="Google Shape;957;p1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388675"/>
            <a:ext cx="8839199" cy="2158409"/>
          </a:xfrm>
          <a:prstGeom prst="rect">
            <a:avLst/>
          </a:prstGeom>
          <a:noFill/>
          <a:ln>
            <a:noFill/>
          </a:ln>
        </p:spPr>
      </p:pic>
      <p:sp>
        <p:nvSpPr>
          <p:cNvPr id="958" name="Google Shape;958;p133"/>
          <p:cNvSpPr/>
          <p:nvPr/>
        </p:nvSpPr>
        <p:spPr>
          <a:xfrm>
            <a:off x="4460050" y="2409225"/>
            <a:ext cx="3619500" cy="719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2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p134"/>
          <p:cNvSpPr txBox="1"/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END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5"/>
          <p:cNvSpPr txBox="1"/>
          <p:nvPr/>
        </p:nvSpPr>
        <p:spPr>
          <a:xfrm>
            <a:off x="2786375" y="135550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USER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147" name="Google Shape;147;p25"/>
          <p:cNvSpPr txBox="1"/>
          <p:nvPr/>
        </p:nvSpPr>
        <p:spPr>
          <a:xfrm>
            <a:off x="2786375" y="640075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View and Create New Candidate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48" name="Google Shape;14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3475"/>
            <a:ext cx="8743091" cy="3817626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5"/>
          <p:cNvSpPr/>
          <p:nvPr/>
        </p:nvSpPr>
        <p:spPr>
          <a:xfrm>
            <a:off x="6160175" y="1426275"/>
            <a:ext cx="2628300" cy="5166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909200"/>
            <a:ext cx="8839199" cy="2069785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6"/>
          <p:cNvSpPr txBox="1"/>
          <p:nvPr/>
        </p:nvSpPr>
        <p:spPr>
          <a:xfrm>
            <a:off x="2952050" y="75300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USER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156" name="Google Shape;156;p26"/>
          <p:cNvSpPr txBox="1"/>
          <p:nvPr/>
        </p:nvSpPr>
        <p:spPr>
          <a:xfrm>
            <a:off x="2952050" y="625050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View and Create New Candidate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7" name="Google Shape;157;p26"/>
          <p:cNvSpPr/>
          <p:nvPr/>
        </p:nvSpPr>
        <p:spPr>
          <a:xfrm>
            <a:off x="3998850" y="2872175"/>
            <a:ext cx="2628300" cy="5166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43850" y="2022175"/>
            <a:ext cx="4686300" cy="200025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7"/>
          <p:cNvSpPr txBox="1"/>
          <p:nvPr/>
        </p:nvSpPr>
        <p:spPr>
          <a:xfrm>
            <a:off x="3072000" y="105425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USER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164" name="Google Shape;164;p27"/>
          <p:cNvSpPr txBox="1"/>
          <p:nvPr/>
        </p:nvSpPr>
        <p:spPr>
          <a:xfrm>
            <a:off x="3072000" y="700375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View and Create New Candidate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8975" y="948875"/>
            <a:ext cx="6746026" cy="3957599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8"/>
          <p:cNvSpPr txBox="1"/>
          <p:nvPr/>
        </p:nvSpPr>
        <p:spPr>
          <a:xfrm>
            <a:off x="2703525" y="90375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USER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171" name="Google Shape;171;p28"/>
          <p:cNvSpPr txBox="1"/>
          <p:nvPr/>
        </p:nvSpPr>
        <p:spPr>
          <a:xfrm>
            <a:off x="2414925" y="567875"/>
            <a:ext cx="35772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Application Form Pending Verification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2" name="Google Shape;172;p28"/>
          <p:cNvSpPr/>
          <p:nvPr/>
        </p:nvSpPr>
        <p:spPr>
          <a:xfrm>
            <a:off x="3449100" y="911250"/>
            <a:ext cx="2254500" cy="20181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9"/>
          <p:cNvSpPr txBox="1"/>
          <p:nvPr/>
        </p:nvSpPr>
        <p:spPr>
          <a:xfrm>
            <a:off x="3117750" y="82850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USER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178" name="Google Shape;178;p29"/>
          <p:cNvSpPr txBox="1"/>
          <p:nvPr/>
        </p:nvSpPr>
        <p:spPr>
          <a:xfrm>
            <a:off x="2953500" y="602450"/>
            <a:ext cx="33285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Application Form Pending Verification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79" name="Google Shape;17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35850"/>
            <a:ext cx="8839202" cy="2558856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9"/>
          <p:cNvSpPr/>
          <p:nvPr/>
        </p:nvSpPr>
        <p:spPr>
          <a:xfrm>
            <a:off x="5964375" y="1920350"/>
            <a:ext cx="1280100" cy="3162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0"/>
          <p:cNvSpPr txBox="1"/>
          <p:nvPr/>
        </p:nvSpPr>
        <p:spPr>
          <a:xfrm>
            <a:off x="3072000" y="52725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USER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186" name="Google Shape;186;p30"/>
          <p:cNvSpPr txBox="1"/>
          <p:nvPr/>
        </p:nvSpPr>
        <p:spPr>
          <a:xfrm>
            <a:off x="2791050" y="579875"/>
            <a:ext cx="35619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Application Form Pending Verification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87" name="Google Shape;18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1425" y="960875"/>
            <a:ext cx="7849100" cy="4051326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30"/>
          <p:cNvSpPr/>
          <p:nvPr/>
        </p:nvSpPr>
        <p:spPr>
          <a:xfrm>
            <a:off x="6352950" y="4059075"/>
            <a:ext cx="1607100" cy="3162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30"/>
          <p:cNvSpPr/>
          <p:nvPr/>
        </p:nvSpPr>
        <p:spPr>
          <a:xfrm>
            <a:off x="5549475" y="1195200"/>
            <a:ext cx="1607100" cy="3162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30"/>
          <p:cNvSpPr/>
          <p:nvPr/>
        </p:nvSpPr>
        <p:spPr>
          <a:xfrm>
            <a:off x="4745850" y="4059075"/>
            <a:ext cx="1607100" cy="3162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30"/>
          <p:cNvSpPr/>
          <p:nvPr/>
        </p:nvSpPr>
        <p:spPr>
          <a:xfrm>
            <a:off x="7156575" y="1195200"/>
            <a:ext cx="1607100" cy="3162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1"/>
          <p:cNvSpPr txBox="1"/>
          <p:nvPr>
            <p:ph type="title"/>
          </p:nvPr>
        </p:nvSpPr>
        <p:spPr>
          <a:xfrm>
            <a:off x="319225" y="257525"/>
            <a:ext cx="8571300" cy="56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MANAGE USER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7" name="Google Shape;19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5975" y="1698350"/>
            <a:ext cx="8586350" cy="30819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31"/>
          <p:cNvSpPr txBox="1"/>
          <p:nvPr/>
        </p:nvSpPr>
        <p:spPr>
          <a:xfrm>
            <a:off x="2680825" y="700375"/>
            <a:ext cx="38481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Application Form Pending Verification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/>
          <p:nvPr>
            <p:ph type="ctrTitle"/>
          </p:nvPr>
        </p:nvSpPr>
        <p:spPr>
          <a:xfrm>
            <a:off x="1003650" y="1766839"/>
            <a:ext cx="7136700" cy="102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ADMIN/HR ACQUISITION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2"/>
          <p:cNvSpPr txBox="1"/>
          <p:nvPr/>
        </p:nvSpPr>
        <p:spPr>
          <a:xfrm>
            <a:off x="2929450" y="82825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USER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204" name="Google Shape;204;p32"/>
          <p:cNvSpPr txBox="1"/>
          <p:nvPr/>
        </p:nvSpPr>
        <p:spPr>
          <a:xfrm>
            <a:off x="2545375" y="647625"/>
            <a:ext cx="36525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View all Candidate Application Form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05" name="Google Shape;20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8975" y="948875"/>
            <a:ext cx="6746026" cy="3957599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32"/>
          <p:cNvSpPr/>
          <p:nvPr/>
        </p:nvSpPr>
        <p:spPr>
          <a:xfrm>
            <a:off x="5690500" y="948875"/>
            <a:ext cx="2254500" cy="20181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750" y="1181875"/>
            <a:ext cx="8839202" cy="2009642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3"/>
          <p:cNvSpPr txBox="1"/>
          <p:nvPr/>
        </p:nvSpPr>
        <p:spPr>
          <a:xfrm>
            <a:off x="2929475" y="0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USER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213" name="Google Shape;213;p33"/>
          <p:cNvSpPr txBox="1"/>
          <p:nvPr/>
        </p:nvSpPr>
        <p:spPr>
          <a:xfrm>
            <a:off x="2588225" y="557275"/>
            <a:ext cx="36825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View all Candidate Application Form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14" name="Google Shape;214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750" y="3191526"/>
            <a:ext cx="8839200" cy="1780743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33"/>
          <p:cNvSpPr/>
          <p:nvPr/>
        </p:nvSpPr>
        <p:spPr>
          <a:xfrm>
            <a:off x="7131625" y="1980575"/>
            <a:ext cx="1144800" cy="308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4"/>
          <p:cNvSpPr txBox="1"/>
          <p:nvPr/>
        </p:nvSpPr>
        <p:spPr>
          <a:xfrm>
            <a:off x="2921925" y="52725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USER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221" name="Google Shape;221;p34"/>
          <p:cNvSpPr txBox="1"/>
          <p:nvPr/>
        </p:nvSpPr>
        <p:spPr>
          <a:xfrm>
            <a:off x="2543025" y="579850"/>
            <a:ext cx="37578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View all Candidate Application Form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22" name="Google Shape;222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3888" y="1000300"/>
            <a:ext cx="7461926" cy="3877851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34"/>
          <p:cNvSpPr/>
          <p:nvPr/>
        </p:nvSpPr>
        <p:spPr>
          <a:xfrm>
            <a:off x="7053250" y="1265150"/>
            <a:ext cx="1212600" cy="308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34"/>
          <p:cNvSpPr/>
          <p:nvPr/>
        </p:nvSpPr>
        <p:spPr>
          <a:xfrm>
            <a:off x="5840650" y="1265150"/>
            <a:ext cx="1212600" cy="308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5"/>
          <p:cNvSpPr txBox="1"/>
          <p:nvPr/>
        </p:nvSpPr>
        <p:spPr>
          <a:xfrm>
            <a:off x="3102675" y="75325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USER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230" name="Google Shape;230;p35"/>
          <p:cNvSpPr txBox="1"/>
          <p:nvPr/>
        </p:nvSpPr>
        <p:spPr>
          <a:xfrm>
            <a:off x="2760900" y="564825"/>
            <a:ext cx="36222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View all Candidate Application Form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31" name="Google Shape;231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750" y="1181875"/>
            <a:ext cx="8839202" cy="2009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750" y="3191526"/>
            <a:ext cx="8839200" cy="1780743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35"/>
          <p:cNvSpPr/>
          <p:nvPr/>
        </p:nvSpPr>
        <p:spPr>
          <a:xfrm>
            <a:off x="7131625" y="3765350"/>
            <a:ext cx="1144800" cy="308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6"/>
          <p:cNvSpPr txBox="1"/>
          <p:nvPr/>
        </p:nvSpPr>
        <p:spPr>
          <a:xfrm>
            <a:off x="3072000" y="52725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USER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239" name="Google Shape;239;p36"/>
          <p:cNvSpPr txBox="1"/>
          <p:nvPr/>
        </p:nvSpPr>
        <p:spPr>
          <a:xfrm>
            <a:off x="2338725" y="602475"/>
            <a:ext cx="4572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View all Candidate Application Form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40" name="Google Shape;240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4250" y="1075625"/>
            <a:ext cx="6918337" cy="3855224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36"/>
          <p:cNvSpPr/>
          <p:nvPr/>
        </p:nvSpPr>
        <p:spPr>
          <a:xfrm>
            <a:off x="6318300" y="4066575"/>
            <a:ext cx="1393200" cy="308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36"/>
          <p:cNvSpPr/>
          <p:nvPr/>
        </p:nvSpPr>
        <p:spPr>
          <a:xfrm>
            <a:off x="4925100" y="4066575"/>
            <a:ext cx="1393200" cy="308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36"/>
          <p:cNvSpPr/>
          <p:nvPr/>
        </p:nvSpPr>
        <p:spPr>
          <a:xfrm>
            <a:off x="7012900" y="1357275"/>
            <a:ext cx="1393200" cy="308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36"/>
          <p:cNvSpPr/>
          <p:nvPr/>
        </p:nvSpPr>
        <p:spPr>
          <a:xfrm>
            <a:off x="5619700" y="1357275"/>
            <a:ext cx="1393200" cy="308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7"/>
          <p:cNvSpPr txBox="1"/>
          <p:nvPr/>
        </p:nvSpPr>
        <p:spPr>
          <a:xfrm>
            <a:off x="3027375" y="52725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USER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250" name="Google Shape;250;p37"/>
          <p:cNvSpPr txBox="1"/>
          <p:nvPr/>
        </p:nvSpPr>
        <p:spPr>
          <a:xfrm>
            <a:off x="2629575" y="519600"/>
            <a:ext cx="37956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View other Admins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51" name="Google Shape;251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8975" y="948875"/>
            <a:ext cx="6746026" cy="3957599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7"/>
          <p:cNvSpPr/>
          <p:nvPr/>
        </p:nvSpPr>
        <p:spPr>
          <a:xfrm>
            <a:off x="1198975" y="2929450"/>
            <a:ext cx="2254500" cy="20181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909200"/>
            <a:ext cx="8839200" cy="1621676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38"/>
          <p:cNvSpPr txBox="1"/>
          <p:nvPr/>
        </p:nvSpPr>
        <p:spPr>
          <a:xfrm>
            <a:off x="2952050" y="67800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USER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259" name="Google Shape;259;p38"/>
          <p:cNvSpPr txBox="1"/>
          <p:nvPr/>
        </p:nvSpPr>
        <p:spPr>
          <a:xfrm>
            <a:off x="2891825" y="534675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View other Admins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0" name="Google Shape;260;p38"/>
          <p:cNvSpPr/>
          <p:nvPr/>
        </p:nvSpPr>
        <p:spPr>
          <a:xfrm>
            <a:off x="6342675" y="2697750"/>
            <a:ext cx="1393200" cy="308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9"/>
          <p:cNvSpPr txBox="1"/>
          <p:nvPr/>
        </p:nvSpPr>
        <p:spPr>
          <a:xfrm>
            <a:off x="2967125" y="0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USER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266" name="Google Shape;266;p39"/>
          <p:cNvSpPr txBox="1"/>
          <p:nvPr/>
        </p:nvSpPr>
        <p:spPr>
          <a:xfrm>
            <a:off x="2891800" y="534675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View other Admins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67" name="Google Shape;267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68075"/>
            <a:ext cx="8839201" cy="38770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40"/>
          <p:cNvSpPr txBox="1"/>
          <p:nvPr/>
        </p:nvSpPr>
        <p:spPr>
          <a:xfrm>
            <a:off x="2906850" y="60250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USER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273" name="Google Shape;273;p40"/>
          <p:cNvSpPr txBox="1"/>
          <p:nvPr/>
        </p:nvSpPr>
        <p:spPr>
          <a:xfrm>
            <a:off x="2959575" y="557275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View other Admins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74" name="Google Shape;274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909200"/>
            <a:ext cx="8839200" cy="1621676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40"/>
          <p:cNvSpPr/>
          <p:nvPr/>
        </p:nvSpPr>
        <p:spPr>
          <a:xfrm>
            <a:off x="6312550" y="3029100"/>
            <a:ext cx="1393200" cy="308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1"/>
          <p:cNvSpPr txBox="1"/>
          <p:nvPr/>
        </p:nvSpPr>
        <p:spPr>
          <a:xfrm>
            <a:off x="2997250" y="0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USER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281" name="Google Shape;281;p41"/>
          <p:cNvSpPr txBox="1"/>
          <p:nvPr/>
        </p:nvSpPr>
        <p:spPr>
          <a:xfrm>
            <a:off x="2997250" y="557275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View other Admins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82" name="Google Shape;282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90675"/>
            <a:ext cx="8839197" cy="3865169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41"/>
          <p:cNvSpPr/>
          <p:nvPr/>
        </p:nvSpPr>
        <p:spPr>
          <a:xfrm>
            <a:off x="6146875" y="1340475"/>
            <a:ext cx="2844600" cy="5121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/>
          <p:nvPr>
            <p:ph type="title"/>
          </p:nvPr>
        </p:nvSpPr>
        <p:spPr>
          <a:xfrm>
            <a:off x="311700" y="284875"/>
            <a:ext cx="8571300" cy="91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REGISTER</a:t>
            </a:r>
            <a:endParaRPr/>
          </a:p>
        </p:txBody>
      </p:sp>
      <p:pic>
        <p:nvPicPr>
          <p:cNvPr id="78" name="Google Shape;7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42713" y="1061850"/>
            <a:ext cx="5165325" cy="3959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2"/>
          <p:cNvSpPr txBox="1"/>
          <p:nvPr/>
        </p:nvSpPr>
        <p:spPr>
          <a:xfrm>
            <a:off x="3027375" y="0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USER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289" name="Google Shape;289;p42"/>
          <p:cNvSpPr txBox="1"/>
          <p:nvPr/>
        </p:nvSpPr>
        <p:spPr>
          <a:xfrm>
            <a:off x="2952050" y="564825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View other Admins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90" name="Google Shape;290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7613" y="1114525"/>
            <a:ext cx="8119526" cy="3507824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42"/>
          <p:cNvSpPr/>
          <p:nvPr/>
        </p:nvSpPr>
        <p:spPr>
          <a:xfrm>
            <a:off x="4535300" y="3336125"/>
            <a:ext cx="2844600" cy="5121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43"/>
          <p:cNvSpPr txBox="1"/>
          <p:nvPr/>
        </p:nvSpPr>
        <p:spPr>
          <a:xfrm>
            <a:off x="2906850" y="45200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USER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297" name="Google Shape;297;p43"/>
          <p:cNvSpPr txBox="1"/>
          <p:nvPr/>
        </p:nvSpPr>
        <p:spPr>
          <a:xfrm>
            <a:off x="2854150" y="594925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View Managers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98" name="Google Shape;298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8975" y="948875"/>
            <a:ext cx="6746026" cy="3957599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43"/>
          <p:cNvSpPr/>
          <p:nvPr/>
        </p:nvSpPr>
        <p:spPr>
          <a:xfrm>
            <a:off x="3444750" y="2929450"/>
            <a:ext cx="2254500" cy="20181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44"/>
          <p:cNvSpPr txBox="1"/>
          <p:nvPr/>
        </p:nvSpPr>
        <p:spPr>
          <a:xfrm>
            <a:off x="2982175" y="52725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USER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305" name="Google Shape;305;p44"/>
          <p:cNvSpPr txBox="1"/>
          <p:nvPr/>
        </p:nvSpPr>
        <p:spPr>
          <a:xfrm>
            <a:off x="2944525" y="610000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View Managers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06" name="Google Shape;306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798575"/>
            <a:ext cx="8839200" cy="1915071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44"/>
          <p:cNvSpPr/>
          <p:nvPr/>
        </p:nvSpPr>
        <p:spPr>
          <a:xfrm>
            <a:off x="6491500" y="2599500"/>
            <a:ext cx="888600" cy="3132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45"/>
          <p:cNvSpPr txBox="1"/>
          <p:nvPr/>
        </p:nvSpPr>
        <p:spPr>
          <a:xfrm>
            <a:off x="2929450" y="45175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USER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313" name="Google Shape;313;p45"/>
          <p:cNvSpPr txBox="1"/>
          <p:nvPr/>
        </p:nvSpPr>
        <p:spPr>
          <a:xfrm>
            <a:off x="2899325" y="564800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View Managers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14" name="Google Shape;314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98200"/>
            <a:ext cx="8839203" cy="3821361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45"/>
          <p:cNvSpPr/>
          <p:nvPr/>
        </p:nvSpPr>
        <p:spPr>
          <a:xfrm>
            <a:off x="6205350" y="1402100"/>
            <a:ext cx="2590500" cy="4656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46"/>
          <p:cNvSpPr txBox="1"/>
          <p:nvPr/>
        </p:nvSpPr>
        <p:spPr>
          <a:xfrm>
            <a:off x="2831550" y="37675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USER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321" name="Google Shape;321;p46"/>
          <p:cNvSpPr txBox="1"/>
          <p:nvPr/>
        </p:nvSpPr>
        <p:spPr>
          <a:xfrm>
            <a:off x="2733675" y="587400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View Managers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22" name="Google Shape;322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2350" y="1189850"/>
            <a:ext cx="8039424" cy="368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7"/>
          <p:cNvSpPr txBox="1"/>
          <p:nvPr/>
        </p:nvSpPr>
        <p:spPr>
          <a:xfrm>
            <a:off x="2974650" y="0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USER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328" name="Google Shape;328;p47"/>
          <p:cNvSpPr txBox="1"/>
          <p:nvPr/>
        </p:nvSpPr>
        <p:spPr>
          <a:xfrm>
            <a:off x="2944525" y="557275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View KIV Candidates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29" name="Google Shape;329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8975" y="948875"/>
            <a:ext cx="6746026" cy="3957599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47"/>
          <p:cNvSpPr/>
          <p:nvPr/>
        </p:nvSpPr>
        <p:spPr>
          <a:xfrm>
            <a:off x="5690500" y="2944525"/>
            <a:ext cx="2254500" cy="20181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8"/>
          <p:cNvSpPr txBox="1"/>
          <p:nvPr/>
        </p:nvSpPr>
        <p:spPr>
          <a:xfrm>
            <a:off x="2869200" y="52700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USER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336" name="Google Shape;336;p48"/>
          <p:cNvSpPr txBox="1"/>
          <p:nvPr/>
        </p:nvSpPr>
        <p:spPr>
          <a:xfrm>
            <a:off x="2801450" y="549750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View KIV Candidates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37" name="Google Shape;337;p48"/>
          <p:cNvPicPr preferRelativeResize="0"/>
          <p:nvPr/>
        </p:nvPicPr>
        <p:blipFill rotWithShape="1">
          <a:blip r:embed="rId3">
            <a:alphaModFix/>
          </a:blip>
          <a:srcRect b="0" l="-600" r="600" t="0"/>
          <a:stretch/>
        </p:blipFill>
        <p:spPr>
          <a:xfrm>
            <a:off x="62050" y="1941625"/>
            <a:ext cx="8839202" cy="1609065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48"/>
          <p:cNvSpPr/>
          <p:nvPr/>
        </p:nvSpPr>
        <p:spPr>
          <a:xfrm>
            <a:off x="7417775" y="2704925"/>
            <a:ext cx="918600" cy="3450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9"/>
          <p:cNvSpPr txBox="1"/>
          <p:nvPr/>
        </p:nvSpPr>
        <p:spPr>
          <a:xfrm>
            <a:off x="3012300" y="82825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USER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344" name="Google Shape;344;p49"/>
          <p:cNvSpPr txBox="1"/>
          <p:nvPr/>
        </p:nvSpPr>
        <p:spPr>
          <a:xfrm>
            <a:off x="3012300" y="640100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View KIV Candidates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45" name="Google Shape;345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1500" y="1068075"/>
            <a:ext cx="7241179" cy="3817599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49"/>
          <p:cNvSpPr/>
          <p:nvPr/>
        </p:nvSpPr>
        <p:spPr>
          <a:xfrm>
            <a:off x="6130025" y="1349400"/>
            <a:ext cx="2108700" cy="3450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" name="Google Shape;351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909200"/>
            <a:ext cx="8839199" cy="2180800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50"/>
          <p:cNvSpPr txBox="1"/>
          <p:nvPr/>
        </p:nvSpPr>
        <p:spPr>
          <a:xfrm>
            <a:off x="2952050" y="60250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USER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353" name="Google Shape;353;p50"/>
          <p:cNvSpPr txBox="1"/>
          <p:nvPr/>
        </p:nvSpPr>
        <p:spPr>
          <a:xfrm>
            <a:off x="2899350" y="602450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View KIV Candidates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Google Shape;358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7413" y="2150200"/>
            <a:ext cx="4829175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51"/>
          <p:cNvSpPr txBox="1"/>
          <p:nvPr/>
        </p:nvSpPr>
        <p:spPr>
          <a:xfrm>
            <a:off x="2974650" y="90375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USER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360" name="Google Shape;360;p51"/>
          <p:cNvSpPr txBox="1"/>
          <p:nvPr/>
        </p:nvSpPr>
        <p:spPr>
          <a:xfrm>
            <a:off x="2921925" y="670225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View KIV Candidates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 txBox="1"/>
          <p:nvPr>
            <p:ph type="title"/>
          </p:nvPr>
        </p:nvSpPr>
        <p:spPr>
          <a:xfrm>
            <a:off x="311700" y="369000"/>
            <a:ext cx="8571300" cy="75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LOG IN </a:t>
            </a:r>
            <a:endParaRPr/>
          </a:p>
        </p:txBody>
      </p:sp>
      <p:pic>
        <p:nvPicPr>
          <p:cNvPr id="84" name="Google Shape;8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18425" y="1122000"/>
            <a:ext cx="5013201" cy="3885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5" name="Google Shape;365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7750" y="2919312"/>
            <a:ext cx="8839198" cy="15665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7750" y="1494849"/>
            <a:ext cx="8839202" cy="1424464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52"/>
          <p:cNvSpPr txBox="1"/>
          <p:nvPr/>
        </p:nvSpPr>
        <p:spPr>
          <a:xfrm>
            <a:off x="2726125" y="60250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USER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368" name="Google Shape;368;p52"/>
          <p:cNvSpPr txBox="1"/>
          <p:nvPr/>
        </p:nvSpPr>
        <p:spPr>
          <a:xfrm>
            <a:off x="2778850" y="640125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View KIV Candidates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9" name="Google Shape;369;p52"/>
          <p:cNvSpPr/>
          <p:nvPr/>
        </p:nvSpPr>
        <p:spPr>
          <a:xfrm>
            <a:off x="504575" y="4060450"/>
            <a:ext cx="2108700" cy="3450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" name="Google Shape;374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68400" y="1295300"/>
            <a:ext cx="1429800" cy="3727725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53"/>
          <p:cNvSpPr txBox="1"/>
          <p:nvPr/>
        </p:nvSpPr>
        <p:spPr>
          <a:xfrm>
            <a:off x="2444050" y="233450"/>
            <a:ext cx="4149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INTERVIEW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376" name="Google Shape;376;p53"/>
          <p:cNvSpPr/>
          <p:nvPr/>
        </p:nvSpPr>
        <p:spPr>
          <a:xfrm>
            <a:off x="3223175" y="2735025"/>
            <a:ext cx="2108700" cy="3450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Google Shape;381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3250" y="1412175"/>
            <a:ext cx="7125955" cy="3081900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54"/>
          <p:cNvSpPr txBox="1"/>
          <p:nvPr/>
        </p:nvSpPr>
        <p:spPr>
          <a:xfrm>
            <a:off x="2108600" y="37650"/>
            <a:ext cx="44508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INTERVIEW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383" name="Google Shape;383;p54"/>
          <p:cNvSpPr/>
          <p:nvPr/>
        </p:nvSpPr>
        <p:spPr>
          <a:xfrm>
            <a:off x="1265175" y="1545175"/>
            <a:ext cx="2244300" cy="248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Google Shape;388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668200"/>
            <a:ext cx="8839200" cy="2207134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p55"/>
          <p:cNvSpPr txBox="1"/>
          <p:nvPr/>
        </p:nvSpPr>
        <p:spPr>
          <a:xfrm>
            <a:off x="1860125" y="120500"/>
            <a:ext cx="4910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INTERVIEW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390" name="Google Shape;390;p55"/>
          <p:cNvSpPr txBox="1"/>
          <p:nvPr/>
        </p:nvSpPr>
        <p:spPr>
          <a:xfrm>
            <a:off x="2613150" y="677750"/>
            <a:ext cx="33438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Interview Session Waiting Approval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1" name="Google Shape;391;p55"/>
          <p:cNvSpPr/>
          <p:nvPr/>
        </p:nvSpPr>
        <p:spPr>
          <a:xfrm>
            <a:off x="5881525" y="2470075"/>
            <a:ext cx="1197300" cy="3012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56"/>
          <p:cNvSpPr txBox="1"/>
          <p:nvPr/>
        </p:nvSpPr>
        <p:spPr>
          <a:xfrm>
            <a:off x="2643300" y="0"/>
            <a:ext cx="366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INTERVIEW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397" name="Google Shape;397;p56"/>
          <p:cNvSpPr txBox="1"/>
          <p:nvPr/>
        </p:nvSpPr>
        <p:spPr>
          <a:xfrm>
            <a:off x="2658450" y="542175"/>
            <a:ext cx="36297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Interview Session Waiting Approval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98" name="Google Shape;398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375" y="1007800"/>
            <a:ext cx="7874428" cy="3923051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56"/>
          <p:cNvSpPr/>
          <p:nvPr/>
        </p:nvSpPr>
        <p:spPr>
          <a:xfrm>
            <a:off x="2029888" y="4239800"/>
            <a:ext cx="5339400" cy="3012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56"/>
          <p:cNvSpPr/>
          <p:nvPr/>
        </p:nvSpPr>
        <p:spPr>
          <a:xfrm>
            <a:off x="5926700" y="1340475"/>
            <a:ext cx="2630100" cy="3012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5" name="Google Shape;405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3250" y="1412175"/>
            <a:ext cx="7125955" cy="3081900"/>
          </a:xfrm>
          <a:prstGeom prst="rect">
            <a:avLst/>
          </a:prstGeom>
          <a:noFill/>
          <a:ln>
            <a:noFill/>
          </a:ln>
        </p:spPr>
      </p:pic>
      <p:sp>
        <p:nvSpPr>
          <p:cNvPr id="406" name="Google Shape;406;p57"/>
          <p:cNvSpPr txBox="1"/>
          <p:nvPr/>
        </p:nvSpPr>
        <p:spPr>
          <a:xfrm>
            <a:off x="2349600" y="0"/>
            <a:ext cx="4284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INTERVIEW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407" name="Google Shape;407;p57"/>
          <p:cNvSpPr txBox="1"/>
          <p:nvPr/>
        </p:nvSpPr>
        <p:spPr>
          <a:xfrm>
            <a:off x="2296875" y="579875"/>
            <a:ext cx="42324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Suggest an Interview Time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8" name="Google Shape;408;p57"/>
          <p:cNvSpPr/>
          <p:nvPr/>
        </p:nvSpPr>
        <p:spPr>
          <a:xfrm>
            <a:off x="1239178" y="4051550"/>
            <a:ext cx="6713400" cy="3012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58"/>
          <p:cNvSpPr txBox="1"/>
          <p:nvPr/>
        </p:nvSpPr>
        <p:spPr>
          <a:xfrm>
            <a:off x="1864650" y="0"/>
            <a:ext cx="5414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INTERVIEW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414" name="Google Shape;414;p58"/>
          <p:cNvSpPr txBox="1"/>
          <p:nvPr/>
        </p:nvSpPr>
        <p:spPr>
          <a:xfrm>
            <a:off x="3072000" y="587400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Suggest an Interview Time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15" name="Google Shape;415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20800"/>
            <a:ext cx="8839203" cy="2977887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p58"/>
          <p:cNvSpPr/>
          <p:nvPr/>
        </p:nvSpPr>
        <p:spPr>
          <a:xfrm>
            <a:off x="7847050" y="1189875"/>
            <a:ext cx="1244400" cy="3012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59"/>
          <p:cNvSpPr txBox="1"/>
          <p:nvPr/>
        </p:nvSpPr>
        <p:spPr>
          <a:xfrm>
            <a:off x="1468500" y="0"/>
            <a:ext cx="6747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INTERVIEW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422" name="Google Shape;422;p59"/>
          <p:cNvSpPr txBox="1"/>
          <p:nvPr/>
        </p:nvSpPr>
        <p:spPr>
          <a:xfrm>
            <a:off x="3260825" y="512100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Suggest an Interview Time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23" name="Google Shape;423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48925" y="1037975"/>
            <a:ext cx="5750547" cy="3945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60"/>
          <p:cNvSpPr txBox="1"/>
          <p:nvPr/>
        </p:nvSpPr>
        <p:spPr>
          <a:xfrm>
            <a:off x="2183900" y="0"/>
            <a:ext cx="4330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INTERVIEW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429" name="Google Shape;429;p60"/>
          <p:cNvSpPr txBox="1"/>
          <p:nvPr/>
        </p:nvSpPr>
        <p:spPr>
          <a:xfrm>
            <a:off x="2778850" y="557275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Suggest an Interview Time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30" name="Google Shape;430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20800"/>
            <a:ext cx="8839203" cy="2977887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60"/>
          <p:cNvSpPr/>
          <p:nvPr/>
        </p:nvSpPr>
        <p:spPr>
          <a:xfrm>
            <a:off x="7139150" y="1724550"/>
            <a:ext cx="1244400" cy="3012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61"/>
          <p:cNvSpPr txBox="1"/>
          <p:nvPr/>
        </p:nvSpPr>
        <p:spPr>
          <a:xfrm>
            <a:off x="2093550" y="0"/>
            <a:ext cx="52263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INTERVIEW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437" name="Google Shape;437;p61"/>
          <p:cNvSpPr txBox="1"/>
          <p:nvPr/>
        </p:nvSpPr>
        <p:spPr>
          <a:xfrm>
            <a:off x="3245725" y="557275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Suggest an Interview Time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38" name="Google Shape;438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075" y="1060550"/>
            <a:ext cx="8431578" cy="3900425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p61"/>
          <p:cNvSpPr/>
          <p:nvPr/>
        </p:nvSpPr>
        <p:spPr>
          <a:xfrm>
            <a:off x="6145100" y="1272700"/>
            <a:ext cx="2613300" cy="5724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/>
          <p:nvPr>
            <p:ph type="title"/>
          </p:nvPr>
        </p:nvSpPr>
        <p:spPr>
          <a:xfrm>
            <a:off x="311700" y="338875"/>
            <a:ext cx="8571300" cy="67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DASHBOARD</a:t>
            </a:r>
            <a:endParaRPr/>
          </a:p>
        </p:txBody>
      </p:sp>
      <p:pic>
        <p:nvPicPr>
          <p:cNvPr id="90" name="Google Shape;9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9562" y="971475"/>
            <a:ext cx="6824875" cy="3936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62"/>
          <p:cNvSpPr txBox="1"/>
          <p:nvPr/>
        </p:nvSpPr>
        <p:spPr>
          <a:xfrm>
            <a:off x="1699050" y="0"/>
            <a:ext cx="5745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INTERVIEW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445" name="Google Shape;445;p62"/>
          <p:cNvSpPr txBox="1"/>
          <p:nvPr/>
        </p:nvSpPr>
        <p:spPr>
          <a:xfrm>
            <a:off x="3132775" y="557275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Approved Interview Session 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46" name="Google Shape;446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3250" y="1412175"/>
            <a:ext cx="7125955" cy="3081900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Google Shape;447;p62"/>
          <p:cNvSpPr/>
          <p:nvPr/>
        </p:nvSpPr>
        <p:spPr>
          <a:xfrm>
            <a:off x="3501800" y="1506150"/>
            <a:ext cx="2176500" cy="25302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63"/>
          <p:cNvSpPr txBox="1"/>
          <p:nvPr/>
        </p:nvSpPr>
        <p:spPr>
          <a:xfrm>
            <a:off x="1867625" y="0"/>
            <a:ext cx="4985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INTERVIEW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453" name="Google Shape;453;p63"/>
          <p:cNvSpPr txBox="1"/>
          <p:nvPr/>
        </p:nvSpPr>
        <p:spPr>
          <a:xfrm>
            <a:off x="2860325" y="557250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Approved Interview Session 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54" name="Google Shape;454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025" y="1806075"/>
            <a:ext cx="8839200" cy="1733699"/>
          </a:xfrm>
          <a:prstGeom prst="rect">
            <a:avLst/>
          </a:prstGeom>
          <a:noFill/>
          <a:ln>
            <a:noFill/>
          </a:ln>
        </p:spPr>
      </p:pic>
      <p:sp>
        <p:nvSpPr>
          <p:cNvPr id="455" name="Google Shape;455;p63"/>
          <p:cNvSpPr/>
          <p:nvPr/>
        </p:nvSpPr>
        <p:spPr>
          <a:xfrm>
            <a:off x="6890625" y="2628250"/>
            <a:ext cx="13179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64"/>
          <p:cNvSpPr txBox="1"/>
          <p:nvPr/>
        </p:nvSpPr>
        <p:spPr>
          <a:xfrm>
            <a:off x="2033300" y="0"/>
            <a:ext cx="48498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INTERVIEW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461" name="Google Shape;461;p64"/>
          <p:cNvSpPr txBox="1"/>
          <p:nvPr/>
        </p:nvSpPr>
        <p:spPr>
          <a:xfrm>
            <a:off x="2958200" y="557275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Approved Interview Session 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62" name="Google Shape;462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9400" y="977725"/>
            <a:ext cx="7196436" cy="3900425"/>
          </a:xfrm>
          <a:prstGeom prst="rect">
            <a:avLst/>
          </a:prstGeom>
          <a:noFill/>
          <a:ln>
            <a:noFill/>
          </a:ln>
        </p:spPr>
      </p:pic>
      <p:sp>
        <p:nvSpPr>
          <p:cNvPr id="463" name="Google Shape;463;p64"/>
          <p:cNvSpPr/>
          <p:nvPr/>
        </p:nvSpPr>
        <p:spPr>
          <a:xfrm>
            <a:off x="2440075" y="4460025"/>
            <a:ext cx="49629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64"/>
          <p:cNvSpPr/>
          <p:nvPr/>
        </p:nvSpPr>
        <p:spPr>
          <a:xfrm>
            <a:off x="6355950" y="3912050"/>
            <a:ext cx="9639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p64"/>
          <p:cNvSpPr/>
          <p:nvPr/>
        </p:nvSpPr>
        <p:spPr>
          <a:xfrm>
            <a:off x="7246375" y="1180175"/>
            <a:ext cx="11580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p64"/>
          <p:cNvSpPr/>
          <p:nvPr/>
        </p:nvSpPr>
        <p:spPr>
          <a:xfrm>
            <a:off x="6088375" y="1180175"/>
            <a:ext cx="11580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65"/>
          <p:cNvSpPr txBox="1"/>
          <p:nvPr/>
        </p:nvSpPr>
        <p:spPr>
          <a:xfrm>
            <a:off x="2176400" y="0"/>
            <a:ext cx="5136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INTERVIEW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472" name="Google Shape;472;p65"/>
          <p:cNvSpPr txBox="1"/>
          <p:nvPr/>
        </p:nvSpPr>
        <p:spPr>
          <a:xfrm>
            <a:off x="3244400" y="549725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Results of Interview Session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73" name="Google Shape;473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1425" y="1246500"/>
            <a:ext cx="7125955" cy="3081900"/>
          </a:xfrm>
          <a:prstGeom prst="rect">
            <a:avLst/>
          </a:prstGeom>
          <a:noFill/>
          <a:ln>
            <a:noFill/>
          </a:ln>
        </p:spPr>
      </p:pic>
      <p:sp>
        <p:nvSpPr>
          <p:cNvPr id="474" name="Google Shape;474;p65"/>
          <p:cNvSpPr/>
          <p:nvPr/>
        </p:nvSpPr>
        <p:spPr>
          <a:xfrm>
            <a:off x="5866475" y="1355525"/>
            <a:ext cx="2176500" cy="25302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66"/>
          <p:cNvSpPr txBox="1"/>
          <p:nvPr/>
        </p:nvSpPr>
        <p:spPr>
          <a:xfrm>
            <a:off x="2349625" y="0"/>
            <a:ext cx="4676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INTERVIEW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480" name="Google Shape;480;p66"/>
          <p:cNvSpPr txBox="1"/>
          <p:nvPr/>
        </p:nvSpPr>
        <p:spPr>
          <a:xfrm>
            <a:off x="3155375" y="504550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Results of Interview Session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81" name="Google Shape;481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19900"/>
            <a:ext cx="8839201" cy="2004330"/>
          </a:xfrm>
          <a:prstGeom prst="rect">
            <a:avLst/>
          </a:prstGeom>
          <a:noFill/>
          <a:ln>
            <a:noFill/>
          </a:ln>
        </p:spPr>
      </p:pic>
      <p:sp>
        <p:nvSpPr>
          <p:cNvPr id="482" name="Google Shape;482;p66"/>
          <p:cNvSpPr/>
          <p:nvPr/>
        </p:nvSpPr>
        <p:spPr>
          <a:xfrm>
            <a:off x="7417800" y="2308000"/>
            <a:ext cx="9639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67"/>
          <p:cNvSpPr txBox="1"/>
          <p:nvPr/>
        </p:nvSpPr>
        <p:spPr>
          <a:xfrm>
            <a:off x="2756250" y="0"/>
            <a:ext cx="4006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INTERVIEW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488" name="Google Shape;488;p67"/>
          <p:cNvSpPr txBox="1"/>
          <p:nvPr/>
        </p:nvSpPr>
        <p:spPr>
          <a:xfrm>
            <a:off x="3193050" y="534675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Results of Interview Session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89" name="Google Shape;489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8975" y="915675"/>
            <a:ext cx="7208125" cy="3923026"/>
          </a:xfrm>
          <a:prstGeom prst="rect">
            <a:avLst/>
          </a:prstGeom>
          <a:noFill/>
          <a:ln>
            <a:noFill/>
          </a:ln>
        </p:spPr>
      </p:pic>
      <p:sp>
        <p:nvSpPr>
          <p:cNvPr id="490" name="Google Shape;490;p67"/>
          <p:cNvSpPr/>
          <p:nvPr/>
        </p:nvSpPr>
        <p:spPr>
          <a:xfrm>
            <a:off x="6039650" y="4085250"/>
            <a:ext cx="10467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68"/>
          <p:cNvSpPr txBox="1"/>
          <p:nvPr/>
        </p:nvSpPr>
        <p:spPr>
          <a:xfrm>
            <a:off x="1792350" y="-30125"/>
            <a:ext cx="59343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INTERVIEW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496" name="Google Shape;496;p68"/>
          <p:cNvSpPr txBox="1"/>
          <p:nvPr/>
        </p:nvSpPr>
        <p:spPr>
          <a:xfrm>
            <a:off x="3208100" y="519625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Results of Interview Session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97" name="Google Shape;497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3575" y="1083150"/>
            <a:ext cx="6173077" cy="3938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2" name="Google Shape;502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1425" y="1028625"/>
            <a:ext cx="7208125" cy="3923026"/>
          </a:xfrm>
          <a:prstGeom prst="rect">
            <a:avLst/>
          </a:prstGeom>
          <a:noFill/>
          <a:ln>
            <a:noFill/>
          </a:ln>
        </p:spPr>
      </p:pic>
      <p:sp>
        <p:nvSpPr>
          <p:cNvPr id="503" name="Google Shape;503;p69"/>
          <p:cNvSpPr txBox="1"/>
          <p:nvPr/>
        </p:nvSpPr>
        <p:spPr>
          <a:xfrm>
            <a:off x="888625" y="0"/>
            <a:ext cx="6815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INTERVIEW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504" name="Google Shape;504;p69"/>
          <p:cNvSpPr txBox="1"/>
          <p:nvPr/>
        </p:nvSpPr>
        <p:spPr>
          <a:xfrm>
            <a:off x="2796325" y="564825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Results of Interview Session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05" name="Google Shape;505;p69"/>
          <p:cNvSpPr/>
          <p:nvPr/>
        </p:nvSpPr>
        <p:spPr>
          <a:xfrm>
            <a:off x="6039650" y="4506975"/>
            <a:ext cx="10467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70"/>
          <p:cNvSpPr txBox="1"/>
          <p:nvPr/>
        </p:nvSpPr>
        <p:spPr>
          <a:xfrm>
            <a:off x="1777275" y="0"/>
            <a:ext cx="5994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INTERVIEW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511" name="Google Shape;511;p70"/>
          <p:cNvSpPr txBox="1"/>
          <p:nvPr/>
        </p:nvSpPr>
        <p:spPr>
          <a:xfrm>
            <a:off x="3274575" y="564825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Results of Interview Session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12" name="Google Shape;512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4250" y="1120825"/>
            <a:ext cx="8159781" cy="3892875"/>
          </a:xfrm>
          <a:prstGeom prst="rect">
            <a:avLst/>
          </a:prstGeom>
          <a:noFill/>
          <a:ln>
            <a:noFill/>
          </a:ln>
        </p:spPr>
      </p:pic>
      <p:sp>
        <p:nvSpPr>
          <p:cNvPr id="513" name="Google Shape;513;p70"/>
          <p:cNvSpPr/>
          <p:nvPr/>
        </p:nvSpPr>
        <p:spPr>
          <a:xfrm>
            <a:off x="1867625" y="3731325"/>
            <a:ext cx="55953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8" name="Google Shape;518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275" y="1001575"/>
            <a:ext cx="8176401" cy="3816299"/>
          </a:xfrm>
          <a:prstGeom prst="rect">
            <a:avLst/>
          </a:prstGeom>
          <a:noFill/>
          <a:ln>
            <a:noFill/>
          </a:ln>
        </p:spPr>
      </p:pic>
      <p:sp>
        <p:nvSpPr>
          <p:cNvPr id="519" name="Google Shape;519;p71"/>
          <p:cNvSpPr/>
          <p:nvPr/>
        </p:nvSpPr>
        <p:spPr>
          <a:xfrm>
            <a:off x="4572000" y="3558125"/>
            <a:ext cx="23580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0" name="Google Shape;520;p71"/>
          <p:cNvSpPr/>
          <p:nvPr/>
        </p:nvSpPr>
        <p:spPr>
          <a:xfrm>
            <a:off x="2214000" y="3558125"/>
            <a:ext cx="23580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/>
          <p:nvPr>
            <p:ph type="title"/>
          </p:nvPr>
        </p:nvSpPr>
        <p:spPr>
          <a:xfrm>
            <a:off x="311700" y="414200"/>
            <a:ext cx="8571300" cy="81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NAVIGATION BAR</a:t>
            </a:r>
            <a:endParaRPr/>
          </a:p>
        </p:txBody>
      </p:sp>
      <p:pic>
        <p:nvPicPr>
          <p:cNvPr id="96" name="Google Shape;9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06075" y="1144675"/>
            <a:ext cx="1429800" cy="3727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72"/>
          <p:cNvSpPr txBox="1"/>
          <p:nvPr>
            <p:ph type="title"/>
          </p:nvPr>
        </p:nvSpPr>
        <p:spPr>
          <a:xfrm>
            <a:off x="371950" y="152100"/>
            <a:ext cx="8571300" cy="66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MANAGE SALARY </a:t>
            </a:r>
            <a:endParaRPr/>
          </a:p>
        </p:txBody>
      </p:sp>
      <p:pic>
        <p:nvPicPr>
          <p:cNvPr id="526" name="Google Shape;526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51250" y="1091975"/>
            <a:ext cx="1429800" cy="3727725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72"/>
          <p:cNvSpPr/>
          <p:nvPr/>
        </p:nvSpPr>
        <p:spPr>
          <a:xfrm>
            <a:off x="3607225" y="2889700"/>
            <a:ext cx="17397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" name="Google Shape;532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53475"/>
            <a:ext cx="8839197" cy="3161757"/>
          </a:xfrm>
          <a:prstGeom prst="rect">
            <a:avLst/>
          </a:prstGeom>
          <a:noFill/>
          <a:ln>
            <a:noFill/>
          </a:ln>
        </p:spPr>
      </p:pic>
      <p:sp>
        <p:nvSpPr>
          <p:cNvPr id="533" name="Google Shape;533;p73"/>
          <p:cNvSpPr/>
          <p:nvPr/>
        </p:nvSpPr>
        <p:spPr>
          <a:xfrm>
            <a:off x="8027625" y="1976950"/>
            <a:ext cx="496500" cy="3252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" name="Google Shape;534;p73"/>
          <p:cNvSpPr txBox="1"/>
          <p:nvPr>
            <p:ph type="title"/>
          </p:nvPr>
        </p:nvSpPr>
        <p:spPr>
          <a:xfrm>
            <a:off x="286350" y="143550"/>
            <a:ext cx="8571300" cy="55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MANAGE SALARY </a:t>
            </a:r>
            <a:endParaRPr/>
          </a:p>
        </p:txBody>
      </p:sp>
      <p:sp>
        <p:nvSpPr>
          <p:cNvPr id="535" name="Google Shape;535;p73"/>
          <p:cNvSpPr txBox="1"/>
          <p:nvPr/>
        </p:nvSpPr>
        <p:spPr>
          <a:xfrm>
            <a:off x="1146800" y="667525"/>
            <a:ext cx="70092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List of candidates (Interview Completed)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0" name="Google Shape;540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64800"/>
            <a:ext cx="8839199" cy="3613006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p74"/>
          <p:cNvSpPr/>
          <p:nvPr/>
        </p:nvSpPr>
        <p:spPr>
          <a:xfrm>
            <a:off x="5588550" y="4236325"/>
            <a:ext cx="479400" cy="3936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2" name="Google Shape;542;p74"/>
          <p:cNvSpPr txBox="1"/>
          <p:nvPr>
            <p:ph type="title"/>
          </p:nvPr>
        </p:nvSpPr>
        <p:spPr>
          <a:xfrm>
            <a:off x="286350" y="143550"/>
            <a:ext cx="8571300" cy="55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MANAGE SALARY </a:t>
            </a:r>
            <a:endParaRPr/>
          </a:p>
        </p:txBody>
      </p:sp>
      <p:sp>
        <p:nvSpPr>
          <p:cNvPr id="543" name="Google Shape;543;p74"/>
          <p:cNvSpPr txBox="1"/>
          <p:nvPr/>
        </p:nvSpPr>
        <p:spPr>
          <a:xfrm>
            <a:off x="1146800" y="667525"/>
            <a:ext cx="70092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Set salary proposal for the candidate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8" name="Google Shape;548;p75"/>
          <p:cNvPicPr preferRelativeResize="0"/>
          <p:nvPr/>
        </p:nvPicPr>
        <p:blipFill rotWithShape="1">
          <a:blip r:embed="rId3">
            <a:alphaModFix/>
          </a:blip>
          <a:srcRect b="53045" l="0" r="0" t="0"/>
          <a:stretch/>
        </p:blipFill>
        <p:spPr>
          <a:xfrm>
            <a:off x="152400" y="1095825"/>
            <a:ext cx="8839199" cy="1386076"/>
          </a:xfrm>
          <a:prstGeom prst="rect">
            <a:avLst/>
          </a:prstGeom>
          <a:noFill/>
          <a:ln>
            <a:noFill/>
          </a:ln>
        </p:spPr>
      </p:pic>
      <p:sp>
        <p:nvSpPr>
          <p:cNvPr id="549" name="Google Shape;549;p75"/>
          <p:cNvSpPr txBox="1"/>
          <p:nvPr>
            <p:ph type="title"/>
          </p:nvPr>
        </p:nvSpPr>
        <p:spPr>
          <a:xfrm>
            <a:off x="286350" y="143550"/>
            <a:ext cx="8571300" cy="55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MANAGE SALARY </a:t>
            </a:r>
            <a:endParaRPr/>
          </a:p>
        </p:txBody>
      </p:sp>
      <p:pic>
        <p:nvPicPr>
          <p:cNvPr id="550" name="Google Shape;550;p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8200" y="2404850"/>
            <a:ext cx="8686602" cy="1874300"/>
          </a:xfrm>
          <a:prstGeom prst="rect">
            <a:avLst/>
          </a:prstGeom>
          <a:noFill/>
          <a:ln>
            <a:noFill/>
          </a:ln>
        </p:spPr>
      </p:pic>
      <p:sp>
        <p:nvSpPr>
          <p:cNvPr id="551" name="Google Shape;551;p75"/>
          <p:cNvSpPr txBox="1"/>
          <p:nvPr/>
        </p:nvSpPr>
        <p:spPr>
          <a:xfrm>
            <a:off x="1146800" y="667525"/>
            <a:ext cx="70092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List of proposed salary approval status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Google Shape;556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634588"/>
            <a:ext cx="8839202" cy="1874324"/>
          </a:xfrm>
          <a:prstGeom prst="rect">
            <a:avLst/>
          </a:prstGeom>
          <a:noFill/>
          <a:ln>
            <a:noFill/>
          </a:ln>
        </p:spPr>
      </p:pic>
      <p:sp>
        <p:nvSpPr>
          <p:cNvPr id="557" name="Google Shape;557;p76"/>
          <p:cNvSpPr/>
          <p:nvPr/>
        </p:nvSpPr>
        <p:spPr>
          <a:xfrm>
            <a:off x="8147450" y="2601700"/>
            <a:ext cx="676200" cy="3681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8" name="Google Shape;558;p76"/>
          <p:cNvSpPr txBox="1"/>
          <p:nvPr>
            <p:ph type="title"/>
          </p:nvPr>
        </p:nvSpPr>
        <p:spPr>
          <a:xfrm>
            <a:off x="286350" y="143550"/>
            <a:ext cx="8571300" cy="55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MANAGE SALARY </a:t>
            </a:r>
            <a:endParaRPr/>
          </a:p>
        </p:txBody>
      </p:sp>
      <p:sp>
        <p:nvSpPr>
          <p:cNvPr id="559" name="Google Shape;559;p76"/>
          <p:cNvSpPr txBox="1"/>
          <p:nvPr/>
        </p:nvSpPr>
        <p:spPr>
          <a:xfrm>
            <a:off x="1146800" y="667525"/>
            <a:ext cx="70092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List of proposed salary approval status (reject salary)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4" name="Google Shape;564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68425"/>
            <a:ext cx="8839200" cy="3730957"/>
          </a:xfrm>
          <a:prstGeom prst="rect">
            <a:avLst/>
          </a:prstGeom>
          <a:noFill/>
          <a:ln>
            <a:noFill/>
          </a:ln>
        </p:spPr>
      </p:pic>
      <p:sp>
        <p:nvSpPr>
          <p:cNvPr id="565" name="Google Shape;565;p77"/>
          <p:cNvSpPr/>
          <p:nvPr/>
        </p:nvSpPr>
        <p:spPr>
          <a:xfrm>
            <a:off x="4869625" y="4321900"/>
            <a:ext cx="727500" cy="3936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6" name="Google Shape;566;p77"/>
          <p:cNvSpPr txBox="1"/>
          <p:nvPr>
            <p:ph type="title"/>
          </p:nvPr>
        </p:nvSpPr>
        <p:spPr>
          <a:xfrm>
            <a:off x="286350" y="143550"/>
            <a:ext cx="8571300" cy="55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MANAGE SALARY </a:t>
            </a:r>
            <a:endParaRPr/>
          </a:p>
        </p:txBody>
      </p:sp>
      <p:sp>
        <p:nvSpPr>
          <p:cNvPr id="567" name="Google Shape;567;p77"/>
          <p:cNvSpPr txBox="1"/>
          <p:nvPr/>
        </p:nvSpPr>
        <p:spPr>
          <a:xfrm>
            <a:off x="1146800" y="667525"/>
            <a:ext cx="70092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Modify salary proposal (rejected proposal)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78"/>
          <p:cNvSpPr txBox="1"/>
          <p:nvPr>
            <p:ph type="title"/>
          </p:nvPr>
        </p:nvSpPr>
        <p:spPr>
          <a:xfrm>
            <a:off x="286350" y="204825"/>
            <a:ext cx="8571300" cy="68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VIEW NEW STAFF</a:t>
            </a:r>
            <a:endParaRPr/>
          </a:p>
        </p:txBody>
      </p:sp>
      <p:pic>
        <p:nvPicPr>
          <p:cNvPr id="573" name="Google Shape;573;p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51250" y="1177700"/>
            <a:ext cx="1429800" cy="3727725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Google Shape;574;p78"/>
          <p:cNvSpPr/>
          <p:nvPr/>
        </p:nvSpPr>
        <p:spPr>
          <a:xfrm>
            <a:off x="3596300" y="3251175"/>
            <a:ext cx="17397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79"/>
          <p:cNvSpPr txBox="1"/>
          <p:nvPr>
            <p:ph type="title"/>
          </p:nvPr>
        </p:nvSpPr>
        <p:spPr>
          <a:xfrm>
            <a:off x="286350" y="204825"/>
            <a:ext cx="8571300" cy="68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VIEW ALL NEW STAFF</a:t>
            </a:r>
            <a:endParaRPr/>
          </a:p>
        </p:txBody>
      </p:sp>
      <p:pic>
        <p:nvPicPr>
          <p:cNvPr id="580" name="Google Shape;580;p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438" y="1204425"/>
            <a:ext cx="9001125" cy="273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80"/>
          <p:cNvSpPr txBox="1"/>
          <p:nvPr>
            <p:ph type="ctrTitle"/>
          </p:nvPr>
        </p:nvSpPr>
        <p:spPr>
          <a:xfrm>
            <a:off x="1071925" y="1766825"/>
            <a:ext cx="7535700" cy="102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HIRING MANAGER/HIRING PANEL</a:t>
            </a:r>
            <a:endParaRPr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81"/>
          <p:cNvSpPr txBox="1"/>
          <p:nvPr>
            <p:ph type="title"/>
          </p:nvPr>
        </p:nvSpPr>
        <p:spPr>
          <a:xfrm>
            <a:off x="364400" y="152100"/>
            <a:ext cx="8571300" cy="72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NAVIGATION BAR </a:t>
            </a:r>
            <a:endParaRPr/>
          </a:p>
        </p:txBody>
      </p:sp>
      <p:pic>
        <p:nvPicPr>
          <p:cNvPr id="591" name="Google Shape;591;p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54573" y="881100"/>
            <a:ext cx="1790975" cy="4035826"/>
          </a:xfrm>
          <a:prstGeom prst="rect">
            <a:avLst/>
          </a:prstGeom>
          <a:noFill/>
          <a:ln>
            <a:noFill/>
          </a:ln>
        </p:spPr>
      </p:pic>
      <p:sp>
        <p:nvSpPr>
          <p:cNvPr id="592" name="Google Shape;592;p81"/>
          <p:cNvSpPr/>
          <p:nvPr/>
        </p:nvSpPr>
        <p:spPr>
          <a:xfrm>
            <a:off x="3573725" y="1978475"/>
            <a:ext cx="21873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3" name="Google Shape;593;p81"/>
          <p:cNvSpPr/>
          <p:nvPr/>
        </p:nvSpPr>
        <p:spPr>
          <a:xfrm>
            <a:off x="3573725" y="2356800"/>
            <a:ext cx="21873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4" name="Google Shape;594;p81"/>
          <p:cNvSpPr/>
          <p:nvPr/>
        </p:nvSpPr>
        <p:spPr>
          <a:xfrm>
            <a:off x="3556413" y="2735125"/>
            <a:ext cx="21873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"/>
                                        <p:tgtEl>
                                          <p:spTgt spid="5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5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9"/>
          <p:cNvSpPr txBox="1"/>
          <p:nvPr>
            <p:ph type="title"/>
          </p:nvPr>
        </p:nvSpPr>
        <p:spPr>
          <a:xfrm>
            <a:off x="311700" y="240975"/>
            <a:ext cx="8571300" cy="80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MANAGE USER</a:t>
            </a:r>
            <a:endParaRPr/>
          </a:p>
        </p:txBody>
      </p:sp>
      <p:pic>
        <p:nvPicPr>
          <p:cNvPr id="102" name="Google Shape;10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8975" y="948875"/>
            <a:ext cx="6746026" cy="3957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82"/>
          <p:cNvSpPr txBox="1"/>
          <p:nvPr>
            <p:ph type="title"/>
          </p:nvPr>
        </p:nvSpPr>
        <p:spPr>
          <a:xfrm>
            <a:off x="319225" y="129500"/>
            <a:ext cx="8571300" cy="661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MANAGE INTERVIEW</a:t>
            </a:r>
            <a:endParaRPr/>
          </a:p>
        </p:txBody>
      </p:sp>
      <p:pic>
        <p:nvPicPr>
          <p:cNvPr id="600" name="Google Shape;600;p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943100"/>
            <a:ext cx="8839203" cy="3965663"/>
          </a:xfrm>
          <a:prstGeom prst="rect">
            <a:avLst/>
          </a:prstGeom>
          <a:noFill/>
          <a:ln>
            <a:noFill/>
          </a:ln>
        </p:spPr>
      </p:pic>
      <p:sp>
        <p:nvSpPr>
          <p:cNvPr id="601" name="Google Shape;601;p82"/>
          <p:cNvSpPr/>
          <p:nvPr/>
        </p:nvSpPr>
        <p:spPr>
          <a:xfrm>
            <a:off x="521550" y="1161200"/>
            <a:ext cx="2746800" cy="30183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800"/>
                                        <p:tgtEl>
                                          <p:spTgt spid="6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800"/>
                                        <p:tgtEl>
                                          <p:spTgt spid="6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6" name="Google Shape;606;p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909200"/>
            <a:ext cx="8839200" cy="2228370"/>
          </a:xfrm>
          <a:prstGeom prst="rect">
            <a:avLst/>
          </a:prstGeom>
          <a:noFill/>
          <a:ln>
            <a:noFill/>
          </a:ln>
        </p:spPr>
      </p:pic>
      <p:sp>
        <p:nvSpPr>
          <p:cNvPr id="607" name="Google Shape;607;p83"/>
          <p:cNvSpPr txBox="1"/>
          <p:nvPr/>
        </p:nvSpPr>
        <p:spPr>
          <a:xfrm>
            <a:off x="1408250" y="-30125"/>
            <a:ext cx="59718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INTERVIEW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608" name="Google Shape;608;p83"/>
          <p:cNvSpPr txBox="1"/>
          <p:nvPr/>
        </p:nvSpPr>
        <p:spPr>
          <a:xfrm>
            <a:off x="2839075" y="534675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Newly Created Interview Sessions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09" name="Google Shape;609;p83"/>
          <p:cNvSpPr/>
          <p:nvPr/>
        </p:nvSpPr>
        <p:spPr>
          <a:xfrm>
            <a:off x="7831975" y="2023675"/>
            <a:ext cx="12651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84"/>
          <p:cNvSpPr txBox="1"/>
          <p:nvPr/>
        </p:nvSpPr>
        <p:spPr>
          <a:xfrm>
            <a:off x="1272700" y="0"/>
            <a:ext cx="6777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INTERVIEW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615" name="Google Shape;615;p84"/>
          <p:cNvSpPr txBox="1"/>
          <p:nvPr/>
        </p:nvSpPr>
        <p:spPr>
          <a:xfrm>
            <a:off x="3072000" y="564800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Newly Created Interview Sessions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16" name="Google Shape;616;p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8175" y="1098200"/>
            <a:ext cx="7500134" cy="389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85"/>
          <p:cNvSpPr txBox="1"/>
          <p:nvPr/>
        </p:nvSpPr>
        <p:spPr>
          <a:xfrm>
            <a:off x="1578525" y="0"/>
            <a:ext cx="6378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INTERVIEW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622" name="Google Shape;622;p85"/>
          <p:cNvSpPr txBox="1"/>
          <p:nvPr/>
        </p:nvSpPr>
        <p:spPr>
          <a:xfrm>
            <a:off x="3230700" y="572325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Newly Created Interview Sessions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23" name="Google Shape;623;p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909200"/>
            <a:ext cx="8839200" cy="2228370"/>
          </a:xfrm>
          <a:prstGeom prst="rect">
            <a:avLst/>
          </a:prstGeom>
          <a:noFill/>
          <a:ln>
            <a:noFill/>
          </a:ln>
        </p:spPr>
      </p:pic>
      <p:sp>
        <p:nvSpPr>
          <p:cNvPr id="624" name="Google Shape;624;p85"/>
          <p:cNvSpPr/>
          <p:nvPr/>
        </p:nvSpPr>
        <p:spPr>
          <a:xfrm>
            <a:off x="5971875" y="2716500"/>
            <a:ext cx="12651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86"/>
          <p:cNvSpPr txBox="1"/>
          <p:nvPr/>
        </p:nvSpPr>
        <p:spPr>
          <a:xfrm>
            <a:off x="1897750" y="0"/>
            <a:ext cx="5414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INTERVIEW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630" name="Google Shape;630;p86"/>
          <p:cNvSpPr txBox="1"/>
          <p:nvPr/>
        </p:nvSpPr>
        <p:spPr>
          <a:xfrm>
            <a:off x="3072000" y="579875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Newly Created Interview Sessions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31" name="Google Shape;631;p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5375" y="1030425"/>
            <a:ext cx="7148799" cy="3877825"/>
          </a:xfrm>
          <a:prstGeom prst="rect">
            <a:avLst/>
          </a:prstGeom>
          <a:noFill/>
          <a:ln>
            <a:noFill/>
          </a:ln>
        </p:spPr>
      </p:pic>
      <p:sp>
        <p:nvSpPr>
          <p:cNvPr id="632" name="Google Shape;632;p86"/>
          <p:cNvSpPr/>
          <p:nvPr/>
        </p:nvSpPr>
        <p:spPr>
          <a:xfrm>
            <a:off x="2123650" y="3710550"/>
            <a:ext cx="50079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3" name="Google Shape;633;p86"/>
          <p:cNvSpPr/>
          <p:nvPr/>
        </p:nvSpPr>
        <p:spPr>
          <a:xfrm>
            <a:off x="5836325" y="1030425"/>
            <a:ext cx="25020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"/>
                                        <p:tgtEl>
                                          <p:spTgt spid="6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87"/>
          <p:cNvSpPr txBox="1"/>
          <p:nvPr/>
        </p:nvSpPr>
        <p:spPr>
          <a:xfrm>
            <a:off x="2304400" y="37650"/>
            <a:ext cx="4360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INTERVIEW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pic>
        <p:nvPicPr>
          <p:cNvPr id="639" name="Google Shape;639;p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943100"/>
            <a:ext cx="8839203" cy="3965663"/>
          </a:xfrm>
          <a:prstGeom prst="rect">
            <a:avLst/>
          </a:prstGeom>
          <a:noFill/>
          <a:ln>
            <a:noFill/>
          </a:ln>
        </p:spPr>
      </p:pic>
      <p:sp>
        <p:nvSpPr>
          <p:cNvPr id="640" name="Google Shape;640;p87"/>
          <p:cNvSpPr/>
          <p:nvPr/>
        </p:nvSpPr>
        <p:spPr>
          <a:xfrm>
            <a:off x="414175" y="4238525"/>
            <a:ext cx="84270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6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6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88"/>
          <p:cNvSpPr txBox="1"/>
          <p:nvPr/>
        </p:nvSpPr>
        <p:spPr>
          <a:xfrm>
            <a:off x="1528750" y="0"/>
            <a:ext cx="6190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INTERVIEW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646" name="Google Shape;646;p88"/>
          <p:cNvSpPr txBox="1"/>
          <p:nvPr/>
        </p:nvSpPr>
        <p:spPr>
          <a:xfrm>
            <a:off x="3072000" y="579850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Suggested Interview Time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7" name="Google Shape;647;p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13250"/>
            <a:ext cx="8839199" cy="3224828"/>
          </a:xfrm>
          <a:prstGeom prst="rect">
            <a:avLst/>
          </a:prstGeom>
          <a:noFill/>
          <a:ln>
            <a:noFill/>
          </a:ln>
        </p:spPr>
      </p:pic>
      <p:sp>
        <p:nvSpPr>
          <p:cNvPr id="648" name="Google Shape;648;p88"/>
          <p:cNvSpPr/>
          <p:nvPr/>
        </p:nvSpPr>
        <p:spPr>
          <a:xfrm>
            <a:off x="7003600" y="1798550"/>
            <a:ext cx="14610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89"/>
          <p:cNvSpPr txBox="1"/>
          <p:nvPr/>
        </p:nvSpPr>
        <p:spPr>
          <a:xfrm>
            <a:off x="2394775" y="0"/>
            <a:ext cx="41343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INTERVIEW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654" name="Google Shape;654;p89"/>
          <p:cNvSpPr txBox="1"/>
          <p:nvPr/>
        </p:nvSpPr>
        <p:spPr>
          <a:xfrm>
            <a:off x="3004775" y="557275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Suggested Interview Time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55" name="Google Shape;655;p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4175" y="938275"/>
            <a:ext cx="7895636" cy="3900425"/>
          </a:xfrm>
          <a:prstGeom prst="rect">
            <a:avLst/>
          </a:prstGeom>
          <a:noFill/>
          <a:ln>
            <a:noFill/>
          </a:ln>
        </p:spPr>
      </p:pic>
      <p:sp>
        <p:nvSpPr>
          <p:cNvPr id="656" name="Google Shape;656;p89"/>
          <p:cNvSpPr/>
          <p:nvPr/>
        </p:nvSpPr>
        <p:spPr>
          <a:xfrm>
            <a:off x="1875150" y="3696300"/>
            <a:ext cx="53469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7" name="Google Shape;657;p89"/>
          <p:cNvSpPr/>
          <p:nvPr/>
        </p:nvSpPr>
        <p:spPr>
          <a:xfrm>
            <a:off x="5919175" y="1228000"/>
            <a:ext cx="27957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"/>
                                        <p:tgtEl>
                                          <p:spTgt spid="6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90"/>
          <p:cNvSpPr txBox="1"/>
          <p:nvPr/>
        </p:nvSpPr>
        <p:spPr>
          <a:xfrm>
            <a:off x="1988125" y="0"/>
            <a:ext cx="5045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INTERVIEW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pic>
        <p:nvPicPr>
          <p:cNvPr id="663" name="Google Shape;663;p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2650" y="800025"/>
            <a:ext cx="8839203" cy="3965663"/>
          </a:xfrm>
          <a:prstGeom prst="rect">
            <a:avLst/>
          </a:prstGeom>
          <a:noFill/>
          <a:ln>
            <a:noFill/>
          </a:ln>
        </p:spPr>
      </p:pic>
      <p:sp>
        <p:nvSpPr>
          <p:cNvPr id="664" name="Google Shape;664;p90"/>
          <p:cNvSpPr/>
          <p:nvPr/>
        </p:nvSpPr>
        <p:spPr>
          <a:xfrm>
            <a:off x="3292875" y="980450"/>
            <a:ext cx="2746800" cy="30711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6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6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91"/>
          <p:cNvSpPr txBox="1"/>
          <p:nvPr/>
        </p:nvSpPr>
        <p:spPr>
          <a:xfrm>
            <a:off x="1611600" y="121075"/>
            <a:ext cx="6032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INTERVIEW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pic>
        <p:nvPicPr>
          <p:cNvPr id="670" name="Google Shape;670;p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200" y="1855850"/>
            <a:ext cx="8839202" cy="1629811"/>
          </a:xfrm>
          <a:prstGeom prst="rect">
            <a:avLst/>
          </a:prstGeom>
          <a:noFill/>
          <a:ln>
            <a:noFill/>
          </a:ln>
        </p:spPr>
      </p:pic>
      <p:sp>
        <p:nvSpPr>
          <p:cNvPr id="671" name="Google Shape;671;p91"/>
          <p:cNvSpPr/>
          <p:nvPr/>
        </p:nvSpPr>
        <p:spPr>
          <a:xfrm>
            <a:off x="6807800" y="2628725"/>
            <a:ext cx="15813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2" name="Google Shape;672;p91"/>
          <p:cNvSpPr txBox="1"/>
          <p:nvPr/>
        </p:nvSpPr>
        <p:spPr>
          <a:xfrm>
            <a:off x="3127650" y="670225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Approved Interview Sessions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/>
          <p:cNvSpPr txBox="1"/>
          <p:nvPr/>
        </p:nvSpPr>
        <p:spPr>
          <a:xfrm>
            <a:off x="2839100" y="60250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USER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pic>
        <p:nvPicPr>
          <p:cNvPr id="108" name="Google Shape;10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8975" y="948875"/>
            <a:ext cx="6746026" cy="3957599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0"/>
          <p:cNvSpPr txBox="1"/>
          <p:nvPr/>
        </p:nvSpPr>
        <p:spPr>
          <a:xfrm>
            <a:off x="2839100" y="534675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View and Create New Candidate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0" name="Google Shape;110;p20"/>
          <p:cNvSpPr/>
          <p:nvPr/>
        </p:nvSpPr>
        <p:spPr>
          <a:xfrm>
            <a:off x="1167250" y="835925"/>
            <a:ext cx="2319600" cy="2146200"/>
          </a:xfrm>
          <a:prstGeom prst="rect">
            <a:avLst/>
          </a:prstGeom>
          <a:noFill/>
          <a:ln cap="flat" cmpd="sng" w="19050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6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7" name="Google Shape;677;p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0199" y="930600"/>
            <a:ext cx="7728549" cy="4157600"/>
          </a:xfrm>
          <a:prstGeom prst="rect">
            <a:avLst/>
          </a:prstGeom>
          <a:noFill/>
          <a:ln>
            <a:noFill/>
          </a:ln>
        </p:spPr>
      </p:pic>
      <p:sp>
        <p:nvSpPr>
          <p:cNvPr id="678" name="Google Shape;678;p92"/>
          <p:cNvSpPr txBox="1"/>
          <p:nvPr/>
        </p:nvSpPr>
        <p:spPr>
          <a:xfrm>
            <a:off x="1995650" y="0"/>
            <a:ext cx="4315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INTERVIEW</a:t>
            </a:r>
            <a:endParaRPr b="1" sz="28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679" name="Google Shape;679;p92"/>
          <p:cNvSpPr txBox="1"/>
          <p:nvPr/>
        </p:nvSpPr>
        <p:spPr>
          <a:xfrm>
            <a:off x="2696025" y="421725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Approved Interview Sessions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80" name="Google Shape;680;p92"/>
          <p:cNvSpPr/>
          <p:nvPr/>
        </p:nvSpPr>
        <p:spPr>
          <a:xfrm>
            <a:off x="4375350" y="4703250"/>
            <a:ext cx="24852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1" name="Google Shape;681;p92"/>
          <p:cNvSpPr/>
          <p:nvPr/>
        </p:nvSpPr>
        <p:spPr>
          <a:xfrm>
            <a:off x="5798675" y="4151700"/>
            <a:ext cx="13479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2" name="Google Shape;682;p92"/>
          <p:cNvSpPr/>
          <p:nvPr/>
        </p:nvSpPr>
        <p:spPr>
          <a:xfrm>
            <a:off x="1801650" y="4703250"/>
            <a:ext cx="25737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p92"/>
          <p:cNvSpPr/>
          <p:nvPr/>
        </p:nvSpPr>
        <p:spPr>
          <a:xfrm>
            <a:off x="5696025" y="1225825"/>
            <a:ext cx="25737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"/>
                                        <p:tgtEl>
                                          <p:spTgt spid="6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"/>
                                        <p:tgtEl>
                                          <p:spTgt spid="6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"/>
                                        <p:tgtEl>
                                          <p:spTgt spid="6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7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93"/>
          <p:cNvSpPr txBox="1"/>
          <p:nvPr/>
        </p:nvSpPr>
        <p:spPr>
          <a:xfrm>
            <a:off x="1588975" y="0"/>
            <a:ext cx="5708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INTERVIEW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pic>
        <p:nvPicPr>
          <p:cNvPr id="689" name="Google Shape;689;p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2650" y="800025"/>
            <a:ext cx="8839203" cy="3965663"/>
          </a:xfrm>
          <a:prstGeom prst="rect">
            <a:avLst/>
          </a:prstGeom>
          <a:noFill/>
          <a:ln>
            <a:noFill/>
          </a:ln>
        </p:spPr>
      </p:pic>
      <p:sp>
        <p:nvSpPr>
          <p:cNvPr id="690" name="Google Shape;690;p93"/>
          <p:cNvSpPr/>
          <p:nvPr/>
        </p:nvSpPr>
        <p:spPr>
          <a:xfrm>
            <a:off x="6056650" y="980450"/>
            <a:ext cx="2746800" cy="30711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6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6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4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94"/>
          <p:cNvSpPr txBox="1"/>
          <p:nvPr/>
        </p:nvSpPr>
        <p:spPr>
          <a:xfrm>
            <a:off x="1837500" y="0"/>
            <a:ext cx="5399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INTERVIEW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pic>
        <p:nvPicPr>
          <p:cNvPr id="696" name="Google Shape;696;p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614275"/>
            <a:ext cx="8839201" cy="2344770"/>
          </a:xfrm>
          <a:prstGeom prst="rect">
            <a:avLst/>
          </a:prstGeom>
          <a:noFill/>
          <a:ln>
            <a:noFill/>
          </a:ln>
        </p:spPr>
      </p:pic>
      <p:sp>
        <p:nvSpPr>
          <p:cNvPr id="697" name="Google Shape;697;p94"/>
          <p:cNvSpPr txBox="1"/>
          <p:nvPr/>
        </p:nvSpPr>
        <p:spPr>
          <a:xfrm>
            <a:off x="3037350" y="594925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Results of interview Session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98" name="Google Shape;698;p94"/>
          <p:cNvSpPr/>
          <p:nvPr/>
        </p:nvSpPr>
        <p:spPr>
          <a:xfrm>
            <a:off x="7297300" y="2409900"/>
            <a:ext cx="13479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95"/>
          <p:cNvSpPr txBox="1"/>
          <p:nvPr/>
        </p:nvSpPr>
        <p:spPr>
          <a:xfrm>
            <a:off x="2756250" y="0"/>
            <a:ext cx="4006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INTERVIEW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704" name="Google Shape;704;p95"/>
          <p:cNvSpPr txBox="1"/>
          <p:nvPr/>
        </p:nvSpPr>
        <p:spPr>
          <a:xfrm>
            <a:off x="3193050" y="534675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Results of Interview Session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05" name="Google Shape;705;p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8975" y="915675"/>
            <a:ext cx="7208125" cy="3923026"/>
          </a:xfrm>
          <a:prstGeom prst="rect">
            <a:avLst/>
          </a:prstGeom>
          <a:noFill/>
          <a:ln>
            <a:noFill/>
          </a:ln>
        </p:spPr>
      </p:pic>
      <p:sp>
        <p:nvSpPr>
          <p:cNvPr id="706" name="Google Shape;706;p95"/>
          <p:cNvSpPr/>
          <p:nvPr/>
        </p:nvSpPr>
        <p:spPr>
          <a:xfrm>
            <a:off x="6039650" y="4085250"/>
            <a:ext cx="10467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96"/>
          <p:cNvSpPr txBox="1"/>
          <p:nvPr/>
        </p:nvSpPr>
        <p:spPr>
          <a:xfrm>
            <a:off x="1792350" y="-30125"/>
            <a:ext cx="59343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INTERVIEW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712" name="Google Shape;712;p96"/>
          <p:cNvSpPr txBox="1"/>
          <p:nvPr/>
        </p:nvSpPr>
        <p:spPr>
          <a:xfrm>
            <a:off x="3208100" y="519625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Results of Interview Session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13" name="Google Shape;713;p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3575" y="1083150"/>
            <a:ext cx="6173077" cy="3938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8" name="Google Shape;718;p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1425" y="1028625"/>
            <a:ext cx="7208125" cy="3923026"/>
          </a:xfrm>
          <a:prstGeom prst="rect">
            <a:avLst/>
          </a:prstGeom>
          <a:noFill/>
          <a:ln>
            <a:noFill/>
          </a:ln>
        </p:spPr>
      </p:pic>
      <p:sp>
        <p:nvSpPr>
          <p:cNvPr id="719" name="Google Shape;719;p97"/>
          <p:cNvSpPr txBox="1"/>
          <p:nvPr/>
        </p:nvSpPr>
        <p:spPr>
          <a:xfrm>
            <a:off x="888625" y="0"/>
            <a:ext cx="6815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INTERVIEW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720" name="Google Shape;720;p97"/>
          <p:cNvSpPr txBox="1"/>
          <p:nvPr/>
        </p:nvSpPr>
        <p:spPr>
          <a:xfrm>
            <a:off x="2796325" y="564825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Results of Interview Session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21" name="Google Shape;721;p97"/>
          <p:cNvSpPr/>
          <p:nvPr/>
        </p:nvSpPr>
        <p:spPr>
          <a:xfrm>
            <a:off x="6039650" y="4506975"/>
            <a:ext cx="10467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5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98"/>
          <p:cNvSpPr txBox="1"/>
          <p:nvPr/>
        </p:nvSpPr>
        <p:spPr>
          <a:xfrm>
            <a:off x="1777275" y="0"/>
            <a:ext cx="5994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MANAGE INTERVIEW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727" name="Google Shape;727;p98"/>
          <p:cNvSpPr txBox="1"/>
          <p:nvPr/>
        </p:nvSpPr>
        <p:spPr>
          <a:xfrm>
            <a:off x="3274575" y="564825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Results of Interview Session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28" name="Google Shape;728;p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4250" y="1120825"/>
            <a:ext cx="8159781" cy="3892875"/>
          </a:xfrm>
          <a:prstGeom prst="rect">
            <a:avLst/>
          </a:prstGeom>
          <a:noFill/>
          <a:ln>
            <a:noFill/>
          </a:ln>
        </p:spPr>
      </p:pic>
      <p:sp>
        <p:nvSpPr>
          <p:cNvPr id="729" name="Google Shape;729;p98"/>
          <p:cNvSpPr/>
          <p:nvPr/>
        </p:nvSpPr>
        <p:spPr>
          <a:xfrm>
            <a:off x="1867625" y="3731325"/>
            <a:ext cx="55953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4" name="Google Shape;734;p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275" y="1001575"/>
            <a:ext cx="8176401" cy="3816299"/>
          </a:xfrm>
          <a:prstGeom prst="rect">
            <a:avLst/>
          </a:prstGeom>
          <a:noFill/>
          <a:ln>
            <a:noFill/>
          </a:ln>
        </p:spPr>
      </p:pic>
      <p:sp>
        <p:nvSpPr>
          <p:cNvPr id="735" name="Google Shape;735;p99"/>
          <p:cNvSpPr/>
          <p:nvPr/>
        </p:nvSpPr>
        <p:spPr>
          <a:xfrm>
            <a:off x="4572000" y="3558125"/>
            <a:ext cx="23580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6" name="Google Shape;736;p99"/>
          <p:cNvSpPr/>
          <p:nvPr/>
        </p:nvSpPr>
        <p:spPr>
          <a:xfrm>
            <a:off x="2214000" y="3558125"/>
            <a:ext cx="23580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7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1" name="Google Shape;741;p1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76511" y="553838"/>
            <a:ext cx="1790975" cy="4035826"/>
          </a:xfrm>
          <a:prstGeom prst="rect">
            <a:avLst/>
          </a:prstGeom>
          <a:noFill/>
          <a:ln>
            <a:noFill/>
          </a:ln>
        </p:spPr>
      </p:pic>
      <p:sp>
        <p:nvSpPr>
          <p:cNvPr id="742" name="Google Shape;742;p100"/>
          <p:cNvSpPr/>
          <p:nvPr/>
        </p:nvSpPr>
        <p:spPr>
          <a:xfrm>
            <a:off x="3513600" y="2886375"/>
            <a:ext cx="21873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6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101"/>
          <p:cNvSpPr txBox="1"/>
          <p:nvPr>
            <p:ph type="title"/>
          </p:nvPr>
        </p:nvSpPr>
        <p:spPr>
          <a:xfrm>
            <a:off x="286350" y="232825"/>
            <a:ext cx="8571300" cy="751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MANAGE SALARY STATUS</a:t>
            </a:r>
            <a:endParaRPr/>
          </a:p>
        </p:txBody>
      </p:sp>
      <p:pic>
        <p:nvPicPr>
          <p:cNvPr id="748" name="Google Shape;748;p1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750" y="1896000"/>
            <a:ext cx="8839203" cy="1351493"/>
          </a:xfrm>
          <a:prstGeom prst="rect">
            <a:avLst/>
          </a:prstGeom>
          <a:noFill/>
          <a:ln>
            <a:noFill/>
          </a:ln>
        </p:spPr>
      </p:pic>
      <p:sp>
        <p:nvSpPr>
          <p:cNvPr id="749" name="Google Shape;749;p101"/>
          <p:cNvSpPr/>
          <p:nvPr/>
        </p:nvSpPr>
        <p:spPr>
          <a:xfrm>
            <a:off x="8104650" y="2695850"/>
            <a:ext cx="710400" cy="316800"/>
          </a:xfrm>
          <a:prstGeom prst="rect">
            <a:avLst/>
          </a:prstGeom>
          <a:noFill/>
          <a:ln cap="flat" cmpd="sng" w="952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0" name="Google Shape;750;p101"/>
          <p:cNvSpPr txBox="1"/>
          <p:nvPr/>
        </p:nvSpPr>
        <p:spPr>
          <a:xfrm>
            <a:off x="3257475" y="907150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List of salary proposal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 txBox="1"/>
          <p:nvPr>
            <p:ph type="title"/>
          </p:nvPr>
        </p:nvSpPr>
        <p:spPr>
          <a:xfrm>
            <a:off x="311700" y="293700"/>
            <a:ext cx="8571300" cy="60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MANAGE USER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21"/>
          <p:cNvSpPr txBox="1"/>
          <p:nvPr>
            <p:ph idx="4294967295" type="subTitle"/>
          </p:nvPr>
        </p:nvSpPr>
        <p:spPr>
          <a:xfrm>
            <a:off x="2162100" y="760544"/>
            <a:ext cx="48705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SzPts val="688"/>
              <a:buNone/>
            </a:pPr>
            <a:r>
              <a:rPr b="1" lang="en" sz="1275"/>
              <a:t>View and Create New Candidate</a:t>
            </a:r>
            <a:endParaRPr b="1" sz="1275"/>
          </a:p>
        </p:txBody>
      </p:sp>
      <p:pic>
        <p:nvPicPr>
          <p:cNvPr id="117" name="Google Shape;11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7750" y="1621019"/>
            <a:ext cx="8839198" cy="2021521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1"/>
          <p:cNvSpPr/>
          <p:nvPr/>
        </p:nvSpPr>
        <p:spPr>
          <a:xfrm>
            <a:off x="7907275" y="1626650"/>
            <a:ext cx="1174800" cy="429300"/>
          </a:xfrm>
          <a:prstGeom prst="rect">
            <a:avLst/>
          </a:prstGeom>
          <a:noFill/>
          <a:ln cap="flat" cmpd="sng" w="19050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5" name="Google Shape;755;p1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050" y="1399425"/>
            <a:ext cx="4512950" cy="2973825"/>
          </a:xfrm>
          <a:prstGeom prst="rect">
            <a:avLst/>
          </a:prstGeom>
          <a:noFill/>
          <a:ln>
            <a:noFill/>
          </a:ln>
        </p:spPr>
      </p:pic>
      <p:sp>
        <p:nvSpPr>
          <p:cNvPr id="756" name="Google Shape;756;p102"/>
          <p:cNvSpPr/>
          <p:nvPr/>
        </p:nvSpPr>
        <p:spPr>
          <a:xfrm>
            <a:off x="2516125" y="4013825"/>
            <a:ext cx="847200" cy="282600"/>
          </a:xfrm>
          <a:prstGeom prst="rect">
            <a:avLst/>
          </a:prstGeom>
          <a:noFill/>
          <a:ln cap="flat" cmpd="sng" w="952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7" name="Google Shape;757;p102"/>
          <p:cNvSpPr txBox="1"/>
          <p:nvPr>
            <p:ph type="title"/>
          </p:nvPr>
        </p:nvSpPr>
        <p:spPr>
          <a:xfrm>
            <a:off x="286350" y="232825"/>
            <a:ext cx="8571300" cy="751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MANAGE SALARY STATUS</a:t>
            </a:r>
            <a:endParaRPr/>
          </a:p>
        </p:txBody>
      </p:sp>
      <p:sp>
        <p:nvSpPr>
          <p:cNvPr id="758" name="Google Shape;758;p102"/>
          <p:cNvSpPr txBox="1"/>
          <p:nvPr/>
        </p:nvSpPr>
        <p:spPr>
          <a:xfrm>
            <a:off x="3257475" y="907150"/>
            <a:ext cx="300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7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Send approval status</a:t>
            </a:r>
            <a:endParaRPr b="1" sz="1275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59" name="Google Shape;759;p10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7025" y="1502525"/>
            <a:ext cx="4351401" cy="2870725"/>
          </a:xfrm>
          <a:prstGeom prst="rect">
            <a:avLst/>
          </a:prstGeom>
          <a:noFill/>
          <a:ln>
            <a:noFill/>
          </a:ln>
        </p:spPr>
      </p:pic>
      <p:sp>
        <p:nvSpPr>
          <p:cNvPr id="760" name="Google Shape;760;p102"/>
          <p:cNvSpPr/>
          <p:nvPr/>
        </p:nvSpPr>
        <p:spPr>
          <a:xfrm>
            <a:off x="7069100" y="3979575"/>
            <a:ext cx="761700" cy="316800"/>
          </a:xfrm>
          <a:prstGeom prst="rect">
            <a:avLst/>
          </a:prstGeom>
          <a:noFill/>
          <a:ln cap="flat" cmpd="sng" w="952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103"/>
          <p:cNvSpPr txBox="1"/>
          <p:nvPr>
            <p:ph type="title"/>
          </p:nvPr>
        </p:nvSpPr>
        <p:spPr>
          <a:xfrm>
            <a:off x="286350" y="43275"/>
            <a:ext cx="8571300" cy="9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VIEW NEW STAFF LIST</a:t>
            </a:r>
            <a:endParaRPr/>
          </a:p>
        </p:txBody>
      </p:sp>
      <p:pic>
        <p:nvPicPr>
          <p:cNvPr id="766" name="Google Shape;766;p1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54573" y="881100"/>
            <a:ext cx="1790975" cy="4035826"/>
          </a:xfrm>
          <a:prstGeom prst="rect">
            <a:avLst/>
          </a:prstGeom>
          <a:noFill/>
          <a:ln>
            <a:noFill/>
          </a:ln>
        </p:spPr>
      </p:pic>
      <p:sp>
        <p:nvSpPr>
          <p:cNvPr id="767" name="Google Shape;767;p103"/>
          <p:cNvSpPr/>
          <p:nvPr/>
        </p:nvSpPr>
        <p:spPr>
          <a:xfrm>
            <a:off x="3556400" y="3613825"/>
            <a:ext cx="2187300" cy="3237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04"/>
          <p:cNvSpPr txBox="1"/>
          <p:nvPr>
            <p:ph type="title"/>
          </p:nvPr>
        </p:nvSpPr>
        <p:spPr>
          <a:xfrm>
            <a:off x="286350" y="214725"/>
            <a:ext cx="8571300" cy="9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VIEW ALL NEW STAFF</a:t>
            </a:r>
            <a:endParaRPr/>
          </a:p>
        </p:txBody>
      </p:sp>
      <p:pic>
        <p:nvPicPr>
          <p:cNvPr id="773" name="Google Shape;773;p10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438" y="1397300"/>
            <a:ext cx="9001125" cy="273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105"/>
          <p:cNvSpPr txBox="1"/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CANDIDATE</a:t>
            </a:r>
            <a:endParaRPr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2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106"/>
          <p:cNvSpPr txBox="1"/>
          <p:nvPr>
            <p:ph type="title"/>
          </p:nvPr>
        </p:nvSpPr>
        <p:spPr>
          <a:xfrm>
            <a:off x="319250" y="167150"/>
            <a:ext cx="8571300" cy="691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EMAIL NOTIFICATION</a:t>
            </a:r>
            <a:endParaRPr/>
          </a:p>
        </p:txBody>
      </p:sp>
      <p:pic>
        <p:nvPicPr>
          <p:cNvPr id="784" name="Google Shape;784;p1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10750"/>
            <a:ext cx="8752490" cy="3980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107"/>
          <p:cNvSpPr txBox="1"/>
          <p:nvPr>
            <p:ph type="title"/>
          </p:nvPr>
        </p:nvSpPr>
        <p:spPr>
          <a:xfrm>
            <a:off x="286350" y="159625"/>
            <a:ext cx="8571300" cy="70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NAVIGATION BAR</a:t>
            </a:r>
            <a:endParaRPr/>
          </a:p>
        </p:txBody>
      </p:sp>
      <p:pic>
        <p:nvPicPr>
          <p:cNvPr id="790" name="Google Shape;790;p1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69863" y="866125"/>
            <a:ext cx="2004263" cy="3972574"/>
          </a:xfrm>
          <a:prstGeom prst="rect">
            <a:avLst/>
          </a:prstGeom>
          <a:noFill/>
          <a:ln>
            <a:noFill/>
          </a:ln>
        </p:spPr>
      </p:pic>
      <p:sp>
        <p:nvSpPr>
          <p:cNvPr id="791" name="Google Shape;791;p107"/>
          <p:cNvSpPr/>
          <p:nvPr/>
        </p:nvSpPr>
        <p:spPr>
          <a:xfrm>
            <a:off x="3478350" y="2025775"/>
            <a:ext cx="2222400" cy="4281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108"/>
          <p:cNvSpPr txBox="1"/>
          <p:nvPr>
            <p:ph type="title"/>
          </p:nvPr>
        </p:nvSpPr>
        <p:spPr>
          <a:xfrm>
            <a:off x="286350" y="129500"/>
            <a:ext cx="8571300" cy="67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HOMEPAGE</a:t>
            </a:r>
            <a:endParaRPr/>
          </a:p>
        </p:txBody>
      </p:sp>
      <p:pic>
        <p:nvPicPr>
          <p:cNvPr id="797" name="Google Shape;797;p1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4763" y="745125"/>
            <a:ext cx="7714477" cy="4245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2" name="Google Shape;802;p10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51463" y="866125"/>
            <a:ext cx="2004263" cy="3972574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09"/>
          <p:cNvSpPr txBox="1"/>
          <p:nvPr>
            <p:ph type="title"/>
          </p:nvPr>
        </p:nvSpPr>
        <p:spPr>
          <a:xfrm>
            <a:off x="286350" y="129500"/>
            <a:ext cx="8571300" cy="67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APPLICATION PROGRESS</a:t>
            </a:r>
            <a:endParaRPr/>
          </a:p>
        </p:txBody>
      </p:sp>
      <p:sp>
        <p:nvSpPr>
          <p:cNvPr id="804" name="Google Shape;804;p109"/>
          <p:cNvSpPr/>
          <p:nvPr/>
        </p:nvSpPr>
        <p:spPr>
          <a:xfrm>
            <a:off x="3178350" y="2470075"/>
            <a:ext cx="2350500" cy="4884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8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110"/>
          <p:cNvSpPr txBox="1"/>
          <p:nvPr/>
        </p:nvSpPr>
        <p:spPr>
          <a:xfrm>
            <a:off x="0" y="0"/>
            <a:ext cx="9144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APPLICATION PROGRESS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pic>
        <p:nvPicPr>
          <p:cNvPr id="810" name="Google Shape;810;p1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891300"/>
            <a:ext cx="8839203" cy="3826955"/>
          </a:xfrm>
          <a:prstGeom prst="rect">
            <a:avLst/>
          </a:prstGeom>
          <a:noFill/>
          <a:ln>
            <a:noFill/>
          </a:ln>
        </p:spPr>
      </p:pic>
      <p:sp>
        <p:nvSpPr>
          <p:cNvPr id="811" name="Google Shape;811;p110"/>
          <p:cNvSpPr/>
          <p:nvPr/>
        </p:nvSpPr>
        <p:spPr>
          <a:xfrm>
            <a:off x="7816925" y="738900"/>
            <a:ext cx="1174800" cy="488400"/>
          </a:xfrm>
          <a:prstGeom prst="rect">
            <a:avLst/>
          </a:prstGeom>
          <a:noFill/>
          <a:ln cap="flat" cmpd="sng" w="19050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5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111"/>
          <p:cNvSpPr txBox="1"/>
          <p:nvPr/>
        </p:nvSpPr>
        <p:spPr>
          <a:xfrm>
            <a:off x="0" y="0"/>
            <a:ext cx="9144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APPLICATION PROGRESS</a:t>
            </a:r>
            <a:endParaRPr b="1" sz="3600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pic>
        <p:nvPicPr>
          <p:cNvPr id="817" name="Google Shape;817;p1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0800" y="815975"/>
            <a:ext cx="8528294" cy="409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