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5"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embeddedFontLst>
    <p:embeddedFont>
      <p:font typeface="Georgia" panose="02040502050405020303" pitchFamily="18" charset="0"/>
      <p:regular r:id="rId16"/>
      <p:bold r:id="rId17"/>
      <p:italic r:id="rId18"/>
      <p:boldItalic r:id="rId19"/>
    </p:embeddedFont>
    <p:embeddedFont>
      <p:font typeface="Impact" panose="020B0806030902050204" pitchFamily="34" charset="0"/>
      <p:regular r:id="rId20"/>
    </p:embeddedFont>
    <p:embeddedFont>
      <p:font typeface="Merriweather" panose="020B0604020202020204" charset="0"/>
      <p:regular r:id="rId21"/>
      <p:bold r:id="rId22"/>
      <p:italic r:id="rId23"/>
      <p:boldItalic r:id="rId24"/>
    </p:embeddedFont>
    <p:embeddedFont>
      <p:font typeface="Questrial" panose="020B0604020202020204" charset="0"/>
      <p:regular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77" y="46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49a29d642b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49a29d642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49a29d642b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49a29d642b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49a29d642b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49a29d642b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49a29d642b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8" name="Google Shape;328;g49a29d642b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49a29d642b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 name="Google Shape;334;g49a29d642b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49a29d642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49a29d642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49a29d642b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49a29d642b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49a29d642b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49a29d642b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49a29d642b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 name="Google Shape;272;g49a29d642b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8" name="Google Shape;27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49a29d642b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49a29d642b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49a29d642b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49a29d642b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49a29d642b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 name="Google Shape;301;g49a29d642b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22"/>
        <p:cNvGrpSpPr/>
        <p:nvPr/>
      </p:nvGrpSpPr>
      <p:grpSpPr>
        <a:xfrm>
          <a:off x="0" y="0"/>
          <a:ext cx="0" cy="0"/>
          <a:chOff x="0" y="0"/>
          <a:chExt cx="0" cy="0"/>
        </a:xfrm>
      </p:grpSpPr>
      <p:grpSp>
        <p:nvGrpSpPr>
          <p:cNvPr id="23" name="Google Shape;23;p2"/>
          <p:cNvGrpSpPr/>
          <p:nvPr/>
        </p:nvGrpSpPr>
        <p:grpSpPr>
          <a:xfrm>
            <a:off x="0" y="0"/>
            <a:ext cx="12192000" cy="6858000"/>
            <a:chOff x="0" y="0"/>
            <a:chExt cx="12192000" cy="6858000"/>
          </a:xfrm>
        </p:grpSpPr>
        <p:sp>
          <p:nvSpPr>
            <p:cNvPr id="24" name="Google Shape;24;p2"/>
            <p:cNvSpPr/>
            <p:nvPr/>
          </p:nvSpPr>
          <p:spPr>
            <a:xfrm>
              <a:off x="0" y="0"/>
              <a:ext cx="12192000" cy="6858000"/>
            </a:xfrm>
            <a:prstGeom prst="rect">
              <a:avLst/>
            </a:prstGeom>
            <a:blipFill rotWithShape="1">
              <a:blip r:embed="rId2">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0" y="1587"/>
              <a:ext cx="12192000" cy="6856413"/>
            </a:xfrm>
            <a:custGeom>
              <a:avLst/>
              <a:gdLst/>
              <a:ahLst/>
              <a:cxnLst/>
              <a:rect l="l" t="t" r="r" b="b"/>
              <a:pathLst>
                <a:path w="15356" h="8638" extrusionOk="0">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26" name="Google Shape;26;p2"/>
          <p:cNvSpPr txBox="1">
            <a:spLocks noGrp="1"/>
          </p:cNvSpPr>
          <p:nvPr>
            <p:ph type="ctrTitle"/>
          </p:nvPr>
        </p:nvSpPr>
        <p:spPr>
          <a:xfrm>
            <a:off x="1154955" y="2099733"/>
            <a:ext cx="8825658" cy="2677648"/>
          </a:xfrm>
          <a:prstGeom prst="rect">
            <a:avLst/>
          </a:prstGeom>
          <a:noFill/>
          <a:ln>
            <a:noFill/>
          </a:ln>
        </p:spPr>
        <p:txBody>
          <a:bodyPr spcFirstLastPara="1" wrap="square" lIns="91425" tIns="45700" rIns="91425" bIns="45700" anchor="b" anchorCtr="0"/>
          <a:lstStyle>
            <a:lvl1pPr lvl="0" algn="l">
              <a:spcBef>
                <a:spcPts val="0"/>
              </a:spcBef>
              <a:spcAft>
                <a:spcPts val="0"/>
              </a:spcAft>
              <a:buClr>
                <a:schemeClr val="lt2"/>
              </a:buClr>
              <a:buSzPts val="5400"/>
              <a:buFont typeface="Questrial"/>
              <a:buNone/>
              <a:defRPr sz="5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2"/>
          <p:cNvSpPr txBox="1">
            <a:spLocks noGrp="1"/>
          </p:cNvSpPr>
          <p:nvPr>
            <p:ph type="subTitle" idx="1"/>
          </p:nvPr>
        </p:nvSpPr>
        <p:spPr>
          <a:xfrm>
            <a:off x="1154955" y="4777380"/>
            <a:ext cx="8825658" cy="861420"/>
          </a:xfrm>
          <a:prstGeom prst="rect">
            <a:avLst/>
          </a:prstGeom>
          <a:noFill/>
          <a:ln>
            <a:noFill/>
          </a:ln>
        </p:spPr>
        <p:txBody>
          <a:bodyPr spcFirstLastPara="1" wrap="square" lIns="91425" tIns="45700" rIns="91425" bIns="45700" anchor="t" anchorCtr="0"/>
          <a:lstStyle>
            <a:lvl1pPr lvl="0" algn="l">
              <a:spcBef>
                <a:spcPts val="1000"/>
              </a:spcBef>
              <a:spcAft>
                <a:spcPts val="0"/>
              </a:spcAft>
              <a:buSzPts val="1440"/>
              <a:buNone/>
              <a:defRPr cap="none">
                <a:solidFill>
                  <a:srgbClr val="EE80BC"/>
                </a:solidFill>
              </a:defRPr>
            </a:lvl1pPr>
            <a:lvl2pPr lvl="1" algn="ctr">
              <a:spcBef>
                <a:spcPts val="1000"/>
              </a:spcBef>
              <a:spcAft>
                <a:spcPts val="0"/>
              </a:spcAft>
              <a:buSzPts val="1280"/>
              <a:buNone/>
              <a:defRPr>
                <a:solidFill>
                  <a:srgbClr val="888888"/>
                </a:solidFill>
              </a:defRPr>
            </a:lvl2pPr>
            <a:lvl3pPr lvl="2" algn="ctr">
              <a:spcBef>
                <a:spcPts val="1000"/>
              </a:spcBef>
              <a:spcAft>
                <a:spcPts val="0"/>
              </a:spcAft>
              <a:buSzPts val="1120"/>
              <a:buNone/>
              <a:defRPr>
                <a:solidFill>
                  <a:srgbClr val="888888"/>
                </a:solidFill>
              </a:defRPr>
            </a:lvl3pPr>
            <a:lvl4pPr lvl="3" algn="ctr">
              <a:spcBef>
                <a:spcPts val="1000"/>
              </a:spcBef>
              <a:spcAft>
                <a:spcPts val="0"/>
              </a:spcAft>
              <a:buSzPts val="960"/>
              <a:buNone/>
              <a:defRPr>
                <a:solidFill>
                  <a:srgbClr val="888888"/>
                </a:solidFill>
              </a:defRPr>
            </a:lvl4pPr>
            <a:lvl5pPr lvl="4" algn="ctr">
              <a:spcBef>
                <a:spcPts val="1000"/>
              </a:spcBef>
              <a:spcAft>
                <a:spcPts val="0"/>
              </a:spcAft>
              <a:buSzPts val="960"/>
              <a:buNone/>
              <a:defRPr>
                <a:solidFill>
                  <a:srgbClr val="888888"/>
                </a:solidFill>
              </a:defRPr>
            </a:lvl5pPr>
            <a:lvl6pPr lvl="5" algn="ctr">
              <a:spcBef>
                <a:spcPts val="1000"/>
              </a:spcBef>
              <a:spcAft>
                <a:spcPts val="0"/>
              </a:spcAft>
              <a:buSzPts val="960"/>
              <a:buNone/>
              <a:defRPr>
                <a:solidFill>
                  <a:srgbClr val="888888"/>
                </a:solidFill>
              </a:defRPr>
            </a:lvl6pPr>
            <a:lvl7pPr lvl="6" algn="ctr">
              <a:spcBef>
                <a:spcPts val="1000"/>
              </a:spcBef>
              <a:spcAft>
                <a:spcPts val="0"/>
              </a:spcAft>
              <a:buSzPts val="960"/>
              <a:buNone/>
              <a:defRPr>
                <a:solidFill>
                  <a:srgbClr val="888888"/>
                </a:solidFill>
              </a:defRPr>
            </a:lvl7pPr>
            <a:lvl8pPr lvl="7" algn="ctr">
              <a:spcBef>
                <a:spcPts val="1000"/>
              </a:spcBef>
              <a:spcAft>
                <a:spcPts val="0"/>
              </a:spcAft>
              <a:buSzPts val="960"/>
              <a:buNone/>
              <a:defRPr>
                <a:solidFill>
                  <a:srgbClr val="888888"/>
                </a:solidFill>
              </a:defRPr>
            </a:lvl8pPr>
            <a:lvl9pPr lvl="8" algn="ctr">
              <a:spcBef>
                <a:spcPts val="1000"/>
              </a:spcBef>
              <a:spcAft>
                <a:spcPts val="0"/>
              </a:spcAft>
              <a:buSzPts val="960"/>
              <a:buNone/>
              <a:defRPr>
                <a:solidFill>
                  <a:srgbClr val="888888"/>
                </a:solidFill>
              </a:defRPr>
            </a:lvl9pPr>
          </a:lstStyle>
          <a:p>
            <a:endParaRPr/>
          </a:p>
        </p:txBody>
      </p:sp>
      <p:sp>
        <p:nvSpPr>
          <p:cNvPr id="28" name="Google Shape;28;p2"/>
          <p:cNvSpPr txBox="1">
            <a:spLocks noGrp="1"/>
          </p:cNvSpPr>
          <p:nvPr>
            <p:ph type="dt" idx="10"/>
          </p:nvPr>
        </p:nvSpPr>
        <p:spPr>
          <a:xfrm rot="5400000">
            <a:off x="10158984" y="1792224"/>
            <a:ext cx="990599" cy="304799"/>
          </a:xfrm>
          <a:prstGeom prst="rect">
            <a:avLst/>
          </a:prstGeom>
          <a:noFill/>
          <a:ln>
            <a:noFill/>
          </a:ln>
        </p:spPr>
        <p:txBody>
          <a:bodyPr spcFirstLastPara="1" wrap="square" lIns="91425" tIns="45700" rIns="91425" bIns="45700" anchor="t" anchorCtr="0"/>
          <a:lstStyle>
            <a:lvl1pPr lvl="0" algn="l">
              <a:spcBef>
                <a:spcPts val="0"/>
              </a:spcBef>
              <a:spcAft>
                <a:spcPts val="0"/>
              </a:spcAft>
              <a:buSzPts val="1400"/>
              <a:buNone/>
              <a:defRPr b="0" i="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
          <p:cNvSpPr txBox="1">
            <a:spLocks noGrp="1"/>
          </p:cNvSpPr>
          <p:nvPr>
            <p:ph type="ftr" idx="11"/>
          </p:nvPr>
        </p:nvSpPr>
        <p:spPr>
          <a:xfrm rot="5400000">
            <a:off x="8951976" y="3227832"/>
            <a:ext cx="3859795" cy="304801"/>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b="0" i="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ms-MY"/>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120"/>
        <p:cNvGrpSpPr/>
        <p:nvPr/>
      </p:nvGrpSpPr>
      <p:grpSpPr>
        <a:xfrm>
          <a:off x="0" y="0"/>
          <a:ext cx="0" cy="0"/>
          <a:chOff x="0" y="0"/>
          <a:chExt cx="0" cy="0"/>
        </a:xfrm>
      </p:grpSpPr>
      <p:grpSp>
        <p:nvGrpSpPr>
          <p:cNvPr id="121" name="Google Shape;121;p11"/>
          <p:cNvGrpSpPr/>
          <p:nvPr/>
        </p:nvGrpSpPr>
        <p:grpSpPr>
          <a:xfrm>
            <a:off x="0" y="0"/>
            <a:ext cx="12192000" cy="6858000"/>
            <a:chOff x="0" y="0"/>
            <a:chExt cx="12192000" cy="6858000"/>
          </a:xfrm>
        </p:grpSpPr>
        <p:sp>
          <p:nvSpPr>
            <p:cNvPr id="122" name="Google Shape;122;p11"/>
            <p:cNvSpPr/>
            <p:nvPr/>
          </p:nvSpPr>
          <p:spPr>
            <a:xfrm>
              <a:off x="0" y="0"/>
              <a:ext cx="12192000" cy="6858000"/>
            </a:xfrm>
            <a:prstGeom prst="rect">
              <a:avLst/>
            </a:prstGeom>
            <a:blipFill rotWithShape="1">
              <a:blip r:embed="rId2">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1"/>
            <p:cNvSpPr/>
            <p:nvPr/>
          </p:nvSpPr>
          <p:spPr>
            <a:xfrm>
              <a:off x="0" y="2667000"/>
              <a:ext cx="4191000" cy="4191000"/>
            </a:xfrm>
            <a:prstGeom prst="ellipse">
              <a:avLst/>
            </a:prstGeom>
            <a:gradFill>
              <a:gsLst>
                <a:gs pos="0">
                  <a:srgbClr val="8971E1">
                    <a:alpha val="10980"/>
                  </a:srgbClr>
                </a:gs>
                <a:gs pos="36000">
                  <a:srgbClr val="8971E1">
                    <a:alpha val="9803"/>
                  </a:srgbClr>
                </a:gs>
                <a:gs pos="75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1"/>
            <p:cNvSpPr/>
            <p:nvPr/>
          </p:nvSpPr>
          <p:spPr>
            <a:xfrm>
              <a:off x="0" y="2895600"/>
              <a:ext cx="2362200" cy="2362200"/>
            </a:xfrm>
            <a:prstGeom prst="ellipse">
              <a:avLst/>
            </a:prstGeom>
            <a:gradFill>
              <a:gsLst>
                <a:gs pos="0">
                  <a:srgbClr val="8971E1">
                    <a:alpha val="7843"/>
                  </a:srgbClr>
                </a:gs>
                <a:gs pos="36000">
                  <a:srgbClr val="8971E1">
                    <a:alpha val="7843"/>
                  </a:srgbClr>
                </a:gs>
                <a:gs pos="72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1"/>
            <p:cNvSpPr/>
            <p:nvPr/>
          </p:nvSpPr>
          <p:spPr>
            <a:xfrm>
              <a:off x="8609012" y="5867400"/>
              <a:ext cx="990600" cy="990600"/>
            </a:xfrm>
            <a:prstGeom prst="ellipse">
              <a:avLst/>
            </a:prstGeom>
            <a:gradFill>
              <a:gsLst>
                <a:gs pos="0">
                  <a:srgbClr val="8971E1">
                    <a:alpha val="13725"/>
                  </a:srgbClr>
                </a:gs>
                <a:gs pos="36000">
                  <a:srgbClr val="8971E1">
                    <a:alpha val="6666"/>
                  </a:srgbClr>
                </a:gs>
                <a:gs pos="66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1"/>
            <p:cNvSpPr/>
            <p:nvPr/>
          </p:nvSpPr>
          <p:spPr>
            <a:xfrm>
              <a:off x="8609012" y="1676400"/>
              <a:ext cx="2819400" cy="2819400"/>
            </a:xfrm>
            <a:prstGeom prst="ellipse">
              <a:avLst/>
            </a:prstGeom>
            <a:gradFill>
              <a:gsLst>
                <a:gs pos="0">
                  <a:srgbClr val="8971E1">
                    <a:alpha val="6666"/>
                  </a:srgbClr>
                </a:gs>
                <a:gs pos="36000">
                  <a:srgbClr val="8971E1">
                    <a:alpha val="5882"/>
                  </a:srgbClr>
                </a:gs>
                <a:gs pos="69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1"/>
            <p:cNvSpPr/>
            <p:nvPr/>
          </p:nvSpPr>
          <p:spPr>
            <a:xfrm>
              <a:off x="7999412" y="8464"/>
              <a:ext cx="1600200" cy="1600200"/>
            </a:xfrm>
            <a:prstGeom prst="ellipse">
              <a:avLst/>
            </a:prstGeom>
            <a:gradFill>
              <a:gsLst>
                <a:gs pos="0">
                  <a:srgbClr val="8971E1">
                    <a:alpha val="13725"/>
                  </a:srgbClr>
                </a:gs>
                <a:gs pos="36000">
                  <a:srgbClr val="8971E1">
                    <a:alpha val="6666"/>
                  </a:srgbClr>
                </a:gs>
                <a:gs pos="73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1"/>
            <p:cNvSpPr/>
            <p:nvPr/>
          </p:nvSpPr>
          <p:spPr>
            <a:xfrm rot="10371525">
              <a:off x="263767" y="4438254"/>
              <a:ext cx="3299407" cy="440924"/>
            </a:xfrm>
            <a:custGeom>
              <a:avLst/>
              <a:gdLst/>
              <a:ahLst/>
              <a:cxnLst/>
              <a:rect l="l" t="t" r="r" b="b"/>
              <a:pathLst>
                <a:path w="10000" h="5291" extrusionOk="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1"/>
            <p:cNvSpPr/>
            <p:nvPr/>
          </p:nvSpPr>
          <p:spPr>
            <a:xfrm rot="10800000">
              <a:off x="459506" y="321130"/>
              <a:ext cx="11277600" cy="4533900"/>
            </a:xfrm>
            <a:custGeom>
              <a:avLst/>
              <a:gdLst/>
              <a:ahLst/>
              <a:cxnLst/>
              <a:rect l="l" t="t" r="r" b="b"/>
              <a:pathLst>
                <a:path w="7104" h="2856" extrusionOk="0">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lt1"/>
            </a:solidFill>
            <a:ln>
              <a:noFill/>
            </a:ln>
          </p:spPr>
        </p:sp>
        <p:sp>
          <p:nvSpPr>
            <p:cNvPr id="130" name="Google Shape;130;p11"/>
            <p:cNvSpPr/>
            <p:nvPr/>
          </p:nvSpPr>
          <p:spPr>
            <a:xfrm>
              <a:off x="0" y="1587"/>
              <a:ext cx="12192000" cy="6856413"/>
            </a:xfrm>
            <a:custGeom>
              <a:avLst/>
              <a:gdLst/>
              <a:ahLst/>
              <a:cxnLst/>
              <a:rect l="l" t="t" r="r" b="b"/>
              <a:pathLst>
                <a:path w="15356" h="8638" extrusionOk="0">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131" name="Google Shape;131;p11"/>
          <p:cNvSpPr txBox="1">
            <a:spLocks noGrp="1"/>
          </p:cNvSpPr>
          <p:nvPr>
            <p:ph type="title"/>
          </p:nvPr>
        </p:nvSpPr>
        <p:spPr>
          <a:xfrm>
            <a:off x="1154954" y="4969927"/>
            <a:ext cx="8825659" cy="566738"/>
          </a:xfrm>
          <a:prstGeom prst="rect">
            <a:avLst/>
          </a:prstGeom>
          <a:noFill/>
          <a:ln>
            <a:noFill/>
          </a:ln>
        </p:spPr>
        <p:txBody>
          <a:bodyPr spcFirstLastPara="1" wrap="square" lIns="91425" tIns="45700" rIns="91425" bIns="45700" anchor="b" anchorCtr="0"/>
          <a:lstStyle>
            <a:lvl1pPr lvl="0" algn="l">
              <a:spcBef>
                <a:spcPts val="0"/>
              </a:spcBef>
              <a:spcAft>
                <a:spcPts val="0"/>
              </a:spcAft>
              <a:buClr>
                <a:schemeClr val="lt2"/>
              </a:buClr>
              <a:buSzPts val="2400"/>
              <a:buFont typeface="Questrial"/>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11"/>
          <p:cNvSpPr>
            <a:spLocks noGrp="1"/>
          </p:cNvSpPr>
          <p:nvPr>
            <p:ph type="pic" idx="2"/>
          </p:nvPr>
        </p:nvSpPr>
        <p:spPr>
          <a:xfrm>
            <a:off x="1154954" y="685800"/>
            <a:ext cx="8825659" cy="3429000"/>
          </a:xfrm>
          <a:prstGeom prst="roundRect">
            <a:avLst>
              <a:gd name="adj" fmla="val 1858"/>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lstStyle>
            <a:lvl1pPr marR="0" lvl="0" algn="ctr"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1pPr>
            <a:lvl2pPr marR="0" lvl="1"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2pPr>
            <a:lvl3pPr marR="0" lvl="2"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3pPr>
            <a:lvl4pPr marR="0" lvl="3"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4pPr>
            <a:lvl5pPr marR="0" lvl="4"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5pPr>
            <a:lvl6pPr marR="0" lvl="5"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6pPr>
            <a:lvl7pPr marR="0" lvl="6"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7pPr>
            <a:lvl8pPr marR="0" lvl="7"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8pPr>
            <a:lvl9pPr marR="0" lvl="8"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9pPr>
          </a:lstStyle>
          <a:p>
            <a:endParaRPr/>
          </a:p>
        </p:txBody>
      </p:sp>
      <p:sp>
        <p:nvSpPr>
          <p:cNvPr id="133" name="Google Shape;133;p11"/>
          <p:cNvSpPr txBox="1">
            <a:spLocks noGrp="1"/>
          </p:cNvSpPr>
          <p:nvPr>
            <p:ph type="body" idx="1"/>
          </p:nvPr>
        </p:nvSpPr>
        <p:spPr>
          <a:xfrm>
            <a:off x="1154954" y="5536665"/>
            <a:ext cx="8825658" cy="493712"/>
          </a:xfrm>
          <a:prstGeom prst="rect">
            <a:avLst/>
          </a:prstGeom>
          <a:noFill/>
          <a:ln>
            <a:noFill/>
          </a:ln>
        </p:spPr>
        <p:txBody>
          <a:bodyPr spcFirstLastPara="1" wrap="square" lIns="91425" tIns="45700" rIns="91425" bIns="45700" anchor="t" anchorCtr="0"/>
          <a:lstStyle>
            <a:lvl1pPr marL="457200" lvl="0" indent="-228600" algn="l">
              <a:spcBef>
                <a:spcPts val="1000"/>
              </a:spcBef>
              <a:spcAft>
                <a:spcPts val="0"/>
              </a:spcAft>
              <a:buSzPts val="960"/>
              <a:buNone/>
              <a:defRPr sz="1200">
                <a:solidFill>
                  <a:srgbClr val="EE80BC"/>
                </a:solidFill>
              </a:defRPr>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134" name="Google Shape;134;p11"/>
          <p:cNvSpPr txBox="1">
            <a:spLocks noGrp="1"/>
          </p:cNvSpPr>
          <p:nvPr>
            <p:ph type="dt" idx="10"/>
          </p:nvPr>
        </p:nvSpPr>
        <p:spPr>
          <a:xfrm>
            <a:off x="10653104" y="6391838"/>
            <a:ext cx="990599" cy="304799"/>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11"/>
          <p:cNvSpPr txBox="1">
            <a:spLocks noGrp="1"/>
          </p:cNvSpPr>
          <p:nvPr>
            <p:ph type="ftr" idx="11"/>
          </p:nvPr>
        </p:nvSpPr>
        <p:spPr>
          <a:xfrm>
            <a:off x="561110" y="6391838"/>
            <a:ext cx="3859795" cy="304801"/>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11"/>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1"/>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ms-MY"/>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Title and Caption">
  <p:cSld name="Title and Caption">
    <p:spTree>
      <p:nvGrpSpPr>
        <p:cNvPr id="1" name="Shape 138"/>
        <p:cNvGrpSpPr/>
        <p:nvPr/>
      </p:nvGrpSpPr>
      <p:grpSpPr>
        <a:xfrm>
          <a:off x="0" y="0"/>
          <a:ext cx="0" cy="0"/>
          <a:chOff x="0" y="0"/>
          <a:chExt cx="0" cy="0"/>
        </a:xfrm>
      </p:grpSpPr>
      <p:grpSp>
        <p:nvGrpSpPr>
          <p:cNvPr id="139" name="Google Shape;139;p12"/>
          <p:cNvGrpSpPr/>
          <p:nvPr/>
        </p:nvGrpSpPr>
        <p:grpSpPr>
          <a:xfrm>
            <a:off x="0" y="0"/>
            <a:ext cx="12192000" cy="6858000"/>
            <a:chOff x="0" y="0"/>
            <a:chExt cx="12192000" cy="6858000"/>
          </a:xfrm>
        </p:grpSpPr>
        <p:sp>
          <p:nvSpPr>
            <p:cNvPr id="140" name="Google Shape;140;p12"/>
            <p:cNvSpPr/>
            <p:nvPr/>
          </p:nvSpPr>
          <p:spPr>
            <a:xfrm>
              <a:off x="0" y="0"/>
              <a:ext cx="12192000" cy="6858000"/>
            </a:xfrm>
            <a:prstGeom prst="rect">
              <a:avLst/>
            </a:prstGeom>
            <a:blipFill rotWithShape="1">
              <a:blip r:embed="rId2">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2"/>
            <p:cNvSpPr/>
            <p:nvPr/>
          </p:nvSpPr>
          <p:spPr>
            <a:xfrm>
              <a:off x="0" y="2667000"/>
              <a:ext cx="4191000" cy="4191000"/>
            </a:xfrm>
            <a:prstGeom prst="ellipse">
              <a:avLst/>
            </a:prstGeom>
            <a:gradFill>
              <a:gsLst>
                <a:gs pos="0">
                  <a:srgbClr val="8971E1">
                    <a:alpha val="10980"/>
                  </a:srgbClr>
                </a:gs>
                <a:gs pos="36000">
                  <a:srgbClr val="8971E1">
                    <a:alpha val="9803"/>
                  </a:srgbClr>
                </a:gs>
                <a:gs pos="75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2"/>
            <p:cNvSpPr/>
            <p:nvPr/>
          </p:nvSpPr>
          <p:spPr>
            <a:xfrm>
              <a:off x="0" y="2895600"/>
              <a:ext cx="2362200" cy="2362200"/>
            </a:xfrm>
            <a:prstGeom prst="ellipse">
              <a:avLst/>
            </a:prstGeom>
            <a:gradFill>
              <a:gsLst>
                <a:gs pos="0">
                  <a:srgbClr val="8971E1">
                    <a:alpha val="7843"/>
                  </a:srgbClr>
                </a:gs>
                <a:gs pos="36000">
                  <a:srgbClr val="8971E1">
                    <a:alpha val="7843"/>
                  </a:srgbClr>
                </a:gs>
                <a:gs pos="72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2"/>
            <p:cNvSpPr/>
            <p:nvPr/>
          </p:nvSpPr>
          <p:spPr>
            <a:xfrm>
              <a:off x="8609012" y="5867400"/>
              <a:ext cx="990600" cy="990600"/>
            </a:xfrm>
            <a:prstGeom prst="ellipse">
              <a:avLst/>
            </a:prstGeom>
            <a:gradFill>
              <a:gsLst>
                <a:gs pos="0">
                  <a:srgbClr val="8971E1">
                    <a:alpha val="13725"/>
                  </a:srgbClr>
                </a:gs>
                <a:gs pos="36000">
                  <a:srgbClr val="8971E1">
                    <a:alpha val="6666"/>
                  </a:srgbClr>
                </a:gs>
                <a:gs pos="66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2"/>
            <p:cNvSpPr/>
            <p:nvPr/>
          </p:nvSpPr>
          <p:spPr>
            <a:xfrm>
              <a:off x="8609012" y="1676400"/>
              <a:ext cx="2819400" cy="2819400"/>
            </a:xfrm>
            <a:prstGeom prst="ellipse">
              <a:avLst/>
            </a:prstGeom>
            <a:gradFill>
              <a:gsLst>
                <a:gs pos="0">
                  <a:srgbClr val="8971E1">
                    <a:alpha val="6666"/>
                  </a:srgbClr>
                </a:gs>
                <a:gs pos="36000">
                  <a:srgbClr val="8971E1">
                    <a:alpha val="5882"/>
                  </a:srgbClr>
                </a:gs>
                <a:gs pos="69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2"/>
            <p:cNvSpPr/>
            <p:nvPr/>
          </p:nvSpPr>
          <p:spPr>
            <a:xfrm>
              <a:off x="7999412" y="8464"/>
              <a:ext cx="1600200" cy="1600200"/>
            </a:xfrm>
            <a:prstGeom prst="ellipse">
              <a:avLst/>
            </a:prstGeom>
            <a:gradFill>
              <a:gsLst>
                <a:gs pos="0">
                  <a:srgbClr val="8971E1">
                    <a:alpha val="13725"/>
                  </a:srgbClr>
                </a:gs>
                <a:gs pos="36000">
                  <a:srgbClr val="8971E1">
                    <a:alpha val="6666"/>
                  </a:srgbClr>
                </a:gs>
                <a:gs pos="73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2"/>
            <p:cNvSpPr/>
            <p:nvPr/>
          </p:nvSpPr>
          <p:spPr>
            <a:xfrm rot="-589932">
              <a:off x="8490951" y="2714874"/>
              <a:ext cx="3299407" cy="440924"/>
            </a:xfrm>
            <a:custGeom>
              <a:avLst/>
              <a:gdLst/>
              <a:ahLst/>
              <a:cxnLst/>
              <a:rect l="l" t="t" r="r" b="b"/>
              <a:pathLst>
                <a:path w="10000" h="5291" extrusionOk="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2"/>
            <p:cNvSpPr/>
            <p:nvPr/>
          </p:nvSpPr>
          <p:spPr>
            <a:xfrm>
              <a:off x="455612" y="2801319"/>
              <a:ext cx="11277600" cy="3602637"/>
            </a:xfrm>
            <a:custGeom>
              <a:avLst/>
              <a:gdLst/>
              <a:ahLst/>
              <a:cxnLst/>
              <a:rect l="l" t="t" r="r" b="b"/>
              <a:pathLst>
                <a:path w="10000" h="7946" extrusionOk="0">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lt1"/>
            </a:solidFill>
            <a:ln>
              <a:noFill/>
            </a:ln>
          </p:spPr>
        </p:sp>
        <p:sp>
          <p:nvSpPr>
            <p:cNvPr id="148" name="Google Shape;148;p12"/>
            <p:cNvSpPr/>
            <p:nvPr/>
          </p:nvSpPr>
          <p:spPr>
            <a:xfrm>
              <a:off x="0" y="1587"/>
              <a:ext cx="12192000" cy="6856413"/>
            </a:xfrm>
            <a:custGeom>
              <a:avLst/>
              <a:gdLst/>
              <a:ahLst/>
              <a:cxnLst/>
              <a:rect l="l" t="t" r="r" b="b"/>
              <a:pathLst>
                <a:path w="15356" h="8638" extrusionOk="0">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149" name="Google Shape;149;p12"/>
          <p:cNvSpPr txBox="1">
            <a:spLocks noGrp="1"/>
          </p:cNvSpPr>
          <p:nvPr>
            <p:ph type="title"/>
          </p:nvPr>
        </p:nvSpPr>
        <p:spPr>
          <a:xfrm>
            <a:off x="1148798" y="1063417"/>
            <a:ext cx="8831816" cy="1372986"/>
          </a:xfrm>
          <a:prstGeom prst="rect">
            <a:avLst/>
          </a:prstGeom>
          <a:noFill/>
          <a:ln>
            <a:noFill/>
          </a:ln>
        </p:spPr>
        <p:txBody>
          <a:bodyPr spcFirstLastPara="1" wrap="square" lIns="91425" tIns="45700" rIns="91425" bIns="45700" anchor="ctr" anchorCtr="0"/>
          <a:lstStyle>
            <a:lvl1pPr lvl="0" algn="l">
              <a:spcBef>
                <a:spcPts val="0"/>
              </a:spcBef>
              <a:spcAft>
                <a:spcPts val="0"/>
              </a:spcAft>
              <a:buClr>
                <a:schemeClr val="lt2"/>
              </a:buClr>
              <a:buSzPts val="4000"/>
              <a:buFont typeface="Questrial"/>
              <a:buNone/>
              <a:defRPr sz="4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12"/>
          <p:cNvSpPr txBox="1">
            <a:spLocks noGrp="1"/>
          </p:cNvSpPr>
          <p:nvPr>
            <p:ph type="body" idx="1"/>
          </p:nvPr>
        </p:nvSpPr>
        <p:spPr>
          <a:xfrm>
            <a:off x="1154954" y="3543300"/>
            <a:ext cx="8825659" cy="2476500"/>
          </a:xfrm>
          <a:prstGeom prst="rect">
            <a:avLst/>
          </a:prstGeom>
          <a:noFill/>
          <a:ln>
            <a:noFill/>
          </a:ln>
        </p:spPr>
        <p:txBody>
          <a:bodyPr spcFirstLastPara="1" wrap="square" lIns="91425" tIns="45700" rIns="91425" bIns="45700" anchor="ctr" anchorCtr="0"/>
          <a:lstStyle>
            <a:lvl1pPr marL="457200" lvl="0" indent="-228600" algn="l">
              <a:spcBef>
                <a:spcPts val="1000"/>
              </a:spcBef>
              <a:spcAft>
                <a:spcPts val="0"/>
              </a:spcAft>
              <a:buSzPts val="1440"/>
              <a:buNone/>
              <a:defRPr sz="18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151" name="Google Shape;151;p12"/>
          <p:cNvSpPr txBox="1">
            <a:spLocks noGrp="1"/>
          </p:cNvSpPr>
          <p:nvPr>
            <p:ph type="dt" idx="10"/>
          </p:nvPr>
        </p:nvSpPr>
        <p:spPr>
          <a:xfrm>
            <a:off x="10653104" y="6391838"/>
            <a:ext cx="990599" cy="304799"/>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 name="Google Shape;152;p12"/>
          <p:cNvSpPr txBox="1">
            <a:spLocks noGrp="1"/>
          </p:cNvSpPr>
          <p:nvPr>
            <p:ph type="ftr" idx="11"/>
          </p:nvPr>
        </p:nvSpPr>
        <p:spPr>
          <a:xfrm>
            <a:off x="561110" y="6391838"/>
            <a:ext cx="3859795" cy="304801"/>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p12"/>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2"/>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ms-MY"/>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Quote with Caption">
  <p:cSld name="Quote with Caption">
    <p:spTree>
      <p:nvGrpSpPr>
        <p:cNvPr id="1" name="Shape 155"/>
        <p:cNvGrpSpPr/>
        <p:nvPr/>
      </p:nvGrpSpPr>
      <p:grpSpPr>
        <a:xfrm>
          <a:off x="0" y="0"/>
          <a:ext cx="0" cy="0"/>
          <a:chOff x="0" y="0"/>
          <a:chExt cx="0" cy="0"/>
        </a:xfrm>
      </p:grpSpPr>
      <p:grpSp>
        <p:nvGrpSpPr>
          <p:cNvPr id="156" name="Google Shape;156;p13"/>
          <p:cNvGrpSpPr/>
          <p:nvPr/>
        </p:nvGrpSpPr>
        <p:grpSpPr>
          <a:xfrm>
            <a:off x="0" y="0"/>
            <a:ext cx="12192000" cy="6858000"/>
            <a:chOff x="0" y="0"/>
            <a:chExt cx="12192000" cy="6858000"/>
          </a:xfrm>
        </p:grpSpPr>
        <p:sp>
          <p:nvSpPr>
            <p:cNvPr id="157" name="Google Shape;157;p13"/>
            <p:cNvSpPr/>
            <p:nvPr/>
          </p:nvSpPr>
          <p:spPr>
            <a:xfrm>
              <a:off x="0" y="0"/>
              <a:ext cx="12192000" cy="6858000"/>
            </a:xfrm>
            <a:prstGeom prst="rect">
              <a:avLst/>
            </a:prstGeom>
            <a:blipFill rotWithShape="1">
              <a:blip r:embed="rId2">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3"/>
            <p:cNvSpPr/>
            <p:nvPr/>
          </p:nvSpPr>
          <p:spPr>
            <a:xfrm>
              <a:off x="0" y="2667000"/>
              <a:ext cx="4191000" cy="4191000"/>
            </a:xfrm>
            <a:prstGeom prst="ellipse">
              <a:avLst/>
            </a:prstGeom>
            <a:gradFill>
              <a:gsLst>
                <a:gs pos="0">
                  <a:srgbClr val="8971E1">
                    <a:alpha val="10980"/>
                  </a:srgbClr>
                </a:gs>
                <a:gs pos="36000">
                  <a:srgbClr val="8971E1">
                    <a:alpha val="9803"/>
                  </a:srgbClr>
                </a:gs>
                <a:gs pos="75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3"/>
            <p:cNvSpPr/>
            <p:nvPr/>
          </p:nvSpPr>
          <p:spPr>
            <a:xfrm>
              <a:off x="0" y="2895600"/>
              <a:ext cx="2362200" cy="2362200"/>
            </a:xfrm>
            <a:prstGeom prst="ellipse">
              <a:avLst/>
            </a:prstGeom>
            <a:gradFill>
              <a:gsLst>
                <a:gs pos="0">
                  <a:srgbClr val="8971E1">
                    <a:alpha val="7843"/>
                  </a:srgbClr>
                </a:gs>
                <a:gs pos="36000">
                  <a:srgbClr val="8971E1">
                    <a:alpha val="7843"/>
                  </a:srgbClr>
                </a:gs>
                <a:gs pos="72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3"/>
            <p:cNvSpPr/>
            <p:nvPr/>
          </p:nvSpPr>
          <p:spPr>
            <a:xfrm>
              <a:off x="8609012" y="5867400"/>
              <a:ext cx="990600" cy="990600"/>
            </a:xfrm>
            <a:prstGeom prst="ellipse">
              <a:avLst/>
            </a:prstGeom>
            <a:gradFill>
              <a:gsLst>
                <a:gs pos="0">
                  <a:srgbClr val="8971E1">
                    <a:alpha val="13725"/>
                  </a:srgbClr>
                </a:gs>
                <a:gs pos="36000">
                  <a:srgbClr val="8971E1">
                    <a:alpha val="6666"/>
                  </a:srgbClr>
                </a:gs>
                <a:gs pos="66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3"/>
            <p:cNvSpPr/>
            <p:nvPr/>
          </p:nvSpPr>
          <p:spPr>
            <a:xfrm>
              <a:off x="8609012" y="1676400"/>
              <a:ext cx="2819400" cy="2819400"/>
            </a:xfrm>
            <a:prstGeom prst="ellipse">
              <a:avLst/>
            </a:prstGeom>
            <a:gradFill>
              <a:gsLst>
                <a:gs pos="0">
                  <a:srgbClr val="8971E1">
                    <a:alpha val="6666"/>
                  </a:srgbClr>
                </a:gs>
                <a:gs pos="36000">
                  <a:srgbClr val="8971E1">
                    <a:alpha val="5882"/>
                  </a:srgbClr>
                </a:gs>
                <a:gs pos="69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3"/>
            <p:cNvSpPr/>
            <p:nvPr/>
          </p:nvSpPr>
          <p:spPr>
            <a:xfrm>
              <a:off x="7999412" y="8464"/>
              <a:ext cx="1600200" cy="1600200"/>
            </a:xfrm>
            <a:prstGeom prst="ellipse">
              <a:avLst/>
            </a:prstGeom>
            <a:gradFill>
              <a:gsLst>
                <a:gs pos="0">
                  <a:srgbClr val="8971E1">
                    <a:alpha val="13725"/>
                  </a:srgbClr>
                </a:gs>
                <a:gs pos="36000">
                  <a:srgbClr val="8971E1">
                    <a:alpha val="6666"/>
                  </a:srgbClr>
                </a:gs>
                <a:gs pos="73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3"/>
            <p:cNvSpPr/>
            <p:nvPr/>
          </p:nvSpPr>
          <p:spPr>
            <a:xfrm rot="-589932">
              <a:off x="8490951" y="4185117"/>
              <a:ext cx="3299407" cy="440924"/>
            </a:xfrm>
            <a:custGeom>
              <a:avLst/>
              <a:gdLst/>
              <a:ahLst/>
              <a:cxnLst/>
              <a:rect l="l" t="t" r="r" b="b"/>
              <a:pathLst>
                <a:path w="10000" h="5291" extrusionOk="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3"/>
            <p:cNvSpPr/>
            <p:nvPr/>
          </p:nvSpPr>
          <p:spPr>
            <a:xfrm>
              <a:off x="455612" y="4241801"/>
              <a:ext cx="11277600" cy="2337161"/>
            </a:xfrm>
            <a:custGeom>
              <a:avLst/>
              <a:gdLst/>
              <a:ahLst/>
              <a:cxnLst/>
              <a:rect l="l" t="t" r="r" b="b"/>
              <a:pathLst>
                <a:path w="10000" h="8000" extrusionOk="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lt1"/>
            </a:solidFill>
            <a:ln>
              <a:noFill/>
            </a:ln>
          </p:spPr>
        </p:sp>
        <p:sp>
          <p:nvSpPr>
            <p:cNvPr id="165" name="Google Shape;165;p13"/>
            <p:cNvSpPr/>
            <p:nvPr/>
          </p:nvSpPr>
          <p:spPr>
            <a:xfrm>
              <a:off x="0" y="1587"/>
              <a:ext cx="12192000" cy="6856413"/>
            </a:xfrm>
            <a:custGeom>
              <a:avLst/>
              <a:gdLst/>
              <a:ahLst/>
              <a:cxnLst/>
              <a:rect l="l" t="t" r="r" b="b"/>
              <a:pathLst>
                <a:path w="15356" h="8638" extrusionOk="0">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166" name="Google Shape;166;p13"/>
          <p:cNvSpPr txBox="1"/>
          <p:nvPr/>
        </p:nvSpPr>
        <p:spPr>
          <a:xfrm>
            <a:off x="881566" y="607336"/>
            <a:ext cx="801912" cy="156966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ms-MY" sz="9600" b="0" i="0" u="none" strike="noStrike" cap="none">
                <a:solidFill>
                  <a:srgbClr val="EE80BC"/>
                </a:solidFill>
                <a:latin typeface="Arial"/>
                <a:ea typeface="Arial"/>
                <a:cs typeface="Arial"/>
                <a:sym typeface="Arial"/>
              </a:rPr>
              <a:t>“</a:t>
            </a:r>
            <a:endParaRPr/>
          </a:p>
        </p:txBody>
      </p:sp>
      <p:sp>
        <p:nvSpPr>
          <p:cNvPr id="167" name="Google Shape;167;p13"/>
          <p:cNvSpPr txBox="1"/>
          <p:nvPr/>
        </p:nvSpPr>
        <p:spPr>
          <a:xfrm>
            <a:off x="9884458" y="2613787"/>
            <a:ext cx="652763" cy="156966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ms-MY" sz="9600" b="0" i="0" u="none" strike="noStrike" cap="none">
                <a:solidFill>
                  <a:srgbClr val="EE80BC"/>
                </a:solidFill>
                <a:latin typeface="Arial"/>
                <a:ea typeface="Arial"/>
                <a:cs typeface="Arial"/>
                <a:sym typeface="Arial"/>
              </a:rPr>
              <a:t>”</a:t>
            </a:r>
            <a:endParaRPr/>
          </a:p>
        </p:txBody>
      </p:sp>
      <p:sp>
        <p:nvSpPr>
          <p:cNvPr id="168" name="Google Shape;168;p13"/>
          <p:cNvSpPr txBox="1">
            <a:spLocks noGrp="1"/>
          </p:cNvSpPr>
          <p:nvPr>
            <p:ph type="title"/>
          </p:nvPr>
        </p:nvSpPr>
        <p:spPr>
          <a:xfrm>
            <a:off x="1581878" y="982134"/>
            <a:ext cx="8453906" cy="2696632"/>
          </a:xfrm>
          <a:prstGeom prst="rect">
            <a:avLst/>
          </a:prstGeom>
          <a:noFill/>
          <a:ln>
            <a:noFill/>
          </a:ln>
        </p:spPr>
        <p:txBody>
          <a:bodyPr spcFirstLastPara="1" wrap="square" lIns="91425" tIns="45700" rIns="91425" bIns="45700" anchor="ctr" anchorCtr="0"/>
          <a:lstStyle>
            <a:lvl1pPr lvl="0" algn="l">
              <a:spcBef>
                <a:spcPts val="0"/>
              </a:spcBef>
              <a:spcAft>
                <a:spcPts val="0"/>
              </a:spcAft>
              <a:buClr>
                <a:schemeClr val="lt2"/>
              </a:buClr>
              <a:buSzPts val="4000"/>
              <a:buFont typeface="Questrial"/>
              <a:buNone/>
              <a:defRPr sz="4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9" name="Google Shape;169;p13"/>
          <p:cNvSpPr txBox="1">
            <a:spLocks noGrp="1"/>
          </p:cNvSpPr>
          <p:nvPr>
            <p:ph type="body" idx="1"/>
          </p:nvPr>
        </p:nvSpPr>
        <p:spPr>
          <a:xfrm>
            <a:off x="1945945" y="3678766"/>
            <a:ext cx="7731219" cy="342174"/>
          </a:xfrm>
          <a:prstGeom prst="rect">
            <a:avLst/>
          </a:prstGeom>
          <a:noFill/>
          <a:ln>
            <a:noFill/>
          </a:ln>
        </p:spPr>
        <p:txBody>
          <a:bodyPr spcFirstLastPara="1" wrap="square" lIns="91425" tIns="45700" rIns="91425" bIns="45700" anchor="t" anchorCtr="0"/>
          <a:lstStyle>
            <a:lvl1pPr marL="457200" lvl="0" indent="-228600" algn="l">
              <a:spcBef>
                <a:spcPts val="1000"/>
              </a:spcBef>
              <a:spcAft>
                <a:spcPts val="0"/>
              </a:spcAft>
              <a:buSzPts val="1120"/>
              <a:buNone/>
              <a:defRPr sz="1400" b="0" i="0" cap="small">
                <a:solidFill>
                  <a:srgbClr val="EE80BC"/>
                </a:solidFill>
                <a:latin typeface="Questrial"/>
                <a:ea typeface="Questrial"/>
                <a:cs typeface="Questrial"/>
                <a:sym typeface="Questrial"/>
              </a:defRPr>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170" name="Google Shape;170;p13"/>
          <p:cNvSpPr txBox="1">
            <a:spLocks noGrp="1"/>
          </p:cNvSpPr>
          <p:nvPr>
            <p:ph type="body" idx="2"/>
          </p:nvPr>
        </p:nvSpPr>
        <p:spPr>
          <a:xfrm>
            <a:off x="1154954" y="5029199"/>
            <a:ext cx="9244897" cy="997857"/>
          </a:xfrm>
          <a:prstGeom prst="rect">
            <a:avLst/>
          </a:prstGeom>
          <a:noFill/>
          <a:ln>
            <a:noFill/>
          </a:ln>
        </p:spPr>
        <p:txBody>
          <a:bodyPr spcFirstLastPara="1" wrap="square" lIns="91425" tIns="45700" rIns="91425" bIns="45700" anchor="ctr" anchorCtr="0"/>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171" name="Google Shape;171;p13"/>
          <p:cNvSpPr txBox="1">
            <a:spLocks noGrp="1"/>
          </p:cNvSpPr>
          <p:nvPr>
            <p:ph type="dt" idx="10"/>
          </p:nvPr>
        </p:nvSpPr>
        <p:spPr>
          <a:xfrm>
            <a:off x="10653104" y="6391838"/>
            <a:ext cx="990599" cy="304799"/>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2" name="Google Shape;172;p13"/>
          <p:cNvSpPr txBox="1">
            <a:spLocks noGrp="1"/>
          </p:cNvSpPr>
          <p:nvPr>
            <p:ph type="ftr" idx="11"/>
          </p:nvPr>
        </p:nvSpPr>
        <p:spPr>
          <a:xfrm>
            <a:off x="561110" y="6391838"/>
            <a:ext cx="3859795" cy="304801"/>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3" name="Google Shape;173;p13"/>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3"/>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ms-MY"/>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Name Card">
  <p:cSld name="Name Card">
    <p:spTree>
      <p:nvGrpSpPr>
        <p:cNvPr id="1" name="Shape 175"/>
        <p:cNvGrpSpPr/>
        <p:nvPr/>
      </p:nvGrpSpPr>
      <p:grpSpPr>
        <a:xfrm>
          <a:off x="0" y="0"/>
          <a:ext cx="0" cy="0"/>
          <a:chOff x="0" y="0"/>
          <a:chExt cx="0" cy="0"/>
        </a:xfrm>
      </p:grpSpPr>
      <p:grpSp>
        <p:nvGrpSpPr>
          <p:cNvPr id="176" name="Google Shape;176;p14"/>
          <p:cNvGrpSpPr/>
          <p:nvPr/>
        </p:nvGrpSpPr>
        <p:grpSpPr>
          <a:xfrm>
            <a:off x="0" y="0"/>
            <a:ext cx="12192000" cy="6858000"/>
            <a:chOff x="0" y="0"/>
            <a:chExt cx="12192000" cy="6858000"/>
          </a:xfrm>
        </p:grpSpPr>
        <p:sp>
          <p:nvSpPr>
            <p:cNvPr id="177" name="Google Shape;177;p14"/>
            <p:cNvSpPr/>
            <p:nvPr/>
          </p:nvSpPr>
          <p:spPr>
            <a:xfrm>
              <a:off x="0" y="0"/>
              <a:ext cx="12192000" cy="6858000"/>
            </a:xfrm>
            <a:prstGeom prst="rect">
              <a:avLst/>
            </a:prstGeom>
            <a:blipFill rotWithShape="1">
              <a:blip r:embed="rId2">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4"/>
            <p:cNvSpPr/>
            <p:nvPr/>
          </p:nvSpPr>
          <p:spPr>
            <a:xfrm>
              <a:off x="0" y="2667000"/>
              <a:ext cx="4191000" cy="4191000"/>
            </a:xfrm>
            <a:prstGeom prst="ellipse">
              <a:avLst/>
            </a:prstGeom>
            <a:gradFill>
              <a:gsLst>
                <a:gs pos="0">
                  <a:srgbClr val="8971E1">
                    <a:alpha val="10980"/>
                  </a:srgbClr>
                </a:gs>
                <a:gs pos="36000">
                  <a:srgbClr val="8971E1">
                    <a:alpha val="9803"/>
                  </a:srgbClr>
                </a:gs>
                <a:gs pos="75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4"/>
            <p:cNvSpPr/>
            <p:nvPr/>
          </p:nvSpPr>
          <p:spPr>
            <a:xfrm>
              <a:off x="0" y="2895600"/>
              <a:ext cx="2362200" cy="2362200"/>
            </a:xfrm>
            <a:prstGeom prst="ellipse">
              <a:avLst/>
            </a:prstGeom>
            <a:gradFill>
              <a:gsLst>
                <a:gs pos="0">
                  <a:srgbClr val="8971E1">
                    <a:alpha val="7843"/>
                  </a:srgbClr>
                </a:gs>
                <a:gs pos="36000">
                  <a:srgbClr val="8971E1">
                    <a:alpha val="7843"/>
                  </a:srgbClr>
                </a:gs>
                <a:gs pos="72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4"/>
            <p:cNvSpPr/>
            <p:nvPr/>
          </p:nvSpPr>
          <p:spPr>
            <a:xfrm>
              <a:off x="8609012" y="5867400"/>
              <a:ext cx="990600" cy="990600"/>
            </a:xfrm>
            <a:prstGeom prst="ellipse">
              <a:avLst/>
            </a:prstGeom>
            <a:gradFill>
              <a:gsLst>
                <a:gs pos="0">
                  <a:srgbClr val="8971E1">
                    <a:alpha val="13725"/>
                  </a:srgbClr>
                </a:gs>
                <a:gs pos="36000">
                  <a:srgbClr val="8971E1">
                    <a:alpha val="6666"/>
                  </a:srgbClr>
                </a:gs>
                <a:gs pos="66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4"/>
            <p:cNvSpPr/>
            <p:nvPr/>
          </p:nvSpPr>
          <p:spPr>
            <a:xfrm>
              <a:off x="8609012" y="1676400"/>
              <a:ext cx="2819400" cy="2819400"/>
            </a:xfrm>
            <a:prstGeom prst="ellipse">
              <a:avLst/>
            </a:prstGeom>
            <a:gradFill>
              <a:gsLst>
                <a:gs pos="0">
                  <a:srgbClr val="8971E1">
                    <a:alpha val="6666"/>
                  </a:srgbClr>
                </a:gs>
                <a:gs pos="36000">
                  <a:srgbClr val="8971E1">
                    <a:alpha val="5882"/>
                  </a:srgbClr>
                </a:gs>
                <a:gs pos="69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4"/>
            <p:cNvSpPr/>
            <p:nvPr/>
          </p:nvSpPr>
          <p:spPr>
            <a:xfrm>
              <a:off x="7999412" y="8464"/>
              <a:ext cx="1600200" cy="1600200"/>
            </a:xfrm>
            <a:prstGeom prst="ellipse">
              <a:avLst/>
            </a:prstGeom>
            <a:gradFill>
              <a:gsLst>
                <a:gs pos="0">
                  <a:srgbClr val="8971E1">
                    <a:alpha val="13725"/>
                  </a:srgbClr>
                </a:gs>
                <a:gs pos="36000">
                  <a:srgbClr val="8971E1">
                    <a:alpha val="6666"/>
                  </a:srgbClr>
                </a:gs>
                <a:gs pos="73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4"/>
            <p:cNvSpPr/>
            <p:nvPr/>
          </p:nvSpPr>
          <p:spPr>
            <a:xfrm rot="-589932">
              <a:off x="8490951" y="4193583"/>
              <a:ext cx="3299407" cy="440924"/>
            </a:xfrm>
            <a:custGeom>
              <a:avLst/>
              <a:gdLst/>
              <a:ahLst/>
              <a:cxnLst/>
              <a:rect l="l" t="t" r="r" b="b"/>
              <a:pathLst>
                <a:path w="10000" h="5291" extrusionOk="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4"/>
            <p:cNvSpPr/>
            <p:nvPr/>
          </p:nvSpPr>
          <p:spPr>
            <a:xfrm>
              <a:off x="455612" y="4241801"/>
              <a:ext cx="11277600" cy="2337161"/>
            </a:xfrm>
            <a:custGeom>
              <a:avLst/>
              <a:gdLst/>
              <a:ahLst/>
              <a:cxnLst/>
              <a:rect l="l" t="t" r="r" b="b"/>
              <a:pathLst>
                <a:path w="10000" h="8000" extrusionOk="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lt1"/>
            </a:solidFill>
            <a:ln>
              <a:noFill/>
            </a:ln>
          </p:spPr>
        </p:sp>
        <p:sp>
          <p:nvSpPr>
            <p:cNvPr id="185" name="Google Shape;185;p14"/>
            <p:cNvSpPr/>
            <p:nvPr/>
          </p:nvSpPr>
          <p:spPr>
            <a:xfrm>
              <a:off x="0" y="1587"/>
              <a:ext cx="12192000" cy="6856413"/>
            </a:xfrm>
            <a:custGeom>
              <a:avLst/>
              <a:gdLst/>
              <a:ahLst/>
              <a:cxnLst/>
              <a:rect l="l" t="t" r="r" b="b"/>
              <a:pathLst>
                <a:path w="15356" h="8638" extrusionOk="0">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186" name="Google Shape;186;p14"/>
          <p:cNvSpPr txBox="1">
            <a:spLocks noGrp="1"/>
          </p:cNvSpPr>
          <p:nvPr>
            <p:ph type="title"/>
          </p:nvPr>
        </p:nvSpPr>
        <p:spPr>
          <a:xfrm>
            <a:off x="1154954" y="2370667"/>
            <a:ext cx="8825660" cy="1822514"/>
          </a:xfrm>
          <a:prstGeom prst="rect">
            <a:avLst/>
          </a:prstGeom>
          <a:noFill/>
          <a:ln>
            <a:noFill/>
          </a:ln>
        </p:spPr>
        <p:txBody>
          <a:bodyPr spcFirstLastPara="1" wrap="square" lIns="91425" tIns="45700" rIns="91425" bIns="45700" anchor="b" anchorCtr="0"/>
          <a:lstStyle>
            <a:lvl1pPr lvl="0" algn="l">
              <a:spcBef>
                <a:spcPts val="0"/>
              </a:spcBef>
              <a:spcAft>
                <a:spcPts val="0"/>
              </a:spcAft>
              <a:buClr>
                <a:schemeClr val="lt2"/>
              </a:buClr>
              <a:buSzPts val="4000"/>
              <a:buFont typeface="Questrial"/>
              <a:buNone/>
              <a:defRPr sz="40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7" name="Google Shape;187;p14"/>
          <p:cNvSpPr txBox="1">
            <a:spLocks noGrp="1"/>
          </p:cNvSpPr>
          <p:nvPr>
            <p:ph type="body" idx="1"/>
          </p:nvPr>
        </p:nvSpPr>
        <p:spPr>
          <a:xfrm>
            <a:off x="1154954" y="5024967"/>
            <a:ext cx="8825659" cy="860400"/>
          </a:xfrm>
          <a:prstGeom prst="rect">
            <a:avLst/>
          </a:prstGeom>
          <a:noFill/>
          <a:ln>
            <a:noFill/>
          </a:ln>
        </p:spPr>
        <p:txBody>
          <a:bodyPr spcFirstLastPara="1" wrap="square" lIns="91425" tIns="45700" rIns="91425" bIns="45700" anchor="t" anchorCtr="0"/>
          <a:lstStyle>
            <a:lvl1pPr marL="457200" lvl="0" indent="-228600" algn="l">
              <a:spcBef>
                <a:spcPts val="1000"/>
              </a:spcBef>
              <a:spcAft>
                <a:spcPts val="0"/>
              </a:spcAft>
              <a:buSzPts val="1600"/>
              <a:buNone/>
              <a:defRPr sz="2000" cap="none">
                <a:solidFill>
                  <a:srgbClr val="EE80BC"/>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88" name="Google Shape;188;p14"/>
          <p:cNvSpPr txBox="1">
            <a:spLocks noGrp="1"/>
          </p:cNvSpPr>
          <p:nvPr>
            <p:ph type="dt" idx="10"/>
          </p:nvPr>
        </p:nvSpPr>
        <p:spPr>
          <a:xfrm>
            <a:off x="10653104" y="6391838"/>
            <a:ext cx="990599" cy="304799"/>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9" name="Google Shape;189;p14"/>
          <p:cNvSpPr txBox="1">
            <a:spLocks noGrp="1"/>
          </p:cNvSpPr>
          <p:nvPr>
            <p:ph type="ftr" idx="11"/>
          </p:nvPr>
        </p:nvSpPr>
        <p:spPr>
          <a:xfrm>
            <a:off x="561110" y="6391838"/>
            <a:ext cx="3859795" cy="304801"/>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0" name="Google Shape;190;p14"/>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4"/>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ms-MY"/>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192"/>
        <p:cNvGrpSpPr/>
        <p:nvPr/>
      </p:nvGrpSpPr>
      <p:grpSpPr>
        <a:xfrm>
          <a:off x="0" y="0"/>
          <a:ext cx="0" cy="0"/>
          <a:chOff x="0" y="0"/>
          <a:chExt cx="0" cy="0"/>
        </a:xfrm>
      </p:grpSpPr>
      <p:sp>
        <p:nvSpPr>
          <p:cNvPr id="193" name="Google Shape;193;p15"/>
          <p:cNvSpPr txBox="1">
            <a:spLocks noGrp="1"/>
          </p:cNvSpPr>
          <p:nvPr>
            <p:ph type="title"/>
          </p:nvPr>
        </p:nvSpPr>
        <p:spPr>
          <a:xfrm>
            <a:off x="1154954" y="973668"/>
            <a:ext cx="8825659" cy="706964"/>
          </a:xfrm>
          <a:prstGeom prst="rect">
            <a:avLst/>
          </a:prstGeom>
          <a:noFill/>
          <a:ln>
            <a:noFill/>
          </a:ln>
        </p:spPr>
        <p:txBody>
          <a:bodyPr spcFirstLastPara="1" wrap="square" lIns="91425" tIns="45700" rIns="91425" bIns="45700" anchor="ctr" anchorCtr="0"/>
          <a:lstStyle>
            <a:lvl1pPr lvl="0" algn="l">
              <a:spcBef>
                <a:spcPts val="0"/>
              </a:spcBef>
              <a:spcAft>
                <a:spcPts val="0"/>
              </a:spcAft>
              <a:buClr>
                <a:schemeClr val="lt2"/>
              </a:buClr>
              <a:buSzPts val="3600"/>
              <a:buFont typeface="Questrial"/>
              <a:buNone/>
              <a:defRPr sz="36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4" name="Google Shape;194;p15"/>
          <p:cNvSpPr txBox="1">
            <a:spLocks noGrp="1"/>
          </p:cNvSpPr>
          <p:nvPr>
            <p:ph type="body" idx="1"/>
          </p:nvPr>
        </p:nvSpPr>
        <p:spPr>
          <a:xfrm>
            <a:off x="1154954" y="2603502"/>
            <a:ext cx="3141878" cy="576262"/>
          </a:xfrm>
          <a:prstGeom prst="rect">
            <a:avLst/>
          </a:prstGeom>
          <a:noFill/>
          <a:ln>
            <a:noFill/>
          </a:ln>
        </p:spPr>
        <p:txBody>
          <a:bodyPr spcFirstLastPara="1" wrap="square" lIns="91425" tIns="45700" rIns="91425" bIns="45700" anchor="b" anchorCtr="0"/>
          <a:lstStyle>
            <a:lvl1pPr marL="457200" lvl="0" indent="-228600" algn="l">
              <a:spcBef>
                <a:spcPts val="1000"/>
              </a:spcBef>
              <a:spcAft>
                <a:spcPts val="0"/>
              </a:spcAft>
              <a:buSzPts val="1920"/>
              <a:buNone/>
              <a:defRPr sz="2400" b="0">
                <a:solidFill>
                  <a:srgbClr val="EE80BC"/>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195" name="Google Shape;195;p15"/>
          <p:cNvSpPr txBox="1">
            <a:spLocks noGrp="1"/>
          </p:cNvSpPr>
          <p:nvPr>
            <p:ph type="body" idx="2"/>
          </p:nvPr>
        </p:nvSpPr>
        <p:spPr>
          <a:xfrm>
            <a:off x="1154953" y="3179764"/>
            <a:ext cx="3141879" cy="2847293"/>
          </a:xfrm>
          <a:prstGeom prst="rect">
            <a:avLst/>
          </a:prstGeom>
          <a:noFill/>
          <a:ln>
            <a:noFill/>
          </a:ln>
        </p:spPr>
        <p:txBody>
          <a:bodyPr spcFirstLastPara="1" wrap="square" lIns="91425" tIns="45700" rIns="91425" bIns="45700" anchor="t" anchorCtr="0"/>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196" name="Google Shape;196;p15"/>
          <p:cNvSpPr txBox="1">
            <a:spLocks noGrp="1"/>
          </p:cNvSpPr>
          <p:nvPr>
            <p:ph type="body" idx="3"/>
          </p:nvPr>
        </p:nvSpPr>
        <p:spPr>
          <a:xfrm>
            <a:off x="4512721" y="2603500"/>
            <a:ext cx="3147009" cy="576262"/>
          </a:xfrm>
          <a:prstGeom prst="rect">
            <a:avLst/>
          </a:prstGeom>
          <a:noFill/>
          <a:ln>
            <a:noFill/>
          </a:ln>
        </p:spPr>
        <p:txBody>
          <a:bodyPr spcFirstLastPara="1" wrap="square" lIns="91425" tIns="45700" rIns="91425" bIns="45700" anchor="b" anchorCtr="0"/>
          <a:lstStyle>
            <a:lvl1pPr marL="457200" lvl="0" indent="-228600" algn="l">
              <a:spcBef>
                <a:spcPts val="1000"/>
              </a:spcBef>
              <a:spcAft>
                <a:spcPts val="0"/>
              </a:spcAft>
              <a:buSzPts val="1920"/>
              <a:buNone/>
              <a:defRPr sz="2400" b="0">
                <a:solidFill>
                  <a:srgbClr val="EE80BC"/>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197" name="Google Shape;197;p15"/>
          <p:cNvSpPr txBox="1">
            <a:spLocks noGrp="1"/>
          </p:cNvSpPr>
          <p:nvPr>
            <p:ph type="body" idx="4"/>
          </p:nvPr>
        </p:nvSpPr>
        <p:spPr>
          <a:xfrm>
            <a:off x="4512721" y="3179763"/>
            <a:ext cx="3147009" cy="2847293"/>
          </a:xfrm>
          <a:prstGeom prst="rect">
            <a:avLst/>
          </a:prstGeom>
          <a:noFill/>
          <a:ln>
            <a:noFill/>
          </a:ln>
        </p:spPr>
        <p:txBody>
          <a:bodyPr spcFirstLastPara="1" wrap="square" lIns="91425" tIns="45700" rIns="91425" bIns="45700" anchor="t" anchorCtr="0"/>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198" name="Google Shape;198;p15"/>
          <p:cNvSpPr txBox="1">
            <a:spLocks noGrp="1"/>
          </p:cNvSpPr>
          <p:nvPr>
            <p:ph type="body" idx="5"/>
          </p:nvPr>
        </p:nvSpPr>
        <p:spPr>
          <a:xfrm>
            <a:off x="7888135" y="2603501"/>
            <a:ext cx="3145730" cy="576262"/>
          </a:xfrm>
          <a:prstGeom prst="rect">
            <a:avLst/>
          </a:prstGeom>
          <a:noFill/>
          <a:ln>
            <a:noFill/>
          </a:ln>
        </p:spPr>
        <p:txBody>
          <a:bodyPr spcFirstLastPara="1" wrap="square" lIns="91425" tIns="45700" rIns="91425" bIns="45700" anchor="b" anchorCtr="0"/>
          <a:lstStyle>
            <a:lvl1pPr marL="457200" lvl="0" indent="-228600" algn="l">
              <a:spcBef>
                <a:spcPts val="1000"/>
              </a:spcBef>
              <a:spcAft>
                <a:spcPts val="0"/>
              </a:spcAft>
              <a:buSzPts val="1920"/>
              <a:buNone/>
              <a:defRPr sz="2400" b="0">
                <a:solidFill>
                  <a:srgbClr val="EE80BC"/>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199" name="Google Shape;199;p15"/>
          <p:cNvSpPr txBox="1">
            <a:spLocks noGrp="1"/>
          </p:cNvSpPr>
          <p:nvPr>
            <p:ph type="body" idx="6"/>
          </p:nvPr>
        </p:nvSpPr>
        <p:spPr>
          <a:xfrm>
            <a:off x="7888329" y="3179762"/>
            <a:ext cx="3145536" cy="2847293"/>
          </a:xfrm>
          <a:prstGeom prst="rect">
            <a:avLst/>
          </a:prstGeom>
          <a:noFill/>
          <a:ln>
            <a:noFill/>
          </a:ln>
        </p:spPr>
        <p:txBody>
          <a:bodyPr spcFirstLastPara="1" wrap="square" lIns="91425" tIns="45700" rIns="91425" bIns="45700" anchor="t" anchorCtr="0"/>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cxnSp>
        <p:nvCxnSpPr>
          <p:cNvPr id="200" name="Google Shape;200;p15"/>
          <p:cNvCxnSpPr/>
          <p:nvPr/>
        </p:nvCxnSpPr>
        <p:spPr>
          <a:xfrm>
            <a:off x="4403971" y="2569633"/>
            <a:ext cx="0" cy="3492499"/>
          </a:xfrm>
          <a:prstGeom prst="straightConnector1">
            <a:avLst/>
          </a:prstGeom>
          <a:noFill/>
          <a:ln w="12700" cap="flat" cmpd="sng">
            <a:solidFill>
              <a:schemeClr val="accent1">
                <a:alpha val="40000"/>
              </a:schemeClr>
            </a:solidFill>
            <a:prstDash val="solid"/>
            <a:round/>
            <a:headEnd type="none" w="sm" len="sm"/>
            <a:tailEnd type="none" w="sm" len="sm"/>
          </a:ln>
        </p:spPr>
      </p:cxnSp>
      <p:cxnSp>
        <p:nvCxnSpPr>
          <p:cNvPr id="201" name="Google Shape;201;p15"/>
          <p:cNvCxnSpPr/>
          <p:nvPr/>
        </p:nvCxnSpPr>
        <p:spPr>
          <a:xfrm>
            <a:off x="7772401" y="2569633"/>
            <a:ext cx="0" cy="3492499"/>
          </a:xfrm>
          <a:prstGeom prst="straightConnector1">
            <a:avLst/>
          </a:prstGeom>
          <a:noFill/>
          <a:ln w="12700" cap="flat" cmpd="sng">
            <a:solidFill>
              <a:schemeClr val="accent1">
                <a:alpha val="40000"/>
              </a:schemeClr>
            </a:solidFill>
            <a:prstDash val="solid"/>
            <a:round/>
            <a:headEnd type="none" w="sm" len="sm"/>
            <a:tailEnd type="none" w="sm" len="sm"/>
          </a:ln>
        </p:spPr>
      </p:cxnSp>
      <p:sp>
        <p:nvSpPr>
          <p:cNvPr id="202" name="Google Shape;202;p15"/>
          <p:cNvSpPr txBox="1">
            <a:spLocks noGrp="1"/>
          </p:cNvSpPr>
          <p:nvPr>
            <p:ph type="dt" idx="10"/>
          </p:nvPr>
        </p:nvSpPr>
        <p:spPr>
          <a:xfrm>
            <a:off x="10653104" y="6391838"/>
            <a:ext cx="990599" cy="304799"/>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3" name="Google Shape;203;p15"/>
          <p:cNvSpPr txBox="1">
            <a:spLocks noGrp="1"/>
          </p:cNvSpPr>
          <p:nvPr>
            <p:ph type="ftr" idx="11"/>
          </p:nvPr>
        </p:nvSpPr>
        <p:spPr>
          <a:xfrm>
            <a:off x="561110" y="6391838"/>
            <a:ext cx="3859795" cy="304801"/>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4" name="Google Shape;204;p15"/>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ms-MY"/>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 Picture Column">
  <p:cSld name="3 Picture Column">
    <p:spTree>
      <p:nvGrpSpPr>
        <p:cNvPr id="1" name="Shape 205"/>
        <p:cNvGrpSpPr/>
        <p:nvPr/>
      </p:nvGrpSpPr>
      <p:grpSpPr>
        <a:xfrm>
          <a:off x="0" y="0"/>
          <a:ext cx="0" cy="0"/>
          <a:chOff x="0" y="0"/>
          <a:chExt cx="0" cy="0"/>
        </a:xfrm>
      </p:grpSpPr>
      <p:sp>
        <p:nvSpPr>
          <p:cNvPr id="206" name="Google Shape;206;p16"/>
          <p:cNvSpPr txBox="1">
            <a:spLocks noGrp="1"/>
          </p:cNvSpPr>
          <p:nvPr>
            <p:ph type="title"/>
          </p:nvPr>
        </p:nvSpPr>
        <p:spPr>
          <a:xfrm>
            <a:off x="1154954" y="973668"/>
            <a:ext cx="8825659" cy="706964"/>
          </a:xfrm>
          <a:prstGeom prst="rect">
            <a:avLst/>
          </a:prstGeom>
          <a:noFill/>
          <a:ln>
            <a:noFill/>
          </a:ln>
        </p:spPr>
        <p:txBody>
          <a:bodyPr spcFirstLastPara="1" wrap="square" lIns="91425" tIns="45700" rIns="91425" bIns="45700" anchor="ctr" anchorCtr="0"/>
          <a:lstStyle>
            <a:lvl1pPr lvl="0" algn="l">
              <a:spcBef>
                <a:spcPts val="0"/>
              </a:spcBef>
              <a:spcAft>
                <a:spcPts val="0"/>
              </a:spcAft>
              <a:buClr>
                <a:schemeClr val="lt2"/>
              </a:buClr>
              <a:buSzPts val="3600"/>
              <a:buFont typeface="Questrial"/>
              <a:buNone/>
              <a:defRPr sz="36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7" name="Google Shape;207;p16"/>
          <p:cNvSpPr txBox="1">
            <a:spLocks noGrp="1"/>
          </p:cNvSpPr>
          <p:nvPr>
            <p:ph type="body" idx="1"/>
          </p:nvPr>
        </p:nvSpPr>
        <p:spPr>
          <a:xfrm>
            <a:off x="1154954" y="4532844"/>
            <a:ext cx="3050438" cy="576262"/>
          </a:xfrm>
          <a:prstGeom prst="rect">
            <a:avLst/>
          </a:prstGeom>
          <a:noFill/>
          <a:ln>
            <a:noFill/>
          </a:ln>
        </p:spPr>
        <p:txBody>
          <a:bodyPr spcFirstLastPara="1" wrap="square" lIns="91425" tIns="45700" rIns="91425" bIns="45700" anchor="b" anchorCtr="0"/>
          <a:lstStyle>
            <a:lvl1pPr marL="457200" lvl="0" indent="-228600" algn="l">
              <a:spcBef>
                <a:spcPts val="1000"/>
              </a:spcBef>
              <a:spcAft>
                <a:spcPts val="0"/>
              </a:spcAft>
              <a:buSzPts val="1920"/>
              <a:buNone/>
              <a:defRPr sz="2400" b="0">
                <a:solidFill>
                  <a:srgbClr val="EE80BC"/>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208" name="Google Shape;208;p16"/>
          <p:cNvSpPr>
            <a:spLocks noGrp="1"/>
          </p:cNvSpPr>
          <p:nvPr>
            <p:ph type="pic" idx="2"/>
          </p:nvPr>
        </p:nvSpPr>
        <p:spPr>
          <a:xfrm>
            <a:off x="1334553" y="2603500"/>
            <a:ext cx="2691242" cy="1591510"/>
          </a:xfrm>
          <a:prstGeom prst="roundRect">
            <a:avLst>
              <a:gd name="adj" fmla="val 1858"/>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lstStyle>
            <a:lvl1pPr marR="0" lvl="0" algn="ctr"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1pPr>
            <a:lvl2pPr marR="0" lvl="1"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2pPr>
            <a:lvl3pPr marR="0" lvl="2"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3pPr>
            <a:lvl4pPr marR="0" lvl="3"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4pPr>
            <a:lvl5pPr marR="0" lvl="4"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5pPr>
            <a:lvl6pPr marR="0" lvl="5"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6pPr>
            <a:lvl7pPr marR="0" lvl="6"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7pPr>
            <a:lvl8pPr marR="0" lvl="7"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8pPr>
            <a:lvl9pPr marR="0" lvl="8"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9pPr>
          </a:lstStyle>
          <a:p>
            <a:endParaRPr/>
          </a:p>
        </p:txBody>
      </p:sp>
      <p:sp>
        <p:nvSpPr>
          <p:cNvPr id="209" name="Google Shape;209;p16"/>
          <p:cNvSpPr txBox="1">
            <a:spLocks noGrp="1"/>
          </p:cNvSpPr>
          <p:nvPr>
            <p:ph type="body" idx="3"/>
          </p:nvPr>
        </p:nvSpPr>
        <p:spPr>
          <a:xfrm>
            <a:off x="1154954" y="5109106"/>
            <a:ext cx="3050438" cy="917952"/>
          </a:xfrm>
          <a:prstGeom prst="rect">
            <a:avLst/>
          </a:prstGeom>
          <a:noFill/>
          <a:ln>
            <a:noFill/>
          </a:ln>
        </p:spPr>
        <p:txBody>
          <a:bodyPr spcFirstLastPara="1" wrap="square" lIns="91425" tIns="45700" rIns="91425" bIns="45700" anchor="t" anchorCtr="0"/>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210" name="Google Shape;210;p16"/>
          <p:cNvSpPr txBox="1">
            <a:spLocks noGrp="1"/>
          </p:cNvSpPr>
          <p:nvPr>
            <p:ph type="body" idx="4"/>
          </p:nvPr>
        </p:nvSpPr>
        <p:spPr>
          <a:xfrm>
            <a:off x="4568865" y="4532844"/>
            <a:ext cx="3050438" cy="576263"/>
          </a:xfrm>
          <a:prstGeom prst="rect">
            <a:avLst/>
          </a:prstGeom>
          <a:noFill/>
          <a:ln>
            <a:noFill/>
          </a:ln>
        </p:spPr>
        <p:txBody>
          <a:bodyPr spcFirstLastPara="1" wrap="square" lIns="91425" tIns="45700" rIns="91425" bIns="45700" anchor="b" anchorCtr="0"/>
          <a:lstStyle>
            <a:lvl1pPr marL="457200" lvl="0" indent="-228600" algn="l">
              <a:spcBef>
                <a:spcPts val="1000"/>
              </a:spcBef>
              <a:spcAft>
                <a:spcPts val="0"/>
              </a:spcAft>
              <a:buSzPts val="1920"/>
              <a:buNone/>
              <a:defRPr sz="2400" b="0">
                <a:solidFill>
                  <a:srgbClr val="EE80BC"/>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211" name="Google Shape;211;p16"/>
          <p:cNvSpPr>
            <a:spLocks noGrp="1"/>
          </p:cNvSpPr>
          <p:nvPr>
            <p:ph type="pic" idx="5"/>
          </p:nvPr>
        </p:nvSpPr>
        <p:spPr>
          <a:xfrm>
            <a:off x="4748462" y="2603500"/>
            <a:ext cx="2691243" cy="1591510"/>
          </a:xfrm>
          <a:prstGeom prst="roundRect">
            <a:avLst>
              <a:gd name="adj" fmla="val 1858"/>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lstStyle>
            <a:lvl1pPr marR="0" lvl="0" algn="ctr"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1pPr>
            <a:lvl2pPr marR="0" lvl="1"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2pPr>
            <a:lvl3pPr marR="0" lvl="2"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3pPr>
            <a:lvl4pPr marR="0" lvl="3"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4pPr>
            <a:lvl5pPr marR="0" lvl="4"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5pPr>
            <a:lvl6pPr marR="0" lvl="5"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6pPr>
            <a:lvl7pPr marR="0" lvl="6"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7pPr>
            <a:lvl8pPr marR="0" lvl="7"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8pPr>
            <a:lvl9pPr marR="0" lvl="8"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9pPr>
          </a:lstStyle>
          <a:p>
            <a:endParaRPr/>
          </a:p>
        </p:txBody>
      </p:sp>
      <p:sp>
        <p:nvSpPr>
          <p:cNvPr id="212" name="Google Shape;212;p16"/>
          <p:cNvSpPr txBox="1">
            <a:spLocks noGrp="1"/>
          </p:cNvSpPr>
          <p:nvPr>
            <p:ph type="body" idx="6"/>
          </p:nvPr>
        </p:nvSpPr>
        <p:spPr>
          <a:xfrm>
            <a:off x="4570172" y="5109105"/>
            <a:ext cx="3050438" cy="917952"/>
          </a:xfrm>
          <a:prstGeom prst="rect">
            <a:avLst/>
          </a:prstGeom>
          <a:noFill/>
          <a:ln>
            <a:noFill/>
          </a:ln>
        </p:spPr>
        <p:txBody>
          <a:bodyPr spcFirstLastPara="1" wrap="square" lIns="91425" tIns="45700" rIns="91425" bIns="45700" anchor="t" anchorCtr="0"/>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213" name="Google Shape;213;p16"/>
          <p:cNvSpPr txBox="1">
            <a:spLocks noGrp="1"/>
          </p:cNvSpPr>
          <p:nvPr>
            <p:ph type="body" idx="7"/>
          </p:nvPr>
        </p:nvSpPr>
        <p:spPr>
          <a:xfrm>
            <a:off x="7982775" y="4532845"/>
            <a:ext cx="3051095" cy="576262"/>
          </a:xfrm>
          <a:prstGeom prst="rect">
            <a:avLst/>
          </a:prstGeom>
          <a:noFill/>
          <a:ln>
            <a:noFill/>
          </a:ln>
        </p:spPr>
        <p:txBody>
          <a:bodyPr spcFirstLastPara="1" wrap="square" lIns="91425" tIns="45700" rIns="91425" bIns="45700" anchor="b" anchorCtr="0"/>
          <a:lstStyle>
            <a:lvl1pPr marL="457200" lvl="0" indent="-228600" algn="l">
              <a:spcBef>
                <a:spcPts val="1000"/>
              </a:spcBef>
              <a:spcAft>
                <a:spcPts val="0"/>
              </a:spcAft>
              <a:buSzPts val="1920"/>
              <a:buNone/>
              <a:defRPr sz="2400" b="0">
                <a:solidFill>
                  <a:srgbClr val="EE80BC"/>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214" name="Google Shape;214;p16"/>
          <p:cNvSpPr>
            <a:spLocks noGrp="1"/>
          </p:cNvSpPr>
          <p:nvPr>
            <p:ph type="pic" idx="8"/>
          </p:nvPr>
        </p:nvSpPr>
        <p:spPr>
          <a:xfrm>
            <a:off x="8163031" y="2603500"/>
            <a:ext cx="2691242" cy="1591510"/>
          </a:xfrm>
          <a:prstGeom prst="roundRect">
            <a:avLst>
              <a:gd name="adj" fmla="val 1858"/>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lstStyle>
            <a:lvl1pPr marR="0" lvl="0" algn="ctr"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1pPr>
            <a:lvl2pPr marR="0" lvl="1"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2pPr>
            <a:lvl3pPr marR="0" lvl="2"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3pPr>
            <a:lvl4pPr marR="0" lvl="3"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4pPr>
            <a:lvl5pPr marR="0" lvl="4"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5pPr>
            <a:lvl6pPr marR="0" lvl="5"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6pPr>
            <a:lvl7pPr marR="0" lvl="6"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7pPr>
            <a:lvl8pPr marR="0" lvl="7"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8pPr>
            <a:lvl9pPr marR="0" lvl="8"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9pPr>
          </a:lstStyle>
          <a:p>
            <a:endParaRPr/>
          </a:p>
        </p:txBody>
      </p:sp>
      <p:sp>
        <p:nvSpPr>
          <p:cNvPr id="215" name="Google Shape;215;p16"/>
          <p:cNvSpPr txBox="1">
            <a:spLocks noGrp="1"/>
          </p:cNvSpPr>
          <p:nvPr>
            <p:ph type="body" idx="9"/>
          </p:nvPr>
        </p:nvSpPr>
        <p:spPr>
          <a:xfrm>
            <a:off x="7982775" y="5109104"/>
            <a:ext cx="3051096" cy="917952"/>
          </a:xfrm>
          <a:prstGeom prst="rect">
            <a:avLst/>
          </a:prstGeom>
          <a:noFill/>
          <a:ln>
            <a:noFill/>
          </a:ln>
        </p:spPr>
        <p:txBody>
          <a:bodyPr spcFirstLastPara="1" wrap="square" lIns="91425" tIns="45700" rIns="91425" bIns="45700" anchor="t" anchorCtr="0"/>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cxnSp>
        <p:nvCxnSpPr>
          <p:cNvPr id="216" name="Google Shape;216;p16"/>
          <p:cNvCxnSpPr/>
          <p:nvPr/>
        </p:nvCxnSpPr>
        <p:spPr>
          <a:xfrm>
            <a:off x="4405831" y="2569633"/>
            <a:ext cx="0" cy="3492499"/>
          </a:xfrm>
          <a:prstGeom prst="straightConnector1">
            <a:avLst/>
          </a:prstGeom>
          <a:noFill/>
          <a:ln w="12700" cap="flat" cmpd="sng">
            <a:solidFill>
              <a:schemeClr val="accent1">
                <a:alpha val="40000"/>
              </a:schemeClr>
            </a:solidFill>
            <a:prstDash val="solid"/>
            <a:round/>
            <a:headEnd type="none" w="sm" len="sm"/>
            <a:tailEnd type="none" w="sm" len="sm"/>
          </a:ln>
        </p:spPr>
      </p:cxnSp>
      <p:cxnSp>
        <p:nvCxnSpPr>
          <p:cNvPr id="217" name="Google Shape;217;p16"/>
          <p:cNvCxnSpPr/>
          <p:nvPr/>
        </p:nvCxnSpPr>
        <p:spPr>
          <a:xfrm>
            <a:off x="7797802" y="2569633"/>
            <a:ext cx="0" cy="3492499"/>
          </a:xfrm>
          <a:prstGeom prst="straightConnector1">
            <a:avLst/>
          </a:prstGeom>
          <a:noFill/>
          <a:ln w="12700" cap="flat" cmpd="sng">
            <a:solidFill>
              <a:schemeClr val="accent1">
                <a:alpha val="40000"/>
              </a:schemeClr>
            </a:solidFill>
            <a:prstDash val="solid"/>
            <a:round/>
            <a:headEnd type="none" w="sm" len="sm"/>
            <a:tailEnd type="none" w="sm" len="sm"/>
          </a:ln>
        </p:spPr>
      </p:cxnSp>
      <p:sp>
        <p:nvSpPr>
          <p:cNvPr id="218" name="Google Shape;218;p16"/>
          <p:cNvSpPr txBox="1">
            <a:spLocks noGrp="1"/>
          </p:cNvSpPr>
          <p:nvPr>
            <p:ph type="dt" idx="10"/>
          </p:nvPr>
        </p:nvSpPr>
        <p:spPr>
          <a:xfrm>
            <a:off x="10653104" y="6391838"/>
            <a:ext cx="990599" cy="304799"/>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9" name="Google Shape;219;p16"/>
          <p:cNvSpPr txBox="1">
            <a:spLocks noGrp="1"/>
          </p:cNvSpPr>
          <p:nvPr>
            <p:ph type="ftr" idx="11"/>
          </p:nvPr>
        </p:nvSpPr>
        <p:spPr>
          <a:xfrm>
            <a:off x="561111" y="6391838"/>
            <a:ext cx="3644282" cy="304801"/>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0" name="Google Shape;220;p16"/>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ms-MY"/>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21"/>
        <p:cNvGrpSpPr/>
        <p:nvPr/>
      </p:nvGrpSpPr>
      <p:grpSpPr>
        <a:xfrm>
          <a:off x="0" y="0"/>
          <a:ext cx="0" cy="0"/>
          <a:chOff x="0" y="0"/>
          <a:chExt cx="0" cy="0"/>
        </a:xfrm>
      </p:grpSpPr>
      <p:sp>
        <p:nvSpPr>
          <p:cNvPr id="222" name="Google Shape;222;p17"/>
          <p:cNvSpPr txBox="1">
            <a:spLocks noGrp="1"/>
          </p:cNvSpPr>
          <p:nvPr>
            <p:ph type="title"/>
          </p:nvPr>
        </p:nvSpPr>
        <p:spPr>
          <a:xfrm>
            <a:off x="1154954" y="973668"/>
            <a:ext cx="8825659" cy="706964"/>
          </a:xfrm>
          <a:prstGeom prst="rect">
            <a:avLst/>
          </a:prstGeom>
          <a:noFill/>
          <a:ln>
            <a:noFill/>
          </a:ln>
        </p:spPr>
        <p:txBody>
          <a:bodyPr spcFirstLastPara="1" wrap="square" lIns="91425" tIns="45700" rIns="91425" bIns="45700" anchor="ctr" anchorCtr="0"/>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3" name="Google Shape;223;p17"/>
          <p:cNvSpPr txBox="1">
            <a:spLocks noGrp="1"/>
          </p:cNvSpPr>
          <p:nvPr>
            <p:ph type="body" idx="1"/>
          </p:nvPr>
        </p:nvSpPr>
        <p:spPr>
          <a:xfrm rot="5400000">
            <a:off x="3859634" y="-101180"/>
            <a:ext cx="3416300" cy="8825659"/>
          </a:xfrm>
          <a:prstGeom prst="rect">
            <a:avLst/>
          </a:prstGeom>
          <a:noFill/>
          <a:ln>
            <a:noFill/>
          </a:ln>
        </p:spPr>
        <p:txBody>
          <a:bodyPr spcFirstLastPara="1" wrap="square" lIns="91425" tIns="45700" rIns="91425" bIns="45700" anchor="t" anchorCtr="0"/>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224" name="Google Shape;224;p17"/>
          <p:cNvSpPr txBox="1">
            <a:spLocks noGrp="1"/>
          </p:cNvSpPr>
          <p:nvPr>
            <p:ph type="dt" idx="10"/>
          </p:nvPr>
        </p:nvSpPr>
        <p:spPr>
          <a:xfrm>
            <a:off x="10695439" y="6391838"/>
            <a:ext cx="990599" cy="304799"/>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5" name="Google Shape;225;p17"/>
          <p:cNvSpPr txBox="1">
            <a:spLocks noGrp="1"/>
          </p:cNvSpPr>
          <p:nvPr>
            <p:ph type="ftr" idx="11"/>
          </p:nvPr>
        </p:nvSpPr>
        <p:spPr>
          <a:xfrm>
            <a:off x="561110" y="6391838"/>
            <a:ext cx="3859795" cy="304801"/>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6" name="Google Shape;226;p17"/>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ms-MY"/>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_TITLE_AND_VERTICAL_TEXT">
    <p:spTree>
      <p:nvGrpSpPr>
        <p:cNvPr id="1" name="Shape 227"/>
        <p:cNvGrpSpPr/>
        <p:nvPr/>
      </p:nvGrpSpPr>
      <p:grpSpPr>
        <a:xfrm>
          <a:off x="0" y="0"/>
          <a:ext cx="0" cy="0"/>
          <a:chOff x="0" y="0"/>
          <a:chExt cx="0" cy="0"/>
        </a:xfrm>
      </p:grpSpPr>
      <p:grpSp>
        <p:nvGrpSpPr>
          <p:cNvPr id="228" name="Google Shape;228;p18"/>
          <p:cNvGrpSpPr/>
          <p:nvPr/>
        </p:nvGrpSpPr>
        <p:grpSpPr>
          <a:xfrm>
            <a:off x="0" y="0"/>
            <a:ext cx="12192000" cy="6858000"/>
            <a:chOff x="0" y="0"/>
            <a:chExt cx="12192000" cy="6858000"/>
          </a:xfrm>
        </p:grpSpPr>
        <p:sp>
          <p:nvSpPr>
            <p:cNvPr id="229" name="Google Shape;229;p18"/>
            <p:cNvSpPr/>
            <p:nvPr/>
          </p:nvSpPr>
          <p:spPr>
            <a:xfrm>
              <a:off x="0" y="0"/>
              <a:ext cx="12192000" cy="6858000"/>
            </a:xfrm>
            <a:prstGeom prst="rect">
              <a:avLst/>
            </a:prstGeom>
            <a:blipFill rotWithShape="1">
              <a:blip r:embed="rId2">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8"/>
            <p:cNvSpPr/>
            <p:nvPr/>
          </p:nvSpPr>
          <p:spPr>
            <a:xfrm>
              <a:off x="0" y="2667000"/>
              <a:ext cx="4191000" cy="4191000"/>
            </a:xfrm>
            <a:prstGeom prst="ellipse">
              <a:avLst/>
            </a:prstGeom>
            <a:gradFill>
              <a:gsLst>
                <a:gs pos="0">
                  <a:srgbClr val="8971E1">
                    <a:alpha val="10980"/>
                  </a:srgbClr>
                </a:gs>
                <a:gs pos="36000">
                  <a:srgbClr val="8971E1">
                    <a:alpha val="9803"/>
                  </a:srgbClr>
                </a:gs>
                <a:gs pos="75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8"/>
            <p:cNvSpPr/>
            <p:nvPr/>
          </p:nvSpPr>
          <p:spPr>
            <a:xfrm>
              <a:off x="0" y="2895600"/>
              <a:ext cx="2362200" cy="2362200"/>
            </a:xfrm>
            <a:prstGeom prst="ellipse">
              <a:avLst/>
            </a:prstGeom>
            <a:gradFill>
              <a:gsLst>
                <a:gs pos="0">
                  <a:srgbClr val="8971E1">
                    <a:alpha val="7843"/>
                  </a:srgbClr>
                </a:gs>
                <a:gs pos="36000">
                  <a:srgbClr val="8971E1">
                    <a:alpha val="7843"/>
                  </a:srgbClr>
                </a:gs>
                <a:gs pos="72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8"/>
            <p:cNvSpPr/>
            <p:nvPr/>
          </p:nvSpPr>
          <p:spPr>
            <a:xfrm>
              <a:off x="8609012" y="5867400"/>
              <a:ext cx="990600" cy="990600"/>
            </a:xfrm>
            <a:prstGeom prst="ellipse">
              <a:avLst/>
            </a:prstGeom>
            <a:gradFill>
              <a:gsLst>
                <a:gs pos="0">
                  <a:srgbClr val="8971E1">
                    <a:alpha val="13725"/>
                  </a:srgbClr>
                </a:gs>
                <a:gs pos="36000">
                  <a:srgbClr val="8971E1">
                    <a:alpha val="6666"/>
                  </a:srgbClr>
                </a:gs>
                <a:gs pos="66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8"/>
            <p:cNvSpPr/>
            <p:nvPr/>
          </p:nvSpPr>
          <p:spPr>
            <a:xfrm>
              <a:off x="8609012" y="1676400"/>
              <a:ext cx="2819400" cy="2819400"/>
            </a:xfrm>
            <a:prstGeom prst="ellipse">
              <a:avLst/>
            </a:prstGeom>
            <a:gradFill>
              <a:gsLst>
                <a:gs pos="0">
                  <a:srgbClr val="8971E1">
                    <a:alpha val="6666"/>
                  </a:srgbClr>
                </a:gs>
                <a:gs pos="36000">
                  <a:srgbClr val="8971E1">
                    <a:alpha val="5882"/>
                  </a:srgbClr>
                </a:gs>
                <a:gs pos="69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18"/>
            <p:cNvSpPr/>
            <p:nvPr/>
          </p:nvSpPr>
          <p:spPr>
            <a:xfrm>
              <a:off x="7999412" y="8464"/>
              <a:ext cx="1600200" cy="1600200"/>
            </a:xfrm>
            <a:prstGeom prst="ellipse">
              <a:avLst/>
            </a:prstGeom>
            <a:gradFill>
              <a:gsLst>
                <a:gs pos="0">
                  <a:srgbClr val="8971E1">
                    <a:alpha val="13725"/>
                  </a:srgbClr>
                </a:gs>
                <a:gs pos="36000">
                  <a:srgbClr val="8971E1">
                    <a:alpha val="6666"/>
                  </a:srgbClr>
                </a:gs>
                <a:gs pos="73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18"/>
            <p:cNvSpPr/>
            <p:nvPr/>
          </p:nvSpPr>
          <p:spPr>
            <a:xfrm>
              <a:off x="414867" y="402165"/>
              <a:ext cx="6510866" cy="605367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8"/>
            <p:cNvSpPr/>
            <p:nvPr/>
          </p:nvSpPr>
          <p:spPr>
            <a:xfrm rot="5101749">
              <a:off x="6294738" y="4577737"/>
              <a:ext cx="3299407" cy="440924"/>
            </a:xfrm>
            <a:custGeom>
              <a:avLst/>
              <a:gdLst/>
              <a:ahLst/>
              <a:cxnLst/>
              <a:rect l="l" t="t" r="r" b="b"/>
              <a:pathLst>
                <a:path w="10000" h="5291" extrusionOk="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8"/>
            <p:cNvSpPr/>
            <p:nvPr/>
          </p:nvSpPr>
          <p:spPr>
            <a:xfrm rot="5400000">
              <a:off x="4449232" y="2801721"/>
              <a:ext cx="6053670" cy="1254558"/>
            </a:xfrm>
            <a:custGeom>
              <a:avLst/>
              <a:gdLst/>
              <a:ahLst/>
              <a:cxnLst/>
              <a:rect l="l" t="t" r="r" b="b"/>
              <a:pathLst>
                <a:path w="10000" h="8000" extrusionOk="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lt1"/>
            </a:solidFill>
            <a:ln>
              <a:noFill/>
            </a:ln>
          </p:spPr>
        </p:sp>
        <p:sp>
          <p:nvSpPr>
            <p:cNvPr id="238" name="Google Shape;238;p18"/>
            <p:cNvSpPr/>
            <p:nvPr/>
          </p:nvSpPr>
          <p:spPr>
            <a:xfrm>
              <a:off x="0" y="1587"/>
              <a:ext cx="12192000" cy="6856413"/>
            </a:xfrm>
            <a:custGeom>
              <a:avLst/>
              <a:gdLst/>
              <a:ahLst/>
              <a:cxnLst/>
              <a:rect l="l" t="t" r="r" b="b"/>
              <a:pathLst>
                <a:path w="15356" h="8638" extrusionOk="0">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239" name="Google Shape;239;p18"/>
          <p:cNvSpPr txBox="1">
            <a:spLocks noGrp="1"/>
          </p:cNvSpPr>
          <p:nvPr>
            <p:ph type="title"/>
          </p:nvPr>
        </p:nvSpPr>
        <p:spPr>
          <a:xfrm rot="5400000">
            <a:off x="6915922" y="2947779"/>
            <a:ext cx="4748590" cy="1409965"/>
          </a:xfrm>
          <a:prstGeom prst="rect">
            <a:avLst/>
          </a:prstGeom>
          <a:noFill/>
          <a:ln>
            <a:noFill/>
          </a:ln>
        </p:spPr>
        <p:txBody>
          <a:bodyPr spcFirstLastPara="1" wrap="square" lIns="91425" tIns="45700" rIns="91425" bIns="45700" anchor="b" anchorCtr="0"/>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0" name="Google Shape;240;p18"/>
          <p:cNvSpPr txBox="1">
            <a:spLocks noGrp="1"/>
          </p:cNvSpPr>
          <p:nvPr>
            <p:ph type="body" idx="1"/>
          </p:nvPr>
        </p:nvSpPr>
        <p:spPr>
          <a:xfrm rot="5400000">
            <a:off x="1908671" y="524749"/>
            <a:ext cx="4748590" cy="6256025"/>
          </a:xfrm>
          <a:prstGeom prst="rect">
            <a:avLst/>
          </a:prstGeom>
          <a:noFill/>
          <a:ln>
            <a:noFill/>
          </a:ln>
        </p:spPr>
        <p:txBody>
          <a:bodyPr spcFirstLastPara="1" wrap="square" lIns="91425" tIns="45700" rIns="91425" bIns="45700" anchor="t" anchorCtr="0"/>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241" name="Google Shape;241;p18"/>
          <p:cNvSpPr txBox="1">
            <a:spLocks noGrp="1"/>
          </p:cNvSpPr>
          <p:nvPr>
            <p:ph type="dt" idx="10"/>
          </p:nvPr>
        </p:nvSpPr>
        <p:spPr>
          <a:xfrm>
            <a:off x="10653104" y="6391838"/>
            <a:ext cx="992135" cy="304799"/>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2" name="Google Shape;242;p18"/>
          <p:cNvSpPr txBox="1">
            <a:spLocks noGrp="1"/>
          </p:cNvSpPr>
          <p:nvPr>
            <p:ph type="ftr" idx="11"/>
          </p:nvPr>
        </p:nvSpPr>
        <p:spPr>
          <a:xfrm>
            <a:off x="561110" y="6391838"/>
            <a:ext cx="3859795" cy="304801"/>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3" name="Google Shape;243;p18"/>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8"/>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ms-MY"/>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2"/>
        <p:cNvGrpSpPr/>
        <p:nvPr/>
      </p:nvGrpSpPr>
      <p:grpSpPr>
        <a:xfrm>
          <a:off x="0" y="0"/>
          <a:ext cx="0" cy="0"/>
          <a:chOff x="0" y="0"/>
          <a:chExt cx="0" cy="0"/>
        </a:xfrm>
      </p:grpSpPr>
      <p:sp>
        <p:nvSpPr>
          <p:cNvPr id="33" name="Google Shape;33;p3"/>
          <p:cNvSpPr txBox="1">
            <a:spLocks noGrp="1"/>
          </p:cNvSpPr>
          <p:nvPr>
            <p:ph type="title"/>
          </p:nvPr>
        </p:nvSpPr>
        <p:spPr>
          <a:xfrm>
            <a:off x="1154954" y="973668"/>
            <a:ext cx="8761413" cy="706964"/>
          </a:xfrm>
          <a:prstGeom prst="rect">
            <a:avLst/>
          </a:prstGeom>
          <a:noFill/>
          <a:ln>
            <a:noFill/>
          </a:ln>
        </p:spPr>
        <p:txBody>
          <a:bodyPr spcFirstLastPara="1" wrap="square" lIns="91425" tIns="45700" rIns="91425" bIns="45700" anchor="ctr" anchorCtr="0"/>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3"/>
          <p:cNvSpPr txBox="1">
            <a:spLocks noGrp="1"/>
          </p:cNvSpPr>
          <p:nvPr>
            <p:ph type="body" idx="1"/>
          </p:nvPr>
        </p:nvSpPr>
        <p:spPr>
          <a:xfrm>
            <a:off x="1154954" y="2603500"/>
            <a:ext cx="8825659" cy="3416300"/>
          </a:xfrm>
          <a:prstGeom prst="rect">
            <a:avLst/>
          </a:prstGeom>
          <a:noFill/>
          <a:ln>
            <a:noFill/>
          </a:ln>
        </p:spPr>
        <p:txBody>
          <a:bodyPr spcFirstLastPara="1" wrap="square" lIns="91425" tIns="45700" rIns="91425" bIns="45700" anchor="t" anchorCtr="0"/>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35" name="Google Shape;35;p3"/>
          <p:cNvSpPr txBox="1">
            <a:spLocks noGrp="1"/>
          </p:cNvSpPr>
          <p:nvPr>
            <p:ph type="dt" idx="10"/>
          </p:nvPr>
        </p:nvSpPr>
        <p:spPr>
          <a:xfrm>
            <a:off x="10653104" y="6391838"/>
            <a:ext cx="990599" cy="304799"/>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
          <p:cNvSpPr txBox="1">
            <a:spLocks noGrp="1"/>
          </p:cNvSpPr>
          <p:nvPr>
            <p:ph type="ftr" idx="11"/>
          </p:nvPr>
        </p:nvSpPr>
        <p:spPr>
          <a:xfrm>
            <a:off x="561110" y="6391838"/>
            <a:ext cx="3859795" cy="304801"/>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3"/>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ms-MY"/>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spTree>
      <p:nvGrpSpPr>
        <p:cNvPr id="1" name="Shape 38"/>
        <p:cNvGrpSpPr/>
        <p:nvPr/>
      </p:nvGrpSpPr>
      <p:grpSpPr>
        <a:xfrm>
          <a:off x="0" y="0"/>
          <a:ext cx="0" cy="0"/>
          <a:chOff x="0" y="0"/>
          <a:chExt cx="0" cy="0"/>
        </a:xfrm>
      </p:grpSpPr>
      <p:grpSp>
        <p:nvGrpSpPr>
          <p:cNvPr id="39" name="Google Shape;39;p4"/>
          <p:cNvGrpSpPr/>
          <p:nvPr/>
        </p:nvGrpSpPr>
        <p:grpSpPr>
          <a:xfrm>
            <a:off x="0" y="0"/>
            <a:ext cx="12192000" cy="6858000"/>
            <a:chOff x="0" y="0"/>
            <a:chExt cx="12192000" cy="6858000"/>
          </a:xfrm>
        </p:grpSpPr>
        <p:sp>
          <p:nvSpPr>
            <p:cNvPr id="40" name="Google Shape;40;p4"/>
            <p:cNvSpPr/>
            <p:nvPr/>
          </p:nvSpPr>
          <p:spPr>
            <a:xfrm>
              <a:off x="0" y="0"/>
              <a:ext cx="12192000" cy="6858000"/>
            </a:xfrm>
            <a:prstGeom prst="rect">
              <a:avLst/>
            </a:prstGeom>
            <a:blipFill rotWithShape="1">
              <a:blip r:embed="rId2">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4"/>
            <p:cNvSpPr/>
            <p:nvPr/>
          </p:nvSpPr>
          <p:spPr>
            <a:xfrm>
              <a:off x="0" y="2667000"/>
              <a:ext cx="4191000" cy="4191000"/>
            </a:xfrm>
            <a:prstGeom prst="ellipse">
              <a:avLst/>
            </a:prstGeom>
            <a:gradFill>
              <a:gsLst>
                <a:gs pos="0">
                  <a:srgbClr val="8971E1">
                    <a:alpha val="10980"/>
                  </a:srgbClr>
                </a:gs>
                <a:gs pos="36000">
                  <a:srgbClr val="8971E1">
                    <a:alpha val="9803"/>
                  </a:srgbClr>
                </a:gs>
                <a:gs pos="75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4"/>
            <p:cNvSpPr/>
            <p:nvPr/>
          </p:nvSpPr>
          <p:spPr>
            <a:xfrm>
              <a:off x="0" y="2895600"/>
              <a:ext cx="2362200" cy="2362200"/>
            </a:xfrm>
            <a:prstGeom prst="ellipse">
              <a:avLst/>
            </a:prstGeom>
            <a:gradFill>
              <a:gsLst>
                <a:gs pos="0">
                  <a:srgbClr val="8971E1">
                    <a:alpha val="7843"/>
                  </a:srgbClr>
                </a:gs>
                <a:gs pos="36000">
                  <a:srgbClr val="8971E1">
                    <a:alpha val="7843"/>
                  </a:srgbClr>
                </a:gs>
                <a:gs pos="72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4"/>
            <p:cNvSpPr/>
            <p:nvPr/>
          </p:nvSpPr>
          <p:spPr>
            <a:xfrm>
              <a:off x="8609012" y="5867400"/>
              <a:ext cx="990600" cy="990600"/>
            </a:xfrm>
            <a:prstGeom prst="ellipse">
              <a:avLst/>
            </a:prstGeom>
            <a:gradFill>
              <a:gsLst>
                <a:gs pos="0">
                  <a:srgbClr val="8971E1">
                    <a:alpha val="13725"/>
                  </a:srgbClr>
                </a:gs>
                <a:gs pos="36000">
                  <a:srgbClr val="8971E1">
                    <a:alpha val="6666"/>
                  </a:srgbClr>
                </a:gs>
                <a:gs pos="66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4"/>
            <p:cNvSpPr/>
            <p:nvPr/>
          </p:nvSpPr>
          <p:spPr>
            <a:xfrm>
              <a:off x="8609012" y="1676400"/>
              <a:ext cx="2819400" cy="2819400"/>
            </a:xfrm>
            <a:prstGeom prst="ellipse">
              <a:avLst/>
            </a:prstGeom>
            <a:gradFill>
              <a:gsLst>
                <a:gs pos="0">
                  <a:srgbClr val="8971E1">
                    <a:alpha val="6666"/>
                  </a:srgbClr>
                </a:gs>
                <a:gs pos="36000">
                  <a:srgbClr val="8971E1">
                    <a:alpha val="5882"/>
                  </a:srgbClr>
                </a:gs>
                <a:gs pos="69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4"/>
            <p:cNvSpPr/>
            <p:nvPr/>
          </p:nvSpPr>
          <p:spPr>
            <a:xfrm>
              <a:off x="7999412" y="8464"/>
              <a:ext cx="1600200" cy="1600200"/>
            </a:xfrm>
            <a:prstGeom prst="ellipse">
              <a:avLst/>
            </a:prstGeom>
            <a:gradFill>
              <a:gsLst>
                <a:gs pos="0">
                  <a:srgbClr val="8971E1">
                    <a:alpha val="13725"/>
                  </a:srgbClr>
                </a:gs>
                <a:gs pos="36000">
                  <a:srgbClr val="8971E1">
                    <a:alpha val="6666"/>
                  </a:srgbClr>
                </a:gs>
                <a:gs pos="73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4"/>
            <p:cNvSpPr/>
            <p:nvPr/>
          </p:nvSpPr>
          <p:spPr>
            <a:xfrm>
              <a:off x="7289800" y="402165"/>
              <a:ext cx="4478865" cy="605367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4"/>
            <p:cNvSpPr/>
            <p:nvPr/>
          </p:nvSpPr>
          <p:spPr>
            <a:xfrm rot="-5400000">
              <a:off x="3787244" y="2801721"/>
              <a:ext cx="6053670" cy="1254558"/>
            </a:xfrm>
            <a:custGeom>
              <a:avLst/>
              <a:gdLst/>
              <a:ahLst/>
              <a:cxnLst/>
              <a:rect l="l" t="t" r="r" b="b"/>
              <a:pathLst>
                <a:path w="10000" h="8000" extrusionOk="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lt1"/>
            </a:solidFill>
            <a:ln>
              <a:noFill/>
            </a:ln>
          </p:spPr>
        </p:sp>
        <p:sp>
          <p:nvSpPr>
            <p:cNvPr id="48" name="Google Shape;48;p4"/>
            <p:cNvSpPr/>
            <p:nvPr/>
          </p:nvSpPr>
          <p:spPr>
            <a:xfrm rot="-5677511">
              <a:off x="4698352" y="1826078"/>
              <a:ext cx="3299407" cy="440924"/>
            </a:xfrm>
            <a:custGeom>
              <a:avLst/>
              <a:gdLst/>
              <a:ahLst/>
              <a:cxnLst/>
              <a:rect l="l" t="t" r="r" b="b"/>
              <a:pathLst>
                <a:path w="10000" h="5291" extrusionOk="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4"/>
            <p:cNvSpPr/>
            <p:nvPr/>
          </p:nvSpPr>
          <p:spPr>
            <a:xfrm>
              <a:off x="0" y="1587"/>
              <a:ext cx="12192000" cy="6856413"/>
            </a:xfrm>
            <a:custGeom>
              <a:avLst/>
              <a:gdLst/>
              <a:ahLst/>
              <a:cxnLst/>
              <a:rect l="l" t="t" r="r" b="b"/>
              <a:pathLst>
                <a:path w="15356" h="8638" extrusionOk="0">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50" name="Google Shape;50;p4"/>
          <p:cNvSpPr txBox="1">
            <a:spLocks noGrp="1"/>
          </p:cNvSpPr>
          <p:nvPr>
            <p:ph type="title"/>
          </p:nvPr>
        </p:nvSpPr>
        <p:spPr>
          <a:xfrm>
            <a:off x="1154954" y="2677645"/>
            <a:ext cx="4351025" cy="2283824"/>
          </a:xfrm>
          <a:prstGeom prst="rect">
            <a:avLst/>
          </a:prstGeom>
          <a:noFill/>
          <a:ln>
            <a:noFill/>
          </a:ln>
        </p:spPr>
        <p:txBody>
          <a:bodyPr spcFirstLastPara="1" wrap="square" lIns="91425" tIns="45700" rIns="91425" bIns="45700" anchor="ctr" anchorCtr="0"/>
          <a:lstStyle>
            <a:lvl1pPr lvl="0" algn="l">
              <a:spcBef>
                <a:spcPts val="0"/>
              </a:spcBef>
              <a:spcAft>
                <a:spcPts val="0"/>
              </a:spcAft>
              <a:buClr>
                <a:schemeClr val="lt2"/>
              </a:buClr>
              <a:buSzPts val="4000"/>
              <a:buFont typeface="Questrial"/>
              <a:buNone/>
              <a:defRPr sz="40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4"/>
          <p:cNvSpPr txBox="1">
            <a:spLocks noGrp="1"/>
          </p:cNvSpPr>
          <p:nvPr>
            <p:ph type="body" idx="1"/>
          </p:nvPr>
        </p:nvSpPr>
        <p:spPr>
          <a:xfrm>
            <a:off x="6895559" y="2677644"/>
            <a:ext cx="3757545" cy="2283824"/>
          </a:xfrm>
          <a:prstGeom prst="rect">
            <a:avLst/>
          </a:prstGeom>
          <a:noFill/>
          <a:ln>
            <a:noFill/>
          </a:ln>
        </p:spPr>
        <p:txBody>
          <a:bodyPr spcFirstLastPara="1" wrap="square" lIns="91425" tIns="45700" rIns="91425" bIns="45700" anchor="ctr" anchorCtr="0"/>
          <a:lstStyle>
            <a:lvl1pPr marL="457200" lvl="0" indent="-228600" algn="l">
              <a:spcBef>
                <a:spcPts val="1000"/>
              </a:spcBef>
              <a:spcAft>
                <a:spcPts val="0"/>
              </a:spcAft>
              <a:buSzPts val="1600"/>
              <a:buNone/>
              <a:defRPr sz="2000" cap="none">
                <a:solidFill>
                  <a:srgbClr val="EE80BC"/>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52" name="Google Shape;52;p4"/>
          <p:cNvSpPr txBox="1">
            <a:spLocks noGrp="1"/>
          </p:cNvSpPr>
          <p:nvPr>
            <p:ph type="dt" idx="10"/>
          </p:nvPr>
        </p:nvSpPr>
        <p:spPr>
          <a:xfrm>
            <a:off x="10653104" y="6391838"/>
            <a:ext cx="990599" cy="304799"/>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4"/>
          <p:cNvSpPr txBox="1">
            <a:spLocks noGrp="1"/>
          </p:cNvSpPr>
          <p:nvPr>
            <p:ph type="ftr" idx="11"/>
          </p:nvPr>
        </p:nvSpPr>
        <p:spPr>
          <a:xfrm>
            <a:off x="561110" y="6391838"/>
            <a:ext cx="3859795" cy="304801"/>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4"/>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4"/>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ms-MY"/>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6"/>
        <p:cNvGrpSpPr/>
        <p:nvPr/>
      </p:nvGrpSpPr>
      <p:grpSpPr>
        <a:xfrm>
          <a:off x="0" y="0"/>
          <a:ext cx="0" cy="0"/>
          <a:chOff x="0" y="0"/>
          <a:chExt cx="0" cy="0"/>
        </a:xfrm>
      </p:grpSpPr>
      <p:sp>
        <p:nvSpPr>
          <p:cNvPr id="57" name="Google Shape;57;p5"/>
          <p:cNvSpPr txBox="1">
            <a:spLocks noGrp="1"/>
          </p:cNvSpPr>
          <p:nvPr>
            <p:ph type="title"/>
          </p:nvPr>
        </p:nvSpPr>
        <p:spPr>
          <a:xfrm>
            <a:off x="1154954" y="973668"/>
            <a:ext cx="8761413" cy="706964"/>
          </a:xfrm>
          <a:prstGeom prst="rect">
            <a:avLst/>
          </a:prstGeom>
          <a:noFill/>
          <a:ln>
            <a:noFill/>
          </a:ln>
        </p:spPr>
        <p:txBody>
          <a:bodyPr spcFirstLastPara="1" wrap="square" lIns="91425" tIns="45700" rIns="91425" bIns="45700" anchor="ctr" anchorCtr="0"/>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5"/>
          <p:cNvSpPr txBox="1">
            <a:spLocks noGrp="1"/>
          </p:cNvSpPr>
          <p:nvPr>
            <p:ph type="body" idx="1"/>
          </p:nvPr>
        </p:nvSpPr>
        <p:spPr>
          <a:xfrm>
            <a:off x="1154954" y="2603500"/>
            <a:ext cx="4825158" cy="3416301"/>
          </a:xfrm>
          <a:prstGeom prst="rect">
            <a:avLst/>
          </a:prstGeom>
          <a:noFill/>
          <a:ln>
            <a:noFill/>
          </a:ln>
        </p:spPr>
        <p:txBody>
          <a:bodyPr spcFirstLastPara="1" wrap="square" lIns="91425" tIns="45700" rIns="91425" bIns="45700" anchor="t" anchorCtr="0"/>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59" name="Google Shape;59;p5"/>
          <p:cNvSpPr txBox="1">
            <a:spLocks noGrp="1"/>
          </p:cNvSpPr>
          <p:nvPr>
            <p:ph type="body" idx="2"/>
          </p:nvPr>
        </p:nvSpPr>
        <p:spPr>
          <a:xfrm>
            <a:off x="6208712" y="2603500"/>
            <a:ext cx="4825159" cy="3416300"/>
          </a:xfrm>
          <a:prstGeom prst="rect">
            <a:avLst/>
          </a:prstGeom>
          <a:noFill/>
          <a:ln>
            <a:noFill/>
          </a:ln>
        </p:spPr>
        <p:txBody>
          <a:bodyPr spcFirstLastPara="1" wrap="square" lIns="91425" tIns="45700" rIns="91425" bIns="45700" anchor="t" anchorCtr="0"/>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60" name="Google Shape;60;p5"/>
          <p:cNvSpPr txBox="1">
            <a:spLocks noGrp="1"/>
          </p:cNvSpPr>
          <p:nvPr>
            <p:ph type="dt" idx="10"/>
          </p:nvPr>
        </p:nvSpPr>
        <p:spPr>
          <a:xfrm>
            <a:off x="10653104" y="6391838"/>
            <a:ext cx="990599" cy="304799"/>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5"/>
          <p:cNvSpPr txBox="1">
            <a:spLocks noGrp="1"/>
          </p:cNvSpPr>
          <p:nvPr>
            <p:ph type="ftr" idx="11"/>
          </p:nvPr>
        </p:nvSpPr>
        <p:spPr>
          <a:xfrm>
            <a:off x="561110" y="6391838"/>
            <a:ext cx="3859795" cy="304801"/>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5"/>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ms-MY"/>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3"/>
        <p:cNvGrpSpPr/>
        <p:nvPr/>
      </p:nvGrpSpPr>
      <p:grpSpPr>
        <a:xfrm>
          <a:off x="0" y="0"/>
          <a:ext cx="0" cy="0"/>
          <a:chOff x="0" y="0"/>
          <a:chExt cx="0" cy="0"/>
        </a:xfrm>
      </p:grpSpPr>
      <p:sp>
        <p:nvSpPr>
          <p:cNvPr id="64" name="Google Shape;64;p6"/>
          <p:cNvSpPr txBox="1">
            <a:spLocks noGrp="1"/>
          </p:cNvSpPr>
          <p:nvPr>
            <p:ph type="title"/>
          </p:nvPr>
        </p:nvSpPr>
        <p:spPr>
          <a:xfrm>
            <a:off x="1154954" y="973668"/>
            <a:ext cx="8761413" cy="706964"/>
          </a:xfrm>
          <a:prstGeom prst="rect">
            <a:avLst/>
          </a:prstGeom>
          <a:noFill/>
          <a:ln>
            <a:noFill/>
          </a:ln>
        </p:spPr>
        <p:txBody>
          <a:bodyPr spcFirstLastPara="1" wrap="square" lIns="91425" tIns="45700" rIns="91425" bIns="45700" anchor="ctr" anchorCtr="0"/>
          <a:lstStyle>
            <a:lvl1pPr lvl="0" algn="l">
              <a:spcBef>
                <a:spcPts val="0"/>
              </a:spcBef>
              <a:spcAft>
                <a:spcPts val="0"/>
              </a:spcAft>
              <a:buClr>
                <a:schemeClr val="lt2"/>
              </a:buClr>
              <a:buSzPts val="3600"/>
              <a:buFont typeface="Questrial"/>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6"/>
          <p:cNvSpPr txBox="1">
            <a:spLocks noGrp="1"/>
          </p:cNvSpPr>
          <p:nvPr>
            <p:ph type="body" idx="1"/>
          </p:nvPr>
        </p:nvSpPr>
        <p:spPr>
          <a:xfrm>
            <a:off x="1154954" y="2603500"/>
            <a:ext cx="4825157" cy="576262"/>
          </a:xfrm>
          <a:prstGeom prst="rect">
            <a:avLst/>
          </a:prstGeom>
          <a:noFill/>
          <a:ln>
            <a:noFill/>
          </a:ln>
        </p:spPr>
        <p:txBody>
          <a:bodyPr spcFirstLastPara="1" wrap="square" lIns="91425" tIns="45700" rIns="91425" bIns="45700" anchor="b" anchorCtr="0"/>
          <a:lstStyle>
            <a:lvl1pPr marL="457200" lvl="0" indent="-228600" algn="l">
              <a:spcBef>
                <a:spcPts val="1000"/>
              </a:spcBef>
              <a:spcAft>
                <a:spcPts val="0"/>
              </a:spcAft>
              <a:buSzPts val="1920"/>
              <a:buNone/>
              <a:defRPr sz="2400" b="0">
                <a:solidFill>
                  <a:schemeClr val="accent1"/>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66" name="Google Shape;66;p6"/>
          <p:cNvSpPr txBox="1">
            <a:spLocks noGrp="1"/>
          </p:cNvSpPr>
          <p:nvPr>
            <p:ph type="body" idx="2"/>
          </p:nvPr>
        </p:nvSpPr>
        <p:spPr>
          <a:xfrm>
            <a:off x="1154954" y="3179762"/>
            <a:ext cx="4825158" cy="2840039"/>
          </a:xfrm>
          <a:prstGeom prst="rect">
            <a:avLst/>
          </a:prstGeom>
          <a:noFill/>
          <a:ln>
            <a:noFill/>
          </a:ln>
        </p:spPr>
        <p:txBody>
          <a:bodyPr spcFirstLastPara="1" wrap="square" lIns="91425" tIns="45700" rIns="91425" bIns="45700" anchor="t" anchorCtr="0"/>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67" name="Google Shape;67;p6"/>
          <p:cNvSpPr txBox="1">
            <a:spLocks noGrp="1"/>
          </p:cNvSpPr>
          <p:nvPr>
            <p:ph type="body" idx="3"/>
          </p:nvPr>
        </p:nvSpPr>
        <p:spPr>
          <a:xfrm>
            <a:off x="6208712" y="2603500"/>
            <a:ext cx="4825159" cy="576262"/>
          </a:xfrm>
          <a:prstGeom prst="rect">
            <a:avLst/>
          </a:prstGeom>
          <a:noFill/>
          <a:ln>
            <a:noFill/>
          </a:ln>
        </p:spPr>
        <p:txBody>
          <a:bodyPr spcFirstLastPara="1" wrap="square" lIns="91425" tIns="45700" rIns="91425" bIns="45700" anchor="b" anchorCtr="0"/>
          <a:lstStyle>
            <a:lvl1pPr marL="457200" lvl="0" indent="-228600" algn="l">
              <a:spcBef>
                <a:spcPts val="1000"/>
              </a:spcBef>
              <a:spcAft>
                <a:spcPts val="0"/>
              </a:spcAft>
              <a:buSzPts val="1920"/>
              <a:buNone/>
              <a:defRPr sz="2400" b="0">
                <a:solidFill>
                  <a:schemeClr val="accent1"/>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68" name="Google Shape;68;p6"/>
          <p:cNvSpPr txBox="1">
            <a:spLocks noGrp="1"/>
          </p:cNvSpPr>
          <p:nvPr>
            <p:ph type="body" idx="4"/>
          </p:nvPr>
        </p:nvSpPr>
        <p:spPr>
          <a:xfrm>
            <a:off x="6208712" y="3179762"/>
            <a:ext cx="4825159" cy="2840039"/>
          </a:xfrm>
          <a:prstGeom prst="rect">
            <a:avLst/>
          </a:prstGeom>
          <a:noFill/>
          <a:ln>
            <a:noFill/>
          </a:ln>
        </p:spPr>
        <p:txBody>
          <a:bodyPr spcFirstLastPara="1" wrap="square" lIns="91425" tIns="45700" rIns="91425" bIns="45700" anchor="t" anchorCtr="0"/>
          <a:lstStyle>
            <a:lvl1pPr marL="457200" lvl="0" indent="-320040" algn="l">
              <a:spcBef>
                <a:spcPts val="1000"/>
              </a:spcBef>
              <a:spcAft>
                <a:spcPts val="0"/>
              </a:spcAft>
              <a:buSzPts val="1440"/>
              <a:buChar char="▶"/>
              <a:defRPr sz="1800"/>
            </a:lvl1pPr>
            <a:lvl2pPr marL="914400" lvl="1" indent="-309880" algn="l">
              <a:spcBef>
                <a:spcPts val="1000"/>
              </a:spcBef>
              <a:spcAft>
                <a:spcPts val="0"/>
              </a:spcAft>
              <a:buSzPts val="1280"/>
              <a:buChar char="▶"/>
              <a:defRPr sz="1600"/>
            </a:lvl2pPr>
            <a:lvl3pPr marL="1371600" lvl="2" indent="-299719" algn="l">
              <a:spcBef>
                <a:spcPts val="1000"/>
              </a:spcBef>
              <a:spcAft>
                <a:spcPts val="0"/>
              </a:spcAft>
              <a:buSzPts val="1120"/>
              <a:buChar char="▶"/>
              <a:defRPr sz="1400"/>
            </a:lvl3pPr>
            <a:lvl4pPr marL="1828800" lvl="3" indent="-289560" algn="l">
              <a:spcBef>
                <a:spcPts val="1000"/>
              </a:spcBef>
              <a:spcAft>
                <a:spcPts val="0"/>
              </a:spcAft>
              <a:buSzPts val="960"/>
              <a:buChar char="▶"/>
              <a:defRPr sz="1200"/>
            </a:lvl4pPr>
            <a:lvl5pPr marL="2286000" lvl="4" indent="-289560" algn="l">
              <a:spcBef>
                <a:spcPts val="1000"/>
              </a:spcBef>
              <a:spcAft>
                <a:spcPts val="0"/>
              </a:spcAft>
              <a:buSzPts val="960"/>
              <a:buChar char="▶"/>
              <a:defRPr sz="1200"/>
            </a:lvl5pPr>
            <a:lvl6pPr marL="2743200" lvl="5" indent="-289560" algn="l">
              <a:spcBef>
                <a:spcPts val="1000"/>
              </a:spcBef>
              <a:spcAft>
                <a:spcPts val="0"/>
              </a:spcAft>
              <a:buSzPts val="960"/>
              <a:buChar char="▶"/>
              <a:defRPr sz="1200"/>
            </a:lvl6pPr>
            <a:lvl7pPr marL="3200400" lvl="6" indent="-289560" algn="l">
              <a:spcBef>
                <a:spcPts val="1000"/>
              </a:spcBef>
              <a:spcAft>
                <a:spcPts val="0"/>
              </a:spcAft>
              <a:buSzPts val="960"/>
              <a:buChar char="▶"/>
              <a:defRPr sz="1200"/>
            </a:lvl7pPr>
            <a:lvl8pPr marL="3657600" lvl="7" indent="-289559" algn="l">
              <a:spcBef>
                <a:spcPts val="1000"/>
              </a:spcBef>
              <a:spcAft>
                <a:spcPts val="0"/>
              </a:spcAft>
              <a:buSzPts val="960"/>
              <a:buChar char="▶"/>
              <a:defRPr sz="1200"/>
            </a:lvl8pPr>
            <a:lvl9pPr marL="4114800" lvl="8" indent="-289559" algn="l">
              <a:spcBef>
                <a:spcPts val="1000"/>
              </a:spcBef>
              <a:spcAft>
                <a:spcPts val="0"/>
              </a:spcAft>
              <a:buSzPts val="960"/>
              <a:buChar char="▶"/>
              <a:defRPr sz="1200"/>
            </a:lvl9pPr>
          </a:lstStyle>
          <a:p>
            <a:endParaRPr/>
          </a:p>
        </p:txBody>
      </p:sp>
      <p:sp>
        <p:nvSpPr>
          <p:cNvPr id="69" name="Google Shape;69;p6"/>
          <p:cNvSpPr txBox="1">
            <a:spLocks noGrp="1"/>
          </p:cNvSpPr>
          <p:nvPr>
            <p:ph type="dt" idx="10"/>
          </p:nvPr>
        </p:nvSpPr>
        <p:spPr>
          <a:xfrm>
            <a:off x="10653104" y="6391838"/>
            <a:ext cx="990599" cy="304799"/>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6"/>
          <p:cNvSpPr txBox="1">
            <a:spLocks noGrp="1"/>
          </p:cNvSpPr>
          <p:nvPr>
            <p:ph type="ftr" idx="11"/>
          </p:nvPr>
        </p:nvSpPr>
        <p:spPr>
          <a:xfrm>
            <a:off x="561110" y="6391838"/>
            <a:ext cx="3859795" cy="304801"/>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6"/>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ms-MY"/>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2"/>
        <p:cNvGrpSpPr/>
        <p:nvPr/>
      </p:nvGrpSpPr>
      <p:grpSpPr>
        <a:xfrm>
          <a:off x="0" y="0"/>
          <a:ext cx="0" cy="0"/>
          <a:chOff x="0" y="0"/>
          <a:chExt cx="0" cy="0"/>
        </a:xfrm>
      </p:grpSpPr>
      <p:sp>
        <p:nvSpPr>
          <p:cNvPr id="73" name="Google Shape;73;p7"/>
          <p:cNvSpPr txBox="1">
            <a:spLocks noGrp="1"/>
          </p:cNvSpPr>
          <p:nvPr>
            <p:ph type="title"/>
          </p:nvPr>
        </p:nvSpPr>
        <p:spPr>
          <a:xfrm>
            <a:off x="1154954" y="973668"/>
            <a:ext cx="8761413" cy="706964"/>
          </a:xfrm>
          <a:prstGeom prst="rect">
            <a:avLst/>
          </a:prstGeom>
          <a:noFill/>
          <a:ln>
            <a:noFill/>
          </a:ln>
        </p:spPr>
        <p:txBody>
          <a:bodyPr spcFirstLastPara="1" wrap="square" lIns="91425" tIns="45700" rIns="91425" bIns="45700" anchor="ctr" anchorCtr="0"/>
          <a:lstStyle>
            <a:lvl1pPr lvl="0" algn="l">
              <a:spcBef>
                <a:spcPts val="0"/>
              </a:spcBef>
              <a:spcAft>
                <a:spcPts val="0"/>
              </a:spcAft>
              <a:buClr>
                <a:schemeClr val="lt2"/>
              </a:buClr>
              <a:buSzPts val="3600"/>
              <a:buFont typeface="Questrial"/>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7"/>
          <p:cNvSpPr txBox="1">
            <a:spLocks noGrp="1"/>
          </p:cNvSpPr>
          <p:nvPr>
            <p:ph type="dt" idx="10"/>
          </p:nvPr>
        </p:nvSpPr>
        <p:spPr>
          <a:xfrm>
            <a:off x="10653104" y="6391838"/>
            <a:ext cx="990599" cy="304799"/>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7"/>
          <p:cNvSpPr txBox="1">
            <a:spLocks noGrp="1"/>
          </p:cNvSpPr>
          <p:nvPr>
            <p:ph type="ftr" idx="11"/>
          </p:nvPr>
        </p:nvSpPr>
        <p:spPr>
          <a:xfrm>
            <a:off x="561110" y="6391838"/>
            <a:ext cx="3859795" cy="304801"/>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7"/>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ms-MY"/>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77"/>
        <p:cNvGrpSpPr/>
        <p:nvPr/>
      </p:nvGrpSpPr>
      <p:grpSpPr>
        <a:xfrm>
          <a:off x="0" y="0"/>
          <a:ext cx="0" cy="0"/>
          <a:chOff x="0" y="0"/>
          <a:chExt cx="0" cy="0"/>
        </a:xfrm>
      </p:grpSpPr>
      <p:sp>
        <p:nvSpPr>
          <p:cNvPr id="78" name="Google Shape;78;p8"/>
          <p:cNvSpPr txBox="1">
            <a:spLocks noGrp="1"/>
          </p:cNvSpPr>
          <p:nvPr>
            <p:ph type="dt" idx="10"/>
          </p:nvPr>
        </p:nvSpPr>
        <p:spPr>
          <a:xfrm>
            <a:off x="10653104" y="6391838"/>
            <a:ext cx="990599" cy="304799"/>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8"/>
          <p:cNvSpPr txBox="1">
            <a:spLocks noGrp="1"/>
          </p:cNvSpPr>
          <p:nvPr>
            <p:ph type="ftr" idx="11"/>
          </p:nvPr>
        </p:nvSpPr>
        <p:spPr>
          <a:xfrm>
            <a:off x="561110" y="6391838"/>
            <a:ext cx="3859795" cy="304801"/>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8"/>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8"/>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ms-MY"/>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spTree>
      <p:nvGrpSpPr>
        <p:cNvPr id="1" name="Shape 82"/>
        <p:cNvGrpSpPr/>
        <p:nvPr/>
      </p:nvGrpSpPr>
      <p:grpSpPr>
        <a:xfrm>
          <a:off x="0" y="0"/>
          <a:ext cx="0" cy="0"/>
          <a:chOff x="0" y="0"/>
          <a:chExt cx="0" cy="0"/>
        </a:xfrm>
      </p:grpSpPr>
      <p:grpSp>
        <p:nvGrpSpPr>
          <p:cNvPr id="83" name="Google Shape;83;p9"/>
          <p:cNvGrpSpPr/>
          <p:nvPr/>
        </p:nvGrpSpPr>
        <p:grpSpPr>
          <a:xfrm>
            <a:off x="0" y="0"/>
            <a:ext cx="12192000" cy="6858000"/>
            <a:chOff x="0" y="0"/>
            <a:chExt cx="12192000" cy="6858000"/>
          </a:xfrm>
        </p:grpSpPr>
        <p:sp>
          <p:nvSpPr>
            <p:cNvPr id="84" name="Google Shape;84;p9"/>
            <p:cNvSpPr/>
            <p:nvPr/>
          </p:nvSpPr>
          <p:spPr>
            <a:xfrm>
              <a:off x="0" y="0"/>
              <a:ext cx="12192000" cy="6858000"/>
            </a:xfrm>
            <a:prstGeom prst="rect">
              <a:avLst/>
            </a:prstGeom>
            <a:blipFill rotWithShape="1">
              <a:blip r:embed="rId2">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9"/>
            <p:cNvSpPr/>
            <p:nvPr/>
          </p:nvSpPr>
          <p:spPr>
            <a:xfrm>
              <a:off x="0" y="2667000"/>
              <a:ext cx="4191000" cy="4191000"/>
            </a:xfrm>
            <a:prstGeom prst="ellipse">
              <a:avLst/>
            </a:prstGeom>
            <a:gradFill>
              <a:gsLst>
                <a:gs pos="0">
                  <a:srgbClr val="8971E1">
                    <a:alpha val="10980"/>
                  </a:srgbClr>
                </a:gs>
                <a:gs pos="36000">
                  <a:srgbClr val="8971E1">
                    <a:alpha val="9803"/>
                  </a:srgbClr>
                </a:gs>
                <a:gs pos="75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9"/>
            <p:cNvSpPr/>
            <p:nvPr/>
          </p:nvSpPr>
          <p:spPr>
            <a:xfrm>
              <a:off x="0" y="2895600"/>
              <a:ext cx="2362200" cy="2362200"/>
            </a:xfrm>
            <a:prstGeom prst="ellipse">
              <a:avLst/>
            </a:prstGeom>
            <a:gradFill>
              <a:gsLst>
                <a:gs pos="0">
                  <a:srgbClr val="8971E1">
                    <a:alpha val="7843"/>
                  </a:srgbClr>
                </a:gs>
                <a:gs pos="36000">
                  <a:srgbClr val="8971E1">
                    <a:alpha val="7843"/>
                  </a:srgbClr>
                </a:gs>
                <a:gs pos="72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9"/>
            <p:cNvSpPr/>
            <p:nvPr/>
          </p:nvSpPr>
          <p:spPr>
            <a:xfrm>
              <a:off x="8609012" y="5867400"/>
              <a:ext cx="990600" cy="990600"/>
            </a:xfrm>
            <a:prstGeom prst="ellipse">
              <a:avLst/>
            </a:prstGeom>
            <a:gradFill>
              <a:gsLst>
                <a:gs pos="0">
                  <a:srgbClr val="8971E1">
                    <a:alpha val="13725"/>
                  </a:srgbClr>
                </a:gs>
                <a:gs pos="36000">
                  <a:srgbClr val="8971E1">
                    <a:alpha val="6666"/>
                  </a:srgbClr>
                </a:gs>
                <a:gs pos="66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9"/>
            <p:cNvSpPr/>
            <p:nvPr/>
          </p:nvSpPr>
          <p:spPr>
            <a:xfrm>
              <a:off x="8609012" y="1676400"/>
              <a:ext cx="2819400" cy="2819400"/>
            </a:xfrm>
            <a:prstGeom prst="ellipse">
              <a:avLst/>
            </a:prstGeom>
            <a:gradFill>
              <a:gsLst>
                <a:gs pos="0">
                  <a:srgbClr val="8971E1">
                    <a:alpha val="6666"/>
                  </a:srgbClr>
                </a:gs>
                <a:gs pos="36000">
                  <a:srgbClr val="8971E1">
                    <a:alpha val="5882"/>
                  </a:srgbClr>
                </a:gs>
                <a:gs pos="69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9"/>
            <p:cNvSpPr/>
            <p:nvPr/>
          </p:nvSpPr>
          <p:spPr>
            <a:xfrm>
              <a:off x="7999412" y="8464"/>
              <a:ext cx="1600200" cy="1600200"/>
            </a:xfrm>
            <a:prstGeom prst="ellipse">
              <a:avLst/>
            </a:prstGeom>
            <a:gradFill>
              <a:gsLst>
                <a:gs pos="0">
                  <a:srgbClr val="8971E1">
                    <a:alpha val="13725"/>
                  </a:srgbClr>
                </a:gs>
                <a:gs pos="36000">
                  <a:srgbClr val="8971E1">
                    <a:alpha val="6666"/>
                  </a:srgbClr>
                </a:gs>
                <a:gs pos="73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9"/>
            <p:cNvSpPr/>
            <p:nvPr/>
          </p:nvSpPr>
          <p:spPr>
            <a:xfrm>
              <a:off x="5713412" y="402165"/>
              <a:ext cx="6055253" cy="605367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9"/>
            <p:cNvSpPr/>
            <p:nvPr/>
          </p:nvSpPr>
          <p:spPr>
            <a:xfrm rot="-5677511">
              <a:off x="3140485" y="1826078"/>
              <a:ext cx="3299407" cy="440924"/>
            </a:xfrm>
            <a:custGeom>
              <a:avLst/>
              <a:gdLst/>
              <a:ahLst/>
              <a:cxnLst/>
              <a:rect l="l" t="t" r="r" b="b"/>
              <a:pathLst>
                <a:path w="10000" h="5291" extrusionOk="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9"/>
            <p:cNvSpPr/>
            <p:nvPr/>
          </p:nvSpPr>
          <p:spPr>
            <a:xfrm rot="-5400000">
              <a:off x="2229377" y="2801721"/>
              <a:ext cx="6053670" cy="1254558"/>
            </a:xfrm>
            <a:custGeom>
              <a:avLst/>
              <a:gdLst/>
              <a:ahLst/>
              <a:cxnLst/>
              <a:rect l="l" t="t" r="r" b="b"/>
              <a:pathLst>
                <a:path w="10000" h="8000" extrusionOk="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lt1"/>
            </a:solidFill>
            <a:ln>
              <a:noFill/>
            </a:ln>
          </p:spPr>
        </p:sp>
        <p:sp>
          <p:nvSpPr>
            <p:cNvPr id="93" name="Google Shape;93;p9"/>
            <p:cNvSpPr/>
            <p:nvPr/>
          </p:nvSpPr>
          <p:spPr>
            <a:xfrm>
              <a:off x="0" y="1587"/>
              <a:ext cx="12192000" cy="6856413"/>
            </a:xfrm>
            <a:custGeom>
              <a:avLst/>
              <a:gdLst/>
              <a:ahLst/>
              <a:cxnLst/>
              <a:rect l="l" t="t" r="r" b="b"/>
              <a:pathLst>
                <a:path w="15356" h="8638" extrusionOk="0">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94" name="Google Shape;94;p9"/>
          <p:cNvSpPr txBox="1">
            <a:spLocks noGrp="1"/>
          </p:cNvSpPr>
          <p:nvPr>
            <p:ph type="title"/>
          </p:nvPr>
        </p:nvSpPr>
        <p:spPr>
          <a:xfrm>
            <a:off x="1154955" y="1295400"/>
            <a:ext cx="2793158" cy="1600200"/>
          </a:xfrm>
          <a:prstGeom prst="rect">
            <a:avLst/>
          </a:prstGeom>
          <a:noFill/>
          <a:ln>
            <a:noFill/>
          </a:ln>
        </p:spPr>
        <p:txBody>
          <a:bodyPr spcFirstLastPara="1" wrap="square" lIns="91425" tIns="45700" rIns="91425" bIns="45700" anchor="b" anchorCtr="0"/>
          <a:lstStyle>
            <a:lvl1pPr lvl="0" algn="l">
              <a:spcBef>
                <a:spcPts val="0"/>
              </a:spcBef>
              <a:spcAft>
                <a:spcPts val="0"/>
              </a:spcAft>
              <a:buClr>
                <a:schemeClr val="lt2"/>
              </a:buClr>
              <a:buSzPts val="2400"/>
              <a:buFont typeface="Questrial"/>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9"/>
          <p:cNvSpPr txBox="1">
            <a:spLocks noGrp="1"/>
          </p:cNvSpPr>
          <p:nvPr>
            <p:ph type="body" idx="1"/>
          </p:nvPr>
        </p:nvSpPr>
        <p:spPr>
          <a:xfrm>
            <a:off x="5781146" y="1447800"/>
            <a:ext cx="5190066" cy="4572000"/>
          </a:xfrm>
          <a:prstGeom prst="rect">
            <a:avLst/>
          </a:prstGeom>
          <a:noFill/>
          <a:ln>
            <a:noFill/>
          </a:ln>
        </p:spPr>
        <p:txBody>
          <a:bodyPr spcFirstLastPara="1" wrap="square" lIns="91425" tIns="45700" rIns="91425" bIns="45700" anchor="ctr" anchorCtr="0"/>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96" name="Google Shape;96;p9"/>
          <p:cNvSpPr txBox="1">
            <a:spLocks noGrp="1"/>
          </p:cNvSpPr>
          <p:nvPr>
            <p:ph type="body" idx="2"/>
          </p:nvPr>
        </p:nvSpPr>
        <p:spPr>
          <a:xfrm>
            <a:off x="1154954" y="3129280"/>
            <a:ext cx="2793158" cy="2895599"/>
          </a:xfrm>
          <a:prstGeom prst="rect">
            <a:avLst/>
          </a:prstGeom>
          <a:noFill/>
          <a:ln>
            <a:noFill/>
          </a:ln>
        </p:spPr>
        <p:txBody>
          <a:bodyPr spcFirstLastPara="1" wrap="square" lIns="91425" tIns="45700" rIns="91425" bIns="45700" anchor="t" anchorCtr="0"/>
          <a:lstStyle>
            <a:lvl1pPr marL="457200" lvl="0" indent="-228600" algn="l">
              <a:spcBef>
                <a:spcPts val="1000"/>
              </a:spcBef>
              <a:spcAft>
                <a:spcPts val="0"/>
              </a:spcAft>
              <a:buSzPts val="1120"/>
              <a:buNone/>
              <a:defRPr sz="1400">
                <a:solidFill>
                  <a:srgbClr val="EE80BC"/>
                </a:solidFill>
              </a:defRPr>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97" name="Google Shape;97;p9"/>
          <p:cNvSpPr txBox="1">
            <a:spLocks noGrp="1"/>
          </p:cNvSpPr>
          <p:nvPr>
            <p:ph type="dt" idx="10"/>
          </p:nvPr>
        </p:nvSpPr>
        <p:spPr>
          <a:xfrm>
            <a:off x="10653104" y="6391838"/>
            <a:ext cx="990599" cy="304799"/>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9"/>
          <p:cNvSpPr txBox="1">
            <a:spLocks noGrp="1"/>
          </p:cNvSpPr>
          <p:nvPr>
            <p:ph type="ftr" idx="11"/>
          </p:nvPr>
        </p:nvSpPr>
        <p:spPr>
          <a:xfrm>
            <a:off x="561110" y="6391838"/>
            <a:ext cx="3859795" cy="304801"/>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9"/>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9"/>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ms-MY"/>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101"/>
        <p:cNvGrpSpPr/>
        <p:nvPr/>
      </p:nvGrpSpPr>
      <p:grpSpPr>
        <a:xfrm>
          <a:off x="0" y="0"/>
          <a:ext cx="0" cy="0"/>
          <a:chOff x="0" y="0"/>
          <a:chExt cx="0" cy="0"/>
        </a:xfrm>
      </p:grpSpPr>
      <p:grpSp>
        <p:nvGrpSpPr>
          <p:cNvPr id="102" name="Google Shape;102;p10"/>
          <p:cNvGrpSpPr/>
          <p:nvPr/>
        </p:nvGrpSpPr>
        <p:grpSpPr>
          <a:xfrm>
            <a:off x="0" y="0"/>
            <a:ext cx="12192000" cy="6858000"/>
            <a:chOff x="0" y="0"/>
            <a:chExt cx="12192000" cy="6858000"/>
          </a:xfrm>
        </p:grpSpPr>
        <p:sp>
          <p:nvSpPr>
            <p:cNvPr id="103" name="Google Shape;103;p10"/>
            <p:cNvSpPr/>
            <p:nvPr/>
          </p:nvSpPr>
          <p:spPr>
            <a:xfrm>
              <a:off x="0" y="0"/>
              <a:ext cx="12192000" cy="6858000"/>
            </a:xfrm>
            <a:prstGeom prst="rect">
              <a:avLst/>
            </a:prstGeom>
            <a:blipFill rotWithShape="1">
              <a:blip r:embed="rId2">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0"/>
            <p:cNvSpPr/>
            <p:nvPr/>
          </p:nvSpPr>
          <p:spPr>
            <a:xfrm>
              <a:off x="0" y="2667000"/>
              <a:ext cx="4191000" cy="4191000"/>
            </a:xfrm>
            <a:prstGeom prst="ellipse">
              <a:avLst/>
            </a:prstGeom>
            <a:gradFill>
              <a:gsLst>
                <a:gs pos="0">
                  <a:srgbClr val="8971E1">
                    <a:alpha val="10980"/>
                  </a:srgbClr>
                </a:gs>
                <a:gs pos="36000">
                  <a:srgbClr val="8971E1">
                    <a:alpha val="9803"/>
                  </a:srgbClr>
                </a:gs>
                <a:gs pos="75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0"/>
            <p:cNvSpPr/>
            <p:nvPr/>
          </p:nvSpPr>
          <p:spPr>
            <a:xfrm>
              <a:off x="0" y="2895600"/>
              <a:ext cx="2362200" cy="2362200"/>
            </a:xfrm>
            <a:prstGeom prst="ellipse">
              <a:avLst/>
            </a:prstGeom>
            <a:gradFill>
              <a:gsLst>
                <a:gs pos="0">
                  <a:srgbClr val="8971E1">
                    <a:alpha val="7843"/>
                  </a:srgbClr>
                </a:gs>
                <a:gs pos="36000">
                  <a:srgbClr val="8971E1">
                    <a:alpha val="7843"/>
                  </a:srgbClr>
                </a:gs>
                <a:gs pos="72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0"/>
            <p:cNvSpPr/>
            <p:nvPr/>
          </p:nvSpPr>
          <p:spPr>
            <a:xfrm>
              <a:off x="8609012" y="5867400"/>
              <a:ext cx="990600" cy="990600"/>
            </a:xfrm>
            <a:prstGeom prst="ellipse">
              <a:avLst/>
            </a:prstGeom>
            <a:gradFill>
              <a:gsLst>
                <a:gs pos="0">
                  <a:srgbClr val="8971E1">
                    <a:alpha val="13725"/>
                  </a:srgbClr>
                </a:gs>
                <a:gs pos="36000">
                  <a:srgbClr val="8971E1">
                    <a:alpha val="6666"/>
                  </a:srgbClr>
                </a:gs>
                <a:gs pos="66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0"/>
            <p:cNvSpPr/>
            <p:nvPr/>
          </p:nvSpPr>
          <p:spPr>
            <a:xfrm>
              <a:off x="8609012" y="1676400"/>
              <a:ext cx="2819400" cy="2819400"/>
            </a:xfrm>
            <a:prstGeom prst="ellipse">
              <a:avLst/>
            </a:prstGeom>
            <a:gradFill>
              <a:gsLst>
                <a:gs pos="0">
                  <a:srgbClr val="8971E1">
                    <a:alpha val="6666"/>
                  </a:srgbClr>
                </a:gs>
                <a:gs pos="36000">
                  <a:srgbClr val="8971E1">
                    <a:alpha val="5882"/>
                  </a:srgbClr>
                </a:gs>
                <a:gs pos="69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0"/>
            <p:cNvSpPr/>
            <p:nvPr/>
          </p:nvSpPr>
          <p:spPr>
            <a:xfrm>
              <a:off x="7999412" y="8464"/>
              <a:ext cx="1600200" cy="1600200"/>
            </a:xfrm>
            <a:prstGeom prst="ellipse">
              <a:avLst/>
            </a:prstGeom>
            <a:gradFill>
              <a:gsLst>
                <a:gs pos="0">
                  <a:srgbClr val="8971E1">
                    <a:alpha val="13725"/>
                  </a:srgbClr>
                </a:gs>
                <a:gs pos="36000">
                  <a:srgbClr val="8971E1">
                    <a:alpha val="6666"/>
                  </a:srgbClr>
                </a:gs>
                <a:gs pos="73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0"/>
            <p:cNvSpPr/>
            <p:nvPr/>
          </p:nvSpPr>
          <p:spPr>
            <a:xfrm>
              <a:off x="6172200" y="402165"/>
              <a:ext cx="5596465" cy="605367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0"/>
            <p:cNvSpPr/>
            <p:nvPr/>
          </p:nvSpPr>
          <p:spPr>
            <a:xfrm rot="-5677511">
              <a:off x="4203594" y="1826078"/>
              <a:ext cx="3299407" cy="440924"/>
            </a:xfrm>
            <a:custGeom>
              <a:avLst/>
              <a:gdLst/>
              <a:ahLst/>
              <a:cxnLst/>
              <a:rect l="l" t="t" r="r" b="b"/>
              <a:pathLst>
                <a:path w="10000" h="5291" extrusionOk="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0"/>
            <p:cNvSpPr/>
            <p:nvPr/>
          </p:nvSpPr>
          <p:spPr>
            <a:xfrm rot="-5400000">
              <a:off x="3295432" y="2801721"/>
              <a:ext cx="6053670" cy="1254558"/>
            </a:xfrm>
            <a:custGeom>
              <a:avLst/>
              <a:gdLst/>
              <a:ahLst/>
              <a:cxnLst/>
              <a:rect l="l" t="t" r="r" b="b"/>
              <a:pathLst>
                <a:path w="10000" h="8000" extrusionOk="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lt1"/>
            </a:solidFill>
            <a:ln>
              <a:noFill/>
            </a:ln>
          </p:spPr>
        </p:sp>
        <p:sp>
          <p:nvSpPr>
            <p:cNvPr id="112" name="Google Shape;112;p10"/>
            <p:cNvSpPr/>
            <p:nvPr/>
          </p:nvSpPr>
          <p:spPr>
            <a:xfrm>
              <a:off x="0" y="1587"/>
              <a:ext cx="12192000" cy="6856413"/>
            </a:xfrm>
            <a:custGeom>
              <a:avLst/>
              <a:gdLst/>
              <a:ahLst/>
              <a:cxnLst/>
              <a:rect l="l" t="t" r="r" b="b"/>
              <a:pathLst>
                <a:path w="15356" h="8638" extrusionOk="0">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113" name="Google Shape;113;p10"/>
          <p:cNvSpPr txBox="1">
            <a:spLocks noGrp="1"/>
          </p:cNvSpPr>
          <p:nvPr>
            <p:ph type="title"/>
          </p:nvPr>
        </p:nvSpPr>
        <p:spPr>
          <a:xfrm>
            <a:off x="1154955" y="1693333"/>
            <a:ext cx="3865134" cy="1735667"/>
          </a:xfrm>
          <a:prstGeom prst="rect">
            <a:avLst/>
          </a:prstGeom>
          <a:noFill/>
          <a:ln>
            <a:noFill/>
          </a:ln>
        </p:spPr>
        <p:txBody>
          <a:bodyPr spcFirstLastPara="1" wrap="square" lIns="91425" tIns="45700" rIns="91425" bIns="45700" anchor="b" anchorCtr="0"/>
          <a:lstStyle>
            <a:lvl1pPr lvl="0" algn="l">
              <a:spcBef>
                <a:spcPts val="0"/>
              </a:spcBef>
              <a:spcAft>
                <a:spcPts val="0"/>
              </a:spcAft>
              <a:buClr>
                <a:schemeClr val="lt2"/>
              </a:buClr>
              <a:buSzPts val="3600"/>
              <a:buFont typeface="Questrial"/>
              <a:buNone/>
              <a:defRPr sz="36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10"/>
          <p:cNvSpPr>
            <a:spLocks noGrp="1"/>
          </p:cNvSpPr>
          <p:nvPr>
            <p:ph type="pic" idx="2"/>
          </p:nvPr>
        </p:nvSpPr>
        <p:spPr>
          <a:xfrm>
            <a:off x="6547870" y="1143000"/>
            <a:ext cx="3227193" cy="4572000"/>
          </a:xfrm>
          <a:prstGeom prst="roundRect">
            <a:avLst>
              <a:gd name="adj" fmla="val 1858"/>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lstStyle>
            <a:lvl1pPr marR="0" lvl="0" algn="ctr"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1pPr>
            <a:lvl2pPr marR="0" lvl="1"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2pPr>
            <a:lvl3pPr marR="0" lvl="2"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3pPr>
            <a:lvl4pPr marR="0" lvl="3"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4pPr>
            <a:lvl5pPr marR="0" lvl="4"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5pPr>
            <a:lvl6pPr marR="0" lvl="5"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6pPr>
            <a:lvl7pPr marR="0" lvl="6"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7pPr>
            <a:lvl8pPr marR="0" lvl="7"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8pPr>
            <a:lvl9pPr marR="0" lvl="8" algn="l" rtl="0">
              <a:spcBef>
                <a:spcPts val="1000"/>
              </a:spcBef>
              <a:spcAft>
                <a:spcPts val="0"/>
              </a:spcAft>
              <a:buClr>
                <a:schemeClr val="accent1"/>
              </a:buClr>
              <a:buSzPts val="1280"/>
              <a:buFont typeface="Noto Sans Symbols"/>
              <a:buNone/>
              <a:defRPr sz="1600" b="0" i="0" u="none" strike="noStrike" cap="none">
                <a:solidFill>
                  <a:srgbClr val="3F3F3F"/>
                </a:solidFill>
                <a:latin typeface="Questrial"/>
                <a:ea typeface="Questrial"/>
                <a:cs typeface="Questrial"/>
                <a:sym typeface="Questrial"/>
              </a:defRPr>
            </a:lvl9pPr>
          </a:lstStyle>
          <a:p>
            <a:endParaRPr/>
          </a:p>
        </p:txBody>
      </p:sp>
      <p:sp>
        <p:nvSpPr>
          <p:cNvPr id="115" name="Google Shape;115;p10"/>
          <p:cNvSpPr txBox="1">
            <a:spLocks noGrp="1"/>
          </p:cNvSpPr>
          <p:nvPr>
            <p:ph type="body" idx="1"/>
          </p:nvPr>
        </p:nvSpPr>
        <p:spPr>
          <a:xfrm>
            <a:off x="1154954" y="3657600"/>
            <a:ext cx="3859212" cy="1371600"/>
          </a:xfrm>
          <a:prstGeom prst="rect">
            <a:avLst/>
          </a:prstGeom>
          <a:noFill/>
          <a:ln>
            <a:noFill/>
          </a:ln>
        </p:spPr>
        <p:txBody>
          <a:bodyPr spcFirstLastPara="1" wrap="square" lIns="91425" tIns="45700" rIns="91425" bIns="45700" anchor="t" anchorCtr="0"/>
          <a:lstStyle>
            <a:lvl1pPr marL="457200" lvl="0" indent="-228600" algn="l">
              <a:spcBef>
                <a:spcPts val="1000"/>
              </a:spcBef>
              <a:spcAft>
                <a:spcPts val="0"/>
              </a:spcAft>
              <a:buSzPts val="1120"/>
              <a:buNone/>
              <a:defRPr sz="1400">
                <a:solidFill>
                  <a:srgbClr val="EE80BC"/>
                </a:solidFill>
              </a:defRPr>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116" name="Google Shape;116;p10"/>
          <p:cNvSpPr txBox="1">
            <a:spLocks noGrp="1"/>
          </p:cNvSpPr>
          <p:nvPr>
            <p:ph type="dt" idx="10"/>
          </p:nvPr>
        </p:nvSpPr>
        <p:spPr>
          <a:xfrm>
            <a:off x="10653104" y="6391838"/>
            <a:ext cx="990599" cy="304799"/>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10"/>
          <p:cNvSpPr txBox="1">
            <a:spLocks noGrp="1"/>
          </p:cNvSpPr>
          <p:nvPr>
            <p:ph type="ftr" idx="11"/>
          </p:nvPr>
        </p:nvSpPr>
        <p:spPr>
          <a:xfrm>
            <a:off x="561110" y="6391838"/>
            <a:ext cx="3859795" cy="304801"/>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10"/>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0"/>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ms-MY"/>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grpSp>
        <p:nvGrpSpPr>
          <p:cNvPr id="6" name="Google Shape;6;p1"/>
          <p:cNvGrpSpPr/>
          <p:nvPr/>
        </p:nvGrpSpPr>
        <p:grpSpPr>
          <a:xfrm>
            <a:off x="0" y="0"/>
            <a:ext cx="12192000" cy="6858000"/>
            <a:chOff x="0" y="0"/>
            <a:chExt cx="12192000" cy="6858000"/>
          </a:xfrm>
        </p:grpSpPr>
        <p:sp>
          <p:nvSpPr>
            <p:cNvPr id="7" name="Google Shape;7;p1"/>
            <p:cNvSpPr/>
            <p:nvPr/>
          </p:nvSpPr>
          <p:spPr>
            <a:xfrm>
              <a:off x="0" y="0"/>
              <a:ext cx="12192000" cy="6858000"/>
            </a:xfrm>
            <a:prstGeom prst="rect">
              <a:avLst/>
            </a:prstGeom>
            <a:blipFill rotWithShape="1">
              <a:blip r:embed="rId19">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8;p1"/>
            <p:cNvSpPr/>
            <p:nvPr/>
          </p:nvSpPr>
          <p:spPr>
            <a:xfrm>
              <a:off x="0" y="2667000"/>
              <a:ext cx="4191000" cy="4191000"/>
            </a:xfrm>
            <a:prstGeom prst="ellipse">
              <a:avLst/>
            </a:prstGeom>
            <a:gradFill>
              <a:gsLst>
                <a:gs pos="0">
                  <a:srgbClr val="8971E1">
                    <a:alpha val="10980"/>
                  </a:srgbClr>
                </a:gs>
                <a:gs pos="36000">
                  <a:srgbClr val="8971E1">
                    <a:alpha val="9803"/>
                  </a:srgbClr>
                </a:gs>
                <a:gs pos="75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9;p1"/>
            <p:cNvSpPr/>
            <p:nvPr/>
          </p:nvSpPr>
          <p:spPr>
            <a:xfrm>
              <a:off x="0" y="2895600"/>
              <a:ext cx="2362200" cy="2362200"/>
            </a:xfrm>
            <a:prstGeom prst="ellipse">
              <a:avLst/>
            </a:prstGeom>
            <a:gradFill>
              <a:gsLst>
                <a:gs pos="0">
                  <a:srgbClr val="8971E1">
                    <a:alpha val="7843"/>
                  </a:srgbClr>
                </a:gs>
                <a:gs pos="36000">
                  <a:srgbClr val="8971E1">
                    <a:alpha val="7843"/>
                  </a:srgbClr>
                </a:gs>
                <a:gs pos="72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1"/>
            <p:cNvSpPr/>
            <p:nvPr/>
          </p:nvSpPr>
          <p:spPr>
            <a:xfrm>
              <a:off x="8609012" y="5867400"/>
              <a:ext cx="990600" cy="990600"/>
            </a:xfrm>
            <a:prstGeom prst="ellipse">
              <a:avLst/>
            </a:prstGeom>
            <a:gradFill>
              <a:gsLst>
                <a:gs pos="0">
                  <a:srgbClr val="8971E1">
                    <a:alpha val="13725"/>
                  </a:srgbClr>
                </a:gs>
                <a:gs pos="36000">
                  <a:srgbClr val="8971E1">
                    <a:alpha val="6666"/>
                  </a:srgbClr>
                </a:gs>
                <a:gs pos="66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1"/>
            <p:cNvSpPr/>
            <p:nvPr/>
          </p:nvSpPr>
          <p:spPr>
            <a:xfrm>
              <a:off x="8609012" y="1676400"/>
              <a:ext cx="2819400" cy="2819400"/>
            </a:xfrm>
            <a:prstGeom prst="ellipse">
              <a:avLst/>
            </a:prstGeom>
            <a:gradFill>
              <a:gsLst>
                <a:gs pos="0">
                  <a:srgbClr val="8971E1">
                    <a:alpha val="6666"/>
                  </a:srgbClr>
                </a:gs>
                <a:gs pos="36000">
                  <a:srgbClr val="8971E1">
                    <a:alpha val="5882"/>
                  </a:srgbClr>
                </a:gs>
                <a:gs pos="69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1"/>
            <p:cNvSpPr/>
            <p:nvPr/>
          </p:nvSpPr>
          <p:spPr>
            <a:xfrm>
              <a:off x="7999412" y="8464"/>
              <a:ext cx="1600200" cy="1600200"/>
            </a:xfrm>
            <a:prstGeom prst="ellipse">
              <a:avLst/>
            </a:prstGeom>
            <a:gradFill>
              <a:gsLst>
                <a:gs pos="0">
                  <a:srgbClr val="8971E1">
                    <a:alpha val="13725"/>
                  </a:srgbClr>
                </a:gs>
                <a:gs pos="36000">
                  <a:srgbClr val="8971E1">
                    <a:alpha val="6666"/>
                  </a:srgbClr>
                </a:gs>
                <a:gs pos="73000">
                  <a:srgbClr val="8971E1">
                    <a:alpha val="0"/>
                  </a:srgbClr>
                </a:gs>
                <a:gs pos="100000">
                  <a:srgbClr val="8971E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1"/>
            <p:cNvSpPr/>
            <p:nvPr/>
          </p:nvSpPr>
          <p:spPr>
            <a:xfrm rot="-589932">
              <a:off x="8490951" y="1797517"/>
              <a:ext cx="3299407" cy="440924"/>
            </a:xfrm>
            <a:custGeom>
              <a:avLst/>
              <a:gdLst/>
              <a:ahLst/>
              <a:cxnLst/>
              <a:rect l="l" t="t" r="r" b="b"/>
              <a:pathLst>
                <a:path w="10000" h="5291" extrusionOk="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1"/>
            <p:cNvSpPr/>
            <p:nvPr/>
          </p:nvSpPr>
          <p:spPr>
            <a:xfrm>
              <a:off x="459506" y="1866405"/>
              <a:ext cx="11277600" cy="4533900"/>
            </a:xfrm>
            <a:custGeom>
              <a:avLst/>
              <a:gdLst/>
              <a:ahLst/>
              <a:cxnLst/>
              <a:rect l="l" t="t" r="r" b="b"/>
              <a:pathLst>
                <a:path w="7104" h="2856" extrusionOk="0">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lt1"/>
            </a:solidFill>
            <a:ln>
              <a:noFill/>
            </a:ln>
          </p:spPr>
        </p:sp>
        <p:sp>
          <p:nvSpPr>
            <p:cNvPr id="15" name="Google Shape;15;p1"/>
            <p:cNvSpPr/>
            <p:nvPr/>
          </p:nvSpPr>
          <p:spPr>
            <a:xfrm>
              <a:off x="0" y="1587"/>
              <a:ext cx="12192000" cy="6856413"/>
            </a:xfrm>
            <a:custGeom>
              <a:avLst/>
              <a:gdLst/>
              <a:ahLst/>
              <a:cxnLst/>
              <a:rect l="l" t="t" r="r" b="b"/>
              <a:pathLst>
                <a:path w="15356" h="8638" extrusionOk="0">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16" name="Google Shape;16;p1"/>
          <p:cNvSpPr txBox="1">
            <a:spLocks noGrp="1"/>
          </p:cNvSpPr>
          <p:nvPr>
            <p:ph type="title"/>
          </p:nvPr>
        </p:nvSpPr>
        <p:spPr>
          <a:xfrm>
            <a:off x="1154954" y="973668"/>
            <a:ext cx="8761413" cy="706964"/>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Clr>
                <a:schemeClr val="lt2"/>
              </a:buClr>
              <a:buSzPts val="3600"/>
              <a:buFont typeface="Questrial"/>
              <a:buNone/>
              <a:defRPr sz="3600" b="0" i="0" u="none" strike="noStrike" cap="none">
                <a:solidFill>
                  <a:schemeClr val="lt2"/>
                </a:solidFill>
                <a:latin typeface="Questrial"/>
                <a:ea typeface="Questrial"/>
                <a:cs typeface="Questrial"/>
                <a:sym typeface="Questrial"/>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7" name="Google Shape;17;p1"/>
          <p:cNvSpPr txBox="1">
            <a:spLocks noGrp="1"/>
          </p:cNvSpPr>
          <p:nvPr>
            <p:ph type="body" idx="1"/>
          </p:nvPr>
        </p:nvSpPr>
        <p:spPr>
          <a:xfrm>
            <a:off x="1154954" y="2603500"/>
            <a:ext cx="8761413" cy="3416300"/>
          </a:xfrm>
          <a:prstGeom prst="rect">
            <a:avLst/>
          </a:prstGeom>
          <a:noFill/>
          <a:ln>
            <a:noFill/>
          </a:ln>
        </p:spPr>
        <p:txBody>
          <a:bodyPr spcFirstLastPara="1" wrap="square" lIns="91425" tIns="45700" rIns="91425" bIns="45700" anchor="t" anchorCtr="0"/>
          <a:lstStyle>
            <a:lvl1pPr marL="457200" marR="0" lvl="0" indent="-320040" algn="l" rtl="0">
              <a:spcBef>
                <a:spcPts val="1000"/>
              </a:spcBef>
              <a:spcAft>
                <a:spcPts val="0"/>
              </a:spcAft>
              <a:buClr>
                <a:schemeClr val="accent1"/>
              </a:buClr>
              <a:buSzPts val="1440"/>
              <a:buFont typeface="Noto Sans Symbols"/>
              <a:buChar char="▶"/>
              <a:defRPr sz="1800" b="0" i="0" u="none" strike="noStrike" cap="none">
                <a:solidFill>
                  <a:srgbClr val="3F3F3F"/>
                </a:solidFill>
                <a:latin typeface="Questrial"/>
                <a:ea typeface="Questrial"/>
                <a:cs typeface="Questrial"/>
                <a:sym typeface="Questrial"/>
              </a:defRPr>
            </a:lvl1pPr>
            <a:lvl2pPr marL="914400" marR="0" lvl="1" indent="-309880" algn="l" rtl="0">
              <a:spcBef>
                <a:spcPts val="1000"/>
              </a:spcBef>
              <a:spcAft>
                <a:spcPts val="0"/>
              </a:spcAft>
              <a:buClr>
                <a:schemeClr val="accent1"/>
              </a:buClr>
              <a:buSzPts val="1280"/>
              <a:buFont typeface="Noto Sans Symbols"/>
              <a:buChar char="▶"/>
              <a:defRPr sz="1600" b="0" i="0" u="none" strike="noStrike" cap="none">
                <a:solidFill>
                  <a:srgbClr val="3F3F3F"/>
                </a:solidFill>
                <a:latin typeface="Questrial"/>
                <a:ea typeface="Questrial"/>
                <a:cs typeface="Questrial"/>
                <a:sym typeface="Questrial"/>
              </a:defRPr>
            </a:lvl2pPr>
            <a:lvl3pPr marL="1371600" marR="0" lvl="2" indent="-299719" algn="l" rtl="0">
              <a:spcBef>
                <a:spcPts val="1000"/>
              </a:spcBef>
              <a:spcAft>
                <a:spcPts val="0"/>
              </a:spcAft>
              <a:buClr>
                <a:schemeClr val="accent1"/>
              </a:buClr>
              <a:buSzPts val="1120"/>
              <a:buFont typeface="Noto Sans Symbols"/>
              <a:buChar char="▶"/>
              <a:defRPr sz="1400" b="0" i="0" u="none" strike="noStrike" cap="none">
                <a:solidFill>
                  <a:srgbClr val="3F3F3F"/>
                </a:solidFill>
                <a:latin typeface="Questrial"/>
                <a:ea typeface="Questrial"/>
                <a:cs typeface="Questrial"/>
                <a:sym typeface="Questrial"/>
              </a:defRPr>
            </a:lvl3pPr>
            <a:lvl4pPr marL="1828800" marR="0" lvl="3"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Questrial"/>
                <a:ea typeface="Questrial"/>
                <a:cs typeface="Questrial"/>
                <a:sym typeface="Questrial"/>
              </a:defRPr>
            </a:lvl4pPr>
            <a:lvl5pPr marL="2286000" marR="0" lvl="4"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Questrial"/>
                <a:ea typeface="Questrial"/>
                <a:cs typeface="Questrial"/>
                <a:sym typeface="Questrial"/>
              </a:defRPr>
            </a:lvl5pPr>
            <a:lvl6pPr marL="2743200" marR="0" lvl="5"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Questrial"/>
                <a:ea typeface="Questrial"/>
                <a:cs typeface="Questrial"/>
                <a:sym typeface="Questrial"/>
              </a:defRPr>
            </a:lvl6pPr>
            <a:lvl7pPr marL="3200400" marR="0" lvl="6"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Questrial"/>
                <a:ea typeface="Questrial"/>
                <a:cs typeface="Questrial"/>
                <a:sym typeface="Questrial"/>
              </a:defRPr>
            </a:lvl7pPr>
            <a:lvl8pPr marL="3657600" marR="0" lvl="7"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Questrial"/>
                <a:ea typeface="Questrial"/>
                <a:cs typeface="Questrial"/>
                <a:sym typeface="Questrial"/>
              </a:defRPr>
            </a:lvl8pPr>
            <a:lvl9pPr marL="4114800" marR="0" lvl="8"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Questrial"/>
                <a:ea typeface="Questrial"/>
                <a:cs typeface="Questrial"/>
                <a:sym typeface="Questrial"/>
              </a:defRPr>
            </a:lvl9pPr>
          </a:lstStyle>
          <a:p>
            <a:endParaRPr/>
          </a:p>
        </p:txBody>
      </p:sp>
      <p:sp>
        <p:nvSpPr>
          <p:cNvPr id="18" name="Google Shape;18;p1"/>
          <p:cNvSpPr txBox="1">
            <a:spLocks noGrp="1"/>
          </p:cNvSpPr>
          <p:nvPr>
            <p:ph type="dt" idx="10"/>
          </p:nvPr>
        </p:nvSpPr>
        <p:spPr>
          <a:xfrm>
            <a:off x="10653104" y="6391838"/>
            <a:ext cx="990599" cy="304799"/>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1000" b="1" i="0" u="none" strike="noStrike" cap="none">
                <a:solidFill>
                  <a:schemeClr val="accent1"/>
                </a:solidFill>
                <a:latin typeface="Questrial"/>
                <a:ea typeface="Questrial"/>
                <a:cs typeface="Questrial"/>
                <a:sym typeface="Questrial"/>
              </a:defRPr>
            </a:lvl1pPr>
            <a:lvl2pPr marR="0" lvl="1" algn="l" rtl="0">
              <a:spcBef>
                <a:spcPts val="0"/>
              </a:spcBef>
              <a:spcAft>
                <a:spcPts val="0"/>
              </a:spcAft>
              <a:buSzPts val="1400"/>
              <a:buNone/>
              <a:defRPr sz="1800" b="0" i="0" u="none" strike="noStrike" cap="none">
                <a:solidFill>
                  <a:schemeClr val="dk1"/>
                </a:solidFill>
                <a:latin typeface="Questrial"/>
                <a:ea typeface="Questrial"/>
                <a:cs typeface="Questrial"/>
                <a:sym typeface="Questrial"/>
              </a:defRPr>
            </a:lvl2pPr>
            <a:lvl3pPr marR="0" lvl="2" algn="l" rtl="0">
              <a:spcBef>
                <a:spcPts val="0"/>
              </a:spcBef>
              <a:spcAft>
                <a:spcPts val="0"/>
              </a:spcAft>
              <a:buSzPts val="1400"/>
              <a:buNone/>
              <a:defRPr sz="1800" b="0" i="0" u="none" strike="noStrike" cap="none">
                <a:solidFill>
                  <a:schemeClr val="dk1"/>
                </a:solidFill>
                <a:latin typeface="Questrial"/>
                <a:ea typeface="Questrial"/>
                <a:cs typeface="Questrial"/>
                <a:sym typeface="Questrial"/>
              </a:defRPr>
            </a:lvl3pPr>
            <a:lvl4pPr marR="0" lvl="3" algn="l" rtl="0">
              <a:spcBef>
                <a:spcPts val="0"/>
              </a:spcBef>
              <a:spcAft>
                <a:spcPts val="0"/>
              </a:spcAft>
              <a:buSzPts val="1400"/>
              <a:buNone/>
              <a:defRPr sz="1800" b="0" i="0" u="none" strike="noStrike" cap="none">
                <a:solidFill>
                  <a:schemeClr val="dk1"/>
                </a:solidFill>
                <a:latin typeface="Questrial"/>
                <a:ea typeface="Questrial"/>
                <a:cs typeface="Questrial"/>
                <a:sym typeface="Questrial"/>
              </a:defRPr>
            </a:lvl4pPr>
            <a:lvl5pPr marR="0" lvl="4" algn="l" rtl="0">
              <a:spcBef>
                <a:spcPts val="0"/>
              </a:spcBef>
              <a:spcAft>
                <a:spcPts val="0"/>
              </a:spcAft>
              <a:buSzPts val="1400"/>
              <a:buNone/>
              <a:defRPr sz="1800" b="0" i="0" u="none" strike="noStrike" cap="none">
                <a:solidFill>
                  <a:schemeClr val="dk1"/>
                </a:solidFill>
                <a:latin typeface="Questrial"/>
                <a:ea typeface="Questrial"/>
                <a:cs typeface="Questrial"/>
                <a:sym typeface="Questrial"/>
              </a:defRPr>
            </a:lvl5pPr>
            <a:lvl6pPr marR="0" lvl="5" algn="l" rtl="0">
              <a:spcBef>
                <a:spcPts val="0"/>
              </a:spcBef>
              <a:spcAft>
                <a:spcPts val="0"/>
              </a:spcAft>
              <a:buSzPts val="1400"/>
              <a:buNone/>
              <a:defRPr sz="1800" b="0" i="0" u="none" strike="noStrike" cap="none">
                <a:solidFill>
                  <a:schemeClr val="dk1"/>
                </a:solidFill>
                <a:latin typeface="Questrial"/>
                <a:ea typeface="Questrial"/>
                <a:cs typeface="Questrial"/>
                <a:sym typeface="Questrial"/>
              </a:defRPr>
            </a:lvl6pPr>
            <a:lvl7pPr marR="0" lvl="6" algn="l" rtl="0">
              <a:spcBef>
                <a:spcPts val="0"/>
              </a:spcBef>
              <a:spcAft>
                <a:spcPts val="0"/>
              </a:spcAft>
              <a:buSzPts val="1400"/>
              <a:buNone/>
              <a:defRPr sz="1800" b="0" i="0" u="none" strike="noStrike" cap="none">
                <a:solidFill>
                  <a:schemeClr val="dk1"/>
                </a:solidFill>
                <a:latin typeface="Questrial"/>
                <a:ea typeface="Questrial"/>
                <a:cs typeface="Questrial"/>
                <a:sym typeface="Questrial"/>
              </a:defRPr>
            </a:lvl7pPr>
            <a:lvl8pPr marR="0" lvl="7" algn="l" rtl="0">
              <a:spcBef>
                <a:spcPts val="0"/>
              </a:spcBef>
              <a:spcAft>
                <a:spcPts val="0"/>
              </a:spcAft>
              <a:buSzPts val="1400"/>
              <a:buNone/>
              <a:defRPr sz="1800" b="0" i="0" u="none" strike="noStrike" cap="none">
                <a:solidFill>
                  <a:schemeClr val="dk1"/>
                </a:solidFill>
                <a:latin typeface="Questrial"/>
                <a:ea typeface="Questrial"/>
                <a:cs typeface="Questrial"/>
                <a:sym typeface="Questrial"/>
              </a:defRPr>
            </a:lvl8pPr>
            <a:lvl9pPr marR="0" lvl="8" algn="l" rtl="0">
              <a:spcBef>
                <a:spcPts val="0"/>
              </a:spcBef>
              <a:spcAft>
                <a:spcPts val="0"/>
              </a:spcAft>
              <a:buSzPts val="1400"/>
              <a:buNone/>
              <a:defRPr sz="1800" b="0" i="0" u="none" strike="noStrike" cap="none">
                <a:solidFill>
                  <a:schemeClr val="dk1"/>
                </a:solidFill>
                <a:latin typeface="Questrial"/>
                <a:ea typeface="Questrial"/>
                <a:cs typeface="Questrial"/>
                <a:sym typeface="Questrial"/>
              </a:defRPr>
            </a:lvl9pPr>
          </a:lstStyle>
          <a:p>
            <a:endParaRPr/>
          </a:p>
        </p:txBody>
      </p:sp>
      <p:sp>
        <p:nvSpPr>
          <p:cNvPr id="19" name="Google Shape;19;p1"/>
          <p:cNvSpPr txBox="1">
            <a:spLocks noGrp="1"/>
          </p:cNvSpPr>
          <p:nvPr>
            <p:ph type="ftr" idx="11"/>
          </p:nvPr>
        </p:nvSpPr>
        <p:spPr>
          <a:xfrm>
            <a:off x="561110" y="6391838"/>
            <a:ext cx="3859795" cy="304801"/>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000" b="1" i="0" u="none" strike="noStrike" cap="none">
                <a:solidFill>
                  <a:schemeClr val="accent1"/>
                </a:solidFill>
                <a:latin typeface="Questrial"/>
                <a:ea typeface="Questrial"/>
                <a:cs typeface="Questrial"/>
                <a:sym typeface="Questrial"/>
              </a:defRPr>
            </a:lvl1pPr>
            <a:lvl2pPr marR="0" lvl="1" algn="l" rtl="0">
              <a:spcBef>
                <a:spcPts val="0"/>
              </a:spcBef>
              <a:spcAft>
                <a:spcPts val="0"/>
              </a:spcAft>
              <a:buSzPts val="1400"/>
              <a:buNone/>
              <a:defRPr sz="1800" b="0" i="0" u="none" strike="noStrike" cap="none">
                <a:solidFill>
                  <a:schemeClr val="dk1"/>
                </a:solidFill>
                <a:latin typeface="Questrial"/>
                <a:ea typeface="Questrial"/>
                <a:cs typeface="Questrial"/>
                <a:sym typeface="Questrial"/>
              </a:defRPr>
            </a:lvl2pPr>
            <a:lvl3pPr marR="0" lvl="2" algn="l" rtl="0">
              <a:spcBef>
                <a:spcPts val="0"/>
              </a:spcBef>
              <a:spcAft>
                <a:spcPts val="0"/>
              </a:spcAft>
              <a:buSzPts val="1400"/>
              <a:buNone/>
              <a:defRPr sz="1800" b="0" i="0" u="none" strike="noStrike" cap="none">
                <a:solidFill>
                  <a:schemeClr val="dk1"/>
                </a:solidFill>
                <a:latin typeface="Questrial"/>
                <a:ea typeface="Questrial"/>
                <a:cs typeface="Questrial"/>
                <a:sym typeface="Questrial"/>
              </a:defRPr>
            </a:lvl3pPr>
            <a:lvl4pPr marR="0" lvl="3" algn="l" rtl="0">
              <a:spcBef>
                <a:spcPts val="0"/>
              </a:spcBef>
              <a:spcAft>
                <a:spcPts val="0"/>
              </a:spcAft>
              <a:buSzPts val="1400"/>
              <a:buNone/>
              <a:defRPr sz="1800" b="0" i="0" u="none" strike="noStrike" cap="none">
                <a:solidFill>
                  <a:schemeClr val="dk1"/>
                </a:solidFill>
                <a:latin typeface="Questrial"/>
                <a:ea typeface="Questrial"/>
                <a:cs typeface="Questrial"/>
                <a:sym typeface="Questrial"/>
              </a:defRPr>
            </a:lvl4pPr>
            <a:lvl5pPr marR="0" lvl="4" algn="l" rtl="0">
              <a:spcBef>
                <a:spcPts val="0"/>
              </a:spcBef>
              <a:spcAft>
                <a:spcPts val="0"/>
              </a:spcAft>
              <a:buSzPts val="1400"/>
              <a:buNone/>
              <a:defRPr sz="1800" b="0" i="0" u="none" strike="noStrike" cap="none">
                <a:solidFill>
                  <a:schemeClr val="dk1"/>
                </a:solidFill>
                <a:latin typeface="Questrial"/>
                <a:ea typeface="Questrial"/>
                <a:cs typeface="Questrial"/>
                <a:sym typeface="Questrial"/>
              </a:defRPr>
            </a:lvl5pPr>
            <a:lvl6pPr marR="0" lvl="5" algn="l" rtl="0">
              <a:spcBef>
                <a:spcPts val="0"/>
              </a:spcBef>
              <a:spcAft>
                <a:spcPts val="0"/>
              </a:spcAft>
              <a:buSzPts val="1400"/>
              <a:buNone/>
              <a:defRPr sz="1800" b="0" i="0" u="none" strike="noStrike" cap="none">
                <a:solidFill>
                  <a:schemeClr val="dk1"/>
                </a:solidFill>
                <a:latin typeface="Questrial"/>
                <a:ea typeface="Questrial"/>
                <a:cs typeface="Questrial"/>
                <a:sym typeface="Questrial"/>
              </a:defRPr>
            </a:lvl6pPr>
            <a:lvl7pPr marR="0" lvl="6" algn="l" rtl="0">
              <a:spcBef>
                <a:spcPts val="0"/>
              </a:spcBef>
              <a:spcAft>
                <a:spcPts val="0"/>
              </a:spcAft>
              <a:buSzPts val="1400"/>
              <a:buNone/>
              <a:defRPr sz="1800" b="0" i="0" u="none" strike="noStrike" cap="none">
                <a:solidFill>
                  <a:schemeClr val="dk1"/>
                </a:solidFill>
                <a:latin typeface="Questrial"/>
                <a:ea typeface="Questrial"/>
                <a:cs typeface="Questrial"/>
                <a:sym typeface="Questrial"/>
              </a:defRPr>
            </a:lvl7pPr>
            <a:lvl8pPr marR="0" lvl="7" algn="l" rtl="0">
              <a:spcBef>
                <a:spcPts val="0"/>
              </a:spcBef>
              <a:spcAft>
                <a:spcPts val="0"/>
              </a:spcAft>
              <a:buSzPts val="1400"/>
              <a:buNone/>
              <a:defRPr sz="1800" b="0" i="0" u="none" strike="noStrike" cap="none">
                <a:solidFill>
                  <a:schemeClr val="dk1"/>
                </a:solidFill>
                <a:latin typeface="Questrial"/>
                <a:ea typeface="Questrial"/>
                <a:cs typeface="Questrial"/>
                <a:sym typeface="Questrial"/>
              </a:defRPr>
            </a:lvl8pPr>
            <a:lvl9pPr marR="0" lvl="8" algn="l" rtl="0">
              <a:spcBef>
                <a:spcPts val="0"/>
              </a:spcBef>
              <a:spcAft>
                <a:spcPts val="0"/>
              </a:spcAft>
              <a:buSzPts val="1400"/>
              <a:buNone/>
              <a:defRPr sz="1800" b="0" i="0" u="none" strike="noStrike" cap="none">
                <a:solidFill>
                  <a:schemeClr val="dk1"/>
                </a:solidFill>
                <a:latin typeface="Questrial"/>
                <a:ea typeface="Questrial"/>
                <a:cs typeface="Questrial"/>
                <a:sym typeface="Questrial"/>
              </a:defRPr>
            </a:lvl9pPr>
          </a:lstStyle>
          <a:p>
            <a:endParaRPr/>
          </a:p>
        </p:txBody>
      </p:sp>
      <p:sp>
        <p:nvSpPr>
          <p:cNvPr id="20" name="Google Shape;20;p1"/>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1"/>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marR="0" lvl="0" indent="0" algn="ctr" rtl="0">
              <a:spcBef>
                <a:spcPts val="0"/>
              </a:spcBef>
              <a:buNone/>
              <a:defRPr sz="2800" b="0" i="0" u="none" strike="noStrike" cap="none">
                <a:solidFill>
                  <a:schemeClr val="lt1"/>
                </a:solidFill>
                <a:latin typeface="Questrial"/>
                <a:ea typeface="Questrial"/>
                <a:cs typeface="Questrial"/>
                <a:sym typeface="Questrial"/>
              </a:defRPr>
            </a:lvl1pPr>
            <a:lvl2pPr marL="0" marR="0" lvl="1" indent="0" algn="ctr" rtl="0">
              <a:spcBef>
                <a:spcPts val="0"/>
              </a:spcBef>
              <a:buNone/>
              <a:defRPr sz="2800" b="0" i="0" u="none" strike="noStrike" cap="none">
                <a:solidFill>
                  <a:schemeClr val="lt1"/>
                </a:solidFill>
                <a:latin typeface="Questrial"/>
                <a:ea typeface="Questrial"/>
                <a:cs typeface="Questrial"/>
                <a:sym typeface="Questrial"/>
              </a:defRPr>
            </a:lvl2pPr>
            <a:lvl3pPr marL="0" marR="0" lvl="2" indent="0" algn="ctr" rtl="0">
              <a:spcBef>
                <a:spcPts val="0"/>
              </a:spcBef>
              <a:buNone/>
              <a:defRPr sz="2800" b="0" i="0" u="none" strike="noStrike" cap="none">
                <a:solidFill>
                  <a:schemeClr val="lt1"/>
                </a:solidFill>
                <a:latin typeface="Questrial"/>
                <a:ea typeface="Questrial"/>
                <a:cs typeface="Questrial"/>
                <a:sym typeface="Questrial"/>
              </a:defRPr>
            </a:lvl3pPr>
            <a:lvl4pPr marL="0" marR="0" lvl="3" indent="0" algn="ctr" rtl="0">
              <a:spcBef>
                <a:spcPts val="0"/>
              </a:spcBef>
              <a:buNone/>
              <a:defRPr sz="2800" b="0" i="0" u="none" strike="noStrike" cap="none">
                <a:solidFill>
                  <a:schemeClr val="lt1"/>
                </a:solidFill>
                <a:latin typeface="Questrial"/>
                <a:ea typeface="Questrial"/>
                <a:cs typeface="Questrial"/>
                <a:sym typeface="Questrial"/>
              </a:defRPr>
            </a:lvl4pPr>
            <a:lvl5pPr marL="0" marR="0" lvl="4" indent="0" algn="ctr" rtl="0">
              <a:spcBef>
                <a:spcPts val="0"/>
              </a:spcBef>
              <a:buNone/>
              <a:defRPr sz="2800" b="0" i="0" u="none" strike="noStrike" cap="none">
                <a:solidFill>
                  <a:schemeClr val="lt1"/>
                </a:solidFill>
                <a:latin typeface="Questrial"/>
                <a:ea typeface="Questrial"/>
                <a:cs typeface="Questrial"/>
                <a:sym typeface="Questrial"/>
              </a:defRPr>
            </a:lvl5pPr>
            <a:lvl6pPr marL="0" marR="0" lvl="5" indent="0" algn="ctr" rtl="0">
              <a:spcBef>
                <a:spcPts val="0"/>
              </a:spcBef>
              <a:buNone/>
              <a:defRPr sz="2800" b="0" i="0" u="none" strike="noStrike" cap="none">
                <a:solidFill>
                  <a:schemeClr val="lt1"/>
                </a:solidFill>
                <a:latin typeface="Questrial"/>
                <a:ea typeface="Questrial"/>
                <a:cs typeface="Questrial"/>
                <a:sym typeface="Questrial"/>
              </a:defRPr>
            </a:lvl6pPr>
            <a:lvl7pPr marL="0" marR="0" lvl="6" indent="0" algn="ctr" rtl="0">
              <a:spcBef>
                <a:spcPts val="0"/>
              </a:spcBef>
              <a:buNone/>
              <a:defRPr sz="2800" b="0" i="0" u="none" strike="noStrike" cap="none">
                <a:solidFill>
                  <a:schemeClr val="lt1"/>
                </a:solidFill>
                <a:latin typeface="Questrial"/>
                <a:ea typeface="Questrial"/>
                <a:cs typeface="Questrial"/>
                <a:sym typeface="Questrial"/>
              </a:defRPr>
            </a:lvl7pPr>
            <a:lvl8pPr marL="0" marR="0" lvl="7" indent="0" algn="ctr" rtl="0">
              <a:spcBef>
                <a:spcPts val="0"/>
              </a:spcBef>
              <a:buNone/>
              <a:defRPr sz="2800" b="0" i="0" u="none" strike="noStrike" cap="none">
                <a:solidFill>
                  <a:schemeClr val="lt1"/>
                </a:solidFill>
                <a:latin typeface="Questrial"/>
                <a:ea typeface="Questrial"/>
                <a:cs typeface="Questrial"/>
                <a:sym typeface="Questrial"/>
              </a:defRPr>
            </a:lvl8pPr>
            <a:lvl9pPr marL="0" marR="0" lvl="8" indent="0" algn="ctr" rtl="0">
              <a:spcBef>
                <a:spcPts val="0"/>
              </a:spcBef>
              <a:buNone/>
              <a:defRPr sz="2800" b="0" i="0" u="none" strike="noStrike" cap="none">
                <a:solidFill>
                  <a:schemeClr val="lt1"/>
                </a:solidFill>
                <a:latin typeface="Questrial"/>
                <a:ea typeface="Questrial"/>
                <a:cs typeface="Questrial"/>
                <a:sym typeface="Questrial"/>
              </a:defRPr>
            </a:lvl9pPr>
          </a:lstStyle>
          <a:p>
            <a:pPr marL="0" lvl="0" indent="0" algn="ctr" rtl="0">
              <a:spcBef>
                <a:spcPts val="0"/>
              </a:spcBef>
              <a:spcAft>
                <a:spcPts val="0"/>
              </a:spcAft>
              <a:buNone/>
            </a:pPr>
            <a:fld id="{00000000-1234-1234-1234-123412341234}" type="slidenum">
              <a:rPr lang="ms-MY"/>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19"/>
          <p:cNvSpPr txBox="1">
            <a:spLocks noGrp="1"/>
          </p:cNvSpPr>
          <p:nvPr>
            <p:ph type="ctrTitle"/>
          </p:nvPr>
        </p:nvSpPr>
        <p:spPr>
          <a:xfrm>
            <a:off x="920176" y="335168"/>
            <a:ext cx="8825700" cy="26775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ms-MY" dirty="0"/>
              <a:t>Perbandingan antara Malaysia dan Perancis: </a:t>
            </a:r>
            <a:endParaRPr dirty="0"/>
          </a:p>
        </p:txBody>
      </p:sp>
      <p:sp>
        <p:nvSpPr>
          <p:cNvPr id="250" name="Google Shape;250;p19"/>
          <p:cNvSpPr txBox="1">
            <a:spLocks noGrp="1"/>
          </p:cNvSpPr>
          <p:nvPr>
            <p:ph type="subTitle" idx="1"/>
          </p:nvPr>
        </p:nvSpPr>
        <p:spPr>
          <a:xfrm>
            <a:off x="1019030" y="2862784"/>
            <a:ext cx="8825700" cy="8613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ms-MY" dirty="0"/>
              <a:t>Dasar-dasar kerajaan dalam mendidik rakyat untuk memiliki nilai-nilai murni</a:t>
            </a:r>
            <a:endParaRPr dirty="0"/>
          </a:p>
        </p:txBody>
      </p:sp>
      <p:sp>
        <p:nvSpPr>
          <p:cNvPr id="251" name="Google Shape;251;p19"/>
          <p:cNvSpPr txBox="1"/>
          <p:nvPr/>
        </p:nvSpPr>
        <p:spPr>
          <a:xfrm>
            <a:off x="1202787" y="3553684"/>
            <a:ext cx="4404000" cy="34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ms-MY" dirty="0">
                <a:solidFill>
                  <a:srgbClr val="B7B7B7"/>
                </a:solidFill>
              </a:rPr>
              <a:t>Subjek	:	Dinamika Malaysia (UHAS 1172)</a:t>
            </a:r>
            <a:endParaRPr dirty="0">
              <a:solidFill>
                <a:srgbClr val="B7B7B7"/>
              </a:solidFill>
            </a:endParaRPr>
          </a:p>
          <a:p>
            <a:pPr marL="0" lvl="0" indent="0" algn="l" rtl="0">
              <a:spcBef>
                <a:spcPts val="0"/>
              </a:spcBef>
              <a:spcAft>
                <a:spcPts val="0"/>
              </a:spcAft>
              <a:buNone/>
            </a:pPr>
            <a:r>
              <a:rPr lang="ms-MY" dirty="0">
                <a:solidFill>
                  <a:srgbClr val="B7B7B7"/>
                </a:solidFill>
              </a:rPr>
              <a:t>Pensyarah	:	Dr. Zulkifli Khair</a:t>
            </a:r>
            <a:endParaRPr dirty="0">
              <a:solidFill>
                <a:srgbClr val="B7B7B7"/>
              </a:solidFill>
            </a:endParaRPr>
          </a:p>
        </p:txBody>
      </p:sp>
      <p:sp>
        <p:nvSpPr>
          <p:cNvPr id="252" name="Google Shape;252;p19"/>
          <p:cNvSpPr txBox="1"/>
          <p:nvPr/>
        </p:nvSpPr>
        <p:spPr>
          <a:xfrm>
            <a:off x="6585215" y="3553684"/>
            <a:ext cx="4404000" cy="1258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100"/>
              <a:buFont typeface="Arial"/>
              <a:buNone/>
            </a:pPr>
            <a:r>
              <a:rPr lang="ms-MY" sz="1100" b="1" dirty="0">
                <a:solidFill>
                  <a:srgbClr val="B7B7B7"/>
                </a:solidFill>
              </a:rPr>
              <a:t>Cheng Shin Wei                                                	(A18CS0046)</a:t>
            </a:r>
            <a:endParaRPr sz="1100" b="1" dirty="0">
              <a:solidFill>
                <a:srgbClr val="B7B7B7"/>
              </a:solidFill>
            </a:endParaRPr>
          </a:p>
          <a:p>
            <a:pPr marL="0" lvl="0" indent="0" algn="l" rtl="0">
              <a:spcBef>
                <a:spcPts val="0"/>
              </a:spcBef>
              <a:spcAft>
                <a:spcPts val="0"/>
              </a:spcAft>
              <a:buClr>
                <a:srgbClr val="000000"/>
              </a:buClr>
              <a:buSzPts val="1100"/>
              <a:buFont typeface="Arial"/>
              <a:buNone/>
            </a:pPr>
            <a:r>
              <a:rPr lang="ms-MY" sz="1100" b="1" dirty="0">
                <a:solidFill>
                  <a:srgbClr val="B7B7B7"/>
                </a:solidFill>
              </a:rPr>
              <a:t>How Kah Hui                                                    	(A18CS0074)</a:t>
            </a:r>
            <a:endParaRPr sz="1100" b="1" dirty="0">
              <a:solidFill>
                <a:srgbClr val="B7B7B7"/>
              </a:solidFill>
            </a:endParaRPr>
          </a:p>
          <a:p>
            <a:pPr marL="0" lvl="0" indent="0" algn="l" rtl="0">
              <a:spcBef>
                <a:spcPts val="0"/>
              </a:spcBef>
              <a:spcAft>
                <a:spcPts val="0"/>
              </a:spcAft>
              <a:buClr>
                <a:srgbClr val="000000"/>
              </a:buClr>
              <a:buSzPts val="1100"/>
              <a:buFont typeface="Arial"/>
              <a:buNone/>
            </a:pPr>
            <a:r>
              <a:rPr lang="ms-MY" sz="1100" b="1" dirty="0">
                <a:solidFill>
                  <a:srgbClr val="B7B7B7"/>
                </a:solidFill>
              </a:rPr>
              <a:t>Izzat Marzuqi Bin Ghali                                    	(A18CS0080)</a:t>
            </a:r>
            <a:endParaRPr sz="1100" b="1" dirty="0">
              <a:solidFill>
                <a:srgbClr val="B7B7B7"/>
              </a:solidFill>
            </a:endParaRPr>
          </a:p>
          <a:p>
            <a:pPr marL="0" lvl="0" indent="0" algn="l" rtl="0">
              <a:spcBef>
                <a:spcPts val="0"/>
              </a:spcBef>
              <a:spcAft>
                <a:spcPts val="0"/>
              </a:spcAft>
              <a:buClr>
                <a:srgbClr val="000000"/>
              </a:buClr>
              <a:buSzPts val="1100"/>
              <a:buFont typeface="Arial"/>
              <a:buNone/>
            </a:pPr>
            <a:r>
              <a:rPr lang="ms-MY" sz="1100" b="1" dirty="0">
                <a:solidFill>
                  <a:srgbClr val="B7B7B7"/>
                </a:solidFill>
              </a:rPr>
              <a:t>Jasmin Farena Binti Muhammad Kamarul		(A18CS0082)</a:t>
            </a:r>
            <a:endParaRPr sz="1100" b="1" dirty="0">
              <a:solidFill>
                <a:srgbClr val="B7B7B7"/>
              </a:solidFill>
            </a:endParaRPr>
          </a:p>
          <a:p>
            <a:pPr marL="0" lvl="0" indent="0" algn="l" rtl="0">
              <a:spcBef>
                <a:spcPts val="0"/>
              </a:spcBef>
              <a:spcAft>
                <a:spcPts val="0"/>
              </a:spcAft>
              <a:buNone/>
            </a:pPr>
            <a:r>
              <a:rPr lang="ms-MY" sz="1100" b="1" dirty="0">
                <a:solidFill>
                  <a:srgbClr val="B7B7B7"/>
                </a:solidFill>
              </a:rPr>
              <a:t>Shamsul Alam Bin Kamaruzman      		(B16CS0048)</a:t>
            </a:r>
            <a:endParaRPr b="1" dirty="0">
              <a:solidFill>
                <a:srgbClr val="B7B7B7"/>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28"/>
          <p:cNvSpPr txBox="1">
            <a:spLocks noGrp="1"/>
          </p:cNvSpPr>
          <p:nvPr>
            <p:ph type="title"/>
          </p:nvPr>
        </p:nvSpPr>
        <p:spPr>
          <a:xfrm>
            <a:off x="1154954" y="2677645"/>
            <a:ext cx="4350900" cy="22839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ms-MY"/>
              <a:t>Keunikan &amp; Keistimewaan Malaysia</a:t>
            </a:r>
            <a:endParaRPr/>
          </a:p>
        </p:txBody>
      </p:sp>
      <p:sp>
        <p:nvSpPr>
          <p:cNvPr id="315" name="Google Shape;315;p28"/>
          <p:cNvSpPr txBox="1">
            <a:spLocks noGrp="1"/>
          </p:cNvSpPr>
          <p:nvPr>
            <p:ph type="body" idx="1"/>
          </p:nvPr>
        </p:nvSpPr>
        <p:spPr>
          <a:xfrm>
            <a:off x="7026300" y="1610850"/>
            <a:ext cx="4435200" cy="3636300"/>
          </a:xfrm>
          <a:prstGeom prst="rect">
            <a:avLst/>
          </a:prstGeom>
        </p:spPr>
        <p:txBody>
          <a:bodyPr spcFirstLastPara="1" wrap="square" lIns="91425" tIns="45700" rIns="91425" bIns="45700" anchor="ctr" anchorCtr="0">
            <a:noAutofit/>
          </a:bodyPr>
          <a:lstStyle/>
          <a:p>
            <a:pPr marL="0" lvl="0" indent="0" algn="ctr" rtl="0">
              <a:spcBef>
                <a:spcPts val="1000"/>
              </a:spcBef>
              <a:spcAft>
                <a:spcPts val="0"/>
              </a:spcAft>
              <a:buNone/>
            </a:pPr>
            <a:r>
              <a:rPr lang="ms-MY" sz="2400" b="1">
                <a:solidFill>
                  <a:srgbClr val="A64D79"/>
                </a:solidFill>
                <a:latin typeface="Merriweather"/>
                <a:ea typeface="Merriweather"/>
                <a:cs typeface="Merriweather"/>
                <a:sym typeface="Merriweather"/>
              </a:rPr>
              <a:t>Menerangkan keunikan yang ada di Malaysia dalam menerapkan nilai murni dalam kalangan masyarakat</a:t>
            </a:r>
            <a:endParaRPr sz="2400">
              <a:solidFill>
                <a:srgbClr val="A64D79"/>
              </a:solidFill>
              <a:latin typeface="Merriweather"/>
              <a:ea typeface="Merriweather"/>
              <a:cs typeface="Merriweather"/>
              <a:sym typeface="Merriweathe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29"/>
          <p:cNvSpPr/>
          <p:nvPr/>
        </p:nvSpPr>
        <p:spPr>
          <a:xfrm>
            <a:off x="1253650" y="675050"/>
            <a:ext cx="9112500" cy="12324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ms-MY" sz="4000">
                <a:solidFill>
                  <a:schemeClr val="lt2"/>
                </a:solidFill>
                <a:latin typeface="Questrial"/>
                <a:ea typeface="Questrial"/>
                <a:cs typeface="Questrial"/>
                <a:sym typeface="Questrial"/>
              </a:rPr>
              <a:t>Keunikan &amp; Keistimewaan Malaysia</a:t>
            </a:r>
            <a:endParaRPr sz="3600">
              <a:solidFill>
                <a:schemeClr val="lt2"/>
              </a:solidFill>
              <a:latin typeface="Questrial"/>
              <a:ea typeface="Questrial"/>
              <a:cs typeface="Questrial"/>
              <a:sym typeface="Questrial"/>
            </a:endParaRPr>
          </a:p>
        </p:txBody>
      </p:sp>
      <p:sp>
        <p:nvSpPr>
          <p:cNvPr id="321" name="Google Shape;321;p29"/>
          <p:cNvSpPr txBox="1"/>
          <p:nvPr/>
        </p:nvSpPr>
        <p:spPr>
          <a:xfrm>
            <a:off x="2246500" y="1022575"/>
            <a:ext cx="7126800" cy="705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ms-MY" sz="3000">
                <a:solidFill>
                  <a:srgbClr val="A64D79"/>
                </a:solidFill>
                <a:latin typeface="Impact"/>
                <a:ea typeface="Impact"/>
                <a:cs typeface="Impact"/>
                <a:sym typeface="Impact"/>
              </a:rPr>
              <a:t>KEUNIKAN DAN KEISTIMEWAAN MALAYSIA</a:t>
            </a:r>
            <a:endParaRPr sz="3000">
              <a:solidFill>
                <a:srgbClr val="A64D79"/>
              </a:solidFill>
              <a:latin typeface="Impact"/>
              <a:ea typeface="Impact"/>
              <a:cs typeface="Impact"/>
              <a:sym typeface="Impact"/>
            </a:endParaRPr>
          </a:p>
        </p:txBody>
      </p:sp>
      <p:sp>
        <p:nvSpPr>
          <p:cNvPr id="322" name="Google Shape;322;p29"/>
          <p:cNvSpPr/>
          <p:nvPr/>
        </p:nvSpPr>
        <p:spPr>
          <a:xfrm>
            <a:off x="1072900" y="2724275"/>
            <a:ext cx="4102175" cy="3008250"/>
          </a:xfrm>
          <a:prstGeom prst="flowChartOffpageConnector">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29"/>
          <p:cNvSpPr txBox="1"/>
          <p:nvPr/>
        </p:nvSpPr>
        <p:spPr>
          <a:xfrm>
            <a:off x="1253650" y="2987225"/>
            <a:ext cx="3721800" cy="1935300"/>
          </a:xfrm>
          <a:prstGeom prst="rect">
            <a:avLst/>
          </a:prstGeom>
          <a:noFill/>
          <a:ln>
            <a:noFill/>
          </a:ln>
        </p:spPr>
        <p:txBody>
          <a:bodyPr spcFirstLastPara="1" wrap="square" lIns="91425" tIns="91425" rIns="91425" bIns="91425" anchor="t" anchorCtr="0">
            <a:noAutofit/>
          </a:bodyPr>
          <a:lstStyle/>
          <a:p>
            <a:pPr marL="0" lvl="0" indent="0" algn="ctr" rtl="0">
              <a:spcBef>
                <a:spcPts val="1000"/>
              </a:spcBef>
              <a:spcAft>
                <a:spcPts val="0"/>
              </a:spcAft>
              <a:buClr>
                <a:schemeClr val="dk1"/>
              </a:buClr>
              <a:buSzPts val="1100"/>
              <a:buFont typeface="Arial"/>
              <a:buNone/>
            </a:pPr>
            <a:r>
              <a:rPr lang="ms-MY" sz="1800">
                <a:solidFill>
                  <a:srgbClr val="741B47"/>
                </a:solidFill>
                <a:latin typeface="Merriweather"/>
                <a:ea typeface="Merriweather"/>
                <a:cs typeface="Merriweather"/>
                <a:sym typeface="Merriweather"/>
              </a:rPr>
              <a:t>Malaysia merupakan masyarakat yang berbilang kaum, agama dan adat resam dimana ia dikenali sebagai masyarakat majmuk. </a:t>
            </a:r>
            <a:endParaRPr>
              <a:solidFill>
                <a:srgbClr val="741B47"/>
              </a:solidFill>
              <a:latin typeface="Merriweather"/>
              <a:ea typeface="Merriweather"/>
              <a:cs typeface="Merriweather"/>
              <a:sym typeface="Merriweather"/>
            </a:endParaRPr>
          </a:p>
        </p:txBody>
      </p:sp>
      <p:sp>
        <p:nvSpPr>
          <p:cNvPr id="324" name="Google Shape;324;p29"/>
          <p:cNvSpPr/>
          <p:nvPr/>
        </p:nvSpPr>
        <p:spPr>
          <a:xfrm>
            <a:off x="5984975" y="2766350"/>
            <a:ext cx="4102175" cy="3008250"/>
          </a:xfrm>
          <a:prstGeom prst="flowChartOffpageConnector">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29"/>
          <p:cNvSpPr txBox="1"/>
          <p:nvPr/>
        </p:nvSpPr>
        <p:spPr>
          <a:xfrm>
            <a:off x="6175163" y="2945225"/>
            <a:ext cx="3721800" cy="20193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endParaRPr sz="1800">
              <a:solidFill>
                <a:srgbClr val="A64D79"/>
              </a:solidFill>
              <a:latin typeface="Impact"/>
              <a:ea typeface="Impact"/>
              <a:cs typeface="Impact"/>
              <a:sym typeface="Impact"/>
            </a:endParaRPr>
          </a:p>
          <a:p>
            <a:pPr marL="0" lvl="0" indent="0" algn="ctr" rtl="0">
              <a:spcBef>
                <a:spcPts val="0"/>
              </a:spcBef>
              <a:spcAft>
                <a:spcPts val="0"/>
              </a:spcAft>
              <a:buNone/>
            </a:pPr>
            <a:r>
              <a:rPr lang="ms-MY" sz="1800">
                <a:solidFill>
                  <a:srgbClr val="741B47"/>
                </a:solidFill>
                <a:latin typeface="Merriweather"/>
                <a:ea typeface="Merriweather"/>
                <a:cs typeface="Merriweather"/>
                <a:sym typeface="Merriweather"/>
              </a:rPr>
              <a:t>Sistem pemerintahan Malaysia memberi layanan yang sama rata kepada semua kaum di negara ini.</a:t>
            </a:r>
            <a:endParaRPr sz="1800">
              <a:solidFill>
                <a:srgbClr val="741B47"/>
              </a:solidFill>
              <a:latin typeface="Merriweather"/>
              <a:ea typeface="Merriweather"/>
              <a:cs typeface="Merriweather"/>
              <a:sym typeface="Merriweathe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30"/>
          <p:cNvSpPr txBox="1">
            <a:spLocks noGrp="1"/>
          </p:cNvSpPr>
          <p:nvPr>
            <p:ph type="title"/>
          </p:nvPr>
        </p:nvSpPr>
        <p:spPr>
          <a:xfrm>
            <a:off x="1154954" y="973668"/>
            <a:ext cx="8761500" cy="707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ms-MY"/>
              <a:t>Kesimpulan</a:t>
            </a:r>
            <a:endParaRPr/>
          </a:p>
        </p:txBody>
      </p:sp>
      <p:sp>
        <p:nvSpPr>
          <p:cNvPr id="331" name="Google Shape;331;p30"/>
          <p:cNvSpPr txBox="1">
            <a:spLocks noGrp="1"/>
          </p:cNvSpPr>
          <p:nvPr>
            <p:ph type="body" idx="1"/>
          </p:nvPr>
        </p:nvSpPr>
        <p:spPr>
          <a:xfrm>
            <a:off x="1581600" y="2935325"/>
            <a:ext cx="8825700" cy="2152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Clr>
                <a:schemeClr val="dk1"/>
              </a:buClr>
              <a:buSzPts val="1100"/>
              <a:buFont typeface="Arial"/>
              <a:buNone/>
            </a:pPr>
            <a:r>
              <a:rPr lang="ms-MY" sz="2400">
                <a:solidFill>
                  <a:srgbClr val="171717"/>
                </a:solidFill>
                <a:latin typeface="Times New Roman"/>
                <a:ea typeface="Times New Roman"/>
                <a:cs typeface="Times New Roman"/>
                <a:sym typeface="Times New Roman"/>
              </a:rPr>
              <a:t>Rakyat yang mengamalkan nilai-nilai murni mampu mewujudkan masyarakat berbilang kaum yang harmoni. Hal ini demikian kerana nilai-nilai seperti toleransi, rasional, hormat-menghormati mampu mengeratkan hubungan silaturahim antara kaum.</a:t>
            </a:r>
            <a:endParaRPr sz="2400">
              <a:solidFill>
                <a:srgbClr val="171717"/>
              </a:solidFill>
              <a:latin typeface="Times New Roman"/>
              <a:ea typeface="Times New Roman"/>
              <a:cs typeface="Times New Roman"/>
              <a:sym typeface="Times New Roman"/>
            </a:endParaRPr>
          </a:p>
          <a:p>
            <a:pPr marL="0" lvl="0" indent="0" algn="l" rtl="0">
              <a:spcBef>
                <a:spcPts val="1000"/>
              </a:spcBef>
              <a:spcAft>
                <a:spcPts val="0"/>
              </a:spcAft>
              <a:buNone/>
            </a:pPr>
            <a:endParaRPr sz="24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31"/>
          <p:cNvSpPr txBox="1">
            <a:spLocks noGrp="1"/>
          </p:cNvSpPr>
          <p:nvPr>
            <p:ph type="title"/>
          </p:nvPr>
        </p:nvSpPr>
        <p:spPr>
          <a:xfrm>
            <a:off x="1581878" y="982134"/>
            <a:ext cx="8454000" cy="26967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ms-MY" sz="3000" b="1" i="1"/>
              <a:t>The clever combatant looks to the effect of combined energy, and does not require too much from individuals. Hence his ability to pick out the right men and utilize combined energy.</a:t>
            </a:r>
            <a:endParaRPr sz="3000" b="1" i="1"/>
          </a:p>
        </p:txBody>
      </p:sp>
      <p:sp>
        <p:nvSpPr>
          <p:cNvPr id="337" name="Google Shape;337;p31"/>
          <p:cNvSpPr txBox="1">
            <a:spLocks noGrp="1"/>
          </p:cNvSpPr>
          <p:nvPr>
            <p:ph type="body" idx="1"/>
          </p:nvPr>
        </p:nvSpPr>
        <p:spPr>
          <a:xfrm>
            <a:off x="1945945" y="3678766"/>
            <a:ext cx="7731300" cy="3423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ms-MY" b="1">
                <a:solidFill>
                  <a:srgbClr val="FFFFFF"/>
                </a:solidFill>
              </a:rPr>
              <a:t>Sun Tzu</a:t>
            </a:r>
            <a:endParaRPr b="1">
              <a:solidFill>
                <a:srgbClr val="FFFFFF"/>
              </a:solidFill>
            </a:endParaRPr>
          </a:p>
        </p:txBody>
      </p:sp>
      <p:sp>
        <p:nvSpPr>
          <p:cNvPr id="338" name="Google Shape;338;p31"/>
          <p:cNvSpPr txBox="1">
            <a:spLocks noGrp="1"/>
          </p:cNvSpPr>
          <p:nvPr>
            <p:ph type="body" idx="2"/>
          </p:nvPr>
        </p:nvSpPr>
        <p:spPr>
          <a:xfrm>
            <a:off x="1154954" y="5029199"/>
            <a:ext cx="9244800" cy="997800"/>
          </a:xfrm>
          <a:prstGeom prst="rect">
            <a:avLst/>
          </a:prstGeom>
        </p:spPr>
        <p:txBody>
          <a:bodyPr spcFirstLastPara="1" wrap="square" lIns="91425" tIns="45700" rIns="91425" bIns="45700" anchor="ctr" anchorCtr="0">
            <a:noAutofit/>
          </a:bodyPr>
          <a:lstStyle/>
          <a:p>
            <a:pPr marL="0" lvl="0" indent="0" algn="ctr" rtl="0">
              <a:spcBef>
                <a:spcPts val="1000"/>
              </a:spcBef>
              <a:spcAft>
                <a:spcPts val="0"/>
              </a:spcAft>
              <a:buNone/>
            </a:pPr>
            <a:r>
              <a:rPr lang="ms-MY" sz="3600" b="1"/>
              <a:t>Sekian Terima Kasih</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20"/>
          <p:cNvSpPr txBox="1">
            <a:spLocks noGrp="1"/>
          </p:cNvSpPr>
          <p:nvPr>
            <p:ph type="title"/>
          </p:nvPr>
        </p:nvSpPr>
        <p:spPr>
          <a:xfrm>
            <a:off x="1154954" y="2677645"/>
            <a:ext cx="4350900" cy="22839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ms-MY"/>
              <a:t>Abstrak</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21"/>
          <p:cNvSpPr txBox="1">
            <a:spLocks noGrp="1"/>
          </p:cNvSpPr>
          <p:nvPr>
            <p:ph type="title"/>
          </p:nvPr>
        </p:nvSpPr>
        <p:spPr>
          <a:xfrm>
            <a:off x="1154954" y="973668"/>
            <a:ext cx="8761500" cy="707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ms-MY"/>
              <a:t>Abstrak</a:t>
            </a:r>
            <a:endParaRPr/>
          </a:p>
        </p:txBody>
      </p:sp>
      <p:sp>
        <p:nvSpPr>
          <p:cNvPr id="263" name="Google Shape;263;p21"/>
          <p:cNvSpPr txBox="1">
            <a:spLocks noGrp="1"/>
          </p:cNvSpPr>
          <p:nvPr>
            <p:ph type="body" idx="1"/>
          </p:nvPr>
        </p:nvSpPr>
        <p:spPr>
          <a:xfrm>
            <a:off x="1122850" y="2121675"/>
            <a:ext cx="8825700" cy="4527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Clr>
                <a:schemeClr val="dk1"/>
              </a:buClr>
              <a:buSzPts val="1100"/>
              <a:buFont typeface="Arial"/>
              <a:buNone/>
            </a:pPr>
            <a:r>
              <a:rPr lang="ms-MY" sz="2000" b="1">
                <a:solidFill>
                  <a:srgbClr val="00FF00"/>
                </a:solidFill>
              </a:rPr>
              <a:t>Nilai-nilai murni</a:t>
            </a:r>
            <a:r>
              <a:rPr lang="ms-MY" sz="2000">
                <a:solidFill>
                  <a:srgbClr val="434343"/>
                </a:solidFill>
              </a:rPr>
              <a:t> -&gt; Elemen yang </a:t>
            </a:r>
            <a:r>
              <a:rPr lang="ms-MY" sz="2000" b="1">
                <a:solidFill>
                  <a:srgbClr val="FF9900"/>
                </a:solidFill>
              </a:rPr>
              <a:t>PENTING</a:t>
            </a:r>
            <a:endParaRPr sz="2000" b="1">
              <a:solidFill>
                <a:srgbClr val="FF9900"/>
              </a:solidFill>
            </a:endParaRPr>
          </a:p>
          <a:p>
            <a:pPr marL="457200" lvl="0" indent="-330200" algn="l" rtl="0">
              <a:spcBef>
                <a:spcPts val="1000"/>
              </a:spcBef>
              <a:spcAft>
                <a:spcPts val="0"/>
              </a:spcAft>
              <a:buClr>
                <a:srgbClr val="434343"/>
              </a:buClr>
              <a:buSzPts val="1600"/>
              <a:buChar char="❏"/>
            </a:pPr>
            <a:r>
              <a:rPr lang="ms-MY" sz="2000">
                <a:solidFill>
                  <a:srgbClr val="434343"/>
                </a:solidFill>
              </a:rPr>
              <a:t>Melahirkan masyarakat yang unggul</a:t>
            </a:r>
            <a:endParaRPr sz="2000">
              <a:solidFill>
                <a:srgbClr val="434343"/>
              </a:solidFill>
            </a:endParaRPr>
          </a:p>
          <a:p>
            <a:pPr marL="457200" lvl="0" indent="-330200" algn="l" rtl="0">
              <a:spcBef>
                <a:spcPts val="0"/>
              </a:spcBef>
              <a:spcAft>
                <a:spcPts val="0"/>
              </a:spcAft>
              <a:buClr>
                <a:srgbClr val="434343"/>
              </a:buClr>
              <a:buSzPts val="1600"/>
              <a:buChar char="❏"/>
            </a:pPr>
            <a:r>
              <a:rPr lang="ms-MY" sz="2000">
                <a:solidFill>
                  <a:srgbClr val="434343"/>
                </a:solidFill>
              </a:rPr>
              <a:t>Merealisasikan visi &amp; misi negara</a:t>
            </a:r>
            <a:endParaRPr sz="2000">
              <a:solidFill>
                <a:srgbClr val="434343"/>
              </a:solidFill>
            </a:endParaRPr>
          </a:p>
          <a:p>
            <a:pPr marL="457200" lvl="0" indent="-330200" algn="l" rtl="0">
              <a:spcBef>
                <a:spcPts val="0"/>
              </a:spcBef>
              <a:spcAft>
                <a:spcPts val="0"/>
              </a:spcAft>
              <a:buClr>
                <a:srgbClr val="434343"/>
              </a:buClr>
              <a:buSzPts val="1600"/>
              <a:buChar char="❏"/>
            </a:pPr>
            <a:r>
              <a:rPr lang="ms-MY" sz="2000">
                <a:solidFill>
                  <a:srgbClr val="434343"/>
                </a:solidFill>
              </a:rPr>
              <a:t>Mewujudkan keharmonian &amp; kemakmuran</a:t>
            </a:r>
            <a:endParaRPr sz="2000">
              <a:solidFill>
                <a:srgbClr val="434343"/>
              </a:solidFill>
            </a:endParaRPr>
          </a:p>
          <a:p>
            <a:pPr marL="0" lvl="0" indent="0" algn="l" rtl="0">
              <a:spcBef>
                <a:spcPts val="1000"/>
              </a:spcBef>
              <a:spcAft>
                <a:spcPts val="0"/>
              </a:spcAft>
              <a:buClr>
                <a:schemeClr val="dk1"/>
              </a:buClr>
              <a:buSzPts val="1100"/>
              <a:buFont typeface="Arial"/>
              <a:buNone/>
            </a:pPr>
            <a:endParaRPr sz="2000">
              <a:solidFill>
                <a:srgbClr val="434343"/>
              </a:solidFill>
            </a:endParaRPr>
          </a:p>
          <a:p>
            <a:pPr marL="0" lvl="0" indent="0" algn="l" rtl="0">
              <a:spcBef>
                <a:spcPts val="1000"/>
              </a:spcBef>
              <a:spcAft>
                <a:spcPts val="0"/>
              </a:spcAft>
              <a:buClr>
                <a:schemeClr val="dk1"/>
              </a:buClr>
              <a:buSzPts val="1100"/>
              <a:buFont typeface="Arial"/>
              <a:buNone/>
            </a:pPr>
            <a:r>
              <a:rPr lang="ms-MY" sz="2000" b="1">
                <a:solidFill>
                  <a:srgbClr val="0000FF"/>
                </a:solidFill>
              </a:rPr>
              <a:t>Persamaan </a:t>
            </a:r>
            <a:r>
              <a:rPr lang="ms-MY" sz="2000">
                <a:solidFill>
                  <a:srgbClr val="434343"/>
                </a:solidFill>
              </a:rPr>
              <a:t>&amp; </a:t>
            </a:r>
            <a:r>
              <a:rPr lang="ms-MY" sz="2000" b="1">
                <a:solidFill>
                  <a:srgbClr val="FF0000"/>
                </a:solidFill>
              </a:rPr>
              <a:t>Perbezaan </a:t>
            </a:r>
            <a:r>
              <a:rPr lang="ms-MY" sz="2000">
                <a:solidFill>
                  <a:srgbClr val="434343"/>
                </a:solidFill>
              </a:rPr>
              <a:t>(Malaysia x Perancis) </a:t>
            </a:r>
            <a:endParaRPr sz="2000">
              <a:solidFill>
                <a:srgbClr val="434343"/>
              </a:solidFill>
            </a:endParaRPr>
          </a:p>
          <a:p>
            <a:pPr marL="457200" lvl="0" indent="-330200" algn="l" rtl="0">
              <a:spcBef>
                <a:spcPts val="1000"/>
              </a:spcBef>
              <a:spcAft>
                <a:spcPts val="0"/>
              </a:spcAft>
              <a:buClr>
                <a:srgbClr val="434343"/>
              </a:buClr>
              <a:buSzPts val="1600"/>
              <a:buChar char="❏"/>
            </a:pPr>
            <a:r>
              <a:rPr lang="ms-MY" sz="2000">
                <a:solidFill>
                  <a:srgbClr val="434343"/>
                </a:solidFill>
              </a:rPr>
              <a:t>Pendidikan</a:t>
            </a:r>
            <a:endParaRPr sz="2000">
              <a:solidFill>
                <a:srgbClr val="434343"/>
              </a:solidFill>
            </a:endParaRPr>
          </a:p>
          <a:p>
            <a:pPr marL="457200" lvl="0" indent="-330200" algn="l" rtl="0">
              <a:spcBef>
                <a:spcPts val="0"/>
              </a:spcBef>
              <a:spcAft>
                <a:spcPts val="0"/>
              </a:spcAft>
              <a:buClr>
                <a:srgbClr val="434343"/>
              </a:buClr>
              <a:buSzPts val="1600"/>
              <a:buChar char="❏"/>
            </a:pPr>
            <a:r>
              <a:rPr lang="ms-MY" sz="2000">
                <a:solidFill>
                  <a:srgbClr val="434343"/>
                </a:solidFill>
              </a:rPr>
              <a:t>Sosial</a:t>
            </a:r>
            <a:endParaRPr sz="2000">
              <a:solidFill>
                <a:srgbClr val="434343"/>
              </a:solidFill>
            </a:endParaRPr>
          </a:p>
          <a:p>
            <a:pPr marL="457200" lvl="0" indent="-330200" algn="l" rtl="0">
              <a:spcBef>
                <a:spcPts val="0"/>
              </a:spcBef>
              <a:spcAft>
                <a:spcPts val="0"/>
              </a:spcAft>
              <a:buClr>
                <a:srgbClr val="434343"/>
              </a:buClr>
              <a:buSzPts val="1600"/>
              <a:buChar char="❏"/>
            </a:pPr>
            <a:r>
              <a:rPr lang="ms-MY" sz="2000">
                <a:solidFill>
                  <a:srgbClr val="434343"/>
                </a:solidFill>
              </a:rPr>
              <a:t>Ekonomi</a:t>
            </a:r>
            <a:endParaRPr sz="2000">
              <a:solidFill>
                <a:srgbClr val="434343"/>
              </a:solidFill>
            </a:endParaRPr>
          </a:p>
          <a:p>
            <a:pPr marL="0" lvl="0" indent="0" algn="l" rtl="0">
              <a:spcBef>
                <a:spcPts val="1000"/>
              </a:spcBef>
              <a:spcAft>
                <a:spcPts val="0"/>
              </a:spcAft>
              <a:buClr>
                <a:schemeClr val="dk1"/>
              </a:buClr>
              <a:buSzPts val="1100"/>
              <a:buFont typeface="Arial"/>
              <a:buNone/>
            </a:pPr>
            <a:endParaRPr sz="2000">
              <a:solidFill>
                <a:srgbClr val="434343"/>
              </a:solidFill>
            </a:endParaRPr>
          </a:p>
          <a:p>
            <a:pPr marL="0" lvl="0" indent="0" algn="l" rtl="0">
              <a:spcBef>
                <a:spcPts val="1000"/>
              </a:spcBef>
              <a:spcAft>
                <a:spcPts val="0"/>
              </a:spcAft>
              <a:buClr>
                <a:schemeClr val="dk1"/>
              </a:buClr>
              <a:buSzPts val="1100"/>
              <a:buFont typeface="Arial"/>
              <a:buNone/>
            </a:pPr>
            <a:r>
              <a:rPr lang="ms-MY" sz="2000" b="1">
                <a:solidFill>
                  <a:srgbClr val="FF00FF"/>
                </a:solidFill>
              </a:rPr>
              <a:t>Keunikan</a:t>
            </a:r>
            <a:r>
              <a:rPr lang="ms-MY" sz="2000">
                <a:solidFill>
                  <a:srgbClr val="434343"/>
                </a:solidFill>
              </a:rPr>
              <a:t> &amp; </a:t>
            </a:r>
            <a:r>
              <a:rPr lang="ms-MY" sz="2000" b="1">
                <a:solidFill>
                  <a:srgbClr val="BF9000"/>
                </a:solidFill>
              </a:rPr>
              <a:t>Keistimewaan</a:t>
            </a:r>
            <a:r>
              <a:rPr lang="ms-MY" sz="2000">
                <a:solidFill>
                  <a:srgbClr val="434343"/>
                </a:solidFill>
              </a:rPr>
              <a:t> Malaysia</a:t>
            </a:r>
            <a:endParaRPr sz="2000">
              <a:solidFill>
                <a:srgbClr val="434343"/>
              </a:solidFill>
            </a:endParaRPr>
          </a:p>
          <a:p>
            <a:pPr marL="0" lvl="0" indent="0" algn="l" rtl="0">
              <a:spcBef>
                <a:spcPts val="1000"/>
              </a:spcBef>
              <a:spcAft>
                <a:spcPts val="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22"/>
          <p:cNvSpPr txBox="1">
            <a:spLocks noGrp="1"/>
          </p:cNvSpPr>
          <p:nvPr>
            <p:ph type="title"/>
          </p:nvPr>
        </p:nvSpPr>
        <p:spPr>
          <a:xfrm>
            <a:off x="1154954" y="2677645"/>
            <a:ext cx="4350900" cy="22839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ms-MY"/>
              <a:t>Pengenalan</a:t>
            </a:r>
            <a:endParaRPr/>
          </a:p>
        </p:txBody>
      </p:sp>
      <p:sp>
        <p:nvSpPr>
          <p:cNvPr id="269" name="Google Shape;269;p22"/>
          <p:cNvSpPr txBox="1"/>
          <p:nvPr/>
        </p:nvSpPr>
        <p:spPr>
          <a:xfrm>
            <a:off x="4912100" y="1041325"/>
            <a:ext cx="4733400" cy="434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23"/>
          <p:cNvSpPr txBox="1">
            <a:spLocks noGrp="1"/>
          </p:cNvSpPr>
          <p:nvPr>
            <p:ph type="title"/>
          </p:nvPr>
        </p:nvSpPr>
        <p:spPr>
          <a:xfrm>
            <a:off x="1154954" y="973668"/>
            <a:ext cx="8761500" cy="707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ms-MY" sz="4000"/>
              <a:t>Pengenalan</a:t>
            </a:r>
            <a:endParaRPr/>
          </a:p>
        </p:txBody>
      </p:sp>
      <p:sp>
        <p:nvSpPr>
          <p:cNvPr id="275" name="Google Shape;275;p23"/>
          <p:cNvSpPr txBox="1">
            <a:spLocks noGrp="1"/>
          </p:cNvSpPr>
          <p:nvPr>
            <p:ph type="body" idx="1"/>
          </p:nvPr>
        </p:nvSpPr>
        <p:spPr>
          <a:xfrm>
            <a:off x="1154950" y="2354950"/>
            <a:ext cx="9295200" cy="36651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ms-MY" b="1"/>
              <a:t>Kepentingan nilai-nilai murni</a:t>
            </a:r>
            <a:endParaRPr b="1"/>
          </a:p>
          <a:p>
            <a:pPr marL="457200" lvl="0" indent="-320040" algn="l" rtl="0">
              <a:spcBef>
                <a:spcPts val="1000"/>
              </a:spcBef>
              <a:spcAft>
                <a:spcPts val="0"/>
              </a:spcAft>
              <a:buSzPts val="1440"/>
              <a:buChar char="-"/>
            </a:pPr>
            <a:r>
              <a:rPr lang="ms-MY"/>
              <a:t>Mewujudkan masyarakat yang harmoni &amp; bersatu padu</a:t>
            </a:r>
            <a:endParaRPr/>
          </a:p>
          <a:p>
            <a:pPr marL="457200" lvl="0" indent="-320040" algn="l" rtl="0">
              <a:spcBef>
                <a:spcPts val="0"/>
              </a:spcBef>
              <a:spcAft>
                <a:spcPts val="0"/>
              </a:spcAft>
              <a:buSzPts val="1440"/>
              <a:buChar char="-"/>
            </a:pPr>
            <a:r>
              <a:rPr lang="ms-MY"/>
              <a:t>Mencapai aspirasi negara</a:t>
            </a:r>
            <a:endParaRPr/>
          </a:p>
          <a:p>
            <a:pPr marL="457200" lvl="0" indent="-320040" algn="l" rtl="0">
              <a:spcBef>
                <a:spcPts val="0"/>
              </a:spcBef>
              <a:spcAft>
                <a:spcPts val="0"/>
              </a:spcAft>
              <a:buSzPts val="1440"/>
              <a:buChar char="-"/>
            </a:pPr>
            <a:r>
              <a:rPr lang="ms-MY"/>
              <a:t>Meningkatkan taraf kehidupan masyarakat</a:t>
            </a:r>
            <a:endParaRPr/>
          </a:p>
          <a:p>
            <a:pPr marL="457200" lvl="0" indent="-320040" algn="l" rtl="0">
              <a:spcBef>
                <a:spcPts val="0"/>
              </a:spcBef>
              <a:spcAft>
                <a:spcPts val="0"/>
              </a:spcAft>
              <a:buSzPts val="1440"/>
              <a:buChar char="-"/>
            </a:pPr>
            <a:r>
              <a:rPr lang="ms-MY"/>
              <a:t>Menjamin kesejahteraan negara</a:t>
            </a:r>
            <a:endParaRPr/>
          </a:p>
          <a:p>
            <a:pPr marL="457200" lvl="0" indent="-320040" algn="l" rtl="0">
              <a:spcBef>
                <a:spcPts val="0"/>
              </a:spcBef>
              <a:spcAft>
                <a:spcPts val="0"/>
              </a:spcAft>
              <a:buSzPts val="1440"/>
              <a:buChar char="-"/>
            </a:pPr>
            <a:r>
              <a:rPr lang="ms-MY"/>
              <a:t>Komponen utama perpaduan antara kaum</a:t>
            </a:r>
            <a:endParaRPr/>
          </a:p>
          <a:p>
            <a:pPr marL="0" lvl="0" indent="0" algn="l" rtl="0">
              <a:spcBef>
                <a:spcPts val="1000"/>
              </a:spcBef>
              <a:spcAft>
                <a:spcPts val="0"/>
              </a:spcAft>
              <a:buNone/>
            </a:pPr>
            <a:r>
              <a:rPr lang="ms-MY" b="1"/>
              <a:t>Kesan pengabaian nilai-nilai murni</a:t>
            </a:r>
            <a:endParaRPr b="1"/>
          </a:p>
          <a:p>
            <a:pPr marL="457200" lvl="0" indent="-320040" algn="l" rtl="0">
              <a:spcBef>
                <a:spcPts val="1000"/>
              </a:spcBef>
              <a:spcAft>
                <a:spcPts val="0"/>
              </a:spcAft>
              <a:buSzPts val="1440"/>
              <a:buChar char="-"/>
            </a:pPr>
            <a:r>
              <a:rPr lang="ms-MY"/>
              <a:t>Perselisihan dan perbalahan dalam masyarakat (sesama kaum &amp; antara kaum)</a:t>
            </a:r>
            <a:endParaRPr/>
          </a:p>
          <a:p>
            <a:pPr marL="457200" lvl="0" indent="-320040" algn="l" rtl="0">
              <a:spcBef>
                <a:spcPts val="0"/>
              </a:spcBef>
              <a:spcAft>
                <a:spcPts val="0"/>
              </a:spcAft>
              <a:buSzPts val="1440"/>
              <a:buChar char="-"/>
            </a:pPr>
            <a:r>
              <a:rPr lang="ms-MY"/>
              <a:t>Terrorisme</a:t>
            </a:r>
            <a:endParaRPr/>
          </a:p>
          <a:p>
            <a:pPr marL="457200" lvl="0" indent="-320040" algn="l" rtl="0">
              <a:spcBef>
                <a:spcPts val="0"/>
              </a:spcBef>
              <a:spcAft>
                <a:spcPts val="0"/>
              </a:spcAft>
              <a:buSzPts val="1440"/>
              <a:buChar char="-"/>
            </a:pPr>
            <a:r>
              <a:rPr lang="ms-MY"/>
              <a:t>Keruntuhan moral </a:t>
            </a:r>
            <a:endParaRPr/>
          </a:p>
          <a:p>
            <a:pPr marL="457200" lvl="0" indent="-320040" algn="l" rtl="0">
              <a:spcBef>
                <a:spcPts val="0"/>
              </a:spcBef>
              <a:spcAft>
                <a:spcPts val="0"/>
              </a:spcAft>
              <a:buSzPts val="1440"/>
              <a:buChar char="-"/>
            </a:pPr>
            <a:r>
              <a:rPr lang="ms-MY"/>
              <a:t>Kerugian dan peluang ekonomi</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24"/>
          <p:cNvSpPr txBox="1">
            <a:spLocks noGrp="1"/>
          </p:cNvSpPr>
          <p:nvPr>
            <p:ph type="title"/>
          </p:nvPr>
        </p:nvSpPr>
        <p:spPr>
          <a:xfrm>
            <a:off x="1187079" y="1794295"/>
            <a:ext cx="4350900" cy="22839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Clr>
                <a:schemeClr val="lt1"/>
              </a:buClr>
              <a:buSzPts val="5400"/>
              <a:buFont typeface="Amarante"/>
              <a:buNone/>
            </a:pPr>
            <a:r>
              <a:rPr lang="ms-MY">
                <a:solidFill>
                  <a:schemeClr val="lt1"/>
                </a:solidFill>
              </a:rPr>
              <a:t>Persamaan</a:t>
            </a:r>
            <a:endParaRPr>
              <a:solidFill>
                <a:schemeClr val="lt1"/>
              </a:solidFill>
            </a:endParaRPr>
          </a:p>
        </p:txBody>
      </p:sp>
      <p:sp>
        <p:nvSpPr>
          <p:cNvPr id="281" name="Google Shape;281;p24"/>
          <p:cNvSpPr txBox="1">
            <a:spLocks noGrp="1"/>
          </p:cNvSpPr>
          <p:nvPr>
            <p:ph type="body" idx="1"/>
          </p:nvPr>
        </p:nvSpPr>
        <p:spPr>
          <a:xfrm>
            <a:off x="6616500" y="2546550"/>
            <a:ext cx="5167200" cy="24804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2072"/>
              <a:buNone/>
            </a:pPr>
            <a:r>
              <a:rPr lang="ms-MY" sz="2400">
                <a:solidFill>
                  <a:srgbClr val="000000"/>
                </a:solidFill>
              </a:rPr>
              <a:t>Menerangkan  Persamaan antara dasar-dasar negara Malaysia dan Perancis dalam menerapkan </a:t>
            </a:r>
            <a:r>
              <a:rPr lang="ms-MY" sz="2400" b="1">
                <a:solidFill>
                  <a:srgbClr val="00FF00"/>
                </a:solidFill>
              </a:rPr>
              <a:t>nilai-nilai murni </a:t>
            </a:r>
            <a:r>
              <a:rPr lang="ms-MY" sz="2400">
                <a:solidFill>
                  <a:srgbClr val="000000"/>
                </a:solidFill>
              </a:rPr>
              <a:t>dalam kalangan masyarakat</a:t>
            </a:r>
            <a:endParaRPr sz="2400">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25"/>
          <p:cNvSpPr txBox="1">
            <a:spLocks noGrp="1"/>
          </p:cNvSpPr>
          <p:nvPr>
            <p:ph type="title"/>
          </p:nvPr>
        </p:nvSpPr>
        <p:spPr>
          <a:xfrm>
            <a:off x="1154954" y="973668"/>
            <a:ext cx="8825700" cy="707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ms-MY"/>
              <a:t>Persamaan</a:t>
            </a:r>
            <a:endParaRPr/>
          </a:p>
        </p:txBody>
      </p:sp>
      <p:sp>
        <p:nvSpPr>
          <p:cNvPr id="287" name="Google Shape;287;p25"/>
          <p:cNvSpPr txBox="1">
            <a:spLocks noGrp="1"/>
          </p:cNvSpPr>
          <p:nvPr>
            <p:ph type="body" idx="1"/>
          </p:nvPr>
        </p:nvSpPr>
        <p:spPr>
          <a:xfrm>
            <a:off x="1154954" y="2603502"/>
            <a:ext cx="3141900" cy="576300"/>
          </a:xfrm>
          <a:prstGeom prst="rect">
            <a:avLst/>
          </a:prstGeom>
        </p:spPr>
        <p:txBody>
          <a:bodyPr spcFirstLastPara="1" wrap="square" lIns="91425" tIns="45700" rIns="91425" bIns="45700" anchor="b" anchorCtr="0">
            <a:noAutofit/>
          </a:bodyPr>
          <a:lstStyle/>
          <a:p>
            <a:pPr marL="0" lvl="0" indent="0" algn="l" rtl="0">
              <a:spcBef>
                <a:spcPts val="1000"/>
              </a:spcBef>
              <a:spcAft>
                <a:spcPts val="0"/>
              </a:spcAft>
              <a:buNone/>
            </a:pPr>
            <a:r>
              <a:rPr lang="ms-MY"/>
              <a:t>Pendidikan</a:t>
            </a:r>
            <a:endParaRPr/>
          </a:p>
        </p:txBody>
      </p:sp>
      <p:sp>
        <p:nvSpPr>
          <p:cNvPr id="288" name="Google Shape;288;p25"/>
          <p:cNvSpPr txBox="1">
            <a:spLocks noGrp="1"/>
          </p:cNvSpPr>
          <p:nvPr>
            <p:ph type="body" idx="2"/>
          </p:nvPr>
        </p:nvSpPr>
        <p:spPr>
          <a:xfrm>
            <a:off x="1154953" y="3179764"/>
            <a:ext cx="3141900" cy="2847300"/>
          </a:xfrm>
          <a:prstGeom prst="rect">
            <a:avLst/>
          </a:prstGeom>
        </p:spPr>
        <p:txBody>
          <a:bodyPr spcFirstLastPara="1" wrap="square" lIns="91425" tIns="45700" rIns="91425" bIns="45700" anchor="t" anchorCtr="0">
            <a:noAutofit/>
          </a:bodyPr>
          <a:lstStyle/>
          <a:p>
            <a:pPr marL="457200" lvl="0" indent="-317500" algn="l" rtl="0">
              <a:spcBef>
                <a:spcPts val="1000"/>
              </a:spcBef>
              <a:spcAft>
                <a:spcPts val="0"/>
              </a:spcAft>
              <a:buClr>
                <a:srgbClr val="171717"/>
              </a:buClr>
              <a:buSzPts val="1400"/>
              <a:buFont typeface="Times New Roman"/>
              <a:buChar char="●"/>
            </a:pPr>
            <a:r>
              <a:rPr lang="ms-MY">
                <a:solidFill>
                  <a:srgbClr val="171717"/>
                </a:solidFill>
                <a:latin typeface="Times New Roman"/>
                <a:ea typeface="Times New Roman"/>
                <a:cs typeface="Times New Roman"/>
                <a:sym typeface="Times New Roman"/>
              </a:rPr>
              <a:t>Malaysia dan Perancis menjadikan pendidikan sebagai antara medium yang  utama dalam menerapkan nilai-nilai murni dalam kalangan masyarakat</a:t>
            </a:r>
            <a:endParaRPr>
              <a:solidFill>
                <a:srgbClr val="171717"/>
              </a:solidFill>
              <a:latin typeface="Times New Roman"/>
              <a:ea typeface="Times New Roman"/>
              <a:cs typeface="Times New Roman"/>
              <a:sym typeface="Times New Roman"/>
            </a:endParaRPr>
          </a:p>
          <a:p>
            <a:pPr marL="457200" lvl="0" indent="0" algn="l" rtl="0">
              <a:spcBef>
                <a:spcPts val="1000"/>
              </a:spcBef>
              <a:spcAft>
                <a:spcPts val="0"/>
              </a:spcAft>
              <a:buNone/>
            </a:pPr>
            <a:endParaRPr>
              <a:solidFill>
                <a:srgbClr val="171717"/>
              </a:solidFill>
              <a:latin typeface="Times New Roman"/>
              <a:ea typeface="Times New Roman"/>
              <a:cs typeface="Times New Roman"/>
              <a:sym typeface="Times New Roman"/>
            </a:endParaRPr>
          </a:p>
          <a:p>
            <a:pPr marL="457200" lvl="0" indent="-317500" algn="l" rtl="0">
              <a:spcBef>
                <a:spcPts val="1000"/>
              </a:spcBef>
              <a:spcAft>
                <a:spcPts val="0"/>
              </a:spcAft>
              <a:buClr>
                <a:srgbClr val="171717"/>
              </a:buClr>
              <a:buSzPts val="1400"/>
              <a:buFont typeface="Times New Roman"/>
              <a:buChar char="●"/>
            </a:pPr>
            <a:r>
              <a:rPr lang="ms-MY">
                <a:solidFill>
                  <a:srgbClr val="171717"/>
                </a:solidFill>
                <a:latin typeface="Times New Roman"/>
                <a:ea typeface="Times New Roman"/>
                <a:cs typeface="Times New Roman"/>
                <a:sym typeface="Times New Roman"/>
              </a:rPr>
              <a:t>Mewujudkan undang-undang yang meletakkan pembinaan sahsiah dan akhlak yang mulia dalam pendidikan negara</a:t>
            </a:r>
            <a:endParaRPr>
              <a:solidFill>
                <a:srgbClr val="171717"/>
              </a:solidFill>
              <a:latin typeface="Times New Roman"/>
              <a:ea typeface="Times New Roman"/>
              <a:cs typeface="Times New Roman"/>
              <a:sym typeface="Times New Roman"/>
            </a:endParaRPr>
          </a:p>
          <a:p>
            <a:pPr marL="0" lvl="0" indent="0" algn="l" rtl="0">
              <a:spcBef>
                <a:spcPts val="1000"/>
              </a:spcBef>
              <a:spcAft>
                <a:spcPts val="0"/>
              </a:spcAft>
              <a:buNone/>
            </a:pPr>
            <a:endParaRPr/>
          </a:p>
        </p:txBody>
      </p:sp>
      <p:sp>
        <p:nvSpPr>
          <p:cNvPr id="289" name="Google Shape;289;p25"/>
          <p:cNvSpPr txBox="1">
            <a:spLocks noGrp="1"/>
          </p:cNvSpPr>
          <p:nvPr>
            <p:ph type="body" idx="3"/>
          </p:nvPr>
        </p:nvSpPr>
        <p:spPr>
          <a:xfrm>
            <a:off x="4512721" y="2603500"/>
            <a:ext cx="3147000" cy="576300"/>
          </a:xfrm>
          <a:prstGeom prst="rect">
            <a:avLst/>
          </a:prstGeom>
        </p:spPr>
        <p:txBody>
          <a:bodyPr spcFirstLastPara="1" wrap="square" lIns="91425" tIns="45700" rIns="91425" bIns="45700" anchor="b" anchorCtr="0">
            <a:noAutofit/>
          </a:bodyPr>
          <a:lstStyle/>
          <a:p>
            <a:pPr marL="0" lvl="0" indent="0" algn="l" rtl="0">
              <a:spcBef>
                <a:spcPts val="1000"/>
              </a:spcBef>
              <a:spcAft>
                <a:spcPts val="0"/>
              </a:spcAft>
              <a:buNone/>
            </a:pPr>
            <a:r>
              <a:rPr lang="ms-MY"/>
              <a:t>Sosial</a:t>
            </a:r>
            <a:endParaRPr/>
          </a:p>
        </p:txBody>
      </p:sp>
      <p:sp>
        <p:nvSpPr>
          <p:cNvPr id="290" name="Google Shape;290;p25"/>
          <p:cNvSpPr txBox="1">
            <a:spLocks noGrp="1"/>
          </p:cNvSpPr>
          <p:nvPr>
            <p:ph type="body" idx="4"/>
          </p:nvPr>
        </p:nvSpPr>
        <p:spPr>
          <a:xfrm>
            <a:off x="4512721" y="3179763"/>
            <a:ext cx="3147000" cy="2847300"/>
          </a:xfrm>
          <a:prstGeom prst="rect">
            <a:avLst/>
          </a:prstGeom>
        </p:spPr>
        <p:txBody>
          <a:bodyPr spcFirstLastPara="1" wrap="square" lIns="91425" tIns="45700" rIns="91425" bIns="45700" anchor="t" anchorCtr="0">
            <a:noAutofit/>
          </a:bodyPr>
          <a:lstStyle/>
          <a:p>
            <a:pPr marL="457200" lvl="0" indent="-317500" algn="l" rtl="0">
              <a:spcBef>
                <a:spcPts val="1000"/>
              </a:spcBef>
              <a:spcAft>
                <a:spcPts val="0"/>
              </a:spcAft>
              <a:buClr>
                <a:srgbClr val="171717"/>
              </a:buClr>
              <a:buSzPts val="1400"/>
              <a:buFont typeface="Times New Roman"/>
              <a:buChar char="●"/>
            </a:pPr>
            <a:r>
              <a:rPr lang="ms-MY">
                <a:solidFill>
                  <a:srgbClr val="171717"/>
                </a:solidFill>
                <a:latin typeface="Times New Roman"/>
                <a:ea typeface="Times New Roman"/>
                <a:cs typeface="Times New Roman"/>
                <a:sym typeface="Times New Roman"/>
              </a:rPr>
              <a:t>Mengamalkan kebebasan dalam memberikan hak beragama kepada semua rakyatnya.</a:t>
            </a:r>
            <a:endParaRPr>
              <a:solidFill>
                <a:srgbClr val="171717"/>
              </a:solidFill>
              <a:latin typeface="Times New Roman"/>
              <a:ea typeface="Times New Roman"/>
              <a:cs typeface="Times New Roman"/>
              <a:sym typeface="Times New Roman"/>
            </a:endParaRPr>
          </a:p>
          <a:p>
            <a:pPr marL="0" lvl="0" indent="0" algn="l" rtl="0">
              <a:spcBef>
                <a:spcPts val="1000"/>
              </a:spcBef>
              <a:spcAft>
                <a:spcPts val="0"/>
              </a:spcAft>
              <a:buNone/>
            </a:pPr>
            <a:endParaRPr>
              <a:solidFill>
                <a:srgbClr val="171717"/>
              </a:solidFill>
              <a:latin typeface="Times New Roman"/>
              <a:ea typeface="Times New Roman"/>
              <a:cs typeface="Times New Roman"/>
              <a:sym typeface="Times New Roman"/>
            </a:endParaRPr>
          </a:p>
          <a:p>
            <a:pPr marL="457200" lvl="0" indent="-299720" algn="l" rtl="0">
              <a:spcBef>
                <a:spcPts val="1000"/>
              </a:spcBef>
              <a:spcAft>
                <a:spcPts val="0"/>
              </a:spcAft>
              <a:buClr>
                <a:srgbClr val="171717"/>
              </a:buClr>
              <a:buSzPts val="1120"/>
              <a:buFont typeface="Times New Roman"/>
              <a:buChar char="●"/>
            </a:pPr>
            <a:r>
              <a:rPr lang="ms-MY">
                <a:solidFill>
                  <a:srgbClr val="171717"/>
                </a:solidFill>
                <a:latin typeface="Times New Roman"/>
                <a:ea typeface="Times New Roman"/>
                <a:cs typeface="Times New Roman"/>
                <a:sym typeface="Times New Roman"/>
              </a:rPr>
              <a:t>Menghormati dan menghargai perbezaan yang wujud dalam negara.</a:t>
            </a:r>
            <a:endParaRPr>
              <a:solidFill>
                <a:srgbClr val="171717"/>
              </a:solidFill>
              <a:latin typeface="Times New Roman"/>
              <a:ea typeface="Times New Roman"/>
              <a:cs typeface="Times New Roman"/>
              <a:sym typeface="Times New Roman"/>
            </a:endParaRPr>
          </a:p>
        </p:txBody>
      </p:sp>
      <p:sp>
        <p:nvSpPr>
          <p:cNvPr id="291" name="Google Shape;291;p25"/>
          <p:cNvSpPr txBox="1">
            <a:spLocks noGrp="1"/>
          </p:cNvSpPr>
          <p:nvPr>
            <p:ph type="body" idx="5"/>
          </p:nvPr>
        </p:nvSpPr>
        <p:spPr>
          <a:xfrm>
            <a:off x="7888135" y="2603501"/>
            <a:ext cx="3145800" cy="576300"/>
          </a:xfrm>
          <a:prstGeom prst="rect">
            <a:avLst/>
          </a:prstGeom>
        </p:spPr>
        <p:txBody>
          <a:bodyPr spcFirstLastPara="1" wrap="square" lIns="91425" tIns="45700" rIns="91425" bIns="45700" anchor="b" anchorCtr="0">
            <a:noAutofit/>
          </a:bodyPr>
          <a:lstStyle/>
          <a:p>
            <a:pPr marL="0" lvl="0" indent="0" algn="l" rtl="0">
              <a:spcBef>
                <a:spcPts val="1000"/>
              </a:spcBef>
              <a:spcAft>
                <a:spcPts val="0"/>
              </a:spcAft>
              <a:buNone/>
            </a:pPr>
            <a:r>
              <a:rPr lang="ms-MY"/>
              <a:t>Ekonomi</a:t>
            </a:r>
            <a:endParaRPr/>
          </a:p>
        </p:txBody>
      </p:sp>
      <p:sp>
        <p:nvSpPr>
          <p:cNvPr id="292" name="Google Shape;292;p25"/>
          <p:cNvSpPr txBox="1">
            <a:spLocks noGrp="1"/>
          </p:cNvSpPr>
          <p:nvPr>
            <p:ph type="body" idx="6"/>
          </p:nvPr>
        </p:nvSpPr>
        <p:spPr>
          <a:xfrm>
            <a:off x="7888329" y="3179762"/>
            <a:ext cx="3145500" cy="2847300"/>
          </a:xfrm>
          <a:prstGeom prst="rect">
            <a:avLst/>
          </a:prstGeom>
        </p:spPr>
        <p:txBody>
          <a:bodyPr spcFirstLastPara="1" wrap="square" lIns="91425" tIns="45700" rIns="91425" bIns="45700" anchor="t" anchorCtr="0">
            <a:noAutofit/>
          </a:bodyPr>
          <a:lstStyle/>
          <a:p>
            <a:pPr marL="457200" lvl="0" indent="-317500" algn="l" rtl="0">
              <a:spcBef>
                <a:spcPts val="1000"/>
              </a:spcBef>
              <a:spcAft>
                <a:spcPts val="0"/>
              </a:spcAft>
              <a:buClr>
                <a:srgbClr val="000000"/>
              </a:buClr>
              <a:buSzPts val="1400"/>
              <a:buFont typeface="Times New Roman"/>
              <a:buChar char="●"/>
            </a:pPr>
            <a:r>
              <a:rPr lang="ms-MY">
                <a:solidFill>
                  <a:srgbClr val="000000"/>
                </a:solidFill>
                <a:latin typeface="Times New Roman"/>
                <a:ea typeface="Times New Roman"/>
                <a:cs typeface="Times New Roman"/>
                <a:sym typeface="Times New Roman"/>
              </a:rPr>
              <a:t>Mewujudkan peluang-peluang ekonomi terhadap semua kaum dalam negara tanpa mengira bangsa dan warna kulit</a:t>
            </a:r>
            <a:endParaRPr>
              <a:solidFill>
                <a:srgbClr val="000000"/>
              </a:solidFill>
              <a:latin typeface="Times New Roman"/>
              <a:ea typeface="Times New Roman"/>
              <a:cs typeface="Times New Roman"/>
              <a:sym typeface="Times New Roman"/>
            </a:endParaRPr>
          </a:p>
          <a:p>
            <a:pPr marL="0" lvl="0" indent="0" algn="l" rtl="0">
              <a:spcBef>
                <a:spcPts val="1000"/>
              </a:spcBef>
              <a:spcAft>
                <a:spcPts val="0"/>
              </a:spcAft>
              <a:buNone/>
            </a:pPr>
            <a:endParaRPr>
              <a:solidFill>
                <a:srgbClr val="000000"/>
              </a:solidFill>
              <a:latin typeface="Times New Roman"/>
              <a:ea typeface="Times New Roman"/>
              <a:cs typeface="Times New Roman"/>
              <a:sym typeface="Times New Roman"/>
            </a:endParaRPr>
          </a:p>
          <a:p>
            <a:pPr marL="457200" lvl="0" indent="-317500" algn="l" rtl="0">
              <a:spcBef>
                <a:spcPts val="1000"/>
              </a:spcBef>
              <a:spcAft>
                <a:spcPts val="0"/>
              </a:spcAft>
              <a:buClr>
                <a:srgbClr val="000000"/>
              </a:buClr>
              <a:buSzPts val="1400"/>
              <a:buFont typeface="Times New Roman"/>
              <a:buChar char="●"/>
            </a:pPr>
            <a:r>
              <a:rPr lang="ms-MY">
                <a:solidFill>
                  <a:srgbClr val="000000"/>
                </a:solidFill>
                <a:latin typeface="Times New Roman"/>
                <a:ea typeface="Times New Roman"/>
                <a:cs typeface="Times New Roman"/>
                <a:sym typeface="Times New Roman"/>
              </a:rPr>
              <a:t>Liberalisasi sektor ekonomi untuk memaju pertumbuhan negara</a:t>
            </a:r>
            <a:endParaRPr>
              <a:solidFill>
                <a:srgbClr val="000000"/>
              </a:solidFill>
              <a:latin typeface="Times New Roman"/>
              <a:ea typeface="Times New Roman"/>
              <a:cs typeface="Times New Roman"/>
              <a:sym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26"/>
          <p:cNvSpPr txBox="1">
            <a:spLocks noGrp="1"/>
          </p:cNvSpPr>
          <p:nvPr>
            <p:ph type="title"/>
          </p:nvPr>
        </p:nvSpPr>
        <p:spPr>
          <a:xfrm>
            <a:off x="1154954" y="2677645"/>
            <a:ext cx="4350900" cy="22839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ms-MY"/>
              <a:t>Perbezaan</a:t>
            </a:r>
            <a:endParaRPr/>
          </a:p>
        </p:txBody>
      </p:sp>
      <p:sp>
        <p:nvSpPr>
          <p:cNvPr id="298" name="Google Shape;298;p26"/>
          <p:cNvSpPr txBox="1">
            <a:spLocks noGrp="1"/>
          </p:cNvSpPr>
          <p:nvPr>
            <p:ph type="body" idx="1"/>
          </p:nvPr>
        </p:nvSpPr>
        <p:spPr>
          <a:xfrm>
            <a:off x="6895550" y="2141375"/>
            <a:ext cx="3757500" cy="2631300"/>
          </a:xfrm>
          <a:prstGeom prst="rect">
            <a:avLst/>
          </a:prstGeom>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2072"/>
              <a:buFont typeface="Arial"/>
              <a:buNone/>
            </a:pPr>
            <a:r>
              <a:rPr lang="ms-MY" sz="2400">
                <a:solidFill>
                  <a:schemeClr val="dk1"/>
                </a:solidFill>
              </a:rPr>
              <a:t>Menerangkan  perbezaan antara dasar-dasar negara Malaysia dan Perancis dalam menerapkan </a:t>
            </a:r>
            <a:r>
              <a:rPr lang="ms-MY" sz="2400" b="1">
                <a:solidFill>
                  <a:srgbClr val="00FF00"/>
                </a:solidFill>
              </a:rPr>
              <a:t>nilai-nilai murni </a:t>
            </a:r>
            <a:r>
              <a:rPr lang="ms-MY" sz="2400">
                <a:solidFill>
                  <a:schemeClr val="dk1"/>
                </a:solidFill>
              </a:rPr>
              <a:t>dalam kalangan masyarakat</a:t>
            </a:r>
            <a:endParaRPr sz="2400">
              <a:solidFill>
                <a:schemeClr val="dk1"/>
              </a:solidFill>
            </a:endParaRPr>
          </a:p>
          <a:p>
            <a:pPr marL="0" lvl="0" indent="0" algn="l" rtl="0">
              <a:spcBef>
                <a:spcPts val="100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27"/>
          <p:cNvSpPr txBox="1">
            <a:spLocks noGrp="1"/>
          </p:cNvSpPr>
          <p:nvPr>
            <p:ph type="title"/>
          </p:nvPr>
        </p:nvSpPr>
        <p:spPr>
          <a:xfrm>
            <a:off x="1154954" y="973668"/>
            <a:ext cx="8825700" cy="707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ms-MY"/>
              <a:t>Perbezaan</a:t>
            </a:r>
            <a:endParaRPr/>
          </a:p>
        </p:txBody>
      </p:sp>
      <p:sp>
        <p:nvSpPr>
          <p:cNvPr id="304" name="Google Shape;304;p27"/>
          <p:cNvSpPr txBox="1">
            <a:spLocks noGrp="1"/>
          </p:cNvSpPr>
          <p:nvPr>
            <p:ph type="body" idx="1"/>
          </p:nvPr>
        </p:nvSpPr>
        <p:spPr>
          <a:xfrm>
            <a:off x="1154954" y="2603502"/>
            <a:ext cx="3141900" cy="576300"/>
          </a:xfrm>
          <a:prstGeom prst="rect">
            <a:avLst/>
          </a:prstGeom>
        </p:spPr>
        <p:txBody>
          <a:bodyPr spcFirstLastPara="1" wrap="square" lIns="91425" tIns="45700" rIns="91425" bIns="45700" anchor="b" anchorCtr="0">
            <a:noAutofit/>
          </a:bodyPr>
          <a:lstStyle/>
          <a:p>
            <a:pPr marL="0" lvl="0" indent="0" algn="l" rtl="0">
              <a:spcBef>
                <a:spcPts val="1000"/>
              </a:spcBef>
              <a:spcAft>
                <a:spcPts val="0"/>
              </a:spcAft>
              <a:buNone/>
            </a:pPr>
            <a:r>
              <a:rPr lang="ms-MY"/>
              <a:t>Prinsip kenegaraan</a:t>
            </a:r>
            <a:endParaRPr/>
          </a:p>
        </p:txBody>
      </p:sp>
      <p:sp>
        <p:nvSpPr>
          <p:cNvPr id="305" name="Google Shape;305;p27"/>
          <p:cNvSpPr txBox="1">
            <a:spLocks noGrp="1"/>
          </p:cNvSpPr>
          <p:nvPr>
            <p:ph type="body" idx="2"/>
          </p:nvPr>
        </p:nvSpPr>
        <p:spPr>
          <a:xfrm>
            <a:off x="1154953" y="3179764"/>
            <a:ext cx="3141900" cy="28473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ms-MY" b="1"/>
              <a:t>Malaysia</a:t>
            </a:r>
            <a:r>
              <a:rPr lang="ms-MY"/>
              <a:t> </a:t>
            </a:r>
            <a:endParaRPr/>
          </a:p>
          <a:p>
            <a:pPr marL="457200" lvl="0" indent="-299720" algn="l" rtl="0">
              <a:spcBef>
                <a:spcPts val="1000"/>
              </a:spcBef>
              <a:spcAft>
                <a:spcPts val="0"/>
              </a:spcAft>
              <a:buSzPts val="1120"/>
              <a:buChar char="❖"/>
            </a:pPr>
            <a:r>
              <a:rPr lang="ms-MY"/>
              <a:t>Berpegang kepada Rukun Negara dan motto negara</a:t>
            </a:r>
            <a:endParaRPr/>
          </a:p>
          <a:p>
            <a:pPr marL="457200" lvl="0" indent="-299720" algn="l" rtl="0">
              <a:spcBef>
                <a:spcPts val="0"/>
              </a:spcBef>
              <a:spcAft>
                <a:spcPts val="0"/>
              </a:spcAft>
              <a:buSzPts val="1120"/>
              <a:buChar char="❖"/>
            </a:pPr>
            <a:r>
              <a:rPr lang="ms-MY"/>
              <a:t>Kerakyatan menekankan aspek kesetiaan.</a:t>
            </a:r>
            <a:endParaRPr/>
          </a:p>
          <a:p>
            <a:pPr marL="0" lvl="0" indent="0" algn="l" rtl="0">
              <a:spcBef>
                <a:spcPts val="1000"/>
              </a:spcBef>
              <a:spcAft>
                <a:spcPts val="0"/>
              </a:spcAft>
              <a:buNone/>
            </a:pPr>
            <a:r>
              <a:rPr lang="ms-MY" b="1"/>
              <a:t>Perancis </a:t>
            </a:r>
            <a:endParaRPr b="1"/>
          </a:p>
          <a:p>
            <a:pPr marL="457200" lvl="0" indent="-299720" algn="l" rtl="0">
              <a:spcBef>
                <a:spcPts val="1000"/>
              </a:spcBef>
              <a:spcAft>
                <a:spcPts val="0"/>
              </a:spcAft>
              <a:buSzPts val="1120"/>
              <a:buChar char="❖"/>
            </a:pPr>
            <a:r>
              <a:rPr lang="ms-MY"/>
              <a:t>Berpegang pada motto negara iaitu "liberty, equality, fraternity"</a:t>
            </a:r>
            <a:endParaRPr/>
          </a:p>
          <a:p>
            <a:pPr marL="457200" lvl="0" indent="-299720" algn="l" rtl="0">
              <a:spcBef>
                <a:spcPts val="0"/>
              </a:spcBef>
              <a:spcAft>
                <a:spcPts val="0"/>
              </a:spcAft>
              <a:buSzPts val="1120"/>
              <a:buChar char="❖"/>
            </a:pPr>
            <a:r>
              <a:rPr lang="ms-MY"/>
              <a:t>Kerakyatan yang berkonsepkan asimilasi mirip konsep ‘Jus Soli’ </a:t>
            </a:r>
            <a:endParaRPr/>
          </a:p>
        </p:txBody>
      </p:sp>
      <p:sp>
        <p:nvSpPr>
          <p:cNvPr id="306" name="Google Shape;306;p27"/>
          <p:cNvSpPr txBox="1">
            <a:spLocks noGrp="1"/>
          </p:cNvSpPr>
          <p:nvPr>
            <p:ph type="body" idx="3"/>
          </p:nvPr>
        </p:nvSpPr>
        <p:spPr>
          <a:xfrm>
            <a:off x="4512721" y="2603500"/>
            <a:ext cx="3147000" cy="576300"/>
          </a:xfrm>
          <a:prstGeom prst="rect">
            <a:avLst/>
          </a:prstGeom>
        </p:spPr>
        <p:txBody>
          <a:bodyPr spcFirstLastPara="1" wrap="square" lIns="91425" tIns="45700" rIns="91425" bIns="45700" anchor="b" anchorCtr="0">
            <a:noAutofit/>
          </a:bodyPr>
          <a:lstStyle/>
          <a:p>
            <a:pPr marL="0" lvl="0" indent="0" algn="l" rtl="0">
              <a:spcBef>
                <a:spcPts val="1000"/>
              </a:spcBef>
              <a:spcAft>
                <a:spcPts val="0"/>
              </a:spcAft>
              <a:buNone/>
            </a:pPr>
            <a:r>
              <a:rPr lang="ms-MY"/>
              <a:t>Politik</a:t>
            </a:r>
            <a:endParaRPr/>
          </a:p>
        </p:txBody>
      </p:sp>
      <p:sp>
        <p:nvSpPr>
          <p:cNvPr id="307" name="Google Shape;307;p27"/>
          <p:cNvSpPr txBox="1">
            <a:spLocks noGrp="1"/>
          </p:cNvSpPr>
          <p:nvPr>
            <p:ph type="body" idx="4"/>
          </p:nvPr>
        </p:nvSpPr>
        <p:spPr>
          <a:xfrm>
            <a:off x="4512721" y="3179763"/>
            <a:ext cx="3147000" cy="28473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ms-MY" b="1"/>
              <a:t>Malaysia</a:t>
            </a:r>
            <a:r>
              <a:rPr lang="ms-MY"/>
              <a:t> </a:t>
            </a:r>
            <a:endParaRPr/>
          </a:p>
          <a:p>
            <a:pPr marL="457200" lvl="0" indent="-299720" algn="l" rtl="0">
              <a:spcBef>
                <a:spcPts val="1000"/>
              </a:spcBef>
              <a:spcAft>
                <a:spcPts val="0"/>
              </a:spcAft>
              <a:buSzPts val="1120"/>
              <a:buChar char="❖"/>
            </a:pPr>
            <a:r>
              <a:rPr lang="ms-MY"/>
              <a:t>Taat setia kepada raja berpelembagaan dan mempertahankan kerajaan yang berlandaskan sistem demokrasi berparlimen.</a:t>
            </a:r>
            <a:endParaRPr sz="1100">
              <a:solidFill>
                <a:srgbClr val="333333"/>
              </a:solidFill>
              <a:highlight>
                <a:srgbClr val="FFFFFF"/>
              </a:highlight>
              <a:latin typeface="Georgia"/>
              <a:ea typeface="Georgia"/>
              <a:cs typeface="Georgia"/>
              <a:sym typeface="Georgia"/>
            </a:endParaRPr>
          </a:p>
          <a:p>
            <a:pPr marL="0" lvl="0" indent="0" algn="l" rtl="0">
              <a:spcBef>
                <a:spcPts val="1000"/>
              </a:spcBef>
              <a:spcAft>
                <a:spcPts val="0"/>
              </a:spcAft>
              <a:buNone/>
            </a:pPr>
            <a:r>
              <a:rPr lang="ms-MY" b="1"/>
              <a:t>Perancis</a:t>
            </a:r>
            <a:endParaRPr b="1"/>
          </a:p>
          <a:p>
            <a:pPr marL="457200" lvl="0" indent="-299720" algn="l" rtl="0">
              <a:spcBef>
                <a:spcPts val="1000"/>
              </a:spcBef>
              <a:spcAft>
                <a:spcPts val="0"/>
              </a:spcAft>
              <a:buSzPts val="1120"/>
              <a:buChar char="❖"/>
            </a:pPr>
            <a:r>
              <a:rPr lang="ms-MY"/>
              <a:t>Berpegang kepada sistem demokrasi yang sekular</a:t>
            </a:r>
            <a:endParaRPr/>
          </a:p>
        </p:txBody>
      </p:sp>
      <p:sp>
        <p:nvSpPr>
          <p:cNvPr id="308" name="Google Shape;308;p27"/>
          <p:cNvSpPr txBox="1">
            <a:spLocks noGrp="1"/>
          </p:cNvSpPr>
          <p:nvPr>
            <p:ph type="body" idx="5"/>
          </p:nvPr>
        </p:nvSpPr>
        <p:spPr>
          <a:xfrm>
            <a:off x="7888135" y="2603501"/>
            <a:ext cx="3145800" cy="576300"/>
          </a:xfrm>
          <a:prstGeom prst="rect">
            <a:avLst/>
          </a:prstGeom>
        </p:spPr>
        <p:txBody>
          <a:bodyPr spcFirstLastPara="1" wrap="square" lIns="91425" tIns="45700" rIns="91425" bIns="45700" anchor="b" anchorCtr="0">
            <a:noAutofit/>
          </a:bodyPr>
          <a:lstStyle/>
          <a:p>
            <a:pPr marL="0" lvl="0" indent="0" algn="l" rtl="0">
              <a:spcBef>
                <a:spcPts val="1000"/>
              </a:spcBef>
              <a:spcAft>
                <a:spcPts val="0"/>
              </a:spcAft>
              <a:buNone/>
            </a:pPr>
            <a:r>
              <a:rPr lang="ms-MY"/>
              <a:t>Integriti</a:t>
            </a:r>
            <a:endParaRPr/>
          </a:p>
        </p:txBody>
      </p:sp>
      <p:sp>
        <p:nvSpPr>
          <p:cNvPr id="309" name="Google Shape;309;p27"/>
          <p:cNvSpPr txBox="1">
            <a:spLocks noGrp="1"/>
          </p:cNvSpPr>
          <p:nvPr>
            <p:ph type="body" idx="6"/>
          </p:nvPr>
        </p:nvSpPr>
        <p:spPr>
          <a:xfrm>
            <a:off x="7875604" y="3249762"/>
            <a:ext cx="3145500" cy="28473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ms-MY"/>
              <a:t>-Malaysia</a:t>
            </a:r>
            <a:endParaRPr/>
          </a:p>
          <a:p>
            <a:pPr marL="0" lvl="0" indent="0" algn="l" rtl="0">
              <a:spcBef>
                <a:spcPts val="1000"/>
              </a:spcBef>
              <a:spcAft>
                <a:spcPts val="0"/>
              </a:spcAft>
              <a:buClr>
                <a:schemeClr val="dk1"/>
              </a:buClr>
              <a:buSzPts val="1100"/>
              <a:buFont typeface="Arial"/>
              <a:buNone/>
            </a:pPr>
            <a:r>
              <a:rPr lang="ms-MY"/>
              <a:t>Kempen Bersih, Cekap dan Amanah pada,kempen Kepimpinan Melalui Teladan, Dasar Penerapan Nilai-Nilai Islam, Etika Kerja Islam, Budaya Kerja Cemerlang </a:t>
            </a:r>
            <a:endParaRPr/>
          </a:p>
          <a:p>
            <a:pPr marL="0" lvl="0" indent="0" algn="l" rtl="0">
              <a:spcBef>
                <a:spcPts val="1000"/>
              </a:spcBef>
              <a:spcAft>
                <a:spcPts val="0"/>
              </a:spcAft>
              <a:buNone/>
            </a:pPr>
            <a:r>
              <a:rPr lang="ms-MY"/>
              <a:t>-Perancis</a:t>
            </a:r>
            <a:endParaRPr/>
          </a:p>
          <a:p>
            <a:pPr marL="0" lvl="0" indent="0" algn="l" rtl="0">
              <a:spcBef>
                <a:spcPts val="1000"/>
              </a:spcBef>
              <a:spcAft>
                <a:spcPts val="0"/>
              </a:spcAft>
              <a:buClr>
                <a:schemeClr val="dk1"/>
              </a:buClr>
              <a:buSzPts val="1100"/>
              <a:buFont typeface="Arial"/>
              <a:buNone/>
            </a:pPr>
            <a:r>
              <a:rPr lang="ms-MY" sz="1300">
                <a:solidFill>
                  <a:srgbClr val="121212"/>
                </a:solidFill>
                <a:highlight>
                  <a:srgbClr val="FFFFFF"/>
                </a:highlight>
                <a:latin typeface="Georgia"/>
                <a:ea typeface="Georgia"/>
                <a:cs typeface="Georgia"/>
                <a:sym typeface="Georgia"/>
              </a:rPr>
              <a:t>“moralisation law” </a:t>
            </a:r>
            <a:endParaRPr sz="1300">
              <a:solidFill>
                <a:srgbClr val="121212"/>
              </a:solidFill>
              <a:highlight>
                <a:srgbClr val="FFFFFF"/>
              </a:highlight>
              <a:latin typeface="Georgia"/>
              <a:ea typeface="Georgia"/>
              <a:cs typeface="Georgia"/>
              <a:sym typeface="Georgia"/>
            </a:endParaRPr>
          </a:p>
          <a:p>
            <a:pPr marL="0" lvl="0" indent="0" algn="l" rtl="0">
              <a:spcBef>
                <a:spcPts val="1000"/>
              </a:spcBef>
              <a:spcAft>
                <a:spcPts val="0"/>
              </a:spcAft>
              <a:buNone/>
            </a:pPr>
            <a:endParaRPr/>
          </a:p>
          <a:p>
            <a:pPr marL="0" lvl="0" indent="0" algn="l" rtl="0">
              <a:spcBef>
                <a:spcPts val="1000"/>
              </a:spcBef>
              <a:spcAft>
                <a:spcPts val="0"/>
              </a:spcAft>
              <a:buClr>
                <a:srgbClr val="000000"/>
              </a:buClr>
              <a:buSzPts val="1100"/>
              <a:buFont typeface="Arial"/>
              <a:buNone/>
            </a:pPr>
            <a:endParaRPr/>
          </a:p>
          <a:p>
            <a:pPr marL="0" lvl="0" indent="0" algn="l" rtl="0">
              <a:spcBef>
                <a:spcPts val="1000"/>
              </a:spcBef>
              <a:spcAft>
                <a:spcPts val="0"/>
              </a:spcAft>
              <a:buNone/>
            </a:pPr>
            <a:endParaRPr/>
          </a:p>
          <a:p>
            <a:pPr marL="0" lvl="0" indent="0" algn="l" rtl="0">
              <a:spcBef>
                <a:spcPts val="1000"/>
              </a:spcBef>
              <a:spcAft>
                <a:spcPts val="0"/>
              </a:spcAft>
              <a:buNone/>
            </a:pPr>
            <a:endParaRPr/>
          </a:p>
        </p:txBody>
      </p:sp>
    </p:spTree>
  </p:cSld>
  <p:clrMapOvr>
    <a:masterClrMapping/>
  </p:clrMapOvr>
</p:sld>
</file>

<file path=ppt/theme/theme1.xml><?xml version="1.0" encoding="utf-8"?>
<a:theme xmlns:a="http://schemas.openxmlformats.org/drawingml/2006/main" name="Ion Boardroom">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436</Words>
  <Application>Microsoft Office PowerPoint</Application>
  <PresentationFormat>Widescreen</PresentationFormat>
  <Paragraphs>84</Paragraphs>
  <Slides>13</Slides>
  <Notes>13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Noto Sans Symbols</vt:lpstr>
      <vt:lpstr>Merriweather</vt:lpstr>
      <vt:lpstr>Arial</vt:lpstr>
      <vt:lpstr>Times New Roman</vt:lpstr>
      <vt:lpstr>Impact</vt:lpstr>
      <vt:lpstr>Georgia</vt:lpstr>
      <vt:lpstr>Questrial</vt:lpstr>
      <vt:lpstr>Amarante</vt:lpstr>
      <vt:lpstr>Ion Boardroom</vt:lpstr>
      <vt:lpstr>Perbandingan antara Malaysia dan Perancis: </vt:lpstr>
      <vt:lpstr>Abstrak</vt:lpstr>
      <vt:lpstr>Abstrak</vt:lpstr>
      <vt:lpstr>Pengenalan</vt:lpstr>
      <vt:lpstr>Pengenalan</vt:lpstr>
      <vt:lpstr>Persamaan</vt:lpstr>
      <vt:lpstr>Persamaan</vt:lpstr>
      <vt:lpstr>Perbezaan</vt:lpstr>
      <vt:lpstr>Perbezaan</vt:lpstr>
      <vt:lpstr>Keunikan &amp; Keistimewaan Malaysia</vt:lpstr>
      <vt:lpstr>PowerPoint Presentation</vt:lpstr>
      <vt:lpstr>Kesimpulan</vt:lpstr>
      <vt:lpstr>The clever combatant looks to the effect of combined energy, and does not require too much from individuals. Hence his ability to pick out the right men and utilize combined energy.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Perbandingan antara Malaysia dan Perancis: </dc:title>
  <cp:lastModifiedBy>cheng shinwei</cp:lastModifiedBy>
  <cp:revision>1</cp:revision>
  <dcterms:modified xsi:type="dcterms:W3CDTF">2018-12-08T09:41:12Z</dcterms:modified>
</cp:coreProperties>
</file>