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Georgia" panose="02040502050405020303" pitchFamily="18" charset="0"/>
      <p:regular r:id="rId16"/>
      <p:bold r:id="rId17"/>
      <p:italic r:id="rId18"/>
      <p:boldItalic r:id="rId19"/>
    </p:embeddedFont>
    <p:embeddedFont>
      <p:font typeface="Impact" panose="020B0806030902050204" pitchFamily="34" charset="0"/>
      <p:regular r:id="rId20"/>
    </p:embeddedFont>
    <p:embeddedFont>
      <p:font typeface="Merriweather" panose="020B0604020202020204" charset="0"/>
      <p:regular r:id="rId21"/>
      <p:bold r:id="rId22"/>
      <p:italic r:id="rId23"/>
      <p:boldItalic r:id="rId24"/>
    </p:embeddedFont>
    <p:embeddedFont>
      <p:font typeface="Questrial"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7"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9a29d642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9a29d642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9a29d642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9a29d642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9a29d64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9a29d64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9a29d642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9a29d642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9a29d642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9a29d642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9a29d642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9a29d642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9a29d642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9a29d642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9a29d642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9a29d642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9a29d642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9a29d642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9a29d642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9a29d642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9a29d642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9a29d642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9a29d642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9a29d642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0"/>
            <a:ext cx="12192000" cy="6858000"/>
            <a:chOff x="0" y="0"/>
            <a:chExt cx="12192000" cy="6858000"/>
          </a:xfrm>
        </p:grpSpPr>
        <p:sp>
          <p:nvSpPr>
            <p:cNvPr id="24" name="Google Shape;24;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5400"/>
              <a:buFont typeface="Questria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440"/>
              <a:buNone/>
              <a:defRPr cap="none">
                <a:solidFill>
                  <a:srgbClr val="EE80BC"/>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8" name="Google Shape;28;p2"/>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0"/>
        <p:cNvGrpSpPr/>
        <p:nvPr/>
      </p:nvGrpSpPr>
      <p:grpSpPr>
        <a:xfrm>
          <a:off x="0" y="0"/>
          <a:ext cx="0" cy="0"/>
          <a:chOff x="0" y="0"/>
          <a:chExt cx="0" cy="0"/>
        </a:xfrm>
      </p:grpSpPr>
      <p:grpSp>
        <p:nvGrpSpPr>
          <p:cNvPr id="121" name="Google Shape;121;p11"/>
          <p:cNvGrpSpPr/>
          <p:nvPr/>
        </p:nvGrpSpPr>
        <p:grpSpPr>
          <a:xfrm>
            <a:off x="0" y="0"/>
            <a:ext cx="12192000" cy="6858000"/>
            <a:chOff x="0" y="0"/>
            <a:chExt cx="12192000" cy="6858000"/>
          </a:xfrm>
        </p:grpSpPr>
        <p:sp>
          <p:nvSpPr>
            <p:cNvPr id="122" name="Google Shape;122;p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1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11"/>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Quest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1"/>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9pPr>
          </a:lstStyle>
          <a:p>
            <a:endParaRPr/>
          </a:p>
        </p:txBody>
      </p:sp>
      <p:sp>
        <p:nvSpPr>
          <p:cNvPr id="133" name="Google Shape;133;p11"/>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960"/>
              <a:buNone/>
              <a:defRPr sz="1200">
                <a:solidFill>
                  <a:srgbClr val="EE80BC"/>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8"/>
        <p:cNvGrpSpPr/>
        <p:nvPr/>
      </p:nvGrpSpPr>
      <p:grpSpPr>
        <a:xfrm>
          <a:off x="0" y="0"/>
          <a:ext cx="0" cy="0"/>
          <a:chOff x="0" y="0"/>
          <a:chExt cx="0" cy="0"/>
        </a:xfrm>
      </p:grpSpPr>
      <p:grpSp>
        <p:nvGrpSpPr>
          <p:cNvPr id="139" name="Google Shape;139;p12"/>
          <p:cNvGrpSpPr/>
          <p:nvPr/>
        </p:nvGrpSpPr>
        <p:grpSpPr>
          <a:xfrm>
            <a:off x="0" y="0"/>
            <a:ext cx="12192000" cy="6858000"/>
            <a:chOff x="0" y="0"/>
            <a:chExt cx="12192000" cy="6858000"/>
          </a:xfrm>
        </p:grpSpPr>
        <p:sp>
          <p:nvSpPr>
            <p:cNvPr id="140" name="Google Shape;140;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2"/>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12"/>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4000"/>
              <a:buFont typeface="Questrial"/>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5"/>
        <p:cNvGrpSpPr/>
        <p:nvPr/>
      </p:nvGrpSpPr>
      <p:grpSpPr>
        <a:xfrm>
          <a:off x="0" y="0"/>
          <a:ext cx="0" cy="0"/>
          <a:chOff x="0" y="0"/>
          <a:chExt cx="0" cy="0"/>
        </a:xfrm>
      </p:grpSpPr>
      <p:grpSp>
        <p:nvGrpSpPr>
          <p:cNvPr id="156" name="Google Shape;156;p13"/>
          <p:cNvGrpSpPr/>
          <p:nvPr/>
        </p:nvGrpSpPr>
        <p:grpSpPr>
          <a:xfrm>
            <a:off x="0" y="0"/>
            <a:ext cx="12192000" cy="6858000"/>
            <a:chOff x="0" y="0"/>
            <a:chExt cx="12192000" cy="6858000"/>
          </a:xfrm>
        </p:grpSpPr>
        <p:sp>
          <p:nvSpPr>
            <p:cNvPr id="157" name="Google Shape;157;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13"/>
          <p:cNvSpPr txBox="1"/>
          <p:nvPr/>
        </p:nvSpPr>
        <p:spPr>
          <a:xfrm>
            <a:off x="881566" y="607336"/>
            <a:ext cx="801912"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ms-MY" sz="9600" b="0" i="0" u="none" strike="noStrike" cap="none">
                <a:solidFill>
                  <a:srgbClr val="EE80BC"/>
                </a:solidFill>
                <a:latin typeface="Arial"/>
                <a:ea typeface="Arial"/>
                <a:cs typeface="Arial"/>
                <a:sym typeface="Arial"/>
              </a:rPr>
              <a:t>“</a:t>
            </a:r>
            <a:endParaRPr/>
          </a:p>
        </p:txBody>
      </p:sp>
      <p:sp>
        <p:nvSpPr>
          <p:cNvPr id="167" name="Google Shape;167;p13"/>
          <p:cNvSpPr txBox="1"/>
          <p:nvPr/>
        </p:nvSpPr>
        <p:spPr>
          <a:xfrm>
            <a:off x="9884458" y="2613787"/>
            <a:ext cx="652763"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ms-MY" sz="9600" b="0" i="0" u="none" strike="noStrike" cap="none">
                <a:solidFill>
                  <a:srgbClr val="EE80BC"/>
                </a:solidFill>
                <a:latin typeface="Arial"/>
                <a:ea typeface="Arial"/>
                <a:cs typeface="Arial"/>
                <a:sym typeface="Arial"/>
              </a:rPr>
              <a:t>”</a:t>
            </a:r>
            <a:endParaRPr/>
          </a:p>
        </p:txBody>
      </p:sp>
      <p:sp>
        <p:nvSpPr>
          <p:cNvPr id="168" name="Google Shape;168;p13"/>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4000"/>
              <a:buFont typeface="Questrial"/>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3"/>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b="0" i="0" cap="small">
                <a:solidFill>
                  <a:srgbClr val="EE80BC"/>
                </a:solidFill>
                <a:latin typeface="Questrial"/>
                <a:ea typeface="Questrial"/>
                <a:cs typeface="Questrial"/>
                <a:sym typeface="Questria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0" name="Google Shape;170;p13"/>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1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5"/>
        <p:cNvGrpSpPr/>
        <p:nvPr/>
      </p:nvGrpSpPr>
      <p:grpSpPr>
        <a:xfrm>
          <a:off x="0" y="0"/>
          <a:ext cx="0" cy="0"/>
          <a:chOff x="0" y="0"/>
          <a:chExt cx="0" cy="0"/>
        </a:xfrm>
      </p:grpSpPr>
      <p:grpSp>
        <p:nvGrpSpPr>
          <p:cNvPr id="176" name="Google Shape;176;p14"/>
          <p:cNvGrpSpPr/>
          <p:nvPr/>
        </p:nvGrpSpPr>
        <p:grpSpPr>
          <a:xfrm>
            <a:off x="0" y="0"/>
            <a:ext cx="12192000" cy="6858000"/>
            <a:chOff x="0" y="0"/>
            <a:chExt cx="12192000" cy="6858000"/>
          </a:xfrm>
        </p:grpSpPr>
        <p:sp>
          <p:nvSpPr>
            <p:cNvPr id="177" name="Google Shape;177;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1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4000"/>
              <a:buFont typeface="Quest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4"/>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cap="none">
                <a:solidFill>
                  <a:srgbClr val="EE80BC"/>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3600"/>
              <a:buFont typeface="Quest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1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6" name="Google Shape;196;p1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7" name="Google Shape;197;p1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8" name="Google Shape;198;p1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1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0" name="Google Shape;200;p15"/>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1" name="Google Shape;201;p1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2" name="Google Shape;202;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3600"/>
              <a:buFont typeface="Quest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6"/>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16"/>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9pPr>
          </a:lstStyle>
          <a:p>
            <a:endParaRPr/>
          </a:p>
        </p:txBody>
      </p:sp>
      <p:sp>
        <p:nvSpPr>
          <p:cNvPr id="209" name="Google Shape;209;p16"/>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16"/>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16"/>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9pPr>
          </a:lstStyle>
          <a:p>
            <a:endParaRPr/>
          </a:p>
        </p:txBody>
      </p:sp>
      <p:sp>
        <p:nvSpPr>
          <p:cNvPr id="212" name="Google Shape;212;p16"/>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3" name="Google Shape;213;p16"/>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EE80BC"/>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4" name="Google Shape;214;p1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9pPr>
          </a:lstStyle>
          <a:p>
            <a:endParaRPr/>
          </a:p>
        </p:txBody>
      </p:sp>
      <p:sp>
        <p:nvSpPr>
          <p:cNvPr id="215" name="Google Shape;215;p16"/>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6" name="Google Shape;216;p16"/>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7" name="Google Shape;217;p16"/>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8" name="Google Shape;218;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6"/>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7"/>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17"/>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7"/>
        <p:cNvGrpSpPr/>
        <p:nvPr/>
      </p:nvGrpSpPr>
      <p:grpSpPr>
        <a:xfrm>
          <a:off x="0" y="0"/>
          <a:ext cx="0" cy="0"/>
          <a:chOff x="0" y="0"/>
          <a:chExt cx="0" cy="0"/>
        </a:xfrm>
      </p:grpSpPr>
      <p:grpSp>
        <p:nvGrpSpPr>
          <p:cNvPr id="228" name="Google Shape;228;p18"/>
          <p:cNvGrpSpPr/>
          <p:nvPr/>
        </p:nvGrpSpPr>
        <p:grpSpPr>
          <a:xfrm>
            <a:off x="0" y="0"/>
            <a:ext cx="12192000" cy="6858000"/>
            <a:chOff x="0" y="0"/>
            <a:chExt cx="12192000" cy="6858000"/>
          </a:xfrm>
        </p:grpSpPr>
        <p:sp>
          <p:nvSpPr>
            <p:cNvPr id="229" name="Google Shape;229;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18"/>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8"/>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1" name="Google Shape;241;p18"/>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 name="Google Shape;35;p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grpSp>
        <p:nvGrpSpPr>
          <p:cNvPr id="39" name="Google Shape;39;p4"/>
          <p:cNvGrpSpPr/>
          <p:nvPr/>
        </p:nvGrpSpPr>
        <p:grpSpPr>
          <a:xfrm>
            <a:off x="0" y="0"/>
            <a:ext cx="12192000" cy="6858000"/>
            <a:chOff x="0" y="0"/>
            <a:chExt cx="12192000" cy="6858000"/>
          </a:xfrm>
        </p:grpSpPr>
        <p:sp>
          <p:nvSpPr>
            <p:cNvPr id="40" name="Google Shape;40;p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4"/>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 name="Google Shape;50;p4"/>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4000"/>
              <a:buFont typeface="Quest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600"/>
              <a:buNone/>
              <a:defRPr sz="2000" cap="none">
                <a:solidFill>
                  <a:srgbClr val="EE80BC"/>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3600"/>
              <a:buFont typeface="Quest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6"/>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8" name="Google Shape;68;p6"/>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9" name="Google Shape;69;p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3600"/>
              <a:buFont typeface="Quest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7"/>
        <p:cNvGrpSpPr/>
        <p:nvPr/>
      </p:nvGrpSpPr>
      <p:grpSpPr>
        <a:xfrm>
          <a:off x="0" y="0"/>
          <a:ext cx="0" cy="0"/>
          <a:chOff x="0" y="0"/>
          <a:chExt cx="0" cy="0"/>
        </a:xfrm>
      </p:grpSpPr>
      <p:sp>
        <p:nvSpPr>
          <p:cNvPr id="78" name="Google Shape;78;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2"/>
        <p:cNvGrpSpPr/>
        <p:nvPr/>
      </p:nvGrpSpPr>
      <p:grpSpPr>
        <a:xfrm>
          <a:off x="0" y="0"/>
          <a:ext cx="0" cy="0"/>
          <a:chOff x="0" y="0"/>
          <a:chExt cx="0" cy="0"/>
        </a:xfrm>
      </p:grpSpPr>
      <p:grpSp>
        <p:nvGrpSpPr>
          <p:cNvPr id="83" name="Google Shape;83;p9"/>
          <p:cNvGrpSpPr/>
          <p:nvPr/>
        </p:nvGrpSpPr>
        <p:grpSpPr>
          <a:xfrm>
            <a:off x="0" y="0"/>
            <a:ext cx="12192000" cy="6858000"/>
            <a:chOff x="0" y="0"/>
            <a:chExt cx="12192000" cy="6858000"/>
          </a:xfrm>
        </p:grpSpPr>
        <p:sp>
          <p:nvSpPr>
            <p:cNvPr id="84" name="Google Shape;84;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9"/>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Quest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9"/>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solidFill>
                  <a:srgbClr val="EE80BC"/>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1"/>
        <p:cNvGrpSpPr/>
        <p:nvPr/>
      </p:nvGrpSpPr>
      <p:grpSpPr>
        <a:xfrm>
          <a:off x="0" y="0"/>
          <a:ext cx="0" cy="0"/>
          <a:chOff x="0" y="0"/>
          <a:chExt cx="0" cy="0"/>
        </a:xfrm>
      </p:grpSpPr>
      <p:grpSp>
        <p:nvGrpSpPr>
          <p:cNvPr id="102" name="Google Shape;102;p10"/>
          <p:cNvGrpSpPr/>
          <p:nvPr/>
        </p:nvGrpSpPr>
        <p:grpSpPr>
          <a:xfrm>
            <a:off x="0" y="0"/>
            <a:ext cx="12192000" cy="6858000"/>
            <a:chOff x="0" y="0"/>
            <a:chExt cx="12192000" cy="6858000"/>
          </a:xfrm>
        </p:grpSpPr>
        <p:sp>
          <p:nvSpPr>
            <p:cNvPr id="103" name="Google Shape;103;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10"/>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3600"/>
              <a:buFont typeface="Questrial"/>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Questrial"/>
                <a:ea typeface="Questrial"/>
                <a:cs typeface="Questrial"/>
                <a:sym typeface="Questrial"/>
              </a:defRPr>
            </a:lvl9pPr>
          </a:lstStyle>
          <a:p>
            <a:endParaRPr/>
          </a:p>
        </p:txBody>
      </p:sp>
      <p:sp>
        <p:nvSpPr>
          <p:cNvPr id="115" name="Google Shape;115;p10"/>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solidFill>
                  <a:srgbClr val="EE80BC"/>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ms-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92000" cy="6858000"/>
            <a:chOff x="0" y="0"/>
            <a:chExt cx="12192000" cy="6858000"/>
          </a:xfrm>
        </p:grpSpPr>
        <p:sp>
          <p:nvSpPr>
            <p:cNvPr id="7" name="Google Shape;7;p1"/>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0" y="2667000"/>
              <a:ext cx="4191000" cy="4191000"/>
            </a:xfrm>
            <a:prstGeom prst="ellipse">
              <a:avLst/>
            </a:prstGeom>
            <a:gradFill>
              <a:gsLst>
                <a:gs pos="0">
                  <a:srgbClr val="8971E1">
                    <a:alpha val="10980"/>
                  </a:srgbClr>
                </a:gs>
                <a:gs pos="36000">
                  <a:srgbClr val="8971E1">
                    <a:alpha val="9803"/>
                  </a:srgbClr>
                </a:gs>
                <a:gs pos="75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0" y="2895600"/>
              <a:ext cx="2362200" cy="2362200"/>
            </a:xfrm>
            <a:prstGeom prst="ellipse">
              <a:avLst/>
            </a:prstGeom>
            <a:gradFill>
              <a:gsLst>
                <a:gs pos="0">
                  <a:srgbClr val="8971E1">
                    <a:alpha val="7843"/>
                  </a:srgbClr>
                </a:gs>
                <a:gs pos="36000">
                  <a:srgbClr val="8971E1">
                    <a:alpha val="7843"/>
                  </a:srgbClr>
                </a:gs>
                <a:gs pos="72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8609012" y="5867400"/>
              <a:ext cx="990600" cy="990600"/>
            </a:xfrm>
            <a:prstGeom prst="ellipse">
              <a:avLst/>
            </a:prstGeom>
            <a:gradFill>
              <a:gsLst>
                <a:gs pos="0">
                  <a:srgbClr val="8971E1">
                    <a:alpha val="13725"/>
                  </a:srgbClr>
                </a:gs>
                <a:gs pos="36000">
                  <a:srgbClr val="8971E1">
                    <a:alpha val="6666"/>
                  </a:srgbClr>
                </a:gs>
                <a:gs pos="66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8609012" y="1676400"/>
              <a:ext cx="2819400" cy="2819400"/>
            </a:xfrm>
            <a:prstGeom prst="ellipse">
              <a:avLst/>
            </a:prstGeom>
            <a:gradFill>
              <a:gsLst>
                <a:gs pos="0">
                  <a:srgbClr val="8971E1">
                    <a:alpha val="6666"/>
                  </a:srgbClr>
                </a:gs>
                <a:gs pos="36000">
                  <a:srgbClr val="8971E1">
                    <a:alpha val="5882"/>
                  </a:srgbClr>
                </a:gs>
                <a:gs pos="69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7999412" y="8464"/>
              <a:ext cx="1600200" cy="1600200"/>
            </a:xfrm>
            <a:prstGeom prst="ellipse">
              <a:avLst/>
            </a:prstGeom>
            <a:gradFill>
              <a:gsLst>
                <a:gs pos="0">
                  <a:srgbClr val="8971E1">
                    <a:alpha val="13725"/>
                  </a:srgbClr>
                </a:gs>
                <a:gs pos="36000">
                  <a:srgbClr val="8971E1">
                    <a:alpha val="6666"/>
                  </a:srgbClr>
                </a:gs>
                <a:gs pos="73000">
                  <a:srgbClr val="8971E1">
                    <a:alpha val="0"/>
                  </a:srgbClr>
                </a:gs>
                <a:gs pos="100000">
                  <a:srgbClr val="8971E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Questrial"/>
              <a:buNone/>
              <a:defRPr sz="36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Questrial"/>
                <a:ea typeface="Questrial"/>
                <a:cs typeface="Questrial"/>
                <a:sym typeface="Quest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Questrial"/>
                <a:ea typeface="Questrial"/>
                <a:cs typeface="Questrial"/>
                <a:sym typeface="Quest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Questrial"/>
                <a:ea typeface="Questrial"/>
                <a:cs typeface="Questrial"/>
                <a:sym typeface="Quest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Questrial"/>
                <a:ea typeface="Questrial"/>
                <a:cs typeface="Questrial"/>
                <a:sym typeface="Questrial"/>
              </a:defRPr>
            </a:lvl9pPr>
          </a:lstStyle>
          <a:p>
            <a:endParaRPr/>
          </a:p>
        </p:txBody>
      </p:sp>
      <p:sp>
        <p:nvSpPr>
          <p:cNvPr id="18" name="Google Shape;18;p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1" i="0" u="none" strike="noStrike" cap="none">
                <a:solidFill>
                  <a:schemeClr val="accen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9" name="Google Shape;19;p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1" i="0" u="none" strike="noStrike" cap="none">
                <a:solidFill>
                  <a:schemeClr val="accen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0" name="Google Shape;20;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Questrial"/>
                <a:ea typeface="Questrial"/>
                <a:cs typeface="Questrial"/>
                <a:sym typeface="Questrial"/>
              </a:defRPr>
            </a:lvl1pPr>
            <a:lvl2pPr marL="0" marR="0" lvl="1" indent="0" algn="ctr" rtl="0">
              <a:spcBef>
                <a:spcPts val="0"/>
              </a:spcBef>
              <a:buNone/>
              <a:defRPr sz="2800" b="0" i="0" u="none" strike="noStrike" cap="none">
                <a:solidFill>
                  <a:schemeClr val="lt1"/>
                </a:solidFill>
                <a:latin typeface="Questrial"/>
                <a:ea typeface="Questrial"/>
                <a:cs typeface="Questrial"/>
                <a:sym typeface="Questrial"/>
              </a:defRPr>
            </a:lvl2pPr>
            <a:lvl3pPr marL="0" marR="0" lvl="2" indent="0" algn="ctr" rtl="0">
              <a:spcBef>
                <a:spcPts val="0"/>
              </a:spcBef>
              <a:buNone/>
              <a:defRPr sz="2800" b="0" i="0" u="none" strike="noStrike" cap="none">
                <a:solidFill>
                  <a:schemeClr val="lt1"/>
                </a:solidFill>
                <a:latin typeface="Questrial"/>
                <a:ea typeface="Questrial"/>
                <a:cs typeface="Questrial"/>
                <a:sym typeface="Questrial"/>
              </a:defRPr>
            </a:lvl3pPr>
            <a:lvl4pPr marL="0" marR="0" lvl="3" indent="0" algn="ctr" rtl="0">
              <a:spcBef>
                <a:spcPts val="0"/>
              </a:spcBef>
              <a:buNone/>
              <a:defRPr sz="2800" b="0" i="0" u="none" strike="noStrike" cap="none">
                <a:solidFill>
                  <a:schemeClr val="lt1"/>
                </a:solidFill>
                <a:latin typeface="Questrial"/>
                <a:ea typeface="Questrial"/>
                <a:cs typeface="Questrial"/>
                <a:sym typeface="Questrial"/>
              </a:defRPr>
            </a:lvl4pPr>
            <a:lvl5pPr marL="0" marR="0" lvl="4" indent="0" algn="ctr" rtl="0">
              <a:spcBef>
                <a:spcPts val="0"/>
              </a:spcBef>
              <a:buNone/>
              <a:defRPr sz="2800" b="0" i="0" u="none" strike="noStrike" cap="none">
                <a:solidFill>
                  <a:schemeClr val="lt1"/>
                </a:solidFill>
                <a:latin typeface="Questrial"/>
                <a:ea typeface="Questrial"/>
                <a:cs typeface="Questrial"/>
                <a:sym typeface="Questrial"/>
              </a:defRPr>
            </a:lvl5pPr>
            <a:lvl6pPr marL="0" marR="0" lvl="5" indent="0" algn="ctr" rtl="0">
              <a:spcBef>
                <a:spcPts val="0"/>
              </a:spcBef>
              <a:buNone/>
              <a:defRPr sz="2800" b="0" i="0" u="none" strike="noStrike" cap="none">
                <a:solidFill>
                  <a:schemeClr val="lt1"/>
                </a:solidFill>
                <a:latin typeface="Questrial"/>
                <a:ea typeface="Questrial"/>
                <a:cs typeface="Questrial"/>
                <a:sym typeface="Questrial"/>
              </a:defRPr>
            </a:lvl6pPr>
            <a:lvl7pPr marL="0" marR="0" lvl="6" indent="0" algn="ctr" rtl="0">
              <a:spcBef>
                <a:spcPts val="0"/>
              </a:spcBef>
              <a:buNone/>
              <a:defRPr sz="2800" b="0" i="0" u="none" strike="noStrike" cap="none">
                <a:solidFill>
                  <a:schemeClr val="lt1"/>
                </a:solidFill>
                <a:latin typeface="Questrial"/>
                <a:ea typeface="Questrial"/>
                <a:cs typeface="Questrial"/>
                <a:sym typeface="Questrial"/>
              </a:defRPr>
            </a:lvl7pPr>
            <a:lvl8pPr marL="0" marR="0" lvl="7" indent="0" algn="ctr" rtl="0">
              <a:spcBef>
                <a:spcPts val="0"/>
              </a:spcBef>
              <a:buNone/>
              <a:defRPr sz="2800" b="0" i="0" u="none" strike="noStrike" cap="none">
                <a:solidFill>
                  <a:schemeClr val="lt1"/>
                </a:solidFill>
                <a:latin typeface="Questrial"/>
                <a:ea typeface="Questrial"/>
                <a:cs typeface="Questrial"/>
                <a:sym typeface="Questrial"/>
              </a:defRPr>
            </a:lvl8pPr>
            <a:lvl9pPr marL="0" marR="0" lvl="8" indent="0" algn="ctr" rtl="0">
              <a:spcBef>
                <a:spcPts val="0"/>
              </a:spcBef>
              <a:buNone/>
              <a:defRPr sz="2800" b="0" i="0" u="none" strike="noStrike" cap="none">
                <a:solidFill>
                  <a:schemeClr val="lt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ms-MY"/>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a:spLocks noGrp="1"/>
          </p:cNvSpPr>
          <p:nvPr>
            <p:ph type="ctrTitle"/>
          </p:nvPr>
        </p:nvSpPr>
        <p:spPr>
          <a:xfrm>
            <a:off x="920176" y="335168"/>
            <a:ext cx="8825700" cy="2677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ms-MY" dirty="0"/>
              <a:t>Perbandingan antara Malaysia dan Perancis: </a:t>
            </a:r>
            <a:endParaRPr dirty="0"/>
          </a:p>
        </p:txBody>
      </p:sp>
      <p:sp>
        <p:nvSpPr>
          <p:cNvPr id="250" name="Google Shape;250;p19"/>
          <p:cNvSpPr txBox="1">
            <a:spLocks noGrp="1"/>
          </p:cNvSpPr>
          <p:nvPr>
            <p:ph type="subTitle" idx="1"/>
          </p:nvPr>
        </p:nvSpPr>
        <p:spPr>
          <a:xfrm>
            <a:off x="1019030" y="2862784"/>
            <a:ext cx="8825700" cy="861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dirty="0"/>
              <a:t>Dasar-dasar kerajaan dalam mendidik rakyat untuk memiliki nilai-nilai murni</a:t>
            </a:r>
            <a:endParaRPr dirty="0"/>
          </a:p>
        </p:txBody>
      </p:sp>
      <p:sp>
        <p:nvSpPr>
          <p:cNvPr id="251" name="Google Shape;251;p19"/>
          <p:cNvSpPr txBox="1"/>
          <p:nvPr/>
        </p:nvSpPr>
        <p:spPr>
          <a:xfrm>
            <a:off x="1202787" y="3553684"/>
            <a:ext cx="44040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ms-MY" dirty="0">
                <a:solidFill>
                  <a:srgbClr val="B7B7B7"/>
                </a:solidFill>
              </a:rPr>
              <a:t>Subjek	:	Dinamika Malaysia (UHAS 1172)</a:t>
            </a:r>
            <a:endParaRPr dirty="0">
              <a:solidFill>
                <a:srgbClr val="B7B7B7"/>
              </a:solidFill>
            </a:endParaRPr>
          </a:p>
          <a:p>
            <a:pPr marL="0" lvl="0" indent="0" algn="l" rtl="0">
              <a:spcBef>
                <a:spcPts val="0"/>
              </a:spcBef>
              <a:spcAft>
                <a:spcPts val="0"/>
              </a:spcAft>
              <a:buNone/>
            </a:pPr>
            <a:r>
              <a:rPr lang="ms-MY" dirty="0">
                <a:solidFill>
                  <a:srgbClr val="B7B7B7"/>
                </a:solidFill>
              </a:rPr>
              <a:t>Pensyarah	:	Dr. Zulkifli Khair</a:t>
            </a:r>
            <a:endParaRPr dirty="0">
              <a:solidFill>
                <a:srgbClr val="B7B7B7"/>
              </a:solidFill>
            </a:endParaRPr>
          </a:p>
        </p:txBody>
      </p:sp>
      <p:sp>
        <p:nvSpPr>
          <p:cNvPr id="252" name="Google Shape;252;p19"/>
          <p:cNvSpPr txBox="1"/>
          <p:nvPr/>
        </p:nvSpPr>
        <p:spPr>
          <a:xfrm>
            <a:off x="6585215" y="3553684"/>
            <a:ext cx="4404000" cy="12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ms-MY" sz="1100" b="1" dirty="0">
                <a:solidFill>
                  <a:srgbClr val="B7B7B7"/>
                </a:solidFill>
              </a:rPr>
              <a:t>Cheng Shin Wei                                                	(A18CS0046)</a:t>
            </a:r>
            <a:endParaRPr sz="1100" b="1" dirty="0">
              <a:solidFill>
                <a:srgbClr val="B7B7B7"/>
              </a:solidFill>
            </a:endParaRPr>
          </a:p>
          <a:p>
            <a:pPr marL="0" lvl="0" indent="0" algn="l" rtl="0">
              <a:spcBef>
                <a:spcPts val="0"/>
              </a:spcBef>
              <a:spcAft>
                <a:spcPts val="0"/>
              </a:spcAft>
              <a:buClr>
                <a:srgbClr val="000000"/>
              </a:buClr>
              <a:buSzPts val="1100"/>
              <a:buFont typeface="Arial"/>
              <a:buNone/>
            </a:pPr>
            <a:r>
              <a:rPr lang="ms-MY" sz="1100" b="1" dirty="0">
                <a:solidFill>
                  <a:srgbClr val="B7B7B7"/>
                </a:solidFill>
              </a:rPr>
              <a:t>How Kah Hui                                                    	(A18CS0074)</a:t>
            </a:r>
            <a:endParaRPr sz="1100" b="1" dirty="0">
              <a:solidFill>
                <a:srgbClr val="B7B7B7"/>
              </a:solidFill>
            </a:endParaRPr>
          </a:p>
          <a:p>
            <a:pPr marL="0" lvl="0" indent="0" algn="l" rtl="0">
              <a:spcBef>
                <a:spcPts val="0"/>
              </a:spcBef>
              <a:spcAft>
                <a:spcPts val="0"/>
              </a:spcAft>
              <a:buClr>
                <a:srgbClr val="000000"/>
              </a:buClr>
              <a:buSzPts val="1100"/>
              <a:buFont typeface="Arial"/>
              <a:buNone/>
            </a:pPr>
            <a:r>
              <a:rPr lang="ms-MY" sz="1100" b="1" dirty="0">
                <a:solidFill>
                  <a:srgbClr val="B7B7B7"/>
                </a:solidFill>
              </a:rPr>
              <a:t>Izzat Marzuqi Bin Ghali                                    	(A18CS0080)</a:t>
            </a:r>
            <a:endParaRPr sz="1100" b="1" dirty="0">
              <a:solidFill>
                <a:srgbClr val="B7B7B7"/>
              </a:solidFill>
            </a:endParaRPr>
          </a:p>
          <a:p>
            <a:pPr marL="0" lvl="0" indent="0" algn="l" rtl="0">
              <a:spcBef>
                <a:spcPts val="0"/>
              </a:spcBef>
              <a:spcAft>
                <a:spcPts val="0"/>
              </a:spcAft>
              <a:buClr>
                <a:srgbClr val="000000"/>
              </a:buClr>
              <a:buSzPts val="1100"/>
              <a:buFont typeface="Arial"/>
              <a:buNone/>
            </a:pPr>
            <a:r>
              <a:rPr lang="ms-MY" sz="1100" b="1" dirty="0">
                <a:solidFill>
                  <a:srgbClr val="B7B7B7"/>
                </a:solidFill>
              </a:rPr>
              <a:t>Jasmin Farena Binti Muhammad Kamarul		(A18CS0082)</a:t>
            </a:r>
            <a:endParaRPr sz="1100" b="1" dirty="0">
              <a:solidFill>
                <a:srgbClr val="B7B7B7"/>
              </a:solidFill>
            </a:endParaRPr>
          </a:p>
          <a:p>
            <a:pPr marL="0" lvl="0" indent="0" algn="l" rtl="0">
              <a:spcBef>
                <a:spcPts val="0"/>
              </a:spcBef>
              <a:spcAft>
                <a:spcPts val="0"/>
              </a:spcAft>
              <a:buNone/>
            </a:pPr>
            <a:r>
              <a:rPr lang="ms-MY" sz="1100" b="1" dirty="0">
                <a:solidFill>
                  <a:srgbClr val="B7B7B7"/>
                </a:solidFill>
              </a:rPr>
              <a:t>Shamsul Alam Bin Kamaruzman      		(B16CS0048)</a:t>
            </a:r>
            <a:endParaRPr b="1" dirty="0">
              <a:solidFill>
                <a:srgbClr val="B7B7B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title"/>
          </p:nvPr>
        </p:nvSpPr>
        <p:spPr>
          <a:xfrm>
            <a:off x="1154954" y="2677645"/>
            <a:ext cx="4350900" cy="22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ms-MY"/>
              <a:t>Keunikan &amp; Keistimewaan Malaysia</a:t>
            </a:r>
            <a:endParaRPr/>
          </a:p>
        </p:txBody>
      </p:sp>
      <p:sp>
        <p:nvSpPr>
          <p:cNvPr id="315" name="Google Shape;315;p28"/>
          <p:cNvSpPr txBox="1">
            <a:spLocks noGrp="1"/>
          </p:cNvSpPr>
          <p:nvPr>
            <p:ph type="body" idx="1"/>
          </p:nvPr>
        </p:nvSpPr>
        <p:spPr>
          <a:xfrm>
            <a:off x="7026300" y="1610850"/>
            <a:ext cx="4435200" cy="3636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ms-MY" sz="2400" b="1">
                <a:solidFill>
                  <a:srgbClr val="A64D79"/>
                </a:solidFill>
                <a:latin typeface="Merriweather"/>
                <a:ea typeface="Merriweather"/>
                <a:cs typeface="Merriweather"/>
                <a:sym typeface="Merriweather"/>
              </a:rPr>
              <a:t>Menerangkan keunikan yang ada di Malaysia dalam menerapkan nilai murni dalam kalangan masyarakat</a:t>
            </a:r>
            <a:endParaRPr sz="2400">
              <a:solidFill>
                <a:srgbClr val="A64D79"/>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p:nvPr/>
        </p:nvSpPr>
        <p:spPr>
          <a:xfrm>
            <a:off x="1253650" y="675050"/>
            <a:ext cx="9112500" cy="123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ms-MY" sz="4000">
                <a:solidFill>
                  <a:schemeClr val="lt2"/>
                </a:solidFill>
                <a:latin typeface="Questrial"/>
                <a:ea typeface="Questrial"/>
                <a:cs typeface="Questrial"/>
                <a:sym typeface="Questrial"/>
              </a:rPr>
              <a:t>Keunikan &amp; Keistimewaan Malaysia</a:t>
            </a:r>
            <a:endParaRPr sz="3600">
              <a:solidFill>
                <a:schemeClr val="lt2"/>
              </a:solidFill>
              <a:latin typeface="Questrial"/>
              <a:ea typeface="Questrial"/>
              <a:cs typeface="Questrial"/>
              <a:sym typeface="Questrial"/>
            </a:endParaRPr>
          </a:p>
        </p:txBody>
      </p:sp>
      <p:sp>
        <p:nvSpPr>
          <p:cNvPr id="321" name="Google Shape;321;p29"/>
          <p:cNvSpPr txBox="1"/>
          <p:nvPr/>
        </p:nvSpPr>
        <p:spPr>
          <a:xfrm>
            <a:off x="2246500" y="1022575"/>
            <a:ext cx="7126800" cy="70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ms-MY" sz="3000">
                <a:solidFill>
                  <a:srgbClr val="A64D79"/>
                </a:solidFill>
                <a:latin typeface="Impact"/>
                <a:ea typeface="Impact"/>
                <a:cs typeface="Impact"/>
                <a:sym typeface="Impact"/>
              </a:rPr>
              <a:t>KEUNIKAN DAN KEISTIMEWAAN MALAYSIA</a:t>
            </a:r>
            <a:endParaRPr sz="3000">
              <a:solidFill>
                <a:srgbClr val="A64D79"/>
              </a:solidFill>
              <a:latin typeface="Impact"/>
              <a:ea typeface="Impact"/>
              <a:cs typeface="Impact"/>
              <a:sym typeface="Impact"/>
            </a:endParaRPr>
          </a:p>
        </p:txBody>
      </p:sp>
      <p:sp>
        <p:nvSpPr>
          <p:cNvPr id="322" name="Google Shape;322;p29"/>
          <p:cNvSpPr/>
          <p:nvPr/>
        </p:nvSpPr>
        <p:spPr>
          <a:xfrm>
            <a:off x="1072900" y="2724275"/>
            <a:ext cx="4102175" cy="3008250"/>
          </a:xfrm>
          <a:prstGeom prst="flowChartOffpage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txBox="1"/>
          <p:nvPr/>
        </p:nvSpPr>
        <p:spPr>
          <a:xfrm>
            <a:off x="1253650" y="2987225"/>
            <a:ext cx="3721800" cy="19353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ms-MY" sz="1800">
                <a:solidFill>
                  <a:srgbClr val="741B47"/>
                </a:solidFill>
                <a:latin typeface="Merriweather"/>
                <a:ea typeface="Merriweather"/>
                <a:cs typeface="Merriweather"/>
                <a:sym typeface="Merriweather"/>
              </a:rPr>
              <a:t>Malaysia merupakan masyarakat yang berbilang kaum, agama dan adat resam dimana ia dikenali sebagai masyarakat majmuk. </a:t>
            </a:r>
            <a:endParaRPr>
              <a:solidFill>
                <a:srgbClr val="741B47"/>
              </a:solidFill>
              <a:latin typeface="Merriweather"/>
              <a:ea typeface="Merriweather"/>
              <a:cs typeface="Merriweather"/>
              <a:sym typeface="Merriweather"/>
            </a:endParaRPr>
          </a:p>
        </p:txBody>
      </p:sp>
      <p:sp>
        <p:nvSpPr>
          <p:cNvPr id="324" name="Google Shape;324;p29"/>
          <p:cNvSpPr/>
          <p:nvPr/>
        </p:nvSpPr>
        <p:spPr>
          <a:xfrm>
            <a:off x="5984975" y="2766350"/>
            <a:ext cx="4102175" cy="3008250"/>
          </a:xfrm>
          <a:prstGeom prst="flowChartOffpage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txBox="1"/>
          <p:nvPr/>
        </p:nvSpPr>
        <p:spPr>
          <a:xfrm>
            <a:off x="6175163" y="2945225"/>
            <a:ext cx="3721800" cy="2019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800">
              <a:solidFill>
                <a:srgbClr val="A64D79"/>
              </a:solidFill>
              <a:latin typeface="Impact"/>
              <a:ea typeface="Impact"/>
              <a:cs typeface="Impact"/>
              <a:sym typeface="Impact"/>
            </a:endParaRPr>
          </a:p>
          <a:p>
            <a:pPr marL="0" lvl="0" indent="0" algn="ctr" rtl="0">
              <a:spcBef>
                <a:spcPts val="0"/>
              </a:spcBef>
              <a:spcAft>
                <a:spcPts val="0"/>
              </a:spcAft>
              <a:buNone/>
            </a:pPr>
            <a:r>
              <a:rPr lang="ms-MY" sz="1800">
                <a:solidFill>
                  <a:srgbClr val="741B47"/>
                </a:solidFill>
                <a:latin typeface="Merriweather"/>
                <a:ea typeface="Merriweather"/>
                <a:cs typeface="Merriweather"/>
                <a:sym typeface="Merriweather"/>
              </a:rPr>
              <a:t>Sistem pemerintahan Malaysia memberi layanan yang sama rata kepada semua kaum di negara ini.</a:t>
            </a:r>
            <a:endParaRPr sz="1800">
              <a:solidFill>
                <a:srgbClr val="741B47"/>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a:t>Kesimpulan</a:t>
            </a:r>
            <a:endParaRPr/>
          </a:p>
        </p:txBody>
      </p:sp>
      <p:sp>
        <p:nvSpPr>
          <p:cNvPr id="331" name="Google Shape;331;p30"/>
          <p:cNvSpPr txBox="1">
            <a:spLocks noGrp="1"/>
          </p:cNvSpPr>
          <p:nvPr>
            <p:ph type="body" idx="1"/>
          </p:nvPr>
        </p:nvSpPr>
        <p:spPr>
          <a:xfrm>
            <a:off x="1581600" y="2935325"/>
            <a:ext cx="8825700" cy="215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ms-MY" sz="2400">
                <a:solidFill>
                  <a:srgbClr val="171717"/>
                </a:solidFill>
                <a:latin typeface="Times New Roman"/>
                <a:ea typeface="Times New Roman"/>
                <a:cs typeface="Times New Roman"/>
                <a:sym typeface="Times New Roman"/>
              </a:rPr>
              <a:t>Rakyat yang mengamalkan nilai-nilai murni mampu mewujudkan masyarakat berbilang kaum yang harmoni. Hal ini demikian kerana nilai-nilai seperti toleransi, rasional, hormat-menghormati mampu mengeratkan hubungan silaturahim antara kaum.</a:t>
            </a:r>
            <a:endParaRPr sz="2400">
              <a:solidFill>
                <a:srgbClr val="171717"/>
              </a:solidFill>
              <a:latin typeface="Times New Roman"/>
              <a:ea typeface="Times New Roman"/>
              <a:cs typeface="Times New Roman"/>
              <a:sym typeface="Times New Roman"/>
            </a:endParaRPr>
          </a:p>
          <a:p>
            <a:pPr marL="0" lvl="0" indent="0" algn="l" rtl="0">
              <a:spcBef>
                <a:spcPts val="100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a:spLocks noGrp="1"/>
          </p:cNvSpPr>
          <p:nvPr>
            <p:ph type="title"/>
          </p:nvPr>
        </p:nvSpPr>
        <p:spPr>
          <a:xfrm>
            <a:off x="1581878" y="982134"/>
            <a:ext cx="8454000" cy="2696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sz="3000" b="1" i="1"/>
              <a:t>The clever combatant looks to the effect of combined energy, and does not require too much from individuals. Hence his ability to pick out the right men and utilize combined energy.</a:t>
            </a:r>
            <a:endParaRPr sz="3000" b="1" i="1"/>
          </a:p>
        </p:txBody>
      </p:sp>
      <p:sp>
        <p:nvSpPr>
          <p:cNvPr id="337" name="Google Shape;337;p31"/>
          <p:cNvSpPr txBox="1">
            <a:spLocks noGrp="1"/>
          </p:cNvSpPr>
          <p:nvPr>
            <p:ph type="body" idx="1"/>
          </p:nvPr>
        </p:nvSpPr>
        <p:spPr>
          <a:xfrm>
            <a:off x="1945945" y="3678766"/>
            <a:ext cx="7731300" cy="34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b="1">
                <a:solidFill>
                  <a:srgbClr val="FFFFFF"/>
                </a:solidFill>
              </a:rPr>
              <a:t>Sun Tzu</a:t>
            </a:r>
            <a:endParaRPr b="1">
              <a:solidFill>
                <a:srgbClr val="FFFFFF"/>
              </a:solidFill>
            </a:endParaRPr>
          </a:p>
        </p:txBody>
      </p:sp>
      <p:sp>
        <p:nvSpPr>
          <p:cNvPr id="338" name="Google Shape;338;p31"/>
          <p:cNvSpPr txBox="1">
            <a:spLocks noGrp="1"/>
          </p:cNvSpPr>
          <p:nvPr>
            <p:ph type="body" idx="2"/>
          </p:nvPr>
        </p:nvSpPr>
        <p:spPr>
          <a:xfrm>
            <a:off x="1154954" y="5029199"/>
            <a:ext cx="9244800" cy="9978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ms-MY" sz="3600" b="1"/>
              <a:t>Sekian Terima Kasih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1154954" y="2677645"/>
            <a:ext cx="4350900" cy="22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ms-MY"/>
              <a:t>Abstrak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a:t>Abstrak</a:t>
            </a:r>
            <a:endParaRPr/>
          </a:p>
        </p:txBody>
      </p:sp>
      <p:sp>
        <p:nvSpPr>
          <p:cNvPr id="263" name="Google Shape;263;p21"/>
          <p:cNvSpPr txBox="1">
            <a:spLocks noGrp="1"/>
          </p:cNvSpPr>
          <p:nvPr>
            <p:ph type="body" idx="1"/>
          </p:nvPr>
        </p:nvSpPr>
        <p:spPr>
          <a:xfrm>
            <a:off x="1122850" y="2121675"/>
            <a:ext cx="8825700" cy="452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ms-MY" sz="2000" b="1">
                <a:solidFill>
                  <a:srgbClr val="00FF00"/>
                </a:solidFill>
              </a:rPr>
              <a:t>Nilai-nilai murni</a:t>
            </a:r>
            <a:r>
              <a:rPr lang="ms-MY" sz="2000">
                <a:solidFill>
                  <a:srgbClr val="434343"/>
                </a:solidFill>
              </a:rPr>
              <a:t> -&gt; Elemen yang </a:t>
            </a:r>
            <a:r>
              <a:rPr lang="ms-MY" sz="2000" b="1">
                <a:solidFill>
                  <a:srgbClr val="FF9900"/>
                </a:solidFill>
              </a:rPr>
              <a:t>PENTING</a:t>
            </a:r>
            <a:endParaRPr sz="2000" b="1">
              <a:solidFill>
                <a:srgbClr val="FF9900"/>
              </a:solidFill>
            </a:endParaRPr>
          </a:p>
          <a:p>
            <a:pPr marL="457200" lvl="0" indent="-330200" algn="l" rtl="0">
              <a:spcBef>
                <a:spcPts val="1000"/>
              </a:spcBef>
              <a:spcAft>
                <a:spcPts val="0"/>
              </a:spcAft>
              <a:buClr>
                <a:srgbClr val="434343"/>
              </a:buClr>
              <a:buSzPts val="1600"/>
              <a:buChar char="❏"/>
            </a:pPr>
            <a:r>
              <a:rPr lang="ms-MY" sz="2000">
                <a:solidFill>
                  <a:srgbClr val="434343"/>
                </a:solidFill>
              </a:rPr>
              <a:t>Melahirkan masyarakat yang unggul</a:t>
            </a:r>
            <a:endParaRPr sz="2000">
              <a:solidFill>
                <a:srgbClr val="434343"/>
              </a:solidFill>
            </a:endParaRPr>
          </a:p>
          <a:p>
            <a:pPr marL="457200" lvl="0" indent="-330200" algn="l" rtl="0">
              <a:spcBef>
                <a:spcPts val="0"/>
              </a:spcBef>
              <a:spcAft>
                <a:spcPts val="0"/>
              </a:spcAft>
              <a:buClr>
                <a:srgbClr val="434343"/>
              </a:buClr>
              <a:buSzPts val="1600"/>
              <a:buChar char="❏"/>
            </a:pPr>
            <a:r>
              <a:rPr lang="ms-MY" sz="2000">
                <a:solidFill>
                  <a:srgbClr val="434343"/>
                </a:solidFill>
              </a:rPr>
              <a:t>Merealisasikan visi &amp; misi negara</a:t>
            </a:r>
            <a:endParaRPr sz="2000">
              <a:solidFill>
                <a:srgbClr val="434343"/>
              </a:solidFill>
            </a:endParaRPr>
          </a:p>
          <a:p>
            <a:pPr marL="457200" lvl="0" indent="-330200" algn="l" rtl="0">
              <a:spcBef>
                <a:spcPts val="0"/>
              </a:spcBef>
              <a:spcAft>
                <a:spcPts val="0"/>
              </a:spcAft>
              <a:buClr>
                <a:srgbClr val="434343"/>
              </a:buClr>
              <a:buSzPts val="1600"/>
              <a:buChar char="❏"/>
            </a:pPr>
            <a:r>
              <a:rPr lang="ms-MY" sz="2000">
                <a:solidFill>
                  <a:srgbClr val="434343"/>
                </a:solidFill>
              </a:rPr>
              <a:t>Mewujudkan keharmonian &amp; kemakmuran</a:t>
            </a:r>
            <a:endParaRPr sz="2000">
              <a:solidFill>
                <a:srgbClr val="434343"/>
              </a:solidFill>
            </a:endParaRPr>
          </a:p>
          <a:p>
            <a:pPr marL="0" lvl="0" indent="0" algn="l" rtl="0">
              <a:spcBef>
                <a:spcPts val="1000"/>
              </a:spcBef>
              <a:spcAft>
                <a:spcPts val="0"/>
              </a:spcAft>
              <a:buClr>
                <a:schemeClr val="dk1"/>
              </a:buClr>
              <a:buSzPts val="1100"/>
              <a:buFont typeface="Arial"/>
              <a:buNone/>
            </a:pPr>
            <a:endParaRPr sz="2000">
              <a:solidFill>
                <a:srgbClr val="434343"/>
              </a:solidFill>
            </a:endParaRPr>
          </a:p>
          <a:p>
            <a:pPr marL="0" lvl="0" indent="0" algn="l" rtl="0">
              <a:spcBef>
                <a:spcPts val="1000"/>
              </a:spcBef>
              <a:spcAft>
                <a:spcPts val="0"/>
              </a:spcAft>
              <a:buClr>
                <a:schemeClr val="dk1"/>
              </a:buClr>
              <a:buSzPts val="1100"/>
              <a:buFont typeface="Arial"/>
              <a:buNone/>
            </a:pPr>
            <a:r>
              <a:rPr lang="ms-MY" sz="2000" b="1">
                <a:solidFill>
                  <a:srgbClr val="0000FF"/>
                </a:solidFill>
              </a:rPr>
              <a:t>Persamaan </a:t>
            </a:r>
            <a:r>
              <a:rPr lang="ms-MY" sz="2000">
                <a:solidFill>
                  <a:srgbClr val="434343"/>
                </a:solidFill>
              </a:rPr>
              <a:t>&amp; </a:t>
            </a:r>
            <a:r>
              <a:rPr lang="ms-MY" sz="2000" b="1">
                <a:solidFill>
                  <a:srgbClr val="FF0000"/>
                </a:solidFill>
              </a:rPr>
              <a:t>Perbezaan </a:t>
            </a:r>
            <a:r>
              <a:rPr lang="ms-MY" sz="2000">
                <a:solidFill>
                  <a:srgbClr val="434343"/>
                </a:solidFill>
              </a:rPr>
              <a:t>(Malaysia x Perancis) </a:t>
            </a:r>
            <a:endParaRPr sz="2000">
              <a:solidFill>
                <a:srgbClr val="434343"/>
              </a:solidFill>
            </a:endParaRPr>
          </a:p>
          <a:p>
            <a:pPr marL="457200" lvl="0" indent="-330200" algn="l" rtl="0">
              <a:spcBef>
                <a:spcPts val="1000"/>
              </a:spcBef>
              <a:spcAft>
                <a:spcPts val="0"/>
              </a:spcAft>
              <a:buClr>
                <a:srgbClr val="434343"/>
              </a:buClr>
              <a:buSzPts val="1600"/>
              <a:buChar char="❏"/>
            </a:pPr>
            <a:r>
              <a:rPr lang="ms-MY" sz="2000">
                <a:solidFill>
                  <a:srgbClr val="434343"/>
                </a:solidFill>
              </a:rPr>
              <a:t>Pendidikan</a:t>
            </a:r>
            <a:endParaRPr sz="2000">
              <a:solidFill>
                <a:srgbClr val="434343"/>
              </a:solidFill>
            </a:endParaRPr>
          </a:p>
          <a:p>
            <a:pPr marL="457200" lvl="0" indent="-330200" algn="l" rtl="0">
              <a:spcBef>
                <a:spcPts val="0"/>
              </a:spcBef>
              <a:spcAft>
                <a:spcPts val="0"/>
              </a:spcAft>
              <a:buClr>
                <a:srgbClr val="434343"/>
              </a:buClr>
              <a:buSzPts val="1600"/>
              <a:buChar char="❏"/>
            </a:pPr>
            <a:r>
              <a:rPr lang="ms-MY" sz="2000">
                <a:solidFill>
                  <a:srgbClr val="434343"/>
                </a:solidFill>
              </a:rPr>
              <a:t>Sosial</a:t>
            </a:r>
            <a:endParaRPr sz="2000">
              <a:solidFill>
                <a:srgbClr val="434343"/>
              </a:solidFill>
            </a:endParaRPr>
          </a:p>
          <a:p>
            <a:pPr marL="457200" lvl="0" indent="-330200" algn="l" rtl="0">
              <a:spcBef>
                <a:spcPts val="0"/>
              </a:spcBef>
              <a:spcAft>
                <a:spcPts val="0"/>
              </a:spcAft>
              <a:buClr>
                <a:srgbClr val="434343"/>
              </a:buClr>
              <a:buSzPts val="1600"/>
              <a:buChar char="❏"/>
            </a:pPr>
            <a:r>
              <a:rPr lang="ms-MY" sz="2000">
                <a:solidFill>
                  <a:srgbClr val="434343"/>
                </a:solidFill>
              </a:rPr>
              <a:t>Ekonomi</a:t>
            </a:r>
            <a:endParaRPr sz="2000">
              <a:solidFill>
                <a:srgbClr val="434343"/>
              </a:solidFill>
            </a:endParaRPr>
          </a:p>
          <a:p>
            <a:pPr marL="0" lvl="0" indent="0" algn="l" rtl="0">
              <a:spcBef>
                <a:spcPts val="1000"/>
              </a:spcBef>
              <a:spcAft>
                <a:spcPts val="0"/>
              </a:spcAft>
              <a:buClr>
                <a:schemeClr val="dk1"/>
              </a:buClr>
              <a:buSzPts val="1100"/>
              <a:buFont typeface="Arial"/>
              <a:buNone/>
            </a:pPr>
            <a:endParaRPr sz="2000">
              <a:solidFill>
                <a:srgbClr val="434343"/>
              </a:solidFill>
            </a:endParaRPr>
          </a:p>
          <a:p>
            <a:pPr marL="0" lvl="0" indent="0" algn="l" rtl="0">
              <a:spcBef>
                <a:spcPts val="1000"/>
              </a:spcBef>
              <a:spcAft>
                <a:spcPts val="0"/>
              </a:spcAft>
              <a:buClr>
                <a:schemeClr val="dk1"/>
              </a:buClr>
              <a:buSzPts val="1100"/>
              <a:buFont typeface="Arial"/>
              <a:buNone/>
            </a:pPr>
            <a:r>
              <a:rPr lang="ms-MY" sz="2000" b="1">
                <a:solidFill>
                  <a:srgbClr val="FF00FF"/>
                </a:solidFill>
              </a:rPr>
              <a:t>Keunikan</a:t>
            </a:r>
            <a:r>
              <a:rPr lang="ms-MY" sz="2000">
                <a:solidFill>
                  <a:srgbClr val="434343"/>
                </a:solidFill>
              </a:rPr>
              <a:t> &amp; </a:t>
            </a:r>
            <a:r>
              <a:rPr lang="ms-MY" sz="2000" b="1">
                <a:solidFill>
                  <a:srgbClr val="BF9000"/>
                </a:solidFill>
              </a:rPr>
              <a:t>Keistimewaan</a:t>
            </a:r>
            <a:r>
              <a:rPr lang="ms-MY" sz="2000">
                <a:solidFill>
                  <a:srgbClr val="434343"/>
                </a:solidFill>
              </a:rPr>
              <a:t> Malaysia</a:t>
            </a:r>
            <a:endParaRPr sz="2000">
              <a:solidFill>
                <a:srgbClr val="434343"/>
              </a:solidFill>
            </a:endParaRPr>
          </a:p>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xfrm>
            <a:off x="1154954" y="2677645"/>
            <a:ext cx="4350900" cy="22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ms-MY"/>
              <a:t>Pengenalan</a:t>
            </a:r>
            <a:endParaRPr/>
          </a:p>
        </p:txBody>
      </p:sp>
      <p:sp>
        <p:nvSpPr>
          <p:cNvPr id="269" name="Google Shape;269;p22"/>
          <p:cNvSpPr txBox="1"/>
          <p:nvPr/>
        </p:nvSpPr>
        <p:spPr>
          <a:xfrm>
            <a:off x="4912100" y="1041325"/>
            <a:ext cx="4733400" cy="43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sz="4000"/>
              <a:t>Pengenalan</a:t>
            </a:r>
            <a:endParaRPr/>
          </a:p>
        </p:txBody>
      </p:sp>
      <p:sp>
        <p:nvSpPr>
          <p:cNvPr id="275" name="Google Shape;275;p23"/>
          <p:cNvSpPr txBox="1">
            <a:spLocks noGrp="1"/>
          </p:cNvSpPr>
          <p:nvPr>
            <p:ph type="body" idx="1"/>
          </p:nvPr>
        </p:nvSpPr>
        <p:spPr>
          <a:xfrm>
            <a:off x="1154950" y="2354950"/>
            <a:ext cx="9295200" cy="36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b="1"/>
              <a:t>Kepentingan nilai-nilai murni</a:t>
            </a:r>
            <a:endParaRPr b="1"/>
          </a:p>
          <a:p>
            <a:pPr marL="457200" lvl="0" indent="-320040" algn="l" rtl="0">
              <a:spcBef>
                <a:spcPts val="1000"/>
              </a:spcBef>
              <a:spcAft>
                <a:spcPts val="0"/>
              </a:spcAft>
              <a:buSzPts val="1440"/>
              <a:buChar char="-"/>
            </a:pPr>
            <a:r>
              <a:rPr lang="ms-MY"/>
              <a:t>Mewujudkan masyarakat yang harmoni &amp; bersatu padu</a:t>
            </a:r>
            <a:endParaRPr/>
          </a:p>
          <a:p>
            <a:pPr marL="457200" lvl="0" indent="-320040" algn="l" rtl="0">
              <a:spcBef>
                <a:spcPts val="0"/>
              </a:spcBef>
              <a:spcAft>
                <a:spcPts val="0"/>
              </a:spcAft>
              <a:buSzPts val="1440"/>
              <a:buChar char="-"/>
            </a:pPr>
            <a:r>
              <a:rPr lang="ms-MY"/>
              <a:t>Mencapai aspirasi negara</a:t>
            </a:r>
            <a:endParaRPr/>
          </a:p>
          <a:p>
            <a:pPr marL="457200" lvl="0" indent="-320040" algn="l" rtl="0">
              <a:spcBef>
                <a:spcPts val="0"/>
              </a:spcBef>
              <a:spcAft>
                <a:spcPts val="0"/>
              </a:spcAft>
              <a:buSzPts val="1440"/>
              <a:buChar char="-"/>
            </a:pPr>
            <a:r>
              <a:rPr lang="ms-MY"/>
              <a:t>Meningkatkan taraf kehidupan masyarakat</a:t>
            </a:r>
            <a:endParaRPr/>
          </a:p>
          <a:p>
            <a:pPr marL="457200" lvl="0" indent="-320040" algn="l" rtl="0">
              <a:spcBef>
                <a:spcPts val="0"/>
              </a:spcBef>
              <a:spcAft>
                <a:spcPts val="0"/>
              </a:spcAft>
              <a:buSzPts val="1440"/>
              <a:buChar char="-"/>
            </a:pPr>
            <a:r>
              <a:rPr lang="ms-MY"/>
              <a:t>Menjamin kesejahteraan negara</a:t>
            </a:r>
            <a:endParaRPr/>
          </a:p>
          <a:p>
            <a:pPr marL="457200" lvl="0" indent="-320040" algn="l" rtl="0">
              <a:spcBef>
                <a:spcPts val="0"/>
              </a:spcBef>
              <a:spcAft>
                <a:spcPts val="0"/>
              </a:spcAft>
              <a:buSzPts val="1440"/>
              <a:buChar char="-"/>
            </a:pPr>
            <a:r>
              <a:rPr lang="ms-MY"/>
              <a:t>Komponen utama perpaduan antara kaum</a:t>
            </a:r>
            <a:endParaRPr/>
          </a:p>
          <a:p>
            <a:pPr marL="0" lvl="0" indent="0" algn="l" rtl="0">
              <a:spcBef>
                <a:spcPts val="1000"/>
              </a:spcBef>
              <a:spcAft>
                <a:spcPts val="0"/>
              </a:spcAft>
              <a:buNone/>
            </a:pPr>
            <a:r>
              <a:rPr lang="ms-MY" b="1"/>
              <a:t>Kesan pengabaian nilai-nilai murni</a:t>
            </a:r>
            <a:endParaRPr b="1"/>
          </a:p>
          <a:p>
            <a:pPr marL="457200" lvl="0" indent="-320040" algn="l" rtl="0">
              <a:spcBef>
                <a:spcPts val="1000"/>
              </a:spcBef>
              <a:spcAft>
                <a:spcPts val="0"/>
              </a:spcAft>
              <a:buSzPts val="1440"/>
              <a:buChar char="-"/>
            </a:pPr>
            <a:r>
              <a:rPr lang="ms-MY"/>
              <a:t>Perselisihan dan perbalahan dalam masyarakat (sesama kaum &amp; antara kaum)</a:t>
            </a:r>
            <a:endParaRPr/>
          </a:p>
          <a:p>
            <a:pPr marL="457200" lvl="0" indent="-320040" algn="l" rtl="0">
              <a:spcBef>
                <a:spcPts val="0"/>
              </a:spcBef>
              <a:spcAft>
                <a:spcPts val="0"/>
              </a:spcAft>
              <a:buSzPts val="1440"/>
              <a:buChar char="-"/>
            </a:pPr>
            <a:r>
              <a:rPr lang="ms-MY"/>
              <a:t>Terrorisme</a:t>
            </a:r>
            <a:endParaRPr/>
          </a:p>
          <a:p>
            <a:pPr marL="457200" lvl="0" indent="-320040" algn="l" rtl="0">
              <a:spcBef>
                <a:spcPts val="0"/>
              </a:spcBef>
              <a:spcAft>
                <a:spcPts val="0"/>
              </a:spcAft>
              <a:buSzPts val="1440"/>
              <a:buChar char="-"/>
            </a:pPr>
            <a:r>
              <a:rPr lang="ms-MY"/>
              <a:t>Keruntuhan moral </a:t>
            </a:r>
            <a:endParaRPr/>
          </a:p>
          <a:p>
            <a:pPr marL="457200" lvl="0" indent="-320040" algn="l" rtl="0">
              <a:spcBef>
                <a:spcPts val="0"/>
              </a:spcBef>
              <a:spcAft>
                <a:spcPts val="0"/>
              </a:spcAft>
              <a:buSzPts val="1440"/>
              <a:buChar char="-"/>
            </a:pPr>
            <a:r>
              <a:rPr lang="ms-MY"/>
              <a:t>Kerugian dan peluang ekonomi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1187079" y="1794295"/>
            <a:ext cx="4350900" cy="228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5400"/>
              <a:buFont typeface="Amarante"/>
              <a:buNone/>
            </a:pPr>
            <a:r>
              <a:rPr lang="ms-MY">
                <a:solidFill>
                  <a:schemeClr val="lt1"/>
                </a:solidFill>
              </a:rPr>
              <a:t>Persamaan</a:t>
            </a:r>
            <a:endParaRPr>
              <a:solidFill>
                <a:schemeClr val="lt1"/>
              </a:solidFill>
            </a:endParaRPr>
          </a:p>
        </p:txBody>
      </p:sp>
      <p:sp>
        <p:nvSpPr>
          <p:cNvPr id="281" name="Google Shape;281;p24"/>
          <p:cNvSpPr txBox="1">
            <a:spLocks noGrp="1"/>
          </p:cNvSpPr>
          <p:nvPr>
            <p:ph type="body" idx="1"/>
          </p:nvPr>
        </p:nvSpPr>
        <p:spPr>
          <a:xfrm>
            <a:off x="6616500" y="2546550"/>
            <a:ext cx="5167200" cy="248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72"/>
              <a:buNone/>
            </a:pPr>
            <a:r>
              <a:rPr lang="ms-MY" sz="2400">
                <a:solidFill>
                  <a:srgbClr val="000000"/>
                </a:solidFill>
              </a:rPr>
              <a:t>Menerangkan  Persamaan antara dasar-dasar negara Malaysia dan Perancis dalam menerapkan </a:t>
            </a:r>
            <a:r>
              <a:rPr lang="ms-MY" sz="2400" b="1">
                <a:solidFill>
                  <a:srgbClr val="00FF00"/>
                </a:solidFill>
              </a:rPr>
              <a:t>nilai-nilai murni </a:t>
            </a:r>
            <a:r>
              <a:rPr lang="ms-MY" sz="2400">
                <a:solidFill>
                  <a:srgbClr val="000000"/>
                </a:solidFill>
              </a:rPr>
              <a:t>dalam kalangan masyarakat</a:t>
            </a:r>
            <a:endParaRPr sz="2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title"/>
          </p:nvPr>
        </p:nvSpPr>
        <p:spPr>
          <a:xfrm>
            <a:off x="1154954" y="973668"/>
            <a:ext cx="8825700" cy="70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a:t>Persamaan</a:t>
            </a:r>
            <a:endParaRPr/>
          </a:p>
        </p:txBody>
      </p:sp>
      <p:sp>
        <p:nvSpPr>
          <p:cNvPr id="287" name="Google Shape;287;p25"/>
          <p:cNvSpPr txBox="1">
            <a:spLocks noGrp="1"/>
          </p:cNvSpPr>
          <p:nvPr>
            <p:ph type="body" idx="1"/>
          </p:nvPr>
        </p:nvSpPr>
        <p:spPr>
          <a:xfrm>
            <a:off x="1154954" y="2603502"/>
            <a:ext cx="31419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Pendidikan</a:t>
            </a:r>
            <a:endParaRPr/>
          </a:p>
        </p:txBody>
      </p:sp>
      <p:sp>
        <p:nvSpPr>
          <p:cNvPr id="288" name="Google Shape;288;p25"/>
          <p:cNvSpPr txBox="1">
            <a:spLocks noGrp="1"/>
          </p:cNvSpPr>
          <p:nvPr>
            <p:ph type="body" idx="2"/>
          </p:nvPr>
        </p:nvSpPr>
        <p:spPr>
          <a:xfrm>
            <a:off x="1154953" y="3179764"/>
            <a:ext cx="3141900" cy="2847300"/>
          </a:xfrm>
          <a:prstGeom prst="rect">
            <a:avLst/>
          </a:prstGeom>
        </p:spPr>
        <p:txBody>
          <a:bodyPr spcFirstLastPara="1" wrap="square" lIns="91425" tIns="45700" rIns="91425" bIns="45700" anchor="t" anchorCtr="0">
            <a:noAutofit/>
          </a:bodyPr>
          <a:lstStyle/>
          <a:p>
            <a:pPr marL="457200" lvl="0" indent="-317500" algn="l" rtl="0">
              <a:spcBef>
                <a:spcPts val="1000"/>
              </a:spcBef>
              <a:spcAft>
                <a:spcPts val="0"/>
              </a:spcAft>
              <a:buClr>
                <a:srgbClr val="171717"/>
              </a:buClr>
              <a:buSzPts val="1400"/>
              <a:buFont typeface="Times New Roman"/>
              <a:buChar char="●"/>
            </a:pPr>
            <a:r>
              <a:rPr lang="ms-MY">
                <a:solidFill>
                  <a:srgbClr val="171717"/>
                </a:solidFill>
                <a:latin typeface="Times New Roman"/>
                <a:ea typeface="Times New Roman"/>
                <a:cs typeface="Times New Roman"/>
                <a:sym typeface="Times New Roman"/>
              </a:rPr>
              <a:t>Malaysia dan Perancis menjadikan pendidikan sebagai antara medium yang  utama dalam menerapkan nilai-nilai murni dalam kalangan masyarakat</a:t>
            </a:r>
            <a:endParaRPr>
              <a:solidFill>
                <a:srgbClr val="171717"/>
              </a:solidFill>
              <a:latin typeface="Times New Roman"/>
              <a:ea typeface="Times New Roman"/>
              <a:cs typeface="Times New Roman"/>
              <a:sym typeface="Times New Roman"/>
            </a:endParaRPr>
          </a:p>
          <a:p>
            <a:pPr marL="457200" lvl="0" indent="0" algn="l" rtl="0">
              <a:spcBef>
                <a:spcPts val="1000"/>
              </a:spcBef>
              <a:spcAft>
                <a:spcPts val="0"/>
              </a:spcAft>
              <a:buNone/>
            </a:pPr>
            <a:endParaRPr>
              <a:solidFill>
                <a:srgbClr val="171717"/>
              </a:solidFill>
              <a:latin typeface="Times New Roman"/>
              <a:ea typeface="Times New Roman"/>
              <a:cs typeface="Times New Roman"/>
              <a:sym typeface="Times New Roman"/>
            </a:endParaRPr>
          </a:p>
          <a:p>
            <a:pPr marL="457200" lvl="0" indent="-317500" algn="l" rtl="0">
              <a:spcBef>
                <a:spcPts val="1000"/>
              </a:spcBef>
              <a:spcAft>
                <a:spcPts val="0"/>
              </a:spcAft>
              <a:buClr>
                <a:srgbClr val="171717"/>
              </a:buClr>
              <a:buSzPts val="1400"/>
              <a:buFont typeface="Times New Roman"/>
              <a:buChar char="●"/>
            </a:pPr>
            <a:r>
              <a:rPr lang="ms-MY">
                <a:solidFill>
                  <a:srgbClr val="171717"/>
                </a:solidFill>
                <a:latin typeface="Times New Roman"/>
                <a:ea typeface="Times New Roman"/>
                <a:cs typeface="Times New Roman"/>
                <a:sym typeface="Times New Roman"/>
              </a:rPr>
              <a:t>Mewujudkan undang-undang yang meletakkan pembinaan sahsiah dan akhlak yang mulia dalam pendidikan negara</a:t>
            </a:r>
            <a:endParaRPr>
              <a:solidFill>
                <a:srgbClr val="171717"/>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
        <p:nvSpPr>
          <p:cNvPr id="289" name="Google Shape;289;p25"/>
          <p:cNvSpPr txBox="1">
            <a:spLocks noGrp="1"/>
          </p:cNvSpPr>
          <p:nvPr>
            <p:ph type="body" idx="3"/>
          </p:nvPr>
        </p:nvSpPr>
        <p:spPr>
          <a:xfrm>
            <a:off x="4512721" y="2603500"/>
            <a:ext cx="31470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Sosial</a:t>
            </a:r>
            <a:endParaRPr/>
          </a:p>
        </p:txBody>
      </p:sp>
      <p:sp>
        <p:nvSpPr>
          <p:cNvPr id="290" name="Google Shape;290;p25"/>
          <p:cNvSpPr txBox="1">
            <a:spLocks noGrp="1"/>
          </p:cNvSpPr>
          <p:nvPr>
            <p:ph type="body" idx="4"/>
          </p:nvPr>
        </p:nvSpPr>
        <p:spPr>
          <a:xfrm>
            <a:off x="4512721" y="3179763"/>
            <a:ext cx="3147000" cy="2847300"/>
          </a:xfrm>
          <a:prstGeom prst="rect">
            <a:avLst/>
          </a:prstGeom>
        </p:spPr>
        <p:txBody>
          <a:bodyPr spcFirstLastPara="1" wrap="square" lIns="91425" tIns="45700" rIns="91425" bIns="45700" anchor="t" anchorCtr="0">
            <a:noAutofit/>
          </a:bodyPr>
          <a:lstStyle/>
          <a:p>
            <a:pPr marL="457200" lvl="0" indent="-317500" algn="l" rtl="0">
              <a:spcBef>
                <a:spcPts val="1000"/>
              </a:spcBef>
              <a:spcAft>
                <a:spcPts val="0"/>
              </a:spcAft>
              <a:buClr>
                <a:srgbClr val="171717"/>
              </a:buClr>
              <a:buSzPts val="1400"/>
              <a:buFont typeface="Times New Roman"/>
              <a:buChar char="●"/>
            </a:pPr>
            <a:r>
              <a:rPr lang="ms-MY">
                <a:solidFill>
                  <a:srgbClr val="171717"/>
                </a:solidFill>
                <a:latin typeface="Times New Roman"/>
                <a:ea typeface="Times New Roman"/>
                <a:cs typeface="Times New Roman"/>
                <a:sym typeface="Times New Roman"/>
              </a:rPr>
              <a:t>Mengamalkan kebebasan dalam memberikan hak beragama kepada semua rakyatnya.</a:t>
            </a:r>
            <a:endParaRPr>
              <a:solidFill>
                <a:srgbClr val="171717"/>
              </a:solidFill>
              <a:latin typeface="Times New Roman"/>
              <a:ea typeface="Times New Roman"/>
              <a:cs typeface="Times New Roman"/>
              <a:sym typeface="Times New Roman"/>
            </a:endParaRPr>
          </a:p>
          <a:p>
            <a:pPr marL="0" lvl="0" indent="0" algn="l" rtl="0">
              <a:spcBef>
                <a:spcPts val="1000"/>
              </a:spcBef>
              <a:spcAft>
                <a:spcPts val="0"/>
              </a:spcAft>
              <a:buNone/>
            </a:pPr>
            <a:endParaRPr>
              <a:solidFill>
                <a:srgbClr val="171717"/>
              </a:solidFill>
              <a:latin typeface="Times New Roman"/>
              <a:ea typeface="Times New Roman"/>
              <a:cs typeface="Times New Roman"/>
              <a:sym typeface="Times New Roman"/>
            </a:endParaRPr>
          </a:p>
          <a:p>
            <a:pPr marL="457200" lvl="0" indent="-299720" algn="l" rtl="0">
              <a:spcBef>
                <a:spcPts val="1000"/>
              </a:spcBef>
              <a:spcAft>
                <a:spcPts val="0"/>
              </a:spcAft>
              <a:buClr>
                <a:srgbClr val="171717"/>
              </a:buClr>
              <a:buSzPts val="1120"/>
              <a:buFont typeface="Times New Roman"/>
              <a:buChar char="●"/>
            </a:pPr>
            <a:r>
              <a:rPr lang="ms-MY">
                <a:solidFill>
                  <a:srgbClr val="171717"/>
                </a:solidFill>
                <a:latin typeface="Times New Roman"/>
                <a:ea typeface="Times New Roman"/>
                <a:cs typeface="Times New Roman"/>
                <a:sym typeface="Times New Roman"/>
              </a:rPr>
              <a:t>Menghormati dan menghargai perbezaan yang wujud dalam negara.</a:t>
            </a:r>
            <a:endParaRPr>
              <a:solidFill>
                <a:srgbClr val="171717"/>
              </a:solidFill>
              <a:latin typeface="Times New Roman"/>
              <a:ea typeface="Times New Roman"/>
              <a:cs typeface="Times New Roman"/>
              <a:sym typeface="Times New Roman"/>
            </a:endParaRPr>
          </a:p>
        </p:txBody>
      </p:sp>
      <p:sp>
        <p:nvSpPr>
          <p:cNvPr id="291" name="Google Shape;291;p25"/>
          <p:cNvSpPr txBox="1">
            <a:spLocks noGrp="1"/>
          </p:cNvSpPr>
          <p:nvPr>
            <p:ph type="body" idx="5"/>
          </p:nvPr>
        </p:nvSpPr>
        <p:spPr>
          <a:xfrm>
            <a:off x="7888135" y="2603501"/>
            <a:ext cx="31458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Ekonomi</a:t>
            </a:r>
            <a:endParaRPr/>
          </a:p>
        </p:txBody>
      </p:sp>
      <p:sp>
        <p:nvSpPr>
          <p:cNvPr id="292" name="Google Shape;292;p25"/>
          <p:cNvSpPr txBox="1">
            <a:spLocks noGrp="1"/>
          </p:cNvSpPr>
          <p:nvPr>
            <p:ph type="body" idx="6"/>
          </p:nvPr>
        </p:nvSpPr>
        <p:spPr>
          <a:xfrm>
            <a:off x="7888329" y="3179762"/>
            <a:ext cx="3145500" cy="2847300"/>
          </a:xfrm>
          <a:prstGeom prst="rect">
            <a:avLst/>
          </a:prstGeom>
        </p:spPr>
        <p:txBody>
          <a:bodyPr spcFirstLastPara="1" wrap="square" lIns="91425" tIns="45700" rIns="91425" bIns="45700" anchor="t" anchorCtr="0">
            <a:noAutofit/>
          </a:bodyPr>
          <a:lstStyle/>
          <a:p>
            <a:pPr marL="457200" lvl="0" indent="-317500" algn="l" rtl="0">
              <a:spcBef>
                <a:spcPts val="1000"/>
              </a:spcBef>
              <a:spcAft>
                <a:spcPts val="0"/>
              </a:spcAft>
              <a:buClr>
                <a:srgbClr val="000000"/>
              </a:buClr>
              <a:buSzPts val="1400"/>
              <a:buFont typeface="Times New Roman"/>
              <a:buChar char="●"/>
            </a:pPr>
            <a:r>
              <a:rPr lang="ms-MY">
                <a:solidFill>
                  <a:srgbClr val="000000"/>
                </a:solidFill>
                <a:latin typeface="Times New Roman"/>
                <a:ea typeface="Times New Roman"/>
                <a:cs typeface="Times New Roman"/>
                <a:sym typeface="Times New Roman"/>
              </a:rPr>
              <a:t>Mewujudkan peluang-peluang ekonomi terhadap semua kaum dalam negara tanpa mengira bangsa dan warna kulit</a:t>
            </a:r>
            <a:endParaRPr>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endParaRPr>
              <a:solidFill>
                <a:srgbClr val="000000"/>
              </a:solidFill>
              <a:latin typeface="Times New Roman"/>
              <a:ea typeface="Times New Roman"/>
              <a:cs typeface="Times New Roman"/>
              <a:sym typeface="Times New Roman"/>
            </a:endParaRPr>
          </a:p>
          <a:p>
            <a:pPr marL="457200" lvl="0" indent="-317500" algn="l" rtl="0">
              <a:spcBef>
                <a:spcPts val="1000"/>
              </a:spcBef>
              <a:spcAft>
                <a:spcPts val="0"/>
              </a:spcAft>
              <a:buClr>
                <a:srgbClr val="000000"/>
              </a:buClr>
              <a:buSzPts val="1400"/>
              <a:buFont typeface="Times New Roman"/>
              <a:buChar char="●"/>
            </a:pPr>
            <a:r>
              <a:rPr lang="ms-MY">
                <a:solidFill>
                  <a:srgbClr val="000000"/>
                </a:solidFill>
                <a:latin typeface="Times New Roman"/>
                <a:ea typeface="Times New Roman"/>
                <a:cs typeface="Times New Roman"/>
                <a:sym typeface="Times New Roman"/>
              </a:rPr>
              <a:t>Liberalisasi sektor ekonomi untuk memaju pertumbuhan negara</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txBox="1">
            <a:spLocks noGrp="1"/>
          </p:cNvSpPr>
          <p:nvPr>
            <p:ph type="title"/>
          </p:nvPr>
        </p:nvSpPr>
        <p:spPr>
          <a:xfrm>
            <a:off x="1154954" y="2677645"/>
            <a:ext cx="4350900" cy="22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ms-MY"/>
              <a:t>Perbezaan</a:t>
            </a:r>
            <a:endParaRPr/>
          </a:p>
        </p:txBody>
      </p:sp>
      <p:sp>
        <p:nvSpPr>
          <p:cNvPr id="298" name="Google Shape;298;p26"/>
          <p:cNvSpPr txBox="1">
            <a:spLocks noGrp="1"/>
          </p:cNvSpPr>
          <p:nvPr>
            <p:ph type="body" idx="1"/>
          </p:nvPr>
        </p:nvSpPr>
        <p:spPr>
          <a:xfrm>
            <a:off x="6895550" y="2141375"/>
            <a:ext cx="3757500" cy="26313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72"/>
              <a:buFont typeface="Arial"/>
              <a:buNone/>
            </a:pPr>
            <a:r>
              <a:rPr lang="ms-MY" sz="2400">
                <a:solidFill>
                  <a:schemeClr val="dk1"/>
                </a:solidFill>
              </a:rPr>
              <a:t>Menerangkan  perbezaan antara dasar-dasar negara Malaysia dan Perancis dalam menerapkan </a:t>
            </a:r>
            <a:r>
              <a:rPr lang="ms-MY" sz="2400" b="1">
                <a:solidFill>
                  <a:srgbClr val="00FF00"/>
                </a:solidFill>
              </a:rPr>
              <a:t>nilai-nilai murni </a:t>
            </a:r>
            <a:r>
              <a:rPr lang="ms-MY" sz="2400">
                <a:solidFill>
                  <a:schemeClr val="dk1"/>
                </a:solidFill>
              </a:rPr>
              <a:t>dalam kalangan masyarakat</a:t>
            </a:r>
            <a:endParaRPr sz="2400">
              <a:solidFill>
                <a:schemeClr val="dk1"/>
              </a:solidFill>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1154954" y="973668"/>
            <a:ext cx="8825700" cy="70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ms-MY"/>
              <a:t>Perbezaan</a:t>
            </a:r>
            <a:endParaRPr/>
          </a:p>
        </p:txBody>
      </p:sp>
      <p:sp>
        <p:nvSpPr>
          <p:cNvPr id="304" name="Google Shape;304;p27"/>
          <p:cNvSpPr txBox="1">
            <a:spLocks noGrp="1"/>
          </p:cNvSpPr>
          <p:nvPr>
            <p:ph type="body" idx="1"/>
          </p:nvPr>
        </p:nvSpPr>
        <p:spPr>
          <a:xfrm>
            <a:off x="1154954" y="2603502"/>
            <a:ext cx="31419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Prinsip kenegaraan</a:t>
            </a:r>
            <a:endParaRPr/>
          </a:p>
        </p:txBody>
      </p:sp>
      <p:sp>
        <p:nvSpPr>
          <p:cNvPr id="305" name="Google Shape;305;p27"/>
          <p:cNvSpPr txBox="1">
            <a:spLocks noGrp="1"/>
          </p:cNvSpPr>
          <p:nvPr>
            <p:ph type="body" idx="2"/>
          </p:nvPr>
        </p:nvSpPr>
        <p:spPr>
          <a:xfrm>
            <a:off x="1154953" y="3179764"/>
            <a:ext cx="3141900" cy="284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b="1"/>
              <a:t>Malaysia</a:t>
            </a:r>
            <a:r>
              <a:rPr lang="ms-MY"/>
              <a:t> </a:t>
            </a:r>
            <a:endParaRPr/>
          </a:p>
          <a:p>
            <a:pPr marL="457200" lvl="0" indent="-299720" algn="l" rtl="0">
              <a:spcBef>
                <a:spcPts val="1000"/>
              </a:spcBef>
              <a:spcAft>
                <a:spcPts val="0"/>
              </a:spcAft>
              <a:buSzPts val="1120"/>
              <a:buChar char="❖"/>
            </a:pPr>
            <a:r>
              <a:rPr lang="ms-MY"/>
              <a:t>Berpegang kepada Rukun Negara dan motto negara</a:t>
            </a:r>
            <a:endParaRPr/>
          </a:p>
          <a:p>
            <a:pPr marL="457200" lvl="0" indent="-299720" algn="l" rtl="0">
              <a:spcBef>
                <a:spcPts val="0"/>
              </a:spcBef>
              <a:spcAft>
                <a:spcPts val="0"/>
              </a:spcAft>
              <a:buSzPts val="1120"/>
              <a:buChar char="❖"/>
            </a:pPr>
            <a:r>
              <a:rPr lang="ms-MY"/>
              <a:t>Kerakyatan menekankan aspek kesetiaan.</a:t>
            </a:r>
            <a:endParaRPr/>
          </a:p>
          <a:p>
            <a:pPr marL="0" lvl="0" indent="0" algn="l" rtl="0">
              <a:spcBef>
                <a:spcPts val="1000"/>
              </a:spcBef>
              <a:spcAft>
                <a:spcPts val="0"/>
              </a:spcAft>
              <a:buNone/>
            </a:pPr>
            <a:r>
              <a:rPr lang="ms-MY" b="1"/>
              <a:t>Perancis </a:t>
            </a:r>
            <a:endParaRPr b="1"/>
          </a:p>
          <a:p>
            <a:pPr marL="457200" lvl="0" indent="-299720" algn="l" rtl="0">
              <a:spcBef>
                <a:spcPts val="1000"/>
              </a:spcBef>
              <a:spcAft>
                <a:spcPts val="0"/>
              </a:spcAft>
              <a:buSzPts val="1120"/>
              <a:buChar char="❖"/>
            </a:pPr>
            <a:r>
              <a:rPr lang="ms-MY"/>
              <a:t>Berpegang pada motto negara iaitu "liberty, equality, fraternity"</a:t>
            </a:r>
            <a:endParaRPr/>
          </a:p>
          <a:p>
            <a:pPr marL="457200" lvl="0" indent="-299720" algn="l" rtl="0">
              <a:spcBef>
                <a:spcPts val="0"/>
              </a:spcBef>
              <a:spcAft>
                <a:spcPts val="0"/>
              </a:spcAft>
              <a:buSzPts val="1120"/>
              <a:buChar char="❖"/>
            </a:pPr>
            <a:r>
              <a:rPr lang="ms-MY"/>
              <a:t>Kerakyatan yang berkonsepkan asimilasi mirip konsep ‘Jus Soli’ </a:t>
            </a:r>
            <a:endParaRPr/>
          </a:p>
        </p:txBody>
      </p:sp>
      <p:sp>
        <p:nvSpPr>
          <p:cNvPr id="306" name="Google Shape;306;p27"/>
          <p:cNvSpPr txBox="1">
            <a:spLocks noGrp="1"/>
          </p:cNvSpPr>
          <p:nvPr>
            <p:ph type="body" idx="3"/>
          </p:nvPr>
        </p:nvSpPr>
        <p:spPr>
          <a:xfrm>
            <a:off x="4512721" y="2603500"/>
            <a:ext cx="31470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Politik</a:t>
            </a:r>
            <a:endParaRPr/>
          </a:p>
        </p:txBody>
      </p:sp>
      <p:sp>
        <p:nvSpPr>
          <p:cNvPr id="307" name="Google Shape;307;p27"/>
          <p:cNvSpPr txBox="1">
            <a:spLocks noGrp="1"/>
          </p:cNvSpPr>
          <p:nvPr>
            <p:ph type="body" idx="4"/>
          </p:nvPr>
        </p:nvSpPr>
        <p:spPr>
          <a:xfrm>
            <a:off x="4512721" y="3179763"/>
            <a:ext cx="3147000" cy="284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b="1"/>
              <a:t>Malaysia</a:t>
            </a:r>
            <a:r>
              <a:rPr lang="ms-MY"/>
              <a:t> </a:t>
            </a:r>
            <a:endParaRPr/>
          </a:p>
          <a:p>
            <a:pPr marL="457200" lvl="0" indent="-299720" algn="l" rtl="0">
              <a:spcBef>
                <a:spcPts val="1000"/>
              </a:spcBef>
              <a:spcAft>
                <a:spcPts val="0"/>
              </a:spcAft>
              <a:buSzPts val="1120"/>
              <a:buChar char="❖"/>
            </a:pPr>
            <a:r>
              <a:rPr lang="ms-MY"/>
              <a:t>Taat setia kepada raja berpelembagaan dan mempertahankan kerajaan yang berlandaskan sistem demokrasi berparlimen.</a:t>
            </a:r>
            <a:endParaRPr sz="1100">
              <a:solidFill>
                <a:srgbClr val="333333"/>
              </a:solidFill>
              <a:highlight>
                <a:srgbClr val="FFFFFF"/>
              </a:highlight>
              <a:latin typeface="Georgia"/>
              <a:ea typeface="Georgia"/>
              <a:cs typeface="Georgia"/>
              <a:sym typeface="Georgia"/>
            </a:endParaRPr>
          </a:p>
          <a:p>
            <a:pPr marL="0" lvl="0" indent="0" algn="l" rtl="0">
              <a:spcBef>
                <a:spcPts val="1000"/>
              </a:spcBef>
              <a:spcAft>
                <a:spcPts val="0"/>
              </a:spcAft>
              <a:buNone/>
            </a:pPr>
            <a:r>
              <a:rPr lang="ms-MY" b="1"/>
              <a:t>Perancis</a:t>
            </a:r>
            <a:endParaRPr b="1"/>
          </a:p>
          <a:p>
            <a:pPr marL="457200" lvl="0" indent="-299720" algn="l" rtl="0">
              <a:spcBef>
                <a:spcPts val="1000"/>
              </a:spcBef>
              <a:spcAft>
                <a:spcPts val="0"/>
              </a:spcAft>
              <a:buSzPts val="1120"/>
              <a:buChar char="❖"/>
            </a:pPr>
            <a:r>
              <a:rPr lang="ms-MY"/>
              <a:t>Berpegang kepada sistem demokrasi yang sekular</a:t>
            </a:r>
            <a:endParaRPr/>
          </a:p>
        </p:txBody>
      </p:sp>
      <p:sp>
        <p:nvSpPr>
          <p:cNvPr id="308" name="Google Shape;308;p27"/>
          <p:cNvSpPr txBox="1">
            <a:spLocks noGrp="1"/>
          </p:cNvSpPr>
          <p:nvPr>
            <p:ph type="body" idx="5"/>
          </p:nvPr>
        </p:nvSpPr>
        <p:spPr>
          <a:xfrm>
            <a:off x="7888135" y="2603501"/>
            <a:ext cx="31458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ms-MY"/>
              <a:t>Integriti</a:t>
            </a:r>
            <a:endParaRPr/>
          </a:p>
        </p:txBody>
      </p:sp>
      <p:sp>
        <p:nvSpPr>
          <p:cNvPr id="309" name="Google Shape;309;p27"/>
          <p:cNvSpPr txBox="1">
            <a:spLocks noGrp="1"/>
          </p:cNvSpPr>
          <p:nvPr>
            <p:ph type="body" idx="6"/>
          </p:nvPr>
        </p:nvSpPr>
        <p:spPr>
          <a:xfrm>
            <a:off x="7875604" y="3249762"/>
            <a:ext cx="3145500" cy="284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ms-MY"/>
              <a:t>-Malaysia</a:t>
            </a:r>
            <a:endParaRPr/>
          </a:p>
          <a:p>
            <a:pPr marL="0" lvl="0" indent="0" algn="l" rtl="0">
              <a:spcBef>
                <a:spcPts val="1000"/>
              </a:spcBef>
              <a:spcAft>
                <a:spcPts val="0"/>
              </a:spcAft>
              <a:buClr>
                <a:schemeClr val="dk1"/>
              </a:buClr>
              <a:buSzPts val="1100"/>
              <a:buFont typeface="Arial"/>
              <a:buNone/>
            </a:pPr>
            <a:r>
              <a:rPr lang="ms-MY"/>
              <a:t>Kempen Bersih, Cekap dan Amanah pada,kempen Kepimpinan Melalui Teladan, Dasar Penerapan Nilai-Nilai Islam, Etika Kerja Islam, Budaya Kerja Cemerlang </a:t>
            </a:r>
            <a:endParaRPr/>
          </a:p>
          <a:p>
            <a:pPr marL="0" lvl="0" indent="0" algn="l" rtl="0">
              <a:spcBef>
                <a:spcPts val="1000"/>
              </a:spcBef>
              <a:spcAft>
                <a:spcPts val="0"/>
              </a:spcAft>
              <a:buNone/>
            </a:pPr>
            <a:r>
              <a:rPr lang="ms-MY"/>
              <a:t>-Perancis</a:t>
            </a:r>
            <a:endParaRPr/>
          </a:p>
          <a:p>
            <a:pPr marL="0" lvl="0" indent="0" algn="l" rtl="0">
              <a:spcBef>
                <a:spcPts val="1000"/>
              </a:spcBef>
              <a:spcAft>
                <a:spcPts val="0"/>
              </a:spcAft>
              <a:buClr>
                <a:schemeClr val="dk1"/>
              </a:buClr>
              <a:buSzPts val="1100"/>
              <a:buFont typeface="Arial"/>
              <a:buNone/>
            </a:pPr>
            <a:r>
              <a:rPr lang="ms-MY" sz="1300">
                <a:solidFill>
                  <a:srgbClr val="121212"/>
                </a:solidFill>
                <a:highlight>
                  <a:srgbClr val="FFFFFF"/>
                </a:highlight>
                <a:latin typeface="Georgia"/>
                <a:ea typeface="Georgia"/>
                <a:cs typeface="Georgia"/>
                <a:sym typeface="Georgia"/>
              </a:rPr>
              <a:t>“moralisation law” </a:t>
            </a:r>
            <a:endParaRPr sz="1300">
              <a:solidFill>
                <a:srgbClr val="121212"/>
              </a:solidFill>
              <a:highlight>
                <a:srgbClr val="FFFFFF"/>
              </a:highlight>
              <a:latin typeface="Georgia"/>
              <a:ea typeface="Georgia"/>
              <a:cs typeface="Georgia"/>
              <a:sym typeface="Georgia"/>
            </a:endParaRPr>
          </a:p>
          <a:p>
            <a:pPr marL="0" lvl="0" indent="0" algn="l" rtl="0">
              <a:spcBef>
                <a:spcPts val="1000"/>
              </a:spcBef>
              <a:spcAft>
                <a:spcPts val="0"/>
              </a:spcAft>
              <a:buNone/>
            </a:pPr>
            <a:endParaRPr/>
          </a:p>
          <a:p>
            <a:pPr marL="0" lvl="0" indent="0" algn="l" rtl="0">
              <a:spcBef>
                <a:spcPts val="1000"/>
              </a:spcBef>
              <a:spcAft>
                <a:spcPts val="0"/>
              </a:spcAft>
              <a:buClr>
                <a:srgbClr val="000000"/>
              </a:buClr>
              <a:buSzPts val="1100"/>
              <a:buFont typeface="Arial"/>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Ion Boardroom">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Noto Sans Symbols</vt:lpstr>
      <vt:lpstr>Merriweather</vt:lpstr>
      <vt:lpstr>Arial</vt:lpstr>
      <vt:lpstr>Times New Roman</vt:lpstr>
      <vt:lpstr>Impact</vt:lpstr>
      <vt:lpstr>Georgia</vt:lpstr>
      <vt:lpstr>Questrial</vt:lpstr>
      <vt:lpstr>Amarante</vt:lpstr>
      <vt:lpstr>Ion Boardroom</vt:lpstr>
      <vt:lpstr>Perbandingan antara Malaysia dan Perancis: </vt:lpstr>
      <vt:lpstr>Abstrak</vt:lpstr>
      <vt:lpstr>Abstrak</vt:lpstr>
      <vt:lpstr>Pengenalan</vt:lpstr>
      <vt:lpstr>Pengenalan</vt:lpstr>
      <vt:lpstr>Persamaan</vt:lpstr>
      <vt:lpstr>Persamaan</vt:lpstr>
      <vt:lpstr>Perbezaan</vt:lpstr>
      <vt:lpstr>Perbezaan</vt:lpstr>
      <vt:lpstr>Keunikan &amp; Keistimewaan Malaysia</vt:lpstr>
      <vt:lpstr>PowerPoint Presentation</vt:lpstr>
      <vt:lpstr>Kesimpulan</vt:lpstr>
      <vt:lpstr>The clever combatant looks to the effect of combined energy, and does not require too much from individuals. Hence his ability to pick out the right men and utilize combined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Perbandingan antara Malaysia dan Perancis: </dc:title>
  <cp:lastModifiedBy>cheng shinwei</cp:lastModifiedBy>
  <cp:revision>1</cp:revision>
  <dcterms:modified xsi:type="dcterms:W3CDTF">2018-12-08T09:41:12Z</dcterms:modified>
</cp:coreProperties>
</file>