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DCFB061-4267-4D9F-8017-6F550D3068DF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0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6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1C6-60D0-4CD1-8F31-F912522EB04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0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9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7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93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8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E4C8-2960-4ADD-862C-4D9643CB15AC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7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BDEA15-09CD-4275-A8E0-385C965F48B0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08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6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EE67-D132-4F25-B41F-1D363990A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624792"/>
            <a:ext cx="9143733" cy="1606163"/>
          </a:xfrm>
        </p:spPr>
        <p:txBody>
          <a:bodyPr>
            <a:noAutofit/>
          </a:bodyPr>
          <a:lstStyle/>
          <a:p>
            <a:pPr algn="ctr"/>
            <a:r>
              <a:rPr lang="en-MY" sz="4400" dirty="0" err="1">
                <a:solidFill>
                  <a:schemeClr val="accent2">
                    <a:lumMod val="75000"/>
                  </a:schemeClr>
                </a:solidFill>
              </a:rPr>
              <a:t>Konsep</a:t>
            </a:r>
            <a:r>
              <a:rPr lang="en-MY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MY" sz="4400" dirty="0" err="1">
                <a:solidFill>
                  <a:schemeClr val="accent2">
                    <a:lumMod val="75000"/>
                  </a:schemeClr>
                </a:solidFill>
              </a:rPr>
              <a:t>sejahtera</a:t>
            </a:r>
            <a:r>
              <a:rPr lang="en-MY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MY" sz="4400" dirty="0" err="1">
                <a:solidFill>
                  <a:schemeClr val="accent2">
                    <a:lumMod val="75000"/>
                  </a:schemeClr>
                </a:solidFill>
              </a:rPr>
              <a:t>mengikut</a:t>
            </a:r>
            <a:r>
              <a:rPr lang="en-MY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MY" sz="4400" dirty="0" err="1">
                <a:solidFill>
                  <a:schemeClr val="accent2">
                    <a:lumMod val="75000"/>
                  </a:schemeClr>
                </a:solidFill>
              </a:rPr>
              <a:t>perspektif</a:t>
            </a:r>
            <a:r>
              <a:rPr lang="en-MY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MY" sz="4400" dirty="0" err="1">
                <a:solidFill>
                  <a:schemeClr val="accent2">
                    <a:lumMod val="75000"/>
                  </a:schemeClr>
                </a:solidFill>
              </a:rPr>
              <a:t>islam</a:t>
            </a:r>
            <a:endParaRPr lang="en-MY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A1C33-7DD1-4DED-89E2-12331247F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9434678" cy="2192481"/>
          </a:xfrm>
        </p:spPr>
        <p:txBody>
          <a:bodyPr anchor="t">
            <a:normAutofit/>
          </a:bodyPr>
          <a:lstStyle/>
          <a:p>
            <a:endParaRPr lang="en-M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8CBA062-C912-497C-BD40-2E7A3B8C1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28446"/>
              </p:ext>
            </p:extLst>
          </p:nvPr>
        </p:nvGraphicFramePr>
        <p:xfrm>
          <a:off x="1635103" y="3617757"/>
          <a:ext cx="9434679" cy="25956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4893">
                  <a:extLst>
                    <a:ext uri="{9D8B030D-6E8A-4147-A177-3AD203B41FA5}">
                      <a16:colId xmlns:a16="http://schemas.microsoft.com/office/drawing/2014/main" val="4119837863"/>
                    </a:ext>
                  </a:extLst>
                </a:gridCol>
                <a:gridCol w="3144893">
                  <a:extLst>
                    <a:ext uri="{9D8B030D-6E8A-4147-A177-3AD203B41FA5}">
                      <a16:colId xmlns:a16="http://schemas.microsoft.com/office/drawing/2014/main" val="2274336200"/>
                    </a:ext>
                  </a:extLst>
                </a:gridCol>
                <a:gridCol w="3144893">
                  <a:extLst>
                    <a:ext uri="{9D8B030D-6E8A-4147-A177-3AD203B41FA5}">
                      <a16:colId xmlns:a16="http://schemas.microsoft.com/office/drawing/2014/main" val="2788085419"/>
                    </a:ext>
                  </a:extLst>
                </a:gridCol>
              </a:tblGrid>
              <a:tr h="438496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NAMA</a:t>
                      </a:r>
                      <a:endParaRPr lang="en-MY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NO. MATRIK</a:t>
                      </a:r>
                      <a:endParaRPr lang="en-MY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NO. TELEFON</a:t>
                      </a:r>
                      <a:endParaRPr lang="en-MY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481896"/>
                  </a:ext>
                </a:extLst>
              </a:tr>
              <a:tr h="438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Afif Hazmie Arsyad B. Agus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A20EC0176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019-7910545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817817"/>
                  </a:ext>
                </a:extLst>
              </a:tr>
              <a:tr h="438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Ahmad Aiman Hafizi B. Muhammad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A20EC0177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013-626 1153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658702"/>
                  </a:ext>
                </a:extLst>
              </a:tr>
              <a:tr h="438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Luqman Ariff B. Noor Azhar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A20EC0202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013-668 3008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726886"/>
                  </a:ext>
                </a:extLst>
              </a:tr>
              <a:tr h="438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Imran B. Mohd Shukri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A20EC0213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011-3658 4107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12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05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F030-36F3-4BDD-BC82-CA787C23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err="1"/>
              <a:t>Tamat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5678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0C9D-B47B-494A-A9E1-ED32F8A4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540B5-F38E-407B-A9B0-DBD71CAA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598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B92-C2DF-4FCD-AD3C-C3BAFC23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err="1"/>
              <a:t>Kosep</a:t>
            </a:r>
            <a:r>
              <a:rPr lang="en-MY" dirty="0"/>
              <a:t> </a:t>
            </a:r>
            <a:r>
              <a:rPr lang="en-MY" dirty="0" err="1"/>
              <a:t>sejahtera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perspektif</a:t>
            </a:r>
            <a:r>
              <a:rPr lang="en-MY" dirty="0"/>
              <a:t> </a:t>
            </a:r>
            <a:r>
              <a:rPr lang="en-MY" dirty="0" err="1"/>
              <a:t>islam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E60C7-0476-406E-BD58-6508F277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Kesejahteraan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kedamaian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konsep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pembangunan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modal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insan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Kitab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Hidayatus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Salikin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karya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Syeikh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Abdus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Shamad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Al-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Falimbani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Enam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kosep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pembangunan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sansiah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insan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akidah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ibadah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anggota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tujuh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rohani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akhlak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sertaadab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sosial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Berjaya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memantapkan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akal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jiwa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dunia</a:t>
            </a:r>
          </a:p>
          <a:p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Berjaya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mendapatkan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pertolongan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akhirat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3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86BC-70D1-450E-BA22-6A1A20E0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/>
          <a:lstStyle/>
          <a:p>
            <a:r>
              <a:rPr lang="en-MY" dirty="0"/>
              <a:t>Pembangunan </a:t>
            </a:r>
            <a:r>
              <a:rPr lang="en-MY" dirty="0" err="1"/>
              <a:t>ilmu</a:t>
            </a:r>
            <a:endParaRPr lang="en-MY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29D727-CFB7-4D68-8B02-6885F1E114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 b="375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C4111-20D5-4060-8808-D701CA694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5824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Tasawuf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Nafi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bermanfaat</a:t>
            </a:r>
            <a:endParaRPr lang="en-MY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menyucikan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sifat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buruk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Menjaga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hubungan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Allah SWT</a:t>
            </a:r>
          </a:p>
        </p:txBody>
      </p:sp>
    </p:spTree>
    <p:extLst>
      <p:ext uri="{BB962C8B-B14F-4D97-AF65-F5344CB8AC3E}">
        <p14:creationId xmlns:p14="http://schemas.microsoft.com/office/powerpoint/2010/main" val="86926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6754-18F6-4230-9400-0F18AB13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Pembangunan </a:t>
            </a:r>
            <a:r>
              <a:rPr lang="en-MY" dirty="0" err="1"/>
              <a:t>akidah</a:t>
            </a:r>
            <a:endParaRPr lang="en-MY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227854A-2D87-46EA-B4B7-E43D85C801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r="1391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26787-7DEC-41E3-B58F-61D7D8B9B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2405" y="3145991"/>
            <a:ext cx="5532328" cy="28648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Tauhid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asas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pembangunan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Tingkatkan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keimanan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dasar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Rukun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Mengesakan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Allah SWT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Konsep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‘raja’ an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diganti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kesultanan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D466-E1B0-4991-965F-B15F684F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Pembangunan </a:t>
            </a:r>
            <a:r>
              <a:rPr lang="en-MY" dirty="0" err="1"/>
              <a:t>ibadah</a:t>
            </a:r>
            <a:endParaRPr lang="en-MY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367A5B8-DAB2-44F8-9A24-332218A197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7" r="2293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7B043-0213-4CDE-B60E-0008D5857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7841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Pengamalan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amal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ibadah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ritual agama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Fardu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fardu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kifayah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Modus operandi yang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menilai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kerohanian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insan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1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E1CB-BB15-4BB3-A4AC-E3506CEC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Pembangunan </a:t>
            </a:r>
            <a:r>
              <a:rPr lang="en-MY" dirty="0" err="1"/>
              <a:t>Anggota</a:t>
            </a:r>
            <a:r>
              <a:rPr lang="en-MY" dirty="0"/>
              <a:t> </a:t>
            </a:r>
            <a:r>
              <a:rPr lang="en-MY" dirty="0" err="1"/>
              <a:t>tujuh</a:t>
            </a:r>
            <a:endParaRPr lang="en-MY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A4BCBFD-740A-4EF4-A3C6-B8494A6192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r="530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25BF6-29E4-42BE-A01E-CF9055BCB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9858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Anggota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membuat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maksiat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Mata,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telinga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lidah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perut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kemaluan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tangan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kaki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Memelihara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anggota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tujuh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daripada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melakukan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kemungkaran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tegahan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dilarang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anggita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tujuh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0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AE3D-5E1F-4BE6-87AA-75CD9328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Pembangunan </a:t>
            </a:r>
            <a:r>
              <a:rPr lang="en-MY" dirty="0" err="1"/>
              <a:t>rohani</a:t>
            </a:r>
            <a:r>
              <a:rPr lang="en-MY" dirty="0"/>
              <a:t> dan </a:t>
            </a:r>
            <a:r>
              <a:rPr lang="en-MY" dirty="0" err="1"/>
              <a:t>akhlak</a:t>
            </a:r>
            <a:endParaRPr lang="en-MY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8086CA-FC11-4AA1-B076-F226038D7F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4" r="2596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46BF9-8733-4E93-9EA1-01CD95C37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8110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Jiwa dan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rohani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asbab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kecenderung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kearah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berakhlak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mulia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tercela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memperbaiki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jiwa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rohani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Kosongkan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sifat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keji</a:t>
            </a:r>
            <a:endParaRPr lang="en-MY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Mengisi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sifat</a:t>
            </a:r>
            <a:r>
              <a:rPr lang="en-M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terpuji</a:t>
            </a:r>
            <a:endParaRPr lang="en-MY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6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14CD-D418-45AD-BD9A-771F461B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Pembangunan </a:t>
            </a:r>
            <a:r>
              <a:rPr lang="en-MY" dirty="0" err="1"/>
              <a:t>adab</a:t>
            </a:r>
            <a:r>
              <a:rPr lang="en-MY" dirty="0"/>
              <a:t> </a:t>
            </a:r>
            <a:r>
              <a:rPr lang="en-MY" dirty="0" err="1"/>
              <a:t>sosial</a:t>
            </a:r>
            <a:endParaRPr lang="en-MY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0FFFBBE-6AC8-463E-9D86-215DFCE919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5" r="2584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1C1DF-9B53-4936-98A3-C92331E6C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8245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cermin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rohani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insan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Berkomunikasi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beramah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mesra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menghormati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orang 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Mengutamakan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orang lain,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membantu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tanpa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meminta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menutup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aib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mendoakan</a:t>
            </a:r>
            <a:r>
              <a:rPr lang="en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kebaikan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579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</TotalTime>
  <Words>273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Tahoma</vt:lpstr>
      <vt:lpstr>Gallery</vt:lpstr>
      <vt:lpstr>Konsep sejahtera mengikut perspektif islam</vt:lpstr>
      <vt:lpstr>PowerPoint Presentation</vt:lpstr>
      <vt:lpstr>Kosep sejahtera dari perspektif islam</vt:lpstr>
      <vt:lpstr>Pembangunan ilmu</vt:lpstr>
      <vt:lpstr>Pembangunan akidah</vt:lpstr>
      <vt:lpstr>Pembangunan ibadah</vt:lpstr>
      <vt:lpstr>Pembangunan Anggota tujuh</vt:lpstr>
      <vt:lpstr>Pembangunan rohani dan akhlak</vt:lpstr>
      <vt:lpstr>Pembangunan adab sosial</vt:lpstr>
      <vt:lpstr>Tamat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sejahtera mengikut perspektif islam</dc:title>
  <dc:creator>aiman hafizi</dc:creator>
  <cp:lastModifiedBy>aiman hafizi</cp:lastModifiedBy>
  <cp:revision>9</cp:revision>
  <dcterms:created xsi:type="dcterms:W3CDTF">2021-01-27T15:50:20Z</dcterms:created>
  <dcterms:modified xsi:type="dcterms:W3CDTF">2021-01-27T16:37:01Z</dcterms:modified>
</cp:coreProperties>
</file>