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7"/>
  </p:notesMasterIdLst>
  <p:handoutMasterIdLst>
    <p:handoutMasterId r:id="rId38"/>
  </p:handoutMasterIdLst>
  <p:sldIdLst>
    <p:sldId id="326" r:id="rId5"/>
    <p:sldId id="288" r:id="rId6"/>
    <p:sldId id="298" r:id="rId7"/>
    <p:sldId id="299" r:id="rId8"/>
    <p:sldId id="300" r:id="rId9"/>
    <p:sldId id="293" r:id="rId10"/>
    <p:sldId id="302" r:id="rId11"/>
    <p:sldId id="301" r:id="rId12"/>
    <p:sldId id="292" r:id="rId13"/>
    <p:sldId id="303" r:id="rId14"/>
    <p:sldId id="304" r:id="rId15"/>
    <p:sldId id="305" r:id="rId16"/>
    <p:sldId id="306" r:id="rId17"/>
    <p:sldId id="307" r:id="rId18"/>
    <p:sldId id="312" r:id="rId19"/>
    <p:sldId id="313" r:id="rId20"/>
    <p:sldId id="308" r:id="rId21"/>
    <p:sldId id="309" r:id="rId22"/>
    <p:sldId id="310" r:id="rId23"/>
    <p:sldId id="311" r:id="rId24"/>
    <p:sldId id="325" r:id="rId25"/>
    <p:sldId id="314" r:id="rId26"/>
    <p:sldId id="315" r:id="rId27"/>
    <p:sldId id="316" r:id="rId28"/>
    <p:sldId id="317" r:id="rId29"/>
    <p:sldId id="318" r:id="rId30"/>
    <p:sldId id="319" r:id="rId31"/>
    <p:sldId id="321" r:id="rId32"/>
    <p:sldId id="320" r:id="rId33"/>
    <p:sldId id="322" r:id="rId34"/>
    <p:sldId id="323" r:id="rId35"/>
    <p:sldId id="324"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16D9F66E-5EB9-4882-86FB-DCBF35E3C3E4}">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5274" autoAdjust="0"/>
  </p:normalViewPr>
  <p:slideViewPr>
    <p:cSldViewPr snapToGrid="0">
      <p:cViewPr varScale="1">
        <p:scale>
          <a:sx n="69" d="100"/>
          <a:sy n="69" d="100"/>
        </p:scale>
        <p:origin x="696" y="78"/>
      </p:cViewPr>
      <p:guideLst>
        <p:guide pos="3840"/>
        <p:guide orient="horz" pos="2160"/>
      </p:guideLst>
    </p:cSldViewPr>
  </p:slideViewPr>
  <p:outlineViewPr>
    <p:cViewPr>
      <p:scale>
        <a:sx n="33" d="100"/>
        <a:sy n="33" d="100"/>
      </p:scale>
      <p:origin x="0" y="6258"/>
    </p:cViewPr>
  </p:outlineViewPr>
  <p:notesTextViewPr>
    <p:cViewPr>
      <p:scale>
        <a:sx n="1" d="1"/>
        <a:sy n="1" d="1"/>
      </p:scale>
      <p:origin x="0" y="0"/>
    </p:cViewPr>
  </p:notesTextViewPr>
  <p:sorterViewPr>
    <p:cViewPr>
      <p:scale>
        <a:sx n="100" d="100"/>
        <a:sy n="100" d="100"/>
      </p:scale>
      <p:origin x="0" y="-1086"/>
    </p:cViewPr>
  </p:sorterViewPr>
  <p:notesViewPr>
    <p:cSldViewPr snapToGrid="0">
      <p:cViewPr varScale="1">
        <p:scale>
          <a:sx n="63" d="100"/>
          <a:sy n="63" d="100"/>
        </p:scale>
        <p:origin x="1986" y="1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handoutMaster" Target="handoutMasters/handoutMaster1.xml"/></Relationships>
</file>

<file path=ppt/diagrams/_rels/data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image" Target="../media/image17.png"/></Relationships>
</file>

<file path=ppt/diagrams/_rels/data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image" Target="../media/image20.png"/></Relationships>
</file>

<file path=ppt/diagrams/_rels/data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image" Target="../media/image23.png"/></Relationships>
</file>

<file path=ppt/diagrams/_rels/data1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g"/><Relationship Id="rId1" Type="http://schemas.openxmlformats.org/officeDocument/2006/relationships/image" Target="../media/image26.jpg"/><Relationship Id="rId4" Type="http://schemas.openxmlformats.org/officeDocument/2006/relationships/image" Target="../media/image29.jpg"/></Relationships>
</file>

<file path=ppt/diagrams/_rels/data1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31.jpeg"/><Relationship Id="rId1" Type="http://schemas.openxmlformats.org/officeDocument/2006/relationships/image" Target="../media/image30.jpg"/></Relationships>
</file>

<file path=ppt/diagrams/_rels/data15.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4.jpg"/><Relationship Id="rId1" Type="http://schemas.openxmlformats.org/officeDocument/2006/relationships/image" Target="../media/image33.jpg"/><Relationship Id="rId5" Type="http://schemas.openxmlformats.org/officeDocument/2006/relationships/image" Target="../media/image37.jpg"/><Relationship Id="rId4" Type="http://schemas.openxmlformats.org/officeDocument/2006/relationships/image" Target="../media/image36.jpg"/></Relationships>
</file>

<file path=ppt/diagrams/_rels/data16.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image" Target="../media/image38.png"/></Relationships>
</file>

<file path=ppt/diagrams/_rels/data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s>
</file>

<file path=ppt/diagrams/_rels/data9.xml.rels><?xml version="1.0" encoding="UTF-8" standalone="yes"?>
<Relationships xmlns="http://schemas.openxmlformats.org/package/2006/relationships"><Relationship Id="rId1" Type="http://schemas.openxmlformats.org/officeDocument/2006/relationships/image" Target="../media/image16.png"/></Relationships>
</file>

<file path=ppt/diagrams/_rels/drawing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image" Target="../media/image17.png"/></Relationships>
</file>

<file path=ppt/diagrams/_rels/drawing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image" Target="../media/image20.png"/></Relationships>
</file>

<file path=ppt/diagrams/_rels/drawing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image" Target="../media/image23.png"/></Relationships>
</file>

<file path=ppt/diagrams/_rels/drawing1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g"/><Relationship Id="rId1" Type="http://schemas.openxmlformats.org/officeDocument/2006/relationships/image" Target="../media/image26.jpg"/><Relationship Id="rId4" Type="http://schemas.openxmlformats.org/officeDocument/2006/relationships/image" Target="../media/image29.jpg"/></Relationships>
</file>

<file path=ppt/diagrams/_rels/drawing1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31.jpeg"/><Relationship Id="rId1" Type="http://schemas.openxmlformats.org/officeDocument/2006/relationships/image" Target="../media/image30.jpg"/></Relationships>
</file>

<file path=ppt/diagrams/_rels/drawing15.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4.jpg"/><Relationship Id="rId1" Type="http://schemas.openxmlformats.org/officeDocument/2006/relationships/image" Target="../media/image33.jpg"/><Relationship Id="rId5" Type="http://schemas.openxmlformats.org/officeDocument/2006/relationships/image" Target="../media/image36.jpg"/><Relationship Id="rId4" Type="http://schemas.openxmlformats.org/officeDocument/2006/relationships/image" Target="../media/image37.jpg"/></Relationships>
</file>

<file path=ppt/diagrams/_rels/drawing16.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image" Target="../media/image38.png"/></Relationships>
</file>

<file path=ppt/diagrams/_rels/drawing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s>
</file>

<file path=ppt/diagrams/_rels/drawing9.xml.rels><?xml version="1.0" encoding="UTF-8" standalone="yes"?>
<Relationships xmlns="http://schemas.openxmlformats.org/package/2006/relationships"><Relationship Id="rId1" Type="http://schemas.openxmlformats.org/officeDocument/2006/relationships/image" Target="../media/image16.pn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156961C-482F-48BB-8414-766EA8887BB2}" type="doc">
      <dgm:prSet loTypeId="urn:microsoft.com/office/officeart/2009/layout/CircleArrowProcess" loCatId="cycle" qsTypeId="urn:microsoft.com/office/officeart/2005/8/quickstyle/simple4" qsCatId="simple" csTypeId="urn:microsoft.com/office/officeart/2005/8/colors/colorful2" csCatId="colorful" phldr="1"/>
      <dgm:spPr/>
      <dgm:t>
        <a:bodyPr/>
        <a:lstStyle/>
        <a:p>
          <a:endParaRPr lang="en-MY"/>
        </a:p>
      </dgm:t>
    </dgm:pt>
    <dgm:pt modelId="{A50AC0F4-2D1A-4359-9693-13562CC143BD}">
      <dgm:prSet phldrT="[Text]"/>
      <dgm:spPr/>
      <dgm:t>
        <a:bodyPr/>
        <a:lstStyle/>
        <a:p>
          <a:r>
            <a:rPr lang="en-MY" dirty="0"/>
            <a:t>BAHASA</a:t>
          </a:r>
        </a:p>
      </dgm:t>
    </dgm:pt>
    <dgm:pt modelId="{0B09284F-452E-4771-BCA2-F946A2DF91A3}" type="parTrans" cxnId="{2CE2DEC2-C793-42EB-87D8-6092F0B7C45C}">
      <dgm:prSet/>
      <dgm:spPr/>
      <dgm:t>
        <a:bodyPr/>
        <a:lstStyle/>
        <a:p>
          <a:endParaRPr lang="en-MY"/>
        </a:p>
      </dgm:t>
    </dgm:pt>
    <dgm:pt modelId="{C0A3BEFE-D5D0-4B68-A5B3-BAA1495E594F}" type="sibTrans" cxnId="{2CE2DEC2-C793-42EB-87D8-6092F0B7C45C}">
      <dgm:prSet/>
      <dgm:spPr/>
      <dgm:t>
        <a:bodyPr/>
        <a:lstStyle/>
        <a:p>
          <a:endParaRPr lang="en-MY"/>
        </a:p>
      </dgm:t>
    </dgm:pt>
    <dgm:pt modelId="{B2534043-7B62-48D8-8492-81E4F826576B}">
      <dgm:prSet phldrT="[Text]"/>
      <dgm:spPr/>
      <dgm:t>
        <a:bodyPr/>
        <a:lstStyle/>
        <a:p>
          <a:r>
            <a:rPr lang="en-MY" dirty="0"/>
            <a:t>ARAB</a:t>
          </a:r>
        </a:p>
      </dgm:t>
    </dgm:pt>
    <dgm:pt modelId="{BF0DB342-11F0-4814-A55F-CFA2A45A055B}" type="parTrans" cxnId="{2B857F3D-CCF2-4D98-B7BD-5B363A16E06C}">
      <dgm:prSet/>
      <dgm:spPr/>
      <dgm:t>
        <a:bodyPr/>
        <a:lstStyle/>
        <a:p>
          <a:endParaRPr lang="en-MY"/>
        </a:p>
      </dgm:t>
    </dgm:pt>
    <dgm:pt modelId="{0401AE68-E9A9-440B-B2B3-70DA62EF6B7D}" type="sibTrans" cxnId="{2B857F3D-CCF2-4D98-B7BD-5B363A16E06C}">
      <dgm:prSet/>
      <dgm:spPr/>
      <dgm:t>
        <a:bodyPr/>
        <a:lstStyle/>
        <a:p>
          <a:endParaRPr lang="en-MY"/>
        </a:p>
      </dgm:t>
    </dgm:pt>
    <dgm:pt modelId="{882E9581-E108-4C71-91BC-F95A30E22CCD}">
      <dgm:prSet phldrT="[Text]"/>
      <dgm:spPr/>
      <dgm:t>
        <a:bodyPr/>
        <a:lstStyle/>
        <a:p>
          <a:r>
            <a:rPr lang="en-MY" dirty="0"/>
            <a:t>ENGLISH</a:t>
          </a:r>
        </a:p>
      </dgm:t>
    </dgm:pt>
    <dgm:pt modelId="{666FC0BC-C9E7-4EB5-A168-2E6B3B28506A}" type="parTrans" cxnId="{674E45B7-3488-435E-A2D8-E4CAE2C18DEA}">
      <dgm:prSet/>
      <dgm:spPr/>
      <dgm:t>
        <a:bodyPr/>
        <a:lstStyle/>
        <a:p>
          <a:endParaRPr lang="en-MY"/>
        </a:p>
      </dgm:t>
    </dgm:pt>
    <dgm:pt modelId="{B8FD68E4-1070-47D8-824B-0FF416C127C2}" type="sibTrans" cxnId="{674E45B7-3488-435E-A2D8-E4CAE2C18DEA}">
      <dgm:prSet/>
      <dgm:spPr/>
      <dgm:t>
        <a:bodyPr/>
        <a:lstStyle/>
        <a:p>
          <a:endParaRPr lang="en-MY"/>
        </a:p>
      </dgm:t>
    </dgm:pt>
    <dgm:pt modelId="{3683B20F-981A-4289-9A2F-2029EAB81175}">
      <dgm:prSet phldrT="[Text]"/>
      <dgm:spPr/>
      <dgm:t>
        <a:bodyPr/>
        <a:lstStyle/>
        <a:p>
          <a:r>
            <a:rPr lang="en-MY" dirty="0"/>
            <a:t>KAMUS DEWAN EDISI KE -4</a:t>
          </a:r>
        </a:p>
      </dgm:t>
    </dgm:pt>
    <dgm:pt modelId="{90D1EC25-ABA5-42B1-926C-290A43A973D5}" type="parTrans" cxnId="{81229068-37F4-43D8-A511-6C456E667799}">
      <dgm:prSet/>
      <dgm:spPr/>
      <dgm:t>
        <a:bodyPr/>
        <a:lstStyle/>
        <a:p>
          <a:endParaRPr lang="en-MY"/>
        </a:p>
      </dgm:t>
    </dgm:pt>
    <dgm:pt modelId="{A942A731-D871-4671-8608-3472AF1A596F}" type="sibTrans" cxnId="{81229068-37F4-43D8-A511-6C456E667799}">
      <dgm:prSet/>
      <dgm:spPr/>
      <dgm:t>
        <a:bodyPr/>
        <a:lstStyle/>
        <a:p>
          <a:endParaRPr lang="en-MY"/>
        </a:p>
      </dgm:t>
    </dgm:pt>
    <dgm:pt modelId="{AC35FAC8-F610-47A3-A16F-45DB3EBDE984}" type="pres">
      <dgm:prSet presAssocID="{B156961C-482F-48BB-8414-766EA8887BB2}" presName="Name0" presStyleCnt="0">
        <dgm:presLayoutVars>
          <dgm:chMax val="7"/>
          <dgm:chPref val="7"/>
          <dgm:dir/>
          <dgm:animLvl val="lvl"/>
        </dgm:presLayoutVars>
      </dgm:prSet>
      <dgm:spPr/>
    </dgm:pt>
    <dgm:pt modelId="{F8B93435-0150-4AAE-8F09-235EB5DD3879}" type="pres">
      <dgm:prSet presAssocID="{A50AC0F4-2D1A-4359-9693-13562CC143BD}" presName="Accent1" presStyleCnt="0"/>
      <dgm:spPr/>
    </dgm:pt>
    <dgm:pt modelId="{0F8D38C2-0278-4C51-B059-A1B0A41C49B4}" type="pres">
      <dgm:prSet presAssocID="{A50AC0F4-2D1A-4359-9693-13562CC143BD}" presName="Accent" presStyleLbl="node1" presStyleIdx="0" presStyleCnt="1"/>
      <dgm:spPr/>
    </dgm:pt>
    <dgm:pt modelId="{B8AE590B-A9C4-4A0C-8FCC-3D5DA4BCDE8D}" type="pres">
      <dgm:prSet presAssocID="{A50AC0F4-2D1A-4359-9693-13562CC143BD}" presName="Child1" presStyleLbl="revTx" presStyleIdx="0" presStyleCnt="2">
        <dgm:presLayoutVars>
          <dgm:chMax val="0"/>
          <dgm:chPref val="0"/>
          <dgm:bulletEnabled val="1"/>
        </dgm:presLayoutVars>
      </dgm:prSet>
      <dgm:spPr/>
    </dgm:pt>
    <dgm:pt modelId="{00F91C40-40E2-4E75-92CE-32735BA12186}" type="pres">
      <dgm:prSet presAssocID="{A50AC0F4-2D1A-4359-9693-13562CC143BD}" presName="Parent1" presStyleLbl="revTx" presStyleIdx="1" presStyleCnt="2">
        <dgm:presLayoutVars>
          <dgm:chMax val="1"/>
          <dgm:chPref val="1"/>
          <dgm:bulletEnabled val="1"/>
        </dgm:presLayoutVars>
      </dgm:prSet>
      <dgm:spPr/>
    </dgm:pt>
  </dgm:ptLst>
  <dgm:cxnLst>
    <dgm:cxn modelId="{21FC2A01-ADF2-470D-BC12-2195F31929DE}" type="presOf" srcId="{A50AC0F4-2D1A-4359-9693-13562CC143BD}" destId="{00F91C40-40E2-4E75-92CE-32735BA12186}" srcOrd="0" destOrd="0" presId="urn:microsoft.com/office/officeart/2009/layout/CircleArrowProcess"/>
    <dgm:cxn modelId="{28D6C213-1953-4318-BF2B-552016957407}" type="presOf" srcId="{B2534043-7B62-48D8-8492-81E4F826576B}" destId="{B8AE590B-A9C4-4A0C-8FCC-3D5DA4BCDE8D}" srcOrd="0" destOrd="0" presId="urn:microsoft.com/office/officeart/2009/layout/CircleArrowProcess"/>
    <dgm:cxn modelId="{70243416-B72C-459E-B553-C92D59D9D85F}" type="presOf" srcId="{B156961C-482F-48BB-8414-766EA8887BB2}" destId="{AC35FAC8-F610-47A3-A16F-45DB3EBDE984}" srcOrd="0" destOrd="0" presId="urn:microsoft.com/office/officeart/2009/layout/CircleArrowProcess"/>
    <dgm:cxn modelId="{2B857F3D-CCF2-4D98-B7BD-5B363A16E06C}" srcId="{A50AC0F4-2D1A-4359-9693-13562CC143BD}" destId="{B2534043-7B62-48D8-8492-81E4F826576B}" srcOrd="0" destOrd="0" parTransId="{BF0DB342-11F0-4814-A55F-CFA2A45A055B}" sibTransId="{0401AE68-E9A9-440B-B2B3-70DA62EF6B7D}"/>
    <dgm:cxn modelId="{7CD9855C-870E-4E6B-A154-1A7BEFF53686}" type="presOf" srcId="{3683B20F-981A-4289-9A2F-2029EAB81175}" destId="{B8AE590B-A9C4-4A0C-8FCC-3D5DA4BCDE8D}" srcOrd="0" destOrd="2" presId="urn:microsoft.com/office/officeart/2009/layout/CircleArrowProcess"/>
    <dgm:cxn modelId="{4BC5935C-7921-40B9-9968-9B7CAACDF63F}" type="presOf" srcId="{882E9581-E108-4C71-91BC-F95A30E22CCD}" destId="{B8AE590B-A9C4-4A0C-8FCC-3D5DA4BCDE8D}" srcOrd="0" destOrd="1" presId="urn:microsoft.com/office/officeart/2009/layout/CircleArrowProcess"/>
    <dgm:cxn modelId="{81229068-37F4-43D8-A511-6C456E667799}" srcId="{A50AC0F4-2D1A-4359-9693-13562CC143BD}" destId="{3683B20F-981A-4289-9A2F-2029EAB81175}" srcOrd="2" destOrd="0" parTransId="{90D1EC25-ABA5-42B1-926C-290A43A973D5}" sibTransId="{A942A731-D871-4671-8608-3472AF1A596F}"/>
    <dgm:cxn modelId="{674E45B7-3488-435E-A2D8-E4CAE2C18DEA}" srcId="{A50AC0F4-2D1A-4359-9693-13562CC143BD}" destId="{882E9581-E108-4C71-91BC-F95A30E22CCD}" srcOrd="1" destOrd="0" parTransId="{666FC0BC-C9E7-4EB5-A168-2E6B3B28506A}" sibTransId="{B8FD68E4-1070-47D8-824B-0FF416C127C2}"/>
    <dgm:cxn modelId="{2CE2DEC2-C793-42EB-87D8-6092F0B7C45C}" srcId="{B156961C-482F-48BB-8414-766EA8887BB2}" destId="{A50AC0F4-2D1A-4359-9693-13562CC143BD}" srcOrd="0" destOrd="0" parTransId="{0B09284F-452E-4771-BCA2-F946A2DF91A3}" sibTransId="{C0A3BEFE-D5D0-4B68-A5B3-BAA1495E594F}"/>
    <dgm:cxn modelId="{FF4ED7D6-8CB4-4B66-A594-08BDA712D508}" type="presParOf" srcId="{AC35FAC8-F610-47A3-A16F-45DB3EBDE984}" destId="{F8B93435-0150-4AAE-8F09-235EB5DD3879}" srcOrd="0" destOrd="0" presId="urn:microsoft.com/office/officeart/2009/layout/CircleArrowProcess"/>
    <dgm:cxn modelId="{E91EB20E-CC39-4C9A-98E8-9CE6BB312333}" type="presParOf" srcId="{F8B93435-0150-4AAE-8F09-235EB5DD3879}" destId="{0F8D38C2-0278-4C51-B059-A1B0A41C49B4}" srcOrd="0" destOrd="0" presId="urn:microsoft.com/office/officeart/2009/layout/CircleArrowProcess"/>
    <dgm:cxn modelId="{8705F962-2C62-424D-BD73-E1EDBAE7BAC2}" type="presParOf" srcId="{AC35FAC8-F610-47A3-A16F-45DB3EBDE984}" destId="{B8AE590B-A9C4-4A0C-8FCC-3D5DA4BCDE8D}" srcOrd="1" destOrd="0" presId="urn:microsoft.com/office/officeart/2009/layout/CircleArrowProcess"/>
    <dgm:cxn modelId="{34AE1345-2A4A-4FEC-B528-73EB5EFDBC53}" type="presParOf" srcId="{AC35FAC8-F610-47A3-A16F-45DB3EBDE984}" destId="{00F91C40-40E2-4E75-92CE-32735BA12186}" srcOrd="2" destOrd="0" presId="urn:microsoft.com/office/officeart/2009/layout/Circle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3D560044-9DA9-4D4B-AC7F-D2308014FC86}" type="doc">
      <dgm:prSet loTypeId="urn:microsoft.com/office/officeart/2008/layout/BendingPictureCaptionList" loCatId="picture" qsTypeId="urn:microsoft.com/office/officeart/2005/8/quickstyle/simple1" qsCatId="simple" csTypeId="urn:microsoft.com/office/officeart/2005/8/colors/accent1_2" csCatId="accent1" phldr="1"/>
      <dgm:spPr/>
      <dgm:t>
        <a:bodyPr/>
        <a:lstStyle/>
        <a:p>
          <a:endParaRPr lang="en-MY"/>
        </a:p>
      </dgm:t>
    </dgm:pt>
    <dgm:pt modelId="{00114820-317B-44DF-9745-88A6427579BC}">
      <dgm:prSet phldrT="[Text]"/>
      <dgm:spPr/>
      <dgm:t>
        <a:bodyPr/>
        <a:lstStyle/>
        <a:p>
          <a:r>
            <a:rPr lang="en-MY" dirty="0"/>
            <a:t>SEKOLAH</a:t>
          </a:r>
        </a:p>
      </dgm:t>
    </dgm:pt>
    <dgm:pt modelId="{EE8BC158-8CE0-4D6C-94FA-83E0139929AA}" type="parTrans" cxnId="{4D59AD27-189A-423A-B614-A68E393C50E2}">
      <dgm:prSet/>
      <dgm:spPr/>
      <dgm:t>
        <a:bodyPr/>
        <a:lstStyle/>
        <a:p>
          <a:endParaRPr lang="en-MY"/>
        </a:p>
      </dgm:t>
    </dgm:pt>
    <dgm:pt modelId="{9DA76ACC-B878-4916-BA36-A946492328F2}" type="sibTrans" cxnId="{4D59AD27-189A-423A-B614-A68E393C50E2}">
      <dgm:prSet/>
      <dgm:spPr/>
      <dgm:t>
        <a:bodyPr/>
        <a:lstStyle/>
        <a:p>
          <a:endParaRPr lang="en-MY"/>
        </a:p>
      </dgm:t>
    </dgm:pt>
    <dgm:pt modelId="{4B8F5372-D759-47BA-BED6-304F23B5D959}">
      <dgm:prSet phldrT="[Text]"/>
      <dgm:spPr/>
      <dgm:t>
        <a:bodyPr/>
        <a:lstStyle/>
        <a:p>
          <a:r>
            <a:rPr lang="en-MY" dirty="0"/>
            <a:t>MASJID AL-UMAWI</a:t>
          </a:r>
        </a:p>
      </dgm:t>
    </dgm:pt>
    <dgm:pt modelId="{F8EBA815-0251-4439-B575-441458BE77AD}" type="parTrans" cxnId="{65698AF3-A385-43EC-9088-E6C8667A0888}">
      <dgm:prSet/>
      <dgm:spPr/>
      <dgm:t>
        <a:bodyPr/>
        <a:lstStyle/>
        <a:p>
          <a:endParaRPr lang="en-MY"/>
        </a:p>
      </dgm:t>
    </dgm:pt>
    <dgm:pt modelId="{1BB5A7BF-143B-42DA-8243-D67D1E111425}" type="sibTrans" cxnId="{65698AF3-A385-43EC-9088-E6C8667A0888}">
      <dgm:prSet/>
      <dgm:spPr/>
      <dgm:t>
        <a:bodyPr/>
        <a:lstStyle/>
        <a:p>
          <a:endParaRPr lang="en-MY"/>
        </a:p>
      </dgm:t>
    </dgm:pt>
    <dgm:pt modelId="{229F1409-E996-44C3-A1A6-7EE9BE355438}">
      <dgm:prSet/>
      <dgm:spPr/>
      <dgm:t>
        <a:bodyPr/>
        <a:lstStyle/>
        <a:p>
          <a:r>
            <a:rPr lang="en-MY" dirty="0" err="1"/>
            <a:t>penaklukan</a:t>
          </a:r>
          <a:r>
            <a:rPr lang="en-MY" dirty="0"/>
            <a:t> yang </a:t>
          </a:r>
          <a:r>
            <a:rPr lang="en-MY" dirty="0" err="1"/>
            <a:t>lebih</a:t>
          </a:r>
          <a:r>
            <a:rPr lang="en-MY" dirty="0"/>
            <a:t> </a:t>
          </a:r>
          <a:r>
            <a:rPr lang="en-MY" dirty="0" err="1"/>
            <a:t>luas</a:t>
          </a:r>
          <a:r>
            <a:rPr lang="en-MY" dirty="0"/>
            <a:t> </a:t>
          </a:r>
        </a:p>
      </dgm:t>
    </dgm:pt>
    <dgm:pt modelId="{1CCBC15A-8D97-41F9-8C79-35FCFCB3CF65}" type="parTrans" cxnId="{CACB957F-C279-4C37-90A6-D15AB8FE4B98}">
      <dgm:prSet/>
      <dgm:spPr/>
      <dgm:t>
        <a:bodyPr/>
        <a:lstStyle/>
        <a:p>
          <a:endParaRPr lang="en-MY"/>
        </a:p>
      </dgm:t>
    </dgm:pt>
    <dgm:pt modelId="{C879A245-8FB5-48CE-8976-2C8633193BD3}" type="sibTrans" cxnId="{CACB957F-C279-4C37-90A6-D15AB8FE4B98}">
      <dgm:prSet/>
      <dgm:spPr/>
      <dgm:t>
        <a:bodyPr/>
        <a:lstStyle/>
        <a:p>
          <a:endParaRPr lang="en-MY"/>
        </a:p>
      </dgm:t>
    </dgm:pt>
    <dgm:pt modelId="{59CF72CF-472D-4D5B-90EB-55CAD95D4C56}" type="pres">
      <dgm:prSet presAssocID="{3D560044-9DA9-4D4B-AC7F-D2308014FC86}" presName="Name0" presStyleCnt="0">
        <dgm:presLayoutVars>
          <dgm:dir/>
          <dgm:resizeHandles val="exact"/>
        </dgm:presLayoutVars>
      </dgm:prSet>
      <dgm:spPr/>
    </dgm:pt>
    <dgm:pt modelId="{88E5B579-F219-41AB-8F73-926C7CAF2E97}" type="pres">
      <dgm:prSet presAssocID="{00114820-317B-44DF-9745-88A6427579BC}" presName="composite" presStyleCnt="0"/>
      <dgm:spPr/>
    </dgm:pt>
    <dgm:pt modelId="{221691EF-DB37-48D9-9F03-BF00AACEF0C2}" type="pres">
      <dgm:prSet presAssocID="{00114820-317B-44DF-9745-88A6427579BC}" presName="rect1" presStyleLbl="bgImgPlace1" presStyleIdx="0" presStyleCnt="3"/>
      <dgm:spPr>
        <a:blipFill rotWithShape="1">
          <a:blip xmlns:r="http://schemas.openxmlformats.org/officeDocument/2006/relationships" r:embed="rId1"/>
          <a:srcRect/>
          <a:stretch>
            <a:fillRect l="-20000" r="-20000"/>
          </a:stretch>
        </a:blipFill>
      </dgm:spPr>
    </dgm:pt>
    <dgm:pt modelId="{5B9B496A-1814-4EEB-9D8D-1C999F132910}" type="pres">
      <dgm:prSet presAssocID="{00114820-317B-44DF-9745-88A6427579BC}" presName="wedgeRectCallout1" presStyleLbl="node1" presStyleIdx="0" presStyleCnt="3">
        <dgm:presLayoutVars>
          <dgm:bulletEnabled val="1"/>
        </dgm:presLayoutVars>
      </dgm:prSet>
      <dgm:spPr/>
    </dgm:pt>
    <dgm:pt modelId="{78C8F22B-0CEA-407F-9359-22790B755A91}" type="pres">
      <dgm:prSet presAssocID="{9DA76ACC-B878-4916-BA36-A946492328F2}" presName="sibTrans" presStyleCnt="0"/>
      <dgm:spPr/>
    </dgm:pt>
    <dgm:pt modelId="{F3A0FDB0-BC62-43B2-8677-F08F455F33D9}" type="pres">
      <dgm:prSet presAssocID="{4B8F5372-D759-47BA-BED6-304F23B5D959}" presName="composite" presStyleCnt="0"/>
      <dgm:spPr/>
    </dgm:pt>
    <dgm:pt modelId="{E380B234-413B-468F-A1AC-4CCFBAC60411}" type="pres">
      <dgm:prSet presAssocID="{4B8F5372-D759-47BA-BED6-304F23B5D959}" presName="rect1" presStyleLbl="bgImgPlace1" presStyleIdx="1" presStyleCnt="3"/>
      <dgm:spPr>
        <a:blipFill rotWithShape="1">
          <a:blip xmlns:r="http://schemas.openxmlformats.org/officeDocument/2006/relationships" r:embed="rId2"/>
          <a:srcRect/>
          <a:stretch>
            <a:fillRect l="-11000" r="-11000"/>
          </a:stretch>
        </a:blipFill>
      </dgm:spPr>
    </dgm:pt>
    <dgm:pt modelId="{ABA233AD-C0D7-4E69-9C2B-3CFA3A5C5BFC}" type="pres">
      <dgm:prSet presAssocID="{4B8F5372-D759-47BA-BED6-304F23B5D959}" presName="wedgeRectCallout1" presStyleLbl="node1" presStyleIdx="1" presStyleCnt="3">
        <dgm:presLayoutVars>
          <dgm:bulletEnabled val="1"/>
        </dgm:presLayoutVars>
      </dgm:prSet>
      <dgm:spPr/>
    </dgm:pt>
    <dgm:pt modelId="{34D4320C-0092-484F-B930-7DD4B8730E94}" type="pres">
      <dgm:prSet presAssocID="{1BB5A7BF-143B-42DA-8243-D67D1E111425}" presName="sibTrans" presStyleCnt="0"/>
      <dgm:spPr/>
    </dgm:pt>
    <dgm:pt modelId="{A856EBBB-C07F-4225-9A58-7837DE6030BA}" type="pres">
      <dgm:prSet presAssocID="{229F1409-E996-44C3-A1A6-7EE9BE355438}" presName="composite" presStyleCnt="0"/>
      <dgm:spPr/>
    </dgm:pt>
    <dgm:pt modelId="{CA26A993-51B9-4129-997E-DBFE31A126E8}" type="pres">
      <dgm:prSet presAssocID="{229F1409-E996-44C3-A1A6-7EE9BE355438}" presName="rect1" presStyleLbl="bgImgPlace1" presStyleIdx="2" presStyleCnt="3"/>
      <dgm:spPr>
        <a:blipFill rotWithShape="1">
          <a:blip xmlns:r="http://schemas.openxmlformats.org/officeDocument/2006/relationships" r:embed="rId3"/>
          <a:srcRect/>
          <a:stretch>
            <a:fillRect l="-38000" r="-38000"/>
          </a:stretch>
        </a:blipFill>
      </dgm:spPr>
    </dgm:pt>
    <dgm:pt modelId="{C19CD25F-819A-4683-9E46-91EF6CD38281}" type="pres">
      <dgm:prSet presAssocID="{229F1409-E996-44C3-A1A6-7EE9BE355438}" presName="wedgeRectCallout1" presStyleLbl="node1" presStyleIdx="2" presStyleCnt="3">
        <dgm:presLayoutVars>
          <dgm:bulletEnabled val="1"/>
        </dgm:presLayoutVars>
      </dgm:prSet>
      <dgm:spPr/>
    </dgm:pt>
  </dgm:ptLst>
  <dgm:cxnLst>
    <dgm:cxn modelId="{082B6B09-42C0-4A39-9908-056039EAE817}" type="presOf" srcId="{00114820-317B-44DF-9745-88A6427579BC}" destId="{5B9B496A-1814-4EEB-9D8D-1C999F132910}" srcOrd="0" destOrd="0" presId="urn:microsoft.com/office/officeart/2008/layout/BendingPictureCaptionList"/>
    <dgm:cxn modelId="{4D59AD27-189A-423A-B614-A68E393C50E2}" srcId="{3D560044-9DA9-4D4B-AC7F-D2308014FC86}" destId="{00114820-317B-44DF-9745-88A6427579BC}" srcOrd="0" destOrd="0" parTransId="{EE8BC158-8CE0-4D6C-94FA-83E0139929AA}" sibTransId="{9DA76ACC-B878-4916-BA36-A946492328F2}"/>
    <dgm:cxn modelId="{4C1FB96F-33E4-4311-99A1-7F5858819D51}" type="presOf" srcId="{3D560044-9DA9-4D4B-AC7F-D2308014FC86}" destId="{59CF72CF-472D-4D5B-90EB-55CAD95D4C56}" srcOrd="0" destOrd="0" presId="urn:microsoft.com/office/officeart/2008/layout/BendingPictureCaptionList"/>
    <dgm:cxn modelId="{CACB957F-C279-4C37-90A6-D15AB8FE4B98}" srcId="{3D560044-9DA9-4D4B-AC7F-D2308014FC86}" destId="{229F1409-E996-44C3-A1A6-7EE9BE355438}" srcOrd="2" destOrd="0" parTransId="{1CCBC15A-8D97-41F9-8C79-35FCFCB3CF65}" sibTransId="{C879A245-8FB5-48CE-8976-2C8633193BD3}"/>
    <dgm:cxn modelId="{7349ADB7-8BDA-4C96-B905-DA7F0F3F25EC}" type="presOf" srcId="{4B8F5372-D759-47BA-BED6-304F23B5D959}" destId="{ABA233AD-C0D7-4E69-9C2B-3CFA3A5C5BFC}" srcOrd="0" destOrd="0" presId="urn:microsoft.com/office/officeart/2008/layout/BendingPictureCaptionList"/>
    <dgm:cxn modelId="{9BBD68C1-F308-41B2-A0C4-805D70D44881}" type="presOf" srcId="{229F1409-E996-44C3-A1A6-7EE9BE355438}" destId="{C19CD25F-819A-4683-9E46-91EF6CD38281}" srcOrd="0" destOrd="0" presId="urn:microsoft.com/office/officeart/2008/layout/BendingPictureCaptionList"/>
    <dgm:cxn modelId="{65698AF3-A385-43EC-9088-E6C8667A0888}" srcId="{3D560044-9DA9-4D4B-AC7F-D2308014FC86}" destId="{4B8F5372-D759-47BA-BED6-304F23B5D959}" srcOrd="1" destOrd="0" parTransId="{F8EBA815-0251-4439-B575-441458BE77AD}" sibTransId="{1BB5A7BF-143B-42DA-8243-D67D1E111425}"/>
    <dgm:cxn modelId="{13202406-74E7-4C1E-ACAB-F2F19B1B4004}" type="presParOf" srcId="{59CF72CF-472D-4D5B-90EB-55CAD95D4C56}" destId="{88E5B579-F219-41AB-8F73-926C7CAF2E97}" srcOrd="0" destOrd="0" presId="urn:microsoft.com/office/officeart/2008/layout/BendingPictureCaptionList"/>
    <dgm:cxn modelId="{8354C3AF-9A2B-44B3-ADB0-FE3EA4AF94AD}" type="presParOf" srcId="{88E5B579-F219-41AB-8F73-926C7CAF2E97}" destId="{221691EF-DB37-48D9-9F03-BF00AACEF0C2}" srcOrd="0" destOrd="0" presId="urn:microsoft.com/office/officeart/2008/layout/BendingPictureCaptionList"/>
    <dgm:cxn modelId="{4826C792-AE8E-42F8-A9A8-1234DE58A652}" type="presParOf" srcId="{88E5B579-F219-41AB-8F73-926C7CAF2E97}" destId="{5B9B496A-1814-4EEB-9D8D-1C999F132910}" srcOrd="1" destOrd="0" presId="urn:microsoft.com/office/officeart/2008/layout/BendingPictureCaptionList"/>
    <dgm:cxn modelId="{165D14A0-D4EA-43B7-9B41-C7C3F2E4BBDB}" type="presParOf" srcId="{59CF72CF-472D-4D5B-90EB-55CAD95D4C56}" destId="{78C8F22B-0CEA-407F-9359-22790B755A91}" srcOrd="1" destOrd="0" presId="urn:microsoft.com/office/officeart/2008/layout/BendingPictureCaptionList"/>
    <dgm:cxn modelId="{B3A202FD-38C1-4425-AED1-05DFA3D00DE6}" type="presParOf" srcId="{59CF72CF-472D-4D5B-90EB-55CAD95D4C56}" destId="{F3A0FDB0-BC62-43B2-8677-F08F455F33D9}" srcOrd="2" destOrd="0" presId="urn:microsoft.com/office/officeart/2008/layout/BendingPictureCaptionList"/>
    <dgm:cxn modelId="{264D1E9D-918C-4F18-AD3B-17A5D8A8D8D1}" type="presParOf" srcId="{F3A0FDB0-BC62-43B2-8677-F08F455F33D9}" destId="{E380B234-413B-468F-A1AC-4CCFBAC60411}" srcOrd="0" destOrd="0" presId="urn:microsoft.com/office/officeart/2008/layout/BendingPictureCaptionList"/>
    <dgm:cxn modelId="{4FAAA4A4-F87F-43E5-9940-A2DF56F39B41}" type="presParOf" srcId="{F3A0FDB0-BC62-43B2-8677-F08F455F33D9}" destId="{ABA233AD-C0D7-4E69-9C2B-3CFA3A5C5BFC}" srcOrd="1" destOrd="0" presId="urn:microsoft.com/office/officeart/2008/layout/BendingPictureCaptionList"/>
    <dgm:cxn modelId="{2D1C2E9F-D364-4BCB-8C67-E56BA2655C27}" type="presParOf" srcId="{59CF72CF-472D-4D5B-90EB-55CAD95D4C56}" destId="{34D4320C-0092-484F-B930-7DD4B8730E94}" srcOrd="3" destOrd="0" presId="urn:microsoft.com/office/officeart/2008/layout/BendingPictureCaptionList"/>
    <dgm:cxn modelId="{3F70AA47-D201-4892-B1C5-96F0C5798E45}" type="presParOf" srcId="{59CF72CF-472D-4D5B-90EB-55CAD95D4C56}" destId="{A856EBBB-C07F-4225-9A58-7837DE6030BA}" srcOrd="4" destOrd="0" presId="urn:microsoft.com/office/officeart/2008/layout/BendingPictureCaptionList"/>
    <dgm:cxn modelId="{AAC286F0-BDDB-42D6-B38A-3CCD9680696F}" type="presParOf" srcId="{A856EBBB-C07F-4225-9A58-7837DE6030BA}" destId="{CA26A993-51B9-4129-997E-DBFE31A126E8}" srcOrd="0" destOrd="0" presId="urn:microsoft.com/office/officeart/2008/layout/BendingPictureCaptionList"/>
    <dgm:cxn modelId="{433E4B78-C15A-4D4D-8FF0-74CB0788F506}" type="presParOf" srcId="{A856EBBB-C07F-4225-9A58-7837DE6030BA}" destId="{C19CD25F-819A-4683-9E46-91EF6CD38281}" srcOrd="1" destOrd="0" presId="urn:microsoft.com/office/officeart/2008/layout/BendingPictureCa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3D560044-9DA9-4D4B-AC7F-D2308014FC86}" type="doc">
      <dgm:prSet loTypeId="urn:microsoft.com/office/officeart/2008/layout/BendingPictureCaptionList" loCatId="picture" qsTypeId="urn:microsoft.com/office/officeart/2005/8/quickstyle/simple1" qsCatId="simple" csTypeId="urn:microsoft.com/office/officeart/2005/8/colors/accent1_2" csCatId="accent1" phldr="1"/>
      <dgm:spPr/>
      <dgm:t>
        <a:bodyPr/>
        <a:lstStyle/>
        <a:p>
          <a:endParaRPr lang="en-MY"/>
        </a:p>
      </dgm:t>
    </dgm:pt>
    <dgm:pt modelId="{61FF0119-3FD9-4E93-AFCD-23B5012F5E8B}">
      <dgm:prSet phldrT="[Text]"/>
      <dgm:spPr/>
      <dgm:t>
        <a:bodyPr/>
        <a:lstStyle/>
        <a:p>
          <a:r>
            <a:rPr lang="en-MY" dirty="0"/>
            <a:t>KAHERAH</a:t>
          </a:r>
        </a:p>
      </dgm:t>
    </dgm:pt>
    <dgm:pt modelId="{2BFBB0B8-0043-43EF-BA35-F9E250084F4A}" type="parTrans" cxnId="{3AE90CD9-F35C-4E2D-AB6F-CE05D9B7F58B}">
      <dgm:prSet/>
      <dgm:spPr/>
      <dgm:t>
        <a:bodyPr/>
        <a:lstStyle/>
        <a:p>
          <a:endParaRPr lang="en-MY"/>
        </a:p>
      </dgm:t>
    </dgm:pt>
    <dgm:pt modelId="{57A862C5-3DF8-4DE3-A0D4-D8F7CA607539}" type="sibTrans" cxnId="{3AE90CD9-F35C-4E2D-AB6F-CE05D9B7F58B}">
      <dgm:prSet/>
      <dgm:spPr/>
      <dgm:t>
        <a:bodyPr/>
        <a:lstStyle/>
        <a:p>
          <a:endParaRPr lang="en-MY"/>
        </a:p>
      </dgm:t>
    </dgm:pt>
    <dgm:pt modelId="{F8B223DF-4B26-4F8D-9751-8B752EF135D6}">
      <dgm:prSet phldrT="[Text]"/>
      <dgm:spPr/>
      <dgm:t>
        <a:bodyPr/>
        <a:lstStyle/>
        <a:p>
          <a:r>
            <a:rPr lang="en-MY" dirty="0"/>
            <a:t>BAITUL HIKMAH</a:t>
          </a:r>
        </a:p>
      </dgm:t>
    </dgm:pt>
    <dgm:pt modelId="{0E04EF12-2C19-42CB-BEA0-36D9816EAFBF}" type="parTrans" cxnId="{169B9756-AA39-4114-B209-B76D6D326065}">
      <dgm:prSet/>
      <dgm:spPr/>
      <dgm:t>
        <a:bodyPr/>
        <a:lstStyle/>
        <a:p>
          <a:endParaRPr lang="en-MY"/>
        </a:p>
      </dgm:t>
    </dgm:pt>
    <dgm:pt modelId="{26395D21-EA07-405E-A0B4-32C5B40A87D1}" type="sibTrans" cxnId="{169B9756-AA39-4114-B209-B76D6D326065}">
      <dgm:prSet/>
      <dgm:spPr/>
      <dgm:t>
        <a:bodyPr/>
        <a:lstStyle/>
        <a:p>
          <a:endParaRPr lang="en-MY"/>
        </a:p>
      </dgm:t>
    </dgm:pt>
    <dgm:pt modelId="{10B7B5FB-B424-4A2C-A778-BC998BB8F09F}">
      <dgm:prSet phldrT="[Text]"/>
      <dgm:spPr/>
      <dgm:t>
        <a:bodyPr/>
        <a:lstStyle/>
        <a:p>
          <a:r>
            <a:rPr lang="en-MY" dirty="0"/>
            <a:t>CORDOBA,GRANEDA DAN TOLEDO DI SEPANYOL</a:t>
          </a:r>
        </a:p>
      </dgm:t>
    </dgm:pt>
    <dgm:pt modelId="{5F188754-E824-43CF-9D87-093D8F4C07C8}" type="parTrans" cxnId="{EE75D392-A610-48E4-86EE-4C974AD2A199}">
      <dgm:prSet/>
      <dgm:spPr/>
      <dgm:t>
        <a:bodyPr/>
        <a:lstStyle/>
        <a:p>
          <a:endParaRPr lang="en-MY"/>
        </a:p>
      </dgm:t>
    </dgm:pt>
    <dgm:pt modelId="{B5CA2D82-7380-416D-BC82-21A11005EB88}" type="sibTrans" cxnId="{EE75D392-A610-48E4-86EE-4C974AD2A199}">
      <dgm:prSet/>
      <dgm:spPr/>
      <dgm:t>
        <a:bodyPr/>
        <a:lstStyle/>
        <a:p>
          <a:endParaRPr lang="en-MY"/>
        </a:p>
      </dgm:t>
    </dgm:pt>
    <dgm:pt modelId="{5A5B212B-D4FE-4EE0-AAF3-12F1C8ADBF20}" type="pres">
      <dgm:prSet presAssocID="{3D560044-9DA9-4D4B-AC7F-D2308014FC86}" presName="Name0" presStyleCnt="0">
        <dgm:presLayoutVars>
          <dgm:dir/>
          <dgm:resizeHandles val="exact"/>
        </dgm:presLayoutVars>
      </dgm:prSet>
      <dgm:spPr/>
    </dgm:pt>
    <dgm:pt modelId="{136232A2-9A38-439A-94D1-FDB45C6170E7}" type="pres">
      <dgm:prSet presAssocID="{61FF0119-3FD9-4E93-AFCD-23B5012F5E8B}" presName="composite" presStyleCnt="0"/>
      <dgm:spPr/>
    </dgm:pt>
    <dgm:pt modelId="{5C279CEF-01CC-4F2F-9FBB-17BD5B1E2BA0}" type="pres">
      <dgm:prSet presAssocID="{61FF0119-3FD9-4E93-AFCD-23B5012F5E8B}" presName="rect1" presStyleLbl="bgImgPlace1" presStyleIdx="0" presStyleCnt="3"/>
      <dgm:spPr>
        <a:blipFill rotWithShape="1">
          <a:blip xmlns:r="http://schemas.openxmlformats.org/officeDocument/2006/relationships" r:embed="rId1"/>
          <a:srcRect/>
          <a:stretch>
            <a:fillRect l="-10000" r="-10000"/>
          </a:stretch>
        </a:blipFill>
      </dgm:spPr>
    </dgm:pt>
    <dgm:pt modelId="{512E0966-003A-40B7-8CE9-FB0D2DDBBC22}" type="pres">
      <dgm:prSet presAssocID="{61FF0119-3FD9-4E93-AFCD-23B5012F5E8B}" presName="wedgeRectCallout1" presStyleLbl="node1" presStyleIdx="0" presStyleCnt="3">
        <dgm:presLayoutVars>
          <dgm:bulletEnabled val="1"/>
        </dgm:presLayoutVars>
      </dgm:prSet>
      <dgm:spPr/>
    </dgm:pt>
    <dgm:pt modelId="{8DF2E0E1-BCDA-422E-A599-C4C7BCD3D5A9}" type="pres">
      <dgm:prSet presAssocID="{57A862C5-3DF8-4DE3-A0D4-D8F7CA607539}" presName="sibTrans" presStyleCnt="0"/>
      <dgm:spPr/>
    </dgm:pt>
    <dgm:pt modelId="{70049A26-DF69-4B5F-BB38-A093B905C407}" type="pres">
      <dgm:prSet presAssocID="{F8B223DF-4B26-4F8D-9751-8B752EF135D6}" presName="composite" presStyleCnt="0"/>
      <dgm:spPr/>
    </dgm:pt>
    <dgm:pt modelId="{66EFB231-50AC-4FAA-85FE-BCCC80340241}" type="pres">
      <dgm:prSet presAssocID="{F8B223DF-4B26-4F8D-9751-8B752EF135D6}" presName="rect1" presStyleLbl="bgImgPlace1" presStyleIdx="1" presStyleCnt="3"/>
      <dgm:spPr>
        <a:blipFill rotWithShape="1">
          <a:blip xmlns:r="http://schemas.openxmlformats.org/officeDocument/2006/relationships" r:embed="rId2"/>
          <a:srcRect/>
          <a:stretch>
            <a:fillRect t="-13000" b="-13000"/>
          </a:stretch>
        </a:blipFill>
      </dgm:spPr>
    </dgm:pt>
    <dgm:pt modelId="{118F9200-F3D4-4021-BAF1-6D36BEAF1243}" type="pres">
      <dgm:prSet presAssocID="{F8B223DF-4B26-4F8D-9751-8B752EF135D6}" presName="wedgeRectCallout1" presStyleLbl="node1" presStyleIdx="1" presStyleCnt="3">
        <dgm:presLayoutVars>
          <dgm:bulletEnabled val="1"/>
        </dgm:presLayoutVars>
      </dgm:prSet>
      <dgm:spPr/>
    </dgm:pt>
    <dgm:pt modelId="{A20F4356-23F0-4985-99AC-2D18BF931603}" type="pres">
      <dgm:prSet presAssocID="{26395D21-EA07-405E-A0B4-32C5B40A87D1}" presName="sibTrans" presStyleCnt="0"/>
      <dgm:spPr/>
    </dgm:pt>
    <dgm:pt modelId="{1BDC1A7D-6289-4436-985F-80A798FA0412}" type="pres">
      <dgm:prSet presAssocID="{10B7B5FB-B424-4A2C-A778-BC998BB8F09F}" presName="composite" presStyleCnt="0"/>
      <dgm:spPr/>
    </dgm:pt>
    <dgm:pt modelId="{B6256850-5623-4E62-9953-8F23EC6C106F}" type="pres">
      <dgm:prSet presAssocID="{10B7B5FB-B424-4A2C-A778-BC998BB8F09F}" presName="rect1" presStyleLbl="bgImgPlace1" presStyleIdx="2" presStyleCnt="3"/>
      <dgm:spPr>
        <a:blipFill rotWithShape="1">
          <a:blip xmlns:r="http://schemas.openxmlformats.org/officeDocument/2006/relationships" r:embed="rId3"/>
          <a:srcRect/>
          <a:stretch>
            <a:fillRect l="-26000" r="-26000"/>
          </a:stretch>
        </a:blipFill>
      </dgm:spPr>
    </dgm:pt>
    <dgm:pt modelId="{5F306108-814D-4A67-A140-6E9764D51C9E}" type="pres">
      <dgm:prSet presAssocID="{10B7B5FB-B424-4A2C-A778-BC998BB8F09F}" presName="wedgeRectCallout1" presStyleLbl="node1" presStyleIdx="2" presStyleCnt="3">
        <dgm:presLayoutVars>
          <dgm:bulletEnabled val="1"/>
        </dgm:presLayoutVars>
      </dgm:prSet>
      <dgm:spPr/>
    </dgm:pt>
  </dgm:ptLst>
  <dgm:cxnLst>
    <dgm:cxn modelId="{CB5CF513-7744-4443-ACA3-CAFDCC3B4FCC}" type="presOf" srcId="{61FF0119-3FD9-4E93-AFCD-23B5012F5E8B}" destId="{512E0966-003A-40B7-8CE9-FB0D2DDBBC22}" srcOrd="0" destOrd="0" presId="urn:microsoft.com/office/officeart/2008/layout/BendingPictureCaptionList"/>
    <dgm:cxn modelId="{4F627A29-6C54-4E62-B318-91CD9DC92B37}" type="presOf" srcId="{F8B223DF-4B26-4F8D-9751-8B752EF135D6}" destId="{118F9200-F3D4-4021-BAF1-6D36BEAF1243}" srcOrd="0" destOrd="0" presId="urn:microsoft.com/office/officeart/2008/layout/BendingPictureCaptionList"/>
    <dgm:cxn modelId="{169B9756-AA39-4114-B209-B76D6D326065}" srcId="{3D560044-9DA9-4D4B-AC7F-D2308014FC86}" destId="{F8B223DF-4B26-4F8D-9751-8B752EF135D6}" srcOrd="1" destOrd="0" parTransId="{0E04EF12-2C19-42CB-BEA0-36D9816EAFBF}" sibTransId="{26395D21-EA07-405E-A0B4-32C5B40A87D1}"/>
    <dgm:cxn modelId="{67DCA886-EB72-407B-A8A7-97A595E07114}" type="presOf" srcId="{10B7B5FB-B424-4A2C-A778-BC998BB8F09F}" destId="{5F306108-814D-4A67-A140-6E9764D51C9E}" srcOrd="0" destOrd="0" presId="urn:microsoft.com/office/officeart/2008/layout/BendingPictureCaptionList"/>
    <dgm:cxn modelId="{EE75D392-A610-48E4-86EE-4C974AD2A199}" srcId="{3D560044-9DA9-4D4B-AC7F-D2308014FC86}" destId="{10B7B5FB-B424-4A2C-A778-BC998BB8F09F}" srcOrd="2" destOrd="0" parTransId="{5F188754-E824-43CF-9D87-093D8F4C07C8}" sibTransId="{B5CA2D82-7380-416D-BC82-21A11005EB88}"/>
    <dgm:cxn modelId="{DC1570BE-98CE-44EE-B836-9D1F4DD6F158}" type="presOf" srcId="{3D560044-9DA9-4D4B-AC7F-D2308014FC86}" destId="{5A5B212B-D4FE-4EE0-AAF3-12F1C8ADBF20}" srcOrd="0" destOrd="0" presId="urn:microsoft.com/office/officeart/2008/layout/BendingPictureCaptionList"/>
    <dgm:cxn modelId="{3AE90CD9-F35C-4E2D-AB6F-CE05D9B7F58B}" srcId="{3D560044-9DA9-4D4B-AC7F-D2308014FC86}" destId="{61FF0119-3FD9-4E93-AFCD-23B5012F5E8B}" srcOrd="0" destOrd="0" parTransId="{2BFBB0B8-0043-43EF-BA35-F9E250084F4A}" sibTransId="{57A862C5-3DF8-4DE3-A0D4-D8F7CA607539}"/>
    <dgm:cxn modelId="{D2CA41DD-9CC8-4B15-9065-91FDEEAC6C88}" type="presParOf" srcId="{5A5B212B-D4FE-4EE0-AAF3-12F1C8ADBF20}" destId="{136232A2-9A38-439A-94D1-FDB45C6170E7}" srcOrd="0" destOrd="0" presId="urn:microsoft.com/office/officeart/2008/layout/BendingPictureCaptionList"/>
    <dgm:cxn modelId="{667B2D01-7992-4440-9A6F-1B7756468CCE}" type="presParOf" srcId="{136232A2-9A38-439A-94D1-FDB45C6170E7}" destId="{5C279CEF-01CC-4F2F-9FBB-17BD5B1E2BA0}" srcOrd="0" destOrd="0" presId="urn:microsoft.com/office/officeart/2008/layout/BendingPictureCaptionList"/>
    <dgm:cxn modelId="{6B8B61A0-7E13-4066-A509-02B6334C5F44}" type="presParOf" srcId="{136232A2-9A38-439A-94D1-FDB45C6170E7}" destId="{512E0966-003A-40B7-8CE9-FB0D2DDBBC22}" srcOrd="1" destOrd="0" presId="urn:microsoft.com/office/officeart/2008/layout/BendingPictureCaptionList"/>
    <dgm:cxn modelId="{CE0AE8EF-F84E-4101-95C5-80EEA2178457}" type="presParOf" srcId="{5A5B212B-D4FE-4EE0-AAF3-12F1C8ADBF20}" destId="{8DF2E0E1-BCDA-422E-A599-C4C7BCD3D5A9}" srcOrd="1" destOrd="0" presId="urn:microsoft.com/office/officeart/2008/layout/BendingPictureCaptionList"/>
    <dgm:cxn modelId="{FAAF4143-7AAE-4ACA-B07A-0EC250523EE1}" type="presParOf" srcId="{5A5B212B-D4FE-4EE0-AAF3-12F1C8ADBF20}" destId="{70049A26-DF69-4B5F-BB38-A093B905C407}" srcOrd="2" destOrd="0" presId="urn:microsoft.com/office/officeart/2008/layout/BendingPictureCaptionList"/>
    <dgm:cxn modelId="{3FA09BCE-4B13-4E5A-9AE6-22F4C5972675}" type="presParOf" srcId="{70049A26-DF69-4B5F-BB38-A093B905C407}" destId="{66EFB231-50AC-4FAA-85FE-BCCC80340241}" srcOrd="0" destOrd="0" presId="urn:microsoft.com/office/officeart/2008/layout/BendingPictureCaptionList"/>
    <dgm:cxn modelId="{36A6BFD8-A5A9-4523-87B0-7E4F1EC4D4E3}" type="presParOf" srcId="{70049A26-DF69-4B5F-BB38-A093B905C407}" destId="{118F9200-F3D4-4021-BAF1-6D36BEAF1243}" srcOrd="1" destOrd="0" presId="urn:microsoft.com/office/officeart/2008/layout/BendingPictureCaptionList"/>
    <dgm:cxn modelId="{BD93CEAA-839E-4713-AB64-EA8B7DA049EB}" type="presParOf" srcId="{5A5B212B-D4FE-4EE0-AAF3-12F1C8ADBF20}" destId="{A20F4356-23F0-4985-99AC-2D18BF931603}" srcOrd="3" destOrd="0" presId="urn:microsoft.com/office/officeart/2008/layout/BendingPictureCaptionList"/>
    <dgm:cxn modelId="{18013174-CAF1-4E9F-B9F7-525CD3AEEB64}" type="presParOf" srcId="{5A5B212B-D4FE-4EE0-AAF3-12F1C8ADBF20}" destId="{1BDC1A7D-6289-4436-985F-80A798FA0412}" srcOrd="4" destOrd="0" presId="urn:microsoft.com/office/officeart/2008/layout/BendingPictureCaptionList"/>
    <dgm:cxn modelId="{C33A57A2-4C71-464E-A44C-DA50D3F859F8}" type="presParOf" srcId="{1BDC1A7D-6289-4436-985F-80A798FA0412}" destId="{B6256850-5623-4E62-9953-8F23EC6C106F}" srcOrd="0" destOrd="0" presId="urn:microsoft.com/office/officeart/2008/layout/BendingPictureCaptionList"/>
    <dgm:cxn modelId="{4FD67EB3-769B-472D-B07D-5C68E35831C3}" type="presParOf" srcId="{1BDC1A7D-6289-4436-985F-80A798FA0412}" destId="{5F306108-814D-4A67-A140-6E9764D51C9E}" srcOrd="1" destOrd="0" presId="urn:microsoft.com/office/officeart/2008/layout/BendingPictureCaption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FF0EBA37-7F90-43A6-8EE2-74B47752A0A7}" type="doc">
      <dgm:prSet loTypeId="urn:microsoft.com/office/officeart/2008/layout/BendingPictureBlocks" loCatId="picture" qsTypeId="urn:microsoft.com/office/officeart/2005/8/quickstyle/simple1" qsCatId="simple" csTypeId="urn:microsoft.com/office/officeart/2005/8/colors/accent1_2" csCatId="accent1" phldr="1"/>
      <dgm:spPr/>
      <dgm:t>
        <a:bodyPr/>
        <a:lstStyle/>
        <a:p>
          <a:endParaRPr lang="en-MY"/>
        </a:p>
      </dgm:t>
    </dgm:pt>
    <dgm:pt modelId="{65CEA90F-510E-4FF1-9BD1-8C4EBD7A5079}">
      <dgm:prSet phldrT="[Text]"/>
      <dgm:spPr/>
      <dgm:t>
        <a:bodyPr/>
        <a:lstStyle/>
        <a:p>
          <a:r>
            <a:rPr lang="en-MY" dirty="0"/>
            <a:t>UNIVERSITY AL- AZHAR </a:t>
          </a:r>
        </a:p>
        <a:p>
          <a:r>
            <a:rPr lang="en-MY" dirty="0"/>
            <a:t>MESIR</a:t>
          </a:r>
        </a:p>
      </dgm:t>
    </dgm:pt>
    <dgm:pt modelId="{B7E2CC55-AEBA-4B3F-86A9-0024DDD0DA92}" type="parTrans" cxnId="{576B7A29-D0E3-4B74-98CC-B963EA2537C8}">
      <dgm:prSet/>
      <dgm:spPr/>
      <dgm:t>
        <a:bodyPr/>
        <a:lstStyle/>
        <a:p>
          <a:endParaRPr lang="en-MY"/>
        </a:p>
      </dgm:t>
    </dgm:pt>
    <dgm:pt modelId="{A1134A63-5F12-46BE-88A7-A86A5F988087}" type="sibTrans" cxnId="{576B7A29-D0E3-4B74-98CC-B963EA2537C8}">
      <dgm:prSet/>
      <dgm:spPr/>
      <dgm:t>
        <a:bodyPr/>
        <a:lstStyle/>
        <a:p>
          <a:endParaRPr lang="en-MY"/>
        </a:p>
      </dgm:t>
    </dgm:pt>
    <dgm:pt modelId="{308BBA26-FE69-4CFA-A24C-876A0182619F}">
      <dgm:prSet phldrT="[Text]"/>
      <dgm:spPr/>
      <dgm:t>
        <a:bodyPr/>
        <a:lstStyle/>
        <a:p>
          <a:r>
            <a:rPr lang="en-MY" dirty="0"/>
            <a:t>INSTITUSI AL-NIZAMIYYAH</a:t>
          </a:r>
        </a:p>
        <a:p>
          <a:r>
            <a:rPr lang="en-MY" dirty="0"/>
            <a:t>BAGHDAD</a:t>
          </a:r>
        </a:p>
      </dgm:t>
    </dgm:pt>
    <dgm:pt modelId="{65A19739-6FC6-4A25-89A9-A503821BD39D}" type="parTrans" cxnId="{BBDAC2DA-7B82-4607-B340-6C33A4D8F1B1}">
      <dgm:prSet/>
      <dgm:spPr/>
      <dgm:t>
        <a:bodyPr/>
        <a:lstStyle/>
        <a:p>
          <a:endParaRPr lang="en-MY"/>
        </a:p>
      </dgm:t>
    </dgm:pt>
    <dgm:pt modelId="{7F6F88B1-3539-438C-B867-FDB77868AEF4}" type="sibTrans" cxnId="{BBDAC2DA-7B82-4607-B340-6C33A4D8F1B1}">
      <dgm:prSet/>
      <dgm:spPr/>
      <dgm:t>
        <a:bodyPr/>
        <a:lstStyle/>
        <a:p>
          <a:endParaRPr lang="en-MY"/>
        </a:p>
      </dgm:t>
    </dgm:pt>
    <dgm:pt modelId="{5CFC693C-BCF0-4467-A066-1D8A73B89FB3}">
      <dgm:prSet/>
      <dgm:spPr/>
      <dgm:t>
        <a:bodyPr/>
        <a:lstStyle/>
        <a:p>
          <a:r>
            <a:rPr lang="en-MY" dirty="0"/>
            <a:t>INSTITUSI ALMUSTANSIRIYYAH-BAGHDAD </a:t>
          </a:r>
        </a:p>
      </dgm:t>
    </dgm:pt>
    <dgm:pt modelId="{73CE5CEE-CC47-4BBD-A3E7-6B7F47C4460F}" type="parTrans" cxnId="{BC5F2EAA-EA78-4585-811B-B1B3158D9464}">
      <dgm:prSet/>
      <dgm:spPr/>
      <dgm:t>
        <a:bodyPr/>
        <a:lstStyle/>
        <a:p>
          <a:endParaRPr lang="en-MY"/>
        </a:p>
      </dgm:t>
    </dgm:pt>
    <dgm:pt modelId="{947FA3A5-7DB0-4340-ADDC-B23E2043A9D4}" type="sibTrans" cxnId="{BC5F2EAA-EA78-4585-811B-B1B3158D9464}">
      <dgm:prSet/>
      <dgm:spPr/>
      <dgm:t>
        <a:bodyPr/>
        <a:lstStyle/>
        <a:p>
          <a:endParaRPr lang="en-MY"/>
        </a:p>
      </dgm:t>
    </dgm:pt>
    <dgm:pt modelId="{1AF5AC72-E0E7-45F9-A503-EF3B011E71E7}" type="pres">
      <dgm:prSet presAssocID="{FF0EBA37-7F90-43A6-8EE2-74B47752A0A7}" presName="Name0" presStyleCnt="0">
        <dgm:presLayoutVars>
          <dgm:dir/>
          <dgm:resizeHandles/>
        </dgm:presLayoutVars>
      </dgm:prSet>
      <dgm:spPr/>
    </dgm:pt>
    <dgm:pt modelId="{D2604791-13A7-4C5E-8508-EE5F1E0ED0CE}" type="pres">
      <dgm:prSet presAssocID="{65CEA90F-510E-4FF1-9BD1-8C4EBD7A5079}" presName="composite" presStyleCnt="0"/>
      <dgm:spPr/>
    </dgm:pt>
    <dgm:pt modelId="{3783D559-AA6A-4D99-9325-D4B9EE01D275}" type="pres">
      <dgm:prSet presAssocID="{65CEA90F-510E-4FF1-9BD1-8C4EBD7A5079}" presName="rect1" presStyleLbl="bgImgPlace1" presStyleIdx="0" presStyleCnt="3" custLinFactNeighborY="2342"/>
      <dgm:spPr>
        <a:blipFill rotWithShape="1">
          <a:blip xmlns:r="http://schemas.openxmlformats.org/officeDocument/2006/relationships" r:embed="rId1"/>
          <a:srcRect/>
          <a:stretch>
            <a:fillRect l="-14000" r="-14000"/>
          </a:stretch>
        </a:blipFill>
      </dgm:spPr>
    </dgm:pt>
    <dgm:pt modelId="{9DF3CF28-EBA3-4082-9F80-5E35097AEAC1}" type="pres">
      <dgm:prSet presAssocID="{65CEA90F-510E-4FF1-9BD1-8C4EBD7A5079}" presName="rect2" presStyleLbl="node1" presStyleIdx="0" presStyleCnt="3" custLinFactNeighborX="-32849" custLinFactNeighborY="-52781">
        <dgm:presLayoutVars>
          <dgm:bulletEnabled val="1"/>
        </dgm:presLayoutVars>
      </dgm:prSet>
      <dgm:spPr/>
    </dgm:pt>
    <dgm:pt modelId="{C10428F2-1D90-4EDF-91CB-4B17D8C00856}" type="pres">
      <dgm:prSet presAssocID="{A1134A63-5F12-46BE-88A7-A86A5F988087}" presName="sibTrans" presStyleCnt="0"/>
      <dgm:spPr/>
    </dgm:pt>
    <dgm:pt modelId="{DAF5BD1E-B745-43ED-A4D4-968B33EB595A}" type="pres">
      <dgm:prSet presAssocID="{308BBA26-FE69-4CFA-A24C-876A0182619F}" presName="composite" presStyleCnt="0"/>
      <dgm:spPr/>
    </dgm:pt>
    <dgm:pt modelId="{1DAC808F-BD5A-4206-83BE-063EA9D686F2}" type="pres">
      <dgm:prSet presAssocID="{308BBA26-FE69-4CFA-A24C-876A0182619F}" presName="rect1" presStyleLbl="bgImgPlace1" presStyleIdx="1" presStyleCnt="3" custLinFactY="18120" custLinFactNeighborX="-77569" custLinFactNeighborY="100000"/>
      <dgm:spPr>
        <a:blipFill rotWithShape="1">
          <a:blip xmlns:r="http://schemas.openxmlformats.org/officeDocument/2006/relationships" r:embed="rId2"/>
          <a:srcRect/>
          <a:stretch>
            <a:fillRect l="-17000" r="-17000"/>
          </a:stretch>
        </a:blipFill>
      </dgm:spPr>
    </dgm:pt>
    <dgm:pt modelId="{61364134-04E2-40F0-85F5-9B3D2061DC36}" type="pres">
      <dgm:prSet presAssocID="{308BBA26-FE69-4CFA-A24C-876A0182619F}" presName="rect2" presStyleLbl="node1" presStyleIdx="1" presStyleCnt="3" custLinFactNeighborX="15250" custLinFactNeighborY="-64959">
        <dgm:presLayoutVars>
          <dgm:bulletEnabled val="1"/>
        </dgm:presLayoutVars>
      </dgm:prSet>
      <dgm:spPr/>
    </dgm:pt>
    <dgm:pt modelId="{96A201D9-028F-43F7-BA35-BE0E13723047}" type="pres">
      <dgm:prSet presAssocID="{7F6F88B1-3539-438C-B867-FDB77868AEF4}" presName="sibTrans" presStyleCnt="0"/>
      <dgm:spPr/>
    </dgm:pt>
    <dgm:pt modelId="{7605AE4B-2C69-425A-B6A2-732634C90928}" type="pres">
      <dgm:prSet presAssocID="{5CFC693C-BCF0-4467-A066-1D8A73B89FB3}" presName="composite" presStyleCnt="0"/>
      <dgm:spPr/>
    </dgm:pt>
    <dgm:pt modelId="{282E316F-C98A-436D-AC00-9C20CB2C8073}" type="pres">
      <dgm:prSet presAssocID="{5CFC693C-BCF0-4467-A066-1D8A73B89FB3}" presName="rect1" presStyleLbl="bgImgPlace1" presStyleIdx="2" presStyleCnt="3" custLinFactY="-34241" custLinFactNeighborX="98551" custLinFactNeighborY="-100000"/>
      <dgm:spPr>
        <a:blipFill rotWithShape="1">
          <a:blip xmlns:r="http://schemas.openxmlformats.org/officeDocument/2006/relationships" r:embed="rId3"/>
          <a:srcRect/>
          <a:stretch>
            <a:fillRect l="-4000" r="-4000"/>
          </a:stretch>
        </a:blipFill>
      </dgm:spPr>
    </dgm:pt>
    <dgm:pt modelId="{F41DE943-BF21-40A6-9998-EFC6E146145F}" type="pres">
      <dgm:prSet presAssocID="{5CFC693C-BCF0-4467-A066-1D8A73B89FB3}" presName="rect2" presStyleLbl="node1" presStyleIdx="2" presStyleCnt="3" custLinFactNeighborX="-29329" custLinFactNeighborY="-68044">
        <dgm:presLayoutVars>
          <dgm:bulletEnabled val="1"/>
        </dgm:presLayoutVars>
      </dgm:prSet>
      <dgm:spPr/>
    </dgm:pt>
  </dgm:ptLst>
  <dgm:cxnLst>
    <dgm:cxn modelId="{698F9D0B-001D-450F-B501-A3859FB2CEF6}" type="presOf" srcId="{65CEA90F-510E-4FF1-9BD1-8C4EBD7A5079}" destId="{9DF3CF28-EBA3-4082-9F80-5E35097AEAC1}" srcOrd="0" destOrd="0" presId="urn:microsoft.com/office/officeart/2008/layout/BendingPictureBlocks"/>
    <dgm:cxn modelId="{576B7A29-D0E3-4B74-98CC-B963EA2537C8}" srcId="{FF0EBA37-7F90-43A6-8EE2-74B47752A0A7}" destId="{65CEA90F-510E-4FF1-9BD1-8C4EBD7A5079}" srcOrd="0" destOrd="0" parTransId="{B7E2CC55-AEBA-4B3F-86A9-0024DDD0DA92}" sibTransId="{A1134A63-5F12-46BE-88A7-A86A5F988087}"/>
    <dgm:cxn modelId="{DC9EA32F-0AB9-4EC9-B4FC-BF1918362F0B}" type="presOf" srcId="{FF0EBA37-7F90-43A6-8EE2-74B47752A0A7}" destId="{1AF5AC72-E0E7-45F9-A503-EF3B011E71E7}" srcOrd="0" destOrd="0" presId="urn:microsoft.com/office/officeart/2008/layout/BendingPictureBlocks"/>
    <dgm:cxn modelId="{84D61754-3300-44D1-BEAC-663C285A3F0B}" type="presOf" srcId="{5CFC693C-BCF0-4467-A066-1D8A73B89FB3}" destId="{F41DE943-BF21-40A6-9998-EFC6E146145F}" srcOrd="0" destOrd="0" presId="urn:microsoft.com/office/officeart/2008/layout/BendingPictureBlocks"/>
    <dgm:cxn modelId="{BC5F2EAA-EA78-4585-811B-B1B3158D9464}" srcId="{FF0EBA37-7F90-43A6-8EE2-74B47752A0A7}" destId="{5CFC693C-BCF0-4467-A066-1D8A73B89FB3}" srcOrd="2" destOrd="0" parTransId="{73CE5CEE-CC47-4BBD-A3E7-6B7F47C4460F}" sibTransId="{947FA3A5-7DB0-4340-ADDC-B23E2043A9D4}"/>
    <dgm:cxn modelId="{19DA81B4-527D-4D72-B1CA-8722B7BF94E3}" type="presOf" srcId="{308BBA26-FE69-4CFA-A24C-876A0182619F}" destId="{61364134-04E2-40F0-85F5-9B3D2061DC36}" srcOrd="0" destOrd="0" presId="urn:microsoft.com/office/officeart/2008/layout/BendingPictureBlocks"/>
    <dgm:cxn modelId="{BBDAC2DA-7B82-4607-B340-6C33A4D8F1B1}" srcId="{FF0EBA37-7F90-43A6-8EE2-74B47752A0A7}" destId="{308BBA26-FE69-4CFA-A24C-876A0182619F}" srcOrd="1" destOrd="0" parTransId="{65A19739-6FC6-4A25-89A9-A503821BD39D}" sibTransId="{7F6F88B1-3539-438C-B867-FDB77868AEF4}"/>
    <dgm:cxn modelId="{81D9C381-A760-4875-BB79-EB4A4C59B498}" type="presParOf" srcId="{1AF5AC72-E0E7-45F9-A503-EF3B011E71E7}" destId="{D2604791-13A7-4C5E-8508-EE5F1E0ED0CE}" srcOrd="0" destOrd="0" presId="urn:microsoft.com/office/officeart/2008/layout/BendingPictureBlocks"/>
    <dgm:cxn modelId="{B12E242C-5180-4F56-9977-1A805D27C77B}" type="presParOf" srcId="{D2604791-13A7-4C5E-8508-EE5F1E0ED0CE}" destId="{3783D559-AA6A-4D99-9325-D4B9EE01D275}" srcOrd="0" destOrd="0" presId="urn:microsoft.com/office/officeart/2008/layout/BendingPictureBlocks"/>
    <dgm:cxn modelId="{B7D2B5C6-98B7-4545-8C73-17D12192D89D}" type="presParOf" srcId="{D2604791-13A7-4C5E-8508-EE5F1E0ED0CE}" destId="{9DF3CF28-EBA3-4082-9F80-5E35097AEAC1}" srcOrd="1" destOrd="0" presId="urn:microsoft.com/office/officeart/2008/layout/BendingPictureBlocks"/>
    <dgm:cxn modelId="{189763DA-51DE-468F-A0D8-BDB37A814662}" type="presParOf" srcId="{1AF5AC72-E0E7-45F9-A503-EF3B011E71E7}" destId="{C10428F2-1D90-4EDF-91CB-4B17D8C00856}" srcOrd="1" destOrd="0" presId="urn:microsoft.com/office/officeart/2008/layout/BendingPictureBlocks"/>
    <dgm:cxn modelId="{2D2ECF15-BD10-4899-859E-FD8E5A0F8196}" type="presParOf" srcId="{1AF5AC72-E0E7-45F9-A503-EF3B011E71E7}" destId="{DAF5BD1E-B745-43ED-A4D4-968B33EB595A}" srcOrd="2" destOrd="0" presId="urn:microsoft.com/office/officeart/2008/layout/BendingPictureBlocks"/>
    <dgm:cxn modelId="{EE3F3B20-D093-408F-AC80-05A8614F2233}" type="presParOf" srcId="{DAF5BD1E-B745-43ED-A4D4-968B33EB595A}" destId="{1DAC808F-BD5A-4206-83BE-063EA9D686F2}" srcOrd="0" destOrd="0" presId="urn:microsoft.com/office/officeart/2008/layout/BendingPictureBlocks"/>
    <dgm:cxn modelId="{01A7CEEB-8564-4D6D-8596-FCFACB718E48}" type="presParOf" srcId="{DAF5BD1E-B745-43ED-A4D4-968B33EB595A}" destId="{61364134-04E2-40F0-85F5-9B3D2061DC36}" srcOrd="1" destOrd="0" presId="urn:microsoft.com/office/officeart/2008/layout/BendingPictureBlocks"/>
    <dgm:cxn modelId="{B9A692E7-04A7-492D-B91B-D897DF28A6BF}" type="presParOf" srcId="{1AF5AC72-E0E7-45F9-A503-EF3B011E71E7}" destId="{96A201D9-028F-43F7-BA35-BE0E13723047}" srcOrd="3" destOrd="0" presId="urn:microsoft.com/office/officeart/2008/layout/BendingPictureBlocks"/>
    <dgm:cxn modelId="{FC83D778-237A-4AE6-B4DB-74F92E61C24D}" type="presParOf" srcId="{1AF5AC72-E0E7-45F9-A503-EF3B011E71E7}" destId="{7605AE4B-2C69-425A-B6A2-732634C90928}" srcOrd="4" destOrd="0" presId="urn:microsoft.com/office/officeart/2008/layout/BendingPictureBlocks"/>
    <dgm:cxn modelId="{A894AC1E-E491-46B3-81EA-94F22F600743}" type="presParOf" srcId="{7605AE4B-2C69-425A-B6A2-732634C90928}" destId="{282E316F-C98A-436D-AC00-9C20CB2C8073}" srcOrd="0" destOrd="0" presId="urn:microsoft.com/office/officeart/2008/layout/BendingPictureBlocks"/>
    <dgm:cxn modelId="{D8988071-91AA-4BC1-BD2E-287E985CFC77}" type="presParOf" srcId="{7605AE4B-2C69-425A-B6A2-732634C90928}" destId="{F41DE943-BF21-40A6-9998-EFC6E146145F}" srcOrd="1" destOrd="0" presId="urn:microsoft.com/office/officeart/2008/layout/BendingPictureBlock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0B7CA2E6-3D6C-401F-9243-0A2917BAF61C}" type="doc">
      <dgm:prSet loTypeId="urn:microsoft.com/office/officeart/2011/layout/RadialPictureList" loCatId="picture" qsTypeId="urn:microsoft.com/office/officeart/2005/8/quickstyle/simple1" qsCatId="simple" csTypeId="urn:microsoft.com/office/officeart/2005/8/colors/accent1_2" csCatId="accent1" phldr="1"/>
      <dgm:spPr/>
      <dgm:t>
        <a:bodyPr/>
        <a:lstStyle/>
        <a:p>
          <a:endParaRPr lang="en-MY"/>
        </a:p>
      </dgm:t>
    </dgm:pt>
    <dgm:pt modelId="{9345B7FA-F327-4E1C-933F-F846692C3A17}">
      <dgm:prSet phldrT="[Text]"/>
      <dgm:spPr/>
      <dgm:t>
        <a:bodyPr/>
        <a:lstStyle/>
        <a:p>
          <a:r>
            <a:rPr lang="en-MY" dirty="0"/>
            <a:t>FALSAFAH</a:t>
          </a:r>
        </a:p>
      </dgm:t>
    </dgm:pt>
    <dgm:pt modelId="{07A4B500-9550-438E-A723-1DAEAEFBCA47}" type="parTrans" cxnId="{C4A67D7F-9A5E-4D69-8788-7DEBE5B358FD}">
      <dgm:prSet/>
      <dgm:spPr/>
      <dgm:t>
        <a:bodyPr/>
        <a:lstStyle/>
        <a:p>
          <a:endParaRPr lang="en-MY"/>
        </a:p>
      </dgm:t>
    </dgm:pt>
    <dgm:pt modelId="{A9F70069-BE8A-49E9-B7E1-6A6E728F1368}" type="sibTrans" cxnId="{C4A67D7F-9A5E-4D69-8788-7DEBE5B358FD}">
      <dgm:prSet/>
      <dgm:spPr/>
      <dgm:t>
        <a:bodyPr/>
        <a:lstStyle/>
        <a:p>
          <a:endParaRPr lang="en-MY"/>
        </a:p>
      </dgm:t>
    </dgm:pt>
    <dgm:pt modelId="{D2DF9EDC-463F-482A-8C72-A0B6EBB20B5A}">
      <dgm:prSet phldrT="[Text]"/>
      <dgm:spPr/>
      <dgm:t>
        <a:bodyPr/>
        <a:lstStyle/>
        <a:p>
          <a:r>
            <a:rPr lang="en-MY" dirty="0"/>
            <a:t>HERODOTUS</a:t>
          </a:r>
        </a:p>
      </dgm:t>
    </dgm:pt>
    <dgm:pt modelId="{276AA8B0-0C04-4808-99A9-31875F791B1B}" type="parTrans" cxnId="{257414AC-BBB0-4D82-B74B-47D41979D51B}">
      <dgm:prSet/>
      <dgm:spPr/>
      <dgm:t>
        <a:bodyPr/>
        <a:lstStyle/>
        <a:p>
          <a:endParaRPr lang="en-MY"/>
        </a:p>
      </dgm:t>
    </dgm:pt>
    <dgm:pt modelId="{52BA7765-955B-499D-B46B-B15CEEE0FB5A}" type="sibTrans" cxnId="{257414AC-BBB0-4D82-B74B-47D41979D51B}">
      <dgm:prSet/>
      <dgm:spPr/>
      <dgm:t>
        <a:bodyPr/>
        <a:lstStyle/>
        <a:p>
          <a:endParaRPr lang="en-MY"/>
        </a:p>
      </dgm:t>
    </dgm:pt>
    <dgm:pt modelId="{C53674E9-2604-471E-A358-1EC17281915C}">
      <dgm:prSet phldrT="[Text]"/>
      <dgm:spPr/>
      <dgm:t>
        <a:bodyPr/>
        <a:lstStyle/>
        <a:p>
          <a:r>
            <a:rPr lang="en-MY" dirty="0"/>
            <a:t>PLATO</a:t>
          </a:r>
        </a:p>
      </dgm:t>
    </dgm:pt>
    <dgm:pt modelId="{D1BA75A5-5A04-415E-ADAB-3BB0C7063D0D}" type="parTrans" cxnId="{110E4991-6BB3-4B65-8A49-BB89EC7FBC4C}">
      <dgm:prSet/>
      <dgm:spPr/>
      <dgm:t>
        <a:bodyPr/>
        <a:lstStyle/>
        <a:p>
          <a:endParaRPr lang="en-MY"/>
        </a:p>
      </dgm:t>
    </dgm:pt>
    <dgm:pt modelId="{552EF09D-AB5A-47F8-83BC-A77C9AAB1F4C}" type="sibTrans" cxnId="{110E4991-6BB3-4B65-8A49-BB89EC7FBC4C}">
      <dgm:prSet/>
      <dgm:spPr/>
      <dgm:t>
        <a:bodyPr/>
        <a:lstStyle/>
        <a:p>
          <a:endParaRPr lang="en-MY"/>
        </a:p>
      </dgm:t>
    </dgm:pt>
    <dgm:pt modelId="{9B97276D-680F-4445-BA08-A5B7C9EC3056}">
      <dgm:prSet phldrT="[Text]"/>
      <dgm:spPr/>
      <dgm:t>
        <a:bodyPr/>
        <a:lstStyle/>
        <a:p>
          <a:r>
            <a:rPr lang="en-MY" dirty="0"/>
            <a:t>SOCTRATES</a:t>
          </a:r>
        </a:p>
      </dgm:t>
    </dgm:pt>
    <dgm:pt modelId="{63F047F3-A32B-4F8F-824A-00A10F7C53E3}" type="parTrans" cxnId="{CB0CC5FC-49D7-4E9D-BE2E-24A098755F3B}">
      <dgm:prSet/>
      <dgm:spPr/>
      <dgm:t>
        <a:bodyPr/>
        <a:lstStyle/>
        <a:p>
          <a:endParaRPr lang="en-MY"/>
        </a:p>
      </dgm:t>
    </dgm:pt>
    <dgm:pt modelId="{E07D2398-0624-4972-AED0-800D84497F24}" type="sibTrans" cxnId="{CB0CC5FC-49D7-4E9D-BE2E-24A098755F3B}">
      <dgm:prSet/>
      <dgm:spPr/>
      <dgm:t>
        <a:bodyPr/>
        <a:lstStyle/>
        <a:p>
          <a:endParaRPr lang="en-MY"/>
        </a:p>
      </dgm:t>
    </dgm:pt>
    <dgm:pt modelId="{79D85296-545A-452F-8A92-9FE65A233F2A}">
      <dgm:prSet phldrT="[Text]"/>
      <dgm:spPr/>
      <dgm:t>
        <a:bodyPr/>
        <a:lstStyle/>
        <a:p>
          <a:r>
            <a:rPr lang="en-MY" dirty="0"/>
            <a:t>ARISTOTLE</a:t>
          </a:r>
        </a:p>
      </dgm:t>
    </dgm:pt>
    <dgm:pt modelId="{39A2A7EE-7611-406E-ADFD-6ACA0322FF6B}" type="parTrans" cxnId="{951EEA6F-3EF2-4635-B63E-6C737ACA1340}">
      <dgm:prSet/>
      <dgm:spPr/>
      <dgm:t>
        <a:bodyPr/>
        <a:lstStyle/>
        <a:p>
          <a:endParaRPr lang="en-MY"/>
        </a:p>
      </dgm:t>
    </dgm:pt>
    <dgm:pt modelId="{D620DA93-802A-4FA5-B64B-BBE0C4D76016}" type="sibTrans" cxnId="{951EEA6F-3EF2-4635-B63E-6C737ACA1340}">
      <dgm:prSet/>
      <dgm:spPr/>
      <dgm:t>
        <a:bodyPr/>
        <a:lstStyle/>
        <a:p>
          <a:endParaRPr lang="en-MY"/>
        </a:p>
      </dgm:t>
    </dgm:pt>
    <dgm:pt modelId="{8133EA59-954A-4684-9DD3-3FF1BA8B45BD}" type="pres">
      <dgm:prSet presAssocID="{0B7CA2E6-3D6C-401F-9243-0A2917BAF61C}" presName="Name0" presStyleCnt="0">
        <dgm:presLayoutVars>
          <dgm:chMax val="1"/>
          <dgm:chPref val="1"/>
          <dgm:dir/>
          <dgm:resizeHandles/>
        </dgm:presLayoutVars>
      </dgm:prSet>
      <dgm:spPr/>
    </dgm:pt>
    <dgm:pt modelId="{806B621B-FAE6-4A27-B9BD-2BDA9CAD4B4A}" type="pres">
      <dgm:prSet presAssocID="{9345B7FA-F327-4E1C-933F-F846692C3A17}" presName="Parent" presStyleLbl="node1" presStyleIdx="0" presStyleCnt="2">
        <dgm:presLayoutVars>
          <dgm:chMax val="4"/>
          <dgm:chPref val="3"/>
        </dgm:presLayoutVars>
      </dgm:prSet>
      <dgm:spPr/>
    </dgm:pt>
    <dgm:pt modelId="{F9870905-D24B-4766-BF99-38098A171CED}" type="pres">
      <dgm:prSet presAssocID="{D2DF9EDC-463F-482A-8C72-A0B6EBB20B5A}" presName="Accent" presStyleLbl="node1" presStyleIdx="1" presStyleCnt="2"/>
      <dgm:spPr/>
    </dgm:pt>
    <dgm:pt modelId="{2235339B-E773-455C-A0C8-AD0C8814D7DB}" type="pres">
      <dgm:prSet presAssocID="{D2DF9EDC-463F-482A-8C72-A0B6EBB20B5A}" presName="Image1" presStyleLbl="fgImgPlace1" presStyleIdx="0" presStyleCnt="4"/>
      <dgm:spPr>
        <a:blipFill>
          <a:blip xmlns:r="http://schemas.openxmlformats.org/officeDocument/2006/relationships" r:embed="rId1"/>
          <a:srcRect/>
          <a:stretch>
            <a:fillRect t="-12000" b="-12000"/>
          </a:stretch>
        </a:blipFill>
      </dgm:spPr>
    </dgm:pt>
    <dgm:pt modelId="{4A351E6A-9866-4842-BEDE-EAF5325A6F75}" type="pres">
      <dgm:prSet presAssocID="{D2DF9EDC-463F-482A-8C72-A0B6EBB20B5A}" presName="Child1" presStyleLbl="revTx" presStyleIdx="0" presStyleCnt="4">
        <dgm:presLayoutVars>
          <dgm:chMax val="0"/>
          <dgm:chPref val="0"/>
          <dgm:bulletEnabled val="1"/>
        </dgm:presLayoutVars>
      </dgm:prSet>
      <dgm:spPr/>
    </dgm:pt>
    <dgm:pt modelId="{CA6F0A01-5F8D-4D89-864D-4BB12C1E7D60}" type="pres">
      <dgm:prSet presAssocID="{C53674E9-2604-471E-A358-1EC17281915C}" presName="Image2" presStyleCnt="0"/>
      <dgm:spPr/>
    </dgm:pt>
    <dgm:pt modelId="{FA30ACDB-391D-46D7-8998-1FBAE4553CF6}" type="pres">
      <dgm:prSet presAssocID="{C53674E9-2604-471E-A358-1EC17281915C}" presName="Image" presStyleLbl="fgImgPlace1" presStyleIdx="1" presStyleCnt="4"/>
      <dgm:spPr>
        <a:blipFill>
          <a:blip xmlns:r="http://schemas.openxmlformats.org/officeDocument/2006/relationships" r:embed="rId2">
            <a:extLst>
              <a:ext uri="{28A0092B-C50C-407E-A947-70E740481C1C}">
                <a14:useLocalDpi xmlns:a14="http://schemas.microsoft.com/office/drawing/2010/main" val="0"/>
              </a:ext>
            </a:extLst>
          </a:blip>
          <a:srcRect/>
          <a:stretch>
            <a:fillRect t="-25000" b="-25000"/>
          </a:stretch>
        </a:blipFill>
      </dgm:spPr>
    </dgm:pt>
    <dgm:pt modelId="{76CB7709-C127-45FE-A893-AC38574AD0D3}" type="pres">
      <dgm:prSet presAssocID="{C53674E9-2604-471E-A358-1EC17281915C}" presName="Child2" presStyleLbl="revTx" presStyleIdx="1" presStyleCnt="4">
        <dgm:presLayoutVars>
          <dgm:chMax val="0"/>
          <dgm:chPref val="0"/>
          <dgm:bulletEnabled val="1"/>
        </dgm:presLayoutVars>
      </dgm:prSet>
      <dgm:spPr/>
    </dgm:pt>
    <dgm:pt modelId="{963F5C8E-5666-4B77-9729-1CE969A7C642}" type="pres">
      <dgm:prSet presAssocID="{9B97276D-680F-4445-BA08-A5B7C9EC3056}" presName="Image3" presStyleCnt="0"/>
      <dgm:spPr/>
    </dgm:pt>
    <dgm:pt modelId="{BE1510D6-ACEC-4A6C-BF26-3E303C7ABAA2}" type="pres">
      <dgm:prSet presAssocID="{9B97276D-680F-4445-BA08-A5B7C9EC3056}" presName="Image" presStyleLbl="fgImgPlace1" presStyleIdx="2" presStyleCnt="4"/>
      <dgm:spPr>
        <a:blipFill>
          <a:blip xmlns:r="http://schemas.openxmlformats.org/officeDocument/2006/relationships" r:embed="rId3">
            <a:extLst>
              <a:ext uri="{28A0092B-C50C-407E-A947-70E740481C1C}">
                <a14:useLocalDpi xmlns:a14="http://schemas.microsoft.com/office/drawing/2010/main" val="0"/>
              </a:ext>
            </a:extLst>
          </a:blip>
          <a:srcRect/>
          <a:stretch>
            <a:fillRect t="-25000" b="-25000"/>
          </a:stretch>
        </a:blipFill>
      </dgm:spPr>
    </dgm:pt>
    <dgm:pt modelId="{964E6B1E-3F40-4394-8EF6-ED6962389919}" type="pres">
      <dgm:prSet presAssocID="{9B97276D-680F-4445-BA08-A5B7C9EC3056}" presName="Child3" presStyleLbl="revTx" presStyleIdx="2" presStyleCnt="4">
        <dgm:presLayoutVars>
          <dgm:chMax val="0"/>
          <dgm:chPref val="0"/>
          <dgm:bulletEnabled val="1"/>
        </dgm:presLayoutVars>
      </dgm:prSet>
      <dgm:spPr/>
    </dgm:pt>
    <dgm:pt modelId="{A9AA7A9F-2287-4F72-BA15-240EFC9B03C3}" type="pres">
      <dgm:prSet presAssocID="{79D85296-545A-452F-8A92-9FE65A233F2A}" presName="Image4" presStyleCnt="0"/>
      <dgm:spPr/>
    </dgm:pt>
    <dgm:pt modelId="{9B46CFE8-78B1-480C-8A24-1070EDCBC2B9}" type="pres">
      <dgm:prSet presAssocID="{79D85296-545A-452F-8A92-9FE65A233F2A}" presName="Image" presStyleLbl="fgImgPlace1" presStyleIdx="3" presStyleCnt="4"/>
      <dgm:spPr>
        <a:blipFill>
          <a:blip xmlns:r="http://schemas.openxmlformats.org/officeDocument/2006/relationships" r:embed="rId4">
            <a:extLst>
              <a:ext uri="{28A0092B-C50C-407E-A947-70E740481C1C}">
                <a14:useLocalDpi xmlns:a14="http://schemas.microsoft.com/office/drawing/2010/main" val="0"/>
              </a:ext>
            </a:extLst>
          </a:blip>
          <a:srcRect/>
          <a:stretch>
            <a:fillRect t="-13000" b="-13000"/>
          </a:stretch>
        </a:blipFill>
      </dgm:spPr>
    </dgm:pt>
    <dgm:pt modelId="{B348399B-5782-445A-9507-B4F7C2B8082E}" type="pres">
      <dgm:prSet presAssocID="{79D85296-545A-452F-8A92-9FE65A233F2A}" presName="Child4" presStyleLbl="revTx" presStyleIdx="3" presStyleCnt="4">
        <dgm:presLayoutVars>
          <dgm:chMax val="0"/>
          <dgm:chPref val="0"/>
          <dgm:bulletEnabled val="1"/>
        </dgm:presLayoutVars>
      </dgm:prSet>
      <dgm:spPr/>
    </dgm:pt>
  </dgm:ptLst>
  <dgm:cxnLst>
    <dgm:cxn modelId="{CDFF2A1D-093A-485F-BEB0-D8DD6BC0FE56}" type="presOf" srcId="{C53674E9-2604-471E-A358-1EC17281915C}" destId="{76CB7709-C127-45FE-A893-AC38574AD0D3}" srcOrd="0" destOrd="0" presId="urn:microsoft.com/office/officeart/2011/layout/RadialPictureList"/>
    <dgm:cxn modelId="{53560346-C6BA-406E-A6B0-D6BF124A4D57}" type="presOf" srcId="{9B97276D-680F-4445-BA08-A5B7C9EC3056}" destId="{964E6B1E-3F40-4394-8EF6-ED6962389919}" srcOrd="0" destOrd="0" presId="urn:microsoft.com/office/officeart/2011/layout/RadialPictureList"/>
    <dgm:cxn modelId="{951EEA6F-3EF2-4635-B63E-6C737ACA1340}" srcId="{9345B7FA-F327-4E1C-933F-F846692C3A17}" destId="{79D85296-545A-452F-8A92-9FE65A233F2A}" srcOrd="3" destOrd="0" parTransId="{39A2A7EE-7611-406E-ADFD-6ACA0322FF6B}" sibTransId="{D620DA93-802A-4FA5-B64B-BBE0C4D76016}"/>
    <dgm:cxn modelId="{563CD671-AD55-4896-8EA2-0FAACD1C5A3E}" type="presOf" srcId="{9345B7FA-F327-4E1C-933F-F846692C3A17}" destId="{806B621B-FAE6-4A27-B9BD-2BDA9CAD4B4A}" srcOrd="0" destOrd="0" presId="urn:microsoft.com/office/officeart/2011/layout/RadialPictureList"/>
    <dgm:cxn modelId="{DD473777-B713-4B24-BC44-7C51FE5F6EF6}" type="presOf" srcId="{D2DF9EDC-463F-482A-8C72-A0B6EBB20B5A}" destId="{4A351E6A-9866-4842-BEDE-EAF5325A6F75}" srcOrd="0" destOrd="0" presId="urn:microsoft.com/office/officeart/2011/layout/RadialPictureList"/>
    <dgm:cxn modelId="{C4A67D7F-9A5E-4D69-8788-7DEBE5B358FD}" srcId="{0B7CA2E6-3D6C-401F-9243-0A2917BAF61C}" destId="{9345B7FA-F327-4E1C-933F-F846692C3A17}" srcOrd="0" destOrd="0" parTransId="{07A4B500-9550-438E-A723-1DAEAEFBCA47}" sibTransId="{A9F70069-BE8A-49E9-B7E1-6A6E728F1368}"/>
    <dgm:cxn modelId="{110E4991-6BB3-4B65-8A49-BB89EC7FBC4C}" srcId="{9345B7FA-F327-4E1C-933F-F846692C3A17}" destId="{C53674E9-2604-471E-A358-1EC17281915C}" srcOrd="1" destOrd="0" parTransId="{D1BA75A5-5A04-415E-ADAB-3BB0C7063D0D}" sibTransId="{552EF09D-AB5A-47F8-83BC-A77C9AAB1F4C}"/>
    <dgm:cxn modelId="{257414AC-BBB0-4D82-B74B-47D41979D51B}" srcId="{9345B7FA-F327-4E1C-933F-F846692C3A17}" destId="{D2DF9EDC-463F-482A-8C72-A0B6EBB20B5A}" srcOrd="0" destOrd="0" parTransId="{276AA8B0-0C04-4808-99A9-31875F791B1B}" sibTransId="{52BA7765-955B-499D-B46B-B15CEEE0FB5A}"/>
    <dgm:cxn modelId="{555AD3CB-B564-450D-A930-8226E809CC9F}" type="presOf" srcId="{79D85296-545A-452F-8A92-9FE65A233F2A}" destId="{B348399B-5782-445A-9507-B4F7C2B8082E}" srcOrd="0" destOrd="0" presId="urn:microsoft.com/office/officeart/2011/layout/RadialPictureList"/>
    <dgm:cxn modelId="{52877DE2-BBBA-4785-BA13-47A6B41D0402}" type="presOf" srcId="{0B7CA2E6-3D6C-401F-9243-0A2917BAF61C}" destId="{8133EA59-954A-4684-9DD3-3FF1BA8B45BD}" srcOrd="0" destOrd="0" presId="urn:microsoft.com/office/officeart/2011/layout/RadialPictureList"/>
    <dgm:cxn modelId="{CB0CC5FC-49D7-4E9D-BE2E-24A098755F3B}" srcId="{9345B7FA-F327-4E1C-933F-F846692C3A17}" destId="{9B97276D-680F-4445-BA08-A5B7C9EC3056}" srcOrd="2" destOrd="0" parTransId="{63F047F3-A32B-4F8F-824A-00A10F7C53E3}" sibTransId="{E07D2398-0624-4972-AED0-800D84497F24}"/>
    <dgm:cxn modelId="{A159FF01-89D1-4C4C-8AE9-D366D8D76F81}" type="presParOf" srcId="{8133EA59-954A-4684-9DD3-3FF1BA8B45BD}" destId="{806B621B-FAE6-4A27-B9BD-2BDA9CAD4B4A}" srcOrd="0" destOrd="0" presId="urn:microsoft.com/office/officeart/2011/layout/RadialPictureList"/>
    <dgm:cxn modelId="{69B03B49-93F2-4BDF-B818-E846A66DC6EA}" type="presParOf" srcId="{8133EA59-954A-4684-9DD3-3FF1BA8B45BD}" destId="{F9870905-D24B-4766-BF99-38098A171CED}" srcOrd="1" destOrd="0" presId="urn:microsoft.com/office/officeart/2011/layout/RadialPictureList"/>
    <dgm:cxn modelId="{EDE0259E-D502-415A-A327-488D271ACEBE}" type="presParOf" srcId="{8133EA59-954A-4684-9DD3-3FF1BA8B45BD}" destId="{2235339B-E773-455C-A0C8-AD0C8814D7DB}" srcOrd="2" destOrd="0" presId="urn:microsoft.com/office/officeart/2011/layout/RadialPictureList"/>
    <dgm:cxn modelId="{F20BBFFF-3ED8-47E8-9724-C504195BB027}" type="presParOf" srcId="{8133EA59-954A-4684-9DD3-3FF1BA8B45BD}" destId="{4A351E6A-9866-4842-BEDE-EAF5325A6F75}" srcOrd="3" destOrd="0" presId="urn:microsoft.com/office/officeart/2011/layout/RadialPictureList"/>
    <dgm:cxn modelId="{981D798A-DCB8-4E6E-9327-6DC5BD6F8C93}" type="presParOf" srcId="{8133EA59-954A-4684-9DD3-3FF1BA8B45BD}" destId="{CA6F0A01-5F8D-4D89-864D-4BB12C1E7D60}" srcOrd="4" destOrd="0" presId="urn:microsoft.com/office/officeart/2011/layout/RadialPictureList"/>
    <dgm:cxn modelId="{AF09DFFE-251A-414A-AE64-46B028BF0F36}" type="presParOf" srcId="{CA6F0A01-5F8D-4D89-864D-4BB12C1E7D60}" destId="{FA30ACDB-391D-46D7-8998-1FBAE4553CF6}" srcOrd="0" destOrd="0" presId="urn:microsoft.com/office/officeart/2011/layout/RadialPictureList"/>
    <dgm:cxn modelId="{A29C610F-8E83-411A-893F-D91EB2D61220}" type="presParOf" srcId="{8133EA59-954A-4684-9DD3-3FF1BA8B45BD}" destId="{76CB7709-C127-45FE-A893-AC38574AD0D3}" srcOrd="5" destOrd="0" presId="urn:microsoft.com/office/officeart/2011/layout/RadialPictureList"/>
    <dgm:cxn modelId="{42E70564-0502-4A01-92A0-FD36F96FABCC}" type="presParOf" srcId="{8133EA59-954A-4684-9DD3-3FF1BA8B45BD}" destId="{963F5C8E-5666-4B77-9729-1CE969A7C642}" srcOrd="6" destOrd="0" presId="urn:microsoft.com/office/officeart/2011/layout/RadialPictureList"/>
    <dgm:cxn modelId="{E956AC99-CDF0-487F-ACE9-3F0EA48A25D2}" type="presParOf" srcId="{963F5C8E-5666-4B77-9729-1CE969A7C642}" destId="{BE1510D6-ACEC-4A6C-BF26-3E303C7ABAA2}" srcOrd="0" destOrd="0" presId="urn:microsoft.com/office/officeart/2011/layout/RadialPictureList"/>
    <dgm:cxn modelId="{58D85632-8C47-4B94-9EEF-0ED62A094380}" type="presParOf" srcId="{8133EA59-954A-4684-9DD3-3FF1BA8B45BD}" destId="{964E6B1E-3F40-4394-8EF6-ED6962389919}" srcOrd="7" destOrd="0" presId="urn:microsoft.com/office/officeart/2011/layout/RadialPictureList"/>
    <dgm:cxn modelId="{E1492112-F26C-49D7-A818-6554E66A4219}" type="presParOf" srcId="{8133EA59-954A-4684-9DD3-3FF1BA8B45BD}" destId="{A9AA7A9F-2287-4F72-BA15-240EFC9B03C3}" srcOrd="8" destOrd="0" presId="urn:microsoft.com/office/officeart/2011/layout/RadialPictureList"/>
    <dgm:cxn modelId="{49DF69D1-2836-4269-A80D-0D765D0B17EE}" type="presParOf" srcId="{A9AA7A9F-2287-4F72-BA15-240EFC9B03C3}" destId="{9B46CFE8-78B1-480C-8A24-1070EDCBC2B9}" srcOrd="0" destOrd="0" presId="urn:microsoft.com/office/officeart/2011/layout/RadialPictureList"/>
    <dgm:cxn modelId="{58A1872B-E009-4FFB-A1DF-E54D7986D261}" type="presParOf" srcId="{8133EA59-954A-4684-9DD3-3FF1BA8B45BD}" destId="{B348399B-5782-445A-9507-B4F7C2B8082E}" srcOrd="9" destOrd="0" presId="urn:microsoft.com/office/officeart/2011/layout/RadialPictur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A9F7E277-1572-4CB5-8261-A51C4921B3E1}" type="doc">
      <dgm:prSet loTypeId="urn:microsoft.com/office/officeart/2008/layout/AlternatingPictureCircles" loCatId="picture" qsTypeId="urn:microsoft.com/office/officeart/2005/8/quickstyle/simple1" qsCatId="simple" csTypeId="urn:microsoft.com/office/officeart/2005/8/colors/accent1_2" csCatId="accent1" phldr="1"/>
      <dgm:spPr/>
      <dgm:t>
        <a:bodyPr/>
        <a:lstStyle/>
        <a:p>
          <a:endParaRPr lang="en-MY"/>
        </a:p>
      </dgm:t>
    </dgm:pt>
    <dgm:pt modelId="{8FFAF094-8FDB-4E6C-8743-4F61F6FFE1AB}">
      <dgm:prSet phldrT="[Text]"/>
      <dgm:spPr/>
      <dgm:t>
        <a:bodyPr/>
        <a:lstStyle/>
        <a:p>
          <a:r>
            <a:rPr lang="en-MY" dirty="0"/>
            <a:t>CONFUCIUS</a:t>
          </a:r>
        </a:p>
      </dgm:t>
    </dgm:pt>
    <dgm:pt modelId="{4E0B2537-A423-4D58-8228-6D6AA4BEED64}" type="parTrans" cxnId="{C1B7E253-0175-4C49-9887-E9317E71F402}">
      <dgm:prSet/>
      <dgm:spPr/>
      <dgm:t>
        <a:bodyPr/>
        <a:lstStyle/>
        <a:p>
          <a:endParaRPr lang="en-MY"/>
        </a:p>
      </dgm:t>
    </dgm:pt>
    <dgm:pt modelId="{7FB04EE5-C4D6-42CF-B26B-81C675F1E23D}" type="sibTrans" cxnId="{C1B7E253-0175-4C49-9887-E9317E71F402}">
      <dgm:prSet/>
      <dgm:spPr/>
      <dgm:t>
        <a:bodyPr/>
        <a:lstStyle/>
        <a:p>
          <a:endParaRPr lang="en-MY"/>
        </a:p>
      </dgm:t>
    </dgm:pt>
    <dgm:pt modelId="{8F6FCF3B-B236-4F8E-9E5D-B3F592002A13}">
      <dgm:prSet phldrT="[Text]"/>
      <dgm:spPr/>
      <dgm:t>
        <a:bodyPr/>
        <a:lstStyle/>
        <a:p>
          <a:r>
            <a:rPr lang="en-MY" dirty="0"/>
            <a:t>LAO TZU</a:t>
          </a:r>
        </a:p>
      </dgm:t>
    </dgm:pt>
    <dgm:pt modelId="{F0FC07C6-20BC-471F-879F-F54524AD0DE4}" type="parTrans" cxnId="{F97F7413-B0F8-4407-9827-18C2B5CA3AB7}">
      <dgm:prSet/>
      <dgm:spPr/>
      <dgm:t>
        <a:bodyPr/>
        <a:lstStyle/>
        <a:p>
          <a:endParaRPr lang="en-MY"/>
        </a:p>
      </dgm:t>
    </dgm:pt>
    <dgm:pt modelId="{56C54624-09FC-460A-BF4B-56F80B3A43FB}" type="sibTrans" cxnId="{F97F7413-B0F8-4407-9827-18C2B5CA3AB7}">
      <dgm:prSet/>
      <dgm:spPr/>
      <dgm:t>
        <a:bodyPr/>
        <a:lstStyle/>
        <a:p>
          <a:endParaRPr lang="en-MY"/>
        </a:p>
      </dgm:t>
    </dgm:pt>
    <dgm:pt modelId="{039F197B-6B9D-479B-9F33-088DE63FDE73}">
      <dgm:prSet phldrT="[Text]"/>
      <dgm:spPr/>
      <dgm:t>
        <a:bodyPr/>
        <a:lstStyle/>
        <a:p>
          <a:r>
            <a:rPr lang="en-MY" dirty="0"/>
            <a:t>MO TZU</a:t>
          </a:r>
        </a:p>
      </dgm:t>
    </dgm:pt>
    <dgm:pt modelId="{5C9952E2-53D1-4061-9F01-D068FFE9F3FA}" type="parTrans" cxnId="{91BA79E2-70F9-480E-82DB-922769B07E35}">
      <dgm:prSet/>
      <dgm:spPr/>
      <dgm:t>
        <a:bodyPr/>
        <a:lstStyle/>
        <a:p>
          <a:endParaRPr lang="en-MY"/>
        </a:p>
      </dgm:t>
    </dgm:pt>
    <dgm:pt modelId="{E84F9E01-8548-45CC-9C7B-2FD9B843AC58}" type="sibTrans" cxnId="{91BA79E2-70F9-480E-82DB-922769B07E35}">
      <dgm:prSet/>
      <dgm:spPr/>
      <dgm:t>
        <a:bodyPr/>
        <a:lstStyle/>
        <a:p>
          <a:endParaRPr lang="en-MY"/>
        </a:p>
      </dgm:t>
    </dgm:pt>
    <dgm:pt modelId="{59C9F540-7603-409A-A007-83613D9C0DFA}" type="pres">
      <dgm:prSet presAssocID="{A9F7E277-1572-4CB5-8261-A51C4921B3E1}" presName="Name0" presStyleCnt="0">
        <dgm:presLayoutVars>
          <dgm:chMax/>
          <dgm:chPref/>
          <dgm:dir/>
        </dgm:presLayoutVars>
      </dgm:prSet>
      <dgm:spPr/>
    </dgm:pt>
    <dgm:pt modelId="{CF988488-D92C-43FD-9CAE-DEA51A69F99C}" type="pres">
      <dgm:prSet presAssocID="{8FFAF094-8FDB-4E6C-8743-4F61F6FFE1AB}" presName="composite" presStyleCnt="0"/>
      <dgm:spPr/>
    </dgm:pt>
    <dgm:pt modelId="{AC093643-5CA5-41F2-AE9C-7B1096EB83FA}" type="pres">
      <dgm:prSet presAssocID="{8FFAF094-8FDB-4E6C-8743-4F61F6FFE1AB}" presName="Accent" presStyleLbl="alignNode1" presStyleIdx="0" presStyleCnt="5">
        <dgm:presLayoutVars>
          <dgm:chMax val="0"/>
          <dgm:chPref val="0"/>
        </dgm:presLayoutVars>
      </dgm:prSet>
      <dgm:spPr/>
    </dgm:pt>
    <dgm:pt modelId="{E17FE09D-AE9C-4A33-8B23-106627CBF45B}" type="pres">
      <dgm:prSet presAssocID="{8FFAF094-8FDB-4E6C-8743-4F61F6FFE1AB}" presName="Image" presStyleLbl="bgImgPlace1" presStyleIdx="0" presStyleCnt="3">
        <dgm:presLayoutVars>
          <dgm:chMax val="0"/>
          <dgm:chPref val="0"/>
          <dgm:bulletEnabled val="1"/>
        </dgm:presLayoutVars>
      </dgm:prSet>
      <dgm:spPr>
        <a:blipFill>
          <a:blip xmlns:r="http://schemas.openxmlformats.org/officeDocument/2006/relationships" r:embed="rId1">
            <a:extLst>
              <a:ext uri="{28A0092B-C50C-407E-A947-70E740481C1C}">
                <a14:useLocalDpi xmlns:a14="http://schemas.microsoft.com/office/drawing/2010/main" val="0"/>
              </a:ext>
            </a:extLst>
          </a:blip>
          <a:srcRect/>
          <a:stretch>
            <a:fillRect t="-16000" b="-16000"/>
          </a:stretch>
        </a:blipFill>
      </dgm:spPr>
    </dgm:pt>
    <dgm:pt modelId="{8BF37F1C-A7C8-42A1-AE58-A6E120097421}" type="pres">
      <dgm:prSet presAssocID="{8FFAF094-8FDB-4E6C-8743-4F61F6FFE1AB}" presName="Parent" presStyleLbl="fgAccFollowNode1" presStyleIdx="0" presStyleCnt="3">
        <dgm:presLayoutVars>
          <dgm:chMax val="0"/>
          <dgm:chPref val="0"/>
          <dgm:bulletEnabled val="1"/>
        </dgm:presLayoutVars>
      </dgm:prSet>
      <dgm:spPr/>
    </dgm:pt>
    <dgm:pt modelId="{F84CEA55-380C-4164-81E2-B84573F009B1}" type="pres">
      <dgm:prSet presAssocID="{8FFAF094-8FDB-4E6C-8743-4F61F6FFE1AB}" presName="Space" presStyleCnt="0">
        <dgm:presLayoutVars>
          <dgm:chMax val="0"/>
          <dgm:chPref val="0"/>
        </dgm:presLayoutVars>
      </dgm:prSet>
      <dgm:spPr/>
    </dgm:pt>
    <dgm:pt modelId="{49076FED-507A-405C-A79B-B5773D76F1D6}" type="pres">
      <dgm:prSet presAssocID="{7FB04EE5-C4D6-42CF-B26B-81C675F1E23D}" presName="ConnectorComposite" presStyleCnt="0"/>
      <dgm:spPr/>
    </dgm:pt>
    <dgm:pt modelId="{ED24F811-9247-400C-B42F-F6373427A610}" type="pres">
      <dgm:prSet presAssocID="{7FB04EE5-C4D6-42CF-B26B-81C675F1E23D}" presName="TopSpacing" presStyleCnt="0"/>
      <dgm:spPr/>
    </dgm:pt>
    <dgm:pt modelId="{FE86CA63-920A-4FA6-9D17-D4B0802F199A}" type="pres">
      <dgm:prSet presAssocID="{7FB04EE5-C4D6-42CF-B26B-81C675F1E23D}" presName="Connector" presStyleLbl="alignNode1" presStyleIdx="1" presStyleCnt="5"/>
      <dgm:spPr/>
    </dgm:pt>
    <dgm:pt modelId="{36ABEBED-DED4-40BA-B1AA-F2884388D4DC}" type="pres">
      <dgm:prSet presAssocID="{7FB04EE5-C4D6-42CF-B26B-81C675F1E23D}" presName="BottomSpacing" presStyleCnt="0"/>
      <dgm:spPr/>
    </dgm:pt>
    <dgm:pt modelId="{67BC13B4-5D90-4165-8766-B0E65F5983FD}" type="pres">
      <dgm:prSet presAssocID="{8F6FCF3B-B236-4F8E-9E5D-B3F592002A13}" presName="composite" presStyleCnt="0"/>
      <dgm:spPr/>
    </dgm:pt>
    <dgm:pt modelId="{E06D0D98-6391-47A7-8392-9498F51BC8CD}" type="pres">
      <dgm:prSet presAssocID="{8F6FCF3B-B236-4F8E-9E5D-B3F592002A13}" presName="Accent" presStyleLbl="alignNode1" presStyleIdx="2" presStyleCnt="5">
        <dgm:presLayoutVars>
          <dgm:chMax val="0"/>
          <dgm:chPref val="0"/>
        </dgm:presLayoutVars>
      </dgm:prSet>
      <dgm:spPr/>
    </dgm:pt>
    <dgm:pt modelId="{B9824A8D-AD29-4F36-8FFC-A52F022E1DCE}" type="pres">
      <dgm:prSet presAssocID="{8F6FCF3B-B236-4F8E-9E5D-B3F592002A13}" presName="Image" presStyleLbl="bgImgPlace1" presStyleIdx="1" presStyleCnt="3">
        <dgm:presLayoutVars>
          <dgm:chMax val="0"/>
          <dgm:chPref val="0"/>
          <dgm:bulletEnabled val="1"/>
        </dgm:presLayoutVars>
      </dgm:prSet>
      <dgm:spPr>
        <a:blipFill>
          <a:blip xmlns:r="http://schemas.openxmlformats.org/officeDocument/2006/relationships" r:embed="rId2">
            <a:extLst>
              <a:ext uri="{28A0092B-C50C-407E-A947-70E740481C1C}">
                <a14:useLocalDpi xmlns:a14="http://schemas.microsoft.com/office/drawing/2010/main" val="0"/>
              </a:ext>
            </a:extLst>
          </a:blip>
          <a:srcRect/>
          <a:stretch>
            <a:fillRect t="-16000" b="-16000"/>
          </a:stretch>
        </a:blipFill>
      </dgm:spPr>
    </dgm:pt>
    <dgm:pt modelId="{968F7FD4-1275-4496-A86D-89A68B120E07}" type="pres">
      <dgm:prSet presAssocID="{8F6FCF3B-B236-4F8E-9E5D-B3F592002A13}" presName="Parent" presStyleLbl="fgAccFollowNode1" presStyleIdx="1" presStyleCnt="3">
        <dgm:presLayoutVars>
          <dgm:chMax val="0"/>
          <dgm:chPref val="0"/>
          <dgm:bulletEnabled val="1"/>
        </dgm:presLayoutVars>
      </dgm:prSet>
      <dgm:spPr/>
    </dgm:pt>
    <dgm:pt modelId="{F08A3F33-3939-435F-894A-B3B0CB0091D9}" type="pres">
      <dgm:prSet presAssocID="{8F6FCF3B-B236-4F8E-9E5D-B3F592002A13}" presName="Space" presStyleCnt="0">
        <dgm:presLayoutVars>
          <dgm:chMax val="0"/>
          <dgm:chPref val="0"/>
        </dgm:presLayoutVars>
      </dgm:prSet>
      <dgm:spPr/>
    </dgm:pt>
    <dgm:pt modelId="{A45994B1-D2C2-481A-82C0-150C7E9F2C38}" type="pres">
      <dgm:prSet presAssocID="{56C54624-09FC-460A-BF4B-56F80B3A43FB}" presName="ConnectorComposite" presStyleCnt="0"/>
      <dgm:spPr/>
    </dgm:pt>
    <dgm:pt modelId="{441A5ED6-0360-472E-8CCB-E3AA3DA5B90D}" type="pres">
      <dgm:prSet presAssocID="{56C54624-09FC-460A-BF4B-56F80B3A43FB}" presName="TopSpacing" presStyleCnt="0"/>
      <dgm:spPr/>
    </dgm:pt>
    <dgm:pt modelId="{F797B512-D694-4750-B771-A90AD3E9C04D}" type="pres">
      <dgm:prSet presAssocID="{56C54624-09FC-460A-BF4B-56F80B3A43FB}" presName="Connector" presStyleLbl="alignNode1" presStyleIdx="3" presStyleCnt="5"/>
      <dgm:spPr/>
    </dgm:pt>
    <dgm:pt modelId="{13743431-4758-4035-93D9-2E458FEC699A}" type="pres">
      <dgm:prSet presAssocID="{56C54624-09FC-460A-BF4B-56F80B3A43FB}" presName="BottomSpacing" presStyleCnt="0"/>
      <dgm:spPr/>
    </dgm:pt>
    <dgm:pt modelId="{43DA6C30-BC84-4EEA-9294-A9F7D6531DC8}" type="pres">
      <dgm:prSet presAssocID="{039F197B-6B9D-479B-9F33-088DE63FDE73}" presName="composite" presStyleCnt="0"/>
      <dgm:spPr/>
    </dgm:pt>
    <dgm:pt modelId="{0A962D7B-A05C-47BA-9606-A3F7F0BA07C1}" type="pres">
      <dgm:prSet presAssocID="{039F197B-6B9D-479B-9F33-088DE63FDE73}" presName="Accent" presStyleLbl="alignNode1" presStyleIdx="4" presStyleCnt="5">
        <dgm:presLayoutVars>
          <dgm:chMax val="0"/>
          <dgm:chPref val="0"/>
        </dgm:presLayoutVars>
      </dgm:prSet>
      <dgm:spPr/>
    </dgm:pt>
    <dgm:pt modelId="{3AEC7476-18E2-4134-B787-848847CE8D97}" type="pres">
      <dgm:prSet presAssocID="{039F197B-6B9D-479B-9F33-088DE63FDE73}" presName="Image" presStyleLbl="bgImgPlace1" presStyleIdx="2" presStyleCnt="3">
        <dgm:presLayoutVars>
          <dgm:chMax val="0"/>
          <dgm:chPref val="0"/>
          <dgm:bulletEnabled val="1"/>
        </dgm:presLayoutVars>
      </dgm:prSet>
      <dgm:spPr>
        <a:blipFill dpi="0" rotWithShape="1">
          <a:blip xmlns:r="http://schemas.openxmlformats.org/officeDocument/2006/relationships" r:embed="rId3">
            <a:extLst>
              <a:ext uri="{28A0092B-C50C-407E-A947-70E740481C1C}">
                <a14:useLocalDpi xmlns:a14="http://schemas.microsoft.com/office/drawing/2010/main" val="0"/>
              </a:ext>
            </a:extLst>
          </a:blip>
          <a:srcRect/>
          <a:stretch>
            <a:fillRect l="-508" t="-19476" r="508" b="-74524"/>
          </a:stretch>
        </a:blipFill>
      </dgm:spPr>
    </dgm:pt>
    <dgm:pt modelId="{312FBA8F-1090-423E-9719-FB76A0E92E47}" type="pres">
      <dgm:prSet presAssocID="{039F197B-6B9D-479B-9F33-088DE63FDE73}" presName="Parent" presStyleLbl="fgAccFollowNode1" presStyleIdx="2" presStyleCnt="3">
        <dgm:presLayoutVars>
          <dgm:chMax val="0"/>
          <dgm:chPref val="0"/>
          <dgm:bulletEnabled val="1"/>
        </dgm:presLayoutVars>
      </dgm:prSet>
      <dgm:spPr/>
    </dgm:pt>
    <dgm:pt modelId="{FCD02F4E-78BC-4D9D-80C9-EBFB4465AA11}" type="pres">
      <dgm:prSet presAssocID="{039F197B-6B9D-479B-9F33-088DE63FDE73}" presName="Space" presStyleCnt="0">
        <dgm:presLayoutVars>
          <dgm:chMax val="0"/>
          <dgm:chPref val="0"/>
        </dgm:presLayoutVars>
      </dgm:prSet>
      <dgm:spPr/>
    </dgm:pt>
  </dgm:ptLst>
  <dgm:cxnLst>
    <dgm:cxn modelId="{F97F7413-B0F8-4407-9827-18C2B5CA3AB7}" srcId="{A9F7E277-1572-4CB5-8261-A51C4921B3E1}" destId="{8F6FCF3B-B236-4F8E-9E5D-B3F592002A13}" srcOrd="1" destOrd="0" parTransId="{F0FC07C6-20BC-471F-879F-F54524AD0DE4}" sibTransId="{56C54624-09FC-460A-BF4B-56F80B3A43FB}"/>
    <dgm:cxn modelId="{71C21714-55BB-4A1B-BD33-E21C6F3EF7AE}" type="presOf" srcId="{039F197B-6B9D-479B-9F33-088DE63FDE73}" destId="{312FBA8F-1090-423E-9719-FB76A0E92E47}" srcOrd="0" destOrd="0" presId="urn:microsoft.com/office/officeart/2008/layout/AlternatingPictureCircles"/>
    <dgm:cxn modelId="{9A3C1B17-F017-437F-936E-3AD79A87A5F6}" type="presOf" srcId="{A9F7E277-1572-4CB5-8261-A51C4921B3E1}" destId="{59C9F540-7603-409A-A007-83613D9C0DFA}" srcOrd="0" destOrd="0" presId="urn:microsoft.com/office/officeart/2008/layout/AlternatingPictureCircles"/>
    <dgm:cxn modelId="{C1B7E253-0175-4C49-9887-E9317E71F402}" srcId="{A9F7E277-1572-4CB5-8261-A51C4921B3E1}" destId="{8FFAF094-8FDB-4E6C-8743-4F61F6FFE1AB}" srcOrd="0" destOrd="0" parTransId="{4E0B2537-A423-4D58-8228-6D6AA4BEED64}" sibTransId="{7FB04EE5-C4D6-42CF-B26B-81C675F1E23D}"/>
    <dgm:cxn modelId="{F8B8EDA6-A269-4B3B-A2D6-18F23488081B}" type="presOf" srcId="{8FFAF094-8FDB-4E6C-8743-4F61F6FFE1AB}" destId="{8BF37F1C-A7C8-42A1-AE58-A6E120097421}" srcOrd="0" destOrd="0" presId="urn:microsoft.com/office/officeart/2008/layout/AlternatingPictureCircles"/>
    <dgm:cxn modelId="{91BA79E2-70F9-480E-82DB-922769B07E35}" srcId="{A9F7E277-1572-4CB5-8261-A51C4921B3E1}" destId="{039F197B-6B9D-479B-9F33-088DE63FDE73}" srcOrd="2" destOrd="0" parTransId="{5C9952E2-53D1-4061-9F01-D068FFE9F3FA}" sibTransId="{E84F9E01-8548-45CC-9C7B-2FD9B843AC58}"/>
    <dgm:cxn modelId="{1B9462EC-0F58-4ABA-93C8-C96721E3757C}" type="presOf" srcId="{8F6FCF3B-B236-4F8E-9E5D-B3F592002A13}" destId="{968F7FD4-1275-4496-A86D-89A68B120E07}" srcOrd="0" destOrd="0" presId="urn:microsoft.com/office/officeart/2008/layout/AlternatingPictureCircles"/>
    <dgm:cxn modelId="{286ED973-CD21-463B-8340-C5DC3C02D09D}" type="presParOf" srcId="{59C9F540-7603-409A-A007-83613D9C0DFA}" destId="{CF988488-D92C-43FD-9CAE-DEA51A69F99C}" srcOrd="0" destOrd="0" presId="urn:microsoft.com/office/officeart/2008/layout/AlternatingPictureCircles"/>
    <dgm:cxn modelId="{7CFC9A26-E301-471D-85A8-E40D97051DBB}" type="presParOf" srcId="{CF988488-D92C-43FD-9CAE-DEA51A69F99C}" destId="{AC093643-5CA5-41F2-AE9C-7B1096EB83FA}" srcOrd="0" destOrd="0" presId="urn:microsoft.com/office/officeart/2008/layout/AlternatingPictureCircles"/>
    <dgm:cxn modelId="{C9EDDC49-7A6D-4921-9219-7B60E51126D0}" type="presParOf" srcId="{CF988488-D92C-43FD-9CAE-DEA51A69F99C}" destId="{E17FE09D-AE9C-4A33-8B23-106627CBF45B}" srcOrd="1" destOrd="0" presId="urn:microsoft.com/office/officeart/2008/layout/AlternatingPictureCircles"/>
    <dgm:cxn modelId="{0E78897A-A9A1-4AE6-BC20-601CC4DD050D}" type="presParOf" srcId="{CF988488-D92C-43FD-9CAE-DEA51A69F99C}" destId="{8BF37F1C-A7C8-42A1-AE58-A6E120097421}" srcOrd="2" destOrd="0" presId="urn:microsoft.com/office/officeart/2008/layout/AlternatingPictureCircles"/>
    <dgm:cxn modelId="{446E3046-6279-439D-BDD4-7B1650AAC2C2}" type="presParOf" srcId="{CF988488-D92C-43FD-9CAE-DEA51A69F99C}" destId="{F84CEA55-380C-4164-81E2-B84573F009B1}" srcOrd="3" destOrd="0" presId="urn:microsoft.com/office/officeart/2008/layout/AlternatingPictureCircles"/>
    <dgm:cxn modelId="{CFB98AB1-6104-4059-B3CE-46E29997812A}" type="presParOf" srcId="{59C9F540-7603-409A-A007-83613D9C0DFA}" destId="{49076FED-507A-405C-A79B-B5773D76F1D6}" srcOrd="1" destOrd="0" presId="urn:microsoft.com/office/officeart/2008/layout/AlternatingPictureCircles"/>
    <dgm:cxn modelId="{C318B753-81AA-43F4-B78B-A3386A4F1E56}" type="presParOf" srcId="{49076FED-507A-405C-A79B-B5773D76F1D6}" destId="{ED24F811-9247-400C-B42F-F6373427A610}" srcOrd="0" destOrd="0" presId="urn:microsoft.com/office/officeart/2008/layout/AlternatingPictureCircles"/>
    <dgm:cxn modelId="{76358F06-9084-4FF7-8CA3-F4870866FC5A}" type="presParOf" srcId="{49076FED-507A-405C-A79B-B5773D76F1D6}" destId="{FE86CA63-920A-4FA6-9D17-D4B0802F199A}" srcOrd="1" destOrd="0" presId="urn:microsoft.com/office/officeart/2008/layout/AlternatingPictureCircles"/>
    <dgm:cxn modelId="{FE9B79F5-6B3B-4145-94E9-4A652F094B31}" type="presParOf" srcId="{49076FED-507A-405C-A79B-B5773D76F1D6}" destId="{36ABEBED-DED4-40BA-B1AA-F2884388D4DC}" srcOrd="2" destOrd="0" presId="urn:microsoft.com/office/officeart/2008/layout/AlternatingPictureCircles"/>
    <dgm:cxn modelId="{67D6C710-D619-487C-A2D0-B2A593F318CE}" type="presParOf" srcId="{59C9F540-7603-409A-A007-83613D9C0DFA}" destId="{67BC13B4-5D90-4165-8766-B0E65F5983FD}" srcOrd="2" destOrd="0" presId="urn:microsoft.com/office/officeart/2008/layout/AlternatingPictureCircles"/>
    <dgm:cxn modelId="{A3B0D734-0CF3-4406-B2F6-0B2A8E5E269F}" type="presParOf" srcId="{67BC13B4-5D90-4165-8766-B0E65F5983FD}" destId="{E06D0D98-6391-47A7-8392-9498F51BC8CD}" srcOrd="0" destOrd="0" presId="urn:microsoft.com/office/officeart/2008/layout/AlternatingPictureCircles"/>
    <dgm:cxn modelId="{1E3BF9B2-79D8-4231-8828-A98297FF87F5}" type="presParOf" srcId="{67BC13B4-5D90-4165-8766-B0E65F5983FD}" destId="{B9824A8D-AD29-4F36-8FFC-A52F022E1DCE}" srcOrd="1" destOrd="0" presId="urn:microsoft.com/office/officeart/2008/layout/AlternatingPictureCircles"/>
    <dgm:cxn modelId="{9516B33E-D9FE-4283-88F6-8A114439C575}" type="presParOf" srcId="{67BC13B4-5D90-4165-8766-B0E65F5983FD}" destId="{968F7FD4-1275-4496-A86D-89A68B120E07}" srcOrd="2" destOrd="0" presId="urn:microsoft.com/office/officeart/2008/layout/AlternatingPictureCircles"/>
    <dgm:cxn modelId="{2AD98F36-7818-4E95-BA44-5BB87EE5BC3D}" type="presParOf" srcId="{67BC13B4-5D90-4165-8766-B0E65F5983FD}" destId="{F08A3F33-3939-435F-894A-B3B0CB0091D9}" srcOrd="3" destOrd="0" presId="urn:microsoft.com/office/officeart/2008/layout/AlternatingPictureCircles"/>
    <dgm:cxn modelId="{A2A66A27-8604-441A-85E6-F008D9918735}" type="presParOf" srcId="{59C9F540-7603-409A-A007-83613D9C0DFA}" destId="{A45994B1-D2C2-481A-82C0-150C7E9F2C38}" srcOrd="3" destOrd="0" presId="urn:microsoft.com/office/officeart/2008/layout/AlternatingPictureCircles"/>
    <dgm:cxn modelId="{696D43B3-8F5D-4C80-86D7-6B4C67120955}" type="presParOf" srcId="{A45994B1-D2C2-481A-82C0-150C7E9F2C38}" destId="{441A5ED6-0360-472E-8CCB-E3AA3DA5B90D}" srcOrd="0" destOrd="0" presId="urn:microsoft.com/office/officeart/2008/layout/AlternatingPictureCircles"/>
    <dgm:cxn modelId="{142084F8-2CB0-47E7-B897-F1415A400E0D}" type="presParOf" srcId="{A45994B1-D2C2-481A-82C0-150C7E9F2C38}" destId="{F797B512-D694-4750-B771-A90AD3E9C04D}" srcOrd="1" destOrd="0" presId="urn:microsoft.com/office/officeart/2008/layout/AlternatingPictureCircles"/>
    <dgm:cxn modelId="{02F08F37-F8B5-4BDE-9259-D1DA0B165CD3}" type="presParOf" srcId="{A45994B1-D2C2-481A-82C0-150C7E9F2C38}" destId="{13743431-4758-4035-93D9-2E458FEC699A}" srcOrd="2" destOrd="0" presId="urn:microsoft.com/office/officeart/2008/layout/AlternatingPictureCircles"/>
    <dgm:cxn modelId="{8F27E761-7815-4745-8AFA-E8873603B217}" type="presParOf" srcId="{59C9F540-7603-409A-A007-83613D9C0DFA}" destId="{43DA6C30-BC84-4EEA-9294-A9F7D6531DC8}" srcOrd="4" destOrd="0" presId="urn:microsoft.com/office/officeart/2008/layout/AlternatingPictureCircles"/>
    <dgm:cxn modelId="{0FE7C962-D014-4AD1-BB77-C93F1E034E5A}" type="presParOf" srcId="{43DA6C30-BC84-4EEA-9294-A9F7D6531DC8}" destId="{0A962D7B-A05C-47BA-9606-A3F7F0BA07C1}" srcOrd="0" destOrd="0" presId="urn:microsoft.com/office/officeart/2008/layout/AlternatingPictureCircles"/>
    <dgm:cxn modelId="{B4D17E26-0D51-46FA-9A12-4FA2DB4F5127}" type="presParOf" srcId="{43DA6C30-BC84-4EEA-9294-A9F7D6531DC8}" destId="{3AEC7476-18E2-4134-B787-848847CE8D97}" srcOrd="1" destOrd="0" presId="urn:microsoft.com/office/officeart/2008/layout/AlternatingPictureCircles"/>
    <dgm:cxn modelId="{F1E1EA46-4240-4700-B8E4-3687F140DDAA}" type="presParOf" srcId="{43DA6C30-BC84-4EEA-9294-A9F7D6531DC8}" destId="{312FBA8F-1090-423E-9719-FB76A0E92E47}" srcOrd="2" destOrd="0" presId="urn:microsoft.com/office/officeart/2008/layout/AlternatingPictureCircles"/>
    <dgm:cxn modelId="{6B3A453A-51B3-4FE2-BAF4-1A57CD07249D}" type="presParOf" srcId="{43DA6C30-BC84-4EEA-9294-A9F7D6531DC8}" destId="{FCD02F4E-78BC-4D9D-80C9-EBFB4465AA11}" srcOrd="3" destOrd="0" presId="urn:microsoft.com/office/officeart/2008/layout/AlternatingPictureCircles"/>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3BCB0968-7801-4A47-8024-13E16C219B8C}" type="doc">
      <dgm:prSet loTypeId="urn:microsoft.com/office/officeart/2008/layout/HexagonCluster" loCatId="picture" qsTypeId="urn:microsoft.com/office/officeart/2005/8/quickstyle/simple1" qsCatId="simple" csTypeId="urn:microsoft.com/office/officeart/2005/8/colors/accent1_2" csCatId="accent1" phldr="1"/>
      <dgm:spPr/>
    </dgm:pt>
    <dgm:pt modelId="{9DDDA520-74DF-43BB-B713-A6E629FCC8B8}">
      <dgm:prSet phldrT="[Text]"/>
      <dgm:spPr/>
      <dgm:t>
        <a:bodyPr/>
        <a:lstStyle/>
        <a:p>
          <a:r>
            <a:rPr lang="en-MY" dirty="0"/>
            <a:t>THALES</a:t>
          </a:r>
        </a:p>
      </dgm:t>
    </dgm:pt>
    <dgm:pt modelId="{F4CBE608-2B6D-400D-9663-A85E68BC2CEE}" type="parTrans" cxnId="{EFFC0BA1-8BBE-4EA5-B408-24C94C61409B}">
      <dgm:prSet/>
      <dgm:spPr/>
      <dgm:t>
        <a:bodyPr/>
        <a:lstStyle/>
        <a:p>
          <a:endParaRPr lang="en-MY"/>
        </a:p>
      </dgm:t>
    </dgm:pt>
    <dgm:pt modelId="{257106F3-D17A-404D-BA32-1BC19D8E55AD}" type="sibTrans" cxnId="{EFFC0BA1-8BBE-4EA5-B408-24C94C61409B}">
      <dgm:prSet/>
      <dgm:spPr>
        <a:blipFill>
          <a:blip xmlns:r="http://schemas.openxmlformats.org/officeDocument/2006/relationships" r:embed="rId1">
            <a:extLst>
              <a:ext uri="{28A0092B-C50C-407E-A947-70E740481C1C}">
                <a14:useLocalDpi xmlns:a14="http://schemas.microsoft.com/office/drawing/2010/main" val="0"/>
              </a:ext>
            </a:extLst>
          </a:blip>
          <a:srcRect/>
          <a:stretch>
            <a:fillRect t="-26000" b="-26000"/>
          </a:stretch>
        </a:blipFill>
      </dgm:spPr>
      <dgm:t>
        <a:bodyPr/>
        <a:lstStyle/>
        <a:p>
          <a:endParaRPr lang="en-MY"/>
        </a:p>
      </dgm:t>
    </dgm:pt>
    <dgm:pt modelId="{4F6E4250-0B61-4414-BA5D-2E2B2A1934AD}">
      <dgm:prSet phldrT="[Text]"/>
      <dgm:spPr/>
      <dgm:t>
        <a:bodyPr/>
        <a:lstStyle/>
        <a:p>
          <a:r>
            <a:rPr lang="en-MY" dirty="0"/>
            <a:t>ARCHIMEDES</a:t>
          </a:r>
        </a:p>
      </dgm:t>
    </dgm:pt>
    <dgm:pt modelId="{FF14A393-7ED7-4FE4-BBC4-78530A95EDCB}" type="parTrans" cxnId="{7E453E30-87DF-450B-9B63-F6924664EAF7}">
      <dgm:prSet/>
      <dgm:spPr/>
      <dgm:t>
        <a:bodyPr/>
        <a:lstStyle/>
        <a:p>
          <a:endParaRPr lang="en-MY"/>
        </a:p>
      </dgm:t>
    </dgm:pt>
    <dgm:pt modelId="{04D9BFFA-BB37-4BBE-9724-22DCA99B8C90}" type="sibTrans" cxnId="{7E453E30-87DF-450B-9B63-F6924664EAF7}">
      <dgm:prSet/>
      <dgm:spPr>
        <a:blipFill>
          <a:blip xmlns:r="http://schemas.openxmlformats.org/officeDocument/2006/relationships" r:embed="rId2">
            <a:extLst>
              <a:ext uri="{28A0092B-C50C-407E-A947-70E740481C1C}">
                <a14:useLocalDpi xmlns:a14="http://schemas.microsoft.com/office/drawing/2010/main" val="0"/>
              </a:ext>
            </a:extLst>
          </a:blip>
          <a:srcRect/>
          <a:stretch>
            <a:fillRect t="-36000" b="-36000"/>
          </a:stretch>
        </a:blipFill>
      </dgm:spPr>
      <dgm:t>
        <a:bodyPr/>
        <a:lstStyle/>
        <a:p>
          <a:endParaRPr lang="en-MY"/>
        </a:p>
      </dgm:t>
    </dgm:pt>
    <dgm:pt modelId="{C40EA399-F921-47AF-A45C-C76BE6C64E9D}">
      <dgm:prSet phldrT="[Text]"/>
      <dgm:spPr/>
      <dgm:t>
        <a:bodyPr/>
        <a:lstStyle/>
        <a:p>
          <a:r>
            <a:rPr lang="en-MY" dirty="0"/>
            <a:t>PYTHAGORAS</a:t>
          </a:r>
        </a:p>
      </dgm:t>
    </dgm:pt>
    <dgm:pt modelId="{0898A65E-74CB-4B02-8BB6-4D807E221309}" type="parTrans" cxnId="{9CE77440-7451-4D7C-B460-04700E45D455}">
      <dgm:prSet/>
      <dgm:spPr/>
      <dgm:t>
        <a:bodyPr/>
        <a:lstStyle/>
        <a:p>
          <a:endParaRPr lang="en-MY"/>
        </a:p>
      </dgm:t>
    </dgm:pt>
    <dgm:pt modelId="{92FE062B-B155-47F9-8F77-E408C5B4AA18}" type="sibTrans" cxnId="{9CE77440-7451-4D7C-B460-04700E45D455}">
      <dgm:prSet/>
      <dgm:spPr>
        <a:blipFill>
          <a:blip xmlns:r="http://schemas.openxmlformats.org/officeDocument/2006/relationships" r:embed="rId3">
            <a:extLst>
              <a:ext uri="{28A0092B-C50C-407E-A947-70E740481C1C}">
                <a14:useLocalDpi xmlns:a14="http://schemas.microsoft.com/office/drawing/2010/main" val="0"/>
              </a:ext>
            </a:extLst>
          </a:blip>
          <a:srcRect/>
          <a:stretch>
            <a:fillRect t="-13000" b="-13000"/>
          </a:stretch>
        </a:blipFill>
      </dgm:spPr>
      <dgm:t>
        <a:bodyPr/>
        <a:lstStyle/>
        <a:p>
          <a:endParaRPr lang="en-MY"/>
        </a:p>
      </dgm:t>
    </dgm:pt>
    <dgm:pt modelId="{782EBF27-6060-4823-86EB-9B91D08E1FCC}">
      <dgm:prSet phldrT="[Text]"/>
      <dgm:spPr/>
      <dgm:t>
        <a:bodyPr/>
        <a:lstStyle/>
        <a:p>
          <a:r>
            <a:rPr lang="en-MY" dirty="0"/>
            <a:t>IBN RUSYD</a:t>
          </a:r>
        </a:p>
      </dgm:t>
    </dgm:pt>
    <dgm:pt modelId="{A837E1C4-05DD-4C72-AD6D-16EECAC7389E}" type="parTrans" cxnId="{D9AA7A07-E765-4133-8159-F4CDC29A600C}">
      <dgm:prSet/>
      <dgm:spPr/>
      <dgm:t>
        <a:bodyPr/>
        <a:lstStyle/>
        <a:p>
          <a:endParaRPr lang="en-MY"/>
        </a:p>
      </dgm:t>
    </dgm:pt>
    <dgm:pt modelId="{3C754EA9-CD8D-4137-87F0-AA62F9818EFF}" type="sibTrans" cxnId="{D9AA7A07-E765-4133-8159-F4CDC29A600C}">
      <dgm:prSet/>
      <dgm:spPr>
        <a:blipFill>
          <a:blip xmlns:r="http://schemas.openxmlformats.org/officeDocument/2006/relationships" r:embed="rId4">
            <a:extLst>
              <a:ext uri="{28A0092B-C50C-407E-A947-70E740481C1C}">
                <a14:useLocalDpi xmlns:a14="http://schemas.microsoft.com/office/drawing/2010/main" val="0"/>
              </a:ext>
            </a:extLst>
          </a:blip>
          <a:srcRect/>
          <a:stretch>
            <a:fillRect l="-31000" r="-31000"/>
          </a:stretch>
        </a:blipFill>
      </dgm:spPr>
      <dgm:t>
        <a:bodyPr/>
        <a:lstStyle/>
        <a:p>
          <a:endParaRPr lang="en-MY"/>
        </a:p>
      </dgm:t>
    </dgm:pt>
    <dgm:pt modelId="{217DC7AB-4C7C-414A-AE05-728BA3A94637}">
      <dgm:prSet phldrT="[Text]"/>
      <dgm:spPr/>
      <dgm:t>
        <a:bodyPr/>
        <a:lstStyle/>
        <a:p>
          <a:r>
            <a:rPr lang="en-MY" dirty="0"/>
            <a:t>BOETHIUS</a:t>
          </a:r>
        </a:p>
      </dgm:t>
    </dgm:pt>
    <dgm:pt modelId="{C0435552-93BE-4F5A-A18A-5F2F31969EF9}" type="parTrans" cxnId="{5BABB2A2-D40B-4F74-AC29-9F6E836A2EDA}">
      <dgm:prSet/>
      <dgm:spPr/>
      <dgm:t>
        <a:bodyPr/>
        <a:lstStyle/>
        <a:p>
          <a:endParaRPr lang="en-MY"/>
        </a:p>
      </dgm:t>
    </dgm:pt>
    <dgm:pt modelId="{30F1CB5F-9911-42FA-9A5A-D2EFB388144D}" type="sibTrans" cxnId="{5BABB2A2-D40B-4F74-AC29-9F6E836A2EDA}">
      <dgm:prSet/>
      <dgm:spPr>
        <a:blipFill dpi="0" rotWithShape="1">
          <a:blip xmlns:r="http://schemas.openxmlformats.org/officeDocument/2006/relationships" r:embed="rId5">
            <a:extLst>
              <a:ext uri="{28A0092B-C50C-407E-A947-70E740481C1C}">
                <a14:useLocalDpi xmlns:a14="http://schemas.microsoft.com/office/drawing/2010/main" val="0"/>
              </a:ext>
            </a:extLst>
          </a:blip>
          <a:srcRect/>
          <a:stretch>
            <a:fillRect l="487" t="-4955" r="-487" b="-31045"/>
          </a:stretch>
        </a:blipFill>
      </dgm:spPr>
      <dgm:t>
        <a:bodyPr/>
        <a:lstStyle/>
        <a:p>
          <a:endParaRPr lang="en-MY"/>
        </a:p>
      </dgm:t>
    </dgm:pt>
    <dgm:pt modelId="{36EE48B8-F80B-45F0-B724-1B0E6CBBA35A}" type="pres">
      <dgm:prSet presAssocID="{3BCB0968-7801-4A47-8024-13E16C219B8C}" presName="Name0" presStyleCnt="0">
        <dgm:presLayoutVars>
          <dgm:chMax val="21"/>
          <dgm:chPref val="21"/>
        </dgm:presLayoutVars>
      </dgm:prSet>
      <dgm:spPr/>
    </dgm:pt>
    <dgm:pt modelId="{C8B95659-5230-400F-8D46-2246B494D237}" type="pres">
      <dgm:prSet presAssocID="{9DDDA520-74DF-43BB-B713-A6E629FCC8B8}" presName="text1" presStyleCnt="0"/>
      <dgm:spPr/>
    </dgm:pt>
    <dgm:pt modelId="{BA4B20E1-2D31-459B-A0E0-AE3FA65171E6}" type="pres">
      <dgm:prSet presAssocID="{9DDDA520-74DF-43BB-B713-A6E629FCC8B8}" presName="textRepeatNode" presStyleLbl="alignNode1" presStyleIdx="0" presStyleCnt="5">
        <dgm:presLayoutVars>
          <dgm:chMax val="0"/>
          <dgm:chPref val="0"/>
          <dgm:bulletEnabled val="1"/>
        </dgm:presLayoutVars>
      </dgm:prSet>
      <dgm:spPr/>
    </dgm:pt>
    <dgm:pt modelId="{BA8CD194-6E15-4A0D-974E-7E096C579C78}" type="pres">
      <dgm:prSet presAssocID="{9DDDA520-74DF-43BB-B713-A6E629FCC8B8}" presName="textaccent1" presStyleCnt="0"/>
      <dgm:spPr/>
    </dgm:pt>
    <dgm:pt modelId="{AAEA6A63-8681-4160-9B40-9F0241F84698}" type="pres">
      <dgm:prSet presAssocID="{9DDDA520-74DF-43BB-B713-A6E629FCC8B8}" presName="accentRepeatNode" presStyleLbl="solidAlignAcc1" presStyleIdx="0" presStyleCnt="10"/>
      <dgm:spPr/>
    </dgm:pt>
    <dgm:pt modelId="{6BC7D1DF-471E-48FE-9900-731A372D5C42}" type="pres">
      <dgm:prSet presAssocID="{257106F3-D17A-404D-BA32-1BC19D8E55AD}" presName="image1" presStyleCnt="0"/>
      <dgm:spPr/>
    </dgm:pt>
    <dgm:pt modelId="{2FDDEB3C-4072-4780-A4F7-C469DB826369}" type="pres">
      <dgm:prSet presAssocID="{257106F3-D17A-404D-BA32-1BC19D8E55AD}" presName="imageRepeatNode" presStyleLbl="alignAcc1" presStyleIdx="0" presStyleCnt="5"/>
      <dgm:spPr/>
    </dgm:pt>
    <dgm:pt modelId="{E9D36147-967B-4513-AB8B-579A0C932BC3}" type="pres">
      <dgm:prSet presAssocID="{257106F3-D17A-404D-BA32-1BC19D8E55AD}" presName="imageaccent1" presStyleCnt="0"/>
      <dgm:spPr/>
    </dgm:pt>
    <dgm:pt modelId="{88437E8E-FE9A-4C72-A34B-9CBEB109EB11}" type="pres">
      <dgm:prSet presAssocID="{257106F3-D17A-404D-BA32-1BC19D8E55AD}" presName="accentRepeatNode" presStyleLbl="solidAlignAcc1" presStyleIdx="1" presStyleCnt="10"/>
      <dgm:spPr/>
    </dgm:pt>
    <dgm:pt modelId="{29351A75-715A-4393-BE28-D3B8FF878518}" type="pres">
      <dgm:prSet presAssocID="{4F6E4250-0B61-4414-BA5D-2E2B2A1934AD}" presName="text2" presStyleCnt="0"/>
      <dgm:spPr/>
    </dgm:pt>
    <dgm:pt modelId="{DA6D83D2-6137-4660-BC6A-396E16D88F9E}" type="pres">
      <dgm:prSet presAssocID="{4F6E4250-0B61-4414-BA5D-2E2B2A1934AD}" presName="textRepeatNode" presStyleLbl="alignNode1" presStyleIdx="1" presStyleCnt="5">
        <dgm:presLayoutVars>
          <dgm:chMax val="0"/>
          <dgm:chPref val="0"/>
          <dgm:bulletEnabled val="1"/>
        </dgm:presLayoutVars>
      </dgm:prSet>
      <dgm:spPr/>
    </dgm:pt>
    <dgm:pt modelId="{8490C6A3-6B32-47AD-ADD0-BE70913813E1}" type="pres">
      <dgm:prSet presAssocID="{4F6E4250-0B61-4414-BA5D-2E2B2A1934AD}" presName="textaccent2" presStyleCnt="0"/>
      <dgm:spPr/>
    </dgm:pt>
    <dgm:pt modelId="{5DF2BCFA-9D9A-4046-98B7-049525A576EE}" type="pres">
      <dgm:prSet presAssocID="{4F6E4250-0B61-4414-BA5D-2E2B2A1934AD}" presName="accentRepeatNode" presStyleLbl="solidAlignAcc1" presStyleIdx="2" presStyleCnt="10"/>
      <dgm:spPr/>
    </dgm:pt>
    <dgm:pt modelId="{926BD282-FE00-45E7-8A36-CD0BBF9FBC04}" type="pres">
      <dgm:prSet presAssocID="{04D9BFFA-BB37-4BBE-9724-22DCA99B8C90}" presName="image2" presStyleCnt="0"/>
      <dgm:spPr/>
    </dgm:pt>
    <dgm:pt modelId="{E9208D24-1C32-4F82-B71B-B746A1899359}" type="pres">
      <dgm:prSet presAssocID="{04D9BFFA-BB37-4BBE-9724-22DCA99B8C90}" presName="imageRepeatNode" presStyleLbl="alignAcc1" presStyleIdx="1" presStyleCnt="5"/>
      <dgm:spPr/>
    </dgm:pt>
    <dgm:pt modelId="{A270C3C7-E6AC-4444-B520-A873AAF0FA94}" type="pres">
      <dgm:prSet presAssocID="{04D9BFFA-BB37-4BBE-9724-22DCA99B8C90}" presName="imageaccent2" presStyleCnt="0"/>
      <dgm:spPr/>
    </dgm:pt>
    <dgm:pt modelId="{85F0EA29-E073-4E15-85D5-9BCAF60D0392}" type="pres">
      <dgm:prSet presAssocID="{04D9BFFA-BB37-4BBE-9724-22DCA99B8C90}" presName="accentRepeatNode" presStyleLbl="solidAlignAcc1" presStyleIdx="3" presStyleCnt="10"/>
      <dgm:spPr/>
    </dgm:pt>
    <dgm:pt modelId="{90994273-1407-4800-B289-7F1F8F5CC7DA}" type="pres">
      <dgm:prSet presAssocID="{C40EA399-F921-47AF-A45C-C76BE6C64E9D}" presName="text3" presStyleCnt="0"/>
      <dgm:spPr/>
    </dgm:pt>
    <dgm:pt modelId="{44492805-7B72-471C-99AA-D5D2887707A0}" type="pres">
      <dgm:prSet presAssocID="{C40EA399-F921-47AF-A45C-C76BE6C64E9D}" presName="textRepeatNode" presStyleLbl="alignNode1" presStyleIdx="2" presStyleCnt="5">
        <dgm:presLayoutVars>
          <dgm:chMax val="0"/>
          <dgm:chPref val="0"/>
          <dgm:bulletEnabled val="1"/>
        </dgm:presLayoutVars>
      </dgm:prSet>
      <dgm:spPr/>
    </dgm:pt>
    <dgm:pt modelId="{EF9DF13F-A5A8-4BBF-BB5B-102C3C3055B2}" type="pres">
      <dgm:prSet presAssocID="{C40EA399-F921-47AF-A45C-C76BE6C64E9D}" presName="textaccent3" presStyleCnt="0"/>
      <dgm:spPr/>
    </dgm:pt>
    <dgm:pt modelId="{1E8C0B2E-0C2E-4F10-83B4-1B8EE35FE679}" type="pres">
      <dgm:prSet presAssocID="{C40EA399-F921-47AF-A45C-C76BE6C64E9D}" presName="accentRepeatNode" presStyleLbl="solidAlignAcc1" presStyleIdx="4" presStyleCnt="10"/>
      <dgm:spPr/>
    </dgm:pt>
    <dgm:pt modelId="{A7BD4914-8C5B-478E-86A5-738C5C84B481}" type="pres">
      <dgm:prSet presAssocID="{92FE062B-B155-47F9-8F77-E408C5B4AA18}" presName="image3" presStyleCnt="0"/>
      <dgm:spPr/>
    </dgm:pt>
    <dgm:pt modelId="{5E732737-F454-4CCB-8575-69B214ADC645}" type="pres">
      <dgm:prSet presAssocID="{92FE062B-B155-47F9-8F77-E408C5B4AA18}" presName="imageRepeatNode" presStyleLbl="alignAcc1" presStyleIdx="2" presStyleCnt="5"/>
      <dgm:spPr/>
    </dgm:pt>
    <dgm:pt modelId="{5B2E8286-C27E-4694-8942-7E7A6DA4CBAF}" type="pres">
      <dgm:prSet presAssocID="{92FE062B-B155-47F9-8F77-E408C5B4AA18}" presName="imageaccent3" presStyleCnt="0"/>
      <dgm:spPr/>
    </dgm:pt>
    <dgm:pt modelId="{B1EE4677-64BC-45A8-994E-4D5BA49C4D57}" type="pres">
      <dgm:prSet presAssocID="{92FE062B-B155-47F9-8F77-E408C5B4AA18}" presName="accentRepeatNode" presStyleLbl="solidAlignAcc1" presStyleIdx="5" presStyleCnt="10"/>
      <dgm:spPr/>
    </dgm:pt>
    <dgm:pt modelId="{301FDD88-934F-4591-8864-6268223D6CA9}" type="pres">
      <dgm:prSet presAssocID="{217DC7AB-4C7C-414A-AE05-728BA3A94637}" presName="text4" presStyleCnt="0"/>
      <dgm:spPr/>
    </dgm:pt>
    <dgm:pt modelId="{761113E2-5485-4D4A-9CD8-75EFA26989CF}" type="pres">
      <dgm:prSet presAssocID="{217DC7AB-4C7C-414A-AE05-728BA3A94637}" presName="textRepeatNode" presStyleLbl="alignNode1" presStyleIdx="3" presStyleCnt="5">
        <dgm:presLayoutVars>
          <dgm:chMax val="0"/>
          <dgm:chPref val="0"/>
          <dgm:bulletEnabled val="1"/>
        </dgm:presLayoutVars>
      </dgm:prSet>
      <dgm:spPr/>
    </dgm:pt>
    <dgm:pt modelId="{636E2764-D25F-4C4D-BB27-7839CBEB2064}" type="pres">
      <dgm:prSet presAssocID="{217DC7AB-4C7C-414A-AE05-728BA3A94637}" presName="textaccent4" presStyleCnt="0"/>
      <dgm:spPr/>
    </dgm:pt>
    <dgm:pt modelId="{8A24E815-BD66-40D2-BCC7-3128AF2A5981}" type="pres">
      <dgm:prSet presAssocID="{217DC7AB-4C7C-414A-AE05-728BA3A94637}" presName="accentRepeatNode" presStyleLbl="solidAlignAcc1" presStyleIdx="6" presStyleCnt="10"/>
      <dgm:spPr/>
    </dgm:pt>
    <dgm:pt modelId="{813AF9B6-5ADD-4B0E-8F82-54059EEF57BA}" type="pres">
      <dgm:prSet presAssocID="{30F1CB5F-9911-42FA-9A5A-D2EFB388144D}" presName="image4" presStyleCnt="0"/>
      <dgm:spPr/>
    </dgm:pt>
    <dgm:pt modelId="{764895FB-49FA-47A7-9E8E-5B367E9B0216}" type="pres">
      <dgm:prSet presAssocID="{30F1CB5F-9911-42FA-9A5A-D2EFB388144D}" presName="imageRepeatNode" presStyleLbl="alignAcc1" presStyleIdx="3" presStyleCnt="5"/>
      <dgm:spPr/>
    </dgm:pt>
    <dgm:pt modelId="{0A170341-2371-462A-A434-2993D50ABDDB}" type="pres">
      <dgm:prSet presAssocID="{30F1CB5F-9911-42FA-9A5A-D2EFB388144D}" presName="imageaccent4" presStyleCnt="0"/>
      <dgm:spPr/>
    </dgm:pt>
    <dgm:pt modelId="{F51AF6F2-4C7F-4CB0-9593-22F6A324F9F0}" type="pres">
      <dgm:prSet presAssocID="{30F1CB5F-9911-42FA-9A5A-D2EFB388144D}" presName="accentRepeatNode" presStyleLbl="solidAlignAcc1" presStyleIdx="7" presStyleCnt="10"/>
      <dgm:spPr/>
    </dgm:pt>
    <dgm:pt modelId="{F2723535-AB36-4F5C-8961-C785F36B932C}" type="pres">
      <dgm:prSet presAssocID="{782EBF27-6060-4823-86EB-9B91D08E1FCC}" presName="text5" presStyleCnt="0"/>
      <dgm:spPr/>
    </dgm:pt>
    <dgm:pt modelId="{ABEAACAC-1D16-46C7-82CE-003B507EC4CD}" type="pres">
      <dgm:prSet presAssocID="{782EBF27-6060-4823-86EB-9B91D08E1FCC}" presName="textRepeatNode" presStyleLbl="alignNode1" presStyleIdx="4" presStyleCnt="5">
        <dgm:presLayoutVars>
          <dgm:chMax val="0"/>
          <dgm:chPref val="0"/>
          <dgm:bulletEnabled val="1"/>
        </dgm:presLayoutVars>
      </dgm:prSet>
      <dgm:spPr/>
    </dgm:pt>
    <dgm:pt modelId="{D91F49B8-47B4-477B-B267-38AE781AB815}" type="pres">
      <dgm:prSet presAssocID="{782EBF27-6060-4823-86EB-9B91D08E1FCC}" presName="textaccent5" presStyleCnt="0"/>
      <dgm:spPr/>
    </dgm:pt>
    <dgm:pt modelId="{04526C9A-3124-45F7-8B6E-DC8E24F9F932}" type="pres">
      <dgm:prSet presAssocID="{782EBF27-6060-4823-86EB-9B91D08E1FCC}" presName="accentRepeatNode" presStyleLbl="solidAlignAcc1" presStyleIdx="8" presStyleCnt="10"/>
      <dgm:spPr/>
    </dgm:pt>
    <dgm:pt modelId="{1F6AC4AD-F4F8-460B-B20C-D6065A490396}" type="pres">
      <dgm:prSet presAssocID="{3C754EA9-CD8D-4137-87F0-AA62F9818EFF}" presName="image5" presStyleCnt="0"/>
      <dgm:spPr/>
    </dgm:pt>
    <dgm:pt modelId="{CFFE26C5-9CF8-4D63-AD25-576A3092114B}" type="pres">
      <dgm:prSet presAssocID="{3C754EA9-CD8D-4137-87F0-AA62F9818EFF}" presName="imageRepeatNode" presStyleLbl="alignAcc1" presStyleIdx="4" presStyleCnt="5"/>
      <dgm:spPr/>
    </dgm:pt>
    <dgm:pt modelId="{565390B5-9B25-47E0-8534-86C3C2232226}" type="pres">
      <dgm:prSet presAssocID="{3C754EA9-CD8D-4137-87F0-AA62F9818EFF}" presName="imageaccent5" presStyleCnt="0"/>
      <dgm:spPr/>
    </dgm:pt>
    <dgm:pt modelId="{EBAC40DB-3CD0-4ABF-830F-4EC474137074}" type="pres">
      <dgm:prSet presAssocID="{3C754EA9-CD8D-4137-87F0-AA62F9818EFF}" presName="accentRepeatNode" presStyleLbl="solidAlignAcc1" presStyleIdx="9" presStyleCnt="10"/>
      <dgm:spPr/>
    </dgm:pt>
  </dgm:ptLst>
  <dgm:cxnLst>
    <dgm:cxn modelId="{D9AA7A07-E765-4133-8159-F4CDC29A600C}" srcId="{3BCB0968-7801-4A47-8024-13E16C219B8C}" destId="{782EBF27-6060-4823-86EB-9B91D08E1FCC}" srcOrd="4" destOrd="0" parTransId="{A837E1C4-05DD-4C72-AD6D-16EECAC7389E}" sibTransId="{3C754EA9-CD8D-4137-87F0-AA62F9818EFF}"/>
    <dgm:cxn modelId="{9DB41619-69DB-47DA-8FEA-832B9DC53281}" type="presOf" srcId="{782EBF27-6060-4823-86EB-9B91D08E1FCC}" destId="{ABEAACAC-1D16-46C7-82CE-003B507EC4CD}" srcOrd="0" destOrd="0" presId="urn:microsoft.com/office/officeart/2008/layout/HexagonCluster"/>
    <dgm:cxn modelId="{025DDC1F-7F89-43A1-9A56-3E28283B3CB0}" type="presOf" srcId="{217DC7AB-4C7C-414A-AE05-728BA3A94637}" destId="{761113E2-5485-4D4A-9CD8-75EFA26989CF}" srcOrd="0" destOrd="0" presId="urn:microsoft.com/office/officeart/2008/layout/HexagonCluster"/>
    <dgm:cxn modelId="{7E453E30-87DF-450B-9B63-F6924664EAF7}" srcId="{3BCB0968-7801-4A47-8024-13E16C219B8C}" destId="{4F6E4250-0B61-4414-BA5D-2E2B2A1934AD}" srcOrd="1" destOrd="0" parTransId="{FF14A393-7ED7-4FE4-BBC4-78530A95EDCB}" sibTransId="{04D9BFFA-BB37-4BBE-9724-22DCA99B8C90}"/>
    <dgm:cxn modelId="{9CE77440-7451-4D7C-B460-04700E45D455}" srcId="{3BCB0968-7801-4A47-8024-13E16C219B8C}" destId="{C40EA399-F921-47AF-A45C-C76BE6C64E9D}" srcOrd="2" destOrd="0" parTransId="{0898A65E-74CB-4B02-8BB6-4D807E221309}" sibTransId="{92FE062B-B155-47F9-8F77-E408C5B4AA18}"/>
    <dgm:cxn modelId="{0C31E940-27C0-4D56-80EC-08A9FFFE7BC2}" type="presOf" srcId="{3C754EA9-CD8D-4137-87F0-AA62F9818EFF}" destId="{CFFE26C5-9CF8-4D63-AD25-576A3092114B}" srcOrd="0" destOrd="0" presId="urn:microsoft.com/office/officeart/2008/layout/HexagonCluster"/>
    <dgm:cxn modelId="{C3A5E374-4D81-4FE5-8721-FE26764D96B1}" type="presOf" srcId="{4F6E4250-0B61-4414-BA5D-2E2B2A1934AD}" destId="{DA6D83D2-6137-4660-BC6A-396E16D88F9E}" srcOrd="0" destOrd="0" presId="urn:microsoft.com/office/officeart/2008/layout/HexagonCluster"/>
    <dgm:cxn modelId="{E0AE707E-99A5-48BB-A4B6-98F2347B0850}" type="presOf" srcId="{92FE062B-B155-47F9-8F77-E408C5B4AA18}" destId="{5E732737-F454-4CCB-8575-69B214ADC645}" srcOrd="0" destOrd="0" presId="urn:microsoft.com/office/officeart/2008/layout/HexagonCluster"/>
    <dgm:cxn modelId="{10C2598D-8BC3-49F7-A309-8B2767264572}" type="presOf" srcId="{30F1CB5F-9911-42FA-9A5A-D2EFB388144D}" destId="{764895FB-49FA-47A7-9E8E-5B367E9B0216}" srcOrd="0" destOrd="0" presId="urn:microsoft.com/office/officeart/2008/layout/HexagonCluster"/>
    <dgm:cxn modelId="{656CF08F-EA76-4160-A773-28A536D7B89A}" type="presOf" srcId="{257106F3-D17A-404D-BA32-1BC19D8E55AD}" destId="{2FDDEB3C-4072-4780-A4F7-C469DB826369}" srcOrd="0" destOrd="0" presId="urn:microsoft.com/office/officeart/2008/layout/HexagonCluster"/>
    <dgm:cxn modelId="{0752B893-D31D-4A15-A762-88254864B06A}" type="presOf" srcId="{9DDDA520-74DF-43BB-B713-A6E629FCC8B8}" destId="{BA4B20E1-2D31-459B-A0E0-AE3FA65171E6}" srcOrd="0" destOrd="0" presId="urn:microsoft.com/office/officeart/2008/layout/HexagonCluster"/>
    <dgm:cxn modelId="{D7F5CA9B-5074-4D63-A83A-64069E25BB57}" type="presOf" srcId="{04D9BFFA-BB37-4BBE-9724-22DCA99B8C90}" destId="{E9208D24-1C32-4F82-B71B-B746A1899359}" srcOrd="0" destOrd="0" presId="urn:microsoft.com/office/officeart/2008/layout/HexagonCluster"/>
    <dgm:cxn modelId="{EFFC0BA1-8BBE-4EA5-B408-24C94C61409B}" srcId="{3BCB0968-7801-4A47-8024-13E16C219B8C}" destId="{9DDDA520-74DF-43BB-B713-A6E629FCC8B8}" srcOrd="0" destOrd="0" parTransId="{F4CBE608-2B6D-400D-9663-A85E68BC2CEE}" sibTransId="{257106F3-D17A-404D-BA32-1BC19D8E55AD}"/>
    <dgm:cxn modelId="{5BABB2A2-D40B-4F74-AC29-9F6E836A2EDA}" srcId="{3BCB0968-7801-4A47-8024-13E16C219B8C}" destId="{217DC7AB-4C7C-414A-AE05-728BA3A94637}" srcOrd="3" destOrd="0" parTransId="{C0435552-93BE-4F5A-A18A-5F2F31969EF9}" sibTransId="{30F1CB5F-9911-42FA-9A5A-D2EFB388144D}"/>
    <dgm:cxn modelId="{94821EBC-1D54-4B4C-91A8-AF373E353AD9}" type="presOf" srcId="{C40EA399-F921-47AF-A45C-C76BE6C64E9D}" destId="{44492805-7B72-471C-99AA-D5D2887707A0}" srcOrd="0" destOrd="0" presId="urn:microsoft.com/office/officeart/2008/layout/HexagonCluster"/>
    <dgm:cxn modelId="{98107AFD-B1CE-45AF-B775-0FA5CC8E0526}" type="presOf" srcId="{3BCB0968-7801-4A47-8024-13E16C219B8C}" destId="{36EE48B8-F80B-45F0-B724-1B0E6CBBA35A}" srcOrd="0" destOrd="0" presId="urn:microsoft.com/office/officeart/2008/layout/HexagonCluster"/>
    <dgm:cxn modelId="{C1A0B2EC-E5AF-4F7F-9EA6-24B4FC21151D}" type="presParOf" srcId="{36EE48B8-F80B-45F0-B724-1B0E6CBBA35A}" destId="{C8B95659-5230-400F-8D46-2246B494D237}" srcOrd="0" destOrd="0" presId="urn:microsoft.com/office/officeart/2008/layout/HexagonCluster"/>
    <dgm:cxn modelId="{2876BE25-0901-47CD-94BB-5104284D1BAF}" type="presParOf" srcId="{C8B95659-5230-400F-8D46-2246B494D237}" destId="{BA4B20E1-2D31-459B-A0E0-AE3FA65171E6}" srcOrd="0" destOrd="0" presId="urn:microsoft.com/office/officeart/2008/layout/HexagonCluster"/>
    <dgm:cxn modelId="{2871FC5F-E8AF-4728-BE8A-4F0661EF5048}" type="presParOf" srcId="{36EE48B8-F80B-45F0-B724-1B0E6CBBA35A}" destId="{BA8CD194-6E15-4A0D-974E-7E096C579C78}" srcOrd="1" destOrd="0" presId="urn:microsoft.com/office/officeart/2008/layout/HexagonCluster"/>
    <dgm:cxn modelId="{A050EE51-33AC-4073-81FE-5BDD30ED27EE}" type="presParOf" srcId="{BA8CD194-6E15-4A0D-974E-7E096C579C78}" destId="{AAEA6A63-8681-4160-9B40-9F0241F84698}" srcOrd="0" destOrd="0" presId="urn:microsoft.com/office/officeart/2008/layout/HexagonCluster"/>
    <dgm:cxn modelId="{B540789A-6BA8-4DBE-A3D8-F6A576498922}" type="presParOf" srcId="{36EE48B8-F80B-45F0-B724-1B0E6CBBA35A}" destId="{6BC7D1DF-471E-48FE-9900-731A372D5C42}" srcOrd="2" destOrd="0" presId="urn:microsoft.com/office/officeart/2008/layout/HexagonCluster"/>
    <dgm:cxn modelId="{5524629D-FEF2-4B0C-B1D6-AE4E9FDA68EA}" type="presParOf" srcId="{6BC7D1DF-471E-48FE-9900-731A372D5C42}" destId="{2FDDEB3C-4072-4780-A4F7-C469DB826369}" srcOrd="0" destOrd="0" presId="urn:microsoft.com/office/officeart/2008/layout/HexagonCluster"/>
    <dgm:cxn modelId="{0605C0D6-4B65-4364-B75A-477143685311}" type="presParOf" srcId="{36EE48B8-F80B-45F0-B724-1B0E6CBBA35A}" destId="{E9D36147-967B-4513-AB8B-579A0C932BC3}" srcOrd="3" destOrd="0" presId="urn:microsoft.com/office/officeart/2008/layout/HexagonCluster"/>
    <dgm:cxn modelId="{EBD0EA64-07BB-4749-A1CD-FEAAFDE96570}" type="presParOf" srcId="{E9D36147-967B-4513-AB8B-579A0C932BC3}" destId="{88437E8E-FE9A-4C72-A34B-9CBEB109EB11}" srcOrd="0" destOrd="0" presId="urn:microsoft.com/office/officeart/2008/layout/HexagonCluster"/>
    <dgm:cxn modelId="{7293A17E-ECB2-4C3B-8D01-11005B01E88A}" type="presParOf" srcId="{36EE48B8-F80B-45F0-B724-1B0E6CBBA35A}" destId="{29351A75-715A-4393-BE28-D3B8FF878518}" srcOrd="4" destOrd="0" presId="urn:microsoft.com/office/officeart/2008/layout/HexagonCluster"/>
    <dgm:cxn modelId="{E8F91F55-BF4D-4786-B153-6E0A8FCAA33E}" type="presParOf" srcId="{29351A75-715A-4393-BE28-D3B8FF878518}" destId="{DA6D83D2-6137-4660-BC6A-396E16D88F9E}" srcOrd="0" destOrd="0" presId="urn:microsoft.com/office/officeart/2008/layout/HexagonCluster"/>
    <dgm:cxn modelId="{7081B356-93C6-4EBF-B446-9B36F6888485}" type="presParOf" srcId="{36EE48B8-F80B-45F0-B724-1B0E6CBBA35A}" destId="{8490C6A3-6B32-47AD-ADD0-BE70913813E1}" srcOrd="5" destOrd="0" presId="urn:microsoft.com/office/officeart/2008/layout/HexagonCluster"/>
    <dgm:cxn modelId="{FF03271B-BDEA-4465-A689-A05C09CE3540}" type="presParOf" srcId="{8490C6A3-6B32-47AD-ADD0-BE70913813E1}" destId="{5DF2BCFA-9D9A-4046-98B7-049525A576EE}" srcOrd="0" destOrd="0" presId="urn:microsoft.com/office/officeart/2008/layout/HexagonCluster"/>
    <dgm:cxn modelId="{A11951A2-82B1-4ED0-93FE-B1FB8E1ACAD2}" type="presParOf" srcId="{36EE48B8-F80B-45F0-B724-1B0E6CBBA35A}" destId="{926BD282-FE00-45E7-8A36-CD0BBF9FBC04}" srcOrd="6" destOrd="0" presId="urn:microsoft.com/office/officeart/2008/layout/HexagonCluster"/>
    <dgm:cxn modelId="{540AEA03-77CA-4967-BB4A-C3B8A0E06F4A}" type="presParOf" srcId="{926BD282-FE00-45E7-8A36-CD0BBF9FBC04}" destId="{E9208D24-1C32-4F82-B71B-B746A1899359}" srcOrd="0" destOrd="0" presId="urn:microsoft.com/office/officeart/2008/layout/HexagonCluster"/>
    <dgm:cxn modelId="{2AA062DF-3B9E-49FB-8E9A-B700CA1EBF41}" type="presParOf" srcId="{36EE48B8-F80B-45F0-B724-1B0E6CBBA35A}" destId="{A270C3C7-E6AC-4444-B520-A873AAF0FA94}" srcOrd="7" destOrd="0" presId="urn:microsoft.com/office/officeart/2008/layout/HexagonCluster"/>
    <dgm:cxn modelId="{DEBF59AB-3466-4571-B326-710653AEBE2F}" type="presParOf" srcId="{A270C3C7-E6AC-4444-B520-A873AAF0FA94}" destId="{85F0EA29-E073-4E15-85D5-9BCAF60D0392}" srcOrd="0" destOrd="0" presId="urn:microsoft.com/office/officeart/2008/layout/HexagonCluster"/>
    <dgm:cxn modelId="{A0E3B3BE-EADF-4C21-8460-05C874A22EA6}" type="presParOf" srcId="{36EE48B8-F80B-45F0-B724-1B0E6CBBA35A}" destId="{90994273-1407-4800-B289-7F1F8F5CC7DA}" srcOrd="8" destOrd="0" presId="urn:microsoft.com/office/officeart/2008/layout/HexagonCluster"/>
    <dgm:cxn modelId="{54ABC72E-238C-4EBF-A473-53070ED1A0FD}" type="presParOf" srcId="{90994273-1407-4800-B289-7F1F8F5CC7DA}" destId="{44492805-7B72-471C-99AA-D5D2887707A0}" srcOrd="0" destOrd="0" presId="urn:microsoft.com/office/officeart/2008/layout/HexagonCluster"/>
    <dgm:cxn modelId="{8379A4DB-FCE8-45BC-861F-59C9CA660707}" type="presParOf" srcId="{36EE48B8-F80B-45F0-B724-1B0E6CBBA35A}" destId="{EF9DF13F-A5A8-4BBF-BB5B-102C3C3055B2}" srcOrd="9" destOrd="0" presId="urn:microsoft.com/office/officeart/2008/layout/HexagonCluster"/>
    <dgm:cxn modelId="{E9F0B766-136F-4F25-8171-E5D5D9550066}" type="presParOf" srcId="{EF9DF13F-A5A8-4BBF-BB5B-102C3C3055B2}" destId="{1E8C0B2E-0C2E-4F10-83B4-1B8EE35FE679}" srcOrd="0" destOrd="0" presId="urn:microsoft.com/office/officeart/2008/layout/HexagonCluster"/>
    <dgm:cxn modelId="{44870DE3-91FC-4A77-84BA-FD8BFA16C137}" type="presParOf" srcId="{36EE48B8-F80B-45F0-B724-1B0E6CBBA35A}" destId="{A7BD4914-8C5B-478E-86A5-738C5C84B481}" srcOrd="10" destOrd="0" presId="urn:microsoft.com/office/officeart/2008/layout/HexagonCluster"/>
    <dgm:cxn modelId="{DA11B60C-057E-4411-A262-B6E59A7FF59E}" type="presParOf" srcId="{A7BD4914-8C5B-478E-86A5-738C5C84B481}" destId="{5E732737-F454-4CCB-8575-69B214ADC645}" srcOrd="0" destOrd="0" presId="urn:microsoft.com/office/officeart/2008/layout/HexagonCluster"/>
    <dgm:cxn modelId="{709EDF45-E33D-493A-8F95-6500CA8C4023}" type="presParOf" srcId="{36EE48B8-F80B-45F0-B724-1B0E6CBBA35A}" destId="{5B2E8286-C27E-4694-8942-7E7A6DA4CBAF}" srcOrd="11" destOrd="0" presId="urn:microsoft.com/office/officeart/2008/layout/HexagonCluster"/>
    <dgm:cxn modelId="{BF2D7504-7343-41C3-B3A6-52473C55029D}" type="presParOf" srcId="{5B2E8286-C27E-4694-8942-7E7A6DA4CBAF}" destId="{B1EE4677-64BC-45A8-994E-4D5BA49C4D57}" srcOrd="0" destOrd="0" presId="urn:microsoft.com/office/officeart/2008/layout/HexagonCluster"/>
    <dgm:cxn modelId="{BAF2843F-C19E-4FB3-914B-2EBA4E8E34F8}" type="presParOf" srcId="{36EE48B8-F80B-45F0-B724-1B0E6CBBA35A}" destId="{301FDD88-934F-4591-8864-6268223D6CA9}" srcOrd="12" destOrd="0" presId="urn:microsoft.com/office/officeart/2008/layout/HexagonCluster"/>
    <dgm:cxn modelId="{3BF51EC6-9049-4CBE-B758-B9D8E0458041}" type="presParOf" srcId="{301FDD88-934F-4591-8864-6268223D6CA9}" destId="{761113E2-5485-4D4A-9CD8-75EFA26989CF}" srcOrd="0" destOrd="0" presId="urn:microsoft.com/office/officeart/2008/layout/HexagonCluster"/>
    <dgm:cxn modelId="{959554DC-144E-4336-9FA1-28E33F189FC5}" type="presParOf" srcId="{36EE48B8-F80B-45F0-B724-1B0E6CBBA35A}" destId="{636E2764-D25F-4C4D-BB27-7839CBEB2064}" srcOrd="13" destOrd="0" presId="urn:microsoft.com/office/officeart/2008/layout/HexagonCluster"/>
    <dgm:cxn modelId="{420FD618-9D2F-475B-9E2B-FC7C6DAE4DCF}" type="presParOf" srcId="{636E2764-D25F-4C4D-BB27-7839CBEB2064}" destId="{8A24E815-BD66-40D2-BCC7-3128AF2A5981}" srcOrd="0" destOrd="0" presId="urn:microsoft.com/office/officeart/2008/layout/HexagonCluster"/>
    <dgm:cxn modelId="{B3AD61DB-55CF-4FB6-87DF-263442015C1C}" type="presParOf" srcId="{36EE48B8-F80B-45F0-B724-1B0E6CBBA35A}" destId="{813AF9B6-5ADD-4B0E-8F82-54059EEF57BA}" srcOrd="14" destOrd="0" presId="urn:microsoft.com/office/officeart/2008/layout/HexagonCluster"/>
    <dgm:cxn modelId="{3CA5F088-3264-4119-B3F2-052D731C7BE2}" type="presParOf" srcId="{813AF9B6-5ADD-4B0E-8F82-54059EEF57BA}" destId="{764895FB-49FA-47A7-9E8E-5B367E9B0216}" srcOrd="0" destOrd="0" presId="urn:microsoft.com/office/officeart/2008/layout/HexagonCluster"/>
    <dgm:cxn modelId="{DEBE9F5C-9BA3-4B7F-A4D9-3F9BAA7CEE74}" type="presParOf" srcId="{36EE48B8-F80B-45F0-B724-1B0E6CBBA35A}" destId="{0A170341-2371-462A-A434-2993D50ABDDB}" srcOrd="15" destOrd="0" presId="urn:microsoft.com/office/officeart/2008/layout/HexagonCluster"/>
    <dgm:cxn modelId="{052FBB6E-B553-4A17-8F96-8EFFBDB0FE03}" type="presParOf" srcId="{0A170341-2371-462A-A434-2993D50ABDDB}" destId="{F51AF6F2-4C7F-4CB0-9593-22F6A324F9F0}" srcOrd="0" destOrd="0" presId="urn:microsoft.com/office/officeart/2008/layout/HexagonCluster"/>
    <dgm:cxn modelId="{F480F6CA-7E27-4533-B046-D17A6A239860}" type="presParOf" srcId="{36EE48B8-F80B-45F0-B724-1B0E6CBBA35A}" destId="{F2723535-AB36-4F5C-8961-C785F36B932C}" srcOrd="16" destOrd="0" presId="urn:microsoft.com/office/officeart/2008/layout/HexagonCluster"/>
    <dgm:cxn modelId="{9470A3DD-B81C-44AA-89B2-D1F92FBE5216}" type="presParOf" srcId="{F2723535-AB36-4F5C-8961-C785F36B932C}" destId="{ABEAACAC-1D16-46C7-82CE-003B507EC4CD}" srcOrd="0" destOrd="0" presId="urn:microsoft.com/office/officeart/2008/layout/HexagonCluster"/>
    <dgm:cxn modelId="{6341FC29-5D9D-4640-B899-992119FD384A}" type="presParOf" srcId="{36EE48B8-F80B-45F0-B724-1B0E6CBBA35A}" destId="{D91F49B8-47B4-477B-B267-38AE781AB815}" srcOrd="17" destOrd="0" presId="urn:microsoft.com/office/officeart/2008/layout/HexagonCluster"/>
    <dgm:cxn modelId="{02100B5B-9454-4DC2-A716-DE5AE7C3E03A}" type="presParOf" srcId="{D91F49B8-47B4-477B-B267-38AE781AB815}" destId="{04526C9A-3124-45F7-8B6E-DC8E24F9F932}" srcOrd="0" destOrd="0" presId="urn:microsoft.com/office/officeart/2008/layout/HexagonCluster"/>
    <dgm:cxn modelId="{FD090B84-44C7-4D1C-9057-34D172222651}" type="presParOf" srcId="{36EE48B8-F80B-45F0-B724-1B0E6CBBA35A}" destId="{1F6AC4AD-F4F8-460B-B20C-D6065A490396}" srcOrd="18" destOrd="0" presId="urn:microsoft.com/office/officeart/2008/layout/HexagonCluster"/>
    <dgm:cxn modelId="{CF4B1676-01C8-486C-8847-2739F52D36C1}" type="presParOf" srcId="{1F6AC4AD-F4F8-460B-B20C-D6065A490396}" destId="{CFFE26C5-9CF8-4D63-AD25-576A3092114B}" srcOrd="0" destOrd="0" presId="urn:microsoft.com/office/officeart/2008/layout/HexagonCluster"/>
    <dgm:cxn modelId="{3A496619-6FD8-4138-973A-14C146CE78A9}" type="presParOf" srcId="{36EE48B8-F80B-45F0-B724-1B0E6CBBA35A}" destId="{565390B5-9B25-47E0-8534-86C3C2232226}" srcOrd="19" destOrd="0" presId="urn:microsoft.com/office/officeart/2008/layout/HexagonCluster"/>
    <dgm:cxn modelId="{B115B586-4BC1-4CBC-8283-E3E9DC098561}" type="presParOf" srcId="{565390B5-9B25-47E0-8534-86C3C2232226}" destId="{EBAC40DB-3CD0-4ABF-830F-4EC474137074}" srcOrd="0" destOrd="0" presId="urn:microsoft.com/office/officeart/2008/layout/Hexagon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660EA8BB-7B7B-48AB-8583-F2E4DB0FD1F0}" type="doc">
      <dgm:prSet loTypeId="urn:microsoft.com/office/officeart/2008/layout/BendingPictureSemiTransparentText" loCatId="picture" qsTypeId="urn:microsoft.com/office/officeart/2005/8/quickstyle/simple1" qsCatId="simple" csTypeId="urn:microsoft.com/office/officeart/2005/8/colors/accent1_2" csCatId="accent1" phldr="1"/>
      <dgm:spPr/>
      <dgm:t>
        <a:bodyPr/>
        <a:lstStyle/>
        <a:p>
          <a:endParaRPr lang="en-MY"/>
        </a:p>
      </dgm:t>
    </dgm:pt>
    <dgm:pt modelId="{8D3C42B8-43AA-4287-AF01-04C5786463EE}">
      <dgm:prSet phldrT="[Text]"/>
      <dgm:spPr/>
      <dgm:t>
        <a:bodyPr/>
        <a:lstStyle/>
        <a:p>
          <a:r>
            <a:rPr lang="en-MY" dirty="0"/>
            <a:t>IBN SINA</a:t>
          </a:r>
        </a:p>
      </dgm:t>
    </dgm:pt>
    <dgm:pt modelId="{2A4CBE5B-EDED-4146-AB7F-BFA3E631F5CA}" type="parTrans" cxnId="{04FEAB69-3C18-4086-9863-4B47B9849651}">
      <dgm:prSet/>
      <dgm:spPr/>
      <dgm:t>
        <a:bodyPr/>
        <a:lstStyle/>
        <a:p>
          <a:endParaRPr lang="en-MY"/>
        </a:p>
      </dgm:t>
    </dgm:pt>
    <dgm:pt modelId="{4A01D6D1-13D6-4D8E-A365-00F0128EB19C}" type="sibTrans" cxnId="{04FEAB69-3C18-4086-9863-4B47B9849651}">
      <dgm:prSet/>
      <dgm:spPr/>
      <dgm:t>
        <a:bodyPr/>
        <a:lstStyle/>
        <a:p>
          <a:endParaRPr lang="en-MY"/>
        </a:p>
      </dgm:t>
    </dgm:pt>
    <dgm:pt modelId="{7239F1E3-EADB-49F2-90FB-B1018D57DCB3}">
      <dgm:prSet phldrT="[Text]"/>
      <dgm:spPr/>
      <dgm:t>
        <a:bodyPr/>
        <a:lstStyle/>
        <a:p>
          <a:r>
            <a:rPr lang="en-MY" dirty="0"/>
            <a:t>HIPPOCRATES</a:t>
          </a:r>
        </a:p>
      </dgm:t>
    </dgm:pt>
    <dgm:pt modelId="{0ED0C09E-81FF-4935-A540-34C1F7B8C5A5}" type="parTrans" cxnId="{B521A178-4F84-4EC8-AB7E-113EF8139468}">
      <dgm:prSet/>
      <dgm:spPr/>
      <dgm:t>
        <a:bodyPr/>
        <a:lstStyle/>
        <a:p>
          <a:endParaRPr lang="en-MY"/>
        </a:p>
      </dgm:t>
    </dgm:pt>
    <dgm:pt modelId="{4A186B51-DF04-4B80-AC5B-AFCDE71B3AD7}" type="sibTrans" cxnId="{B521A178-4F84-4EC8-AB7E-113EF8139468}">
      <dgm:prSet/>
      <dgm:spPr/>
      <dgm:t>
        <a:bodyPr/>
        <a:lstStyle/>
        <a:p>
          <a:endParaRPr lang="en-MY"/>
        </a:p>
      </dgm:t>
    </dgm:pt>
    <dgm:pt modelId="{64760FBB-739E-4C01-8053-972D9CEA74AE}" type="pres">
      <dgm:prSet presAssocID="{660EA8BB-7B7B-48AB-8583-F2E4DB0FD1F0}" presName="Name0" presStyleCnt="0">
        <dgm:presLayoutVars>
          <dgm:dir/>
          <dgm:resizeHandles val="exact"/>
        </dgm:presLayoutVars>
      </dgm:prSet>
      <dgm:spPr/>
    </dgm:pt>
    <dgm:pt modelId="{4422E924-B8EB-4EAB-B3DC-32BB54C6B8FA}" type="pres">
      <dgm:prSet presAssocID="{8D3C42B8-43AA-4287-AF01-04C5786463EE}" presName="composite" presStyleCnt="0"/>
      <dgm:spPr/>
    </dgm:pt>
    <dgm:pt modelId="{3F03E871-D10E-445E-A197-144EDEAAF33C}" type="pres">
      <dgm:prSet presAssocID="{8D3C42B8-43AA-4287-AF01-04C5786463EE}" presName="rect1" presStyleLbl="bgShp" presStyleIdx="0" presStyleCnt="2"/>
      <dgm:spPr>
        <a:blipFill>
          <a:blip xmlns:r="http://schemas.openxmlformats.org/officeDocument/2006/relationships" r:embed="rId1">
            <a:extLst>
              <a:ext uri="{28A0092B-C50C-407E-A947-70E740481C1C}">
                <a14:useLocalDpi xmlns:a14="http://schemas.microsoft.com/office/drawing/2010/main" val="0"/>
              </a:ext>
            </a:extLst>
          </a:blip>
          <a:srcRect/>
          <a:stretch>
            <a:fillRect t="-26000" b="-26000"/>
          </a:stretch>
        </a:blipFill>
      </dgm:spPr>
    </dgm:pt>
    <dgm:pt modelId="{50DBB763-0E46-4538-B049-CEA1EB122844}" type="pres">
      <dgm:prSet presAssocID="{8D3C42B8-43AA-4287-AF01-04C5786463EE}" presName="rect2" presStyleLbl="trBgShp" presStyleIdx="0" presStyleCnt="2">
        <dgm:presLayoutVars>
          <dgm:bulletEnabled val="1"/>
        </dgm:presLayoutVars>
      </dgm:prSet>
      <dgm:spPr/>
    </dgm:pt>
    <dgm:pt modelId="{3C8B31B3-77EF-44A8-B722-8143E004C1B0}" type="pres">
      <dgm:prSet presAssocID="{4A01D6D1-13D6-4D8E-A365-00F0128EB19C}" presName="sibTrans" presStyleCnt="0"/>
      <dgm:spPr/>
    </dgm:pt>
    <dgm:pt modelId="{C182907E-A104-4C9D-8CA8-6DC437859C1E}" type="pres">
      <dgm:prSet presAssocID="{7239F1E3-EADB-49F2-90FB-B1018D57DCB3}" presName="composite" presStyleCnt="0"/>
      <dgm:spPr/>
    </dgm:pt>
    <dgm:pt modelId="{9DBFF76C-B326-41F5-B424-2334381A9B69}" type="pres">
      <dgm:prSet presAssocID="{7239F1E3-EADB-49F2-90FB-B1018D57DCB3}" presName="rect1" presStyleLbl="bgShp" presStyleIdx="1" presStyleCnt="2"/>
      <dgm:spPr>
        <a:blipFill>
          <a:blip xmlns:r="http://schemas.openxmlformats.org/officeDocument/2006/relationships" r:embed="rId2">
            <a:extLst>
              <a:ext uri="{28A0092B-C50C-407E-A947-70E740481C1C}">
                <a14:useLocalDpi xmlns:a14="http://schemas.microsoft.com/office/drawing/2010/main" val="0"/>
              </a:ext>
            </a:extLst>
          </a:blip>
          <a:srcRect/>
          <a:stretch>
            <a:fillRect t="-3000" b="-3000"/>
          </a:stretch>
        </a:blipFill>
      </dgm:spPr>
    </dgm:pt>
    <dgm:pt modelId="{BF1D15FC-A19E-460F-8FBE-22850201AEF5}" type="pres">
      <dgm:prSet presAssocID="{7239F1E3-EADB-49F2-90FB-B1018D57DCB3}" presName="rect2" presStyleLbl="trBgShp" presStyleIdx="1" presStyleCnt="2">
        <dgm:presLayoutVars>
          <dgm:bulletEnabled val="1"/>
        </dgm:presLayoutVars>
      </dgm:prSet>
      <dgm:spPr/>
    </dgm:pt>
  </dgm:ptLst>
  <dgm:cxnLst>
    <dgm:cxn modelId="{04FEAB69-3C18-4086-9863-4B47B9849651}" srcId="{660EA8BB-7B7B-48AB-8583-F2E4DB0FD1F0}" destId="{8D3C42B8-43AA-4287-AF01-04C5786463EE}" srcOrd="0" destOrd="0" parTransId="{2A4CBE5B-EDED-4146-AB7F-BFA3E631F5CA}" sibTransId="{4A01D6D1-13D6-4D8E-A365-00F0128EB19C}"/>
    <dgm:cxn modelId="{B521A178-4F84-4EC8-AB7E-113EF8139468}" srcId="{660EA8BB-7B7B-48AB-8583-F2E4DB0FD1F0}" destId="{7239F1E3-EADB-49F2-90FB-B1018D57DCB3}" srcOrd="1" destOrd="0" parTransId="{0ED0C09E-81FF-4935-A540-34C1F7B8C5A5}" sibTransId="{4A186B51-DF04-4B80-AC5B-AFCDE71B3AD7}"/>
    <dgm:cxn modelId="{4F06E28A-E18A-4C1A-A797-A1E4ED6AEE64}" type="presOf" srcId="{8D3C42B8-43AA-4287-AF01-04C5786463EE}" destId="{50DBB763-0E46-4538-B049-CEA1EB122844}" srcOrd="0" destOrd="0" presId="urn:microsoft.com/office/officeart/2008/layout/BendingPictureSemiTransparentText"/>
    <dgm:cxn modelId="{B403E79E-79E2-4007-82B0-9B5148CBD336}" type="presOf" srcId="{660EA8BB-7B7B-48AB-8583-F2E4DB0FD1F0}" destId="{64760FBB-739E-4C01-8053-972D9CEA74AE}" srcOrd="0" destOrd="0" presId="urn:microsoft.com/office/officeart/2008/layout/BendingPictureSemiTransparentText"/>
    <dgm:cxn modelId="{6649D1FF-86F7-4AFF-871E-085D5744549C}" type="presOf" srcId="{7239F1E3-EADB-49F2-90FB-B1018D57DCB3}" destId="{BF1D15FC-A19E-460F-8FBE-22850201AEF5}" srcOrd="0" destOrd="0" presId="urn:microsoft.com/office/officeart/2008/layout/BendingPictureSemiTransparentText"/>
    <dgm:cxn modelId="{2D854556-FB1C-4064-A769-A47AB61ECF32}" type="presParOf" srcId="{64760FBB-739E-4C01-8053-972D9CEA74AE}" destId="{4422E924-B8EB-4EAB-B3DC-32BB54C6B8FA}" srcOrd="0" destOrd="0" presId="urn:microsoft.com/office/officeart/2008/layout/BendingPictureSemiTransparentText"/>
    <dgm:cxn modelId="{526EDC59-9A1A-4025-8B84-49D798921CCD}" type="presParOf" srcId="{4422E924-B8EB-4EAB-B3DC-32BB54C6B8FA}" destId="{3F03E871-D10E-445E-A197-144EDEAAF33C}" srcOrd="0" destOrd="0" presId="urn:microsoft.com/office/officeart/2008/layout/BendingPictureSemiTransparentText"/>
    <dgm:cxn modelId="{38D13FA2-4BEC-4090-B025-39097CA983F1}" type="presParOf" srcId="{4422E924-B8EB-4EAB-B3DC-32BB54C6B8FA}" destId="{50DBB763-0E46-4538-B049-CEA1EB122844}" srcOrd="1" destOrd="0" presId="urn:microsoft.com/office/officeart/2008/layout/BendingPictureSemiTransparentText"/>
    <dgm:cxn modelId="{0B6D6090-709E-462A-9CF6-3E440BC9AF24}" type="presParOf" srcId="{64760FBB-739E-4C01-8053-972D9CEA74AE}" destId="{3C8B31B3-77EF-44A8-B722-8143E004C1B0}" srcOrd="1" destOrd="0" presId="urn:microsoft.com/office/officeart/2008/layout/BendingPictureSemiTransparentText"/>
    <dgm:cxn modelId="{D6EE7775-E04E-4390-8B11-D0DF2E8E4537}" type="presParOf" srcId="{64760FBB-739E-4C01-8053-972D9CEA74AE}" destId="{C182907E-A104-4C9D-8CA8-6DC437859C1E}" srcOrd="2" destOrd="0" presId="urn:microsoft.com/office/officeart/2008/layout/BendingPictureSemiTransparentText"/>
    <dgm:cxn modelId="{7CE7ADE9-407F-4F67-AF3B-461C0B51F85B}" type="presParOf" srcId="{C182907E-A104-4C9D-8CA8-6DC437859C1E}" destId="{9DBFF76C-B326-41F5-B424-2334381A9B69}" srcOrd="0" destOrd="0" presId="urn:microsoft.com/office/officeart/2008/layout/BendingPictureSemiTransparentText"/>
    <dgm:cxn modelId="{0332E4E7-AE9D-480F-A04A-CD1B25143F1D}" type="presParOf" srcId="{C182907E-A104-4C9D-8CA8-6DC437859C1E}" destId="{BF1D15FC-A19E-460F-8FBE-22850201AEF5}" srcOrd="1" destOrd="0" presId="urn:microsoft.com/office/officeart/2008/layout/BendingPictureSemiTransparentTex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C91CA3E-3F71-4516-82BB-7A9475037491}" type="doc">
      <dgm:prSet loTypeId="urn:microsoft.com/office/officeart/2005/8/layout/radial2" loCatId="relationship" qsTypeId="urn:microsoft.com/office/officeart/2005/8/quickstyle/simple1" qsCatId="simple" csTypeId="urn:microsoft.com/office/officeart/2005/8/colors/colorful5" csCatId="colorful" phldr="1"/>
      <dgm:spPr/>
      <dgm:t>
        <a:bodyPr/>
        <a:lstStyle/>
        <a:p>
          <a:endParaRPr lang="en-MY"/>
        </a:p>
      </dgm:t>
    </dgm:pt>
    <dgm:pt modelId="{621FF23D-83AA-4E90-8D4A-9131FA779FCD}">
      <dgm:prSet phldrT="[Text]"/>
      <dgm:spPr/>
      <dgm:t>
        <a:bodyPr/>
        <a:lstStyle/>
        <a:p>
          <a:r>
            <a:rPr lang="en-MY" dirty="0"/>
            <a:t>ISLAM</a:t>
          </a:r>
        </a:p>
      </dgm:t>
    </dgm:pt>
    <dgm:pt modelId="{21DE5DEB-D6C4-4EBB-8F92-08852E980201}" type="parTrans" cxnId="{3F9CA557-1DF3-4578-A940-AE1A9BD434F8}">
      <dgm:prSet/>
      <dgm:spPr/>
      <dgm:t>
        <a:bodyPr/>
        <a:lstStyle/>
        <a:p>
          <a:endParaRPr lang="en-MY"/>
        </a:p>
      </dgm:t>
    </dgm:pt>
    <dgm:pt modelId="{FC360D54-9321-4DF0-98E5-3EF56936BA1A}" type="sibTrans" cxnId="{3F9CA557-1DF3-4578-A940-AE1A9BD434F8}">
      <dgm:prSet/>
      <dgm:spPr/>
      <dgm:t>
        <a:bodyPr/>
        <a:lstStyle/>
        <a:p>
          <a:endParaRPr lang="en-MY"/>
        </a:p>
      </dgm:t>
    </dgm:pt>
    <dgm:pt modelId="{05D75F62-5881-4E69-8A48-988AD346633C}">
      <dgm:prSet phldrT="[Text]"/>
      <dgm:spPr/>
      <dgm:t>
        <a:bodyPr/>
        <a:lstStyle/>
        <a:p>
          <a:pPr algn="l"/>
          <a:r>
            <a:rPr lang="en-MY" dirty="0" err="1"/>
            <a:t>pengetahuan</a:t>
          </a:r>
          <a:r>
            <a:rPr lang="en-MY" dirty="0"/>
            <a:t> dan </a:t>
          </a:r>
          <a:r>
            <a:rPr lang="en-MY" dirty="0" err="1"/>
            <a:t>kebenaran</a:t>
          </a:r>
          <a:r>
            <a:rPr lang="en-MY" dirty="0"/>
            <a:t> </a:t>
          </a:r>
          <a:r>
            <a:rPr lang="en-MY" dirty="0" err="1"/>
            <a:t>mengenai</a:t>
          </a:r>
          <a:r>
            <a:rPr lang="en-MY" dirty="0"/>
            <a:t> </a:t>
          </a:r>
          <a:r>
            <a:rPr lang="en-MY" dirty="0" err="1"/>
            <a:t>sesuatu</a:t>
          </a:r>
          <a:r>
            <a:rPr lang="en-MY" dirty="0"/>
            <a:t> </a:t>
          </a:r>
          <a:r>
            <a:rPr lang="en-MY" dirty="0" err="1"/>
            <a:t>perkara</a:t>
          </a:r>
          <a:r>
            <a:rPr lang="en-MY" dirty="0"/>
            <a:t> yang </a:t>
          </a:r>
          <a:r>
            <a:rPr lang="en-MY" dirty="0" err="1"/>
            <a:t>datang</a:t>
          </a:r>
          <a:r>
            <a:rPr lang="en-MY" dirty="0"/>
            <a:t> </a:t>
          </a:r>
          <a:r>
            <a:rPr lang="en-MY" dirty="0" err="1"/>
            <a:t>dari</a:t>
          </a:r>
          <a:r>
            <a:rPr lang="en-MY" dirty="0"/>
            <a:t> </a:t>
          </a:r>
          <a:r>
            <a:rPr lang="en-MY" dirty="0" err="1"/>
            <a:t>sumber</a:t>
          </a:r>
          <a:r>
            <a:rPr lang="en-MY" dirty="0"/>
            <a:t> </a:t>
          </a:r>
          <a:r>
            <a:rPr lang="en-MY" dirty="0" err="1"/>
            <a:t>risalah</a:t>
          </a:r>
          <a:r>
            <a:rPr lang="en-MY" dirty="0"/>
            <a:t> para </a:t>
          </a:r>
          <a:r>
            <a:rPr lang="en-MY" dirty="0" err="1"/>
            <a:t>rasul</a:t>
          </a:r>
          <a:r>
            <a:rPr lang="en-MY" dirty="0"/>
            <a:t> yang </a:t>
          </a:r>
          <a:r>
            <a:rPr lang="en-MY" dirty="0" err="1"/>
            <a:t>diturunkan</a:t>
          </a:r>
          <a:r>
            <a:rPr lang="en-MY" dirty="0"/>
            <a:t> oleh Allah S.W.T. dan </a:t>
          </a:r>
          <a:r>
            <a:rPr lang="en-MY" dirty="0" err="1"/>
            <a:t>alam</a:t>
          </a:r>
          <a:r>
            <a:rPr lang="en-MY" dirty="0"/>
            <a:t> </a:t>
          </a:r>
          <a:r>
            <a:rPr lang="en-MY" dirty="0" err="1"/>
            <a:t>ciptaanNya</a:t>
          </a:r>
          <a:r>
            <a:rPr lang="en-MY" dirty="0"/>
            <a:t> </a:t>
          </a:r>
          <a:r>
            <a:rPr lang="en-MY" dirty="0" err="1"/>
            <a:t>termasuk</a:t>
          </a:r>
          <a:r>
            <a:rPr lang="en-MY" dirty="0"/>
            <a:t> yang </a:t>
          </a:r>
          <a:r>
            <a:rPr lang="en-MY" dirty="0" err="1"/>
            <a:t>zahir</a:t>
          </a:r>
          <a:r>
            <a:rPr lang="en-MY" dirty="0"/>
            <a:t> dan yang </a:t>
          </a:r>
          <a:r>
            <a:rPr lang="en-MY" dirty="0" err="1"/>
            <a:t>batin</a:t>
          </a:r>
          <a:endParaRPr lang="en-MY" dirty="0"/>
        </a:p>
      </dgm:t>
    </dgm:pt>
    <dgm:pt modelId="{09334B9C-B6AE-4C45-8537-D3A049E675DC}" type="parTrans" cxnId="{508F849D-A88D-46D5-8E5A-E54068B59DB0}">
      <dgm:prSet/>
      <dgm:spPr/>
      <dgm:t>
        <a:bodyPr/>
        <a:lstStyle/>
        <a:p>
          <a:endParaRPr lang="en-MY"/>
        </a:p>
      </dgm:t>
    </dgm:pt>
    <dgm:pt modelId="{AA4F3F65-2F85-454C-A093-726CE018E6FD}" type="sibTrans" cxnId="{508F849D-A88D-46D5-8E5A-E54068B59DB0}">
      <dgm:prSet/>
      <dgm:spPr/>
      <dgm:t>
        <a:bodyPr/>
        <a:lstStyle/>
        <a:p>
          <a:endParaRPr lang="en-MY"/>
        </a:p>
      </dgm:t>
    </dgm:pt>
    <dgm:pt modelId="{5B902F4E-4D1C-479F-B3AD-AF937395EC92}">
      <dgm:prSet phldrT="[Text]"/>
      <dgm:spPr/>
      <dgm:t>
        <a:bodyPr/>
        <a:lstStyle/>
        <a:p>
          <a:r>
            <a:rPr lang="en-MY" dirty="0"/>
            <a:t>BARAT</a:t>
          </a:r>
        </a:p>
      </dgm:t>
    </dgm:pt>
    <dgm:pt modelId="{317F7463-0097-4DFA-B4CE-F3D339596C54}" type="parTrans" cxnId="{255F0F4D-1443-49D7-BF5D-561595F8098D}">
      <dgm:prSet/>
      <dgm:spPr/>
      <dgm:t>
        <a:bodyPr/>
        <a:lstStyle/>
        <a:p>
          <a:endParaRPr lang="en-MY"/>
        </a:p>
      </dgm:t>
    </dgm:pt>
    <dgm:pt modelId="{AA742AC0-CC4C-4452-A8ED-2C005B4F8E78}" type="sibTrans" cxnId="{255F0F4D-1443-49D7-BF5D-561595F8098D}">
      <dgm:prSet/>
      <dgm:spPr/>
      <dgm:t>
        <a:bodyPr/>
        <a:lstStyle/>
        <a:p>
          <a:endParaRPr lang="en-MY"/>
        </a:p>
      </dgm:t>
    </dgm:pt>
    <dgm:pt modelId="{5E570706-2159-402A-968E-A5E8DF548F6E}">
      <dgm:prSet phldrT="[Text]"/>
      <dgm:spPr/>
      <dgm:t>
        <a:bodyPr/>
        <a:lstStyle/>
        <a:p>
          <a:r>
            <a:rPr lang="en-MY" dirty="0" err="1"/>
            <a:t>pengetahuan</a:t>
          </a:r>
          <a:r>
            <a:rPr lang="en-MY" dirty="0"/>
            <a:t> yang </a:t>
          </a:r>
          <a:r>
            <a:rPr lang="en-MY" dirty="0" err="1"/>
            <a:t>boleh</a:t>
          </a:r>
          <a:r>
            <a:rPr lang="en-MY" dirty="0"/>
            <a:t> </a:t>
          </a:r>
          <a:r>
            <a:rPr lang="en-MY" dirty="0" err="1"/>
            <a:t>didapati</a:t>
          </a:r>
          <a:r>
            <a:rPr lang="en-MY" dirty="0"/>
            <a:t> </a:t>
          </a:r>
          <a:r>
            <a:rPr lang="en-MY" dirty="0" err="1"/>
            <a:t>melalui</a:t>
          </a:r>
          <a:r>
            <a:rPr lang="en-MY" dirty="0"/>
            <a:t> </a:t>
          </a:r>
          <a:r>
            <a:rPr lang="en-MY" dirty="0" err="1"/>
            <a:t>pengalaman</a:t>
          </a:r>
          <a:r>
            <a:rPr lang="en-MY" dirty="0"/>
            <a:t>, </a:t>
          </a:r>
          <a:r>
            <a:rPr lang="en-MY" dirty="0" err="1"/>
            <a:t>dapatan</a:t>
          </a:r>
          <a:r>
            <a:rPr lang="en-MY" dirty="0"/>
            <a:t> </a:t>
          </a:r>
          <a:r>
            <a:rPr lang="en-MY" dirty="0" err="1"/>
            <a:t>informasi</a:t>
          </a:r>
          <a:r>
            <a:rPr lang="en-MY" dirty="0"/>
            <a:t> </a:t>
          </a:r>
          <a:r>
            <a:rPr lang="en-MY" dirty="0" err="1"/>
            <a:t>secara</a:t>
          </a:r>
          <a:r>
            <a:rPr lang="en-MY" dirty="0"/>
            <a:t> </a:t>
          </a:r>
          <a:r>
            <a:rPr lang="en-MY" dirty="0" err="1"/>
            <a:t>hasil</a:t>
          </a:r>
          <a:r>
            <a:rPr lang="en-MY" dirty="0"/>
            <a:t> </a:t>
          </a:r>
          <a:r>
            <a:rPr lang="en-MY" dirty="0" err="1"/>
            <a:t>dapatan</a:t>
          </a:r>
          <a:r>
            <a:rPr lang="en-MY" dirty="0"/>
            <a:t> </a:t>
          </a:r>
          <a:r>
            <a:rPr lang="en-MY" dirty="0" err="1"/>
            <a:t>empirik</a:t>
          </a:r>
          <a:r>
            <a:rPr lang="en-MY" dirty="0"/>
            <a:t> </a:t>
          </a:r>
          <a:r>
            <a:rPr lang="en-MY" dirty="0" err="1"/>
            <a:t>serta</a:t>
          </a:r>
          <a:r>
            <a:rPr lang="en-MY" dirty="0"/>
            <a:t> </a:t>
          </a:r>
          <a:r>
            <a:rPr lang="en-MY" dirty="0" err="1"/>
            <a:t>bagaimana</a:t>
          </a:r>
          <a:r>
            <a:rPr lang="en-MY" dirty="0"/>
            <a:t> </a:t>
          </a:r>
          <a:r>
            <a:rPr lang="en-MY" dirty="0" err="1"/>
            <a:t>manusia</a:t>
          </a:r>
          <a:r>
            <a:rPr lang="en-MY" dirty="0"/>
            <a:t> </a:t>
          </a:r>
          <a:r>
            <a:rPr lang="en-MY" dirty="0" err="1"/>
            <a:t>mendapat</a:t>
          </a:r>
          <a:r>
            <a:rPr lang="en-MY" dirty="0"/>
            <a:t> idea </a:t>
          </a:r>
          <a:r>
            <a:rPr lang="en-MY" dirty="0" err="1"/>
            <a:t>menggunakan</a:t>
          </a:r>
          <a:r>
            <a:rPr lang="en-MY" dirty="0"/>
            <a:t> </a:t>
          </a:r>
          <a:r>
            <a:rPr lang="en-MY" dirty="0" err="1"/>
            <a:t>kaedah</a:t>
          </a:r>
          <a:r>
            <a:rPr lang="en-MY" dirty="0"/>
            <a:t> </a:t>
          </a:r>
          <a:r>
            <a:rPr lang="en-MY" dirty="0" err="1"/>
            <a:t>tertentu</a:t>
          </a:r>
          <a:endParaRPr lang="en-MY" dirty="0"/>
        </a:p>
      </dgm:t>
    </dgm:pt>
    <dgm:pt modelId="{674E4EFD-AD42-4408-9F1C-87F4CDC7D147}" type="parTrans" cxnId="{95B9EBD6-EA56-4FA2-A155-91EC7D5E4DC3}">
      <dgm:prSet/>
      <dgm:spPr/>
      <dgm:t>
        <a:bodyPr/>
        <a:lstStyle/>
        <a:p>
          <a:endParaRPr lang="en-MY"/>
        </a:p>
      </dgm:t>
    </dgm:pt>
    <dgm:pt modelId="{035067EE-991B-4C34-A4D4-0DCBF57C64D9}" type="sibTrans" cxnId="{95B9EBD6-EA56-4FA2-A155-91EC7D5E4DC3}">
      <dgm:prSet/>
      <dgm:spPr/>
      <dgm:t>
        <a:bodyPr/>
        <a:lstStyle/>
        <a:p>
          <a:endParaRPr lang="en-MY"/>
        </a:p>
      </dgm:t>
    </dgm:pt>
    <dgm:pt modelId="{19971151-FE81-4329-9FF5-BC2AC277E236}">
      <dgm:prSet phldrT="[Text]"/>
      <dgm:spPr/>
      <dgm:t>
        <a:bodyPr/>
        <a:lstStyle/>
        <a:p>
          <a:r>
            <a:rPr lang="en-MY" dirty="0" err="1"/>
            <a:t>menolak</a:t>
          </a:r>
          <a:r>
            <a:rPr lang="en-MY" dirty="0"/>
            <a:t> </a:t>
          </a:r>
          <a:r>
            <a:rPr lang="en-MY" dirty="0" err="1"/>
            <a:t>perkara-perkara</a:t>
          </a:r>
          <a:r>
            <a:rPr lang="en-MY" dirty="0"/>
            <a:t> </a:t>
          </a:r>
          <a:r>
            <a:rPr lang="en-MY" dirty="0" err="1"/>
            <a:t>ghaib</a:t>
          </a:r>
          <a:r>
            <a:rPr lang="en-MY" dirty="0"/>
            <a:t> </a:t>
          </a:r>
        </a:p>
      </dgm:t>
    </dgm:pt>
    <dgm:pt modelId="{76748CF3-0549-4254-A5D3-DCC3CEECB146}" type="parTrans" cxnId="{1513FEAB-A6C1-4BA5-9EEA-274C2B9D50F5}">
      <dgm:prSet/>
      <dgm:spPr/>
      <dgm:t>
        <a:bodyPr/>
        <a:lstStyle/>
        <a:p>
          <a:endParaRPr lang="en-MY"/>
        </a:p>
      </dgm:t>
    </dgm:pt>
    <dgm:pt modelId="{287F3F87-B821-4F4E-A9EA-B5CC9774CA46}" type="sibTrans" cxnId="{1513FEAB-A6C1-4BA5-9EEA-274C2B9D50F5}">
      <dgm:prSet/>
      <dgm:spPr/>
      <dgm:t>
        <a:bodyPr/>
        <a:lstStyle/>
        <a:p>
          <a:endParaRPr lang="en-MY"/>
        </a:p>
      </dgm:t>
    </dgm:pt>
    <dgm:pt modelId="{08AD6C33-4E2C-4804-8FA8-F6F1FCC56365}" type="pres">
      <dgm:prSet presAssocID="{FC91CA3E-3F71-4516-82BB-7A9475037491}" presName="composite" presStyleCnt="0">
        <dgm:presLayoutVars>
          <dgm:chMax val="5"/>
          <dgm:dir/>
          <dgm:animLvl val="ctr"/>
          <dgm:resizeHandles val="exact"/>
        </dgm:presLayoutVars>
      </dgm:prSet>
      <dgm:spPr/>
    </dgm:pt>
    <dgm:pt modelId="{C1F0B42B-4307-4D32-AE55-C34B06D13380}" type="pres">
      <dgm:prSet presAssocID="{FC91CA3E-3F71-4516-82BB-7A9475037491}" presName="cycle" presStyleCnt="0"/>
      <dgm:spPr/>
    </dgm:pt>
    <dgm:pt modelId="{4F48D5EC-F2EF-407D-BB57-EF07FA4158D4}" type="pres">
      <dgm:prSet presAssocID="{FC91CA3E-3F71-4516-82BB-7A9475037491}" presName="centerShape" presStyleCnt="0"/>
      <dgm:spPr/>
    </dgm:pt>
    <dgm:pt modelId="{6FD10E1F-FBF6-488E-A069-3208CB9D4547}" type="pres">
      <dgm:prSet presAssocID="{FC91CA3E-3F71-4516-82BB-7A9475037491}" presName="connSite" presStyleLbl="node1" presStyleIdx="0" presStyleCnt="3"/>
      <dgm:spPr/>
    </dgm:pt>
    <dgm:pt modelId="{AE37CEB2-B4AD-4C10-9DC4-4F840AA08CA7}" type="pres">
      <dgm:prSet presAssocID="{FC91CA3E-3F71-4516-82BB-7A9475037491}" presName="visible" presStyleLbl="node1" presStyleIdx="0" presStyleCnt="3"/>
      <dgm:spPr/>
    </dgm:pt>
    <dgm:pt modelId="{23AE9E72-A1AB-4C8D-8737-3C0D16032A91}" type="pres">
      <dgm:prSet presAssocID="{21DE5DEB-D6C4-4EBB-8F92-08852E980201}" presName="Name25" presStyleLbl="parChTrans1D1" presStyleIdx="0" presStyleCnt="2"/>
      <dgm:spPr/>
    </dgm:pt>
    <dgm:pt modelId="{44CD5E70-30C4-412A-949D-4AF1AB7E4CA8}" type="pres">
      <dgm:prSet presAssocID="{621FF23D-83AA-4E90-8D4A-9131FA779FCD}" presName="node" presStyleCnt="0"/>
      <dgm:spPr/>
    </dgm:pt>
    <dgm:pt modelId="{C0B80ABA-F376-4008-BA0C-3B4EBE88B11E}" type="pres">
      <dgm:prSet presAssocID="{621FF23D-83AA-4E90-8D4A-9131FA779FCD}" presName="parentNode" presStyleLbl="node1" presStyleIdx="1" presStyleCnt="3">
        <dgm:presLayoutVars>
          <dgm:chMax val="1"/>
          <dgm:bulletEnabled val="1"/>
        </dgm:presLayoutVars>
      </dgm:prSet>
      <dgm:spPr/>
    </dgm:pt>
    <dgm:pt modelId="{BD44474A-B951-498F-B51B-5CCD83264C0A}" type="pres">
      <dgm:prSet presAssocID="{621FF23D-83AA-4E90-8D4A-9131FA779FCD}" presName="childNode" presStyleLbl="revTx" presStyleIdx="0" presStyleCnt="2">
        <dgm:presLayoutVars>
          <dgm:bulletEnabled val="1"/>
        </dgm:presLayoutVars>
      </dgm:prSet>
      <dgm:spPr/>
    </dgm:pt>
    <dgm:pt modelId="{66EB2C12-2038-41D2-9EC6-78EE65716910}" type="pres">
      <dgm:prSet presAssocID="{317F7463-0097-4DFA-B4CE-F3D339596C54}" presName="Name25" presStyleLbl="parChTrans1D1" presStyleIdx="1" presStyleCnt="2"/>
      <dgm:spPr/>
    </dgm:pt>
    <dgm:pt modelId="{161F43F8-6CE6-45CC-B11D-B217D0D6FB79}" type="pres">
      <dgm:prSet presAssocID="{5B902F4E-4D1C-479F-B3AD-AF937395EC92}" presName="node" presStyleCnt="0"/>
      <dgm:spPr/>
    </dgm:pt>
    <dgm:pt modelId="{037EE04B-F5A6-44CA-A2F6-3B42346FDA49}" type="pres">
      <dgm:prSet presAssocID="{5B902F4E-4D1C-479F-B3AD-AF937395EC92}" presName="parentNode" presStyleLbl="node1" presStyleIdx="2" presStyleCnt="3" custLinFactNeighborX="2730" custLinFactNeighborY="-42721">
        <dgm:presLayoutVars>
          <dgm:chMax val="1"/>
          <dgm:bulletEnabled val="1"/>
        </dgm:presLayoutVars>
      </dgm:prSet>
      <dgm:spPr/>
    </dgm:pt>
    <dgm:pt modelId="{9C667C5B-138A-4FC1-8187-09B4C1986D28}" type="pres">
      <dgm:prSet presAssocID="{5B902F4E-4D1C-479F-B3AD-AF937395EC92}" presName="childNode" presStyleLbl="revTx" presStyleIdx="1" presStyleCnt="2">
        <dgm:presLayoutVars>
          <dgm:bulletEnabled val="1"/>
        </dgm:presLayoutVars>
      </dgm:prSet>
      <dgm:spPr/>
    </dgm:pt>
  </dgm:ptLst>
  <dgm:cxnLst>
    <dgm:cxn modelId="{0DF6132B-8671-4D2D-A876-02073F33B5FE}" type="presOf" srcId="{5E570706-2159-402A-968E-A5E8DF548F6E}" destId="{9C667C5B-138A-4FC1-8187-09B4C1986D28}" srcOrd="0" destOrd="0" presId="urn:microsoft.com/office/officeart/2005/8/layout/radial2"/>
    <dgm:cxn modelId="{4C6F413B-7BBF-4083-83AF-D855F6A6BEED}" type="presOf" srcId="{05D75F62-5881-4E69-8A48-988AD346633C}" destId="{BD44474A-B951-498F-B51B-5CCD83264C0A}" srcOrd="0" destOrd="0" presId="urn:microsoft.com/office/officeart/2005/8/layout/radial2"/>
    <dgm:cxn modelId="{E51D8D62-D7CE-4F03-81E2-F702B3D49841}" type="presOf" srcId="{FC91CA3E-3F71-4516-82BB-7A9475037491}" destId="{08AD6C33-4E2C-4804-8FA8-F6F1FCC56365}" srcOrd="0" destOrd="0" presId="urn:microsoft.com/office/officeart/2005/8/layout/radial2"/>
    <dgm:cxn modelId="{255F0F4D-1443-49D7-BF5D-561595F8098D}" srcId="{FC91CA3E-3F71-4516-82BB-7A9475037491}" destId="{5B902F4E-4D1C-479F-B3AD-AF937395EC92}" srcOrd="1" destOrd="0" parTransId="{317F7463-0097-4DFA-B4CE-F3D339596C54}" sibTransId="{AA742AC0-CC4C-4452-A8ED-2C005B4F8E78}"/>
    <dgm:cxn modelId="{3F9CA557-1DF3-4578-A940-AE1A9BD434F8}" srcId="{FC91CA3E-3F71-4516-82BB-7A9475037491}" destId="{621FF23D-83AA-4E90-8D4A-9131FA779FCD}" srcOrd="0" destOrd="0" parTransId="{21DE5DEB-D6C4-4EBB-8F92-08852E980201}" sibTransId="{FC360D54-9321-4DF0-98E5-3EF56936BA1A}"/>
    <dgm:cxn modelId="{9ABA1981-248E-410E-922C-DD1FDA0007BC}" type="presOf" srcId="{19971151-FE81-4329-9FF5-BC2AC277E236}" destId="{9C667C5B-138A-4FC1-8187-09B4C1986D28}" srcOrd="0" destOrd="1" presId="urn:microsoft.com/office/officeart/2005/8/layout/radial2"/>
    <dgm:cxn modelId="{9A810385-B139-4E2E-84D1-12F7D90CAD03}" type="presOf" srcId="{21DE5DEB-D6C4-4EBB-8F92-08852E980201}" destId="{23AE9E72-A1AB-4C8D-8737-3C0D16032A91}" srcOrd="0" destOrd="0" presId="urn:microsoft.com/office/officeart/2005/8/layout/radial2"/>
    <dgm:cxn modelId="{508F849D-A88D-46D5-8E5A-E54068B59DB0}" srcId="{621FF23D-83AA-4E90-8D4A-9131FA779FCD}" destId="{05D75F62-5881-4E69-8A48-988AD346633C}" srcOrd="0" destOrd="0" parTransId="{09334B9C-B6AE-4C45-8537-D3A049E675DC}" sibTransId="{AA4F3F65-2F85-454C-A093-726CE018E6FD}"/>
    <dgm:cxn modelId="{1513FEAB-A6C1-4BA5-9EEA-274C2B9D50F5}" srcId="{5B902F4E-4D1C-479F-B3AD-AF937395EC92}" destId="{19971151-FE81-4329-9FF5-BC2AC277E236}" srcOrd="1" destOrd="0" parTransId="{76748CF3-0549-4254-A5D3-DCC3CEECB146}" sibTransId="{287F3F87-B821-4F4E-A9EA-B5CC9774CA46}"/>
    <dgm:cxn modelId="{95B9EBD6-EA56-4FA2-A155-91EC7D5E4DC3}" srcId="{5B902F4E-4D1C-479F-B3AD-AF937395EC92}" destId="{5E570706-2159-402A-968E-A5E8DF548F6E}" srcOrd="0" destOrd="0" parTransId="{674E4EFD-AD42-4408-9F1C-87F4CDC7D147}" sibTransId="{035067EE-991B-4C34-A4D4-0DCBF57C64D9}"/>
    <dgm:cxn modelId="{9710ABE7-E5D6-4DCB-91A6-D4F57D59DA57}" type="presOf" srcId="{317F7463-0097-4DFA-B4CE-F3D339596C54}" destId="{66EB2C12-2038-41D2-9EC6-78EE65716910}" srcOrd="0" destOrd="0" presId="urn:microsoft.com/office/officeart/2005/8/layout/radial2"/>
    <dgm:cxn modelId="{33C361E9-8087-4304-8B0B-CA6FE05CB955}" type="presOf" srcId="{5B902F4E-4D1C-479F-B3AD-AF937395EC92}" destId="{037EE04B-F5A6-44CA-A2F6-3B42346FDA49}" srcOrd="0" destOrd="0" presId="urn:microsoft.com/office/officeart/2005/8/layout/radial2"/>
    <dgm:cxn modelId="{B2F3A0F8-88A3-49B1-8F8B-5DD10F0D4813}" type="presOf" srcId="{621FF23D-83AA-4E90-8D4A-9131FA779FCD}" destId="{C0B80ABA-F376-4008-BA0C-3B4EBE88B11E}" srcOrd="0" destOrd="0" presId="urn:microsoft.com/office/officeart/2005/8/layout/radial2"/>
    <dgm:cxn modelId="{E7CAE44C-CEFA-48DC-A454-66BBA886EE21}" type="presParOf" srcId="{08AD6C33-4E2C-4804-8FA8-F6F1FCC56365}" destId="{C1F0B42B-4307-4D32-AE55-C34B06D13380}" srcOrd="0" destOrd="0" presId="urn:microsoft.com/office/officeart/2005/8/layout/radial2"/>
    <dgm:cxn modelId="{B11BDDCB-A6F5-457C-A48E-8C1445B4C20C}" type="presParOf" srcId="{C1F0B42B-4307-4D32-AE55-C34B06D13380}" destId="{4F48D5EC-F2EF-407D-BB57-EF07FA4158D4}" srcOrd="0" destOrd="0" presId="urn:microsoft.com/office/officeart/2005/8/layout/radial2"/>
    <dgm:cxn modelId="{ABA3F29C-28B9-4FDF-BC80-2C99280CC52B}" type="presParOf" srcId="{4F48D5EC-F2EF-407D-BB57-EF07FA4158D4}" destId="{6FD10E1F-FBF6-488E-A069-3208CB9D4547}" srcOrd="0" destOrd="0" presId="urn:microsoft.com/office/officeart/2005/8/layout/radial2"/>
    <dgm:cxn modelId="{FEE4E3CE-EF78-4E74-8292-3BBF38462DBA}" type="presParOf" srcId="{4F48D5EC-F2EF-407D-BB57-EF07FA4158D4}" destId="{AE37CEB2-B4AD-4C10-9DC4-4F840AA08CA7}" srcOrd="1" destOrd="0" presId="urn:microsoft.com/office/officeart/2005/8/layout/radial2"/>
    <dgm:cxn modelId="{7E819C14-CECB-4A3B-BF08-726C0CDBE8E7}" type="presParOf" srcId="{C1F0B42B-4307-4D32-AE55-C34B06D13380}" destId="{23AE9E72-A1AB-4C8D-8737-3C0D16032A91}" srcOrd="1" destOrd="0" presId="urn:microsoft.com/office/officeart/2005/8/layout/radial2"/>
    <dgm:cxn modelId="{D3BC825C-B827-446F-ACF0-2DF7775DB84B}" type="presParOf" srcId="{C1F0B42B-4307-4D32-AE55-C34B06D13380}" destId="{44CD5E70-30C4-412A-949D-4AF1AB7E4CA8}" srcOrd="2" destOrd="0" presId="urn:microsoft.com/office/officeart/2005/8/layout/radial2"/>
    <dgm:cxn modelId="{AB372D15-202C-463D-9986-390591B1C614}" type="presParOf" srcId="{44CD5E70-30C4-412A-949D-4AF1AB7E4CA8}" destId="{C0B80ABA-F376-4008-BA0C-3B4EBE88B11E}" srcOrd="0" destOrd="0" presId="urn:microsoft.com/office/officeart/2005/8/layout/radial2"/>
    <dgm:cxn modelId="{C8DBE67D-1FC8-4956-BA67-FD7493EA6613}" type="presParOf" srcId="{44CD5E70-30C4-412A-949D-4AF1AB7E4CA8}" destId="{BD44474A-B951-498F-B51B-5CCD83264C0A}" srcOrd="1" destOrd="0" presId="urn:microsoft.com/office/officeart/2005/8/layout/radial2"/>
    <dgm:cxn modelId="{964CA804-A9C8-4C7B-A730-AA46340CC6E9}" type="presParOf" srcId="{C1F0B42B-4307-4D32-AE55-C34B06D13380}" destId="{66EB2C12-2038-41D2-9EC6-78EE65716910}" srcOrd="3" destOrd="0" presId="urn:microsoft.com/office/officeart/2005/8/layout/radial2"/>
    <dgm:cxn modelId="{261348CF-1E16-4062-9BDB-536A8358D69B}" type="presParOf" srcId="{C1F0B42B-4307-4D32-AE55-C34B06D13380}" destId="{161F43F8-6CE6-45CC-B11D-B217D0D6FB79}" srcOrd="4" destOrd="0" presId="urn:microsoft.com/office/officeart/2005/8/layout/radial2"/>
    <dgm:cxn modelId="{20E9C4C9-4E59-49A9-85A7-7ECD3AD35FCE}" type="presParOf" srcId="{161F43F8-6CE6-45CC-B11D-B217D0D6FB79}" destId="{037EE04B-F5A6-44CA-A2F6-3B42346FDA49}" srcOrd="0" destOrd="0" presId="urn:microsoft.com/office/officeart/2005/8/layout/radial2"/>
    <dgm:cxn modelId="{15ED6D9D-A7C7-4338-A20C-6D7EFAF27B1C}" type="presParOf" srcId="{161F43F8-6CE6-45CC-B11D-B217D0D6FB79}" destId="{9C667C5B-138A-4FC1-8187-09B4C1986D28}" srcOrd="1" destOrd="0" presId="urn:microsoft.com/office/officeart/2005/8/layout/radial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E79802F-74FF-4CA4-8932-DD540DD1C720}" type="doc">
      <dgm:prSet loTypeId="urn:microsoft.com/office/officeart/2008/layout/BendingPictureCaptionList" loCatId="picture" qsTypeId="urn:microsoft.com/office/officeart/2005/8/quickstyle/simple1" qsCatId="simple" csTypeId="urn:microsoft.com/office/officeart/2005/8/colors/accent1_2" csCatId="accent1" phldr="1"/>
      <dgm:spPr/>
      <dgm:t>
        <a:bodyPr/>
        <a:lstStyle/>
        <a:p>
          <a:endParaRPr lang="en-MY"/>
        </a:p>
      </dgm:t>
    </dgm:pt>
    <dgm:pt modelId="{FA612912-97E4-4509-85C5-B9924FE5A66F}">
      <dgm:prSet phldrT="[Text]"/>
      <dgm:spPr/>
      <dgm:t>
        <a:bodyPr/>
        <a:lstStyle/>
        <a:p>
          <a:r>
            <a:rPr lang="en-MY" dirty="0" err="1"/>
            <a:t>Ibnu</a:t>
          </a:r>
          <a:r>
            <a:rPr lang="en-MY" dirty="0"/>
            <a:t> Khaldun</a:t>
          </a:r>
        </a:p>
      </dgm:t>
    </dgm:pt>
    <dgm:pt modelId="{09D8CF70-8972-457F-A6F0-E70C277002E5}" type="parTrans" cxnId="{D419925E-E11A-4754-AEA8-D3C1D97E6A47}">
      <dgm:prSet/>
      <dgm:spPr/>
      <dgm:t>
        <a:bodyPr/>
        <a:lstStyle/>
        <a:p>
          <a:endParaRPr lang="en-MY"/>
        </a:p>
      </dgm:t>
    </dgm:pt>
    <dgm:pt modelId="{044D3E90-856F-4750-86B6-E9D157D7D399}" type="sibTrans" cxnId="{D419925E-E11A-4754-AEA8-D3C1D97E6A47}">
      <dgm:prSet/>
      <dgm:spPr/>
      <dgm:t>
        <a:bodyPr/>
        <a:lstStyle/>
        <a:p>
          <a:endParaRPr lang="en-MY"/>
        </a:p>
      </dgm:t>
    </dgm:pt>
    <dgm:pt modelId="{060ADBAA-FEA6-496D-937A-0AC0860CF3BA}">
      <dgm:prSet phldrT="[Text]"/>
      <dgm:spPr/>
      <dgm:t>
        <a:bodyPr/>
        <a:lstStyle/>
        <a:p>
          <a:r>
            <a:rPr lang="en-MY" dirty="0"/>
            <a:t>Syed Muhammad </a:t>
          </a:r>
          <a:r>
            <a:rPr lang="en-MY" dirty="0" err="1"/>
            <a:t>Naquib</a:t>
          </a:r>
          <a:r>
            <a:rPr lang="en-MY" dirty="0"/>
            <a:t> Al-</a:t>
          </a:r>
          <a:r>
            <a:rPr lang="en-MY" dirty="0" err="1"/>
            <a:t>Attas</a:t>
          </a:r>
          <a:endParaRPr lang="en-MY" dirty="0"/>
        </a:p>
      </dgm:t>
    </dgm:pt>
    <dgm:pt modelId="{57294626-BCB4-4E13-81A9-5063BFFAC863}" type="parTrans" cxnId="{B443CF64-F28B-4D82-AB44-AFAFB762043A}">
      <dgm:prSet/>
      <dgm:spPr/>
      <dgm:t>
        <a:bodyPr/>
        <a:lstStyle/>
        <a:p>
          <a:endParaRPr lang="en-MY"/>
        </a:p>
      </dgm:t>
    </dgm:pt>
    <dgm:pt modelId="{AEB78128-A109-49FF-9100-F02EFAE11E68}" type="sibTrans" cxnId="{B443CF64-F28B-4D82-AB44-AFAFB762043A}">
      <dgm:prSet/>
      <dgm:spPr/>
      <dgm:t>
        <a:bodyPr/>
        <a:lstStyle/>
        <a:p>
          <a:endParaRPr lang="en-MY"/>
        </a:p>
      </dgm:t>
    </dgm:pt>
    <dgm:pt modelId="{1198B72A-B351-4787-A653-5CD979C3AC9E}">
      <dgm:prSet phldrT="[Text]"/>
      <dgm:spPr/>
      <dgm:t>
        <a:bodyPr/>
        <a:lstStyle/>
        <a:p>
          <a:r>
            <a:rPr lang="en-MY" dirty="0"/>
            <a:t> Imam Ghazali </a:t>
          </a:r>
        </a:p>
      </dgm:t>
    </dgm:pt>
    <dgm:pt modelId="{35A6FC5F-A21F-4596-82B1-0FFFF5F6511F}" type="parTrans" cxnId="{DA1FBAD5-1EC8-4281-B2EA-0D19C231BB96}">
      <dgm:prSet/>
      <dgm:spPr/>
      <dgm:t>
        <a:bodyPr/>
        <a:lstStyle/>
        <a:p>
          <a:endParaRPr lang="en-MY"/>
        </a:p>
      </dgm:t>
    </dgm:pt>
    <dgm:pt modelId="{B20F2B77-9F00-4612-A5D4-65308BB49C64}" type="sibTrans" cxnId="{DA1FBAD5-1EC8-4281-B2EA-0D19C231BB96}">
      <dgm:prSet/>
      <dgm:spPr/>
      <dgm:t>
        <a:bodyPr/>
        <a:lstStyle/>
        <a:p>
          <a:endParaRPr lang="en-MY"/>
        </a:p>
      </dgm:t>
    </dgm:pt>
    <dgm:pt modelId="{0B1648A4-EDAB-4F33-B4E1-4C8B3B89DEDB}" type="pres">
      <dgm:prSet presAssocID="{DE79802F-74FF-4CA4-8932-DD540DD1C720}" presName="Name0" presStyleCnt="0">
        <dgm:presLayoutVars>
          <dgm:dir/>
          <dgm:resizeHandles val="exact"/>
        </dgm:presLayoutVars>
      </dgm:prSet>
      <dgm:spPr/>
    </dgm:pt>
    <dgm:pt modelId="{08184A78-E4C8-4E4E-8656-FF7334B5D5FA}" type="pres">
      <dgm:prSet presAssocID="{FA612912-97E4-4509-85C5-B9924FE5A66F}" presName="composite" presStyleCnt="0"/>
      <dgm:spPr/>
    </dgm:pt>
    <dgm:pt modelId="{4917C96C-0266-4DFF-8EA4-126846917ED8}" type="pres">
      <dgm:prSet presAssocID="{FA612912-97E4-4509-85C5-B9924FE5A66F}" presName="rect1" presStyleLbl="bgImgPlace1" presStyleIdx="0" presStyleCnt="3" custLinFactNeighborX="2054" custLinFactNeighborY="-3105"/>
      <dgm:spPr>
        <a:blipFill rotWithShape="1">
          <a:blip xmlns:r="http://schemas.openxmlformats.org/officeDocument/2006/relationships" r:embed="rId1"/>
          <a:srcRect/>
          <a:stretch>
            <a:fillRect t="-12000" b="-12000"/>
          </a:stretch>
        </a:blipFill>
      </dgm:spPr>
    </dgm:pt>
    <dgm:pt modelId="{B6086B44-FB1C-46F8-8384-41151A6656AD}" type="pres">
      <dgm:prSet presAssocID="{FA612912-97E4-4509-85C5-B9924FE5A66F}" presName="wedgeRectCallout1" presStyleLbl="node1" presStyleIdx="0" presStyleCnt="3" custLinFactNeighborY="27494">
        <dgm:presLayoutVars>
          <dgm:bulletEnabled val="1"/>
        </dgm:presLayoutVars>
      </dgm:prSet>
      <dgm:spPr/>
    </dgm:pt>
    <dgm:pt modelId="{4D242098-E4AF-4AC9-89A5-E5FD18A9D809}" type="pres">
      <dgm:prSet presAssocID="{044D3E90-856F-4750-86B6-E9D157D7D399}" presName="sibTrans" presStyleCnt="0"/>
      <dgm:spPr/>
    </dgm:pt>
    <dgm:pt modelId="{A6B3BB92-711E-4259-9D0E-9D1AFCFA1A65}" type="pres">
      <dgm:prSet presAssocID="{060ADBAA-FEA6-496D-937A-0AC0860CF3BA}" presName="composite" presStyleCnt="0"/>
      <dgm:spPr/>
    </dgm:pt>
    <dgm:pt modelId="{13DEBF04-BD8F-4379-8572-562DEC4BAA8A}" type="pres">
      <dgm:prSet presAssocID="{060ADBAA-FEA6-496D-937A-0AC0860CF3BA}" presName="rect1" presStyleLbl="bgImgPlace1" presStyleIdx="1" presStyleCnt="3" custLinFactNeighborX="4109" custLinFactNeighborY="-674"/>
      <dgm:spPr>
        <a:blipFill rotWithShape="1">
          <a:blip xmlns:r="http://schemas.openxmlformats.org/officeDocument/2006/relationships" r:embed="rId2"/>
          <a:srcRect/>
          <a:stretch>
            <a:fillRect l="-9000" r="-9000"/>
          </a:stretch>
        </a:blipFill>
      </dgm:spPr>
    </dgm:pt>
    <dgm:pt modelId="{B5F8232B-6A14-4E5A-AAE7-03D77EA2368A}" type="pres">
      <dgm:prSet presAssocID="{060ADBAA-FEA6-496D-937A-0AC0860CF3BA}" presName="wedgeRectCallout1" presStyleLbl="node1" presStyleIdx="1" presStyleCnt="3" custLinFactNeighborX="6396" custLinFactNeighborY="27494">
        <dgm:presLayoutVars>
          <dgm:bulletEnabled val="1"/>
        </dgm:presLayoutVars>
      </dgm:prSet>
      <dgm:spPr/>
    </dgm:pt>
    <dgm:pt modelId="{6C90A5B0-A8AB-45EB-A223-1CC5AF102F6E}" type="pres">
      <dgm:prSet presAssocID="{AEB78128-A109-49FF-9100-F02EFAE11E68}" presName="sibTrans" presStyleCnt="0"/>
      <dgm:spPr/>
    </dgm:pt>
    <dgm:pt modelId="{0AE15AB2-711C-4C06-BB04-174848602C54}" type="pres">
      <dgm:prSet presAssocID="{1198B72A-B351-4787-A653-5CD979C3AC9E}" presName="composite" presStyleCnt="0"/>
      <dgm:spPr/>
    </dgm:pt>
    <dgm:pt modelId="{C1F7E928-B290-4AB6-856F-2D5A3B855E2C}" type="pres">
      <dgm:prSet presAssocID="{1198B72A-B351-4787-A653-5CD979C3AC9E}" presName="rect1" presStyleLbl="bgImgPlace1" presStyleIdx="2" presStyleCnt="3"/>
      <dgm:spPr>
        <a:blipFill rotWithShape="1">
          <a:blip xmlns:r="http://schemas.openxmlformats.org/officeDocument/2006/relationships" r:embed="rId3"/>
          <a:srcRect/>
          <a:stretch>
            <a:fillRect l="-21000" r="-21000"/>
          </a:stretch>
        </a:blipFill>
      </dgm:spPr>
    </dgm:pt>
    <dgm:pt modelId="{54C5A7E7-62D2-43A1-91E9-8447B53E2101}" type="pres">
      <dgm:prSet presAssocID="{1198B72A-B351-4787-A653-5CD979C3AC9E}" presName="wedgeRectCallout1" presStyleLbl="node1" presStyleIdx="2" presStyleCnt="3" custLinFactNeighborX="16522" custLinFactNeighborY="15971">
        <dgm:presLayoutVars>
          <dgm:bulletEnabled val="1"/>
        </dgm:presLayoutVars>
      </dgm:prSet>
      <dgm:spPr/>
    </dgm:pt>
  </dgm:ptLst>
  <dgm:cxnLst>
    <dgm:cxn modelId="{D419925E-E11A-4754-AEA8-D3C1D97E6A47}" srcId="{DE79802F-74FF-4CA4-8932-DD540DD1C720}" destId="{FA612912-97E4-4509-85C5-B9924FE5A66F}" srcOrd="0" destOrd="0" parTransId="{09D8CF70-8972-457F-A6F0-E70C277002E5}" sibTransId="{044D3E90-856F-4750-86B6-E9D157D7D399}"/>
    <dgm:cxn modelId="{B443CF64-F28B-4D82-AB44-AFAFB762043A}" srcId="{DE79802F-74FF-4CA4-8932-DD540DD1C720}" destId="{060ADBAA-FEA6-496D-937A-0AC0860CF3BA}" srcOrd="1" destOrd="0" parTransId="{57294626-BCB4-4E13-81A9-5063BFFAC863}" sibTransId="{AEB78128-A109-49FF-9100-F02EFAE11E68}"/>
    <dgm:cxn modelId="{203DF393-34ED-49EB-BE5B-866591EEF281}" type="presOf" srcId="{1198B72A-B351-4787-A653-5CD979C3AC9E}" destId="{54C5A7E7-62D2-43A1-91E9-8447B53E2101}" srcOrd="0" destOrd="0" presId="urn:microsoft.com/office/officeart/2008/layout/BendingPictureCaptionList"/>
    <dgm:cxn modelId="{710B99BC-3FE1-434E-B057-18C2D39BCC05}" type="presOf" srcId="{DE79802F-74FF-4CA4-8932-DD540DD1C720}" destId="{0B1648A4-EDAB-4F33-B4E1-4C8B3B89DEDB}" srcOrd="0" destOrd="0" presId="urn:microsoft.com/office/officeart/2008/layout/BendingPictureCaptionList"/>
    <dgm:cxn modelId="{A9AACFCA-0103-46A4-BA78-073D507F55D3}" type="presOf" srcId="{FA612912-97E4-4509-85C5-B9924FE5A66F}" destId="{B6086B44-FB1C-46F8-8384-41151A6656AD}" srcOrd="0" destOrd="0" presId="urn:microsoft.com/office/officeart/2008/layout/BendingPictureCaptionList"/>
    <dgm:cxn modelId="{DA1FBAD5-1EC8-4281-B2EA-0D19C231BB96}" srcId="{DE79802F-74FF-4CA4-8932-DD540DD1C720}" destId="{1198B72A-B351-4787-A653-5CD979C3AC9E}" srcOrd="2" destOrd="0" parTransId="{35A6FC5F-A21F-4596-82B1-0FFFF5F6511F}" sibTransId="{B20F2B77-9F00-4612-A5D4-65308BB49C64}"/>
    <dgm:cxn modelId="{17A66DD9-BCFF-400B-8D6C-4AC7DF74A714}" type="presOf" srcId="{060ADBAA-FEA6-496D-937A-0AC0860CF3BA}" destId="{B5F8232B-6A14-4E5A-AAE7-03D77EA2368A}" srcOrd="0" destOrd="0" presId="urn:microsoft.com/office/officeart/2008/layout/BendingPictureCaptionList"/>
    <dgm:cxn modelId="{462173A5-C853-47C0-BD00-BE3A45DE8169}" type="presParOf" srcId="{0B1648A4-EDAB-4F33-B4E1-4C8B3B89DEDB}" destId="{08184A78-E4C8-4E4E-8656-FF7334B5D5FA}" srcOrd="0" destOrd="0" presId="urn:microsoft.com/office/officeart/2008/layout/BendingPictureCaptionList"/>
    <dgm:cxn modelId="{47D5D37E-6BB6-4476-882A-78EF0BC43940}" type="presParOf" srcId="{08184A78-E4C8-4E4E-8656-FF7334B5D5FA}" destId="{4917C96C-0266-4DFF-8EA4-126846917ED8}" srcOrd="0" destOrd="0" presId="urn:microsoft.com/office/officeart/2008/layout/BendingPictureCaptionList"/>
    <dgm:cxn modelId="{71CC5EA9-BC74-4094-8FEA-7C99628845A3}" type="presParOf" srcId="{08184A78-E4C8-4E4E-8656-FF7334B5D5FA}" destId="{B6086B44-FB1C-46F8-8384-41151A6656AD}" srcOrd="1" destOrd="0" presId="urn:microsoft.com/office/officeart/2008/layout/BendingPictureCaptionList"/>
    <dgm:cxn modelId="{E3F62BCA-EBAF-4E08-80D9-F372AD8A10FE}" type="presParOf" srcId="{0B1648A4-EDAB-4F33-B4E1-4C8B3B89DEDB}" destId="{4D242098-E4AF-4AC9-89A5-E5FD18A9D809}" srcOrd="1" destOrd="0" presId="urn:microsoft.com/office/officeart/2008/layout/BendingPictureCaptionList"/>
    <dgm:cxn modelId="{3F36F290-73F2-4A1A-908D-588DB69A55F1}" type="presParOf" srcId="{0B1648A4-EDAB-4F33-B4E1-4C8B3B89DEDB}" destId="{A6B3BB92-711E-4259-9D0E-9D1AFCFA1A65}" srcOrd="2" destOrd="0" presId="urn:microsoft.com/office/officeart/2008/layout/BendingPictureCaptionList"/>
    <dgm:cxn modelId="{8261B823-D5DC-46AC-A13A-B3072E85E140}" type="presParOf" srcId="{A6B3BB92-711E-4259-9D0E-9D1AFCFA1A65}" destId="{13DEBF04-BD8F-4379-8572-562DEC4BAA8A}" srcOrd="0" destOrd="0" presId="urn:microsoft.com/office/officeart/2008/layout/BendingPictureCaptionList"/>
    <dgm:cxn modelId="{ABB406E9-4FD0-4F5B-97D7-A63D2E480085}" type="presParOf" srcId="{A6B3BB92-711E-4259-9D0E-9D1AFCFA1A65}" destId="{B5F8232B-6A14-4E5A-AAE7-03D77EA2368A}" srcOrd="1" destOrd="0" presId="urn:microsoft.com/office/officeart/2008/layout/BendingPictureCaptionList"/>
    <dgm:cxn modelId="{D48DFBE7-D2E6-461E-8A48-D86E25C41980}" type="presParOf" srcId="{0B1648A4-EDAB-4F33-B4E1-4C8B3B89DEDB}" destId="{6C90A5B0-A8AB-45EB-A223-1CC5AF102F6E}" srcOrd="3" destOrd="0" presId="urn:microsoft.com/office/officeart/2008/layout/BendingPictureCaptionList"/>
    <dgm:cxn modelId="{342E4264-9421-4A9D-AE09-0FF6277BE83A}" type="presParOf" srcId="{0B1648A4-EDAB-4F33-B4E1-4C8B3B89DEDB}" destId="{0AE15AB2-711C-4C06-BB04-174848602C54}" srcOrd="4" destOrd="0" presId="urn:microsoft.com/office/officeart/2008/layout/BendingPictureCaptionList"/>
    <dgm:cxn modelId="{968D478B-221B-447C-96A1-85BB04757226}" type="presParOf" srcId="{0AE15AB2-711C-4C06-BB04-174848602C54}" destId="{C1F7E928-B290-4AB6-856F-2D5A3B855E2C}" srcOrd="0" destOrd="0" presId="urn:microsoft.com/office/officeart/2008/layout/BendingPictureCaptionList"/>
    <dgm:cxn modelId="{53F24836-3275-4609-B122-26DA32B87DF9}" type="presParOf" srcId="{0AE15AB2-711C-4C06-BB04-174848602C54}" destId="{54C5A7E7-62D2-43A1-91E9-8447B53E2101}" srcOrd="1" destOrd="0" presId="urn:microsoft.com/office/officeart/2008/layout/BendingPictureCa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D53149C-0BEF-4444-A94F-0F83AB5B4675}" type="doc">
      <dgm:prSet loTypeId="urn:microsoft.com/office/officeart/2005/8/layout/matrix3" loCatId="matrix" qsTypeId="urn:microsoft.com/office/officeart/2005/8/quickstyle/simple1" qsCatId="simple" csTypeId="urn:microsoft.com/office/officeart/2005/8/colors/colorful5" csCatId="colorful" phldr="1"/>
      <dgm:spPr/>
      <dgm:t>
        <a:bodyPr/>
        <a:lstStyle/>
        <a:p>
          <a:endParaRPr lang="en-MY"/>
        </a:p>
      </dgm:t>
    </dgm:pt>
    <dgm:pt modelId="{9E8CA86B-00A7-4BBE-B30F-275B142E9692}">
      <dgm:prSet phldrT="[Text]"/>
      <dgm:spPr/>
      <dgm:t>
        <a:bodyPr/>
        <a:lstStyle/>
        <a:p>
          <a:r>
            <a:rPr lang="en-MY" dirty="0"/>
            <a:t>TAMADUN MESOPOTAMIA</a:t>
          </a:r>
        </a:p>
      </dgm:t>
    </dgm:pt>
    <dgm:pt modelId="{A4AE1693-6555-4746-917A-00ADA9FDD322}" type="parTrans" cxnId="{129C0FAD-0605-4CDA-8EAA-E58096D1BEE6}">
      <dgm:prSet/>
      <dgm:spPr/>
      <dgm:t>
        <a:bodyPr/>
        <a:lstStyle/>
        <a:p>
          <a:endParaRPr lang="en-MY"/>
        </a:p>
      </dgm:t>
    </dgm:pt>
    <dgm:pt modelId="{2BC9CB4D-525D-4E31-A04C-37F8B3D80C52}" type="sibTrans" cxnId="{129C0FAD-0605-4CDA-8EAA-E58096D1BEE6}">
      <dgm:prSet/>
      <dgm:spPr/>
      <dgm:t>
        <a:bodyPr/>
        <a:lstStyle/>
        <a:p>
          <a:endParaRPr lang="en-MY"/>
        </a:p>
      </dgm:t>
    </dgm:pt>
    <dgm:pt modelId="{A56B156C-D573-4AC3-899B-52C1E55DC9C6}">
      <dgm:prSet phldrT="[Text]"/>
      <dgm:spPr/>
      <dgm:t>
        <a:bodyPr/>
        <a:lstStyle/>
        <a:p>
          <a:r>
            <a:rPr lang="en-MY" dirty="0"/>
            <a:t>TAMADUN </a:t>
          </a:r>
        </a:p>
        <a:p>
          <a:r>
            <a:rPr lang="en-MY" dirty="0"/>
            <a:t>MESIR PURBA</a:t>
          </a:r>
        </a:p>
      </dgm:t>
    </dgm:pt>
    <dgm:pt modelId="{67BF9CA4-5C5E-45BA-BA1D-59FEFE644304}" type="parTrans" cxnId="{D0EAC52A-01D8-486C-B155-217567DAA2FA}">
      <dgm:prSet/>
      <dgm:spPr/>
      <dgm:t>
        <a:bodyPr/>
        <a:lstStyle/>
        <a:p>
          <a:endParaRPr lang="en-MY"/>
        </a:p>
      </dgm:t>
    </dgm:pt>
    <dgm:pt modelId="{76F635EF-B5FE-4220-9D23-92CFBCE46B66}" type="sibTrans" cxnId="{D0EAC52A-01D8-486C-B155-217567DAA2FA}">
      <dgm:prSet/>
      <dgm:spPr/>
      <dgm:t>
        <a:bodyPr/>
        <a:lstStyle/>
        <a:p>
          <a:endParaRPr lang="en-MY"/>
        </a:p>
      </dgm:t>
    </dgm:pt>
    <dgm:pt modelId="{EAE01B35-646F-4D4F-96DC-3689D4C4F26C}">
      <dgm:prSet phldrT="[Text]"/>
      <dgm:spPr/>
      <dgm:t>
        <a:bodyPr/>
        <a:lstStyle/>
        <a:p>
          <a:r>
            <a:rPr lang="en-MY" dirty="0"/>
            <a:t>TAMADUN INDUS</a:t>
          </a:r>
        </a:p>
      </dgm:t>
    </dgm:pt>
    <dgm:pt modelId="{103DA605-2EB8-4807-8E0E-D7843FEDB731}" type="parTrans" cxnId="{985922C6-00B4-41DE-8014-AAA715F35C3D}">
      <dgm:prSet/>
      <dgm:spPr/>
      <dgm:t>
        <a:bodyPr/>
        <a:lstStyle/>
        <a:p>
          <a:endParaRPr lang="en-MY"/>
        </a:p>
      </dgm:t>
    </dgm:pt>
    <dgm:pt modelId="{9E959E79-8E98-46F2-8B91-EA3DE2D5ED9E}" type="sibTrans" cxnId="{985922C6-00B4-41DE-8014-AAA715F35C3D}">
      <dgm:prSet/>
      <dgm:spPr/>
      <dgm:t>
        <a:bodyPr/>
        <a:lstStyle/>
        <a:p>
          <a:endParaRPr lang="en-MY"/>
        </a:p>
      </dgm:t>
    </dgm:pt>
    <dgm:pt modelId="{C9D491AB-2792-48D2-8CB9-60E75525F3B3}">
      <dgm:prSet phldrT="[Text]"/>
      <dgm:spPr/>
      <dgm:t>
        <a:bodyPr/>
        <a:lstStyle/>
        <a:p>
          <a:r>
            <a:rPr lang="en-MY" dirty="0"/>
            <a:t>TAMADUN HWANG HO</a:t>
          </a:r>
        </a:p>
      </dgm:t>
    </dgm:pt>
    <dgm:pt modelId="{E71C9290-0FC8-4584-98CC-83BA0DED056A}" type="parTrans" cxnId="{68888B1D-CF5C-4609-95D2-78B4EAB3F185}">
      <dgm:prSet/>
      <dgm:spPr/>
      <dgm:t>
        <a:bodyPr/>
        <a:lstStyle/>
        <a:p>
          <a:endParaRPr lang="en-MY"/>
        </a:p>
      </dgm:t>
    </dgm:pt>
    <dgm:pt modelId="{A801DD45-4B06-441A-B624-B845C06CCC79}" type="sibTrans" cxnId="{68888B1D-CF5C-4609-95D2-78B4EAB3F185}">
      <dgm:prSet/>
      <dgm:spPr/>
      <dgm:t>
        <a:bodyPr/>
        <a:lstStyle/>
        <a:p>
          <a:endParaRPr lang="en-MY"/>
        </a:p>
      </dgm:t>
    </dgm:pt>
    <dgm:pt modelId="{8E560DCE-ACE5-46BC-92B5-55C6894F683E}" type="pres">
      <dgm:prSet presAssocID="{DD53149C-0BEF-4444-A94F-0F83AB5B4675}" presName="matrix" presStyleCnt="0">
        <dgm:presLayoutVars>
          <dgm:chMax val="1"/>
          <dgm:dir/>
          <dgm:resizeHandles val="exact"/>
        </dgm:presLayoutVars>
      </dgm:prSet>
      <dgm:spPr/>
    </dgm:pt>
    <dgm:pt modelId="{A70FCFC3-3FB8-49B4-A56F-3C1315C20A44}" type="pres">
      <dgm:prSet presAssocID="{DD53149C-0BEF-4444-A94F-0F83AB5B4675}" presName="diamond" presStyleLbl="bgShp" presStyleIdx="0" presStyleCnt="1"/>
      <dgm:spPr/>
    </dgm:pt>
    <dgm:pt modelId="{F08A0E2F-08C8-46D7-B92C-E1C308F59974}" type="pres">
      <dgm:prSet presAssocID="{DD53149C-0BEF-4444-A94F-0F83AB5B4675}" presName="quad1" presStyleLbl="node1" presStyleIdx="0" presStyleCnt="4">
        <dgm:presLayoutVars>
          <dgm:chMax val="0"/>
          <dgm:chPref val="0"/>
          <dgm:bulletEnabled val="1"/>
        </dgm:presLayoutVars>
      </dgm:prSet>
      <dgm:spPr/>
    </dgm:pt>
    <dgm:pt modelId="{4C646B75-972B-42E7-B091-3862A48534E7}" type="pres">
      <dgm:prSet presAssocID="{DD53149C-0BEF-4444-A94F-0F83AB5B4675}" presName="quad2" presStyleLbl="node1" presStyleIdx="1" presStyleCnt="4">
        <dgm:presLayoutVars>
          <dgm:chMax val="0"/>
          <dgm:chPref val="0"/>
          <dgm:bulletEnabled val="1"/>
        </dgm:presLayoutVars>
      </dgm:prSet>
      <dgm:spPr/>
    </dgm:pt>
    <dgm:pt modelId="{11950BBC-0BF1-4F5E-BFAF-9ABAAA5D56E3}" type="pres">
      <dgm:prSet presAssocID="{DD53149C-0BEF-4444-A94F-0F83AB5B4675}" presName="quad3" presStyleLbl="node1" presStyleIdx="2" presStyleCnt="4">
        <dgm:presLayoutVars>
          <dgm:chMax val="0"/>
          <dgm:chPref val="0"/>
          <dgm:bulletEnabled val="1"/>
        </dgm:presLayoutVars>
      </dgm:prSet>
      <dgm:spPr/>
    </dgm:pt>
    <dgm:pt modelId="{B6F8A748-7324-4FB2-A5D8-B60682AE3D4B}" type="pres">
      <dgm:prSet presAssocID="{DD53149C-0BEF-4444-A94F-0F83AB5B4675}" presName="quad4" presStyleLbl="node1" presStyleIdx="3" presStyleCnt="4">
        <dgm:presLayoutVars>
          <dgm:chMax val="0"/>
          <dgm:chPref val="0"/>
          <dgm:bulletEnabled val="1"/>
        </dgm:presLayoutVars>
      </dgm:prSet>
      <dgm:spPr/>
    </dgm:pt>
  </dgm:ptLst>
  <dgm:cxnLst>
    <dgm:cxn modelId="{A8C3B40B-FB3E-484F-9145-23236ECC327D}" type="presOf" srcId="{A56B156C-D573-4AC3-899B-52C1E55DC9C6}" destId="{4C646B75-972B-42E7-B091-3862A48534E7}" srcOrd="0" destOrd="0" presId="urn:microsoft.com/office/officeart/2005/8/layout/matrix3"/>
    <dgm:cxn modelId="{68888B1D-CF5C-4609-95D2-78B4EAB3F185}" srcId="{DD53149C-0BEF-4444-A94F-0F83AB5B4675}" destId="{C9D491AB-2792-48D2-8CB9-60E75525F3B3}" srcOrd="3" destOrd="0" parTransId="{E71C9290-0FC8-4584-98CC-83BA0DED056A}" sibTransId="{A801DD45-4B06-441A-B624-B845C06CCC79}"/>
    <dgm:cxn modelId="{D0EAC52A-01D8-486C-B155-217567DAA2FA}" srcId="{DD53149C-0BEF-4444-A94F-0F83AB5B4675}" destId="{A56B156C-D573-4AC3-899B-52C1E55DC9C6}" srcOrd="1" destOrd="0" parTransId="{67BF9CA4-5C5E-45BA-BA1D-59FEFE644304}" sibTransId="{76F635EF-B5FE-4220-9D23-92CFBCE46B66}"/>
    <dgm:cxn modelId="{33385E75-3CFA-4410-B2D0-54AACF0E04FD}" type="presOf" srcId="{EAE01B35-646F-4D4F-96DC-3689D4C4F26C}" destId="{11950BBC-0BF1-4F5E-BFAF-9ABAAA5D56E3}" srcOrd="0" destOrd="0" presId="urn:microsoft.com/office/officeart/2005/8/layout/matrix3"/>
    <dgm:cxn modelId="{4B56B397-3B4F-4F66-A234-10D753FC0AF0}" type="presOf" srcId="{C9D491AB-2792-48D2-8CB9-60E75525F3B3}" destId="{B6F8A748-7324-4FB2-A5D8-B60682AE3D4B}" srcOrd="0" destOrd="0" presId="urn:microsoft.com/office/officeart/2005/8/layout/matrix3"/>
    <dgm:cxn modelId="{8BD82DA9-6FC0-4675-8BED-EDBDC5A483BC}" type="presOf" srcId="{9E8CA86B-00A7-4BBE-B30F-275B142E9692}" destId="{F08A0E2F-08C8-46D7-B92C-E1C308F59974}" srcOrd="0" destOrd="0" presId="urn:microsoft.com/office/officeart/2005/8/layout/matrix3"/>
    <dgm:cxn modelId="{129C0FAD-0605-4CDA-8EAA-E58096D1BEE6}" srcId="{DD53149C-0BEF-4444-A94F-0F83AB5B4675}" destId="{9E8CA86B-00A7-4BBE-B30F-275B142E9692}" srcOrd="0" destOrd="0" parTransId="{A4AE1693-6555-4746-917A-00ADA9FDD322}" sibTransId="{2BC9CB4D-525D-4E31-A04C-37F8B3D80C52}"/>
    <dgm:cxn modelId="{985922C6-00B4-41DE-8014-AAA715F35C3D}" srcId="{DD53149C-0BEF-4444-A94F-0F83AB5B4675}" destId="{EAE01B35-646F-4D4F-96DC-3689D4C4F26C}" srcOrd="2" destOrd="0" parTransId="{103DA605-2EB8-4807-8E0E-D7843FEDB731}" sibTransId="{9E959E79-8E98-46F2-8B91-EA3DE2D5ED9E}"/>
    <dgm:cxn modelId="{EF568DCC-07EA-42BE-A3ED-1664912820F2}" type="presOf" srcId="{DD53149C-0BEF-4444-A94F-0F83AB5B4675}" destId="{8E560DCE-ACE5-46BC-92B5-55C6894F683E}" srcOrd="0" destOrd="0" presId="urn:microsoft.com/office/officeart/2005/8/layout/matrix3"/>
    <dgm:cxn modelId="{CFF1185F-7461-47E5-9CA6-E3EAFB1659A7}" type="presParOf" srcId="{8E560DCE-ACE5-46BC-92B5-55C6894F683E}" destId="{A70FCFC3-3FB8-49B4-A56F-3C1315C20A44}" srcOrd="0" destOrd="0" presId="urn:microsoft.com/office/officeart/2005/8/layout/matrix3"/>
    <dgm:cxn modelId="{9C1C7F08-371A-4F6A-8EC4-6877F514A205}" type="presParOf" srcId="{8E560DCE-ACE5-46BC-92B5-55C6894F683E}" destId="{F08A0E2F-08C8-46D7-B92C-E1C308F59974}" srcOrd="1" destOrd="0" presId="urn:microsoft.com/office/officeart/2005/8/layout/matrix3"/>
    <dgm:cxn modelId="{B056244A-74B3-4A48-802A-A2F56AF47FD9}" type="presParOf" srcId="{8E560DCE-ACE5-46BC-92B5-55C6894F683E}" destId="{4C646B75-972B-42E7-B091-3862A48534E7}" srcOrd="2" destOrd="0" presId="urn:microsoft.com/office/officeart/2005/8/layout/matrix3"/>
    <dgm:cxn modelId="{B5541EE2-455C-4D1B-B068-34AC823F4CBA}" type="presParOf" srcId="{8E560DCE-ACE5-46BC-92B5-55C6894F683E}" destId="{11950BBC-0BF1-4F5E-BFAF-9ABAAA5D56E3}" srcOrd="3" destOrd="0" presId="urn:microsoft.com/office/officeart/2005/8/layout/matrix3"/>
    <dgm:cxn modelId="{70FA5EE2-BDB0-4421-BBB3-654B274A1D8F}" type="presParOf" srcId="{8E560DCE-ACE5-46BC-92B5-55C6894F683E}" destId="{B6F8A748-7324-4FB2-A5D8-B60682AE3D4B}"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1F8B90A-4F45-410A-8490-3AA3934DFDA8}" type="doc">
      <dgm:prSet loTypeId="urn:microsoft.com/office/officeart/2005/8/layout/matrix1" loCatId="matrix" qsTypeId="urn:microsoft.com/office/officeart/2005/8/quickstyle/simple1" qsCatId="simple" csTypeId="urn:microsoft.com/office/officeart/2005/8/colors/colorful5" csCatId="colorful" phldr="1"/>
      <dgm:spPr/>
      <dgm:t>
        <a:bodyPr/>
        <a:lstStyle/>
        <a:p>
          <a:endParaRPr lang="en-MY"/>
        </a:p>
      </dgm:t>
    </dgm:pt>
    <dgm:pt modelId="{7ED3DCB8-BB4D-4E31-AE75-1798E15DEFAE}">
      <dgm:prSet phldrT="[Text]"/>
      <dgm:spPr/>
      <dgm:t>
        <a:bodyPr/>
        <a:lstStyle/>
        <a:p>
          <a:r>
            <a:rPr lang="en-MY" dirty="0"/>
            <a:t>SUMBANGAN TAMADUN MESOPOTAMIA</a:t>
          </a:r>
        </a:p>
      </dgm:t>
    </dgm:pt>
    <dgm:pt modelId="{CC335D71-9AC2-48E0-A4BE-D10ADFAC236D}" type="parTrans" cxnId="{1B023284-6C0F-4306-A6FE-5EA498FAA741}">
      <dgm:prSet/>
      <dgm:spPr/>
      <dgm:t>
        <a:bodyPr/>
        <a:lstStyle/>
        <a:p>
          <a:endParaRPr lang="en-MY"/>
        </a:p>
      </dgm:t>
    </dgm:pt>
    <dgm:pt modelId="{02A70F41-FF41-411F-A9A4-3E404378CB19}" type="sibTrans" cxnId="{1B023284-6C0F-4306-A6FE-5EA498FAA741}">
      <dgm:prSet/>
      <dgm:spPr/>
      <dgm:t>
        <a:bodyPr/>
        <a:lstStyle/>
        <a:p>
          <a:endParaRPr lang="en-MY"/>
        </a:p>
      </dgm:t>
    </dgm:pt>
    <dgm:pt modelId="{60C42404-81CC-4615-821F-D49C2EE342F6}">
      <dgm:prSet phldrT="[Text]"/>
      <dgm:spPr/>
      <dgm:t>
        <a:bodyPr/>
        <a:lstStyle/>
        <a:p>
          <a:r>
            <a:rPr lang="en-MY" dirty="0"/>
            <a:t>PENCIPTAAN RODA</a:t>
          </a:r>
        </a:p>
      </dgm:t>
    </dgm:pt>
    <dgm:pt modelId="{B61FCBBE-538A-4BD7-9CE5-7336C9825324}" type="parTrans" cxnId="{8C298757-5843-42E4-A83B-9DC70EB24F3B}">
      <dgm:prSet/>
      <dgm:spPr/>
      <dgm:t>
        <a:bodyPr/>
        <a:lstStyle/>
        <a:p>
          <a:endParaRPr lang="en-MY"/>
        </a:p>
      </dgm:t>
    </dgm:pt>
    <dgm:pt modelId="{F2F2234F-9BCA-4B8A-BA94-44AB97D0FA42}" type="sibTrans" cxnId="{8C298757-5843-42E4-A83B-9DC70EB24F3B}">
      <dgm:prSet/>
      <dgm:spPr/>
      <dgm:t>
        <a:bodyPr/>
        <a:lstStyle/>
        <a:p>
          <a:endParaRPr lang="en-MY"/>
        </a:p>
      </dgm:t>
    </dgm:pt>
    <dgm:pt modelId="{C738B34B-423D-4AE3-B7EC-DF77854BEEFE}">
      <dgm:prSet phldrT="[Text]"/>
      <dgm:spPr/>
      <dgm:t>
        <a:bodyPr/>
        <a:lstStyle/>
        <a:p>
          <a:pPr>
            <a:buNone/>
          </a:pPr>
          <a:r>
            <a:rPr lang="en-MY" dirty="0"/>
            <a:t>SISTEM TULISAN</a:t>
          </a:r>
        </a:p>
        <a:p>
          <a:pPr>
            <a:buFont typeface="+mj-lt"/>
            <a:buNone/>
          </a:pPr>
          <a:r>
            <a:rPr lang="en-MY" dirty="0"/>
            <a:t>- EPIK GILGAMESH</a:t>
          </a:r>
        </a:p>
        <a:p>
          <a:pPr>
            <a:buFont typeface="+mj-lt"/>
            <a:buNone/>
          </a:pPr>
          <a:r>
            <a:rPr lang="en-MY" dirty="0"/>
            <a:t>- KOD UNDANG-UNDANG HAMMURABI</a:t>
          </a:r>
        </a:p>
      </dgm:t>
    </dgm:pt>
    <dgm:pt modelId="{06E7E775-2A8C-46C4-800E-C787CABD9095}" type="parTrans" cxnId="{FD52971B-83E5-41D1-892A-9FEE071C6732}">
      <dgm:prSet/>
      <dgm:spPr/>
      <dgm:t>
        <a:bodyPr/>
        <a:lstStyle/>
        <a:p>
          <a:endParaRPr lang="en-MY"/>
        </a:p>
      </dgm:t>
    </dgm:pt>
    <dgm:pt modelId="{3AC95F50-29F4-4AC7-80A7-1A3F21EEA8CA}" type="sibTrans" cxnId="{FD52971B-83E5-41D1-892A-9FEE071C6732}">
      <dgm:prSet/>
      <dgm:spPr/>
      <dgm:t>
        <a:bodyPr/>
        <a:lstStyle/>
        <a:p>
          <a:endParaRPr lang="en-MY"/>
        </a:p>
      </dgm:t>
    </dgm:pt>
    <dgm:pt modelId="{39DD3778-236A-4838-B14B-521198907A64}">
      <dgm:prSet phldrT="[Text]"/>
      <dgm:spPr/>
      <dgm:t>
        <a:bodyPr/>
        <a:lstStyle/>
        <a:p>
          <a:r>
            <a:rPr lang="en-MY" dirty="0"/>
            <a:t>ILMU SAINS</a:t>
          </a:r>
        </a:p>
        <a:p>
          <a:r>
            <a:rPr lang="en-MY" dirty="0"/>
            <a:t>- ASTROLOGI</a:t>
          </a:r>
        </a:p>
        <a:p>
          <a:r>
            <a:rPr lang="en-MY" dirty="0"/>
            <a:t>- MATEMATIK</a:t>
          </a:r>
        </a:p>
        <a:p>
          <a:r>
            <a:rPr lang="en-MY" dirty="0"/>
            <a:t>- GEOMETRI</a:t>
          </a:r>
        </a:p>
      </dgm:t>
    </dgm:pt>
    <dgm:pt modelId="{F48F786A-7E4F-42D6-8EDF-8AAC58B08132}" type="parTrans" cxnId="{AA82A657-6177-4B43-A286-A22D3C20D992}">
      <dgm:prSet/>
      <dgm:spPr/>
      <dgm:t>
        <a:bodyPr/>
        <a:lstStyle/>
        <a:p>
          <a:endParaRPr lang="en-MY"/>
        </a:p>
      </dgm:t>
    </dgm:pt>
    <dgm:pt modelId="{B08B5713-0DFC-419F-BCA3-6607031EEBAA}" type="sibTrans" cxnId="{AA82A657-6177-4B43-A286-A22D3C20D992}">
      <dgm:prSet/>
      <dgm:spPr/>
      <dgm:t>
        <a:bodyPr/>
        <a:lstStyle/>
        <a:p>
          <a:endParaRPr lang="en-MY"/>
        </a:p>
      </dgm:t>
    </dgm:pt>
    <dgm:pt modelId="{F6435A70-4F57-44ED-B62D-09ED8930EA28}">
      <dgm:prSet phldrT="[Text]"/>
      <dgm:spPr/>
      <dgm:t>
        <a:bodyPr/>
        <a:lstStyle/>
        <a:p>
          <a:r>
            <a:rPr lang="en-MY" dirty="0"/>
            <a:t>PERUBATAN</a:t>
          </a:r>
        </a:p>
      </dgm:t>
    </dgm:pt>
    <dgm:pt modelId="{043A81F7-741D-4B8C-B88C-164DBA258689}" type="parTrans" cxnId="{870A49EF-D3FA-4B10-83DD-0F11C1426319}">
      <dgm:prSet/>
      <dgm:spPr/>
      <dgm:t>
        <a:bodyPr/>
        <a:lstStyle/>
        <a:p>
          <a:endParaRPr lang="en-MY"/>
        </a:p>
      </dgm:t>
    </dgm:pt>
    <dgm:pt modelId="{ED3B093B-3D13-4820-84B7-7858C4E89C66}" type="sibTrans" cxnId="{870A49EF-D3FA-4B10-83DD-0F11C1426319}">
      <dgm:prSet/>
      <dgm:spPr/>
      <dgm:t>
        <a:bodyPr/>
        <a:lstStyle/>
        <a:p>
          <a:endParaRPr lang="en-MY"/>
        </a:p>
      </dgm:t>
    </dgm:pt>
    <dgm:pt modelId="{E2798FEB-AA05-4688-8C81-E55FF08EB82E}" type="pres">
      <dgm:prSet presAssocID="{11F8B90A-4F45-410A-8490-3AA3934DFDA8}" presName="diagram" presStyleCnt="0">
        <dgm:presLayoutVars>
          <dgm:chMax val="1"/>
          <dgm:dir/>
          <dgm:animLvl val="ctr"/>
          <dgm:resizeHandles val="exact"/>
        </dgm:presLayoutVars>
      </dgm:prSet>
      <dgm:spPr/>
    </dgm:pt>
    <dgm:pt modelId="{4BFEF606-7B17-4DFE-AED9-E7CFE1C01F91}" type="pres">
      <dgm:prSet presAssocID="{11F8B90A-4F45-410A-8490-3AA3934DFDA8}" presName="matrix" presStyleCnt="0"/>
      <dgm:spPr/>
    </dgm:pt>
    <dgm:pt modelId="{09AE0FB9-D3C7-44D0-BF56-27CAF51514AB}" type="pres">
      <dgm:prSet presAssocID="{11F8B90A-4F45-410A-8490-3AA3934DFDA8}" presName="tile1" presStyleLbl="node1" presStyleIdx="0" presStyleCnt="4"/>
      <dgm:spPr/>
    </dgm:pt>
    <dgm:pt modelId="{2C521994-EDD4-460A-96AC-BC88770D0710}" type="pres">
      <dgm:prSet presAssocID="{11F8B90A-4F45-410A-8490-3AA3934DFDA8}" presName="tile1text" presStyleLbl="node1" presStyleIdx="0" presStyleCnt="4">
        <dgm:presLayoutVars>
          <dgm:chMax val="0"/>
          <dgm:chPref val="0"/>
          <dgm:bulletEnabled val="1"/>
        </dgm:presLayoutVars>
      </dgm:prSet>
      <dgm:spPr/>
    </dgm:pt>
    <dgm:pt modelId="{583BB27F-9045-4577-8965-5E69FD0F5D22}" type="pres">
      <dgm:prSet presAssocID="{11F8B90A-4F45-410A-8490-3AA3934DFDA8}" presName="tile2" presStyleLbl="node1" presStyleIdx="1" presStyleCnt="4"/>
      <dgm:spPr/>
    </dgm:pt>
    <dgm:pt modelId="{EEB27E94-FCB0-4B62-8401-B18DA4B5788C}" type="pres">
      <dgm:prSet presAssocID="{11F8B90A-4F45-410A-8490-3AA3934DFDA8}" presName="tile2text" presStyleLbl="node1" presStyleIdx="1" presStyleCnt="4">
        <dgm:presLayoutVars>
          <dgm:chMax val="0"/>
          <dgm:chPref val="0"/>
          <dgm:bulletEnabled val="1"/>
        </dgm:presLayoutVars>
      </dgm:prSet>
      <dgm:spPr/>
    </dgm:pt>
    <dgm:pt modelId="{58BDF555-71D9-44C7-AADD-6D0DE0061CE3}" type="pres">
      <dgm:prSet presAssocID="{11F8B90A-4F45-410A-8490-3AA3934DFDA8}" presName="tile3" presStyleLbl="node1" presStyleIdx="2" presStyleCnt="4"/>
      <dgm:spPr/>
    </dgm:pt>
    <dgm:pt modelId="{9136A9E8-11F9-4409-B159-21DA6EAB9FA9}" type="pres">
      <dgm:prSet presAssocID="{11F8B90A-4F45-410A-8490-3AA3934DFDA8}" presName="tile3text" presStyleLbl="node1" presStyleIdx="2" presStyleCnt="4">
        <dgm:presLayoutVars>
          <dgm:chMax val="0"/>
          <dgm:chPref val="0"/>
          <dgm:bulletEnabled val="1"/>
        </dgm:presLayoutVars>
      </dgm:prSet>
      <dgm:spPr/>
    </dgm:pt>
    <dgm:pt modelId="{B1542142-AE6F-4B16-BB98-DFC15D5FE93E}" type="pres">
      <dgm:prSet presAssocID="{11F8B90A-4F45-410A-8490-3AA3934DFDA8}" presName="tile4" presStyleLbl="node1" presStyleIdx="3" presStyleCnt="4"/>
      <dgm:spPr/>
    </dgm:pt>
    <dgm:pt modelId="{F4A81A02-C39E-4929-97B3-802B91CB110D}" type="pres">
      <dgm:prSet presAssocID="{11F8B90A-4F45-410A-8490-3AA3934DFDA8}" presName="tile4text" presStyleLbl="node1" presStyleIdx="3" presStyleCnt="4">
        <dgm:presLayoutVars>
          <dgm:chMax val="0"/>
          <dgm:chPref val="0"/>
          <dgm:bulletEnabled val="1"/>
        </dgm:presLayoutVars>
      </dgm:prSet>
      <dgm:spPr/>
    </dgm:pt>
    <dgm:pt modelId="{835B6C32-7A74-42BB-8EAB-A1E6B758E670}" type="pres">
      <dgm:prSet presAssocID="{11F8B90A-4F45-410A-8490-3AA3934DFDA8}" presName="centerTile" presStyleLbl="fgShp" presStyleIdx="0" presStyleCnt="1">
        <dgm:presLayoutVars>
          <dgm:chMax val="0"/>
          <dgm:chPref val="0"/>
        </dgm:presLayoutVars>
      </dgm:prSet>
      <dgm:spPr/>
    </dgm:pt>
  </dgm:ptLst>
  <dgm:cxnLst>
    <dgm:cxn modelId="{E4A0E211-D7A7-4893-9C5C-B368A10989FE}" type="presOf" srcId="{C738B34B-423D-4AE3-B7EC-DF77854BEEFE}" destId="{EEB27E94-FCB0-4B62-8401-B18DA4B5788C}" srcOrd="1" destOrd="0" presId="urn:microsoft.com/office/officeart/2005/8/layout/matrix1"/>
    <dgm:cxn modelId="{FD52971B-83E5-41D1-892A-9FEE071C6732}" srcId="{7ED3DCB8-BB4D-4E31-AE75-1798E15DEFAE}" destId="{C738B34B-423D-4AE3-B7EC-DF77854BEEFE}" srcOrd="1" destOrd="0" parTransId="{06E7E775-2A8C-46C4-800E-C787CABD9095}" sibTransId="{3AC95F50-29F4-4AC7-80A7-1A3F21EEA8CA}"/>
    <dgm:cxn modelId="{3C5C1B25-DE23-4FA0-B015-A963C99D5D78}" type="presOf" srcId="{F6435A70-4F57-44ED-B62D-09ED8930EA28}" destId="{B1542142-AE6F-4B16-BB98-DFC15D5FE93E}" srcOrd="0" destOrd="0" presId="urn:microsoft.com/office/officeart/2005/8/layout/matrix1"/>
    <dgm:cxn modelId="{04685433-059A-4CBC-859C-CE7FC0585FA3}" type="presOf" srcId="{F6435A70-4F57-44ED-B62D-09ED8930EA28}" destId="{F4A81A02-C39E-4929-97B3-802B91CB110D}" srcOrd="1" destOrd="0" presId="urn:microsoft.com/office/officeart/2005/8/layout/matrix1"/>
    <dgm:cxn modelId="{DC4A904A-6F98-4078-8BB0-DAB2C1C93D73}" type="presOf" srcId="{60C42404-81CC-4615-821F-D49C2EE342F6}" destId="{09AE0FB9-D3C7-44D0-BF56-27CAF51514AB}" srcOrd="0" destOrd="0" presId="urn:microsoft.com/office/officeart/2005/8/layout/matrix1"/>
    <dgm:cxn modelId="{0704996E-BC56-4C8E-8D1F-A01AE1EA6E98}" type="presOf" srcId="{7ED3DCB8-BB4D-4E31-AE75-1798E15DEFAE}" destId="{835B6C32-7A74-42BB-8EAB-A1E6B758E670}" srcOrd="0" destOrd="0" presId="urn:microsoft.com/office/officeart/2005/8/layout/matrix1"/>
    <dgm:cxn modelId="{8C298757-5843-42E4-A83B-9DC70EB24F3B}" srcId="{7ED3DCB8-BB4D-4E31-AE75-1798E15DEFAE}" destId="{60C42404-81CC-4615-821F-D49C2EE342F6}" srcOrd="0" destOrd="0" parTransId="{B61FCBBE-538A-4BD7-9CE5-7336C9825324}" sibTransId="{F2F2234F-9BCA-4B8A-BA94-44AB97D0FA42}"/>
    <dgm:cxn modelId="{AA82A657-6177-4B43-A286-A22D3C20D992}" srcId="{7ED3DCB8-BB4D-4E31-AE75-1798E15DEFAE}" destId="{39DD3778-236A-4838-B14B-521198907A64}" srcOrd="2" destOrd="0" parTransId="{F48F786A-7E4F-42D6-8EDF-8AAC58B08132}" sibTransId="{B08B5713-0DFC-419F-BCA3-6607031EEBAA}"/>
    <dgm:cxn modelId="{1B023284-6C0F-4306-A6FE-5EA498FAA741}" srcId="{11F8B90A-4F45-410A-8490-3AA3934DFDA8}" destId="{7ED3DCB8-BB4D-4E31-AE75-1798E15DEFAE}" srcOrd="0" destOrd="0" parTransId="{CC335D71-9AC2-48E0-A4BE-D10ADFAC236D}" sibTransId="{02A70F41-FF41-411F-A9A4-3E404378CB19}"/>
    <dgm:cxn modelId="{431E5F89-8D82-4C22-900D-1DDF3166FCF8}" type="presOf" srcId="{60C42404-81CC-4615-821F-D49C2EE342F6}" destId="{2C521994-EDD4-460A-96AC-BC88770D0710}" srcOrd="1" destOrd="0" presId="urn:microsoft.com/office/officeart/2005/8/layout/matrix1"/>
    <dgm:cxn modelId="{A7C359C0-5270-4E06-A228-E412B2A30A8B}" type="presOf" srcId="{11F8B90A-4F45-410A-8490-3AA3934DFDA8}" destId="{E2798FEB-AA05-4688-8C81-E55FF08EB82E}" srcOrd="0" destOrd="0" presId="urn:microsoft.com/office/officeart/2005/8/layout/matrix1"/>
    <dgm:cxn modelId="{EC7DDDC5-0F4B-4B97-9CCB-A5F759A6C6BA}" type="presOf" srcId="{C738B34B-423D-4AE3-B7EC-DF77854BEEFE}" destId="{583BB27F-9045-4577-8965-5E69FD0F5D22}" srcOrd="0" destOrd="0" presId="urn:microsoft.com/office/officeart/2005/8/layout/matrix1"/>
    <dgm:cxn modelId="{481A27DD-6138-46AA-A92C-BDA479C7C5BB}" type="presOf" srcId="{39DD3778-236A-4838-B14B-521198907A64}" destId="{58BDF555-71D9-44C7-AADD-6D0DE0061CE3}" srcOrd="0" destOrd="0" presId="urn:microsoft.com/office/officeart/2005/8/layout/matrix1"/>
    <dgm:cxn modelId="{F2AB3AE0-BA79-4152-ADA0-C6D6830FAFF9}" type="presOf" srcId="{39DD3778-236A-4838-B14B-521198907A64}" destId="{9136A9E8-11F9-4409-B159-21DA6EAB9FA9}" srcOrd="1" destOrd="0" presId="urn:microsoft.com/office/officeart/2005/8/layout/matrix1"/>
    <dgm:cxn modelId="{870A49EF-D3FA-4B10-83DD-0F11C1426319}" srcId="{7ED3DCB8-BB4D-4E31-AE75-1798E15DEFAE}" destId="{F6435A70-4F57-44ED-B62D-09ED8930EA28}" srcOrd="3" destOrd="0" parTransId="{043A81F7-741D-4B8C-B88C-164DBA258689}" sibTransId="{ED3B093B-3D13-4820-84B7-7858C4E89C66}"/>
    <dgm:cxn modelId="{F3B22CBF-4228-4650-911C-E885D6F75838}" type="presParOf" srcId="{E2798FEB-AA05-4688-8C81-E55FF08EB82E}" destId="{4BFEF606-7B17-4DFE-AED9-E7CFE1C01F91}" srcOrd="0" destOrd="0" presId="urn:microsoft.com/office/officeart/2005/8/layout/matrix1"/>
    <dgm:cxn modelId="{C4CF11C0-E665-4719-A501-C87570D474BD}" type="presParOf" srcId="{4BFEF606-7B17-4DFE-AED9-E7CFE1C01F91}" destId="{09AE0FB9-D3C7-44D0-BF56-27CAF51514AB}" srcOrd="0" destOrd="0" presId="urn:microsoft.com/office/officeart/2005/8/layout/matrix1"/>
    <dgm:cxn modelId="{F69382AC-ABE3-4648-A37D-85B1F3D18903}" type="presParOf" srcId="{4BFEF606-7B17-4DFE-AED9-E7CFE1C01F91}" destId="{2C521994-EDD4-460A-96AC-BC88770D0710}" srcOrd="1" destOrd="0" presId="urn:microsoft.com/office/officeart/2005/8/layout/matrix1"/>
    <dgm:cxn modelId="{1AED5905-1182-45A1-9D4F-C1634A3CEBB2}" type="presParOf" srcId="{4BFEF606-7B17-4DFE-AED9-E7CFE1C01F91}" destId="{583BB27F-9045-4577-8965-5E69FD0F5D22}" srcOrd="2" destOrd="0" presId="urn:microsoft.com/office/officeart/2005/8/layout/matrix1"/>
    <dgm:cxn modelId="{5FE0830C-C2D3-41DC-BDC2-BDBF351B7630}" type="presParOf" srcId="{4BFEF606-7B17-4DFE-AED9-E7CFE1C01F91}" destId="{EEB27E94-FCB0-4B62-8401-B18DA4B5788C}" srcOrd="3" destOrd="0" presId="urn:microsoft.com/office/officeart/2005/8/layout/matrix1"/>
    <dgm:cxn modelId="{A53B3038-2597-4B35-903A-2F867B7200E7}" type="presParOf" srcId="{4BFEF606-7B17-4DFE-AED9-E7CFE1C01F91}" destId="{58BDF555-71D9-44C7-AADD-6D0DE0061CE3}" srcOrd="4" destOrd="0" presId="urn:microsoft.com/office/officeart/2005/8/layout/matrix1"/>
    <dgm:cxn modelId="{CFD8D534-4866-46A9-A290-8DF11C81BCF3}" type="presParOf" srcId="{4BFEF606-7B17-4DFE-AED9-E7CFE1C01F91}" destId="{9136A9E8-11F9-4409-B159-21DA6EAB9FA9}" srcOrd="5" destOrd="0" presId="urn:microsoft.com/office/officeart/2005/8/layout/matrix1"/>
    <dgm:cxn modelId="{7BA74575-DBED-48F2-93DC-C7AA6529C30D}" type="presParOf" srcId="{4BFEF606-7B17-4DFE-AED9-E7CFE1C01F91}" destId="{B1542142-AE6F-4B16-BB98-DFC15D5FE93E}" srcOrd="6" destOrd="0" presId="urn:microsoft.com/office/officeart/2005/8/layout/matrix1"/>
    <dgm:cxn modelId="{EBF2BEF7-A77B-4F9A-AB37-3844113D58B5}" type="presParOf" srcId="{4BFEF606-7B17-4DFE-AED9-E7CFE1C01F91}" destId="{F4A81A02-C39E-4929-97B3-802B91CB110D}" srcOrd="7" destOrd="0" presId="urn:microsoft.com/office/officeart/2005/8/layout/matrix1"/>
    <dgm:cxn modelId="{135B038C-EF2D-4828-8631-6F10ED18ADC3}" type="presParOf" srcId="{E2798FEB-AA05-4688-8C81-E55FF08EB82E}" destId="{835B6C32-7A74-42BB-8EAB-A1E6B758E670}"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D366968-9C2E-49EB-9322-EE14B9B53EB7}" type="doc">
      <dgm:prSet loTypeId="urn:microsoft.com/office/officeart/2005/8/layout/radial6" loCatId="cycle" qsTypeId="urn:microsoft.com/office/officeart/2005/8/quickstyle/3d1" qsCatId="3D" csTypeId="urn:microsoft.com/office/officeart/2005/8/colors/colorful3" csCatId="colorful" phldr="1"/>
      <dgm:spPr/>
      <dgm:t>
        <a:bodyPr/>
        <a:lstStyle/>
        <a:p>
          <a:endParaRPr lang="en-MY"/>
        </a:p>
      </dgm:t>
    </dgm:pt>
    <dgm:pt modelId="{FB60E1F2-806E-4EE4-AB8F-839F022B799F}">
      <dgm:prSet phldrT="[Text]"/>
      <dgm:spPr/>
      <dgm:t>
        <a:bodyPr/>
        <a:lstStyle/>
        <a:p>
          <a:pPr algn="ctr"/>
          <a:r>
            <a:rPr lang="en-MY" dirty="0"/>
            <a:t>SUMBANGAN TAMADUN INDUS</a:t>
          </a:r>
        </a:p>
      </dgm:t>
    </dgm:pt>
    <dgm:pt modelId="{2A2ADF5A-0735-458D-9733-B02F00516EC4}" type="parTrans" cxnId="{FB2022B6-ED91-4321-B112-0B19CD77020C}">
      <dgm:prSet/>
      <dgm:spPr/>
      <dgm:t>
        <a:bodyPr/>
        <a:lstStyle/>
        <a:p>
          <a:pPr algn="ctr"/>
          <a:endParaRPr lang="en-MY"/>
        </a:p>
      </dgm:t>
    </dgm:pt>
    <dgm:pt modelId="{421A6E16-B00F-411A-AEDA-AFA8C683DE98}" type="sibTrans" cxnId="{FB2022B6-ED91-4321-B112-0B19CD77020C}">
      <dgm:prSet/>
      <dgm:spPr/>
      <dgm:t>
        <a:bodyPr/>
        <a:lstStyle/>
        <a:p>
          <a:pPr algn="ctr"/>
          <a:endParaRPr lang="en-MY"/>
        </a:p>
      </dgm:t>
    </dgm:pt>
    <dgm:pt modelId="{C56474B9-449B-4796-ABEC-EC7F77506A44}">
      <dgm:prSet phldrT="[Text]"/>
      <dgm:spPr/>
      <dgm:t>
        <a:bodyPr/>
        <a:lstStyle/>
        <a:p>
          <a:pPr algn="ctr"/>
          <a:r>
            <a:rPr lang="en-MY" dirty="0"/>
            <a:t>BANDAR TERANCANG</a:t>
          </a:r>
        </a:p>
      </dgm:t>
    </dgm:pt>
    <dgm:pt modelId="{1610CA28-6701-4283-BCDA-AA9AB4FC7FB7}" type="parTrans" cxnId="{7C6193F5-E2B3-4F25-B39E-C2A47492ACC3}">
      <dgm:prSet/>
      <dgm:spPr/>
      <dgm:t>
        <a:bodyPr/>
        <a:lstStyle/>
        <a:p>
          <a:pPr algn="ctr"/>
          <a:endParaRPr lang="en-MY"/>
        </a:p>
      </dgm:t>
    </dgm:pt>
    <dgm:pt modelId="{A9620CF6-5098-4A49-A9C0-C315E0E543A4}" type="sibTrans" cxnId="{7C6193F5-E2B3-4F25-B39E-C2A47492ACC3}">
      <dgm:prSet/>
      <dgm:spPr/>
      <dgm:t>
        <a:bodyPr/>
        <a:lstStyle/>
        <a:p>
          <a:pPr algn="ctr"/>
          <a:endParaRPr lang="en-MY"/>
        </a:p>
      </dgm:t>
    </dgm:pt>
    <dgm:pt modelId="{6158FE8E-2F98-4F51-AEF7-F8E101938F57}">
      <dgm:prSet phldrT="[Text]"/>
      <dgm:spPr/>
      <dgm:t>
        <a:bodyPr/>
        <a:lstStyle/>
        <a:p>
          <a:pPr algn="ctr"/>
          <a:r>
            <a:rPr lang="en-MY" dirty="0"/>
            <a:t>SISTEM TULISAN (PIKTOGRAF)</a:t>
          </a:r>
        </a:p>
      </dgm:t>
    </dgm:pt>
    <dgm:pt modelId="{D1EFF5D2-3B8B-47D0-8080-CA287119084A}" type="parTrans" cxnId="{D593D9AA-9F56-4D81-A4FB-3977779C69A2}">
      <dgm:prSet/>
      <dgm:spPr/>
      <dgm:t>
        <a:bodyPr/>
        <a:lstStyle/>
        <a:p>
          <a:pPr algn="ctr"/>
          <a:endParaRPr lang="en-MY"/>
        </a:p>
      </dgm:t>
    </dgm:pt>
    <dgm:pt modelId="{9DEC9D5E-EF4B-43FC-8E86-7AC1AF1C939D}" type="sibTrans" cxnId="{D593D9AA-9F56-4D81-A4FB-3977779C69A2}">
      <dgm:prSet/>
      <dgm:spPr/>
      <dgm:t>
        <a:bodyPr/>
        <a:lstStyle/>
        <a:p>
          <a:pPr algn="ctr"/>
          <a:endParaRPr lang="en-MY"/>
        </a:p>
      </dgm:t>
    </dgm:pt>
    <dgm:pt modelId="{D151DF5D-91A6-4FA6-8E83-613E2AFB852B}">
      <dgm:prSet phldrT="[Text]"/>
      <dgm:spPr/>
      <dgm:t>
        <a:bodyPr/>
        <a:lstStyle/>
        <a:p>
          <a:pPr algn="ctr"/>
          <a:r>
            <a:rPr lang="en-MY" dirty="0"/>
            <a:t>HUBUNGAN DENGAN TAMADUN LAIN</a:t>
          </a:r>
        </a:p>
      </dgm:t>
    </dgm:pt>
    <dgm:pt modelId="{EB11FB27-0165-4DB7-BD1D-C196DB7976FF}" type="parTrans" cxnId="{689B972B-CD39-4EFF-A76C-A4464729D3E2}">
      <dgm:prSet/>
      <dgm:spPr/>
      <dgm:t>
        <a:bodyPr/>
        <a:lstStyle/>
        <a:p>
          <a:pPr algn="ctr"/>
          <a:endParaRPr lang="en-MY"/>
        </a:p>
      </dgm:t>
    </dgm:pt>
    <dgm:pt modelId="{0265988D-8A3C-421A-80FE-BF45A480A4CE}" type="sibTrans" cxnId="{689B972B-CD39-4EFF-A76C-A4464729D3E2}">
      <dgm:prSet/>
      <dgm:spPr/>
      <dgm:t>
        <a:bodyPr/>
        <a:lstStyle/>
        <a:p>
          <a:pPr algn="ctr"/>
          <a:endParaRPr lang="en-MY"/>
        </a:p>
      </dgm:t>
    </dgm:pt>
    <dgm:pt modelId="{11C9A115-D222-41BC-9CD1-86FB59763C8A}" type="pres">
      <dgm:prSet presAssocID="{2D366968-9C2E-49EB-9322-EE14B9B53EB7}" presName="Name0" presStyleCnt="0">
        <dgm:presLayoutVars>
          <dgm:chMax val="1"/>
          <dgm:dir/>
          <dgm:animLvl val="ctr"/>
          <dgm:resizeHandles val="exact"/>
        </dgm:presLayoutVars>
      </dgm:prSet>
      <dgm:spPr/>
    </dgm:pt>
    <dgm:pt modelId="{499DF04E-29F7-439B-8C6C-02AD5CE6F0AE}" type="pres">
      <dgm:prSet presAssocID="{FB60E1F2-806E-4EE4-AB8F-839F022B799F}" presName="centerShape" presStyleLbl="node0" presStyleIdx="0" presStyleCnt="1"/>
      <dgm:spPr/>
    </dgm:pt>
    <dgm:pt modelId="{BF50E62A-BE71-42A6-A980-3F12E4AED16A}" type="pres">
      <dgm:prSet presAssocID="{C56474B9-449B-4796-ABEC-EC7F77506A44}" presName="node" presStyleLbl="node1" presStyleIdx="0" presStyleCnt="3">
        <dgm:presLayoutVars>
          <dgm:bulletEnabled val="1"/>
        </dgm:presLayoutVars>
      </dgm:prSet>
      <dgm:spPr/>
    </dgm:pt>
    <dgm:pt modelId="{C2FD498B-CFA3-426B-9201-19A56103B736}" type="pres">
      <dgm:prSet presAssocID="{C56474B9-449B-4796-ABEC-EC7F77506A44}" presName="dummy" presStyleCnt="0"/>
      <dgm:spPr/>
    </dgm:pt>
    <dgm:pt modelId="{F3DFE336-7553-4C70-81B1-1BC36217DB62}" type="pres">
      <dgm:prSet presAssocID="{A9620CF6-5098-4A49-A9C0-C315E0E543A4}" presName="sibTrans" presStyleLbl="sibTrans2D1" presStyleIdx="0" presStyleCnt="3"/>
      <dgm:spPr/>
    </dgm:pt>
    <dgm:pt modelId="{616D4625-72D6-42AE-9188-B16C7A195312}" type="pres">
      <dgm:prSet presAssocID="{6158FE8E-2F98-4F51-AEF7-F8E101938F57}" presName="node" presStyleLbl="node1" presStyleIdx="1" presStyleCnt="3">
        <dgm:presLayoutVars>
          <dgm:bulletEnabled val="1"/>
        </dgm:presLayoutVars>
      </dgm:prSet>
      <dgm:spPr/>
    </dgm:pt>
    <dgm:pt modelId="{2192B961-C07E-4D8C-B832-78967C549BCB}" type="pres">
      <dgm:prSet presAssocID="{6158FE8E-2F98-4F51-AEF7-F8E101938F57}" presName="dummy" presStyleCnt="0"/>
      <dgm:spPr/>
    </dgm:pt>
    <dgm:pt modelId="{3F356824-8973-4E22-B2B2-8FADFF8D842E}" type="pres">
      <dgm:prSet presAssocID="{9DEC9D5E-EF4B-43FC-8E86-7AC1AF1C939D}" presName="sibTrans" presStyleLbl="sibTrans2D1" presStyleIdx="1" presStyleCnt="3"/>
      <dgm:spPr/>
    </dgm:pt>
    <dgm:pt modelId="{E957EE5F-D4E0-48D2-A63B-5D74C48748F2}" type="pres">
      <dgm:prSet presAssocID="{D151DF5D-91A6-4FA6-8E83-613E2AFB852B}" presName="node" presStyleLbl="node1" presStyleIdx="2" presStyleCnt="3">
        <dgm:presLayoutVars>
          <dgm:bulletEnabled val="1"/>
        </dgm:presLayoutVars>
      </dgm:prSet>
      <dgm:spPr/>
    </dgm:pt>
    <dgm:pt modelId="{15370455-1A76-472D-A906-EC8DF2FC3987}" type="pres">
      <dgm:prSet presAssocID="{D151DF5D-91A6-4FA6-8E83-613E2AFB852B}" presName="dummy" presStyleCnt="0"/>
      <dgm:spPr/>
    </dgm:pt>
    <dgm:pt modelId="{734A42D5-D8B8-4E42-94ED-E595713CE8DC}" type="pres">
      <dgm:prSet presAssocID="{0265988D-8A3C-421A-80FE-BF45A480A4CE}" presName="sibTrans" presStyleLbl="sibTrans2D1" presStyleIdx="2" presStyleCnt="3"/>
      <dgm:spPr/>
    </dgm:pt>
  </dgm:ptLst>
  <dgm:cxnLst>
    <dgm:cxn modelId="{D3250214-50FC-46C7-AE21-4218514F29EE}" type="presOf" srcId="{6158FE8E-2F98-4F51-AEF7-F8E101938F57}" destId="{616D4625-72D6-42AE-9188-B16C7A195312}" srcOrd="0" destOrd="0" presId="urn:microsoft.com/office/officeart/2005/8/layout/radial6"/>
    <dgm:cxn modelId="{9B25981E-BC6B-4CDC-B325-DF2010A22E9E}" type="presOf" srcId="{0265988D-8A3C-421A-80FE-BF45A480A4CE}" destId="{734A42D5-D8B8-4E42-94ED-E595713CE8DC}" srcOrd="0" destOrd="0" presId="urn:microsoft.com/office/officeart/2005/8/layout/radial6"/>
    <dgm:cxn modelId="{689B972B-CD39-4EFF-A76C-A4464729D3E2}" srcId="{FB60E1F2-806E-4EE4-AB8F-839F022B799F}" destId="{D151DF5D-91A6-4FA6-8E83-613E2AFB852B}" srcOrd="2" destOrd="0" parTransId="{EB11FB27-0165-4DB7-BD1D-C196DB7976FF}" sibTransId="{0265988D-8A3C-421A-80FE-BF45A480A4CE}"/>
    <dgm:cxn modelId="{74F48170-BAFB-49CA-A148-78318EC52525}" type="presOf" srcId="{D151DF5D-91A6-4FA6-8E83-613E2AFB852B}" destId="{E957EE5F-D4E0-48D2-A63B-5D74C48748F2}" srcOrd="0" destOrd="0" presId="urn:microsoft.com/office/officeart/2005/8/layout/radial6"/>
    <dgm:cxn modelId="{D593D9AA-9F56-4D81-A4FB-3977779C69A2}" srcId="{FB60E1F2-806E-4EE4-AB8F-839F022B799F}" destId="{6158FE8E-2F98-4F51-AEF7-F8E101938F57}" srcOrd="1" destOrd="0" parTransId="{D1EFF5D2-3B8B-47D0-8080-CA287119084A}" sibTransId="{9DEC9D5E-EF4B-43FC-8E86-7AC1AF1C939D}"/>
    <dgm:cxn modelId="{2C4009AE-99C7-4418-B6B2-B7F6F56B86A1}" type="presOf" srcId="{FB60E1F2-806E-4EE4-AB8F-839F022B799F}" destId="{499DF04E-29F7-439B-8C6C-02AD5CE6F0AE}" srcOrd="0" destOrd="0" presId="urn:microsoft.com/office/officeart/2005/8/layout/radial6"/>
    <dgm:cxn modelId="{FB2022B6-ED91-4321-B112-0B19CD77020C}" srcId="{2D366968-9C2E-49EB-9322-EE14B9B53EB7}" destId="{FB60E1F2-806E-4EE4-AB8F-839F022B799F}" srcOrd="0" destOrd="0" parTransId="{2A2ADF5A-0735-458D-9733-B02F00516EC4}" sibTransId="{421A6E16-B00F-411A-AEDA-AFA8C683DE98}"/>
    <dgm:cxn modelId="{C6B9DFC0-ECC0-4FE7-9BAB-5759986A5576}" type="presOf" srcId="{C56474B9-449B-4796-ABEC-EC7F77506A44}" destId="{BF50E62A-BE71-42A6-A980-3F12E4AED16A}" srcOrd="0" destOrd="0" presId="urn:microsoft.com/office/officeart/2005/8/layout/radial6"/>
    <dgm:cxn modelId="{817461CA-0B3D-4F2D-B153-2BBE5346B1A2}" type="presOf" srcId="{9DEC9D5E-EF4B-43FC-8E86-7AC1AF1C939D}" destId="{3F356824-8973-4E22-B2B2-8FADFF8D842E}" srcOrd="0" destOrd="0" presId="urn:microsoft.com/office/officeart/2005/8/layout/radial6"/>
    <dgm:cxn modelId="{3721B8DB-6875-4014-9602-8BB07C353C7F}" type="presOf" srcId="{A9620CF6-5098-4A49-A9C0-C315E0E543A4}" destId="{F3DFE336-7553-4C70-81B1-1BC36217DB62}" srcOrd="0" destOrd="0" presId="urn:microsoft.com/office/officeart/2005/8/layout/radial6"/>
    <dgm:cxn modelId="{D0E522E1-C17C-4815-9268-7CE69DB6E156}" type="presOf" srcId="{2D366968-9C2E-49EB-9322-EE14B9B53EB7}" destId="{11C9A115-D222-41BC-9CD1-86FB59763C8A}" srcOrd="0" destOrd="0" presId="urn:microsoft.com/office/officeart/2005/8/layout/radial6"/>
    <dgm:cxn modelId="{7C6193F5-E2B3-4F25-B39E-C2A47492ACC3}" srcId="{FB60E1F2-806E-4EE4-AB8F-839F022B799F}" destId="{C56474B9-449B-4796-ABEC-EC7F77506A44}" srcOrd="0" destOrd="0" parTransId="{1610CA28-6701-4283-BCDA-AA9AB4FC7FB7}" sibTransId="{A9620CF6-5098-4A49-A9C0-C315E0E543A4}"/>
    <dgm:cxn modelId="{4201DE33-6B68-4091-85D9-C82A8C6D981A}" type="presParOf" srcId="{11C9A115-D222-41BC-9CD1-86FB59763C8A}" destId="{499DF04E-29F7-439B-8C6C-02AD5CE6F0AE}" srcOrd="0" destOrd="0" presId="urn:microsoft.com/office/officeart/2005/8/layout/radial6"/>
    <dgm:cxn modelId="{B6A5C697-1AB1-4A98-ABB8-E90E1B928654}" type="presParOf" srcId="{11C9A115-D222-41BC-9CD1-86FB59763C8A}" destId="{BF50E62A-BE71-42A6-A980-3F12E4AED16A}" srcOrd="1" destOrd="0" presId="urn:microsoft.com/office/officeart/2005/8/layout/radial6"/>
    <dgm:cxn modelId="{6CB04FBD-E57A-4F62-96F7-5339EC601A99}" type="presParOf" srcId="{11C9A115-D222-41BC-9CD1-86FB59763C8A}" destId="{C2FD498B-CFA3-426B-9201-19A56103B736}" srcOrd="2" destOrd="0" presId="urn:microsoft.com/office/officeart/2005/8/layout/radial6"/>
    <dgm:cxn modelId="{B1FC6019-1AE4-4CE4-A3A1-CC490CE1EC6D}" type="presParOf" srcId="{11C9A115-D222-41BC-9CD1-86FB59763C8A}" destId="{F3DFE336-7553-4C70-81B1-1BC36217DB62}" srcOrd="3" destOrd="0" presId="urn:microsoft.com/office/officeart/2005/8/layout/radial6"/>
    <dgm:cxn modelId="{B2B510E3-B9AF-4AA9-A9AD-F9EEB1BF81A8}" type="presParOf" srcId="{11C9A115-D222-41BC-9CD1-86FB59763C8A}" destId="{616D4625-72D6-42AE-9188-B16C7A195312}" srcOrd="4" destOrd="0" presId="urn:microsoft.com/office/officeart/2005/8/layout/radial6"/>
    <dgm:cxn modelId="{58CB8CF5-9EB8-4BAF-8014-9D85DEB3AB27}" type="presParOf" srcId="{11C9A115-D222-41BC-9CD1-86FB59763C8A}" destId="{2192B961-C07E-4D8C-B832-78967C549BCB}" srcOrd="5" destOrd="0" presId="urn:microsoft.com/office/officeart/2005/8/layout/radial6"/>
    <dgm:cxn modelId="{F2C87E13-674E-4CB3-B896-5DCE583EEFBB}" type="presParOf" srcId="{11C9A115-D222-41BC-9CD1-86FB59763C8A}" destId="{3F356824-8973-4E22-B2B2-8FADFF8D842E}" srcOrd="6" destOrd="0" presId="urn:microsoft.com/office/officeart/2005/8/layout/radial6"/>
    <dgm:cxn modelId="{45BDEC84-C3D1-4A46-A985-1F1D9A82B5BE}" type="presParOf" srcId="{11C9A115-D222-41BC-9CD1-86FB59763C8A}" destId="{E957EE5F-D4E0-48D2-A63B-5D74C48748F2}" srcOrd="7" destOrd="0" presId="urn:microsoft.com/office/officeart/2005/8/layout/radial6"/>
    <dgm:cxn modelId="{C50DD03D-5FC4-4C13-AFA6-42918ED2706A}" type="presParOf" srcId="{11C9A115-D222-41BC-9CD1-86FB59763C8A}" destId="{15370455-1A76-472D-A906-EC8DF2FC3987}" srcOrd="8" destOrd="0" presId="urn:microsoft.com/office/officeart/2005/8/layout/radial6"/>
    <dgm:cxn modelId="{0EDEF718-BEE5-4C02-9407-7B2A054F571D}" type="presParOf" srcId="{11C9A115-D222-41BC-9CD1-86FB59763C8A}" destId="{734A42D5-D8B8-4E42-94ED-E595713CE8DC}" srcOrd="9"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66A018E-F7B6-49D1-8242-2BCD0E761B00}" type="doc">
      <dgm:prSet loTypeId="urn:microsoft.com/office/officeart/2005/8/layout/radial3" loCatId="relationship" qsTypeId="urn:microsoft.com/office/officeart/2005/8/quickstyle/3d1" qsCatId="3D" csTypeId="urn:microsoft.com/office/officeart/2005/8/colors/accent3_5" csCatId="accent3" phldr="1"/>
      <dgm:spPr/>
      <dgm:t>
        <a:bodyPr/>
        <a:lstStyle/>
        <a:p>
          <a:endParaRPr lang="en-MY"/>
        </a:p>
      </dgm:t>
    </dgm:pt>
    <dgm:pt modelId="{FFA9F17C-6165-4944-9B23-1BC91477BF1E}">
      <dgm:prSet phldrT="[Text]"/>
      <dgm:spPr/>
      <dgm:t>
        <a:bodyPr/>
        <a:lstStyle/>
        <a:p>
          <a:r>
            <a:rPr lang="en-MY" dirty="0"/>
            <a:t>SUMBANGAN MESIR PURBA</a:t>
          </a:r>
        </a:p>
      </dgm:t>
    </dgm:pt>
    <dgm:pt modelId="{9AC09F37-1CEE-4559-B6C4-30D925898BEE}" type="parTrans" cxnId="{0599B28E-127C-40B8-A166-1C52AB83DA73}">
      <dgm:prSet/>
      <dgm:spPr/>
      <dgm:t>
        <a:bodyPr/>
        <a:lstStyle/>
        <a:p>
          <a:endParaRPr lang="en-MY"/>
        </a:p>
      </dgm:t>
    </dgm:pt>
    <dgm:pt modelId="{7AC94C5B-6048-4456-A465-06863ACBB5BA}" type="sibTrans" cxnId="{0599B28E-127C-40B8-A166-1C52AB83DA73}">
      <dgm:prSet/>
      <dgm:spPr/>
      <dgm:t>
        <a:bodyPr/>
        <a:lstStyle/>
        <a:p>
          <a:endParaRPr lang="en-MY"/>
        </a:p>
      </dgm:t>
    </dgm:pt>
    <dgm:pt modelId="{BF5B0745-741F-4D56-A48B-3773F8E51C36}">
      <dgm:prSet phldrT="[Text]"/>
      <dgm:spPr/>
      <dgm:t>
        <a:bodyPr/>
        <a:lstStyle/>
        <a:p>
          <a:r>
            <a:rPr lang="en-MY" dirty="0"/>
            <a:t>SISTEM TULISAN (HEIROGLIF)</a:t>
          </a:r>
        </a:p>
      </dgm:t>
    </dgm:pt>
    <dgm:pt modelId="{2EC411E1-E4F9-4F8C-BA3D-1CD342FDA7D3}" type="parTrans" cxnId="{6C88886B-7DD6-4B27-8716-DA773E21FBA7}">
      <dgm:prSet/>
      <dgm:spPr/>
      <dgm:t>
        <a:bodyPr/>
        <a:lstStyle/>
        <a:p>
          <a:endParaRPr lang="en-MY"/>
        </a:p>
      </dgm:t>
    </dgm:pt>
    <dgm:pt modelId="{BEB3E747-959D-4113-9AAD-E990A07AEA7E}" type="sibTrans" cxnId="{6C88886B-7DD6-4B27-8716-DA773E21FBA7}">
      <dgm:prSet/>
      <dgm:spPr/>
      <dgm:t>
        <a:bodyPr/>
        <a:lstStyle/>
        <a:p>
          <a:endParaRPr lang="en-MY"/>
        </a:p>
      </dgm:t>
    </dgm:pt>
    <dgm:pt modelId="{2E72263E-251C-41A8-9943-BF8433C91A34}">
      <dgm:prSet phldrT="[Text]"/>
      <dgm:spPr/>
      <dgm:t>
        <a:bodyPr/>
        <a:lstStyle/>
        <a:p>
          <a:r>
            <a:rPr lang="en-MY" dirty="0"/>
            <a:t>PIRAMID</a:t>
          </a:r>
        </a:p>
      </dgm:t>
    </dgm:pt>
    <dgm:pt modelId="{BCCE7702-EBC1-4AB8-9EC9-2C25F97D9CED}" type="parTrans" cxnId="{7D65980A-057D-4327-93C1-0CB840907570}">
      <dgm:prSet/>
      <dgm:spPr/>
      <dgm:t>
        <a:bodyPr/>
        <a:lstStyle/>
        <a:p>
          <a:endParaRPr lang="en-MY"/>
        </a:p>
      </dgm:t>
    </dgm:pt>
    <dgm:pt modelId="{91F3BF9B-F0DF-49BF-A28B-F7F3664D9ED4}" type="sibTrans" cxnId="{7D65980A-057D-4327-93C1-0CB840907570}">
      <dgm:prSet/>
      <dgm:spPr/>
      <dgm:t>
        <a:bodyPr/>
        <a:lstStyle/>
        <a:p>
          <a:endParaRPr lang="en-MY"/>
        </a:p>
      </dgm:t>
    </dgm:pt>
    <dgm:pt modelId="{458DB1E2-C781-4384-A643-B08ACC93D036}">
      <dgm:prSet phldrT="[Text]"/>
      <dgm:spPr/>
      <dgm:t>
        <a:bodyPr/>
        <a:lstStyle/>
        <a:p>
          <a:r>
            <a:rPr lang="en-MY" dirty="0"/>
            <a:t>KERTAS PAPYRUS</a:t>
          </a:r>
        </a:p>
      </dgm:t>
    </dgm:pt>
    <dgm:pt modelId="{49F09A6A-DF86-457C-A279-8D603B29801F}" type="parTrans" cxnId="{7CF95E99-5E59-4FC3-8CD7-E40FA07D45AD}">
      <dgm:prSet/>
      <dgm:spPr/>
      <dgm:t>
        <a:bodyPr/>
        <a:lstStyle/>
        <a:p>
          <a:endParaRPr lang="en-MY"/>
        </a:p>
      </dgm:t>
    </dgm:pt>
    <dgm:pt modelId="{3D3E3FF1-9692-48DC-9207-B4A366B7B6C5}" type="sibTrans" cxnId="{7CF95E99-5E59-4FC3-8CD7-E40FA07D45AD}">
      <dgm:prSet/>
      <dgm:spPr/>
      <dgm:t>
        <a:bodyPr/>
        <a:lstStyle/>
        <a:p>
          <a:endParaRPr lang="en-MY"/>
        </a:p>
      </dgm:t>
    </dgm:pt>
    <dgm:pt modelId="{5761CEA6-949A-4F57-8F5C-7D9C53F89A95}">
      <dgm:prSet phldrT="[Text]"/>
      <dgm:spPr/>
      <dgm:t>
        <a:bodyPr/>
        <a:lstStyle/>
        <a:p>
          <a:r>
            <a:rPr lang="en-MY" dirty="0"/>
            <a:t>MUMIA</a:t>
          </a:r>
        </a:p>
      </dgm:t>
    </dgm:pt>
    <dgm:pt modelId="{1407C334-E8E9-4D87-AF53-74E460CB6CF2}" type="parTrans" cxnId="{399AE64B-5BFB-4E24-86F0-19DAC332846B}">
      <dgm:prSet/>
      <dgm:spPr/>
      <dgm:t>
        <a:bodyPr/>
        <a:lstStyle/>
        <a:p>
          <a:endParaRPr lang="en-MY"/>
        </a:p>
      </dgm:t>
    </dgm:pt>
    <dgm:pt modelId="{EAF53DEA-DFB7-46CA-AB7C-999591D34D40}" type="sibTrans" cxnId="{399AE64B-5BFB-4E24-86F0-19DAC332846B}">
      <dgm:prSet/>
      <dgm:spPr/>
      <dgm:t>
        <a:bodyPr/>
        <a:lstStyle/>
        <a:p>
          <a:endParaRPr lang="en-MY"/>
        </a:p>
      </dgm:t>
    </dgm:pt>
    <dgm:pt modelId="{FE8A61C7-80F3-4345-9B86-CE2A53310745}" type="pres">
      <dgm:prSet presAssocID="{C66A018E-F7B6-49D1-8242-2BCD0E761B00}" presName="composite" presStyleCnt="0">
        <dgm:presLayoutVars>
          <dgm:chMax val="1"/>
          <dgm:dir/>
          <dgm:resizeHandles val="exact"/>
        </dgm:presLayoutVars>
      </dgm:prSet>
      <dgm:spPr/>
    </dgm:pt>
    <dgm:pt modelId="{EC0844C1-8BF0-408B-9FB8-8DD64F530F7A}" type="pres">
      <dgm:prSet presAssocID="{C66A018E-F7B6-49D1-8242-2BCD0E761B00}" presName="radial" presStyleCnt="0">
        <dgm:presLayoutVars>
          <dgm:animLvl val="ctr"/>
        </dgm:presLayoutVars>
      </dgm:prSet>
      <dgm:spPr/>
    </dgm:pt>
    <dgm:pt modelId="{24EEA0F4-9CB5-455A-98E6-68CBF67BA5C9}" type="pres">
      <dgm:prSet presAssocID="{FFA9F17C-6165-4944-9B23-1BC91477BF1E}" presName="centerShape" presStyleLbl="vennNode1" presStyleIdx="0" presStyleCnt="5"/>
      <dgm:spPr/>
    </dgm:pt>
    <dgm:pt modelId="{3B0754D3-E0A2-4694-A8B3-49A321395EDF}" type="pres">
      <dgm:prSet presAssocID="{BF5B0745-741F-4D56-A48B-3773F8E51C36}" presName="node" presStyleLbl="vennNode1" presStyleIdx="1" presStyleCnt="5">
        <dgm:presLayoutVars>
          <dgm:bulletEnabled val="1"/>
        </dgm:presLayoutVars>
      </dgm:prSet>
      <dgm:spPr/>
    </dgm:pt>
    <dgm:pt modelId="{FCAFE39C-108F-4339-A998-29BD75C9E3DA}" type="pres">
      <dgm:prSet presAssocID="{2E72263E-251C-41A8-9943-BF8433C91A34}" presName="node" presStyleLbl="vennNode1" presStyleIdx="2" presStyleCnt="5">
        <dgm:presLayoutVars>
          <dgm:bulletEnabled val="1"/>
        </dgm:presLayoutVars>
      </dgm:prSet>
      <dgm:spPr/>
    </dgm:pt>
    <dgm:pt modelId="{D6FB82F1-84F9-4A47-A738-59B6DD2FEB74}" type="pres">
      <dgm:prSet presAssocID="{458DB1E2-C781-4384-A643-B08ACC93D036}" presName="node" presStyleLbl="vennNode1" presStyleIdx="3" presStyleCnt="5">
        <dgm:presLayoutVars>
          <dgm:bulletEnabled val="1"/>
        </dgm:presLayoutVars>
      </dgm:prSet>
      <dgm:spPr/>
    </dgm:pt>
    <dgm:pt modelId="{2D7D6F1C-DF87-4E5B-A6AF-64A15F3CFAEE}" type="pres">
      <dgm:prSet presAssocID="{5761CEA6-949A-4F57-8F5C-7D9C53F89A95}" presName="node" presStyleLbl="vennNode1" presStyleIdx="4" presStyleCnt="5">
        <dgm:presLayoutVars>
          <dgm:bulletEnabled val="1"/>
        </dgm:presLayoutVars>
      </dgm:prSet>
      <dgm:spPr/>
    </dgm:pt>
  </dgm:ptLst>
  <dgm:cxnLst>
    <dgm:cxn modelId="{1F420103-8949-45DD-AF56-57A5A77EC56B}" type="presOf" srcId="{FFA9F17C-6165-4944-9B23-1BC91477BF1E}" destId="{24EEA0F4-9CB5-455A-98E6-68CBF67BA5C9}" srcOrd="0" destOrd="0" presId="urn:microsoft.com/office/officeart/2005/8/layout/radial3"/>
    <dgm:cxn modelId="{7D65980A-057D-4327-93C1-0CB840907570}" srcId="{FFA9F17C-6165-4944-9B23-1BC91477BF1E}" destId="{2E72263E-251C-41A8-9943-BF8433C91A34}" srcOrd="1" destOrd="0" parTransId="{BCCE7702-EBC1-4AB8-9EC9-2C25F97D9CED}" sibTransId="{91F3BF9B-F0DF-49BF-A28B-F7F3664D9ED4}"/>
    <dgm:cxn modelId="{66EFC826-3389-49FD-AD9B-F8B230629FE6}" type="presOf" srcId="{BF5B0745-741F-4D56-A48B-3773F8E51C36}" destId="{3B0754D3-E0A2-4694-A8B3-49A321395EDF}" srcOrd="0" destOrd="0" presId="urn:microsoft.com/office/officeart/2005/8/layout/radial3"/>
    <dgm:cxn modelId="{6154D335-D605-4E29-B8BC-27EFE57167EB}" type="presOf" srcId="{C66A018E-F7B6-49D1-8242-2BCD0E761B00}" destId="{FE8A61C7-80F3-4345-9B86-CE2A53310745}" srcOrd="0" destOrd="0" presId="urn:microsoft.com/office/officeart/2005/8/layout/radial3"/>
    <dgm:cxn modelId="{BE312462-3F99-4134-A1DD-5D79773ABB9C}" type="presOf" srcId="{458DB1E2-C781-4384-A643-B08ACC93D036}" destId="{D6FB82F1-84F9-4A47-A738-59B6DD2FEB74}" srcOrd="0" destOrd="0" presId="urn:microsoft.com/office/officeart/2005/8/layout/radial3"/>
    <dgm:cxn modelId="{6C88886B-7DD6-4B27-8716-DA773E21FBA7}" srcId="{FFA9F17C-6165-4944-9B23-1BC91477BF1E}" destId="{BF5B0745-741F-4D56-A48B-3773F8E51C36}" srcOrd="0" destOrd="0" parTransId="{2EC411E1-E4F9-4F8C-BA3D-1CD342FDA7D3}" sibTransId="{BEB3E747-959D-4113-9AAD-E990A07AEA7E}"/>
    <dgm:cxn modelId="{399AE64B-5BFB-4E24-86F0-19DAC332846B}" srcId="{FFA9F17C-6165-4944-9B23-1BC91477BF1E}" destId="{5761CEA6-949A-4F57-8F5C-7D9C53F89A95}" srcOrd="3" destOrd="0" parTransId="{1407C334-E8E9-4D87-AF53-74E460CB6CF2}" sibTransId="{EAF53DEA-DFB7-46CA-AB7C-999591D34D40}"/>
    <dgm:cxn modelId="{0599B28E-127C-40B8-A166-1C52AB83DA73}" srcId="{C66A018E-F7B6-49D1-8242-2BCD0E761B00}" destId="{FFA9F17C-6165-4944-9B23-1BC91477BF1E}" srcOrd="0" destOrd="0" parTransId="{9AC09F37-1CEE-4559-B6C4-30D925898BEE}" sibTransId="{7AC94C5B-6048-4456-A465-06863ACBB5BA}"/>
    <dgm:cxn modelId="{0954C397-2282-4B71-8733-8ECFED34873E}" type="presOf" srcId="{5761CEA6-949A-4F57-8F5C-7D9C53F89A95}" destId="{2D7D6F1C-DF87-4E5B-A6AF-64A15F3CFAEE}" srcOrd="0" destOrd="0" presId="urn:microsoft.com/office/officeart/2005/8/layout/radial3"/>
    <dgm:cxn modelId="{7CF95E99-5E59-4FC3-8CD7-E40FA07D45AD}" srcId="{FFA9F17C-6165-4944-9B23-1BC91477BF1E}" destId="{458DB1E2-C781-4384-A643-B08ACC93D036}" srcOrd="2" destOrd="0" parTransId="{49F09A6A-DF86-457C-A279-8D603B29801F}" sibTransId="{3D3E3FF1-9692-48DC-9207-B4A366B7B6C5}"/>
    <dgm:cxn modelId="{78E830ED-7C46-464F-B519-4C641477FE49}" type="presOf" srcId="{2E72263E-251C-41A8-9943-BF8433C91A34}" destId="{FCAFE39C-108F-4339-A998-29BD75C9E3DA}" srcOrd="0" destOrd="0" presId="urn:microsoft.com/office/officeart/2005/8/layout/radial3"/>
    <dgm:cxn modelId="{5139B3CE-7A32-4836-98B2-FB80D54792A8}" type="presParOf" srcId="{FE8A61C7-80F3-4345-9B86-CE2A53310745}" destId="{EC0844C1-8BF0-408B-9FB8-8DD64F530F7A}" srcOrd="0" destOrd="0" presId="urn:microsoft.com/office/officeart/2005/8/layout/radial3"/>
    <dgm:cxn modelId="{669A2924-734A-4FDE-AB21-21DBE93D0A5F}" type="presParOf" srcId="{EC0844C1-8BF0-408B-9FB8-8DD64F530F7A}" destId="{24EEA0F4-9CB5-455A-98E6-68CBF67BA5C9}" srcOrd="0" destOrd="0" presId="urn:microsoft.com/office/officeart/2005/8/layout/radial3"/>
    <dgm:cxn modelId="{18636CDC-8ECD-4871-BA26-91D4B836C95A}" type="presParOf" srcId="{EC0844C1-8BF0-408B-9FB8-8DD64F530F7A}" destId="{3B0754D3-E0A2-4694-A8B3-49A321395EDF}" srcOrd="1" destOrd="0" presId="urn:microsoft.com/office/officeart/2005/8/layout/radial3"/>
    <dgm:cxn modelId="{F2BF10B7-01BB-46EA-B5CB-2E84C243F09A}" type="presParOf" srcId="{EC0844C1-8BF0-408B-9FB8-8DD64F530F7A}" destId="{FCAFE39C-108F-4339-A998-29BD75C9E3DA}" srcOrd="2" destOrd="0" presId="urn:microsoft.com/office/officeart/2005/8/layout/radial3"/>
    <dgm:cxn modelId="{37D7DF0F-5A31-4340-968C-42B4D5DB7DD6}" type="presParOf" srcId="{EC0844C1-8BF0-408B-9FB8-8DD64F530F7A}" destId="{D6FB82F1-84F9-4A47-A738-59B6DD2FEB74}" srcOrd="3" destOrd="0" presId="urn:microsoft.com/office/officeart/2005/8/layout/radial3"/>
    <dgm:cxn modelId="{362C537B-4627-4027-A9B5-4B8662878199}" type="presParOf" srcId="{EC0844C1-8BF0-408B-9FB8-8DD64F530F7A}" destId="{2D7D6F1C-DF87-4E5B-A6AF-64A15F3CFAEE}" srcOrd="4"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B7B22E4-CBDE-4581-A48B-E9E5EA9C1B64}" type="doc">
      <dgm:prSet loTypeId="urn:microsoft.com/office/officeart/2008/layout/RadialCluster" loCatId="cycle" qsTypeId="urn:microsoft.com/office/officeart/2005/8/quickstyle/3d1" qsCatId="3D" csTypeId="urn:microsoft.com/office/officeart/2005/8/colors/accent1_2" csCatId="accent1" phldr="1"/>
      <dgm:spPr/>
      <dgm:t>
        <a:bodyPr/>
        <a:lstStyle/>
        <a:p>
          <a:endParaRPr lang="en-MY"/>
        </a:p>
      </dgm:t>
    </dgm:pt>
    <dgm:pt modelId="{E47849AE-A29F-4414-9951-469E64C8BC47}">
      <dgm:prSet phldrT="[Text]"/>
      <dgm:spPr/>
      <dgm:t>
        <a:bodyPr/>
        <a:lstStyle/>
        <a:p>
          <a:r>
            <a:rPr lang="en-MY" dirty="0"/>
            <a:t>SUMBANGAN TAMADUN HWANG HO</a:t>
          </a:r>
        </a:p>
      </dgm:t>
    </dgm:pt>
    <dgm:pt modelId="{AA9FEAB9-550F-4ED0-9873-722ACFB4F133}" type="parTrans" cxnId="{C80E71AA-C4DE-412B-8074-ADA83C5E4100}">
      <dgm:prSet/>
      <dgm:spPr/>
      <dgm:t>
        <a:bodyPr/>
        <a:lstStyle/>
        <a:p>
          <a:endParaRPr lang="en-MY"/>
        </a:p>
      </dgm:t>
    </dgm:pt>
    <dgm:pt modelId="{1DC5B3C1-4C20-4E3E-BD9C-33E575D6580C}" type="sibTrans" cxnId="{C80E71AA-C4DE-412B-8074-ADA83C5E4100}">
      <dgm:prSet/>
      <dgm:spPr/>
      <dgm:t>
        <a:bodyPr/>
        <a:lstStyle/>
        <a:p>
          <a:endParaRPr lang="en-MY"/>
        </a:p>
      </dgm:t>
    </dgm:pt>
    <dgm:pt modelId="{DE0E2460-B979-41CA-A41D-39AE20596E99}">
      <dgm:prSet phldrT="[Text]"/>
      <dgm:spPr/>
      <dgm:t>
        <a:bodyPr/>
        <a:lstStyle/>
        <a:p>
          <a:r>
            <a:rPr lang="en-MY" dirty="0"/>
            <a:t>KINCIR AIR</a:t>
          </a:r>
        </a:p>
      </dgm:t>
    </dgm:pt>
    <dgm:pt modelId="{65B8FA4F-ADD8-4946-826A-A9383846ACBE}" type="parTrans" cxnId="{1BEE84F5-C9D6-44C4-87D4-F8DBE5FF0F8B}">
      <dgm:prSet/>
      <dgm:spPr/>
      <dgm:t>
        <a:bodyPr/>
        <a:lstStyle/>
        <a:p>
          <a:endParaRPr lang="en-MY"/>
        </a:p>
      </dgm:t>
    </dgm:pt>
    <dgm:pt modelId="{5DD3F7CE-EBD4-4082-AE1B-53A85B8EC917}" type="sibTrans" cxnId="{1BEE84F5-C9D6-44C4-87D4-F8DBE5FF0F8B}">
      <dgm:prSet/>
      <dgm:spPr/>
      <dgm:t>
        <a:bodyPr/>
        <a:lstStyle/>
        <a:p>
          <a:endParaRPr lang="en-MY"/>
        </a:p>
      </dgm:t>
    </dgm:pt>
    <dgm:pt modelId="{0542C6EC-0285-4189-A42E-D5770E7DF851}">
      <dgm:prSet phldrT="[Text]"/>
      <dgm:spPr/>
      <dgm:t>
        <a:bodyPr/>
        <a:lstStyle/>
        <a:p>
          <a:r>
            <a:rPr lang="en-MY" dirty="0"/>
            <a:t>SISTEM TULISAN (IDEOGRAM)</a:t>
          </a:r>
        </a:p>
      </dgm:t>
    </dgm:pt>
    <dgm:pt modelId="{383749B2-D250-4E8E-82D2-549B68E164D5}" type="parTrans" cxnId="{95B8D5C6-D937-425D-A989-3AF1B2F8C179}">
      <dgm:prSet/>
      <dgm:spPr/>
      <dgm:t>
        <a:bodyPr/>
        <a:lstStyle/>
        <a:p>
          <a:endParaRPr lang="en-MY"/>
        </a:p>
      </dgm:t>
    </dgm:pt>
    <dgm:pt modelId="{F4E0ABF2-486E-4B41-872C-559A8B45BDBF}" type="sibTrans" cxnId="{95B8D5C6-D937-425D-A989-3AF1B2F8C179}">
      <dgm:prSet/>
      <dgm:spPr/>
      <dgm:t>
        <a:bodyPr/>
        <a:lstStyle/>
        <a:p>
          <a:endParaRPr lang="en-MY"/>
        </a:p>
      </dgm:t>
    </dgm:pt>
    <dgm:pt modelId="{59D3FEED-1A65-4CDD-9DA3-BAB82D3E70B7}">
      <dgm:prSet phldrT="[Text]"/>
      <dgm:spPr/>
      <dgm:t>
        <a:bodyPr/>
        <a:lstStyle/>
        <a:p>
          <a:r>
            <a:rPr lang="en-MY" dirty="0"/>
            <a:t>TEKNOLOGI PERTANIAN(PERAIRAN DAN PENANAMAN)</a:t>
          </a:r>
        </a:p>
      </dgm:t>
    </dgm:pt>
    <dgm:pt modelId="{FF3B8DB8-56C7-4E42-A6F6-82D1F5E66812}" type="parTrans" cxnId="{0171B453-E872-44C6-8EE4-973ABF925F20}">
      <dgm:prSet/>
      <dgm:spPr/>
      <dgm:t>
        <a:bodyPr/>
        <a:lstStyle/>
        <a:p>
          <a:endParaRPr lang="en-MY"/>
        </a:p>
      </dgm:t>
    </dgm:pt>
    <dgm:pt modelId="{E2277D87-B8AE-4853-8AF0-33C4DF2896FF}" type="sibTrans" cxnId="{0171B453-E872-44C6-8EE4-973ABF925F20}">
      <dgm:prSet/>
      <dgm:spPr/>
      <dgm:t>
        <a:bodyPr/>
        <a:lstStyle/>
        <a:p>
          <a:endParaRPr lang="en-MY"/>
        </a:p>
      </dgm:t>
    </dgm:pt>
    <dgm:pt modelId="{6BD79AD8-5455-432A-9C46-EC3888F0E299}" type="pres">
      <dgm:prSet presAssocID="{6B7B22E4-CBDE-4581-A48B-E9E5EA9C1B64}" presName="Name0" presStyleCnt="0">
        <dgm:presLayoutVars>
          <dgm:chMax val="1"/>
          <dgm:chPref val="1"/>
          <dgm:dir/>
          <dgm:animOne val="branch"/>
          <dgm:animLvl val="lvl"/>
        </dgm:presLayoutVars>
      </dgm:prSet>
      <dgm:spPr/>
    </dgm:pt>
    <dgm:pt modelId="{E0C4E3F6-AADD-44B8-B147-881B78E4C9A2}" type="pres">
      <dgm:prSet presAssocID="{E47849AE-A29F-4414-9951-469E64C8BC47}" presName="singleCycle" presStyleCnt="0"/>
      <dgm:spPr/>
    </dgm:pt>
    <dgm:pt modelId="{ED615B85-82E4-430A-87D6-6698732B4152}" type="pres">
      <dgm:prSet presAssocID="{E47849AE-A29F-4414-9951-469E64C8BC47}" presName="singleCenter" presStyleLbl="node1" presStyleIdx="0" presStyleCnt="4">
        <dgm:presLayoutVars>
          <dgm:chMax val="7"/>
          <dgm:chPref val="7"/>
        </dgm:presLayoutVars>
      </dgm:prSet>
      <dgm:spPr/>
    </dgm:pt>
    <dgm:pt modelId="{1F3FBDF2-BC42-4C82-8A60-C3F40FE565C9}" type="pres">
      <dgm:prSet presAssocID="{65B8FA4F-ADD8-4946-826A-A9383846ACBE}" presName="Name56" presStyleLbl="parChTrans1D2" presStyleIdx="0" presStyleCnt="3"/>
      <dgm:spPr/>
    </dgm:pt>
    <dgm:pt modelId="{1CEA943D-23E0-4C7B-A71A-AC5E0F556BE9}" type="pres">
      <dgm:prSet presAssocID="{DE0E2460-B979-41CA-A41D-39AE20596E99}" presName="text0" presStyleLbl="node1" presStyleIdx="1" presStyleCnt="4" custScaleX="224294" custScaleY="96815">
        <dgm:presLayoutVars>
          <dgm:bulletEnabled val="1"/>
        </dgm:presLayoutVars>
      </dgm:prSet>
      <dgm:spPr/>
    </dgm:pt>
    <dgm:pt modelId="{FF882DFA-D476-4ADD-8EC1-3F7A309F8D32}" type="pres">
      <dgm:prSet presAssocID="{383749B2-D250-4E8E-82D2-549B68E164D5}" presName="Name56" presStyleLbl="parChTrans1D2" presStyleIdx="1" presStyleCnt="3"/>
      <dgm:spPr/>
    </dgm:pt>
    <dgm:pt modelId="{15245B22-3EE8-4DCB-A0B3-9DC160CABAB4}" type="pres">
      <dgm:prSet presAssocID="{0542C6EC-0285-4189-A42E-D5770E7DF851}" presName="text0" presStyleLbl="node1" presStyleIdx="2" presStyleCnt="4" custScaleX="211121" custScaleY="78488">
        <dgm:presLayoutVars>
          <dgm:bulletEnabled val="1"/>
        </dgm:presLayoutVars>
      </dgm:prSet>
      <dgm:spPr/>
    </dgm:pt>
    <dgm:pt modelId="{F4500F3F-C319-4845-8823-2EF5D91374D7}" type="pres">
      <dgm:prSet presAssocID="{FF3B8DB8-56C7-4E42-A6F6-82D1F5E66812}" presName="Name56" presStyleLbl="parChTrans1D2" presStyleIdx="2" presStyleCnt="3"/>
      <dgm:spPr/>
    </dgm:pt>
    <dgm:pt modelId="{50FA951D-B0B8-4DE0-B1A2-EF6923CAE39E}" type="pres">
      <dgm:prSet presAssocID="{59D3FEED-1A65-4CDD-9DA3-BAB82D3E70B7}" presName="text0" presStyleLbl="node1" presStyleIdx="3" presStyleCnt="4" custScaleX="184970" custScaleY="81563">
        <dgm:presLayoutVars>
          <dgm:bulletEnabled val="1"/>
        </dgm:presLayoutVars>
      </dgm:prSet>
      <dgm:spPr/>
    </dgm:pt>
  </dgm:ptLst>
  <dgm:cxnLst>
    <dgm:cxn modelId="{EA63DC0C-6E60-4753-BFD3-A6EE14965A8B}" type="presOf" srcId="{65B8FA4F-ADD8-4946-826A-A9383846ACBE}" destId="{1F3FBDF2-BC42-4C82-8A60-C3F40FE565C9}" srcOrd="0" destOrd="0" presId="urn:microsoft.com/office/officeart/2008/layout/RadialCluster"/>
    <dgm:cxn modelId="{B98BB61E-B498-4517-939B-E1164BEF8729}" type="presOf" srcId="{0542C6EC-0285-4189-A42E-D5770E7DF851}" destId="{15245B22-3EE8-4DCB-A0B3-9DC160CABAB4}" srcOrd="0" destOrd="0" presId="urn:microsoft.com/office/officeart/2008/layout/RadialCluster"/>
    <dgm:cxn modelId="{44E4D02A-8F33-4F54-9F92-B29DC35E4414}" type="presOf" srcId="{E47849AE-A29F-4414-9951-469E64C8BC47}" destId="{ED615B85-82E4-430A-87D6-6698732B4152}" srcOrd="0" destOrd="0" presId="urn:microsoft.com/office/officeart/2008/layout/RadialCluster"/>
    <dgm:cxn modelId="{E44A716F-DE1E-4E4B-B719-12B5D31ACB09}" type="presOf" srcId="{DE0E2460-B979-41CA-A41D-39AE20596E99}" destId="{1CEA943D-23E0-4C7B-A71A-AC5E0F556BE9}" srcOrd="0" destOrd="0" presId="urn:microsoft.com/office/officeart/2008/layout/RadialCluster"/>
    <dgm:cxn modelId="{0171B453-E872-44C6-8EE4-973ABF925F20}" srcId="{E47849AE-A29F-4414-9951-469E64C8BC47}" destId="{59D3FEED-1A65-4CDD-9DA3-BAB82D3E70B7}" srcOrd="2" destOrd="0" parTransId="{FF3B8DB8-56C7-4E42-A6F6-82D1F5E66812}" sibTransId="{E2277D87-B8AE-4853-8AF0-33C4DF2896FF}"/>
    <dgm:cxn modelId="{8F50577C-02E8-4BBF-B382-D9AA28CA60C0}" type="presOf" srcId="{59D3FEED-1A65-4CDD-9DA3-BAB82D3E70B7}" destId="{50FA951D-B0B8-4DE0-B1A2-EF6923CAE39E}" srcOrd="0" destOrd="0" presId="urn:microsoft.com/office/officeart/2008/layout/RadialCluster"/>
    <dgm:cxn modelId="{ED8DE394-1B8A-4625-B44D-E737DA0B818B}" type="presOf" srcId="{6B7B22E4-CBDE-4581-A48B-E9E5EA9C1B64}" destId="{6BD79AD8-5455-432A-9C46-EC3888F0E299}" srcOrd="0" destOrd="0" presId="urn:microsoft.com/office/officeart/2008/layout/RadialCluster"/>
    <dgm:cxn modelId="{C80E71AA-C4DE-412B-8074-ADA83C5E4100}" srcId="{6B7B22E4-CBDE-4581-A48B-E9E5EA9C1B64}" destId="{E47849AE-A29F-4414-9951-469E64C8BC47}" srcOrd="0" destOrd="0" parTransId="{AA9FEAB9-550F-4ED0-9873-722ACFB4F133}" sibTransId="{1DC5B3C1-4C20-4E3E-BD9C-33E575D6580C}"/>
    <dgm:cxn modelId="{95B8D5C6-D937-425D-A989-3AF1B2F8C179}" srcId="{E47849AE-A29F-4414-9951-469E64C8BC47}" destId="{0542C6EC-0285-4189-A42E-D5770E7DF851}" srcOrd="1" destOrd="0" parTransId="{383749B2-D250-4E8E-82D2-549B68E164D5}" sibTransId="{F4E0ABF2-486E-4B41-872C-559A8B45BDBF}"/>
    <dgm:cxn modelId="{1FA1F2DB-A58A-4817-B61C-FF8CCC3358BE}" type="presOf" srcId="{383749B2-D250-4E8E-82D2-549B68E164D5}" destId="{FF882DFA-D476-4ADD-8EC1-3F7A309F8D32}" srcOrd="0" destOrd="0" presId="urn:microsoft.com/office/officeart/2008/layout/RadialCluster"/>
    <dgm:cxn modelId="{FD39C6E8-B5E1-4E0F-BBB8-F47278C2A8C2}" type="presOf" srcId="{FF3B8DB8-56C7-4E42-A6F6-82D1F5E66812}" destId="{F4500F3F-C319-4845-8823-2EF5D91374D7}" srcOrd="0" destOrd="0" presId="urn:microsoft.com/office/officeart/2008/layout/RadialCluster"/>
    <dgm:cxn modelId="{1BEE84F5-C9D6-44C4-87D4-F8DBE5FF0F8B}" srcId="{E47849AE-A29F-4414-9951-469E64C8BC47}" destId="{DE0E2460-B979-41CA-A41D-39AE20596E99}" srcOrd="0" destOrd="0" parTransId="{65B8FA4F-ADD8-4946-826A-A9383846ACBE}" sibTransId="{5DD3F7CE-EBD4-4082-AE1B-53A85B8EC917}"/>
    <dgm:cxn modelId="{93E6454C-7FA3-43CA-9D55-EB5C42378C37}" type="presParOf" srcId="{6BD79AD8-5455-432A-9C46-EC3888F0E299}" destId="{E0C4E3F6-AADD-44B8-B147-881B78E4C9A2}" srcOrd="0" destOrd="0" presId="urn:microsoft.com/office/officeart/2008/layout/RadialCluster"/>
    <dgm:cxn modelId="{1D9E468F-70E1-48D5-AB05-E4457ED5E0B4}" type="presParOf" srcId="{E0C4E3F6-AADD-44B8-B147-881B78E4C9A2}" destId="{ED615B85-82E4-430A-87D6-6698732B4152}" srcOrd="0" destOrd="0" presId="urn:microsoft.com/office/officeart/2008/layout/RadialCluster"/>
    <dgm:cxn modelId="{8B7451D2-DC0F-4742-A211-C494C6212014}" type="presParOf" srcId="{E0C4E3F6-AADD-44B8-B147-881B78E4C9A2}" destId="{1F3FBDF2-BC42-4C82-8A60-C3F40FE565C9}" srcOrd="1" destOrd="0" presId="urn:microsoft.com/office/officeart/2008/layout/RadialCluster"/>
    <dgm:cxn modelId="{E1E16D22-3A9F-4689-A010-06F5988C7B84}" type="presParOf" srcId="{E0C4E3F6-AADD-44B8-B147-881B78E4C9A2}" destId="{1CEA943D-23E0-4C7B-A71A-AC5E0F556BE9}" srcOrd="2" destOrd="0" presId="urn:microsoft.com/office/officeart/2008/layout/RadialCluster"/>
    <dgm:cxn modelId="{DBFB9A24-9A60-4AE6-992B-2155672B71EC}" type="presParOf" srcId="{E0C4E3F6-AADD-44B8-B147-881B78E4C9A2}" destId="{FF882DFA-D476-4ADD-8EC1-3F7A309F8D32}" srcOrd="3" destOrd="0" presId="urn:microsoft.com/office/officeart/2008/layout/RadialCluster"/>
    <dgm:cxn modelId="{F4FF1212-E1F0-4786-84AA-E42B8C9EA807}" type="presParOf" srcId="{E0C4E3F6-AADD-44B8-B147-881B78E4C9A2}" destId="{15245B22-3EE8-4DCB-A0B3-9DC160CABAB4}" srcOrd="4" destOrd="0" presId="urn:microsoft.com/office/officeart/2008/layout/RadialCluster"/>
    <dgm:cxn modelId="{B4EC5EEF-55B6-4673-ABE5-7C836257B1D7}" type="presParOf" srcId="{E0C4E3F6-AADD-44B8-B147-881B78E4C9A2}" destId="{F4500F3F-C319-4845-8823-2EF5D91374D7}" srcOrd="5" destOrd="0" presId="urn:microsoft.com/office/officeart/2008/layout/RadialCluster"/>
    <dgm:cxn modelId="{23FAB825-98E6-44EC-9DAE-3E63C6BF2FFF}" type="presParOf" srcId="{E0C4E3F6-AADD-44B8-B147-881B78E4C9A2}" destId="{50FA951D-B0B8-4DE0-B1A2-EF6923CAE39E}" srcOrd="6" destOrd="0" presId="urn:microsoft.com/office/officeart/2008/layout/Radial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4C00758-75A9-4674-9C44-E34B774B6FCC}" type="doc">
      <dgm:prSet loTypeId="urn:microsoft.com/office/officeart/2005/8/layout/vList6" loCatId="list" qsTypeId="urn:microsoft.com/office/officeart/2005/8/quickstyle/simple1" qsCatId="simple" csTypeId="urn:microsoft.com/office/officeart/2005/8/colors/colorful5" csCatId="colorful" phldr="1"/>
      <dgm:spPr/>
      <dgm:t>
        <a:bodyPr/>
        <a:lstStyle/>
        <a:p>
          <a:endParaRPr lang="en-MY"/>
        </a:p>
      </dgm:t>
    </dgm:pt>
    <dgm:pt modelId="{157F7BEC-259C-4155-8BB3-8EB2631215E4}">
      <dgm:prSet phldrT="[Text]"/>
      <dgm:spPr/>
      <dgm:t>
        <a:bodyPr/>
        <a:lstStyle/>
        <a:p>
          <a:r>
            <a:rPr lang="en-MY" dirty="0"/>
            <a:t>PERTAPAKAN ISLAM DI TANAH ARAB</a:t>
          </a:r>
        </a:p>
      </dgm:t>
    </dgm:pt>
    <dgm:pt modelId="{462AA089-5CC9-480F-92D4-9F86B039B30C}" type="parTrans" cxnId="{BA8AA26A-7E79-46AC-8104-416AE8CCE425}">
      <dgm:prSet/>
      <dgm:spPr/>
      <dgm:t>
        <a:bodyPr/>
        <a:lstStyle/>
        <a:p>
          <a:endParaRPr lang="en-MY"/>
        </a:p>
      </dgm:t>
    </dgm:pt>
    <dgm:pt modelId="{EA9F8588-6E4F-4BA1-8A0E-96F613A8B96E}" type="sibTrans" cxnId="{BA8AA26A-7E79-46AC-8104-416AE8CCE425}">
      <dgm:prSet/>
      <dgm:spPr/>
      <dgm:t>
        <a:bodyPr/>
        <a:lstStyle/>
        <a:p>
          <a:endParaRPr lang="en-MY"/>
        </a:p>
      </dgm:t>
    </dgm:pt>
    <dgm:pt modelId="{FDF22A9D-F285-4CD3-83A8-083E6E158093}">
      <dgm:prSet phldrT="[Text]"/>
      <dgm:spPr/>
      <dgm:t>
        <a:bodyPr/>
        <a:lstStyle/>
        <a:p>
          <a:r>
            <a:rPr lang="en-MY" dirty="0"/>
            <a:t>SAHUTAN DARIPADA NABI MUHAMAHMMAD </a:t>
          </a:r>
        </a:p>
        <a:p>
          <a:r>
            <a:rPr lang="en-MY" dirty="0"/>
            <a:t>S.A.W MELALUI HADITH DAN ALLAH S.W.T MELALUI AL-QURAN</a:t>
          </a:r>
        </a:p>
      </dgm:t>
    </dgm:pt>
    <dgm:pt modelId="{6D704F8F-F815-40AC-B500-D99968B94B5E}" type="parTrans" cxnId="{E3F53CCA-7B54-421B-90CD-D94A94EA135B}">
      <dgm:prSet/>
      <dgm:spPr/>
      <dgm:t>
        <a:bodyPr/>
        <a:lstStyle/>
        <a:p>
          <a:endParaRPr lang="en-MY"/>
        </a:p>
      </dgm:t>
    </dgm:pt>
    <dgm:pt modelId="{F489D914-C2DC-4CA0-A3AA-F20019B26E82}" type="sibTrans" cxnId="{E3F53CCA-7B54-421B-90CD-D94A94EA135B}">
      <dgm:prSet/>
      <dgm:spPr/>
      <dgm:t>
        <a:bodyPr/>
        <a:lstStyle/>
        <a:p>
          <a:endParaRPr lang="en-MY"/>
        </a:p>
      </dgm:t>
    </dgm:pt>
    <dgm:pt modelId="{82C2B25E-629C-4A1C-8FD9-D9472B3057C3}">
      <dgm:prSet custT="1"/>
      <dgm:spPr/>
      <dgm:t>
        <a:bodyPr/>
        <a:lstStyle/>
        <a:p>
          <a:r>
            <a:rPr lang="en-MY" sz="1600" dirty="0"/>
            <a:t>DIKELILINGI OLEH DUA EMPAYAR TERBEDAR DI DUNIA</a:t>
          </a:r>
        </a:p>
      </dgm:t>
    </dgm:pt>
    <dgm:pt modelId="{7F861535-523E-483A-B57C-FEA13A404D8A}" type="parTrans" cxnId="{B2554574-579B-44DE-B105-6D0DF21207A1}">
      <dgm:prSet/>
      <dgm:spPr/>
      <dgm:t>
        <a:bodyPr/>
        <a:lstStyle/>
        <a:p>
          <a:endParaRPr lang="en-MY"/>
        </a:p>
      </dgm:t>
    </dgm:pt>
    <dgm:pt modelId="{924269FD-6BB0-4019-BBA5-F4A019EA320C}" type="sibTrans" cxnId="{B2554574-579B-44DE-B105-6D0DF21207A1}">
      <dgm:prSet/>
      <dgm:spPr/>
      <dgm:t>
        <a:bodyPr/>
        <a:lstStyle/>
        <a:p>
          <a:endParaRPr lang="en-MY"/>
        </a:p>
      </dgm:t>
    </dgm:pt>
    <dgm:pt modelId="{30AD3C32-326C-448E-970B-BFEC95353AF9}">
      <dgm:prSet phldrT="[Text]" custT="1"/>
      <dgm:spPr/>
      <dgm:t>
        <a:bodyPr/>
        <a:lstStyle/>
        <a:p>
          <a:r>
            <a:rPr lang="en-MY" sz="1600" dirty="0"/>
            <a:t>PELBAGAI ILMU DATANG DARIPADA ILMUWAN DARI PELBAGAI EMPAYAR DAN NEGARA</a:t>
          </a:r>
        </a:p>
      </dgm:t>
    </dgm:pt>
    <dgm:pt modelId="{FDD1D3E5-BC1D-4E9C-9430-149516D13BB0}" type="parTrans" cxnId="{FE73A3B4-D184-47CD-A712-5283F29BA58A}">
      <dgm:prSet/>
      <dgm:spPr/>
      <dgm:t>
        <a:bodyPr/>
        <a:lstStyle/>
        <a:p>
          <a:endParaRPr lang="en-MY"/>
        </a:p>
      </dgm:t>
    </dgm:pt>
    <dgm:pt modelId="{601B5001-9E84-4E73-9795-749E797F0F1A}" type="sibTrans" cxnId="{FE73A3B4-D184-47CD-A712-5283F29BA58A}">
      <dgm:prSet/>
      <dgm:spPr/>
      <dgm:t>
        <a:bodyPr/>
        <a:lstStyle/>
        <a:p>
          <a:endParaRPr lang="en-MY"/>
        </a:p>
      </dgm:t>
    </dgm:pt>
    <dgm:pt modelId="{7BFBCBD4-F78C-4899-B974-0D17594954EA}">
      <dgm:prSet phldrT="[Text]" custT="1"/>
      <dgm:spPr/>
      <dgm:t>
        <a:bodyPr/>
        <a:lstStyle/>
        <a:p>
          <a:r>
            <a:rPr lang="en-MY" sz="1600" dirty="0"/>
            <a:t>PERKONGSIAN ILMU SESAMA PARA ILMUWAN</a:t>
          </a:r>
        </a:p>
      </dgm:t>
    </dgm:pt>
    <dgm:pt modelId="{D988C68D-2667-4E44-B6FE-4E662949EA38}" type="parTrans" cxnId="{8F6847C0-2487-4A45-BF94-F05C22C8E952}">
      <dgm:prSet/>
      <dgm:spPr/>
      <dgm:t>
        <a:bodyPr/>
        <a:lstStyle/>
        <a:p>
          <a:endParaRPr lang="en-MY"/>
        </a:p>
      </dgm:t>
    </dgm:pt>
    <dgm:pt modelId="{EA26A924-B70A-4676-81EF-5AEA83F0732B}" type="sibTrans" cxnId="{8F6847C0-2487-4A45-BF94-F05C22C8E952}">
      <dgm:prSet/>
      <dgm:spPr/>
      <dgm:t>
        <a:bodyPr/>
        <a:lstStyle/>
        <a:p>
          <a:endParaRPr lang="en-MY"/>
        </a:p>
      </dgm:t>
    </dgm:pt>
    <dgm:pt modelId="{623A7A08-FE3E-4C6D-914F-A8AB13B0110B}">
      <dgm:prSet phldrT="[Text]" custT="1"/>
      <dgm:spPr/>
      <dgm:t>
        <a:bodyPr/>
        <a:lstStyle/>
        <a:p>
          <a:r>
            <a:rPr lang="en-MY" sz="1600" dirty="0"/>
            <a:t>PERTUKARAN ILMU DIJALANKAN DENGAN PELBAGAI CARA SEPERTI BERGURU DAN PERTERJEMAHAN KARYA </a:t>
          </a:r>
          <a:r>
            <a:rPr lang="en-MY" sz="1600" dirty="0" err="1"/>
            <a:t>KARYA</a:t>
          </a:r>
          <a:endParaRPr lang="en-MY" sz="1600" dirty="0"/>
        </a:p>
      </dgm:t>
    </dgm:pt>
    <dgm:pt modelId="{EB034D0A-69C2-4944-B113-6245195AE451}" type="parTrans" cxnId="{2D15DAFE-750F-400F-9B61-9B2B214C6E5B}">
      <dgm:prSet/>
      <dgm:spPr/>
      <dgm:t>
        <a:bodyPr/>
        <a:lstStyle/>
        <a:p>
          <a:endParaRPr lang="en-MY"/>
        </a:p>
      </dgm:t>
    </dgm:pt>
    <dgm:pt modelId="{4FE33F6D-323E-4FBB-A1AC-CD2E6672117C}" type="sibTrans" cxnId="{2D15DAFE-750F-400F-9B61-9B2B214C6E5B}">
      <dgm:prSet/>
      <dgm:spPr/>
      <dgm:t>
        <a:bodyPr/>
        <a:lstStyle/>
        <a:p>
          <a:endParaRPr lang="en-MY"/>
        </a:p>
      </dgm:t>
    </dgm:pt>
    <dgm:pt modelId="{6BACF6B5-981C-4DDF-A4EF-68A447573618}">
      <dgm:prSet custT="1"/>
      <dgm:spPr>
        <a:blipFill rotWithShape="0">
          <a:blip xmlns:r="http://schemas.openxmlformats.org/officeDocument/2006/relationships" r:embed="rId1"/>
          <a:srcRect/>
          <a:stretch>
            <a:fillRect/>
          </a:stretch>
        </a:blipFill>
      </dgm:spPr>
      <dgm:t>
        <a:bodyPr/>
        <a:lstStyle/>
        <a:p>
          <a:r>
            <a:rPr lang="en-MY" sz="1600" dirty="0" err="1"/>
            <a:t>Seruan</a:t>
          </a:r>
          <a:r>
            <a:rPr lang="en-MY" sz="1600" dirty="0"/>
            <a:t> </a:t>
          </a:r>
          <a:r>
            <a:rPr lang="en-MY" sz="1600" dirty="0" err="1"/>
            <a:t>untuk</a:t>
          </a:r>
          <a:r>
            <a:rPr lang="en-MY" sz="1600" dirty="0"/>
            <a:t> </a:t>
          </a:r>
          <a:r>
            <a:rPr lang="en-MY" sz="1600" dirty="0" err="1"/>
            <a:t>menyuruh</a:t>
          </a:r>
          <a:r>
            <a:rPr lang="en-MY" sz="1600" dirty="0"/>
            <a:t> </a:t>
          </a:r>
          <a:r>
            <a:rPr lang="en-MY" sz="1600" dirty="0" err="1"/>
            <a:t>umat</a:t>
          </a:r>
          <a:r>
            <a:rPr lang="en-MY" sz="1600" dirty="0"/>
            <a:t> </a:t>
          </a:r>
          <a:r>
            <a:rPr lang="en-MY" sz="1600" dirty="0" err="1"/>
            <a:t>manusia</a:t>
          </a:r>
          <a:r>
            <a:rPr lang="en-MY" sz="1600" dirty="0"/>
            <a:t> </a:t>
          </a:r>
          <a:r>
            <a:rPr lang="en-MY" sz="1600" dirty="0" err="1"/>
            <a:t>menuntut</a:t>
          </a:r>
          <a:r>
            <a:rPr lang="en-MY" sz="1600" dirty="0"/>
            <a:t> </a:t>
          </a:r>
          <a:r>
            <a:rPr lang="en-MY" sz="1600" dirty="0" err="1"/>
            <a:t>ilmu</a:t>
          </a:r>
          <a:r>
            <a:rPr lang="en-MY" sz="1600" dirty="0"/>
            <a:t> dan </a:t>
          </a:r>
          <a:r>
            <a:rPr lang="en-MY" sz="1600" dirty="0" err="1"/>
            <a:t>bertanya</a:t>
          </a:r>
          <a:r>
            <a:rPr lang="en-MY" sz="1600" dirty="0"/>
            <a:t> </a:t>
          </a:r>
          <a:r>
            <a:rPr lang="en-MY" sz="1600" dirty="0" err="1"/>
            <a:t>jika</a:t>
          </a:r>
          <a:r>
            <a:rPr lang="en-MY" sz="1600" dirty="0"/>
            <a:t> </a:t>
          </a:r>
          <a:r>
            <a:rPr lang="en-MY" sz="1600" dirty="0" err="1"/>
            <a:t>tidak</a:t>
          </a:r>
          <a:r>
            <a:rPr lang="en-MY" sz="1600" dirty="0"/>
            <a:t> </a:t>
          </a:r>
          <a:r>
            <a:rPr lang="en-MY" sz="1600" dirty="0" err="1"/>
            <a:t>mengetahui</a:t>
          </a:r>
          <a:r>
            <a:rPr lang="en-MY" sz="1600" dirty="0"/>
            <a:t> yang </a:t>
          </a:r>
          <a:r>
            <a:rPr lang="en-MY" sz="1600" dirty="0" err="1"/>
            <a:t>ditambah</a:t>
          </a:r>
          <a:r>
            <a:rPr lang="en-MY" sz="1600" dirty="0"/>
            <a:t> </a:t>
          </a:r>
          <a:r>
            <a:rPr lang="en-MY" sz="1600" dirty="0" err="1"/>
            <a:t>dengan</a:t>
          </a:r>
          <a:r>
            <a:rPr lang="en-MY" sz="1600" dirty="0"/>
            <a:t> </a:t>
          </a:r>
          <a:r>
            <a:rPr lang="en-MY" sz="1600" dirty="0" err="1"/>
            <a:t>pelbagai</a:t>
          </a:r>
          <a:r>
            <a:rPr lang="en-MY" sz="1600" dirty="0"/>
            <a:t> </a:t>
          </a:r>
          <a:r>
            <a:rPr lang="en-MY" sz="1600" dirty="0" err="1"/>
            <a:t>kelebihan</a:t>
          </a:r>
          <a:r>
            <a:rPr lang="en-MY" sz="1600" dirty="0"/>
            <a:t> </a:t>
          </a:r>
          <a:r>
            <a:rPr lang="en-MY" sz="1600" dirty="0" err="1"/>
            <a:t>seperti</a:t>
          </a:r>
          <a:r>
            <a:rPr lang="en-MY" sz="1600" dirty="0"/>
            <a:t> </a:t>
          </a:r>
          <a:r>
            <a:rPr lang="en-MY" sz="1600" dirty="0" err="1"/>
            <a:t>ditinggikan</a:t>
          </a:r>
          <a:r>
            <a:rPr lang="en-MY" sz="1600" dirty="0"/>
            <a:t> </a:t>
          </a:r>
          <a:r>
            <a:rPr lang="en-MY" sz="1600" dirty="0" err="1"/>
            <a:t>darjat</a:t>
          </a:r>
          <a:r>
            <a:rPr lang="en-MY" sz="1600" dirty="0"/>
            <a:t> </a:t>
          </a:r>
          <a:r>
            <a:rPr lang="en-MY" sz="1600" dirty="0" err="1"/>
            <a:t>membakar</a:t>
          </a:r>
          <a:r>
            <a:rPr lang="en-MY" sz="1600" dirty="0"/>
            <a:t> </a:t>
          </a:r>
          <a:r>
            <a:rPr lang="en-MY" sz="1600" dirty="0" err="1"/>
            <a:t>semangat</a:t>
          </a:r>
          <a:r>
            <a:rPr lang="en-MY" sz="1600" dirty="0"/>
            <a:t> orang Islam </a:t>
          </a:r>
          <a:r>
            <a:rPr lang="en-MY" sz="1600" dirty="0" err="1"/>
            <a:t>untuk</a:t>
          </a:r>
          <a:r>
            <a:rPr lang="en-MY" sz="1600" dirty="0"/>
            <a:t> </a:t>
          </a:r>
          <a:r>
            <a:rPr lang="en-MY" sz="1600" dirty="0" err="1"/>
            <a:t>berlumba-lumba</a:t>
          </a:r>
          <a:r>
            <a:rPr lang="en-MY" sz="1600" dirty="0"/>
            <a:t> </a:t>
          </a:r>
          <a:r>
            <a:rPr lang="en-MY" sz="1600" dirty="0" err="1"/>
            <a:t>mencari</a:t>
          </a:r>
          <a:r>
            <a:rPr lang="en-MY" sz="1600" dirty="0"/>
            <a:t> </a:t>
          </a:r>
          <a:r>
            <a:rPr lang="en-MY" sz="1600" dirty="0" err="1"/>
            <a:t>ilmu</a:t>
          </a:r>
          <a:endParaRPr lang="en-MY" sz="1600" dirty="0"/>
        </a:p>
      </dgm:t>
    </dgm:pt>
    <dgm:pt modelId="{B3F94A1D-A824-40EA-BD96-09E04B0CCC25}" type="parTrans" cxnId="{6B3C56D2-70E3-4C25-930F-3C75D452F4A9}">
      <dgm:prSet/>
      <dgm:spPr/>
      <dgm:t>
        <a:bodyPr/>
        <a:lstStyle/>
        <a:p>
          <a:endParaRPr lang="en-MY"/>
        </a:p>
      </dgm:t>
    </dgm:pt>
    <dgm:pt modelId="{73AE7E0D-36BD-48D9-B768-355F5073508B}" type="sibTrans" cxnId="{6B3C56D2-70E3-4C25-930F-3C75D452F4A9}">
      <dgm:prSet/>
      <dgm:spPr/>
      <dgm:t>
        <a:bodyPr/>
        <a:lstStyle/>
        <a:p>
          <a:endParaRPr lang="en-MY"/>
        </a:p>
      </dgm:t>
    </dgm:pt>
    <dgm:pt modelId="{2BDF2A2E-94FE-4D28-B08A-761498A84B28}">
      <dgm:prSet phldrT="[Text]" custT="1"/>
      <dgm:spPr/>
      <dgm:t>
        <a:bodyPr/>
        <a:lstStyle/>
        <a:p>
          <a:r>
            <a:rPr lang="en-MY" sz="1600" dirty="0"/>
            <a:t>Islam </a:t>
          </a:r>
          <a:r>
            <a:rPr lang="en-MY" sz="1600" dirty="0" err="1"/>
            <a:t>menggalakkan</a:t>
          </a:r>
          <a:r>
            <a:rPr lang="en-MY" sz="1600" dirty="0"/>
            <a:t> </a:t>
          </a:r>
          <a:r>
            <a:rPr lang="en-MY" sz="1600" dirty="0" err="1"/>
            <a:t>untuk</a:t>
          </a:r>
          <a:r>
            <a:rPr lang="en-MY" sz="1600" dirty="0"/>
            <a:t> </a:t>
          </a:r>
          <a:r>
            <a:rPr lang="en-MY" sz="1600" dirty="0" err="1"/>
            <a:t>menimba</a:t>
          </a:r>
          <a:r>
            <a:rPr lang="en-MY" sz="1600" dirty="0"/>
            <a:t> </a:t>
          </a:r>
          <a:r>
            <a:rPr lang="en-MY" sz="1600" dirty="0" err="1"/>
            <a:t>ilmu</a:t>
          </a:r>
          <a:r>
            <a:rPr lang="en-MY" sz="1600" dirty="0"/>
            <a:t> </a:t>
          </a:r>
          <a:r>
            <a:rPr lang="en-MY" sz="1600" dirty="0" err="1"/>
            <a:t>dengan</a:t>
          </a:r>
          <a:r>
            <a:rPr lang="en-MY" sz="1600" dirty="0"/>
            <a:t> </a:t>
          </a:r>
          <a:r>
            <a:rPr lang="en-MY" sz="1600" dirty="0" err="1"/>
            <a:t>batas-batas</a:t>
          </a:r>
          <a:r>
            <a:rPr lang="en-MY" sz="1600" dirty="0"/>
            <a:t> </a:t>
          </a:r>
          <a:r>
            <a:rPr lang="en-MY" sz="1600" dirty="0" err="1"/>
            <a:t>tertentu</a:t>
          </a:r>
          <a:r>
            <a:rPr lang="en-MY" sz="1600" dirty="0"/>
            <a:t> yang </a:t>
          </a:r>
          <a:r>
            <a:rPr lang="en-MY" sz="1600" dirty="0" err="1"/>
            <a:t>tidak</a:t>
          </a:r>
          <a:r>
            <a:rPr lang="en-MY" sz="1600" dirty="0"/>
            <a:t> </a:t>
          </a:r>
          <a:r>
            <a:rPr lang="en-MY" sz="1600" dirty="0" err="1"/>
            <a:t>melawan</a:t>
          </a:r>
          <a:r>
            <a:rPr lang="en-MY" sz="1600" dirty="0"/>
            <a:t> </a:t>
          </a:r>
          <a:r>
            <a:rPr lang="en-MY" sz="1600" dirty="0" err="1"/>
            <a:t>apa</a:t>
          </a:r>
          <a:r>
            <a:rPr lang="en-MY" sz="1600" dirty="0"/>
            <a:t> yang </a:t>
          </a:r>
          <a:r>
            <a:rPr lang="en-MY" sz="1600" dirty="0" err="1"/>
            <a:t>ditetapkan</a:t>
          </a:r>
          <a:r>
            <a:rPr lang="en-MY" sz="1600" dirty="0"/>
            <a:t> oleh </a:t>
          </a:r>
          <a:r>
            <a:rPr lang="en-MY" sz="1600" dirty="0" err="1"/>
            <a:t>syarak</a:t>
          </a:r>
          <a:endParaRPr lang="en-MY" sz="1600" dirty="0"/>
        </a:p>
      </dgm:t>
    </dgm:pt>
    <dgm:pt modelId="{EB1554A2-F238-49B7-915E-97C6FB88F437}" type="parTrans" cxnId="{0FB0C6F3-11E0-45A4-817E-E7B2A4FE65F2}">
      <dgm:prSet/>
      <dgm:spPr/>
      <dgm:t>
        <a:bodyPr/>
        <a:lstStyle/>
        <a:p>
          <a:endParaRPr lang="en-MY"/>
        </a:p>
      </dgm:t>
    </dgm:pt>
    <dgm:pt modelId="{0ABFEBE5-D8BE-49AF-B48C-8EBDF032A75C}" type="sibTrans" cxnId="{0FB0C6F3-11E0-45A4-817E-E7B2A4FE65F2}">
      <dgm:prSet/>
      <dgm:spPr/>
      <dgm:t>
        <a:bodyPr/>
        <a:lstStyle/>
        <a:p>
          <a:endParaRPr lang="en-MY"/>
        </a:p>
      </dgm:t>
    </dgm:pt>
    <dgm:pt modelId="{BEB6EACF-B00F-4626-9538-6AFD315F05CF}" type="pres">
      <dgm:prSet presAssocID="{E4C00758-75A9-4674-9C44-E34B774B6FCC}" presName="Name0" presStyleCnt="0">
        <dgm:presLayoutVars>
          <dgm:dir/>
          <dgm:animLvl val="lvl"/>
          <dgm:resizeHandles/>
        </dgm:presLayoutVars>
      </dgm:prSet>
      <dgm:spPr/>
    </dgm:pt>
    <dgm:pt modelId="{5136959E-B6B9-489F-8BC0-32CC7EECFA7A}" type="pres">
      <dgm:prSet presAssocID="{157F7BEC-259C-4155-8BB3-8EB2631215E4}" presName="linNode" presStyleCnt="0"/>
      <dgm:spPr/>
    </dgm:pt>
    <dgm:pt modelId="{C0AED726-BB69-44B6-8D76-D2C058482447}" type="pres">
      <dgm:prSet presAssocID="{157F7BEC-259C-4155-8BB3-8EB2631215E4}" presName="parentShp" presStyleLbl="node1" presStyleIdx="0" presStyleCnt="2">
        <dgm:presLayoutVars>
          <dgm:bulletEnabled val="1"/>
        </dgm:presLayoutVars>
      </dgm:prSet>
      <dgm:spPr/>
    </dgm:pt>
    <dgm:pt modelId="{EDBA5113-EC59-4F5B-85E4-317FC80300C7}" type="pres">
      <dgm:prSet presAssocID="{157F7BEC-259C-4155-8BB3-8EB2631215E4}" presName="childShp" presStyleLbl="bgAccFollowNode1" presStyleIdx="0" presStyleCnt="2">
        <dgm:presLayoutVars>
          <dgm:bulletEnabled val="1"/>
        </dgm:presLayoutVars>
      </dgm:prSet>
      <dgm:spPr/>
    </dgm:pt>
    <dgm:pt modelId="{98D90366-FDB2-47A7-B5EF-405CAD4920A6}" type="pres">
      <dgm:prSet presAssocID="{EA9F8588-6E4F-4BA1-8A0E-96F613A8B96E}" presName="spacing" presStyleCnt="0"/>
      <dgm:spPr/>
    </dgm:pt>
    <dgm:pt modelId="{B549B5E5-D6A5-4D3A-BFB4-0079235CEFA8}" type="pres">
      <dgm:prSet presAssocID="{FDF22A9D-F285-4CD3-83A8-083E6E158093}" presName="linNode" presStyleCnt="0"/>
      <dgm:spPr/>
    </dgm:pt>
    <dgm:pt modelId="{0857C088-DEC1-4FEF-B459-E52126E1EC94}" type="pres">
      <dgm:prSet presAssocID="{FDF22A9D-F285-4CD3-83A8-083E6E158093}" presName="parentShp" presStyleLbl="node1" presStyleIdx="1" presStyleCnt="2">
        <dgm:presLayoutVars>
          <dgm:bulletEnabled val="1"/>
        </dgm:presLayoutVars>
      </dgm:prSet>
      <dgm:spPr/>
    </dgm:pt>
    <dgm:pt modelId="{B0A9FE01-5CB0-40A2-A085-FAFAE43C40B4}" type="pres">
      <dgm:prSet presAssocID="{FDF22A9D-F285-4CD3-83A8-083E6E158093}" presName="childShp" presStyleLbl="bgAccFollowNode1" presStyleIdx="1" presStyleCnt="2">
        <dgm:presLayoutVars>
          <dgm:bulletEnabled val="1"/>
        </dgm:presLayoutVars>
      </dgm:prSet>
      <dgm:spPr/>
    </dgm:pt>
  </dgm:ptLst>
  <dgm:cxnLst>
    <dgm:cxn modelId="{D7BC5D1C-9B7E-4163-B29C-2318FDC85543}" type="presOf" srcId="{FDF22A9D-F285-4CD3-83A8-083E6E158093}" destId="{0857C088-DEC1-4FEF-B459-E52126E1EC94}" srcOrd="0" destOrd="0" presId="urn:microsoft.com/office/officeart/2005/8/layout/vList6"/>
    <dgm:cxn modelId="{81E71B62-CE0F-4A8A-AF20-561EABD157E9}" type="presOf" srcId="{7BFBCBD4-F78C-4899-B974-0D17594954EA}" destId="{EDBA5113-EC59-4F5B-85E4-317FC80300C7}" srcOrd="0" destOrd="2" presId="urn:microsoft.com/office/officeart/2005/8/layout/vList6"/>
    <dgm:cxn modelId="{1FD41D47-E59E-4DEC-A318-4D05E8122415}" type="presOf" srcId="{2BDF2A2E-94FE-4D28-B08A-761498A84B28}" destId="{B0A9FE01-5CB0-40A2-A085-FAFAE43C40B4}" srcOrd="0" destOrd="1" presId="urn:microsoft.com/office/officeart/2005/8/layout/vList6"/>
    <dgm:cxn modelId="{BA8AA26A-7E79-46AC-8104-416AE8CCE425}" srcId="{E4C00758-75A9-4674-9C44-E34B774B6FCC}" destId="{157F7BEC-259C-4155-8BB3-8EB2631215E4}" srcOrd="0" destOrd="0" parTransId="{462AA089-5CC9-480F-92D4-9F86B039B30C}" sibTransId="{EA9F8588-6E4F-4BA1-8A0E-96F613A8B96E}"/>
    <dgm:cxn modelId="{9F719272-D86B-4910-82A1-F177D8519F91}" type="presOf" srcId="{623A7A08-FE3E-4C6D-914F-A8AB13B0110B}" destId="{EDBA5113-EC59-4F5B-85E4-317FC80300C7}" srcOrd="0" destOrd="3" presId="urn:microsoft.com/office/officeart/2005/8/layout/vList6"/>
    <dgm:cxn modelId="{B2554574-579B-44DE-B105-6D0DF21207A1}" srcId="{157F7BEC-259C-4155-8BB3-8EB2631215E4}" destId="{82C2B25E-629C-4A1C-8FD9-D9472B3057C3}" srcOrd="0" destOrd="0" parTransId="{7F861535-523E-483A-B57C-FEA13A404D8A}" sibTransId="{924269FD-6BB0-4019-BBA5-F4A019EA320C}"/>
    <dgm:cxn modelId="{5AE4E07A-DB36-4A12-B5BE-27BEF5140F15}" type="presOf" srcId="{6BACF6B5-981C-4DDF-A4EF-68A447573618}" destId="{B0A9FE01-5CB0-40A2-A085-FAFAE43C40B4}" srcOrd="0" destOrd="0" presId="urn:microsoft.com/office/officeart/2005/8/layout/vList6"/>
    <dgm:cxn modelId="{D642027F-75DD-4D2F-879B-1AC0460B48D7}" type="presOf" srcId="{30AD3C32-326C-448E-970B-BFEC95353AF9}" destId="{EDBA5113-EC59-4F5B-85E4-317FC80300C7}" srcOrd="0" destOrd="1" presId="urn:microsoft.com/office/officeart/2005/8/layout/vList6"/>
    <dgm:cxn modelId="{7D399B9B-85BA-4412-99D3-CCC90449BC58}" type="presOf" srcId="{E4C00758-75A9-4674-9C44-E34B774B6FCC}" destId="{BEB6EACF-B00F-4626-9538-6AFD315F05CF}" srcOrd="0" destOrd="0" presId="urn:microsoft.com/office/officeart/2005/8/layout/vList6"/>
    <dgm:cxn modelId="{FE73A3B4-D184-47CD-A712-5283F29BA58A}" srcId="{157F7BEC-259C-4155-8BB3-8EB2631215E4}" destId="{30AD3C32-326C-448E-970B-BFEC95353AF9}" srcOrd="1" destOrd="0" parTransId="{FDD1D3E5-BC1D-4E9C-9430-149516D13BB0}" sibTransId="{601B5001-9E84-4E73-9795-749E797F0F1A}"/>
    <dgm:cxn modelId="{8F6847C0-2487-4A45-BF94-F05C22C8E952}" srcId="{157F7BEC-259C-4155-8BB3-8EB2631215E4}" destId="{7BFBCBD4-F78C-4899-B974-0D17594954EA}" srcOrd="2" destOrd="0" parTransId="{D988C68D-2667-4E44-B6FE-4E662949EA38}" sibTransId="{EA26A924-B70A-4676-81EF-5AEA83F0732B}"/>
    <dgm:cxn modelId="{45116EC5-05EB-427B-802F-F2463FADAD7E}" type="presOf" srcId="{82C2B25E-629C-4A1C-8FD9-D9472B3057C3}" destId="{EDBA5113-EC59-4F5B-85E4-317FC80300C7}" srcOrd="0" destOrd="0" presId="urn:microsoft.com/office/officeart/2005/8/layout/vList6"/>
    <dgm:cxn modelId="{E3F53CCA-7B54-421B-90CD-D94A94EA135B}" srcId="{E4C00758-75A9-4674-9C44-E34B774B6FCC}" destId="{FDF22A9D-F285-4CD3-83A8-083E6E158093}" srcOrd="1" destOrd="0" parTransId="{6D704F8F-F815-40AC-B500-D99968B94B5E}" sibTransId="{F489D914-C2DC-4CA0-A3AA-F20019B26E82}"/>
    <dgm:cxn modelId="{6B3C56D2-70E3-4C25-930F-3C75D452F4A9}" srcId="{FDF22A9D-F285-4CD3-83A8-083E6E158093}" destId="{6BACF6B5-981C-4DDF-A4EF-68A447573618}" srcOrd="0" destOrd="0" parTransId="{B3F94A1D-A824-40EA-BD96-09E04B0CCC25}" sibTransId="{73AE7E0D-36BD-48D9-B768-355F5073508B}"/>
    <dgm:cxn modelId="{15E643DF-9CBE-46D3-8BEA-BA1E16A62843}" type="presOf" srcId="{157F7BEC-259C-4155-8BB3-8EB2631215E4}" destId="{C0AED726-BB69-44B6-8D76-D2C058482447}" srcOrd="0" destOrd="0" presId="urn:microsoft.com/office/officeart/2005/8/layout/vList6"/>
    <dgm:cxn modelId="{0FB0C6F3-11E0-45A4-817E-E7B2A4FE65F2}" srcId="{FDF22A9D-F285-4CD3-83A8-083E6E158093}" destId="{2BDF2A2E-94FE-4D28-B08A-761498A84B28}" srcOrd="1" destOrd="0" parTransId="{EB1554A2-F238-49B7-915E-97C6FB88F437}" sibTransId="{0ABFEBE5-D8BE-49AF-B48C-8EBDF032A75C}"/>
    <dgm:cxn modelId="{2D15DAFE-750F-400F-9B61-9B2B214C6E5B}" srcId="{157F7BEC-259C-4155-8BB3-8EB2631215E4}" destId="{623A7A08-FE3E-4C6D-914F-A8AB13B0110B}" srcOrd="3" destOrd="0" parTransId="{EB034D0A-69C2-4944-B113-6245195AE451}" sibTransId="{4FE33F6D-323E-4FBB-A1AC-CD2E6672117C}"/>
    <dgm:cxn modelId="{2A4A81B2-99A6-4CD4-A6BD-D982A1879E10}" type="presParOf" srcId="{BEB6EACF-B00F-4626-9538-6AFD315F05CF}" destId="{5136959E-B6B9-489F-8BC0-32CC7EECFA7A}" srcOrd="0" destOrd="0" presId="urn:microsoft.com/office/officeart/2005/8/layout/vList6"/>
    <dgm:cxn modelId="{012F127D-D487-49D2-94B6-E71529A64F3F}" type="presParOf" srcId="{5136959E-B6B9-489F-8BC0-32CC7EECFA7A}" destId="{C0AED726-BB69-44B6-8D76-D2C058482447}" srcOrd="0" destOrd="0" presId="urn:microsoft.com/office/officeart/2005/8/layout/vList6"/>
    <dgm:cxn modelId="{0C69DB5D-C720-46CC-BFEC-B3157E69BA61}" type="presParOf" srcId="{5136959E-B6B9-489F-8BC0-32CC7EECFA7A}" destId="{EDBA5113-EC59-4F5B-85E4-317FC80300C7}" srcOrd="1" destOrd="0" presId="urn:microsoft.com/office/officeart/2005/8/layout/vList6"/>
    <dgm:cxn modelId="{1D6F53F7-9A77-456A-8B82-A1456F35EB8E}" type="presParOf" srcId="{BEB6EACF-B00F-4626-9538-6AFD315F05CF}" destId="{98D90366-FDB2-47A7-B5EF-405CAD4920A6}" srcOrd="1" destOrd="0" presId="urn:microsoft.com/office/officeart/2005/8/layout/vList6"/>
    <dgm:cxn modelId="{4172E74F-9B64-44A9-878F-DAC5BCC787BE}" type="presParOf" srcId="{BEB6EACF-B00F-4626-9538-6AFD315F05CF}" destId="{B549B5E5-D6A5-4D3A-BFB4-0079235CEFA8}" srcOrd="2" destOrd="0" presId="urn:microsoft.com/office/officeart/2005/8/layout/vList6"/>
    <dgm:cxn modelId="{20AF1C38-E136-4295-9D74-EC0CA98CC7E0}" type="presParOf" srcId="{B549B5E5-D6A5-4D3A-BFB4-0079235CEFA8}" destId="{0857C088-DEC1-4FEF-B459-E52126E1EC94}" srcOrd="0" destOrd="0" presId="urn:microsoft.com/office/officeart/2005/8/layout/vList6"/>
    <dgm:cxn modelId="{B14F1033-C167-4A1B-B5C1-82B01254132F}" type="presParOf" srcId="{B549B5E5-D6A5-4D3A-BFB4-0079235CEFA8}" destId="{B0A9FE01-5CB0-40A2-A085-FAFAE43C40B4}"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8D38C2-0278-4C51-B059-A1B0A41C49B4}">
      <dsp:nvSpPr>
        <dsp:cNvPr id="0" name=""/>
        <dsp:cNvSpPr/>
      </dsp:nvSpPr>
      <dsp:spPr>
        <a:xfrm>
          <a:off x="0" y="169174"/>
          <a:ext cx="5079187" cy="5080317"/>
        </a:xfrm>
        <a:prstGeom prst="circularArrow">
          <a:avLst>
            <a:gd name="adj1" fmla="val 10980"/>
            <a:gd name="adj2" fmla="val 1142322"/>
            <a:gd name="adj3" fmla="val 9000000"/>
            <a:gd name="adj4" fmla="val 10800000"/>
            <a:gd name="adj5" fmla="val 125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B8AE590B-A9C4-4A0C-8FCC-3D5DA4BCDE8D}">
      <dsp:nvSpPr>
        <dsp:cNvPr id="0" name=""/>
        <dsp:cNvSpPr/>
      </dsp:nvSpPr>
      <dsp:spPr>
        <a:xfrm>
          <a:off x="5080000" y="1683617"/>
          <a:ext cx="3048000" cy="20326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marL="285750" lvl="1" indent="-285750" algn="l" defTabSz="1377950">
            <a:lnSpc>
              <a:spcPct val="90000"/>
            </a:lnSpc>
            <a:spcBef>
              <a:spcPct val="0"/>
            </a:spcBef>
            <a:spcAft>
              <a:spcPct val="15000"/>
            </a:spcAft>
            <a:buChar char="•"/>
          </a:pPr>
          <a:r>
            <a:rPr lang="en-MY" sz="3100" kern="1200" dirty="0"/>
            <a:t>ARAB</a:t>
          </a:r>
        </a:p>
        <a:p>
          <a:pPr marL="285750" lvl="1" indent="-285750" algn="l" defTabSz="1377950">
            <a:lnSpc>
              <a:spcPct val="90000"/>
            </a:lnSpc>
            <a:spcBef>
              <a:spcPct val="0"/>
            </a:spcBef>
            <a:spcAft>
              <a:spcPct val="15000"/>
            </a:spcAft>
            <a:buChar char="•"/>
          </a:pPr>
          <a:r>
            <a:rPr lang="en-MY" sz="3100" kern="1200" dirty="0"/>
            <a:t>ENGLISH</a:t>
          </a:r>
        </a:p>
        <a:p>
          <a:pPr marL="285750" lvl="1" indent="-285750" algn="l" defTabSz="1377950">
            <a:lnSpc>
              <a:spcPct val="90000"/>
            </a:lnSpc>
            <a:spcBef>
              <a:spcPct val="0"/>
            </a:spcBef>
            <a:spcAft>
              <a:spcPct val="15000"/>
            </a:spcAft>
            <a:buChar char="•"/>
          </a:pPr>
          <a:r>
            <a:rPr lang="en-MY" sz="3100" kern="1200" dirty="0"/>
            <a:t>KAMUS DEWAN EDISI KE -4</a:t>
          </a:r>
        </a:p>
      </dsp:txBody>
      <dsp:txXfrm>
        <a:off x="5080000" y="1683617"/>
        <a:ext cx="3048000" cy="2032635"/>
      </dsp:txXfrm>
    </dsp:sp>
    <dsp:sp modelId="{00F91C40-40E2-4E75-92CE-32735BA12186}">
      <dsp:nvSpPr>
        <dsp:cNvPr id="0" name=""/>
        <dsp:cNvSpPr/>
      </dsp:nvSpPr>
      <dsp:spPr>
        <a:xfrm>
          <a:off x="1121663" y="2008249"/>
          <a:ext cx="2834233" cy="14169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7465" tIns="37465" rIns="37465" bIns="37465" numCol="1" spcCol="1270" anchor="ctr" anchorCtr="0">
          <a:noAutofit/>
        </a:bodyPr>
        <a:lstStyle/>
        <a:p>
          <a:pPr marL="0" lvl="0" indent="0" algn="ctr" defTabSz="2622550">
            <a:lnSpc>
              <a:spcPct val="90000"/>
            </a:lnSpc>
            <a:spcBef>
              <a:spcPct val="0"/>
            </a:spcBef>
            <a:spcAft>
              <a:spcPct val="35000"/>
            </a:spcAft>
            <a:buNone/>
          </a:pPr>
          <a:r>
            <a:rPr lang="en-MY" sz="5900" kern="1200" dirty="0"/>
            <a:t>BAHASA</a:t>
          </a:r>
        </a:p>
      </dsp:txBody>
      <dsp:txXfrm>
        <a:off x="1121663" y="2008249"/>
        <a:ext cx="2834233" cy="141690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1691EF-DB37-48D9-9F03-BF00AACEF0C2}">
      <dsp:nvSpPr>
        <dsp:cNvPr id="0" name=""/>
        <dsp:cNvSpPr/>
      </dsp:nvSpPr>
      <dsp:spPr>
        <a:xfrm>
          <a:off x="0" y="208377"/>
          <a:ext cx="1723230" cy="1378584"/>
        </a:xfrm>
        <a:prstGeom prst="rect">
          <a:avLst/>
        </a:prstGeom>
        <a:blipFill rotWithShape="1">
          <a:blip xmlns:r="http://schemas.openxmlformats.org/officeDocument/2006/relationships" r:embed="rId1"/>
          <a:srcRect/>
          <a:stretch>
            <a:fillRect l="-20000" r="-20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B9B496A-1814-4EEB-9D8D-1C999F132910}">
      <dsp:nvSpPr>
        <dsp:cNvPr id="0" name=""/>
        <dsp:cNvSpPr/>
      </dsp:nvSpPr>
      <dsp:spPr>
        <a:xfrm>
          <a:off x="155090" y="1449103"/>
          <a:ext cx="1533675" cy="482504"/>
        </a:xfrm>
        <a:prstGeom prst="wedgeRectCallout">
          <a:avLst>
            <a:gd name="adj1" fmla="val 20250"/>
            <a:gd name="adj2" fmla="val -607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MY" sz="1400" kern="1200" dirty="0"/>
            <a:t>SEKOLAH</a:t>
          </a:r>
        </a:p>
      </dsp:txBody>
      <dsp:txXfrm>
        <a:off x="155090" y="1449103"/>
        <a:ext cx="1533675" cy="482504"/>
      </dsp:txXfrm>
    </dsp:sp>
    <dsp:sp modelId="{E380B234-413B-468F-A1AC-4CCFBAC60411}">
      <dsp:nvSpPr>
        <dsp:cNvPr id="0" name=""/>
        <dsp:cNvSpPr/>
      </dsp:nvSpPr>
      <dsp:spPr>
        <a:xfrm>
          <a:off x="1895554" y="208377"/>
          <a:ext cx="1723230" cy="1378584"/>
        </a:xfrm>
        <a:prstGeom prst="rect">
          <a:avLst/>
        </a:prstGeom>
        <a:blipFill rotWithShape="1">
          <a:blip xmlns:r="http://schemas.openxmlformats.org/officeDocument/2006/relationships" r:embed="rId2"/>
          <a:srcRect/>
          <a:stretch>
            <a:fillRect l="-11000" r="-11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BA233AD-C0D7-4E69-9C2B-3CFA3A5C5BFC}">
      <dsp:nvSpPr>
        <dsp:cNvPr id="0" name=""/>
        <dsp:cNvSpPr/>
      </dsp:nvSpPr>
      <dsp:spPr>
        <a:xfrm>
          <a:off x="2050644" y="1449103"/>
          <a:ext cx="1533675" cy="482504"/>
        </a:xfrm>
        <a:prstGeom prst="wedgeRectCallout">
          <a:avLst>
            <a:gd name="adj1" fmla="val 20250"/>
            <a:gd name="adj2" fmla="val -607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MY" sz="1400" kern="1200" dirty="0"/>
            <a:t>MASJID AL-UMAWI</a:t>
          </a:r>
        </a:p>
      </dsp:txBody>
      <dsp:txXfrm>
        <a:off x="2050644" y="1449103"/>
        <a:ext cx="1533675" cy="482504"/>
      </dsp:txXfrm>
    </dsp:sp>
    <dsp:sp modelId="{CA26A993-51B9-4129-997E-DBFE31A126E8}">
      <dsp:nvSpPr>
        <dsp:cNvPr id="0" name=""/>
        <dsp:cNvSpPr/>
      </dsp:nvSpPr>
      <dsp:spPr>
        <a:xfrm>
          <a:off x="3791108" y="208377"/>
          <a:ext cx="1723230" cy="1378584"/>
        </a:xfrm>
        <a:prstGeom prst="rect">
          <a:avLst/>
        </a:prstGeom>
        <a:blipFill rotWithShape="1">
          <a:blip xmlns:r="http://schemas.openxmlformats.org/officeDocument/2006/relationships" r:embed="rId3"/>
          <a:srcRect/>
          <a:stretch>
            <a:fillRect l="-38000" r="-38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19CD25F-819A-4683-9E46-91EF6CD38281}">
      <dsp:nvSpPr>
        <dsp:cNvPr id="0" name=""/>
        <dsp:cNvSpPr/>
      </dsp:nvSpPr>
      <dsp:spPr>
        <a:xfrm>
          <a:off x="3946198" y="1449103"/>
          <a:ext cx="1533675" cy="482504"/>
        </a:xfrm>
        <a:prstGeom prst="wedgeRectCallout">
          <a:avLst>
            <a:gd name="adj1" fmla="val 20250"/>
            <a:gd name="adj2" fmla="val -607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MY" sz="1400" kern="1200" dirty="0" err="1"/>
            <a:t>penaklukan</a:t>
          </a:r>
          <a:r>
            <a:rPr lang="en-MY" sz="1400" kern="1200" dirty="0"/>
            <a:t> yang </a:t>
          </a:r>
          <a:r>
            <a:rPr lang="en-MY" sz="1400" kern="1200" dirty="0" err="1"/>
            <a:t>lebih</a:t>
          </a:r>
          <a:r>
            <a:rPr lang="en-MY" sz="1400" kern="1200" dirty="0"/>
            <a:t> </a:t>
          </a:r>
          <a:r>
            <a:rPr lang="en-MY" sz="1400" kern="1200" dirty="0" err="1"/>
            <a:t>luas</a:t>
          </a:r>
          <a:r>
            <a:rPr lang="en-MY" sz="1400" kern="1200" dirty="0"/>
            <a:t> </a:t>
          </a:r>
        </a:p>
      </dsp:txBody>
      <dsp:txXfrm>
        <a:off x="3946198" y="1449103"/>
        <a:ext cx="1533675" cy="482504"/>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279CEF-01CC-4F2F-9FBB-17BD5B1E2BA0}">
      <dsp:nvSpPr>
        <dsp:cNvPr id="0" name=""/>
        <dsp:cNvSpPr/>
      </dsp:nvSpPr>
      <dsp:spPr>
        <a:xfrm>
          <a:off x="0" y="361534"/>
          <a:ext cx="1806765" cy="1445412"/>
        </a:xfrm>
        <a:prstGeom prst="rect">
          <a:avLst/>
        </a:prstGeom>
        <a:blipFill rotWithShape="1">
          <a:blip xmlns:r="http://schemas.openxmlformats.org/officeDocument/2006/relationships" r:embed="rId1"/>
          <a:srcRect/>
          <a:stretch>
            <a:fillRect l="-10000" r="-10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12E0966-003A-40B7-8CE9-FB0D2DDBBC22}">
      <dsp:nvSpPr>
        <dsp:cNvPr id="0" name=""/>
        <dsp:cNvSpPr/>
      </dsp:nvSpPr>
      <dsp:spPr>
        <a:xfrm>
          <a:off x="162608" y="1662406"/>
          <a:ext cx="1608021" cy="505894"/>
        </a:xfrm>
        <a:prstGeom prst="wedgeRectCallout">
          <a:avLst>
            <a:gd name="adj1" fmla="val 20250"/>
            <a:gd name="adj2" fmla="val -607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MY" sz="1000" kern="1200" dirty="0"/>
            <a:t>KAHERAH</a:t>
          </a:r>
        </a:p>
      </dsp:txBody>
      <dsp:txXfrm>
        <a:off x="162608" y="1662406"/>
        <a:ext cx="1608021" cy="505894"/>
      </dsp:txXfrm>
    </dsp:sp>
    <dsp:sp modelId="{66EFB231-50AC-4FAA-85FE-BCCC80340241}">
      <dsp:nvSpPr>
        <dsp:cNvPr id="0" name=""/>
        <dsp:cNvSpPr/>
      </dsp:nvSpPr>
      <dsp:spPr>
        <a:xfrm>
          <a:off x="1987442" y="361534"/>
          <a:ext cx="1806765" cy="1445412"/>
        </a:xfrm>
        <a:prstGeom prst="rect">
          <a:avLst/>
        </a:prstGeom>
        <a:blipFill rotWithShape="1">
          <a:blip xmlns:r="http://schemas.openxmlformats.org/officeDocument/2006/relationships" r:embed="rId2"/>
          <a:srcRect/>
          <a:stretch>
            <a:fillRect t="-13000" b="-1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18F9200-F3D4-4021-BAF1-6D36BEAF1243}">
      <dsp:nvSpPr>
        <dsp:cNvPr id="0" name=""/>
        <dsp:cNvSpPr/>
      </dsp:nvSpPr>
      <dsp:spPr>
        <a:xfrm>
          <a:off x="2150051" y="1662406"/>
          <a:ext cx="1608021" cy="505894"/>
        </a:xfrm>
        <a:prstGeom prst="wedgeRectCallout">
          <a:avLst>
            <a:gd name="adj1" fmla="val 20250"/>
            <a:gd name="adj2" fmla="val -607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MY" sz="1000" kern="1200" dirty="0"/>
            <a:t>BAITUL HIKMAH</a:t>
          </a:r>
        </a:p>
      </dsp:txBody>
      <dsp:txXfrm>
        <a:off x="2150051" y="1662406"/>
        <a:ext cx="1608021" cy="505894"/>
      </dsp:txXfrm>
    </dsp:sp>
    <dsp:sp modelId="{B6256850-5623-4E62-9953-8F23EC6C106F}">
      <dsp:nvSpPr>
        <dsp:cNvPr id="0" name=""/>
        <dsp:cNvSpPr/>
      </dsp:nvSpPr>
      <dsp:spPr>
        <a:xfrm>
          <a:off x="3974885" y="361534"/>
          <a:ext cx="1806765" cy="1445412"/>
        </a:xfrm>
        <a:prstGeom prst="rect">
          <a:avLst/>
        </a:prstGeom>
        <a:blipFill rotWithShape="1">
          <a:blip xmlns:r="http://schemas.openxmlformats.org/officeDocument/2006/relationships" r:embed="rId3"/>
          <a:srcRect/>
          <a:stretch>
            <a:fillRect l="-26000" r="-26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F306108-814D-4A67-A140-6E9764D51C9E}">
      <dsp:nvSpPr>
        <dsp:cNvPr id="0" name=""/>
        <dsp:cNvSpPr/>
      </dsp:nvSpPr>
      <dsp:spPr>
        <a:xfrm>
          <a:off x="4137493" y="1662406"/>
          <a:ext cx="1608021" cy="505894"/>
        </a:xfrm>
        <a:prstGeom prst="wedgeRectCallout">
          <a:avLst>
            <a:gd name="adj1" fmla="val 20250"/>
            <a:gd name="adj2" fmla="val -607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MY" sz="1000" kern="1200" dirty="0"/>
            <a:t>CORDOBA,GRANEDA DAN TOLEDO DI SEPANYOL</a:t>
          </a:r>
        </a:p>
      </dsp:txBody>
      <dsp:txXfrm>
        <a:off x="4137493" y="1662406"/>
        <a:ext cx="1608021" cy="505894"/>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83D559-AA6A-4D99-9325-D4B9EE01D275}">
      <dsp:nvSpPr>
        <dsp:cNvPr id="0" name=""/>
        <dsp:cNvSpPr/>
      </dsp:nvSpPr>
      <dsp:spPr>
        <a:xfrm>
          <a:off x="1639852" y="259863"/>
          <a:ext cx="2084281" cy="1753029"/>
        </a:xfrm>
        <a:prstGeom prst="rect">
          <a:avLst/>
        </a:prstGeom>
        <a:blipFill rotWithShape="1">
          <a:blip xmlns:r="http://schemas.openxmlformats.org/officeDocument/2006/relationships" r:embed="rId1"/>
          <a:srcRect/>
          <a:stretch>
            <a:fillRect l="-14000" r="-14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DF3CF28-EBA3-4082-9F80-5E35097AEAC1}">
      <dsp:nvSpPr>
        <dsp:cNvPr id="0" name=""/>
        <dsp:cNvSpPr/>
      </dsp:nvSpPr>
      <dsp:spPr>
        <a:xfrm>
          <a:off x="492319" y="359532"/>
          <a:ext cx="1129605" cy="112960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MY" sz="800" kern="1200" dirty="0"/>
            <a:t>UNIVERSITY AL- AZHAR </a:t>
          </a:r>
        </a:p>
        <a:p>
          <a:pPr marL="0" lvl="0" indent="0" algn="ctr" defTabSz="355600">
            <a:lnSpc>
              <a:spcPct val="90000"/>
            </a:lnSpc>
            <a:spcBef>
              <a:spcPct val="0"/>
            </a:spcBef>
            <a:spcAft>
              <a:spcPct val="35000"/>
            </a:spcAft>
            <a:buNone/>
          </a:pPr>
          <a:r>
            <a:rPr lang="en-MY" sz="800" kern="1200" dirty="0"/>
            <a:t>MESIR</a:t>
          </a:r>
        </a:p>
      </dsp:txBody>
      <dsp:txXfrm>
        <a:off x="492319" y="359532"/>
        <a:ext cx="1129605" cy="1129605"/>
      </dsp:txXfrm>
    </dsp:sp>
    <dsp:sp modelId="{1DAC808F-BD5A-4206-83BE-063EA9D686F2}">
      <dsp:nvSpPr>
        <dsp:cNvPr id="0" name=""/>
        <dsp:cNvSpPr/>
      </dsp:nvSpPr>
      <dsp:spPr>
        <a:xfrm>
          <a:off x="3249945" y="2289486"/>
          <a:ext cx="2084281" cy="1753029"/>
        </a:xfrm>
        <a:prstGeom prst="rect">
          <a:avLst/>
        </a:prstGeom>
        <a:blipFill rotWithShape="1">
          <a:blip xmlns:r="http://schemas.openxmlformats.org/officeDocument/2006/relationships" r:embed="rId2"/>
          <a:srcRect/>
          <a:stretch>
            <a:fillRect l="-17000" r="-17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1364134-04E2-40F0-85F5-9B3D2061DC36}">
      <dsp:nvSpPr>
        <dsp:cNvPr id="0" name=""/>
        <dsp:cNvSpPr/>
      </dsp:nvSpPr>
      <dsp:spPr>
        <a:xfrm>
          <a:off x="4262496" y="221969"/>
          <a:ext cx="1129605" cy="112960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MY" sz="800" kern="1200" dirty="0"/>
            <a:t>INSTITUSI AL-NIZAMIYYAH</a:t>
          </a:r>
        </a:p>
        <a:p>
          <a:pPr marL="0" lvl="0" indent="0" algn="ctr" defTabSz="355600">
            <a:lnSpc>
              <a:spcPct val="90000"/>
            </a:lnSpc>
            <a:spcBef>
              <a:spcPct val="0"/>
            </a:spcBef>
            <a:spcAft>
              <a:spcPct val="35000"/>
            </a:spcAft>
            <a:buNone/>
          </a:pPr>
          <a:r>
            <a:rPr lang="en-MY" sz="800" kern="1200" dirty="0"/>
            <a:t>BAGHDAD</a:t>
          </a:r>
        </a:p>
      </dsp:txBody>
      <dsp:txXfrm>
        <a:off x="4262496" y="221969"/>
        <a:ext cx="1129605" cy="1129605"/>
      </dsp:txXfrm>
    </dsp:sp>
    <dsp:sp modelId="{282E316F-C98A-436D-AC00-9C20CB2C8073}">
      <dsp:nvSpPr>
        <dsp:cNvPr id="0" name=""/>
        <dsp:cNvSpPr/>
      </dsp:nvSpPr>
      <dsp:spPr>
        <a:xfrm>
          <a:off x="5307356" y="47824"/>
          <a:ext cx="2084281" cy="1753029"/>
        </a:xfrm>
        <a:prstGeom prst="rect">
          <a:avLst/>
        </a:prstGeom>
        <a:blipFill rotWithShape="1">
          <a:blip xmlns:r="http://schemas.openxmlformats.org/officeDocument/2006/relationships" r:embed="rId3"/>
          <a:srcRect/>
          <a:stretch>
            <a:fillRect l="-4000" r="-4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41DE943-BF21-40A6-9998-EFC6E146145F}">
      <dsp:nvSpPr>
        <dsp:cNvPr id="0" name=""/>
        <dsp:cNvSpPr/>
      </dsp:nvSpPr>
      <dsp:spPr>
        <a:xfrm>
          <a:off x="2145505" y="2369421"/>
          <a:ext cx="1129605" cy="112960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MY" sz="800" kern="1200" dirty="0"/>
            <a:t>INSTITUSI ALMUSTANSIRIYYAH-BAGHDAD </a:t>
          </a:r>
        </a:p>
      </dsp:txBody>
      <dsp:txXfrm>
        <a:off x="2145505" y="2369421"/>
        <a:ext cx="1129605" cy="1129605"/>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6B621B-FAE6-4A27-B9BD-2BDA9CAD4B4A}">
      <dsp:nvSpPr>
        <dsp:cNvPr id="0" name=""/>
        <dsp:cNvSpPr/>
      </dsp:nvSpPr>
      <dsp:spPr>
        <a:xfrm>
          <a:off x="1073964" y="1702280"/>
          <a:ext cx="2083099" cy="208291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MY" sz="2400" kern="1200" dirty="0"/>
            <a:t>FALSAFAH</a:t>
          </a:r>
        </a:p>
      </dsp:txBody>
      <dsp:txXfrm>
        <a:off x="1379027" y="2007315"/>
        <a:ext cx="1472973" cy="1472842"/>
      </dsp:txXfrm>
    </dsp:sp>
    <dsp:sp modelId="{F9870905-D24B-4766-BF99-38098A171CED}">
      <dsp:nvSpPr>
        <dsp:cNvPr id="0" name=""/>
        <dsp:cNvSpPr/>
      </dsp:nvSpPr>
      <dsp:spPr>
        <a:xfrm>
          <a:off x="0" y="543996"/>
          <a:ext cx="4198612" cy="4376639"/>
        </a:xfrm>
        <a:prstGeom prst="blockArc">
          <a:avLst>
            <a:gd name="adj1" fmla="val 16509444"/>
            <a:gd name="adj2" fmla="val 5088054"/>
            <a:gd name="adj3" fmla="val 524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235339B-E773-455C-A0C8-AD0C8814D7DB}">
      <dsp:nvSpPr>
        <dsp:cNvPr id="0" name=""/>
        <dsp:cNvSpPr/>
      </dsp:nvSpPr>
      <dsp:spPr>
        <a:xfrm>
          <a:off x="2599286" y="372204"/>
          <a:ext cx="1116164" cy="1115931"/>
        </a:xfrm>
        <a:prstGeom prst="ellipse">
          <a:avLst/>
        </a:prstGeom>
        <a:blipFill>
          <a:blip xmlns:r="http://schemas.openxmlformats.org/officeDocument/2006/relationships" r:embed="rId1"/>
          <a:srcRect/>
          <a:stretch>
            <a:fillRect t="-12000" b="-1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A351E6A-9866-4842-BEDE-EAF5325A6F75}">
      <dsp:nvSpPr>
        <dsp:cNvPr id="0" name=""/>
        <dsp:cNvSpPr/>
      </dsp:nvSpPr>
      <dsp:spPr>
        <a:xfrm>
          <a:off x="3800463" y="386481"/>
          <a:ext cx="1494131" cy="10802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l" defTabSz="889000">
            <a:lnSpc>
              <a:spcPct val="90000"/>
            </a:lnSpc>
            <a:spcBef>
              <a:spcPct val="0"/>
            </a:spcBef>
            <a:spcAft>
              <a:spcPct val="10000"/>
            </a:spcAft>
            <a:buNone/>
          </a:pPr>
          <a:r>
            <a:rPr lang="en-MY" sz="2000" kern="1200" dirty="0"/>
            <a:t>HERODOTUS</a:t>
          </a:r>
        </a:p>
      </dsp:txBody>
      <dsp:txXfrm>
        <a:off x="3800463" y="386481"/>
        <a:ext cx="1494131" cy="1080240"/>
      </dsp:txXfrm>
    </dsp:sp>
    <dsp:sp modelId="{FA30ACDB-391D-46D7-8998-1FBAE4553CF6}">
      <dsp:nvSpPr>
        <dsp:cNvPr id="0" name=""/>
        <dsp:cNvSpPr/>
      </dsp:nvSpPr>
      <dsp:spPr>
        <a:xfrm>
          <a:off x="3423719" y="1411519"/>
          <a:ext cx="1116164" cy="1115931"/>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25000" b="-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6CB7709-C127-45FE-A893-AC38574AD0D3}">
      <dsp:nvSpPr>
        <dsp:cNvPr id="0" name=""/>
        <dsp:cNvSpPr/>
      </dsp:nvSpPr>
      <dsp:spPr>
        <a:xfrm>
          <a:off x="4621837" y="1431030"/>
          <a:ext cx="1494131" cy="10802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l" defTabSz="889000">
            <a:lnSpc>
              <a:spcPct val="90000"/>
            </a:lnSpc>
            <a:spcBef>
              <a:spcPct val="0"/>
            </a:spcBef>
            <a:spcAft>
              <a:spcPct val="10000"/>
            </a:spcAft>
            <a:buNone/>
          </a:pPr>
          <a:r>
            <a:rPr lang="en-MY" sz="2000" kern="1200" dirty="0"/>
            <a:t>PLATO</a:t>
          </a:r>
        </a:p>
      </dsp:txBody>
      <dsp:txXfrm>
        <a:off x="4621837" y="1431030"/>
        <a:ext cx="1494131" cy="1080240"/>
      </dsp:txXfrm>
    </dsp:sp>
    <dsp:sp modelId="{BE1510D6-ACEC-4A6C-BF26-3E303C7ABAA2}">
      <dsp:nvSpPr>
        <dsp:cNvPr id="0" name=""/>
        <dsp:cNvSpPr/>
      </dsp:nvSpPr>
      <dsp:spPr>
        <a:xfrm>
          <a:off x="3419438" y="2939560"/>
          <a:ext cx="1116164" cy="1115931"/>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25000" b="-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64E6B1E-3F40-4394-8EF6-ED6962389919}">
      <dsp:nvSpPr>
        <dsp:cNvPr id="0" name=""/>
        <dsp:cNvSpPr/>
      </dsp:nvSpPr>
      <dsp:spPr>
        <a:xfrm>
          <a:off x="4621837" y="2957643"/>
          <a:ext cx="1494131" cy="10802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l" defTabSz="889000">
            <a:lnSpc>
              <a:spcPct val="90000"/>
            </a:lnSpc>
            <a:spcBef>
              <a:spcPct val="0"/>
            </a:spcBef>
            <a:spcAft>
              <a:spcPct val="10000"/>
            </a:spcAft>
            <a:buNone/>
          </a:pPr>
          <a:r>
            <a:rPr lang="en-MY" sz="2000" kern="1200" dirty="0"/>
            <a:t>SOCTRATES</a:t>
          </a:r>
        </a:p>
      </dsp:txBody>
      <dsp:txXfrm>
        <a:off x="4621837" y="2957643"/>
        <a:ext cx="1494131" cy="1080240"/>
      </dsp:txXfrm>
    </dsp:sp>
    <dsp:sp modelId="{9B46CFE8-78B1-480C-8A24-1070EDCBC2B9}">
      <dsp:nvSpPr>
        <dsp:cNvPr id="0" name=""/>
        <dsp:cNvSpPr/>
      </dsp:nvSpPr>
      <dsp:spPr>
        <a:xfrm>
          <a:off x="2599286" y="4015041"/>
          <a:ext cx="1116164" cy="1115931"/>
        </a:xfrm>
        <a:prstGeom prst="ellipse">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t="-13000" b="-1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348399B-5782-445A-9507-B4F7C2B8082E}">
      <dsp:nvSpPr>
        <dsp:cNvPr id="0" name=""/>
        <dsp:cNvSpPr/>
      </dsp:nvSpPr>
      <dsp:spPr>
        <a:xfrm>
          <a:off x="3800463" y="4037884"/>
          <a:ext cx="1494131" cy="10802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l" defTabSz="889000">
            <a:lnSpc>
              <a:spcPct val="90000"/>
            </a:lnSpc>
            <a:spcBef>
              <a:spcPct val="0"/>
            </a:spcBef>
            <a:spcAft>
              <a:spcPct val="10000"/>
            </a:spcAft>
            <a:buNone/>
          </a:pPr>
          <a:r>
            <a:rPr lang="en-MY" sz="2000" kern="1200" dirty="0"/>
            <a:t>ARISTOTLE</a:t>
          </a:r>
        </a:p>
      </dsp:txBody>
      <dsp:txXfrm>
        <a:off x="3800463" y="4037884"/>
        <a:ext cx="1494131" cy="1080240"/>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093643-5CA5-41F2-AE9C-7B1096EB83FA}">
      <dsp:nvSpPr>
        <dsp:cNvPr id="0" name=""/>
        <dsp:cNvSpPr/>
      </dsp:nvSpPr>
      <dsp:spPr>
        <a:xfrm>
          <a:off x="2754092" y="3953"/>
          <a:ext cx="1343755" cy="1343733"/>
        </a:xfrm>
        <a:prstGeom prst="donut">
          <a:avLst>
            <a:gd name="adj" fmla="val 110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17FE09D-AE9C-4A33-8B23-106627CBF45B}">
      <dsp:nvSpPr>
        <dsp:cNvPr id="0" name=""/>
        <dsp:cNvSpPr/>
      </dsp:nvSpPr>
      <dsp:spPr>
        <a:xfrm>
          <a:off x="1444030" y="50982"/>
          <a:ext cx="1652541" cy="1249652"/>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16000" b="-16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BF37F1C-A7C8-42A1-AE58-A6E120097421}">
      <dsp:nvSpPr>
        <dsp:cNvPr id="0" name=""/>
        <dsp:cNvSpPr/>
      </dsp:nvSpPr>
      <dsp:spPr>
        <a:xfrm>
          <a:off x="2901945" y="151803"/>
          <a:ext cx="1048049" cy="1048033"/>
        </a:xfrm>
        <a:prstGeom prst="ellipse">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r>
            <a:rPr lang="en-MY" sz="1100" kern="1200" dirty="0"/>
            <a:t>CONFUCIUS</a:t>
          </a:r>
        </a:p>
      </dsp:txBody>
      <dsp:txXfrm>
        <a:off x="3055428" y="305284"/>
        <a:ext cx="741083" cy="741071"/>
      </dsp:txXfrm>
    </dsp:sp>
    <dsp:sp modelId="{FE86CA63-920A-4FA6-9D17-D4B0802F199A}">
      <dsp:nvSpPr>
        <dsp:cNvPr id="0" name=""/>
        <dsp:cNvSpPr/>
      </dsp:nvSpPr>
      <dsp:spPr>
        <a:xfrm>
          <a:off x="3292387" y="1548060"/>
          <a:ext cx="267165" cy="267165"/>
        </a:xfrm>
        <a:prstGeom prst="flowChartConnector">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06D0D98-6391-47A7-8392-9498F51BC8CD}">
      <dsp:nvSpPr>
        <dsp:cNvPr id="0" name=""/>
        <dsp:cNvSpPr/>
      </dsp:nvSpPr>
      <dsp:spPr>
        <a:xfrm>
          <a:off x="2754092" y="2015600"/>
          <a:ext cx="1343755" cy="1343733"/>
        </a:xfrm>
        <a:prstGeom prst="donut">
          <a:avLst>
            <a:gd name="adj" fmla="val 110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9824A8D-AD29-4F36-8FFC-A52F022E1DCE}">
      <dsp:nvSpPr>
        <dsp:cNvPr id="0" name=""/>
        <dsp:cNvSpPr/>
      </dsp:nvSpPr>
      <dsp:spPr>
        <a:xfrm>
          <a:off x="3755368" y="2062630"/>
          <a:ext cx="1652541" cy="1249652"/>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16000" b="-16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68F7FD4-1275-4496-A86D-89A68B120E07}">
      <dsp:nvSpPr>
        <dsp:cNvPr id="0" name=""/>
        <dsp:cNvSpPr/>
      </dsp:nvSpPr>
      <dsp:spPr>
        <a:xfrm>
          <a:off x="2901945" y="2163450"/>
          <a:ext cx="1048049" cy="1048033"/>
        </a:xfrm>
        <a:prstGeom prst="ellipse">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r>
            <a:rPr lang="en-MY" sz="1100" kern="1200" dirty="0"/>
            <a:t>LAO TZU</a:t>
          </a:r>
        </a:p>
      </dsp:txBody>
      <dsp:txXfrm>
        <a:off x="3055428" y="2316931"/>
        <a:ext cx="741083" cy="741071"/>
      </dsp:txXfrm>
    </dsp:sp>
    <dsp:sp modelId="{F797B512-D694-4750-B771-A90AD3E9C04D}">
      <dsp:nvSpPr>
        <dsp:cNvPr id="0" name=""/>
        <dsp:cNvSpPr/>
      </dsp:nvSpPr>
      <dsp:spPr>
        <a:xfrm>
          <a:off x="3292387" y="3559708"/>
          <a:ext cx="267165" cy="267165"/>
        </a:xfrm>
        <a:prstGeom prst="flowChartConnector">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A962D7B-A05C-47BA-9606-A3F7F0BA07C1}">
      <dsp:nvSpPr>
        <dsp:cNvPr id="0" name=""/>
        <dsp:cNvSpPr/>
      </dsp:nvSpPr>
      <dsp:spPr>
        <a:xfrm>
          <a:off x="2754092" y="4027248"/>
          <a:ext cx="1343755" cy="1343733"/>
        </a:xfrm>
        <a:prstGeom prst="donut">
          <a:avLst>
            <a:gd name="adj" fmla="val 110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AEC7476-18E2-4134-B787-848847CE8D97}">
      <dsp:nvSpPr>
        <dsp:cNvPr id="0" name=""/>
        <dsp:cNvSpPr/>
      </dsp:nvSpPr>
      <dsp:spPr>
        <a:xfrm>
          <a:off x="1444030" y="4074278"/>
          <a:ext cx="1652541" cy="1249652"/>
        </a:xfrm>
        <a:prstGeom prst="rect">
          <a:avLst/>
        </a:prstGeom>
        <a:blipFill dpi="0" rotWithShape="1">
          <a:blip xmlns:r="http://schemas.openxmlformats.org/officeDocument/2006/relationships" r:embed="rId3">
            <a:extLst>
              <a:ext uri="{28A0092B-C50C-407E-A947-70E740481C1C}">
                <a14:useLocalDpi xmlns:a14="http://schemas.microsoft.com/office/drawing/2010/main" val="0"/>
              </a:ext>
            </a:extLst>
          </a:blip>
          <a:srcRect/>
          <a:stretch>
            <a:fillRect l="-508" t="-19476" r="508" b="-74524"/>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12FBA8F-1090-423E-9719-FB76A0E92E47}">
      <dsp:nvSpPr>
        <dsp:cNvPr id="0" name=""/>
        <dsp:cNvSpPr/>
      </dsp:nvSpPr>
      <dsp:spPr>
        <a:xfrm>
          <a:off x="2901945" y="4175098"/>
          <a:ext cx="1048049" cy="1048033"/>
        </a:xfrm>
        <a:prstGeom prst="ellipse">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r>
            <a:rPr lang="en-MY" sz="1100" kern="1200" dirty="0"/>
            <a:t>MO TZU</a:t>
          </a:r>
        </a:p>
      </dsp:txBody>
      <dsp:txXfrm>
        <a:off x="3055428" y="4328579"/>
        <a:ext cx="741083" cy="741071"/>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4B20E1-2D31-459B-A0E0-AE3FA65171E6}">
      <dsp:nvSpPr>
        <dsp:cNvPr id="0" name=""/>
        <dsp:cNvSpPr/>
      </dsp:nvSpPr>
      <dsp:spPr>
        <a:xfrm>
          <a:off x="1482525" y="2565789"/>
          <a:ext cx="1722761" cy="1479042"/>
        </a:xfrm>
        <a:prstGeom prst="hexagon">
          <a:avLst>
            <a:gd name="adj" fmla="val 25000"/>
            <a:gd name="vf" fmla="val 11547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9050" rIns="0" bIns="19050" numCol="1" spcCol="1270" anchor="ctr" anchorCtr="0">
          <a:noAutofit/>
        </a:bodyPr>
        <a:lstStyle/>
        <a:p>
          <a:pPr marL="0" lvl="0" indent="0" algn="ctr" defTabSz="666750">
            <a:lnSpc>
              <a:spcPct val="90000"/>
            </a:lnSpc>
            <a:spcBef>
              <a:spcPct val="0"/>
            </a:spcBef>
            <a:spcAft>
              <a:spcPct val="35000"/>
            </a:spcAft>
            <a:buNone/>
          </a:pPr>
          <a:r>
            <a:rPr lang="en-MY" sz="1500" kern="1200" dirty="0"/>
            <a:t>THALES</a:t>
          </a:r>
        </a:p>
      </dsp:txBody>
      <dsp:txXfrm>
        <a:off x="1749342" y="2794859"/>
        <a:ext cx="1189127" cy="1020902"/>
      </dsp:txXfrm>
    </dsp:sp>
    <dsp:sp modelId="{AAEA6A63-8681-4160-9B40-9F0241F84698}">
      <dsp:nvSpPr>
        <dsp:cNvPr id="0" name=""/>
        <dsp:cNvSpPr/>
      </dsp:nvSpPr>
      <dsp:spPr>
        <a:xfrm>
          <a:off x="1523630" y="3227166"/>
          <a:ext cx="200958" cy="173217"/>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FDDEB3C-4072-4780-A4F7-C469DB826369}">
      <dsp:nvSpPr>
        <dsp:cNvPr id="0" name=""/>
        <dsp:cNvSpPr/>
      </dsp:nvSpPr>
      <dsp:spPr>
        <a:xfrm>
          <a:off x="0" y="1748123"/>
          <a:ext cx="1722761" cy="1479042"/>
        </a:xfrm>
        <a:prstGeom prst="hexagon">
          <a:avLst>
            <a:gd name="adj" fmla="val 25000"/>
            <a:gd name="vf" fmla="val 11547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26000" b="-26000"/>
          </a:stretch>
        </a:blip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8437E8E-FE9A-4C72-A34B-9CBEB109EB11}">
      <dsp:nvSpPr>
        <dsp:cNvPr id="0" name=""/>
        <dsp:cNvSpPr/>
      </dsp:nvSpPr>
      <dsp:spPr>
        <a:xfrm>
          <a:off x="1180174" y="3030721"/>
          <a:ext cx="200958" cy="173217"/>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A6D83D2-6137-4660-BC6A-396E16D88F9E}">
      <dsp:nvSpPr>
        <dsp:cNvPr id="0" name=""/>
        <dsp:cNvSpPr/>
      </dsp:nvSpPr>
      <dsp:spPr>
        <a:xfrm>
          <a:off x="2965050" y="1743399"/>
          <a:ext cx="1722761" cy="1479042"/>
        </a:xfrm>
        <a:prstGeom prst="hexagon">
          <a:avLst>
            <a:gd name="adj" fmla="val 25000"/>
            <a:gd name="vf" fmla="val 11547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9050" rIns="0" bIns="19050" numCol="1" spcCol="1270" anchor="ctr" anchorCtr="0">
          <a:noAutofit/>
        </a:bodyPr>
        <a:lstStyle/>
        <a:p>
          <a:pPr marL="0" lvl="0" indent="0" algn="ctr" defTabSz="666750">
            <a:lnSpc>
              <a:spcPct val="90000"/>
            </a:lnSpc>
            <a:spcBef>
              <a:spcPct val="0"/>
            </a:spcBef>
            <a:spcAft>
              <a:spcPct val="35000"/>
            </a:spcAft>
            <a:buNone/>
          </a:pPr>
          <a:r>
            <a:rPr lang="en-MY" sz="1500" kern="1200" dirty="0"/>
            <a:t>ARCHIMEDES</a:t>
          </a:r>
        </a:p>
      </dsp:txBody>
      <dsp:txXfrm>
        <a:off x="3231867" y="1972469"/>
        <a:ext cx="1189127" cy="1020902"/>
      </dsp:txXfrm>
    </dsp:sp>
    <dsp:sp modelId="{5DF2BCFA-9D9A-4046-98B7-049525A576EE}">
      <dsp:nvSpPr>
        <dsp:cNvPr id="0" name=""/>
        <dsp:cNvSpPr/>
      </dsp:nvSpPr>
      <dsp:spPr>
        <a:xfrm>
          <a:off x="4150705" y="3022848"/>
          <a:ext cx="200958" cy="173217"/>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9208D24-1C32-4F82-B71B-B746A1899359}">
      <dsp:nvSpPr>
        <dsp:cNvPr id="0" name=""/>
        <dsp:cNvSpPr/>
      </dsp:nvSpPr>
      <dsp:spPr>
        <a:xfrm>
          <a:off x="4446662" y="2562640"/>
          <a:ext cx="1722761" cy="1479042"/>
        </a:xfrm>
        <a:prstGeom prst="hexagon">
          <a:avLst>
            <a:gd name="adj" fmla="val 25000"/>
            <a:gd name="vf" fmla="val 11547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36000" b="-36000"/>
          </a:stretch>
        </a:blip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5F0EA29-E073-4E15-85D5-9BCAF60D0392}">
      <dsp:nvSpPr>
        <dsp:cNvPr id="0" name=""/>
        <dsp:cNvSpPr/>
      </dsp:nvSpPr>
      <dsp:spPr>
        <a:xfrm>
          <a:off x="4488681" y="3220867"/>
          <a:ext cx="200958" cy="173217"/>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4492805-7B72-471C-99AA-D5D2887707A0}">
      <dsp:nvSpPr>
        <dsp:cNvPr id="0" name=""/>
        <dsp:cNvSpPr/>
      </dsp:nvSpPr>
      <dsp:spPr>
        <a:xfrm>
          <a:off x="1482525" y="930457"/>
          <a:ext cx="1722761" cy="1479042"/>
        </a:xfrm>
        <a:prstGeom prst="hexagon">
          <a:avLst>
            <a:gd name="adj" fmla="val 25000"/>
            <a:gd name="vf" fmla="val 11547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9050" rIns="0" bIns="19050" numCol="1" spcCol="1270" anchor="ctr" anchorCtr="0">
          <a:noAutofit/>
        </a:bodyPr>
        <a:lstStyle/>
        <a:p>
          <a:pPr marL="0" lvl="0" indent="0" algn="ctr" defTabSz="666750">
            <a:lnSpc>
              <a:spcPct val="90000"/>
            </a:lnSpc>
            <a:spcBef>
              <a:spcPct val="0"/>
            </a:spcBef>
            <a:spcAft>
              <a:spcPct val="35000"/>
            </a:spcAft>
            <a:buNone/>
          </a:pPr>
          <a:r>
            <a:rPr lang="en-MY" sz="1500" kern="1200" dirty="0"/>
            <a:t>PYTHAGORAS</a:t>
          </a:r>
        </a:p>
      </dsp:txBody>
      <dsp:txXfrm>
        <a:off x="1749342" y="1159527"/>
        <a:ext cx="1189127" cy="1020902"/>
      </dsp:txXfrm>
    </dsp:sp>
    <dsp:sp modelId="{1E8C0B2E-0C2E-4F10-83B4-1B8EE35FE679}">
      <dsp:nvSpPr>
        <dsp:cNvPr id="0" name=""/>
        <dsp:cNvSpPr/>
      </dsp:nvSpPr>
      <dsp:spPr>
        <a:xfrm>
          <a:off x="2662699" y="958408"/>
          <a:ext cx="200958" cy="173217"/>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E732737-F454-4CCB-8575-69B214ADC645}">
      <dsp:nvSpPr>
        <dsp:cNvPr id="0" name=""/>
        <dsp:cNvSpPr/>
      </dsp:nvSpPr>
      <dsp:spPr>
        <a:xfrm>
          <a:off x="2965050" y="108067"/>
          <a:ext cx="1722761" cy="1479042"/>
        </a:xfrm>
        <a:prstGeom prst="hexagon">
          <a:avLst>
            <a:gd name="adj" fmla="val 25000"/>
            <a:gd name="vf" fmla="val 11547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13000" b="-13000"/>
          </a:stretch>
        </a:blip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1EE4677-64BC-45A8-994E-4D5BA49C4D57}">
      <dsp:nvSpPr>
        <dsp:cNvPr id="0" name=""/>
        <dsp:cNvSpPr/>
      </dsp:nvSpPr>
      <dsp:spPr>
        <a:xfrm>
          <a:off x="3013463" y="763538"/>
          <a:ext cx="200958" cy="173217"/>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61113E2-5485-4D4A-9CD8-75EFA26989CF}">
      <dsp:nvSpPr>
        <dsp:cNvPr id="0" name=""/>
        <dsp:cNvSpPr/>
      </dsp:nvSpPr>
      <dsp:spPr>
        <a:xfrm>
          <a:off x="4446662" y="927308"/>
          <a:ext cx="1722761" cy="1479042"/>
        </a:xfrm>
        <a:prstGeom prst="hexagon">
          <a:avLst>
            <a:gd name="adj" fmla="val 25000"/>
            <a:gd name="vf" fmla="val 11547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9050" rIns="0" bIns="19050" numCol="1" spcCol="1270" anchor="ctr" anchorCtr="0">
          <a:noAutofit/>
        </a:bodyPr>
        <a:lstStyle/>
        <a:p>
          <a:pPr marL="0" lvl="0" indent="0" algn="ctr" defTabSz="666750">
            <a:lnSpc>
              <a:spcPct val="90000"/>
            </a:lnSpc>
            <a:spcBef>
              <a:spcPct val="0"/>
            </a:spcBef>
            <a:spcAft>
              <a:spcPct val="35000"/>
            </a:spcAft>
            <a:buNone/>
          </a:pPr>
          <a:r>
            <a:rPr lang="en-MY" sz="1500" kern="1200" dirty="0"/>
            <a:t>BOETHIUS</a:t>
          </a:r>
        </a:p>
      </dsp:txBody>
      <dsp:txXfrm>
        <a:off x="4713479" y="1156378"/>
        <a:ext cx="1189127" cy="1020902"/>
      </dsp:txXfrm>
    </dsp:sp>
    <dsp:sp modelId="{8A24E815-BD66-40D2-BCC7-3128AF2A5981}">
      <dsp:nvSpPr>
        <dsp:cNvPr id="0" name=""/>
        <dsp:cNvSpPr/>
      </dsp:nvSpPr>
      <dsp:spPr>
        <a:xfrm>
          <a:off x="5937408" y="1582779"/>
          <a:ext cx="200958" cy="173217"/>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64895FB-49FA-47A7-9E8E-5B367E9B0216}">
      <dsp:nvSpPr>
        <dsp:cNvPr id="0" name=""/>
        <dsp:cNvSpPr/>
      </dsp:nvSpPr>
      <dsp:spPr>
        <a:xfrm>
          <a:off x="5929187" y="1758753"/>
          <a:ext cx="1722761" cy="1479042"/>
        </a:xfrm>
        <a:prstGeom prst="hexagon">
          <a:avLst>
            <a:gd name="adj" fmla="val 25000"/>
            <a:gd name="vf" fmla="val 115470"/>
          </a:avLst>
        </a:prstGeom>
        <a:blipFill dpi="0" rotWithShape="1">
          <a:blip xmlns:r="http://schemas.openxmlformats.org/officeDocument/2006/relationships" r:embed="rId4">
            <a:extLst>
              <a:ext uri="{28A0092B-C50C-407E-A947-70E740481C1C}">
                <a14:useLocalDpi xmlns:a14="http://schemas.microsoft.com/office/drawing/2010/main" val="0"/>
              </a:ext>
            </a:extLst>
          </a:blip>
          <a:srcRect/>
          <a:stretch>
            <a:fillRect l="487" t="-4955" r="-487" b="-31045"/>
          </a:stretch>
        </a:blip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51AF6F2-4C7F-4CB0-9593-22F6A324F9F0}">
      <dsp:nvSpPr>
        <dsp:cNvPr id="0" name=""/>
        <dsp:cNvSpPr/>
      </dsp:nvSpPr>
      <dsp:spPr>
        <a:xfrm>
          <a:off x="6265336" y="1785523"/>
          <a:ext cx="200958" cy="173217"/>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BEAACAC-1D16-46C7-82CE-003B507EC4CD}">
      <dsp:nvSpPr>
        <dsp:cNvPr id="0" name=""/>
        <dsp:cNvSpPr/>
      </dsp:nvSpPr>
      <dsp:spPr>
        <a:xfrm>
          <a:off x="5929187" y="123814"/>
          <a:ext cx="1722761" cy="1479042"/>
        </a:xfrm>
        <a:prstGeom prst="hexagon">
          <a:avLst>
            <a:gd name="adj" fmla="val 25000"/>
            <a:gd name="vf" fmla="val 11547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9050" rIns="0" bIns="19050" numCol="1" spcCol="1270" anchor="ctr" anchorCtr="0">
          <a:noAutofit/>
        </a:bodyPr>
        <a:lstStyle/>
        <a:p>
          <a:pPr marL="0" lvl="0" indent="0" algn="ctr" defTabSz="666750">
            <a:lnSpc>
              <a:spcPct val="90000"/>
            </a:lnSpc>
            <a:spcBef>
              <a:spcPct val="0"/>
            </a:spcBef>
            <a:spcAft>
              <a:spcPct val="35000"/>
            </a:spcAft>
            <a:buNone/>
          </a:pPr>
          <a:r>
            <a:rPr lang="en-MY" sz="1500" kern="1200" dirty="0"/>
            <a:t>IBN RUSYD</a:t>
          </a:r>
        </a:p>
      </dsp:txBody>
      <dsp:txXfrm>
        <a:off x="6196004" y="352884"/>
        <a:ext cx="1189127" cy="1020902"/>
      </dsp:txXfrm>
    </dsp:sp>
    <dsp:sp modelId="{04526C9A-3124-45F7-8B6E-DC8E24F9F932}">
      <dsp:nvSpPr>
        <dsp:cNvPr id="0" name=""/>
        <dsp:cNvSpPr/>
      </dsp:nvSpPr>
      <dsp:spPr>
        <a:xfrm>
          <a:off x="7419934" y="786765"/>
          <a:ext cx="200958" cy="173217"/>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FFE26C5-9CF8-4D63-AD25-576A3092114B}">
      <dsp:nvSpPr>
        <dsp:cNvPr id="0" name=""/>
        <dsp:cNvSpPr/>
      </dsp:nvSpPr>
      <dsp:spPr>
        <a:xfrm>
          <a:off x="7411713" y="948960"/>
          <a:ext cx="1722761" cy="1479042"/>
        </a:xfrm>
        <a:prstGeom prst="hexagon">
          <a:avLst>
            <a:gd name="adj" fmla="val 25000"/>
            <a:gd name="vf" fmla="val 115470"/>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l="-31000" r="-31000"/>
          </a:stretch>
        </a:blip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BAC40DB-3CD0-4ABF-830F-4EC474137074}">
      <dsp:nvSpPr>
        <dsp:cNvPr id="0" name=""/>
        <dsp:cNvSpPr/>
      </dsp:nvSpPr>
      <dsp:spPr>
        <a:xfrm>
          <a:off x="7755169" y="982029"/>
          <a:ext cx="200958" cy="173217"/>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03E871-D10E-445E-A197-144EDEAAF33C}">
      <dsp:nvSpPr>
        <dsp:cNvPr id="0" name=""/>
        <dsp:cNvSpPr/>
      </dsp:nvSpPr>
      <dsp:spPr>
        <a:xfrm>
          <a:off x="2082" y="214945"/>
          <a:ext cx="4343635" cy="3723009"/>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26000" b="-26000"/>
          </a:stretch>
        </a:blipFill>
        <a:ln>
          <a:noFill/>
        </a:ln>
        <a:effectLst/>
      </dsp:spPr>
      <dsp:style>
        <a:lnRef idx="0">
          <a:scrgbClr r="0" g="0" b="0"/>
        </a:lnRef>
        <a:fillRef idx="1">
          <a:scrgbClr r="0" g="0" b="0"/>
        </a:fillRef>
        <a:effectRef idx="0">
          <a:scrgbClr r="0" g="0" b="0"/>
        </a:effectRef>
        <a:fontRef idx="minor"/>
      </dsp:style>
    </dsp:sp>
    <dsp:sp modelId="{50DBB763-0E46-4538-B049-CEA1EB122844}">
      <dsp:nvSpPr>
        <dsp:cNvPr id="0" name=""/>
        <dsp:cNvSpPr/>
      </dsp:nvSpPr>
      <dsp:spPr>
        <a:xfrm>
          <a:off x="2082" y="2821051"/>
          <a:ext cx="4343635" cy="893522"/>
        </a:xfrm>
        <a:prstGeom prst="rect">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2133600">
            <a:lnSpc>
              <a:spcPct val="90000"/>
            </a:lnSpc>
            <a:spcBef>
              <a:spcPct val="0"/>
            </a:spcBef>
            <a:spcAft>
              <a:spcPct val="35000"/>
            </a:spcAft>
            <a:buNone/>
          </a:pPr>
          <a:r>
            <a:rPr lang="en-MY" sz="4800" kern="1200" dirty="0"/>
            <a:t>IBN SINA</a:t>
          </a:r>
        </a:p>
      </dsp:txBody>
      <dsp:txXfrm>
        <a:off x="2082" y="2821051"/>
        <a:ext cx="4343635" cy="893522"/>
      </dsp:txXfrm>
    </dsp:sp>
    <dsp:sp modelId="{9DBFF76C-B326-41F5-B424-2334381A9B69}">
      <dsp:nvSpPr>
        <dsp:cNvPr id="0" name=""/>
        <dsp:cNvSpPr/>
      </dsp:nvSpPr>
      <dsp:spPr>
        <a:xfrm>
          <a:off x="4788756" y="214945"/>
          <a:ext cx="4343635" cy="3723009"/>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3000" b="-3000"/>
          </a:stretch>
        </a:blipFill>
        <a:ln>
          <a:noFill/>
        </a:ln>
        <a:effectLst/>
      </dsp:spPr>
      <dsp:style>
        <a:lnRef idx="0">
          <a:scrgbClr r="0" g="0" b="0"/>
        </a:lnRef>
        <a:fillRef idx="1">
          <a:scrgbClr r="0" g="0" b="0"/>
        </a:fillRef>
        <a:effectRef idx="0">
          <a:scrgbClr r="0" g="0" b="0"/>
        </a:effectRef>
        <a:fontRef idx="minor"/>
      </dsp:style>
    </dsp:sp>
    <dsp:sp modelId="{BF1D15FC-A19E-460F-8FBE-22850201AEF5}">
      <dsp:nvSpPr>
        <dsp:cNvPr id="0" name=""/>
        <dsp:cNvSpPr/>
      </dsp:nvSpPr>
      <dsp:spPr>
        <a:xfrm>
          <a:off x="4788756" y="2821051"/>
          <a:ext cx="4343635" cy="893522"/>
        </a:xfrm>
        <a:prstGeom prst="rect">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2133600">
            <a:lnSpc>
              <a:spcPct val="90000"/>
            </a:lnSpc>
            <a:spcBef>
              <a:spcPct val="0"/>
            </a:spcBef>
            <a:spcAft>
              <a:spcPct val="35000"/>
            </a:spcAft>
            <a:buNone/>
          </a:pPr>
          <a:r>
            <a:rPr lang="en-MY" sz="4800" kern="1200" dirty="0"/>
            <a:t>HIPPOCRATES</a:t>
          </a:r>
        </a:p>
      </dsp:txBody>
      <dsp:txXfrm>
        <a:off x="4788756" y="2821051"/>
        <a:ext cx="4343635" cy="89352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EB2C12-2038-41D2-9EC6-78EE65716910}">
      <dsp:nvSpPr>
        <dsp:cNvPr id="0" name=""/>
        <dsp:cNvSpPr/>
      </dsp:nvSpPr>
      <dsp:spPr>
        <a:xfrm rot="890525">
          <a:off x="3318452" y="3229495"/>
          <a:ext cx="922381" cy="65214"/>
        </a:xfrm>
        <a:custGeom>
          <a:avLst/>
          <a:gdLst/>
          <a:ahLst/>
          <a:cxnLst/>
          <a:rect l="0" t="0" r="0" b="0"/>
          <a:pathLst>
            <a:path>
              <a:moveTo>
                <a:pt x="0" y="32607"/>
              </a:moveTo>
              <a:lnTo>
                <a:pt x="922381" y="32607"/>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3AE9E72-A1AB-4C8D-8737-3C0D16032A91}">
      <dsp:nvSpPr>
        <dsp:cNvPr id="0" name=""/>
        <dsp:cNvSpPr/>
      </dsp:nvSpPr>
      <dsp:spPr>
        <a:xfrm rot="19884718">
          <a:off x="3256782" y="1776936"/>
          <a:ext cx="1264093" cy="65214"/>
        </a:xfrm>
        <a:custGeom>
          <a:avLst/>
          <a:gdLst/>
          <a:ahLst/>
          <a:cxnLst/>
          <a:rect l="0" t="0" r="0" b="0"/>
          <a:pathLst>
            <a:path>
              <a:moveTo>
                <a:pt x="0" y="32607"/>
              </a:moveTo>
              <a:lnTo>
                <a:pt x="1264093" y="32607"/>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E37CEB2-B4AD-4C10-9DC4-4F840AA08CA7}">
      <dsp:nvSpPr>
        <dsp:cNvPr id="0" name=""/>
        <dsp:cNvSpPr/>
      </dsp:nvSpPr>
      <dsp:spPr>
        <a:xfrm>
          <a:off x="239497" y="986121"/>
          <a:ext cx="3640402" cy="3640402"/>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0B80ABA-F376-4008-BA0C-3B4EBE88B11E}">
      <dsp:nvSpPr>
        <dsp:cNvPr id="0" name=""/>
        <dsp:cNvSpPr/>
      </dsp:nvSpPr>
      <dsp:spPr>
        <a:xfrm>
          <a:off x="4319589" y="559"/>
          <a:ext cx="2037924" cy="2037924"/>
        </a:xfrm>
        <a:prstGeom prst="ellipse">
          <a:avLst/>
        </a:prstGeom>
        <a:solidFill>
          <a:schemeClr val="accent5">
            <a:hueOff val="5880013"/>
            <a:satOff val="13557"/>
            <a:lumOff val="2627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24765" rIns="24765" bIns="24765" numCol="1" spcCol="1270" anchor="ctr" anchorCtr="0">
          <a:noAutofit/>
        </a:bodyPr>
        <a:lstStyle/>
        <a:p>
          <a:pPr marL="0" lvl="0" indent="0" algn="ctr" defTabSz="1733550">
            <a:lnSpc>
              <a:spcPct val="90000"/>
            </a:lnSpc>
            <a:spcBef>
              <a:spcPct val="0"/>
            </a:spcBef>
            <a:spcAft>
              <a:spcPct val="35000"/>
            </a:spcAft>
            <a:buNone/>
          </a:pPr>
          <a:r>
            <a:rPr lang="en-MY" sz="3900" kern="1200" dirty="0"/>
            <a:t>ISLAM</a:t>
          </a:r>
        </a:p>
      </dsp:txBody>
      <dsp:txXfrm>
        <a:off x="4618036" y="299006"/>
        <a:ext cx="1441030" cy="1441030"/>
      </dsp:txXfrm>
    </dsp:sp>
    <dsp:sp modelId="{BD44474A-B951-498F-B51B-5CCD83264C0A}">
      <dsp:nvSpPr>
        <dsp:cNvPr id="0" name=""/>
        <dsp:cNvSpPr/>
      </dsp:nvSpPr>
      <dsp:spPr>
        <a:xfrm>
          <a:off x="6561306" y="559"/>
          <a:ext cx="3056887" cy="20379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171450" lvl="1" indent="-171450" algn="l" defTabSz="800100">
            <a:lnSpc>
              <a:spcPct val="90000"/>
            </a:lnSpc>
            <a:spcBef>
              <a:spcPct val="0"/>
            </a:spcBef>
            <a:spcAft>
              <a:spcPct val="15000"/>
            </a:spcAft>
            <a:buChar char="•"/>
          </a:pPr>
          <a:r>
            <a:rPr lang="en-MY" sz="1800" kern="1200" dirty="0" err="1"/>
            <a:t>pengetahuan</a:t>
          </a:r>
          <a:r>
            <a:rPr lang="en-MY" sz="1800" kern="1200" dirty="0"/>
            <a:t> dan </a:t>
          </a:r>
          <a:r>
            <a:rPr lang="en-MY" sz="1800" kern="1200" dirty="0" err="1"/>
            <a:t>kebenaran</a:t>
          </a:r>
          <a:r>
            <a:rPr lang="en-MY" sz="1800" kern="1200" dirty="0"/>
            <a:t> </a:t>
          </a:r>
          <a:r>
            <a:rPr lang="en-MY" sz="1800" kern="1200" dirty="0" err="1"/>
            <a:t>mengenai</a:t>
          </a:r>
          <a:r>
            <a:rPr lang="en-MY" sz="1800" kern="1200" dirty="0"/>
            <a:t> </a:t>
          </a:r>
          <a:r>
            <a:rPr lang="en-MY" sz="1800" kern="1200" dirty="0" err="1"/>
            <a:t>sesuatu</a:t>
          </a:r>
          <a:r>
            <a:rPr lang="en-MY" sz="1800" kern="1200" dirty="0"/>
            <a:t> </a:t>
          </a:r>
          <a:r>
            <a:rPr lang="en-MY" sz="1800" kern="1200" dirty="0" err="1"/>
            <a:t>perkara</a:t>
          </a:r>
          <a:r>
            <a:rPr lang="en-MY" sz="1800" kern="1200" dirty="0"/>
            <a:t> yang </a:t>
          </a:r>
          <a:r>
            <a:rPr lang="en-MY" sz="1800" kern="1200" dirty="0" err="1"/>
            <a:t>datang</a:t>
          </a:r>
          <a:r>
            <a:rPr lang="en-MY" sz="1800" kern="1200" dirty="0"/>
            <a:t> </a:t>
          </a:r>
          <a:r>
            <a:rPr lang="en-MY" sz="1800" kern="1200" dirty="0" err="1"/>
            <a:t>dari</a:t>
          </a:r>
          <a:r>
            <a:rPr lang="en-MY" sz="1800" kern="1200" dirty="0"/>
            <a:t> </a:t>
          </a:r>
          <a:r>
            <a:rPr lang="en-MY" sz="1800" kern="1200" dirty="0" err="1"/>
            <a:t>sumber</a:t>
          </a:r>
          <a:r>
            <a:rPr lang="en-MY" sz="1800" kern="1200" dirty="0"/>
            <a:t> </a:t>
          </a:r>
          <a:r>
            <a:rPr lang="en-MY" sz="1800" kern="1200" dirty="0" err="1"/>
            <a:t>risalah</a:t>
          </a:r>
          <a:r>
            <a:rPr lang="en-MY" sz="1800" kern="1200" dirty="0"/>
            <a:t> para </a:t>
          </a:r>
          <a:r>
            <a:rPr lang="en-MY" sz="1800" kern="1200" dirty="0" err="1"/>
            <a:t>rasul</a:t>
          </a:r>
          <a:r>
            <a:rPr lang="en-MY" sz="1800" kern="1200" dirty="0"/>
            <a:t> yang </a:t>
          </a:r>
          <a:r>
            <a:rPr lang="en-MY" sz="1800" kern="1200" dirty="0" err="1"/>
            <a:t>diturunkan</a:t>
          </a:r>
          <a:r>
            <a:rPr lang="en-MY" sz="1800" kern="1200" dirty="0"/>
            <a:t> oleh Allah S.W.T. dan </a:t>
          </a:r>
          <a:r>
            <a:rPr lang="en-MY" sz="1800" kern="1200" dirty="0" err="1"/>
            <a:t>alam</a:t>
          </a:r>
          <a:r>
            <a:rPr lang="en-MY" sz="1800" kern="1200" dirty="0"/>
            <a:t> </a:t>
          </a:r>
          <a:r>
            <a:rPr lang="en-MY" sz="1800" kern="1200" dirty="0" err="1"/>
            <a:t>ciptaanNya</a:t>
          </a:r>
          <a:r>
            <a:rPr lang="en-MY" sz="1800" kern="1200" dirty="0"/>
            <a:t> </a:t>
          </a:r>
          <a:r>
            <a:rPr lang="en-MY" sz="1800" kern="1200" dirty="0" err="1"/>
            <a:t>termasuk</a:t>
          </a:r>
          <a:r>
            <a:rPr lang="en-MY" sz="1800" kern="1200" dirty="0"/>
            <a:t> yang </a:t>
          </a:r>
          <a:r>
            <a:rPr lang="en-MY" sz="1800" kern="1200" dirty="0" err="1"/>
            <a:t>zahir</a:t>
          </a:r>
          <a:r>
            <a:rPr lang="en-MY" sz="1800" kern="1200" dirty="0"/>
            <a:t> dan yang </a:t>
          </a:r>
          <a:r>
            <a:rPr lang="en-MY" sz="1800" kern="1200" dirty="0" err="1"/>
            <a:t>batin</a:t>
          </a:r>
          <a:endParaRPr lang="en-MY" sz="1800" kern="1200" dirty="0"/>
        </a:p>
      </dsp:txBody>
      <dsp:txXfrm>
        <a:off x="6561306" y="559"/>
        <a:ext cx="3056887" cy="2037924"/>
      </dsp:txXfrm>
    </dsp:sp>
    <dsp:sp modelId="{037EE04B-F5A6-44CA-A2F6-3B42346FDA49}">
      <dsp:nvSpPr>
        <dsp:cNvPr id="0" name=""/>
        <dsp:cNvSpPr/>
      </dsp:nvSpPr>
      <dsp:spPr>
        <a:xfrm>
          <a:off x="4189007" y="2567872"/>
          <a:ext cx="2184241" cy="2184241"/>
        </a:xfrm>
        <a:prstGeom prst="ellipse">
          <a:avLst/>
        </a:prstGeom>
        <a:solidFill>
          <a:schemeClr val="accent5">
            <a:hueOff val="11760027"/>
            <a:satOff val="27114"/>
            <a:lumOff val="5255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24765" rIns="24765" bIns="24765" numCol="1" spcCol="1270" anchor="ctr" anchorCtr="0">
          <a:noAutofit/>
        </a:bodyPr>
        <a:lstStyle/>
        <a:p>
          <a:pPr marL="0" lvl="0" indent="0" algn="ctr" defTabSz="1733550">
            <a:lnSpc>
              <a:spcPct val="90000"/>
            </a:lnSpc>
            <a:spcBef>
              <a:spcPct val="0"/>
            </a:spcBef>
            <a:spcAft>
              <a:spcPct val="35000"/>
            </a:spcAft>
            <a:buNone/>
          </a:pPr>
          <a:r>
            <a:rPr lang="en-MY" sz="3900" kern="1200" dirty="0"/>
            <a:t>BARAT</a:t>
          </a:r>
        </a:p>
      </dsp:txBody>
      <dsp:txXfrm>
        <a:off x="4508882" y="2887747"/>
        <a:ext cx="1544491" cy="1544491"/>
      </dsp:txXfrm>
    </dsp:sp>
    <dsp:sp modelId="{9C667C5B-138A-4FC1-8187-09B4C1986D28}">
      <dsp:nvSpPr>
        <dsp:cNvPr id="0" name=""/>
        <dsp:cNvSpPr/>
      </dsp:nvSpPr>
      <dsp:spPr>
        <a:xfrm>
          <a:off x="6591673" y="2567872"/>
          <a:ext cx="3276362" cy="21842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171450" lvl="1" indent="-171450" algn="l" defTabSz="800100">
            <a:lnSpc>
              <a:spcPct val="90000"/>
            </a:lnSpc>
            <a:spcBef>
              <a:spcPct val="0"/>
            </a:spcBef>
            <a:spcAft>
              <a:spcPct val="15000"/>
            </a:spcAft>
            <a:buChar char="•"/>
          </a:pPr>
          <a:r>
            <a:rPr lang="en-MY" sz="1800" kern="1200" dirty="0" err="1"/>
            <a:t>pengetahuan</a:t>
          </a:r>
          <a:r>
            <a:rPr lang="en-MY" sz="1800" kern="1200" dirty="0"/>
            <a:t> yang </a:t>
          </a:r>
          <a:r>
            <a:rPr lang="en-MY" sz="1800" kern="1200" dirty="0" err="1"/>
            <a:t>boleh</a:t>
          </a:r>
          <a:r>
            <a:rPr lang="en-MY" sz="1800" kern="1200" dirty="0"/>
            <a:t> </a:t>
          </a:r>
          <a:r>
            <a:rPr lang="en-MY" sz="1800" kern="1200" dirty="0" err="1"/>
            <a:t>didapati</a:t>
          </a:r>
          <a:r>
            <a:rPr lang="en-MY" sz="1800" kern="1200" dirty="0"/>
            <a:t> </a:t>
          </a:r>
          <a:r>
            <a:rPr lang="en-MY" sz="1800" kern="1200" dirty="0" err="1"/>
            <a:t>melalui</a:t>
          </a:r>
          <a:r>
            <a:rPr lang="en-MY" sz="1800" kern="1200" dirty="0"/>
            <a:t> </a:t>
          </a:r>
          <a:r>
            <a:rPr lang="en-MY" sz="1800" kern="1200" dirty="0" err="1"/>
            <a:t>pengalaman</a:t>
          </a:r>
          <a:r>
            <a:rPr lang="en-MY" sz="1800" kern="1200" dirty="0"/>
            <a:t>, </a:t>
          </a:r>
          <a:r>
            <a:rPr lang="en-MY" sz="1800" kern="1200" dirty="0" err="1"/>
            <a:t>dapatan</a:t>
          </a:r>
          <a:r>
            <a:rPr lang="en-MY" sz="1800" kern="1200" dirty="0"/>
            <a:t> </a:t>
          </a:r>
          <a:r>
            <a:rPr lang="en-MY" sz="1800" kern="1200" dirty="0" err="1"/>
            <a:t>informasi</a:t>
          </a:r>
          <a:r>
            <a:rPr lang="en-MY" sz="1800" kern="1200" dirty="0"/>
            <a:t> </a:t>
          </a:r>
          <a:r>
            <a:rPr lang="en-MY" sz="1800" kern="1200" dirty="0" err="1"/>
            <a:t>secara</a:t>
          </a:r>
          <a:r>
            <a:rPr lang="en-MY" sz="1800" kern="1200" dirty="0"/>
            <a:t> </a:t>
          </a:r>
          <a:r>
            <a:rPr lang="en-MY" sz="1800" kern="1200" dirty="0" err="1"/>
            <a:t>hasil</a:t>
          </a:r>
          <a:r>
            <a:rPr lang="en-MY" sz="1800" kern="1200" dirty="0"/>
            <a:t> </a:t>
          </a:r>
          <a:r>
            <a:rPr lang="en-MY" sz="1800" kern="1200" dirty="0" err="1"/>
            <a:t>dapatan</a:t>
          </a:r>
          <a:r>
            <a:rPr lang="en-MY" sz="1800" kern="1200" dirty="0"/>
            <a:t> </a:t>
          </a:r>
          <a:r>
            <a:rPr lang="en-MY" sz="1800" kern="1200" dirty="0" err="1"/>
            <a:t>empirik</a:t>
          </a:r>
          <a:r>
            <a:rPr lang="en-MY" sz="1800" kern="1200" dirty="0"/>
            <a:t> </a:t>
          </a:r>
          <a:r>
            <a:rPr lang="en-MY" sz="1800" kern="1200" dirty="0" err="1"/>
            <a:t>serta</a:t>
          </a:r>
          <a:r>
            <a:rPr lang="en-MY" sz="1800" kern="1200" dirty="0"/>
            <a:t> </a:t>
          </a:r>
          <a:r>
            <a:rPr lang="en-MY" sz="1800" kern="1200" dirty="0" err="1"/>
            <a:t>bagaimana</a:t>
          </a:r>
          <a:r>
            <a:rPr lang="en-MY" sz="1800" kern="1200" dirty="0"/>
            <a:t> </a:t>
          </a:r>
          <a:r>
            <a:rPr lang="en-MY" sz="1800" kern="1200" dirty="0" err="1"/>
            <a:t>manusia</a:t>
          </a:r>
          <a:r>
            <a:rPr lang="en-MY" sz="1800" kern="1200" dirty="0"/>
            <a:t> </a:t>
          </a:r>
          <a:r>
            <a:rPr lang="en-MY" sz="1800" kern="1200" dirty="0" err="1"/>
            <a:t>mendapat</a:t>
          </a:r>
          <a:r>
            <a:rPr lang="en-MY" sz="1800" kern="1200" dirty="0"/>
            <a:t> idea </a:t>
          </a:r>
          <a:r>
            <a:rPr lang="en-MY" sz="1800" kern="1200" dirty="0" err="1"/>
            <a:t>menggunakan</a:t>
          </a:r>
          <a:r>
            <a:rPr lang="en-MY" sz="1800" kern="1200" dirty="0"/>
            <a:t> </a:t>
          </a:r>
          <a:r>
            <a:rPr lang="en-MY" sz="1800" kern="1200" dirty="0" err="1"/>
            <a:t>kaedah</a:t>
          </a:r>
          <a:r>
            <a:rPr lang="en-MY" sz="1800" kern="1200" dirty="0"/>
            <a:t> </a:t>
          </a:r>
          <a:r>
            <a:rPr lang="en-MY" sz="1800" kern="1200" dirty="0" err="1"/>
            <a:t>tertentu</a:t>
          </a:r>
          <a:endParaRPr lang="en-MY" sz="1800" kern="1200" dirty="0"/>
        </a:p>
        <a:p>
          <a:pPr marL="171450" lvl="1" indent="-171450" algn="l" defTabSz="800100">
            <a:lnSpc>
              <a:spcPct val="90000"/>
            </a:lnSpc>
            <a:spcBef>
              <a:spcPct val="0"/>
            </a:spcBef>
            <a:spcAft>
              <a:spcPct val="15000"/>
            </a:spcAft>
            <a:buChar char="•"/>
          </a:pPr>
          <a:r>
            <a:rPr lang="en-MY" sz="1800" kern="1200" dirty="0" err="1"/>
            <a:t>menolak</a:t>
          </a:r>
          <a:r>
            <a:rPr lang="en-MY" sz="1800" kern="1200" dirty="0"/>
            <a:t> </a:t>
          </a:r>
          <a:r>
            <a:rPr lang="en-MY" sz="1800" kern="1200" dirty="0" err="1"/>
            <a:t>perkara-perkara</a:t>
          </a:r>
          <a:r>
            <a:rPr lang="en-MY" sz="1800" kern="1200" dirty="0"/>
            <a:t> </a:t>
          </a:r>
          <a:r>
            <a:rPr lang="en-MY" sz="1800" kern="1200" dirty="0" err="1"/>
            <a:t>ghaib</a:t>
          </a:r>
          <a:r>
            <a:rPr lang="en-MY" sz="1800" kern="1200" dirty="0"/>
            <a:t> </a:t>
          </a:r>
        </a:p>
      </dsp:txBody>
      <dsp:txXfrm>
        <a:off x="6591673" y="2567872"/>
        <a:ext cx="3276362" cy="218424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17C96C-0266-4DFF-8EA4-126846917ED8}">
      <dsp:nvSpPr>
        <dsp:cNvPr id="0" name=""/>
        <dsp:cNvSpPr/>
      </dsp:nvSpPr>
      <dsp:spPr>
        <a:xfrm>
          <a:off x="1379809" y="0"/>
          <a:ext cx="2882770" cy="2306216"/>
        </a:xfrm>
        <a:prstGeom prst="rect">
          <a:avLst/>
        </a:prstGeom>
        <a:blipFill rotWithShape="1">
          <a:blip xmlns:r="http://schemas.openxmlformats.org/officeDocument/2006/relationships" r:embed="rId1"/>
          <a:srcRect/>
          <a:stretch>
            <a:fillRect t="-12000" b="-1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6086B44-FB1C-46F8-8384-41151A6656AD}">
      <dsp:nvSpPr>
        <dsp:cNvPr id="0" name=""/>
        <dsp:cNvSpPr/>
      </dsp:nvSpPr>
      <dsp:spPr>
        <a:xfrm>
          <a:off x="1580046" y="2301217"/>
          <a:ext cx="2565665" cy="807175"/>
        </a:xfrm>
        <a:prstGeom prst="wedgeRectCallout">
          <a:avLst>
            <a:gd name="adj1" fmla="val 20250"/>
            <a:gd name="adj2" fmla="val -607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MY" sz="2300" kern="1200" dirty="0" err="1"/>
            <a:t>Ibnu</a:t>
          </a:r>
          <a:r>
            <a:rPr lang="en-MY" sz="2300" kern="1200" dirty="0"/>
            <a:t> Khaldun</a:t>
          </a:r>
        </a:p>
      </dsp:txBody>
      <dsp:txXfrm>
        <a:off x="1580046" y="2301217"/>
        <a:ext cx="2565665" cy="807175"/>
      </dsp:txXfrm>
    </dsp:sp>
    <dsp:sp modelId="{13DEBF04-BD8F-4379-8572-562DEC4BAA8A}">
      <dsp:nvSpPr>
        <dsp:cNvPr id="0" name=""/>
        <dsp:cNvSpPr/>
      </dsp:nvSpPr>
      <dsp:spPr>
        <a:xfrm>
          <a:off x="4610098" y="0"/>
          <a:ext cx="2882770" cy="2306216"/>
        </a:xfrm>
        <a:prstGeom prst="rect">
          <a:avLst/>
        </a:prstGeom>
        <a:blipFill rotWithShape="1">
          <a:blip xmlns:r="http://schemas.openxmlformats.org/officeDocument/2006/relationships" r:embed="rId2"/>
          <a:srcRect/>
          <a:stretch>
            <a:fillRect l="-9000" r="-9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5F8232B-6A14-4E5A-AAE7-03D77EA2368A}">
      <dsp:nvSpPr>
        <dsp:cNvPr id="0" name=""/>
        <dsp:cNvSpPr/>
      </dsp:nvSpPr>
      <dsp:spPr>
        <a:xfrm>
          <a:off x="4915194" y="2301217"/>
          <a:ext cx="2565665" cy="807175"/>
        </a:xfrm>
        <a:prstGeom prst="wedgeRectCallout">
          <a:avLst>
            <a:gd name="adj1" fmla="val 20250"/>
            <a:gd name="adj2" fmla="val -607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MY" sz="2300" kern="1200" dirty="0"/>
            <a:t>Syed Muhammad </a:t>
          </a:r>
          <a:r>
            <a:rPr lang="en-MY" sz="2300" kern="1200" dirty="0" err="1"/>
            <a:t>Naquib</a:t>
          </a:r>
          <a:r>
            <a:rPr lang="en-MY" sz="2300" kern="1200" dirty="0"/>
            <a:t> Al-</a:t>
          </a:r>
          <a:r>
            <a:rPr lang="en-MY" sz="2300" kern="1200" dirty="0" err="1"/>
            <a:t>Attas</a:t>
          </a:r>
          <a:endParaRPr lang="en-MY" sz="2300" kern="1200" dirty="0"/>
        </a:p>
      </dsp:txBody>
      <dsp:txXfrm>
        <a:off x="4915194" y="2301217"/>
        <a:ext cx="2565665" cy="807175"/>
      </dsp:txXfrm>
    </dsp:sp>
    <dsp:sp modelId="{C1F7E928-B290-4AB6-856F-2D5A3B855E2C}">
      <dsp:nvSpPr>
        <dsp:cNvPr id="0" name=""/>
        <dsp:cNvSpPr/>
      </dsp:nvSpPr>
      <dsp:spPr>
        <a:xfrm>
          <a:off x="2906121" y="3174745"/>
          <a:ext cx="2882770" cy="2306216"/>
        </a:xfrm>
        <a:prstGeom prst="rect">
          <a:avLst/>
        </a:prstGeom>
        <a:blipFill rotWithShape="1">
          <a:blip xmlns:r="http://schemas.openxmlformats.org/officeDocument/2006/relationships" r:embed="rId3"/>
          <a:srcRect/>
          <a:stretch>
            <a:fillRect l="-21000" r="-21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4C5A7E7-62D2-43A1-91E9-8447B53E2101}">
      <dsp:nvSpPr>
        <dsp:cNvPr id="0" name=""/>
        <dsp:cNvSpPr/>
      </dsp:nvSpPr>
      <dsp:spPr>
        <a:xfrm>
          <a:off x="3589469" y="5254037"/>
          <a:ext cx="2565665" cy="807175"/>
        </a:xfrm>
        <a:prstGeom prst="wedgeRectCallout">
          <a:avLst>
            <a:gd name="adj1" fmla="val 20250"/>
            <a:gd name="adj2" fmla="val -607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MY" sz="2300" kern="1200" dirty="0"/>
            <a:t> Imam Ghazali </a:t>
          </a:r>
        </a:p>
      </dsp:txBody>
      <dsp:txXfrm>
        <a:off x="3589469" y="5254037"/>
        <a:ext cx="2565665" cy="80717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0FCFC3-3FB8-49B4-A56F-3C1315C20A44}">
      <dsp:nvSpPr>
        <dsp:cNvPr id="0" name=""/>
        <dsp:cNvSpPr/>
      </dsp:nvSpPr>
      <dsp:spPr>
        <a:xfrm>
          <a:off x="2079295" y="0"/>
          <a:ext cx="5571486" cy="5571486"/>
        </a:xfrm>
        <a:prstGeom prst="diamond">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08A0E2F-08C8-46D7-B92C-E1C308F59974}">
      <dsp:nvSpPr>
        <dsp:cNvPr id="0" name=""/>
        <dsp:cNvSpPr/>
      </dsp:nvSpPr>
      <dsp:spPr>
        <a:xfrm>
          <a:off x="2608587" y="529291"/>
          <a:ext cx="2172879" cy="2172879"/>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MY" sz="2100" kern="1200" dirty="0"/>
            <a:t>TAMADUN MESOPOTAMIA</a:t>
          </a:r>
        </a:p>
      </dsp:txBody>
      <dsp:txXfrm>
        <a:off x="2714658" y="635362"/>
        <a:ext cx="1960737" cy="1960737"/>
      </dsp:txXfrm>
    </dsp:sp>
    <dsp:sp modelId="{4C646B75-972B-42E7-B091-3862A48534E7}">
      <dsp:nvSpPr>
        <dsp:cNvPr id="0" name=""/>
        <dsp:cNvSpPr/>
      </dsp:nvSpPr>
      <dsp:spPr>
        <a:xfrm>
          <a:off x="4948611" y="529291"/>
          <a:ext cx="2172879" cy="2172879"/>
        </a:xfrm>
        <a:prstGeom prst="roundRect">
          <a:avLst/>
        </a:prstGeom>
        <a:solidFill>
          <a:schemeClr val="accent5">
            <a:hueOff val="3920009"/>
            <a:satOff val="9038"/>
            <a:lumOff val="1751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MY" sz="2100" kern="1200" dirty="0"/>
            <a:t>TAMADUN </a:t>
          </a:r>
        </a:p>
        <a:p>
          <a:pPr marL="0" lvl="0" indent="0" algn="ctr" defTabSz="933450">
            <a:lnSpc>
              <a:spcPct val="90000"/>
            </a:lnSpc>
            <a:spcBef>
              <a:spcPct val="0"/>
            </a:spcBef>
            <a:spcAft>
              <a:spcPct val="35000"/>
            </a:spcAft>
            <a:buNone/>
          </a:pPr>
          <a:r>
            <a:rPr lang="en-MY" sz="2100" kern="1200" dirty="0"/>
            <a:t>MESIR PURBA</a:t>
          </a:r>
        </a:p>
      </dsp:txBody>
      <dsp:txXfrm>
        <a:off x="5054682" y="635362"/>
        <a:ext cx="1960737" cy="1960737"/>
      </dsp:txXfrm>
    </dsp:sp>
    <dsp:sp modelId="{11950BBC-0BF1-4F5E-BFAF-9ABAAA5D56E3}">
      <dsp:nvSpPr>
        <dsp:cNvPr id="0" name=""/>
        <dsp:cNvSpPr/>
      </dsp:nvSpPr>
      <dsp:spPr>
        <a:xfrm>
          <a:off x="2608587" y="2869315"/>
          <a:ext cx="2172879" cy="2172879"/>
        </a:xfrm>
        <a:prstGeom prst="roundRect">
          <a:avLst/>
        </a:prstGeom>
        <a:solidFill>
          <a:schemeClr val="accent5">
            <a:hueOff val="7840018"/>
            <a:satOff val="18076"/>
            <a:lumOff val="3503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MY" sz="2100" kern="1200" dirty="0"/>
            <a:t>TAMADUN INDUS</a:t>
          </a:r>
        </a:p>
      </dsp:txBody>
      <dsp:txXfrm>
        <a:off x="2714658" y="2975386"/>
        <a:ext cx="1960737" cy="1960737"/>
      </dsp:txXfrm>
    </dsp:sp>
    <dsp:sp modelId="{B6F8A748-7324-4FB2-A5D8-B60682AE3D4B}">
      <dsp:nvSpPr>
        <dsp:cNvPr id="0" name=""/>
        <dsp:cNvSpPr/>
      </dsp:nvSpPr>
      <dsp:spPr>
        <a:xfrm>
          <a:off x="4948611" y="2869315"/>
          <a:ext cx="2172879" cy="2172879"/>
        </a:xfrm>
        <a:prstGeom prst="roundRect">
          <a:avLst/>
        </a:prstGeom>
        <a:solidFill>
          <a:schemeClr val="accent5">
            <a:hueOff val="11760027"/>
            <a:satOff val="27114"/>
            <a:lumOff val="5255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MY" sz="2100" kern="1200" dirty="0"/>
            <a:t>TAMADUN HWANG HO</a:t>
          </a:r>
        </a:p>
      </dsp:txBody>
      <dsp:txXfrm>
        <a:off x="5054682" y="2975386"/>
        <a:ext cx="1960737" cy="196073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AE0FB9-D3C7-44D0-BF56-27CAF51514AB}">
      <dsp:nvSpPr>
        <dsp:cNvPr id="0" name=""/>
        <dsp:cNvSpPr/>
      </dsp:nvSpPr>
      <dsp:spPr>
        <a:xfrm rot="16200000">
          <a:off x="677333" y="-677333"/>
          <a:ext cx="2709333" cy="4064000"/>
        </a:xfrm>
        <a:prstGeom prst="round1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MY" sz="2400" kern="1200" dirty="0"/>
            <a:t>PENCIPTAAN RODA</a:t>
          </a:r>
        </a:p>
      </dsp:txBody>
      <dsp:txXfrm rot="5400000">
        <a:off x="-1" y="1"/>
        <a:ext cx="4064000" cy="2032000"/>
      </dsp:txXfrm>
    </dsp:sp>
    <dsp:sp modelId="{583BB27F-9045-4577-8965-5E69FD0F5D22}">
      <dsp:nvSpPr>
        <dsp:cNvPr id="0" name=""/>
        <dsp:cNvSpPr/>
      </dsp:nvSpPr>
      <dsp:spPr>
        <a:xfrm>
          <a:off x="4064000" y="0"/>
          <a:ext cx="4064000" cy="2709333"/>
        </a:xfrm>
        <a:prstGeom prst="round1Rect">
          <a:avLst/>
        </a:prstGeom>
        <a:solidFill>
          <a:schemeClr val="accent5">
            <a:hueOff val="3920009"/>
            <a:satOff val="9038"/>
            <a:lumOff val="1751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MY" sz="2400" kern="1200" dirty="0"/>
            <a:t>SISTEM TULISAN</a:t>
          </a:r>
        </a:p>
        <a:p>
          <a:pPr marL="0" lvl="0" indent="0" algn="ctr" defTabSz="1066800">
            <a:lnSpc>
              <a:spcPct val="90000"/>
            </a:lnSpc>
            <a:spcBef>
              <a:spcPct val="0"/>
            </a:spcBef>
            <a:spcAft>
              <a:spcPct val="35000"/>
            </a:spcAft>
            <a:buFont typeface="+mj-lt"/>
            <a:buNone/>
          </a:pPr>
          <a:r>
            <a:rPr lang="en-MY" sz="2400" kern="1200" dirty="0"/>
            <a:t>- EPIK GILGAMESH</a:t>
          </a:r>
        </a:p>
        <a:p>
          <a:pPr marL="0" lvl="0" indent="0" algn="ctr" defTabSz="1066800">
            <a:lnSpc>
              <a:spcPct val="90000"/>
            </a:lnSpc>
            <a:spcBef>
              <a:spcPct val="0"/>
            </a:spcBef>
            <a:spcAft>
              <a:spcPct val="35000"/>
            </a:spcAft>
            <a:buFont typeface="+mj-lt"/>
            <a:buNone/>
          </a:pPr>
          <a:r>
            <a:rPr lang="en-MY" sz="2400" kern="1200" dirty="0"/>
            <a:t>- KOD UNDANG-UNDANG HAMMURABI</a:t>
          </a:r>
        </a:p>
      </dsp:txBody>
      <dsp:txXfrm>
        <a:off x="4064000" y="0"/>
        <a:ext cx="4064000" cy="2032000"/>
      </dsp:txXfrm>
    </dsp:sp>
    <dsp:sp modelId="{58BDF555-71D9-44C7-AADD-6D0DE0061CE3}">
      <dsp:nvSpPr>
        <dsp:cNvPr id="0" name=""/>
        <dsp:cNvSpPr/>
      </dsp:nvSpPr>
      <dsp:spPr>
        <a:xfrm rot="10800000">
          <a:off x="0" y="2709333"/>
          <a:ext cx="4064000" cy="2709333"/>
        </a:xfrm>
        <a:prstGeom prst="round1Rect">
          <a:avLst/>
        </a:prstGeom>
        <a:solidFill>
          <a:schemeClr val="accent5">
            <a:hueOff val="7840018"/>
            <a:satOff val="18076"/>
            <a:lumOff val="3503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MY" sz="2400" kern="1200" dirty="0"/>
            <a:t>ILMU SAINS</a:t>
          </a:r>
        </a:p>
        <a:p>
          <a:pPr marL="0" lvl="0" indent="0" algn="ctr" defTabSz="1066800">
            <a:lnSpc>
              <a:spcPct val="90000"/>
            </a:lnSpc>
            <a:spcBef>
              <a:spcPct val="0"/>
            </a:spcBef>
            <a:spcAft>
              <a:spcPct val="35000"/>
            </a:spcAft>
            <a:buNone/>
          </a:pPr>
          <a:r>
            <a:rPr lang="en-MY" sz="2400" kern="1200" dirty="0"/>
            <a:t>- ASTROLOGI</a:t>
          </a:r>
        </a:p>
        <a:p>
          <a:pPr marL="0" lvl="0" indent="0" algn="ctr" defTabSz="1066800">
            <a:lnSpc>
              <a:spcPct val="90000"/>
            </a:lnSpc>
            <a:spcBef>
              <a:spcPct val="0"/>
            </a:spcBef>
            <a:spcAft>
              <a:spcPct val="35000"/>
            </a:spcAft>
            <a:buNone/>
          </a:pPr>
          <a:r>
            <a:rPr lang="en-MY" sz="2400" kern="1200" dirty="0"/>
            <a:t>- MATEMATIK</a:t>
          </a:r>
        </a:p>
        <a:p>
          <a:pPr marL="0" lvl="0" indent="0" algn="ctr" defTabSz="1066800">
            <a:lnSpc>
              <a:spcPct val="90000"/>
            </a:lnSpc>
            <a:spcBef>
              <a:spcPct val="0"/>
            </a:spcBef>
            <a:spcAft>
              <a:spcPct val="35000"/>
            </a:spcAft>
            <a:buNone/>
          </a:pPr>
          <a:r>
            <a:rPr lang="en-MY" sz="2400" kern="1200" dirty="0"/>
            <a:t>- GEOMETRI</a:t>
          </a:r>
        </a:p>
      </dsp:txBody>
      <dsp:txXfrm rot="10800000">
        <a:off x="0" y="3386666"/>
        <a:ext cx="4064000" cy="2032000"/>
      </dsp:txXfrm>
    </dsp:sp>
    <dsp:sp modelId="{B1542142-AE6F-4B16-BB98-DFC15D5FE93E}">
      <dsp:nvSpPr>
        <dsp:cNvPr id="0" name=""/>
        <dsp:cNvSpPr/>
      </dsp:nvSpPr>
      <dsp:spPr>
        <a:xfrm rot="5400000">
          <a:off x="4741333" y="2032000"/>
          <a:ext cx="2709333" cy="4064000"/>
        </a:xfrm>
        <a:prstGeom prst="round1Rect">
          <a:avLst/>
        </a:prstGeom>
        <a:solidFill>
          <a:schemeClr val="accent5">
            <a:hueOff val="11760027"/>
            <a:satOff val="27114"/>
            <a:lumOff val="5255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MY" sz="2400" kern="1200" dirty="0"/>
            <a:t>PERUBATAN</a:t>
          </a:r>
        </a:p>
      </dsp:txBody>
      <dsp:txXfrm rot="-5400000">
        <a:off x="4063999" y="3386666"/>
        <a:ext cx="4064000" cy="2032000"/>
      </dsp:txXfrm>
    </dsp:sp>
    <dsp:sp modelId="{835B6C32-7A74-42BB-8EAB-A1E6B758E670}">
      <dsp:nvSpPr>
        <dsp:cNvPr id="0" name=""/>
        <dsp:cNvSpPr/>
      </dsp:nvSpPr>
      <dsp:spPr>
        <a:xfrm>
          <a:off x="2844799" y="2032000"/>
          <a:ext cx="2438400" cy="1354666"/>
        </a:xfrm>
        <a:prstGeom prst="roundRect">
          <a:avLst/>
        </a:prstGeom>
        <a:solidFill>
          <a:schemeClr val="accent5">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MY" sz="2400" kern="1200" dirty="0"/>
            <a:t>SUMBANGAN TAMADUN MESOPOTAMIA</a:t>
          </a:r>
        </a:p>
      </dsp:txBody>
      <dsp:txXfrm>
        <a:off x="2910928" y="2098129"/>
        <a:ext cx="2306142" cy="122240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4A42D5-D8B8-4E42-94ED-E595713CE8DC}">
      <dsp:nvSpPr>
        <dsp:cNvPr id="0" name=""/>
        <dsp:cNvSpPr/>
      </dsp:nvSpPr>
      <dsp:spPr>
        <a:xfrm>
          <a:off x="3842831" y="580147"/>
          <a:ext cx="3883484" cy="3883484"/>
        </a:xfrm>
        <a:prstGeom prst="blockArc">
          <a:avLst>
            <a:gd name="adj1" fmla="val 9000000"/>
            <a:gd name="adj2" fmla="val 16200000"/>
            <a:gd name="adj3" fmla="val 4633"/>
          </a:avLst>
        </a:prstGeom>
        <a:gradFill rotWithShape="0">
          <a:gsLst>
            <a:gs pos="0">
              <a:schemeClr val="accent3">
                <a:hueOff val="989779"/>
                <a:satOff val="37077"/>
                <a:lumOff val="27060"/>
                <a:alphaOff val="0"/>
                <a:satMod val="103000"/>
                <a:lumMod val="102000"/>
                <a:tint val="94000"/>
              </a:schemeClr>
            </a:gs>
            <a:gs pos="50000">
              <a:schemeClr val="accent3">
                <a:hueOff val="989779"/>
                <a:satOff val="37077"/>
                <a:lumOff val="27060"/>
                <a:alphaOff val="0"/>
                <a:satMod val="110000"/>
                <a:lumMod val="100000"/>
                <a:shade val="100000"/>
              </a:schemeClr>
            </a:gs>
            <a:gs pos="100000">
              <a:schemeClr val="accent3">
                <a:hueOff val="989779"/>
                <a:satOff val="37077"/>
                <a:lumOff val="2706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3F356824-8973-4E22-B2B2-8FADFF8D842E}">
      <dsp:nvSpPr>
        <dsp:cNvPr id="0" name=""/>
        <dsp:cNvSpPr/>
      </dsp:nvSpPr>
      <dsp:spPr>
        <a:xfrm>
          <a:off x="3842831" y="580147"/>
          <a:ext cx="3883484" cy="3883484"/>
        </a:xfrm>
        <a:prstGeom prst="blockArc">
          <a:avLst>
            <a:gd name="adj1" fmla="val 1800000"/>
            <a:gd name="adj2" fmla="val 9000000"/>
            <a:gd name="adj3" fmla="val 4633"/>
          </a:avLst>
        </a:prstGeom>
        <a:gradFill rotWithShape="0">
          <a:gsLst>
            <a:gs pos="0">
              <a:schemeClr val="accent3">
                <a:hueOff val="494889"/>
                <a:satOff val="18538"/>
                <a:lumOff val="13530"/>
                <a:alphaOff val="0"/>
                <a:satMod val="103000"/>
                <a:lumMod val="102000"/>
                <a:tint val="94000"/>
              </a:schemeClr>
            </a:gs>
            <a:gs pos="50000">
              <a:schemeClr val="accent3">
                <a:hueOff val="494889"/>
                <a:satOff val="18538"/>
                <a:lumOff val="13530"/>
                <a:alphaOff val="0"/>
                <a:satMod val="110000"/>
                <a:lumMod val="100000"/>
                <a:shade val="100000"/>
              </a:schemeClr>
            </a:gs>
            <a:gs pos="100000">
              <a:schemeClr val="accent3">
                <a:hueOff val="494889"/>
                <a:satOff val="18538"/>
                <a:lumOff val="1353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F3DFE336-7553-4C70-81B1-1BC36217DB62}">
      <dsp:nvSpPr>
        <dsp:cNvPr id="0" name=""/>
        <dsp:cNvSpPr/>
      </dsp:nvSpPr>
      <dsp:spPr>
        <a:xfrm>
          <a:off x="3842831" y="580147"/>
          <a:ext cx="3883484" cy="3883484"/>
        </a:xfrm>
        <a:prstGeom prst="blockArc">
          <a:avLst>
            <a:gd name="adj1" fmla="val 16200000"/>
            <a:gd name="adj2" fmla="val 1800000"/>
            <a:gd name="adj3" fmla="val 4633"/>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499DF04E-29F7-439B-8C6C-02AD5CE6F0AE}">
      <dsp:nvSpPr>
        <dsp:cNvPr id="0" name=""/>
        <dsp:cNvSpPr/>
      </dsp:nvSpPr>
      <dsp:spPr>
        <a:xfrm>
          <a:off x="4892031" y="1629348"/>
          <a:ext cx="1785083" cy="1785083"/>
        </a:xfrm>
        <a:prstGeom prst="ellips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MY" sz="1600" kern="1200" dirty="0"/>
            <a:t>SUMBANGAN TAMADUN INDUS</a:t>
          </a:r>
        </a:p>
      </dsp:txBody>
      <dsp:txXfrm>
        <a:off x="5153450" y="1890767"/>
        <a:ext cx="1262245" cy="1262245"/>
      </dsp:txXfrm>
    </dsp:sp>
    <dsp:sp modelId="{BF50E62A-BE71-42A6-A980-3F12E4AED16A}">
      <dsp:nvSpPr>
        <dsp:cNvPr id="0" name=""/>
        <dsp:cNvSpPr/>
      </dsp:nvSpPr>
      <dsp:spPr>
        <a:xfrm>
          <a:off x="5159794" y="352"/>
          <a:ext cx="1249558" cy="1249558"/>
        </a:xfrm>
        <a:prstGeom prst="ellips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MY" sz="1100" kern="1200" dirty="0"/>
            <a:t>BANDAR TERANCANG</a:t>
          </a:r>
        </a:p>
      </dsp:txBody>
      <dsp:txXfrm>
        <a:off x="5342788" y="183346"/>
        <a:ext cx="883570" cy="883570"/>
      </dsp:txXfrm>
    </dsp:sp>
    <dsp:sp modelId="{616D4625-72D6-42AE-9188-B16C7A195312}">
      <dsp:nvSpPr>
        <dsp:cNvPr id="0" name=""/>
        <dsp:cNvSpPr/>
      </dsp:nvSpPr>
      <dsp:spPr>
        <a:xfrm>
          <a:off x="6802435" y="2845489"/>
          <a:ext cx="1249558" cy="1249558"/>
        </a:xfrm>
        <a:prstGeom prst="ellipse">
          <a:avLst/>
        </a:prstGeom>
        <a:gradFill rotWithShape="0">
          <a:gsLst>
            <a:gs pos="0">
              <a:schemeClr val="accent3">
                <a:hueOff val="494889"/>
                <a:satOff val="18538"/>
                <a:lumOff val="13530"/>
                <a:alphaOff val="0"/>
                <a:satMod val="103000"/>
                <a:lumMod val="102000"/>
                <a:tint val="94000"/>
              </a:schemeClr>
            </a:gs>
            <a:gs pos="50000">
              <a:schemeClr val="accent3">
                <a:hueOff val="494889"/>
                <a:satOff val="18538"/>
                <a:lumOff val="13530"/>
                <a:alphaOff val="0"/>
                <a:satMod val="110000"/>
                <a:lumMod val="100000"/>
                <a:shade val="100000"/>
              </a:schemeClr>
            </a:gs>
            <a:gs pos="100000">
              <a:schemeClr val="accent3">
                <a:hueOff val="494889"/>
                <a:satOff val="18538"/>
                <a:lumOff val="1353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MY" sz="1100" kern="1200" dirty="0"/>
            <a:t>SISTEM TULISAN (PIKTOGRAF)</a:t>
          </a:r>
        </a:p>
      </dsp:txBody>
      <dsp:txXfrm>
        <a:off x="6985429" y="3028483"/>
        <a:ext cx="883570" cy="883570"/>
      </dsp:txXfrm>
    </dsp:sp>
    <dsp:sp modelId="{E957EE5F-D4E0-48D2-A63B-5D74C48748F2}">
      <dsp:nvSpPr>
        <dsp:cNvPr id="0" name=""/>
        <dsp:cNvSpPr/>
      </dsp:nvSpPr>
      <dsp:spPr>
        <a:xfrm>
          <a:off x="3517153" y="2845489"/>
          <a:ext cx="1249558" cy="1249558"/>
        </a:xfrm>
        <a:prstGeom prst="ellipse">
          <a:avLst/>
        </a:prstGeom>
        <a:gradFill rotWithShape="0">
          <a:gsLst>
            <a:gs pos="0">
              <a:schemeClr val="accent3">
                <a:hueOff val="989779"/>
                <a:satOff val="37077"/>
                <a:lumOff val="27060"/>
                <a:alphaOff val="0"/>
                <a:satMod val="103000"/>
                <a:lumMod val="102000"/>
                <a:tint val="94000"/>
              </a:schemeClr>
            </a:gs>
            <a:gs pos="50000">
              <a:schemeClr val="accent3">
                <a:hueOff val="989779"/>
                <a:satOff val="37077"/>
                <a:lumOff val="27060"/>
                <a:alphaOff val="0"/>
                <a:satMod val="110000"/>
                <a:lumMod val="100000"/>
                <a:shade val="100000"/>
              </a:schemeClr>
            </a:gs>
            <a:gs pos="100000">
              <a:schemeClr val="accent3">
                <a:hueOff val="989779"/>
                <a:satOff val="37077"/>
                <a:lumOff val="2706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MY" sz="1100" kern="1200" dirty="0"/>
            <a:t>HUBUNGAN DENGAN TAMADUN LAIN</a:t>
          </a:r>
        </a:p>
      </dsp:txBody>
      <dsp:txXfrm>
        <a:off x="3700147" y="3028483"/>
        <a:ext cx="883570" cy="88357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EEA0F4-9CB5-455A-98E6-68CBF67BA5C9}">
      <dsp:nvSpPr>
        <dsp:cNvPr id="0" name=""/>
        <dsp:cNvSpPr/>
      </dsp:nvSpPr>
      <dsp:spPr>
        <a:xfrm>
          <a:off x="3204120" y="1094333"/>
          <a:ext cx="2726233" cy="2726233"/>
        </a:xfrm>
        <a:prstGeom prst="ellipse">
          <a:avLst/>
        </a:prstGeom>
        <a:solidFill>
          <a:schemeClr val="accent3">
            <a:shade val="80000"/>
            <a:alpha val="50000"/>
            <a:hueOff val="0"/>
            <a:satOff val="0"/>
            <a:lumOff val="0"/>
            <a:alphaOff val="0"/>
          </a:schemeClr>
        </a:solidFill>
        <a:ln>
          <a:noFill/>
        </a:ln>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r>
            <a:rPr lang="en-MY" sz="2500" kern="1200" dirty="0"/>
            <a:t>SUMBANGAN MESIR PURBA</a:t>
          </a:r>
        </a:p>
      </dsp:txBody>
      <dsp:txXfrm>
        <a:off x="3603368" y="1493581"/>
        <a:ext cx="1927737" cy="1927737"/>
      </dsp:txXfrm>
    </dsp:sp>
    <dsp:sp modelId="{3B0754D3-E0A2-4694-A8B3-49A321395EDF}">
      <dsp:nvSpPr>
        <dsp:cNvPr id="0" name=""/>
        <dsp:cNvSpPr/>
      </dsp:nvSpPr>
      <dsp:spPr>
        <a:xfrm>
          <a:off x="3885679" y="486"/>
          <a:ext cx="1363116" cy="1363116"/>
        </a:xfrm>
        <a:prstGeom prst="ellipse">
          <a:avLst/>
        </a:prstGeom>
        <a:solidFill>
          <a:schemeClr val="accent3">
            <a:shade val="80000"/>
            <a:alpha val="50000"/>
            <a:hueOff val="22"/>
            <a:satOff val="-264"/>
            <a:lumOff val="831"/>
            <a:alphaOff val="7500"/>
          </a:schemeClr>
        </a:solidFill>
        <a:ln>
          <a:noFill/>
        </a:ln>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MY" sz="1300" kern="1200" dirty="0"/>
            <a:t>SISTEM TULISAN (HEIROGLIF)</a:t>
          </a:r>
        </a:p>
      </dsp:txBody>
      <dsp:txXfrm>
        <a:off x="4085303" y="200110"/>
        <a:ext cx="963868" cy="963868"/>
      </dsp:txXfrm>
    </dsp:sp>
    <dsp:sp modelId="{FCAFE39C-108F-4339-A998-29BD75C9E3DA}">
      <dsp:nvSpPr>
        <dsp:cNvPr id="0" name=""/>
        <dsp:cNvSpPr/>
      </dsp:nvSpPr>
      <dsp:spPr>
        <a:xfrm>
          <a:off x="5661084" y="1775891"/>
          <a:ext cx="1363116" cy="1363116"/>
        </a:xfrm>
        <a:prstGeom prst="ellipse">
          <a:avLst/>
        </a:prstGeom>
        <a:solidFill>
          <a:schemeClr val="accent3">
            <a:shade val="80000"/>
            <a:alpha val="50000"/>
            <a:hueOff val="44"/>
            <a:satOff val="-528"/>
            <a:lumOff val="1663"/>
            <a:alphaOff val="15000"/>
          </a:schemeClr>
        </a:solidFill>
        <a:ln>
          <a:noFill/>
        </a:ln>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MY" sz="1300" kern="1200" dirty="0"/>
            <a:t>PIRAMID</a:t>
          </a:r>
        </a:p>
      </dsp:txBody>
      <dsp:txXfrm>
        <a:off x="5860708" y="1975515"/>
        <a:ext cx="963868" cy="963868"/>
      </dsp:txXfrm>
    </dsp:sp>
    <dsp:sp modelId="{D6FB82F1-84F9-4A47-A738-59B6DD2FEB74}">
      <dsp:nvSpPr>
        <dsp:cNvPr id="0" name=""/>
        <dsp:cNvSpPr/>
      </dsp:nvSpPr>
      <dsp:spPr>
        <a:xfrm>
          <a:off x="3885679" y="3551296"/>
          <a:ext cx="1363116" cy="1363116"/>
        </a:xfrm>
        <a:prstGeom prst="ellipse">
          <a:avLst/>
        </a:prstGeom>
        <a:solidFill>
          <a:schemeClr val="accent3">
            <a:shade val="80000"/>
            <a:alpha val="50000"/>
            <a:hueOff val="65"/>
            <a:satOff val="-793"/>
            <a:lumOff val="2494"/>
            <a:alphaOff val="22500"/>
          </a:schemeClr>
        </a:solidFill>
        <a:ln>
          <a:noFill/>
        </a:ln>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MY" sz="1300" kern="1200" dirty="0"/>
            <a:t>KERTAS PAPYRUS</a:t>
          </a:r>
        </a:p>
      </dsp:txBody>
      <dsp:txXfrm>
        <a:off x="4085303" y="3750920"/>
        <a:ext cx="963868" cy="963868"/>
      </dsp:txXfrm>
    </dsp:sp>
    <dsp:sp modelId="{2D7D6F1C-DF87-4E5B-A6AF-64A15F3CFAEE}">
      <dsp:nvSpPr>
        <dsp:cNvPr id="0" name=""/>
        <dsp:cNvSpPr/>
      </dsp:nvSpPr>
      <dsp:spPr>
        <a:xfrm>
          <a:off x="2110274" y="1775891"/>
          <a:ext cx="1363116" cy="1363116"/>
        </a:xfrm>
        <a:prstGeom prst="ellipse">
          <a:avLst/>
        </a:prstGeom>
        <a:solidFill>
          <a:schemeClr val="accent3">
            <a:shade val="80000"/>
            <a:alpha val="50000"/>
            <a:hueOff val="87"/>
            <a:satOff val="-1057"/>
            <a:lumOff val="3326"/>
            <a:alphaOff val="30000"/>
          </a:schemeClr>
        </a:solidFill>
        <a:ln>
          <a:noFill/>
        </a:ln>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MY" sz="1300" kern="1200" dirty="0"/>
            <a:t>MUMIA</a:t>
          </a:r>
        </a:p>
      </dsp:txBody>
      <dsp:txXfrm>
        <a:off x="2309898" y="1975515"/>
        <a:ext cx="963868" cy="96386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615B85-82E4-430A-87D6-6698732B4152}">
      <dsp:nvSpPr>
        <dsp:cNvPr id="0" name=""/>
        <dsp:cNvSpPr/>
      </dsp:nvSpPr>
      <dsp:spPr>
        <a:xfrm>
          <a:off x="3791419" y="2248873"/>
          <a:ext cx="1426652" cy="1426652"/>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711200">
            <a:lnSpc>
              <a:spcPct val="90000"/>
            </a:lnSpc>
            <a:spcBef>
              <a:spcPct val="0"/>
            </a:spcBef>
            <a:spcAft>
              <a:spcPct val="35000"/>
            </a:spcAft>
            <a:buNone/>
          </a:pPr>
          <a:r>
            <a:rPr lang="en-MY" sz="1600" kern="1200" dirty="0"/>
            <a:t>SUMBANGAN TAMADUN HWANG HO</a:t>
          </a:r>
        </a:p>
      </dsp:txBody>
      <dsp:txXfrm>
        <a:off x="3861062" y="2318516"/>
        <a:ext cx="1287366" cy="1287366"/>
      </dsp:txXfrm>
    </dsp:sp>
    <dsp:sp modelId="{1F3FBDF2-BC42-4C82-8A60-C3F40FE565C9}">
      <dsp:nvSpPr>
        <dsp:cNvPr id="0" name=""/>
        <dsp:cNvSpPr/>
      </dsp:nvSpPr>
      <dsp:spPr>
        <a:xfrm rot="16200000">
          <a:off x="3996766" y="1740893"/>
          <a:ext cx="1015959" cy="0"/>
        </a:xfrm>
        <a:custGeom>
          <a:avLst/>
          <a:gdLst/>
          <a:ahLst/>
          <a:cxnLst/>
          <a:rect l="0" t="0" r="0" b="0"/>
          <a:pathLst>
            <a:path>
              <a:moveTo>
                <a:pt x="0" y="0"/>
              </a:moveTo>
              <a:lnTo>
                <a:pt x="1015959" y="0"/>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1CEA943D-23E0-4C7B-A71A-AC5E0F556BE9}">
      <dsp:nvSpPr>
        <dsp:cNvPr id="0" name=""/>
        <dsp:cNvSpPr/>
      </dsp:nvSpPr>
      <dsp:spPr>
        <a:xfrm>
          <a:off x="3432780" y="307500"/>
          <a:ext cx="2143930" cy="925413"/>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1333500">
            <a:lnSpc>
              <a:spcPct val="90000"/>
            </a:lnSpc>
            <a:spcBef>
              <a:spcPct val="0"/>
            </a:spcBef>
            <a:spcAft>
              <a:spcPct val="35000"/>
            </a:spcAft>
            <a:buNone/>
          </a:pPr>
          <a:r>
            <a:rPr lang="en-MY" sz="3000" kern="1200" dirty="0"/>
            <a:t>KINCIR AIR</a:t>
          </a:r>
        </a:p>
      </dsp:txBody>
      <dsp:txXfrm>
        <a:off x="3477955" y="352675"/>
        <a:ext cx="2053580" cy="835063"/>
      </dsp:txXfrm>
    </dsp:sp>
    <dsp:sp modelId="{FF882DFA-D476-4ADD-8EC1-3F7A309F8D32}">
      <dsp:nvSpPr>
        <dsp:cNvPr id="0" name=""/>
        <dsp:cNvSpPr/>
      </dsp:nvSpPr>
      <dsp:spPr>
        <a:xfrm rot="1800000">
          <a:off x="5176668" y="3528558"/>
          <a:ext cx="618080" cy="0"/>
        </a:xfrm>
        <a:custGeom>
          <a:avLst/>
          <a:gdLst/>
          <a:ahLst/>
          <a:cxnLst/>
          <a:rect l="0" t="0" r="0" b="0"/>
          <a:pathLst>
            <a:path>
              <a:moveTo>
                <a:pt x="0" y="0"/>
              </a:moveTo>
              <a:lnTo>
                <a:pt x="618080" y="0"/>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15245B22-3EE8-4DCB-A0B3-9DC160CABAB4}">
      <dsp:nvSpPr>
        <dsp:cNvPr id="0" name=""/>
        <dsp:cNvSpPr/>
      </dsp:nvSpPr>
      <dsp:spPr>
        <a:xfrm>
          <a:off x="5394059" y="3683079"/>
          <a:ext cx="2018015" cy="750233"/>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8260" tIns="48260" rIns="48260" bIns="48260" numCol="1" spcCol="1270" anchor="ctr" anchorCtr="0">
          <a:noAutofit/>
        </a:bodyPr>
        <a:lstStyle/>
        <a:p>
          <a:pPr marL="0" lvl="0" indent="0" algn="ctr" defTabSz="844550">
            <a:lnSpc>
              <a:spcPct val="90000"/>
            </a:lnSpc>
            <a:spcBef>
              <a:spcPct val="0"/>
            </a:spcBef>
            <a:spcAft>
              <a:spcPct val="35000"/>
            </a:spcAft>
            <a:buNone/>
          </a:pPr>
          <a:r>
            <a:rPr lang="en-MY" sz="1900" kern="1200" dirty="0"/>
            <a:t>SISTEM TULISAN (IDEOGRAM)</a:t>
          </a:r>
        </a:p>
      </dsp:txBody>
      <dsp:txXfrm>
        <a:off x="5430682" y="3719702"/>
        <a:ext cx="1944769" cy="676987"/>
      </dsp:txXfrm>
    </dsp:sp>
    <dsp:sp modelId="{F4500F3F-C319-4845-8823-2EF5D91374D7}">
      <dsp:nvSpPr>
        <dsp:cNvPr id="0" name=""/>
        <dsp:cNvSpPr/>
      </dsp:nvSpPr>
      <dsp:spPr>
        <a:xfrm rot="9000000">
          <a:off x="3242166" y="3521210"/>
          <a:ext cx="588688" cy="0"/>
        </a:xfrm>
        <a:custGeom>
          <a:avLst/>
          <a:gdLst/>
          <a:ahLst/>
          <a:cxnLst/>
          <a:rect l="0" t="0" r="0" b="0"/>
          <a:pathLst>
            <a:path>
              <a:moveTo>
                <a:pt x="0" y="0"/>
              </a:moveTo>
              <a:lnTo>
                <a:pt x="588688" y="0"/>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50FA951D-B0B8-4DE0-B1A2-EF6923CAE39E}">
      <dsp:nvSpPr>
        <dsp:cNvPr id="0" name=""/>
        <dsp:cNvSpPr/>
      </dsp:nvSpPr>
      <dsp:spPr>
        <a:xfrm>
          <a:off x="1722400" y="3668382"/>
          <a:ext cx="1768049" cy="779625"/>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533400">
            <a:lnSpc>
              <a:spcPct val="90000"/>
            </a:lnSpc>
            <a:spcBef>
              <a:spcPct val="0"/>
            </a:spcBef>
            <a:spcAft>
              <a:spcPct val="35000"/>
            </a:spcAft>
            <a:buNone/>
          </a:pPr>
          <a:r>
            <a:rPr lang="en-MY" sz="1200" kern="1200" dirty="0"/>
            <a:t>TEKNOLOGI PERTANIAN(PERAIRAN DAN PENANAMAN)</a:t>
          </a:r>
        </a:p>
      </dsp:txBody>
      <dsp:txXfrm>
        <a:off x="1760458" y="3706440"/>
        <a:ext cx="1691933" cy="703509"/>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BA5113-EC59-4F5B-85E4-317FC80300C7}">
      <dsp:nvSpPr>
        <dsp:cNvPr id="0" name=""/>
        <dsp:cNvSpPr/>
      </dsp:nvSpPr>
      <dsp:spPr>
        <a:xfrm>
          <a:off x="4191000" y="520"/>
          <a:ext cx="6286500" cy="2030697"/>
        </a:xfrm>
        <a:prstGeom prst="rightArrow">
          <a:avLst>
            <a:gd name="adj1" fmla="val 75000"/>
            <a:gd name="adj2" fmla="val 50000"/>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t" anchorCtr="0">
          <a:noAutofit/>
        </a:bodyPr>
        <a:lstStyle/>
        <a:p>
          <a:pPr marL="171450" lvl="1" indent="-171450" algn="l" defTabSz="711200">
            <a:lnSpc>
              <a:spcPct val="90000"/>
            </a:lnSpc>
            <a:spcBef>
              <a:spcPct val="0"/>
            </a:spcBef>
            <a:spcAft>
              <a:spcPct val="15000"/>
            </a:spcAft>
            <a:buChar char="•"/>
          </a:pPr>
          <a:r>
            <a:rPr lang="en-MY" sz="1600" kern="1200" dirty="0"/>
            <a:t>DIKELILINGI OLEH DUA EMPAYAR TERBEDAR DI DUNIA</a:t>
          </a:r>
        </a:p>
        <a:p>
          <a:pPr marL="171450" lvl="1" indent="-171450" algn="l" defTabSz="711200">
            <a:lnSpc>
              <a:spcPct val="90000"/>
            </a:lnSpc>
            <a:spcBef>
              <a:spcPct val="0"/>
            </a:spcBef>
            <a:spcAft>
              <a:spcPct val="15000"/>
            </a:spcAft>
            <a:buChar char="•"/>
          </a:pPr>
          <a:r>
            <a:rPr lang="en-MY" sz="1600" kern="1200" dirty="0"/>
            <a:t>PELBAGAI ILMU DATANG DARIPADA ILMUWAN DARI PELBAGAI EMPAYAR DAN NEGARA</a:t>
          </a:r>
        </a:p>
        <a:p>
          <a:pPr marL="171450" lvl="1" indent="-171450" algn="l" defTabSz="711200">
            <a:lnSpc>
              <a:spcPct val="90000"/>
            </a:lnSpc>
            <a:spcBef>
              <a:spcPct val="0"/>
            </a:spcBef>
            <a:spcAft>
              <a:spcPct val="15000"/>
            </a:spcAft>
            <a:buChar char="•"/>
          </a:pPr>
          <a:r>
            <a:rPr lang="en-MY" sz="1600" kern="1200" dirty="0"/>
            <a:t>PERKONGSIAN ILMU SESAMA PARA ILMUWAN</a:t>
          </a:r>
        </a:p>
        <a:p>
          <a:pPr marL="171450" lvl="1" indent="-171450" algn="l" defTabSz="711200">
            <a:lnSpc>
              <a:spcPct val="90000"/>
            </a:lnSpc>
            <a:spcBef>
              <a:spcPct val="0"/>
            </a:spcBef>
            <a:spcAft>
              <a:spcPct val="15000"/>
            </a:spcAft>
            <a:buChar char="•"/>
          </a:pPr>
          <a:r>
            <a:rPr lang="en-MY" sz="1600" kern="1200" dirty="0"/>
            <a:t>PERTUKARAN ILMU DIJALANKAN DENGAN PELBAGAI CARA SEPERTI BERGURU DAN PERTERJEMAHAN KARYA </a:t>
          </a:r>
          <a:r>
            <a:rPr lang="en-MY" sz="1600" kern="1200" dirty="0" err="1"/>
            <a:t>KARYA</a:t>
          </a:r>
          <a:endParaRPr lang="en-MY" sz="1600" kern="1200" dirty="0"/>
        </a:p>
      </dsp:txBody>
      <dsp:txXfrm>
        <a:off x="4191000" y="254357"/>
        <a:ext cx="5524989" cy="1523023"/>
      </dsp:txXfrm>
    </dsp:sp>
    <dsp:sp modelId="{C0AED726-BB69-44B6-8D76-D2C058482447}">
      <dsp:nvSpPr>
        <dsp:cNvPr id="0" name=""/>
        <dsp:cNvSpPr/>
      </dsp:nvSpPr>
      <dsp:spPr>
        <a:xfrm>
          <a:off x="0" y="520"/>
          <a:ext cx="4191000" cy="2030697"/>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MY" sz="2400" kern="1200" dirty="0"/>
            <a:t>PERTAPAKAN ISLAM DI TANAH ARAB</a:t>
          </a:r>
        </a:p>
      </dsp:txBody>
      <dsp:txXfrm>
        <a:off x="99130" y="99650"/>
        <a:ext cx="3992740" cy="1832437"/>
      </dsp:txXfrm>
    </dsp:sp>
    <dsp:sp modelId="{B0A9FE01-5CB0-40A2-A085-FAFAE43C40B4}">
      <dsp:nvSpPr>
        <dsp:cNvPr id="0" name=""/>
        <dsp:cNvSpPr/>
      </dsp:nvSpPr>
      <dsp:spPr>
        <a:xfrm>
          <a:off x="4191000" y="2234287"/>
          <a:ext cx="6286500" cy="2030697"/>
        </a:xfrm>
        <a:prstGeom prst="rightArrow">
          <a:avLst>
            <a:gd name="adj1" fmla="val 75000"/>
            <a:gd name="adj2" fmla="val 50000"/>
          </a:avLst>
        </a:prstGeom>
        <a:blipFill rotWithShape="0">
          <a:blip xmlns:r="http://schemas.openxmlformats.org/officeDocument/2006/relationships" r:embed="rId1"/>
          <a:srcRect/>
          <a:stretch>
            <a:fillRect/>
          </a:stretch>
        </a:blipFill>
        <a:ln w="12700" cap="flat" cmpd="sng" algn="ctr">
          <a:solidFill>
            <a:schemeClr val="accent5">
              <a:tint val="40000"/>
              <a:alpha val="90000"/>
              <a:hueOff val="11903290"/>
              <a:satOff val="75091"/>
              <a:lumOff val="1144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t" anchorCtr="0">
          <a:noAutofit/>
        </a:bodyPr>
        <a:lstStyle/>
        <a:p>
          <a:pPr marL="171450" lvl="1" indent="-171450" algn="l" defTabSz="711200">
            <a:lnSpc>
              <a:spcPct val="90000"/>
            </a:lnSpc>
            <a:spcBef>
              <a:spcPct val="0"/>
            </a:spcBef>
            <a:spcAft>
              <a:spcPct val="15000"/>
            </a:spcAft>
            <a:buChar char="•"/>
          </a:pPr>
          <a:r>
            <a:rPr lang="en-MY" sz="1600" kern="1200" dirty="0" err="1"/>
            <a:t>Seruan</a:t>
          </a:r>
          <a:r>
            <a:rPr lang="en-MY" sz="1600" kern="1200" dirty="0"/>
            <a:t> </a:t>
          </a:r>
          <a:r>
            <a:rPr lang="en-MY" sz="1600" kern="1200" dirty="0" err="1"/>
            <a:t>untuk</a:t>
          </a:r>
          <a:r>
            <a:rPr lang="en-MY" sz="1600" kern="1200" dirty="0"/>
            <a:t> </a:t>
          </a:r>
          <a:r>
            <a:rPr lang="en-MY" sz="1600" kern="1200" dirty="0" err="1"/>
            <a:t>menyuruh</a:t>
          </a:r>
          <a:r>
            <a:rPr lang="en-MY" sz="1600" kern="1200" dirty="0"/>
            <a:t> </a:t>
          </a:r>
          <a:r>
            <a:rPr lang="en-MY" sz="1600" kern="1200" dirty="0" err="1"/>
            <a:t>umat</a:t>
          </a:r>
          <a:r>
            <a:rPr lang="en-MY" sz="1600" kern="1200" dirty="0"/>
            <a:t> </a:t>
          </a:r>
          <a:r>
            <a:rPr lang="en-MY" sz="1600" kern="1200" dirty="0" err="1"/>
            <a:t>manusia</a:t>
          </a:r>
          <a:r>
            <a:rPr lang="en-MY" sz="1600" kern="1200" dirty="0"/>
            <a:t> </a:t>
          </a:r>
          <a:r>
            <a:rPr lang="en-MY" sz="1600" kern="1200" dirty="0" err="1"/>
            <a:t>menuntut</a:t>
          </a:r>
          <a:r>
            <a:rPr lang="en-MY" sz="1600" kern="1200" dirty="0"/>
            <a:t> </a:t>
          </a:r>
          <a:r>
            <a:rPr lang="en-MY" sz="1600" kern="1200" dirty="0" err="1"/>
            <a:t>ilmu</a:t>
          </a:r>
          <a:r>
            <a:rPr lang="en-MY" sz="1600" kern="1200" dirty="0"/>
            <a:t> dan </a:t>
          </a:r>
          <a:r>
            <a:rPr lang="en-MY" sz="1600" kern="1200" dirty="0" err="1"/>
            <a:t>bertanya</a:t>
          </a:r>
          <a:r>
            <a:rPr lang="en-MY" sz="1600" kern="1200" dirty="0"/>
            <a:t> </a:t>
          </a:r>
          <a:r>
            <a:rPr lang="en-MY" sz="1600" kern="1200" dirty="0" err="1"/>
            <a:t>jika</a:t>
          </a:r>
          <a:r>
            <a:rPr lang="en-MY" sz="1600" kern="1200" dirty="0"/>
            <a:t> </a:t>
          </a:r>
          <a:r>
            <a:rPr lang="en-MY" sz="1600" kern="1200" dirty="0" err="1"/>
            <a:t>tidak</a:t>
          </a:r>
          <a:r>
            <a:rPr lang="en-MY" sz="1600" kern="1200" dirty="0"/>
            <a:t> </a:t>
          </a:r>
          <a:r>
            <a:rPr lang="en-MY" sz="1600" kern="1200" dirty="0" err="1"/>
            <a:t>mengetahui</a:t>
          </a:r>
          <a:r>
            <a:rPr lang="en-MY" sz="1600" kern="1200" dirty="0"/>
            <a:t> yang </a:t>
          </a:r>
          <a:r>
            <a:rPr lang="en-MY" sz="1600" kern="1200" dirty="0" err="1"/>
            <a:t>ditambah</a:t>
          </a:r>
          <a:r>
            <a:rPr lang="en-MY" sz="1600" kern="1200" dirty="0"/>
            <a:t> </a:t>
          </a:r>
          <a:r>
            <a:rPr lang="en-MY" sz="1600" kern="1200" dirty="0" err="1"/>
            <a:t>dengan</a:t>
          </a:r>
          <a:r>
            <a:rPr lang="en-MY" sz="1600" kern="1200" dirty="0"/>
            <a:t> </a:t>
          </a:r>
          <a:r>
            <a:rPr lang="en-MY" sz="1600" kern="1200" dirty="0" err="1"/>
            <a:t>pelbagai</a:t>
          </a:r>
          <a:r>
            <a:rPr lang="en-MY" sz="1600" kern="1200" dirty="0"/>
            <a:t> </a:t>
          </a:r>
          <a:r>
            <a:rPr lang="en-MY" sz="1600" kern="1200" dirty="0" err="1"/>
            <a:t>kelebihan</a:t>
          </a:r>
          <a:r>
            <a:rPr lang="en-MY" sz="1600" kern="1200" dirty="0"/>
            <a:t> </a:t>
          </a:r>
          <a:r>
            <a:rPr lang="en-MY" sz="1600" kern="1200" dirty="0" err="1"/>
            <a:t>seperti</a:t>
          </a:r>
          <a:r>
            <a:rPr lang="en-MY" sz="1600" kern="1200" dirty="0"/>
            <a:t> </a:t>
          </a:r>
          <a:r>
            <a:rPr lang="en-MY" sz="1600" kern="1200" dirty="0" err="1"/>
            <a:t>ditinggikan</a:t>
          </a:r>
          <a:r>
            <a:rPr lang="en-MY" sz="1600" kern="1200" dirty="0"/>
            <a:t> </a:t>
          </a:r>
          <a:r>
            <a:rPr lang="en-MY" sz="1600" kern="1200" dirty="0" err="1"/>
            <a:t>darjat</a:t>
          </a:r>
          <a:r>
            <a:rPr lang="en-MY" sz="1600" kern="1200" dirty="0"/>
            <a:t> </a:t>
          </a:r>
          <a:r>
            <a:rPr lang="en-MY" sz="1600" kern="1200" dirty="0" err="1"/>
            <a:t>membakar</a:t>
          </a:r>
          <a:r>
            <a:rPr lang="en-MY" sz="1600" kern="1200" dirty="0"/>
            <a:t> </a:t>
          </a:r>
          <a:r>
            <a:rPr lang="en-MY" sz="1600" kern="1200" dirty="0" err="1"/>
            <a:t>semangat</a:t>
          </a:r>
          <a:r>
            <a:rPr lang="en-MY" sz="1600" kern="1200" dirty="0"/>
            <a:t> orang Islam </a:t>
          </a:r>
          <a:r>
            <a:rPr lang="en-MY" sz="1600" kern="1200" dirty="0" err="1"/>
            <a:t>untuk</a:t>
          </a:r>
          <a:r>
            <a:rPr lang="en-MY" sz="1600" kern="1200" dirty="0"/>
            <a:t> </a:t>
          </a:r>
          <a:r>
            <a:rPr lang="en-MY" sz="1600" kern="1200" dirty="0" err="1"/>
            <a:t>berlumba-lumba</a:t>
          </a:r>
          <a:r>
            <a:rPr lang="en-MY" sz="1600" kern="1200" dirty="0"/>
            <a:t> </a:t>
          </a:r>
          <a:r>
            <a:rPr lang="en-MY" sz="1600" kern="1200" dirty="0" err="1"/>
            <a:t>mencari</a:t>
          </a:r>
          <a:r>
            <a:rPr lang="en-MY" sz="1600" kern="1200" dirty="0"/>
            <a:t> </a:t>
          </a:r>
          <a:r>
            <a:rPr lang="en-MY" sz="1600" kern="1200" dirty="0" err="1"/>
            <a:t>ilmu</a:t>
          </a:r>
          <a:endParaRPr lang="en-MY" sz="1600" kern="1200" dirty="0"/>
        </a:p>
        <a:p>
          <a:pPr marL="171450" lvl="1" indent="-171450" algn="l" defTabSz="711200">
            <a:lnSpc>
              <a:spcPct val="90000"/>
            </a:lnSpc>
            <a:spcBef>
              <a:spcPct val="0"/>
            </a:spcBef>
            <a:spcAft>
              <a:spcPct val="15000"/>
            </a:spcAft>
            <a:buChar char="•"/>
          </a:pPr>
          <a:r>
            <a:rPr lang="en-MY" sz="1600" kern="1200" dirty="0"/>
            <a:t>Islam </a:t>
          </a:r>
          <a:r>
            <a:rPr lang="en-MY" sz="1600" kern="1200" dirty="0" err="1"/>
            <a:t>menggalakkan</a:t>
          </a:r>
          <a:r>
            <a:rPr lang="en-MY" sz="1600" kern="1200" dirty="0"/>
            <a:t> </a:t>
          </a:r>
          <a:r>
            <a:rPr lang="en-MY" sz="1600" kern="1200" dirty="0" err="1"/>
            <a:t>untuk</a:t>
          </a:r>
          <a:r>
            <a:rPr lang="en-MY" sz="1600" kern="1200" dirty="0"/>
            <a:t> </a:t>
          </a:r>
          <a:r>
            <a:rPr lang="en-MY" sz="1600" kern="1200" dirty="0" err="1"/>
            <a:t>menimba</a:t>
          </a:r>
          <a:r>
            <a:rPr lang="en-MY" sz="1600" kern="1200" dirty="0"/>
            <a:t> </a:t>
          </a:r>
          <a:r>
            <a:rPr lang="en-MY" sz="1600" kern="1200" dirty="0" err="1"/>
            <a:t>ilmu</a:t>
          </a:r>
          <a:r>
            <a:rPr lang="en-MY" sz="1600" kern="1200" dirty="0"/>
            <a:t> </a:t>
          </a:r>
          <a:r>
            <a:rPr lang="en-MY" sz="1600" kern="1200" dirty="0" err="1"/>
            <a:t>dengan</a:t>
          </a:r>
          <a:r>
            <a:rPr lang="en-MY" sz="1600" kern="1200" dirty="0"/>
            <a:t> </a:t>
          </a:r>
          <a:r>
            <a:rPr lang="en-MY" sz="1600" kern="1200" dirty="0" err="1"/>
            <a:t>batas-batas</a:t>
          </a:r>
          <a:r>
            <a:rPr lang="en-MY" sz="1600" kern="1200" dirty="0"/>
            <a:t> </a:t>
          </a:r>
          <a:r>
            <a:rPr lang="en-MY" sz="1600" kern="1200" dirty="0" err="1"/>
            <a:t>tertentu</a:t>
          </a:r>
          <a:r>
            <a:rPr lang="en-MY" sz="1600" kern="1200" dirty="0"/>
            <a:t> yang </a:t>
          </a:r>
          <a:r>
            <a:rPr lang="en-MY" sz="1600" kern="1200" dirty="0" err="1"/>
            <a:t>tidak</a:t>
          </a:r>
          <a:r>
            <a:rPr lang="en-MY" sz="1600" kern="1200" dirty="0"/>
            <a:t> </a:t>
          </a:r>
          <a:r>
            <a:rPr lang="en-MY" sz="1600" kern="1200" dirty="0" err="1"/>
            <a:t>melawan</a:t>
          </a:r>
          <a:r>
            <a:rPr lang="en-MY" sz="1600" kern="1200" dirty="0"/>
            <a:t> </a:t>
          </a:r>
          <a:r>
            <a:rPr lang="en-MY" sz="1600" kern="1200" dirty="0" err="1"/>
            <a:t>apa</a:t>
          </a:r>
          <a:r>
            <a:rPr lang="en-MY" sz="1600" kern="1200" dirty="0"/>
            <a:t> yang </a:t>
          </a:r>
          <a:r>
            <a:rPr lang="en-MY" sz="1600" kern="1200" dirty="0" err="1"/>
            <a:t>ditetapkan</a:t>
          </a:r>
          <a:r>
            <a:rPr lang="en-MY" sz="1600" kern="1200" dirty="0"/>
            <a:t> oleh </a:t>
          </a:r>
          <a:r>
            <a:rPr lang="en-MY" sz="1600" kern="1200" dirty="0" err="1"/>
            <a:t>syarak</a:t>
          </a:r>
          <a:endParaRPr lang="en-MY" sz="1600" kern="1200" dirty="0"/>
        </a:p>
      </dsp:txBody>
      <dsp:txXfrm>
        <a:off x="4191000" y="2488124"/>
        <a:ext cx="5524989" cy="1523023"/>
      </dsp:txXfrm>
    </dsp:sp>
    <dsp:sp modelId="{0857C088-DEC1-4FEF-B459-E52126E1EC94}">
      <dsp:nvSpPr>
        <dsp:cNvPr id="0" name=""/>
        <dsp:cNvSpPr/>
      </dsp:nvSpPr>
      <dsp:spPr>
        <a:xfrm>
          <a:off x="0" y="2234287"/>
          <a:ext cx="4191000" cy="2030697"/>
        </a:xfrm>
        <a:prstGeom prst="roundRect">
          <a:avLst/>
        </a:prstGeom>
        <a:solidFill>
          <a:schemeClr val="accent5">
            <a:hueOff val="11760027"/>
            <a:satOff val="27114"/>
            <a:lumOff val="5255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MY" sz="2400" kern="1200" dirty="0"/>
            <a:t>SAHUTAN DARIPADA NABI MUHAMAHMMAD </a:t>
          </a:r>
        </a:p>
        <a:p>
          <a:pPr marL="0" lvl="0" indent="0" algn="ctr" defTabSz="1066800">
            <a:lnSpc>
              <a:spcPct val="90000"/>
            </a:lnSpc>
            <a:spcBef>
              <a:spcPct val="0"/>
            </a:spcBef>
            <a:spcAft>
              <a:spcPct val="35000"/>
            </a:spcAft>
            <a:buNone/>
          </a:pPr>
          <a:r>
            <a:rPr lang="en-MY" sz="2400" kern="1200" dirty="0"/>
            <a:t>S.A.W MELALUI HADITH DAN ALLAH S.W.T MELALUI AL-QURAN</a:t>
          </a:r>
        </a:p>
      </dsp:txBody>
      <dsp:txXfrm>
        <a:off x="99130" y="2333417"/>
        <a:ext cx="3992740" cy="1832437"/>
      </dsp:txXfrm>
    </dsp:sp>
  </dsp:spTree>
</dsp:drawing>
</file>

<file path=ppt/diagrams/layout1.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10.xml><?xml version="1.0" encoding="utf-8"?>
<dgm:layoutDef xmlns:dgm="http://schemas.openxmlformats.org/drawingml/2006/diagram" xmlns:a="http://schemas.openxmlformats.org/drawingml/2006/main" uniqueId="urn:microsoft.com/office/officeart/2008/layout/BendingPictureCaptionList">
  <dgm:title val=""/>
  <dgm:desc val=""/>
  <dgm:catLst>
    <dgm:cat type="picture" pri="9000"/>
    <dgm:cat type="pictureconvert" pri="9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w" fact="1.11"/>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
        </dgm:alg>
        <dgm:shape xmlns:r="http://schemas.openxmlformats.org/officeDocument/2006/relationships" r:blip="">
          <dgm:adjLst/>
        </dgm:shape>
        <dgm:choose name="Name4">
          <dgm:if name="Name5" func="var" arg="dir" op="equ" val="norm">
            <dgm:constrLst>
              <dgm:constr type="l" for="ch" forName="rect1" refType="w" fact="0"/>
              <dgm:constr type="t" for="ch" forName="rect1" refType="h" fact="0"/>
              <dgm:constr type="w" for="ch" forName="rect1" refType="w"/>
              <dgm:constr type="h" for="ch" forName="rect1" refType="h" fact="0.8"/>
              <dgm:constr type="l" for="ch" forName="wedgeRectCallout1" refType="w" fact="0.09"/>
              <dgm:constr type="t" for="ch" forName="wedgeRectCallout1" refType="h" fact="0.72"/>
              <dgm:constr type="w" for="ch" forName="wedgeRectCallout1" refType="w" fact="0.89"/>
              <dgm:constr type="h" for="ch" forName="wedgeRectCallout1" refType="h" fact="0.28"/>
            </dgm:constrLst>
          </dgm:if>
          <dgm:else name="Name6">
            <dgm:constrLst>
              <dgm:constr type="l" for="ch" forName="rect1" refType="w" fact="0"/>
              <dgm:constr type="t" for="ch" forName="rect1" refType="h" fact="0"/>
              <dgm:constr type="w" for="ch" forName="rect1" refType="w"/>
              <dgm:constr type="h" for="ch" forName="rect1" refType="h" fact="0.8"/>
              <dgm:constr type="l" for="ch" forName="wedgeRectCallout1" refType="w" fact="0.02"/>
              <dgm:constr type="t" for="ch" forName="wedgeRectCallout1" refType="h" fact="0.72"/>
              <dgm:constr type="w" for="ch" forName="wedgeRectCallout1" refType="w" fact="0.89"/>
              <dgm:constr type="h" for="ch" forName="wedgeRectCallout1" refType="h" fact="0.28"/>
            </dgm:constrLst>
          </dgm:else>
        </dgm:choose>
        <dgm:layoutNode name="rect1" styleLbl="bgImgPlace1">
          <dgm:alg type="sp"/>
          <dgm:shape xmlns:r="http://schemas.openxmlformats.org/officeDocument/2006/relationships" type="rect" r:blip="" blipPhldr="1">
            <dgm:adjLst/>
          </dgm:shape>
          <dgm:presOf/>
        </dgm:layoutNode>
        <dgm:layoutNode name="wedgeRectCallout1" styleLbl="node1">
          <dgm:varLst>
            <dgm:bulletEnabled val="1"/>
          </dgm:varLst>
          <dgm:alg type="tx"/>
          <dgm:choose name="Name7">
            <dgm:if name="Name8" func="var" arg="dir" op="equ" val="norm">
              <dgm:shape xmlns:r="http://schemas.openxmlformats.org/officeDocument/2006/relationships" type="wedgeRectCallout" r:blip="">
                <dgm:adjLst>
                  <dgm:adj idx="1" val="0.2025"/>
                  <dgm:adj idx="2" val="-0.607"/>
                </dgm:adjLst>
              </dgm:shape>
            </dgm:if>
            <dgm:else name="Name9">
              <dgm:shape xmlns:r="http://schemas.openxmlformats.org/officeDocument/2006/relationships" type="wedgeRectCallout" r:blip="">
                <dgm:adjLst>
                  <dgm:adj idx="1" val="-0.2025"/>
                  <dgm:adj idx="2" val="-0.607"/>
                </dgm:adjLst>
              </dgm:shape>
            </dgm:else>
          </dgm:choos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8/layout/BendingPictureCaptionList">
  <dgm:title val=""/>
  <dgm:desc val=""/>
  <dgm:catLst>
    <dgm:cat type="picture" pri="9000"/>
    <dgm:cat type="pictureconvert" pri="9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w" fact="1.11"/>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
        </dgm:alg>
        <dgm:shape xmlns:r="http://schemas.openxmlformats.org/officeDocument/2006/relationships" r:blip="">
          <dgm:adjLst/>
        </dgm:shape>
        <dgm:choose name="Name4">
          <dgm:if name="Name5" func="var" arg="dir" op="equ" val="norm">
            <dgm:constrLst>
              <dgm:constr type="l" for="ch" forName="rect1" refType="w" fact="0"/>
              <dgm:constr type="t" for="ch" forName="rect1" refType="h" fact="0"/>
              <dgm:constr type="w" for="ch" forName="rect1" refType="w"/>
              <dgm:constr type="h" for="ch" forName="rect1" refType="h" fact="0.8"/>
              <dgm:constr type="l" for="ch" forName="wedgeRectCallout1" refType="w" fact="0.09"/>
              <dgm:constr type="t" for="ch" forName="wedgeRectCallout1" refType="h" fact="0.72"/>
              <dgm:constr type="w" for="ch" forName="wedgeRectCallout1" refType="w" fact="0.89"/>
              <dgm:constr type="h" for="ch" forName="wedgeRectCallout1" refType="h" fact="0.28"/>
            </dgm:constrLst>
          </dgm:if>
          <dgm:else name="Name6">
            <dgm:constrLst>
              <dgm:constr type="l" for="ch" forName="rect1" refType="w" fact="0"/>
              <dgm:constr type="t" for="ch" forName="rect1" refType="h" fact="0"/>
              <dgm:constr type="w" for="ch" forName="rect1" refType="w"/>
              <dgm:constr type="h" for="ch" forName="rect1" refType="h" fact="0.8"/>
              <dgm:constr type="l" for="ch" forName="wedgeRectCallout1" refType="w" fact="0.02"/>
              <dgm:constr type="t" for="ch" forName="wedgeRectCallout1" refType="h" fact="0.72"/>
              <dgm:constr type="w" for="ch" forName="wedgeRectCallout1" refType="w" fact="0.89"/>
              <dgm:constr type="h" for="ch" forName="wedgeRectCallout1" refType="h" fact="0.28"/>
            </dgm:constrLst>
          </dgm:else>
        </dgm:choose>
        <dgm:layoutNode name="rect1" styleLbl="bgImgPlace1">
          <dgm:alg type="sp"/>
          <dgm:shape xmlns:r="http://schemas.openxmlformats.org/officeDocument/2006/relationships" type="rect" r:blip="" blipPhldr="1">
            <dgm:adjLst/>
          </dgm:shape>
          <dgm:presOf/>
        </dgm:layoutNode>
        <dgm:layoutNode name="wedgeRectCallout1" styleLbl="node1">
          <dgm:varLst>
            <dgm:bulletEnabled val="1"/>
          </dgm:varLst>
          <dgm:alg type="tx"/>
          <dgm:choose name="Name7">
            <dgm:if name="Name8" func="var" arg="dir" op="equ" val="norm">
              <dgm:shape xmlns:r="http://schemas.openxmlformats.org/officeDocument/2006/relationships" type="wedgeRectCallout" r:blip="">
                <dgm:adjLst>
                  <dgm:adj idx="1" val="0.2025"/>
                  <dgm:adj idx="2" val="-0.607"/>
                </dgm:adjLst>
              </dgm:shape>
            </dgm:if>
            <dgm:else name="Name9">
              <dgm:shape xmlns:r="http://schemas.openxmlformats.org/officeDocument/2006/relationships" type="wedgeRectCallout" r:blip="">
                <dgm:adjLst>
                  <dgm:adj idx="1" val="-0.2025"/>
                  <dgm:adj idx="2" val="-0.607"/>
                </dgm:adjLst>
              </dgm:shape>
            </dgm:else>
          </dgm:choos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8/layout/BendingPictureBlocks">
  <dgm:title val=""/>
  <dgm:desc val=""/>
  <dgm:catLst>
    <dgm:cat type="picture" pri="8000"/>
    <dgm:cat type="pictureconvert" pri="8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h" fact="1.61"/>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3908"/>
        </dgm:alg>
        <dgm:shape xmlns:r="http://schemas.openxmlformats.org/officeDocument/2006/relationships" r:blip="">
          <dgm:adjLst/>
        </dgm:shape>
        <dgm:choose name="Name4">
          <dgm:if name="Name5" func="var" arg="dir" op="equ" val="norm">
            <dgm:constrLst>
              <dgm:constr type="l" for="ch" forName="rect1" refType="w" fact="0.3"/>
              <dgm:constr type="t" for="ch" forName="rect1" refType="h" fact="0"/>
              <dgm:constr type="w" for="ch" forName="rect1" refType="h" fact="1.12"/>
              <dgm:constr type="h" for="ch" forName="rect1" refType="h" fact="0.942"/>
              <dgm:constr type="l" for="ch" forName="rect2" refType="w" fact="0"/>
              <dgm:constr type="t" for="ch" forName="rect2" refType="h" fact="0.396"/>
              <dgm:constr type="w" for="ch" forName="rect2" refType="h" fact="0.607"/>
              <dgm:constr type="h" for="ch" forName="rect2" refType="h" fact="0.607"/>
            </dgm:constrLst>
          </dgm:if>
          <dgm:else name="Name6">
            <dgm:constrLst>
              <dgm:constr type="l" for="ch" forName="rect1" refType="w" fact="0"/>
              <dgm:constr type="t" for="ch" forName="rect1" refType="h" fact="0"/>
              <dgm:constr type="w" for="ch" forName="rect1" refType="h" fact="1.12"/>
              <dgm:constr type="h" for="ch" forName="rect1" refType="h" fact="0.942"/>
              <dgm:constr type="l" for="ch" forName="rect2" refType="w" fact="0.63"/>
              <dgm:constr type="t" for="ch" forName="rect2" refType="h" fact="0.396"/>
              <dgm:constr type="w" for="ch" forName="rect2" refType="h" fact="0.607"/>
              <dgm:constr type="h" for="ch" forName="rect2" refType="h" fact="0.607"/>
            </dgm:constrLst>
          </dgm:else>
        </dgm:choose>
        <dgm:layoutNode name="rect1" styleLbl="bgImgPlace1">
          <dgm:alg type="sp"/>
          <dgm:shape xmlns:r="http://schemas.openxmlformats.org/officeDocument/2006/relationships" type="rect" r:blip="" blipPhldr="1">
            <dgm:adjLst/>
          </dgm:shape>
          <dgm:presOf/>
        </dgm:layoutNode>
        <dgm:layoutNode name="rect2" styleLbl="node1">
          <dgm:varLst>
            <dgm:bulletEnabled val="1"/>
          </dgm:varLst>
          <dgm:alg type="tx">
            <dgm:param type="txAnchorVertCh" val="mid"/>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11/layout/RadialPictureList">
  <dgm:title val="Radial Picture List"/>
  <dgm:desc val="Use to show relationships to a central idea. The Level 1 shape contains text and all Level 2 shapes contain a picture with corresponding text. Limited to four Level 2 pictures.  Unused pictures do not appear, but remain available if you switch layouts. Works best with a small amount of Level 2 text."/>
  <dgm:catLst>
    <dgm:cat type="picture" pri="2500"/>
    <dgm:cat type="officeonline" pri="2500"/>
  </dgm:catLst>
  <dgm:samp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ampData>
  <dgm:styleData>
    <dgm:dataModel>
      <dgm:ptLst>
        <dgm:pt modelId="0" type="doc"/>
        <dgm:pt modelId="10">
          <dgm:prSet phldr="1"/>
        </dgm:pt>
        <dgm:pt modelId="11">
          <dgm:prSet phldr="1"/>
        </dgm:pt>
        <dgm:pt modelId="12">
          <dgm:prSet phldr="1"/>
        </dgm:pt>
      </dgm:ptLst>
      <dgm:cxnLst>
        <dgm:cxn modelId="1" srcId="0" destId="10" srcOrd="0" destOrd="0"/>
        <dgm:cxn modelId="2" srcId="10" destId="11" srcOrd="0" destOrd="0"/>
        <dgm:cxn modelId="3" srcId="10" destId="12" srcOrd="1"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Lst>
      <dgm:cxnLst>
        <dgm:cxn modelId="1" srcId="0" destId="10" srcOrd="0" destOrd="0"/>
        <dgm:cxn modelId="2" srcId="10" destId="11" srcOrd="0" destOrd="0"/>
        <dgm:cxn modelId="3" srcId="10" destId="12" srcOrd="1" destOrd="0"/>
        <dgm:cxn modelId="4" srcId="10" destId="13" srcOrd="2" destOrd="0"/>
        <dgm:cxn modelId="5" srcId="10" destId="14" srcOrd="3" destOrd="0"/>
      </dgm:cxnLst>
      <dgm:bg/>
      <dgm:whole/>
    </dgm:dataModel>
  </dgm:clrData>
  <dgm:layoutNode name="Name0">
    <dgm:varLst>
      <dgm:chMax val="1"/>
      <dgm:chPref val="1"/>
      <dgm:dir/>
      <dgm:resizeHandles/>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l" for="ch" forName="Accent" refType="w" fact="0"/>
              <dgm:constr type="t" for="ch" forName="Accent" refType="h" fact="0"/>
              <dgm:constr type="w" for="ch" forName="Accent" refType="w" fact="0.6747"/>
              <dgm:constr type="h" for="ch" forName="Accent" refType="h"/>
              <dgm:constr type="l" for="ch" forName="Child1" refType="w" fact="0.76"/>
              <dgm:constr type="t" for="ch" forName="Child1" refType="h" fact="0.3739"/>
              <dgm:constr type="w" for="ch" forName="Child1" refType="w" fact="0.24"/>
              <dgm:constr type="h" for="ch" forName="Child1" refType="h" fact="0.255"/>
              <dgm:constr type="l" for="ch" forName="Parent" refType="w" fact="0.1726"/>
              <dgm:constr type="t" for="ch" forName="Parent" refType="h" fact="0.2646"/>
              <dgm:constr type="w" for="ch" forName="Parent" refType="w" fact="0.3347"/>
              <dgm:constr type="h" for="ch" forName="Parent" refType="h" fact="0.4759"/>
              <dgm:constr type="l" for="ch" forName="Image1" refType="w" fact="0.5661"/>
              <dgm:constr type="t" for="ch" forName="Image1" refType="h" fact="0.3744"/>
              <dgm:constr type="w" for="ch" forName="Image1" refType="w" fact="0.1793"/>
              <dgm:constr type="h" for="ch" forName="Image1" refType="h" fact="0.255"/>
            </dgm:constrLst>
          </dgm:if>
          <dgm:if name="Name6"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 refType="w" fact="0"/>
              <dgm:constr type="t" for="ch" forName="Accent" refType="h" fact="0"/>
              <dgm:constr type="w" for="ch" forName="Accent" refType="w" fact="0.6946"/>
              <dgm:constr type="h" for="ch" forName="Accent" refType="h"/>
              <dgm:constr type="l" for="ch" forName="Parent" refType="w" fact="0.1777"/>
              <dgm:constr type="t" for="ch" forName="Parent" refType="h" fact="0.2646"/>
              <dgm:constr type="w" for="ch" forName="Parent" refType="w" fact="0.3446"/>
              <dgm:constr type="h" for="ch" forName="Parent" refType="h" fact="0.4759"/>
              <dgm:constr type="l" for="ch" forName="Image1" refType="w" fact="0.5531"/>
              <dgm:constr type="t" for="ch" forName="Image1" refType="h" fact="0.1585"/>
              <dgm:constr type="w" for="ch" forName="Image1" refType="w" fact="0.1846"/>
              <dgm:constr type="h" for="ch" forName="Image1" refType="h" fact="0.255"/>
              <dgm:constr type="l" for="ch" forName="Image2" refType="w" fact="0.5531"/>
              <dgm:constr type="t" for="ch" forName="Image2" refType="h" fact="0.5624"/>
              <dgm:constr type="w" for="ch" forName="Image2" refType="w" fact="0.1846"/>
              <dgm:constr type="h" for="ch" forName="Image2" refType="h" fact="0.255"/>
              <dgm:constr type="l" for="ch" forName="Child1" refType="w" fact="0.7529"/>
              <dgm:constr type="t" for="ch" forName="Child1" refType="h" fact="0.1618"/>
              <dgm:constr type="w" for="ch" forName="Child1" refType="w" fact="0.2471"/>
              <dgm:constr type="h" for="ch" forName="Child1" refType="h" fact="0.2468"/>
              <dgm:constr type="l" for="ch" forName="Child2" refType="w" fact="0.7529"/>
              <dgm:constr type="t" for="ch" forName="Child2" refType="h" fact="0.5657"/>
              <dgm:constr type="w" for="ch" forName="Child2" refType="w" fact="0.2471"/>
              <dgm:constr type="h" for="ch" forName="Child2" refType="h" fact="0.2468"/>
            </dgm:constrLst>
          </dgm:if>
          <dgm:if name="Name7"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 refType="w" fact="0"/>
              <dgm:constr type="t" for="ch" forName="Accent" refType="h" fact="0"/>
              <dgm:constr type="w" for="ch" forName="Accent" refType="w" fact="0.6747"/>
              <dgm:constr type="h" for="ch" forName="Accent" refType="h"/>
              <dgm:constr type="l" for="ch" forName="Parent" refType="w" fact="0.1726"/>
              <dgm:constr type="t" for="ch" forName="Parent" refType="h" fact="0.2646"/>
              <dgm:constr type="w" for="ch" forName="Parent" refType="w" fact="0.3347"/>
              <dgm:constr type="h" for="ch" forName="Parent" refType="h" fact="0.4759"/>
              <dgm:constr type="l" for="ch" forName="Image1" refType="w" fact="0.4968"/>
              <dgm:constr type="t" for="ch" forName="Image1" refType="h" fact="0.0843"/>
              <dgm:constr type="w" for="ch" forName="Image1" refType="w" fact="0.1793"/>
              <dgm:constr type="h" for="ch" forName="Image1" refType="h" fact="0.255"/>
              <dgm:constr type="l" for="ch" forName="Image2" refType="w" fact="0.5661"/>
              <dgm:constr type="t" for="ch" forName="Image2" refType="h" fact="0.3744"/>
              <dgm:constr type="w" for="ch" forName="Image2" refType="w" fact="0.1793"/>
              <dgm:constr type="h" for="ch" forName="Image2" refType="h" fact="0.255"/>
              <dgm:constr type="l" for="ch" forName="Image3" refType="w" fact="0.4968"/>
              <dgm:constr type="t" for="ch" forName="Image3" refType="h" fact="0.6686"/>
              <dgm:constr type="w" for="ch" forName="Image3" refType="w" fact="0.1793"/>
              <dgm:constr type="h" for="ch" forName="Image3" refType="h" fact="0.255"/>
              <dgm:constr type="l" for="ch" forName="Child1" refType="w" fact="0.6897"/>
              <dgm:constr type="t" for="ch" forName="Child1" refType="h" fact="0.0884"/>
              <dgm:constr type="w" for="ch" forName="Child1" refType="w" fact="0.24"/>
              <dgm:constr type="h" for="ch" forName="Child1" refType="h" fact="0.2468"/>
              <dgm:constr type="l" for="ch" forName="Child2" refType="w" fact="0.76"/>
              <dgm:constr type="t" for="ch" forName="Child2" refType="h" fact="0.378"/>
              <dgm:constr type="w" for="ch" forName="Child2" refType="w" fact="0.24"/>
              <dgm:constr type="h" for="ch" forName="Child2" refType="h" fact="0.2468"/>
              <dgm:constr type="l" for="ch" forName="Child3" refType="w" fact="0.6897"/>
              <dgm:constr type="t" for="ch" forName="Child3" refType="h" fact="0.6738"/>
              <dgm:constr type="w" for="ch" forName="Child3" refType="w" fact="0.24"/>
              <dgm:constr type="h" for="ch" forName="Child3" refType="h" fact="0.2468"/>
            </dgm:constrLst>
          </dgm:if>
          <dgm:else name="Name8">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 refType="w" fact="0"/>
              <dgm:constr type="t" for="ch" forName="Accent" refType="h" fact="0.0361"/>
              <dgm:constr type="w" for="ch" forName="Accent" refType="w" fact="0.6865"/>
              <dgm:constr type="h" for="ch" forName="Accent" refType="h" fact="0.9197"/>
              <dgm:constr type="l" for="ch" forName="Parent" refType="w" fact="0.1756"/>
              <dgm:constr type="t" for="ch" forName="Parent" refType="h" fact="0.2795"/>
              <dgm:constr type="w" for="ch" forName="Parent" refType="w" fact="0.3406"/>
              <dgm:constr type="h" for="ch" forName="Parent" refType="h" fact="0.4377"/>
              <dgm:constr type="l" for="ch" forName="Image1" refType="w" fact="0.425"/>
              <dgm:constr type="t" for="ch" forName="Image1" refType="h" fact="0"/>
              <dgm:constr type="w" for="ch" forName="Image1" refType="w" fact="0.1825"/>
              <dgm:constr type="h" for="ch" forName="Image1" refType="h" fact="0.2345"/>
              <dgm:constr type="l" for="ch" forName="Image2" refType="w" fact="0.5598"/>
              <dgm:constr type="t" for="ch" forName="Image2" refType="h" fact="0.2184"/>
              <dgm:constr type="w" for="ch" forName="Image2" refType="w" fact="0.1825"/>
              <dgm:constr type="h" for="ch" forName="Image2" refType="h" fact="0.2345"/>
              <dgm:constr type="l" for="ch" forName="Image3" refType="w" fact="0.5591"/>
              <dgm:constr type="t" for="ch" forName="Image3" refType="h" fact="0.5395"/>
              <dgm:constr type="w" for="ch" forName="Image3" refType="w" fact="0.1825"/>
              <dgm:constr type="h" for="ch" forName="Image3" refType="h" fact="0.2345"/>
              <dgm:constr type="l" for="ch" forName="Image4" refType="w" fact="0.425"/>
              <dgm:constr type="t" for="ch" forName="Image4" refType="h" fact="0.7655"/>
              <dgm:constr type="w" for="ch" forName="Image4" refType="w" fact="0.1825"/>
              <dgm:constr type="h" for="ch" forName="Image4" refType="h" fact="0.2345"/>
              <dgm:constr type="l" for="ch" forName="Child1" refType="w" fact="0.6214"/>
              <dgm:constr type="t" for="ch" forName="Child1" refType="h" fact="0.003"/>
              <dgm:constr type="w" for="ch" forName="Child1" refType="w" fact="0.2443"/>
              <dgm:constr type="h" for="ch" forName="Child1" refType="h" fact="0.227"/>
              <dgm:constr type="l" for="ch" forName="Child2" refType="w" fact="0.7557"/>
              <dgm:constr type="t" for="ch" forName="Child2" refType="h" fact="0.2225"/>
              <dgm:constr type="w" for="ch" forName="Child2" refType="w" fact="0.2443"/>
              <dgm:constr type="h" for="ch" forName="Child2" refType="h" fact="0.227"/>
              <dgm:constr type="l" for="ch" forName="Child3" refType="w" fact="0.7557"/>
              <dgm:constr type="t" for="ch" forName="Child3" refType="h" fact="0.5433"/>
              <dgm:constr type="w" for="ch" forName="Child3" refType="w" fact="0.2443"/>
              <dgm:constr type="h" for="ch" forName="Child3" refType="h" fact="0.227"/>
              <dgm:constr type="l" for="ch" forName="Child4" refType="w" fact="0.6214"/>
              <dgm:constr type="t" for="ch" forName="Child4" refType="h" fact="0.7703"/>
              <dgm:constr type="w" for="ch" forName="Child4" refType="w" fact="0.2443"/>
              <dgm:constr type="h" for="ch" forName="Child4" refType="h" fact="0.227"/>
            </dgm:constrLst>
          </dgm:else>
        </dgm:choose>
      </dgm:if>
      <dgm:else name="Name9">
        <dgm:choose name="Name10">
          <dgm:if name="Name11"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2"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r" for="ch" forName="Accent" refType="w"/>
              <dgm:constr type="t" for="ch" forName="Accent" refType="h" fact="0"/>
              <dgm:constr type="w" for="ch" forName="Accent" refType="w" fact="0.6747"/>
              <dgm:constr type="h" for="ch" forName="Accent" refType="h"/>
              <dgm:constr type="r" for="ch" forName="Child1" refType="w" fact="0.24"/>
              <dgm:constr type="t" for="ch" forName="Child1" refType="h" fact="0.3739"/>
              <dgm:constr type="w" for="ch" forName="Child1" refType="w" fact="0.24"/>
              <dgm:constr type="h" for="ch" forName="Child1" refType="h" fact="0.255"/>
              <dgm:constr type="r" for="ch" forName="Parent" refType="w" fact="0.8274"/>
              <dgm:constr type="t" for="ch" forName="Parent" refType="h" fact="0.2646"/>
              <dgm:constr type="w" for="ch" forName="Parent" refType="w" fact="0.3347"/>
              <dgm:constr type="h" for="ch" forName="Parent" refType="h" fact="0.4759"/>
              <dgm:constr type="r" for="ch" forName="Image1" refType="w" fact="0.4339"/>
              <dgm:constr type="t" for="ch" forName="Image1" refType="h" fact="0.3744"/>
              <dgm:constr type="w" for="ch" forName="Image1" refType="w" fact="0.1793"/>
              <dgm:constr type="h" for="ch" forName="Image1" refType="h" fact="0.255"/>
            </dgm:constrLst>
          </dgm:if>
          <dgm:if name="Name13"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 refType="w"/>
              <dgm:constr type="t" for="ch" forName="Accent" refType="h" fact="0"/>
              <dgm:constr type="w" for="ch" forName="Accent" refType="w" fact="0.6946"/>
              <dgm:constr type="h" for="ch" forName="Accent" refType="h"/>
              <dgm:constr type="r" for="ch" forName="Parent" refType="w" fact="0.8223"/>
              <dgm:constr type="t" for="ch" forName="Parent" refType="h" fact="0.2646"/>
              <dgm:constr type="w" for="ch" forName="Parent" refType="w" fact="0.3446"/>
              <dgm:constr type="h" for="ch" forName="Parent" refType="h" fact="0.4759"/>
              <dgm:constr type="r" for="ch" forName="Image1" refType="w" fact="0.4469"/>
              <dgm:constr type="t" for="ch" forName="Image1" refType="h" fact="0.1585"/>
              <dgm:constr type="w" for="ch" forName="Image1" refType="w" fact="0.1846"/>
              <dgm:constr type="h" for="ch" forName="Image1" refType="h" fact="0.255"/>
              <dgm:constr type="r" for="ch" forName="Image2" refType="w" fact="0.4469"/>
              <dgm:constr type="t" for="ch" forName="Image2" refType="h" fact="0.5624"/>
              <dgm:constr type="w" for="ch" forName="Image2" refType="w" fact="0.1846"/>
              <dgm:constr type="h" for="ch" forName="Image2" refType="h" fact="0.255"/>
              <dgm:constr type="r" for="ch" forName="Child1" refType="w" fact="0.2471"/>
              <dgm:constr type="t" for="ch" forName="Child1" refType="h" fact="0.1618"/>
              <dgm:constr type="w" for="ch" forName="Child1" refType="w" fact="0.2471"/>
              <dgm:constr type="h" for="ch" forName="Child1" refType="h" fact="0.2468"/>
              <dgm:constr type="r" for="ch" forName="Child2" refType="w" fact="0.2471"/>
              <dgm:constr type="t" for="ch" forName="Child2" refType="h" fact="0.5657"/>
              <dgm:constr type="w" for="ch" forName="Child2" refType="w" fact="0.2471"/>
              <dgm:constr type="h" for="ch" forName="Child2" refType="h" fact="0.2468"/>
            </dgm:constrLst>
          </dgm:if>
          <dgm:if name="Name14"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 refType="w"/>
              <dgm:constr type="t" for="ch" forName="Accent" refType="h" fact="0"/>
              <dgm:constr type="w" for="ch" forName="Accent" refType="w" fact="0.6747"/>
              <dgm:constr type="h" for="ch" forName="Accent" refType="h"/>
              <dgm:constr type="r" for="ch" forName="Parent" refType="w" fact="0.8274"/>
              <dgm:constr type="t" for="ch" forName="Parent" refType="h" fact="0.2646"/>
              <dgm:constr type="w" for="ch" forName="Parent" refType="w" fact="0.3347"/>
              <dgm:constr type="h" for="ch" forName="Parent" refType="h" fact="0.4759"/>
              <dgm:constr type="r" for="ch" forName="Image1" refType="w" fact="0.5032"/>
              <dgm:constr type="t" for="ch" forName="Image1" refType="h" fact="0.0843"/>
              <dgm:constr type="w" for="ch" forName="Image1" refType="w" fact="0.1793"/>
              <dgm:constr type="h" for="ch" forName="Image1" refType="h" fact="0.255"/>
              <dgm:constr type="r" for="ch" forName="Image2" refType="w" fact="0.4339"/>
              <dgm:constr type="t" for="ch" forName="Image2" refType="h" fact="0.3744"/>
              <dgm:constr type="w" for="ch" forName="Image2" refType="w" fact="0.1793"/>
              <dgm:constr type="h" for="ch" forName="Image2" refType="h" fact="0.255"/>
              <dgm:constr type="r" for="ch" forName="Image3" refType="w" fact="0.5032"/>
              <dgm:constr type="t" for="ch" forName="Image3" refType="h" fact="0.6686"/>
              <dgm:constr type="w" for="ch" forName="Image3" refType="w" fact="0.1793"/>
              <dgm:constr type="h" for="ch" forName="Image3" refType="h" fact="0.255"/>
              <dgm:constr type="r" for="ch" forName="Child1" refType="w" fact="0.3103"/>
              <dgm:constr type="t" for="ch" forName="Child1" refType="h" fact="0.0884"/>
              <dgm:constr type="w" for="ch" forName="Child1" refType="w" fact="0.24"/>
              <dgm:constr type="h" for="ch" forName="Child1" refType="h" fact="0.2468"/>
              <dgm:constr type="r" for="ch" forName="Child2" refType="w" fact="0.24"/>
              <dgm:constr type="t" for="ch" forName="Child2" refType="h" fact="0.378"/>
              <dgm:constr type="w" for="ch" forName="Child2" refType="w" fact="0.24"/>
              <dgm:constr type="h" for="ch" forName="Child2" refType="h" fact="0.2468"/>
              <dgm:constr type="r" for="ch" forName="Child3" refType="w" fact="0.3103"/>
              <dgm:constr type="t" for="ch" forName="Child3" refType="h" fact="0.6738"/>
              <dgm:constr type="w" for="ch" forName="Child3" refType="w" fact="0.24"/>
              <dgm:constr type="h" for="ch" forName="Child3" refType="h" fact="0.2468"/>
            </dgm:constrLst>
          </dgm:if>
          <dgm:else name="Name15">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 refType="w"/>
              <dgm:constr type="t" for="ch" forName="Accent" refType="h" fact="0.0361"/>
              <dgm:constr type="w" for="ch" forName="Accent" refType="w" fact="0.6865"/>
              <dgm:constr type="h" for="ch" forName="Accent" refType="h" fact="0.9197"/>
              <dgm:constr type="r" for="ch" forName="Parent" refType="w" fact="0.8244"/>
              <dgm:constr type="t" for="ch" forName="Parent" refType="h" fact="0.2795"/>
              <dgm:constr type="w" for="ch" forName="Parent" refType="w" fact="0.3406"/>
              <dgm:constr type="h" for="ch" forName="Parent" refType="h" fact="0.4377"/>
              <dgm:constr type="r" for="ch" forName="Image1" refType="w" fact="0.575"/>
              <dgm:constr type="t" for="ch" forName="Image1" refType="h" fact="0"/>
              <dgm:constr type="w" for="ch" forName="Image1" refType="w" fact="0.1825"/>
              <dgm:constr type="h" for="ch" forName="Image1" refType="h" fact="0.2345"/>
              <dgm:constr type="r" for="ch" forName="Image2" refType="w" fact="0.4402"/>
              <dgm:constr type="t" for="ch" forName="Image2" refType="h" fact="0.2184"/>
              <dgm:constr type="w" for="ch" forName="Image2" refType="w" fact="0.1825"/>
              <dgm:constr type="h" for="ch" forName="Image2" refType="h" fact="0.2345"/>
              <dgm:constr type="r" for="ch" forName="Image3" refType="w" fact="0.4409"/>
              <dgm:constr type="t" for="ch" forName="Image3" refType="h" fact="0.5395"/>
              <dgm:constr type="w" for="ch" forName="Image3" refType="w" fact="0.1825"/>
              <dgm:constr type="h" for="ch" forName="Image3" refType="h" fact="0.2345"/>
              <dgm:constr type="r" for="ch" forName="Image4" refType="w" fact="0.575"/>
              <dgm:constr type="t" for="ch" forName="Image4" refType="h" fact="0.7655"/>
              <dgm:constr type="w" for="ch" forName="Image4" refType="w" fact="0.1825"/>
              <dgm:constr type="h" for="ch" forName="Image4" refType="h" fact="0.2345"/>
              <dgm:constr type="r" for="ch" forName="Child1" refType="w" fact="0.3786"/>
              <dgm:constr type="t" for="ch" forName="Child1" refType="h" fact="0.003"/>
              <dgm:constr type="w" for="ch" forName="Child1" refType="w" fact="0.2443"/>
              <dgm:constr type="h" for="ch" forName="Child1" refType="h" fact="0.227"/>
              <dgm:constr type="r" for="ch" forName="Child2" refType="w" fact="0.2443"/>
              <dgm:constr type="t" for="ch" forName="Child2" refType="h" fact="0.2225"/>
              <dgm:constr type="w" for="ch" forName="Child2" refType="w" fact="0.2443"/>
              <dgm:constr type="h" for="ch" forName="Child2" refType="h" fact="0.227"/>
              <dgm:constr type="r" for="ch" forName="Child3" refType="w" fact="0.2443"/>
              <dgm:constr type="t" for="ch" forName="Child3" refType="h" fact="0.5433"/>
              <dgm:constr type="w" for="ch" forName="Child3" refType="w" fact="0.2443"/>
              <dgm:constr type="h" for="ch" forName="Child3" refType="h" fact="0.227"/>
              <dgm:constr type="r" for="ch" forName="Child4" refType="w" fact="0.3786"/>
              <dgm:constr type="t" for="ch" forName="Child4" refType="h" fact="0.7703"/>
              <dgm:constr type="w" for="ch" forName="Child4" refType="w" fact="0.2443"/>
              <dgm:constr type="h" for="ch" forName="Child4" refType="h" fact="0.227"/>
            </dgm:constrLst>
          </dgm:else>
        </dgm:choose>
      </dgm:else>
    </dgm:choose>
    <dgm:forEach name="wrapper" axis="self" ptType="parTrans">
      <dgm:forEach name="ImageRepeat" axis="self">
        <dgm:layoutNode name="Image" styleLbl="fgImgPlace1">
          <dgm:alg type="sp"/>
          <dgm:shape xmlns:r="http://schemas.openxmlformats.org/officeDocument/2006/relationships" type="ellipse" r:blip="" blipPhldr="1">
            <dgm:adjLst/>
          </dgm:shape>
          <dgm:presOf/>
        </dgm:layoutNode>
      </dgm:forEach>
    </dgm:forEach>
    <dgm:forEach name="Name16" axis="ch" ptType="node" cnt="1">
      <dgm:layoutNode name="Parent" styleLbl="node1">
        <dgm:varLst>
          <dgm:chMax val="4"/>
          <dgm:chPref val="3"/>
        </dgm:varLst>
        <dgm:alg type="tx"/>
        <dgm:shape xmlns:r="http://schemas.openxmlformats.org/officeDocument/2006/relationships" type="ellipse"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7" axis="ch ch" ptType="node node" st="1 1" cnt="1 1">
      <dgm:layoutNode name="Accent" styleLbl="node1">
        <dgm:alg type="sp"/>
        <dgm:choose name="Name18">
          <dgm:if name="Name19" func="var" arg="dir" op="equ" val="norm">
            <dgm:choose name="Name20">
              <dgm:if name="Name21" axis="followSib" ptType="node" func="cnt" op="equ" val="0">
                <dgm:shape xmlns:r="http://schemas.openxmlformats.org/officeDocument/2006/relationships" type="blockArc" r:blip="">
                  <dgm:adjLst>
                    <dgm:adj idx="1" val="-49.0368"/>
                    <dgm:adj idx="2" val="49.4265"/>
                    <dgm:adj idx="3" val="0.0564"/>
                  </dgm:adjLst>
                </dgm:shape>
              </dgm:if>
              <dgm:if name="Name22" axis="followSib" ptType="node" func="cnt" op="equ" val="1">
                <dgm:shape xmlns:r="http://schemas.openxmlformats.org/officeDocument/2006/relationships" type="blockArc" r:blip="">
                  <dgm:adjLst>
                    <dgm:adj idx="1" val="-64.2028"/>
                    <dgm:adj idx="2" val="64.5456"/>
                    <dgm:adj idx="3" val="0.0558"/>
                  </dgm:adjLst>
                </dgm:shape>
              </dgm:if>
              <dgm:if name="Name23" axis="followSib" ptType="node" func="cnt" op="equ" val="2">
                <dgm:shape xmlns:r="http://schemas.openxmlformats.org/officeDocument/2006/relationships" type="blockArc" r:blip="">
                  <dgm:adjLst>
                    <dgm:adj idx="1" val="-67.8702"/>
                    <dgm:adj idx="2" val="68.6519"/>
                    <dgm:adj idx="3" val="0.0575"/>
                  </dgm:adjLst>
                </dgm:shape>
              </dgm:if>
              <dgm:else name="Name24">
                <dgm:shape xmlns:r="http://schemas.openxmlformats.org/officeDocument/2006/relationships" type="blockArc" r:blip="">
                  <dgm:adjLst>
                    <dgm:adj idx="1" val="-84.8426"/>
                    <dgm:adj idx="2" val="84.8009"/>
                    <dgm:adj idx="3" val="0.0524"/>
                  </dgm:adjLst>
                </dgm:shape>
              </dgm:else>
            </dgm:choose>
          </dgm:if>
          <dgm:else name="Name25">
            <dgm:choose name="Name26">
              <dgm:if name="Name27" axis="followSib" ptType="node" func="cnt" op="equ" val="0">
                <dgm:shape xmlns:r="http://schemas.openxmlformats.org/officeDocument/2006/relationships" rot="180" type="blockArc" r:blip="">
                  <dgm:adjLst>
                    <dgm:adj idx="1" val="-49.0368"/>
                    <dgm:adj idx="2" val="49.4265"/>
                    <dgm:adj idx="3" val="0.0564"/>
                  </dgm:adjLst>
                </dgm:shape>
              </dgm:if>
              <dgm:if name="Name28" axis="followSib" ptType="node" func="cnt" op="equ" val="1">
                <dgm:shape xmlns:r="http://schemas.openxmlformats.org/officeDocument/2006/relationships" rot="180" type="blockArc" r:blip="">
                  <dgm:adjLst>
                    <dgm:adj idx="1" val="-64.2028"/>
                    <dgm:adj idx="2" val="64.5456"/>
                    <dgm:adj idx="3" val="0.0558"/>
                  </dgm:adjLst>
                </dgm:shape>
              </dgm:if>
              <dgm:if name="Name29" axis="followSib" ptType="node" func="cnt" op="equ" val="2">
                <dgm:shape xmlns:r="http://schemas.openxmlformats.org/officeDocument/2006/relationships" rot="180" type="blockArc" r:blip="">
                  <dgm:adjLst>
                    <dgm:adj idx="1" val="-67.8702"/>
                    <dgm:adj idx="2" val="68.6519"/>
                    <dgm:adj idx="3" val="0.0575"/>
                  </dgm:adjLst>
                </dgm:shape>
              </dgm:if>
              <dgm:else name="Name30">
                <dgm:shape xmlns:r="http://schemas.openxmlformats.org/officeDocument/2006/relationships" rot="180" type="blockArc" r:blip="">
                  <dgm:adjLst>
                    <dgm:adj idx="1" val="-84.8426"/>
                    <dgm:adj idx="2" val="84.8009"/>
                    <dgm:adj idx="3" val="0.0524"/>
                  </dgm:adjLst>
                </dgm:shape>
              </dgm:else>
            </dgm:choose>
          </dgm:else>
        </dgm:choose>
        <dgm:presOf/>
      </dgm:layoutNode>
      <dgm:layoutNode name="Image1" styleLbl="fgImgPlace1">
        <dgm:alg type="sp"/>
        <dgm:shape xmlns:r="http://schemas.openxmlformats.org/officeDocument/2006/relationships" type="ellipse" r:blip="" blipPhldr="1">
          <dgm:adjLst/>
        </dgm:shape>
        <dgm:presOf/>
      </dgm:layoutNode>
      <dgm:layoutNode name="Child1" styleLbl="revTx">
        <dgm:varLst>
          <dgm:chMax val="0"/>
          <dgm:chPref val="0"/>
          <dgm:bulletEnabled val="1"/>
        </dgm:varLst>
        <dgm:choose name="Name31">
          <dgm:if name="Name32" func="var" arg="dir" op="equ" val="norm">
            <dgm:alg type="tx">
              <dgm:param type="parTxLTRAlign" val="l"/>
              <dgm:param type="shpTxLTRAlignCh" val="l"/>
              <dgm:param type="parTxRTLAlign" val="l"/>
              <dgm:param type="shpTxRTLAlignCh" val="l"/>
              <dgm:param type="lnSpAfParP" val="10"/>
            </dgm:alg>
          </dgm:if>
          <dgm:else name="Name3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4" axis="ch ch" ptType="node node" st="1 2" cnt="1 1">
      <dgm:layoutNode name="Image2">
        <dgm:alg type="sp"/>
        <dgm:shape xmlns:r="http://schemas.openxmlformats.org/officeDocument/2006/relationships" r:blip="">
          <dgm:adjLst/>
        </dgm:shape>
        <dgm:presOf/>
        <dgm:constrLst/>
        <dgm:forEach name="Name35" ref="ImageRepeat"/>
      </dgm:layoutNode>
      <dgm:layoutNode name="Child2" styleLbl="revTx">
        <dgm:varLst>
          <dgm:chMax val="0"/>
          <dgm:chPref val="0"/>
          <dgm:bulletEnabled val="1"/>
        </dgm:varLst>
        <dgm:choose name="Name36">
          <dgm:if name="Name37" func="var" arg="dir" op="equ" val="norm">
            <dgm:alg type="tx">
              <dgm:param type="parTxLTRAlign" val="l"/>
              <dgm:param type="shpTxLTRAlignCh" val="l"/>
              <dgm:param type="parTxRTLAlign" val="l"/>
              <dgm:param type="shpTxRTLAlignCh" val="l"/>
              <dgm:param type="lnSpAfParP" val="10"/>
            </dgm:alg>
          </dgm:if>
          <dgm:else name="Name3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9" axis="ch ch" ptType="node node" st="1 3" cnt="1 1">
      <dgm:layoutNode name="Image3">
        <dgm:alg type="sp"/>
        <dgm:shape xmlns:r="http://schemas.openxmlformats.org/officeDocument/2006/relationships" r:blip="">
          <dgm:adjLst/>
        </dgm:shape>
        <dgm:presOf/>
        <dgm:constrLst/>
        <dgm:forEach name="Name40" ref="ImageRepeat"/>
      </dgm:layoutNode>
      <dgm:layoutNode name="Child3" styleLbl="revTx">
        <dgm:varLst>
          <dgm:chMax val="0"/>
          <dgm:chPref val="0"/>
          <dgm:bulletEnabled val="1"/>
        </dgm:varLst>
        <dgm:choose name="Name41">
          <dgm:if name="Name42" func="var" arg="dir" op="equ" val="norm">
            <dgm:alg type="tx">
              <dgm:param type="parTxLTRAlign" val="l"/>
              <dgm:param type="shpTxLTRAlignCh" val="l"/>
              <dgm:param type="parTxRTLAlign" val="l"/>
              <dgm:param type="shpTxRTLAlignCh" val="l"/>
              <dgm:param type="lnSpAfParP" val="10"/>
            </dgm:alg>
          </dgm:if>
          <dgm:else name="Name4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4" axis="ch ch" ptType="node node" st="1 4" cnt="1 1">
      <dgm:layoutNode name="Image4">
        <dgm:alg type="sp"/>
        <dgm:shape xmlns:r="http://schemas.openxmlformats.org/officeDocument/2006/relationships" r:blip="">
          <dgm:adjLst/>
        </dgm:shape>
        <dgm:presOf/>
        <dgm:constrLst/>
        <dgm:forEach name="Name45" ref="ImageRepeat"/>
      </dgm:layoutNode>
      <dgm:layoutNode name="Child4" styleLbl="revTx">
        <dgm:varLst>
          <dgm:chMax val="0"/>
          <dgm:chPref val="0"/>
          <dgm:bulletEnabled val="1"/>
        </dgm:varLst>
        <dgm:choose name="Name46">
          <dgm:if name="Name47" func="var" arg="dir" op="equ" val="norm">
            <dgm:alg type="tx">
              <dgm:param type="parTxLTRAlign" val="l"/>
              <dgm:param type="shpTxLTRAlignCh" val="l"/>
              <dgm:param type="parTxRTLAlign" val="l"/>
              <dgm:param type="shpTxRTLAlignCh" val="l"/>
              <dgm:param type="lnSpAfParP" val="10"/>
            </dgm:alg>
          </dgm:if>
          <dgm:else name="Name4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14.xml><?xml version="1.0" encoding="utf-8"?>
<dgm:layoutDef xmlns:dgm="http://schemas.openxmlformats.org/drawingml/2006/diagram" xmlns:a="http://schemas.openxmlformats.org/drawingml/2006/main" uniqueId="urn:microsoft.com/office/officeart/2008/layout/AlternatingPictureCircles">
  <dgm:title val=""/>
  <dgm:desc val=""/>
  <dgm:catLst>
    <dgm:cat type="picture" pri="17000"/>
    <dgm:cat type="pictureconvert" pri="17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3" destOrd="0"/>
      </dgm:cxnLst>
      <dgm:bg/>
      <dgm:whole/>
    </dgm:dataModel>
  </dgm:clrData>
  <dgm:layoutNode name="Name0">
    <dgm:varLst>
      <dgm:chMax/>
      <dgm:chPref/>
      <dgm:dir/>
    </dgm:varLst>
    <dgm:alg type="lin">
      <dgm:param type="linDir" val="fromT"/>
      <dgm:param type="fallback" val="2D"/>
      <dgm:param type="horzAlign" val="ctr"/>
      <dgm:param type="nodeVertAlign" val="t"/>
    </dgm:alg>
    <dgm:shape xmlns:r="http://schemas.openxmlformats.org/officeDocument/2006/relationships" r:blip="">
      <dgm:adjLst/>
    </dgm:shape>
    <dgm:choose name="Name1">
      <dgm:if name="Name2" axis="ch" ptType="node" func="cnt" op="gte" val="2">
        <dgm:constrLst>
          <dgm:constr type="primFontSz" for="des" ptType="node" op="equ" val="65"/>
          <dgm:constr type="w" for="ch" forName="composite" refType="h" refFor="ch" refForName="composite" fact="2.9499"/>
          <dgm:constr type="h" for="ch" forName="composite" refType="h"/>
          <dgm:constr type="h" for="ch" forName="ConnectorComposite" refType="w" refFor="ch" refForName="composite" op="equ" fact="0.1685"/>
          <dgm:constr type="w" for="ch" forName="ConnectorComposite" refType="h" refFor="ch" refForName="ConnectorComposite" op="equ"/>
        </dgm:constrLst>
      </dgm:if>
      <dgm:else name="Name3">
        <dgm:constrLst>
          <dgm:constr type="primFontSz" for="des" ptType="node" op="equ" val="65"/>
          <dgm:constr type="w" for="ch" forName="composite" refType="h" refFor="ch" refForName="composite" fact="1.9752"/>
          <dgm:constr type="h" for="ch" forName="composite" refType="h"/>
          <dgm:constr type="h" for="ch" forName="ConnectorComposite" refType="w" refFor="ch" refForName="composite" op="equ" fact="0.1685"/>
          <dgm:constr type="w" for="ch" forName="ConnectorComposite" refType="h" refFor="ch" refForName="ConnectorComposite" op="equ"/>
        </dgm:constrLst>
      </dgm:else>
    </dgm:choose>
    <dgm:forEach name="nodesForEach" axis="ch" ptType="node">
      <dgm:layoutNode name="composite">
        <dgm:alg type="composite"/>
        <dgm:shape xmlns:r="http://schemas.openxmlformats.org/officeDocument/2006/relationships" r:blip="">
          <dgm:adjLst/>
        </dgm:shape>
        <dgm:choose name="Name4">
          <dgm:if name="Name5" axis="precedSib" ptType="sibTrans" func="cnt" op="lte" val="0">
            <dgm:choose name="Name6">
              <dgm:if name="Name7" axis="followSib" ptType="sibTrans" func="cnt" op="lte" val="0">
                <dgm:choose name="Name8">
                  <dgm:if name="Name9" func="var" arg="dir" op="equ" val="norm">
                    <dgm:constrLst>
                      <dgm:constr type="l" for="ch" forName="Accent" refType="w" fact="0.4937"/>
                      <dgm:constr type="t" for="ch" forName="Accent" refType="h" fact="0"/>
                      <dgm:constr type="h" for="ch" forName="Accent" refType="w" refFor="ch" refForName="Accent"/>
                      <dgm:constr type="w" for="ch" forName="Accent" refType="w" fact="0.5063"/>
                      <dgm:constr type="l" for="ch" forName="Parent" refType="w" fact="0.5494"/>
                      <dgm:constr type="t" for="ch" forName="Parent" refType="h" fact="0.11"/>
                      <dgm:constr type="h" for="ch" forName="Parent" refType="w" refFor="ch" refForName="Parent"/>
                      <dgm:constr type="w" for="ch" forName="Parent" refType="w" fact="0.3949"/>
                      <dgm:constr type="l" for="ch" forName="Image" refType="w" fact="0"/>
                      <dgm:constr type="t" for="ch" forName="Image" refType="h" fact="0.035"/>
                      <dgm:constr type="h" for="ch" forName="Image" refType="h" fact="0.93"/>
                      <dgm:constr type="w" for="ch" forName="Image" refType="w" fact="0.6227"/>
                    </dgm:constrLst>
                  </dgm:if>
                  <dgm:else name="Name10">
                    <dgm:constrLst>
                      <dgm:constr type="l" for="ch" forName="Accent" refType="w" fact="0"/>
                      <dgm:constr type="t" for="ch" forName="Accent" refType="h" fact="0"/>
                      <dgm:constr type="h" for="ch" forName="Accent" refType="w" refFor="ch" refForName="Accent"/>
                      <dgm:constr type="w" for="ch" forName="Accent" refType="w" fact="0.5063"/>
                      <dgm:constr type="l" for="ch" forName="Parent" refType="w" fact="0.0557"/>
                      <dgm:constr type="t" for="ch" forName="Parent" refType="h" fact="0.11"/>
                      <dgm:constr type="h" for="ch" forName="Parent" refType="w" refFor="ch" refForName="Parent"/>
                      <dgm:constr type="w" for="ch" forName="Parent" refType="w" fact="0.3949"/>
                      <dgm:constr type="l" for="ch" forName="Image" refType="w" fact="0.3773"/>
                      <dgm:constr type="t" for="ch" forName="Image" refType="h" fact="0.035"/>
                      <dgm:constr type="h" for="ch" forName="Image" refType="h" fact="0.93"/>
                      <dgm:constr type="w" for="ch" forName="Image" refType="w" fact="0.6227"/>
                    </dgm:constrLst>
                  </dgm:else>
                </dgm:choose>
              </dgm:if>
              <dgm:else name="Name11">
                <dgm:choose name="Name12">
                  <dgm:if name="Name13" func="var" arg="dir" op="equ" val="norm">
                    <dgm:choose name="Name14">
                      <dgm:if name="Name15" axis="self" ptType="node" func="posOdd" op="equ" val="1">
                        <dgm:constrLst>
                          <dgm:constr type="l" for="ch" forName="Accent" refType="w" fact="0.3305"/>
                          <dgm:constr type="t" for="ch" forName="Accent" refType="w" fact="0"/>
                          <dgm:constr type="h" for="ch" forName="Accent" refType="w" refFor="ch" refForName="Accent"/>
                          <dgm:constr type="w" for="ch" forName="Accent" refType="w" fact="0.339"/>
                          <dgm:constr type="l" for="ch" forName="Parent" refType="w" fact="0.3678"/>
                          <dgm:constr type="t" for="ch" forName="Parent" refType="w" fact="0.0373"/>
                          <dgm:constr type="h" for="ch" forName="Parent" refType="w" refFor="ch" refForName="Parent"/>
                          <dgm:constr type="w" for="ch" forName="Parent" refType="w" fact="0.2644"/>
                          <dgm:constr type="l" for="ch" forName="Image" refType="w" fact="0"/>
                          <dgm:constr type="t" for="ch" forName="Image" refType="h" fact="0.035"/>
                          <dgm:constr type="h" for="ch" forName="Image" refType="h" fact="0.93"/>
                          <dgm:constr type="w" for="ch" forName="Image" refType="w" fact="0.4169"/>
                          <dgm:constr type="r" for="ch" forName="Space" refType="w"/>
                          <dgm:constr type="t" for="ch" forName="Space" refType="h" fact="0"/>
                          <dgm:constr type="h" for="ch" forName="Space" refType="h"/>
                          <dgm:constr type="w" for="ch" forName="Space" refType="w" fact="0.3305"/>
                        </dgm:constrLst>
                      </dgm:if>
                      <dgm:else name="Name16">
                        <dgm:constrLst>
                          <dgm:constr type="l" for="ch" forName="Accent" refType="w" fact="0.3305"/>
                          <dgm:constr type="t" for="ch" forName="Accent" refType="w" fact="0"/>
                          <dgm:constr type="h" for="ch" forName="Accent" refType="w" refFor="ch" refForName="Accent"/>
                          <dgm:constr type="w" for="ch" forName="Accent" refType="w" fact="0.339"/>
                          <dgm:constr type="l" for="ch" forName="Parent" refType="w" fact="0.3678"/>
                          <dgm:constr type="t" for="ch" forName="Parent" refType="w" fact="0.0373"/>
                          <dgm:constr type="h" for="ch" forName="Parent" refType="w" refFor="ch" refForName="Parent"/>
                          <dgm:constr type="w" for="ch" forName="Parent" refType="w" fact="0.2644"/>
                          <dgm:constr type="r" for="ch" forName="Image" refType="w"/>
                          <dgm:constr type="t" for="ch" forName="Image" refType="h" fact="0.035"/>
                          <dgm:constr type="h" for="ch" forName="Image" refType="h" fact="0.93"/>
                          <dgm:constr type="w" for="ch" forName="Image" refType="w" fact="0.4169"/>
                          <dgm:constr type="l" for="ch" forName="Space" refType="w" fact="0"/>
                          <dgm:constr type="t" for="ch" forName="Space" refType="h" fact="0"/>
                          <dgm:constr type="h" for="ch" forName="Space" refType="h"/>
                          <dgm:constr type="w" for="ch" forName="Space" refType="w" fact="0.3305"/>
                        </dgm:constrLst>
                      </dgm:else>
                    </dgm:choose>
                  </dgm:if>
                  <dgm:else name="Name17">
                    <dgm:choose name="Name18">
                      <dgm:if name="Name19" axis="self" ptType="node" func="posOdd" op="equ" val="1">
                        <dgm:constrLst>
                          <dgm:constr type="l" for="ch" forName="Accent" refType="w" fact="0.3305"/>
                          <dgm:constr type="t" for="ch" forName="Accent" refType="w" fact="0"/>
                          <dgm:constr type="h" for="ch" forName="Accent" refType="w" refFor="ch" refForName="Accent"/>
                          <dgm:constr type="w" for="ch" forName="Accent" refType="w" fact="0.339"/>
                          <dgm:constr type="l" for="ch" forName="Parent" refType="w" fact="0.3678"/>
                          <dgm:constr type="t" for="ch" forName="Parent" refType="w" fact="0.0373"/>
                          <dgm:constr type="h" for="ch" forName="Parent" refType="w" refFor="ch" refForName="Parent"/>
                          <dgm:constr type="w" for="ch" forName="Parent" refType="w" fact="0.2644"/>
                          <dgm:constr type="r" for="ch" forName="Image" refType="w"/>
                          <dgm:constr type="t" for="ch" forName="Image" refType="h" fact="0.035"/>
                          <dgm:constr type="h" for="ch" forName="Image" refType="h" fact="0.93"/>
                          <dgm:constr type="w" for="ch" forName="Image" refType="w" fact="0.4169"/>
                          <dgm:constr type="l" for="ch" forName="Space" refType="w" fact="0"/>
                          <dgm:constr type="t" for="ch" forName="Space" refType="h" fact="0"/>
                          <dgm:constr type="h" for="ch" forName="Space" refType="h"/>
                          <dgm:constr type="w" for="ch" forName="Space" refType="w" fact="0.3305"/>
                        </dgm:constrLst>
                      </dgm:if>
                      <dgm:else name="Name20">
                        <dgm:constrLst>
                          <dgm:constr type="l" for="ch" forName="Accent" refType="w" fact="0.3305"/>
                          <dgm:constr type="t" for="ch" forName="Accent" refType="w" fact="0"/>
                          <dgm:constr type="h" for="ch" forName="Accent" refType="w" refFor="ch" refForName="Accent"/>
                          <dgm:constr type="w" for="ch" forName="Accent" refType="w" fact="0.339"/>
                          <dgm:constr type="l" for="ch" forName="Parent" refType="w" fact="0.3678"/>
                          <dgm:constr type="t" for="ch" forName="Parent" refType="w" fact="0.0373"/>
                          <dgm:constr type="h" for="ch" forName="Parent" refType="w" refFor="ch" refForName="Parent"/>
                          <dgm:constr type="w" for="ch" forName="Parent" refType="w" fact="0.2644"/>
                          <dgm:constr type="l" for="ch" forName="Image" refType="w" fact="0"/>
                          <dgm:constr type="t" for="ch" forName="Image" refType="h" fact="0.035"/>
                          <dgm:constr type="h" for="ch" forName="Image" refType="h" fact="0.93"/>
                          <dgm:constr type="w" for="ch" forName="Image" refType="w" fact="0.4169"/>
                          <dgm:constr type="r" for="ch" forName="Space" refType="w"/>
                          <dgm:constr type="t" for="ch" forName="Space" refType="h" fact="0"/>
                          <dgm:constr type="h" for="ch" forName="Space" refType="h"/>
                          <dgm:constr type="w" for="ch" forName="Space" refType="w" fact="0.3305"/>
                        </dgm:constrLst>
                      </dgm:else>
                    </dgm:choose>
                  </dgm:else>
                </dgm:choose>
              </dgm:else>
            </dgm:choose>
          </dgm:if>
          <dgm:else name="Name21">
            <dgm:choose name="Name22">
              <dgm:if name="Name23" func="var" arg="dir" op="equ" val="norm">
                <dgm:choose name="Name24">
                  <dgm:if name="Name25" axis="self" ptType="node" func="posOdd" op="equ" val="1">
                    <dgm:constrLst>
                      <dgm:constr type="l" for="ch" forName="Accent" refType="w" fact="0.3305"/>
                      <dgm:constr type="t" for="ch" forName="Accent" refType="w" fact="0"/>
                      <dgm:constr type="h" for="ch" forName="Accent" refType="w" refFor="ch" refForName="Accent"/>
                      <dgm:constr type="w" for="ch" forName="Accent" refType="w" fact="0.339"/>
                      <dgm:constr type="l" for="ch" forName="Parent" refType="w" fact="0.3678"/>
                      <dgm:constr type="t" for="ch" forName="Parent" refType="w" fact="0.0373"/>
                      <dgm:constr type="h" for="ch" forName="Parent" refType="w" refFor="ch" refForName="Parent"/>
                      <dgm:constr type="w" for="ch" forName="Parent" refType="w" fact="0.2644"/>
                      <dgm:constr type="l" for="ch" forName="Image" refType="w" fact="0"/>
                      <dgm:constr type="t" for="ch" forName="Image" refType="h" fact="0.035"/>
                      <dgm:constr type="h" for="ch" forName="Image" refType="h" fact="0.93"/>
                      <dgm:constr type="w" for="ch" forName="Image" refType="w" fact="0.4169"/>
                      <dgm:constr type="r" for="ch" forName="Space" refType="w"/>
                      <dgm:constr type="t" for="ch" forName="Space" refType="h" fact="0"/>
                      <dgm:constr type="h" for="ch" forName="Space" refType="h"/>
                      <dgm:constr type="w" for="ch" forName="Space" refType="w" fact="0.3305"/>
                    </dgm:constrLst>
                  </dgm:if>
                  <dgm:else name="Name26">
                    <dgm:constrLst>
                      <dgm:constr type="l" for="ch" forName="Accent" refType="w" fact="0.3305"/>
                      <dgm:constr type="t" for="ch" forName="Accent" refType="w" fact="0"/>
                      <dgm:constr type="h" for="ch" forName="Accent" refType="w" refFor="ch" refForName="Accent"/>
                      <dgm:constr type="w" for="ch" forName="Accent" refType="w" fact="0.339"/>
                      <dgm:constr type="l" for="ch" forName="Parent" refType="w" fact="0.3678"/>
                      <dgm:constr type="t" for="ch" forName="Parent" refType="w" fact="0.0373"/>
                      <dgm:constr type="h" for="ch" forName="Parent" refType="w" refFor="ch" refForName="Parent"/>
                      <dgm:constr type="w" for="ch" forName="Parent" refType="w" fact="0.2644"/>
                      <dgm:constr type="r" for="ch" forName="Image" refType="w"/>
                      <dgm:constr type="t" for="ch" forName="Image" refType="h" fact="0.035"/>
                      <dgm:constr type="h" for="ch" forName="Image" refType="h" fact="0.93"/>
                      <dgm:constr type="w" for="ch" forName="Image" refType="w" fact="0.4169"/>
                      <dgm:constr type="l" for="ch" forName="Space" refType="w" fact="0"/>
                      <dgm:constr type="t" for="ch" forName="Space" refType="h" fact="0"/>
                      <dgm:constr type="h" for="ch" forName="Space" refType="h"/>
                      <dgm:constr type="w" for="ch" forName="Space" refType="w" fact="0.3305"/>
                    </dgm:constrLst>
                  </dgm:else>
                </dgm:choose>
              </dgm:if>
              <dgm:else name="Name27">
                <dgm:choose name="Name28">
                  <dgm:if name="Name29" axis="self" ptType="node" func="posOdd" op="equ" val="1">
                    <dgm:constrLst>
                      <dgm:constr type="l" for="ch" forName="Accent" refType="w" fact="0.3305"/>
                      <dgm:constr type="t" for="ch" forName="Accent" refType="w" fact="0"/>
                      <dgm:constr type="h" for="ch" forName="Accent" refType="w" refFor="ch" refForName="Accent"/>
                      <dgm:constr type="w" for="ch" forName="Accent" refType="w" fact="0.339"/>
                      <dgm:constr type="l" for="ch" forName="Parent" refType="w" fact="0.3678"/>
                      <dgm:constr type="t" for="ch" forName="Parent" refType="w" fact="0.0373"/>
                      <dgm:constr type="h" for="ch" forName="Parent" refType="w" refFor="ch" refForName="Parent"/>
                      <dgm:constr type="w" for="ch" forName="Parent" refType="w" fact="0.2644"/>
                      <dgm:constr type="r" for="ch" forName="Image" refType="w"/>
                      <dgm:constr type="t" for="ch" forName="Image" refType="h" fact="0.035"/>
                      <dgm:constr type="h" for="ch" forName="Image" refType="h" fact="0.93"/>
                      <dgm:constr type="w" for="ch" forName="Image" refType="w" fact="0.4169"/>
                      <dgm:constr type="l" for="ch" forName="Space" refType="w" fact="0"/>
                      <dgm:constr type="t" for="ch" forName="Space" refType="h" fact="0"/>
                      <dgm:constr type="h" for="ch" forName="Space" refType="h"/>
                      <dgm:constr type="w" for="ch" forName="Space" refType="w" fact="0.3305"/>
                    </dgm:constrLst>
                  </dgm:if>
                  <dgm:else name="Name30">
                    <dgm:constrLst>
                      <dgm:constr type="l" for="ch" forName="Accent" refType="w" fact="0.3305"/>
                      <dgm:constr type="t" for="ch" forName="Accent" refType="w" fact="0"/>
                      <dgm:constr type="h" for="ch" forName="Accent" refType="w" refFor="ch" refForName="Accent"/>
                      <dgm:constr type="w" for="ch" forName="Accent" refType="w" fact="0.339"/>
                      <dgm:constr type="l" for="ch" forName="Parent" refType="w" fact="0.3678"/>
                      <dgm:constr type="t" for="ch" forName="Parent" refType="w" fact="0.0373"/>
                      <dgm:constr type="h" for="ch" forName="Parent" refType="w" refFor="ch" refForName="Parent"/>
                      <dgm:constr type="w" for="ch" forName="Parent" refType="w" fact="0.2644"/>
                      <dgm:constr type="l" for="ch" forName="Image" refType="w" fact="0"/>
                      <dgm:constr type="t" for="ch" forName="Image" refType="h" fact="0.035"/>
                      <dgm:constr type="h" for="ch" forName="Image" refType="h" fact="0.93"/>
                      <dgm:constr type="w" for="ch" forName="Image" refType="w" fact="0.4169"/>
                      <dgm:constr type="r" for="ch" forName="Space" refType="w"/>
                      <dgm:constr type="t" for="ch" forName="Space" refType="h" fact="0"/>
                      <dgm:constr type="h" for="ch" forName="Space" refType="h"/>
                      <dgm:constr type="w" for="ch" forName="Space" refType="w" fact="0.3305"/>
                    </dgm:constrLst>
                  </dgm:else>
                </dgm:choose>
              </dgm:else>
            </dgm:choose>
          </dgm:else>
        </dgm:choose>
        <dgm:layoutNode name="Accent" styleLbl="alignNode1">
          <dgm:varLst>
            <dgm:chMax val="0"/>
            <dgm:chPref val="0"/>
          </dgm:varLst>
          <dgm:alg type="sp"/>
          <dgm:shape xmlns:r="http://schemas.openxmlformats.org/officeDocument/2006/relationships" type="donut" r:blip="">
            <dgm:adjLst>
              <dgm:adj idx="1" val="0.1101"/>
            </dgm:adjLst>
          </dgm:shape>
          <dgm:presOf/>
        </dgm:layoutNode>
        <dgm:layoutNode name="Image" styleLbl="bgImgPlace1">
          <dgm:varLst>
            <dgm:chMax val="0"/>
            <dgm:chPref val="0"/>
            <dgm:bulletEnabled val="1"/>
          </dgm:varLst>
          <dgm:alg type="sp"/>
          <dgm:shape xmlns:r="http://schemas.openxmlformats.org/officeDocument/2006/relationships" type="rect" r:blip="" blipPhldr="1">
            <dgm:adjLst/>
          </dgm:shape>
          <dgm:presOf/>
        </dgm:layoutNode>
        <dgm:layoutNode name="Parent" styleLbl="fgAccFollowNode1">
          <dgm:varLst>
            <dgm:chMax val="0"/>
            <dgm:chPref val="0"/>
            <dgm:bulletEnabled val="1"/>
          </dgm:varLst>
          <dgm:alg type="tx">
            <dgm:param type="txAnchorVertCh" val="mid"/>
          </dgm:alg>
          <dgm:shape xmlns:r="http://schemas.openxmlformats.org/officeDocument/2006/relationships" type="ellipse"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layoutNode name="Space">
          <dgm:varLst>
            <dgm:chMax val="0"/>
            <dgm:chPref val="0"/>
          </dgm:varLst>
          <dgm:alg type="sp"/>
          <dgm:shape xmlns:r="http://schemas.openxmlformats.org/officeDocument/2006/relationships" r:blip="">
            <dgm:adjLst/>
          </dgm:shape>
          <dgm:presOf/>
        </dgm:layoutNode>
      </dgm:layoutNode>
      <dgm:forEach name="Name31" axis="followSib" ptType="sibTrans" cnt="1">
        <dgm:layoutNode name="ConnectorComposite">
          <dgm:alg type="composite">
            <dgm:param type="ar" val=".4"/>
          </dgm:alg>
          <dgm:shape xmlns:r="http://schemas.openxmlformats.org/officeDocument/2006/relationships" r:blip="">
            <dgm:adjLst/>
          </dgm:shape>
          <dgm:constrLst>
            <dgm:constr type="l" for="ch" forName="TopSpacing" refType="w" fact="0"/>
            <dgm:constr type="t" for="ch" forName="TopSpacing" refType="h" fact="0"/>
            <dgm:constr type="h" for="ch" forName="TopSpacing" refType="h" fact="0.3"/>
            <dgm:constr type="w" for="ch" forName="TopSpacing" refType="w"/>
            <dgm:constr type="l" for="ch" forName="Connector" refType="w" fact="0"/>
            <dgm:constr type="t" for="ch" forName="Connector" refType="h" fact="0.3"/>
            <dgm:constr type="h" for="ch" forName="Connector" refType="h" fact="0.4"/>
            <dgm:constr type="w" for="ch" forName="Connector" refType="h" refFor="ch" refForName="Connector"/>
            <dgm:constr type="l" for="ch" forName="BottomSpacing" refType="w" fact="0"/>
            <dgm:constr type="t" for="ch" forName="BottomSpacing" refType="h" fact="0.7"/>
            <dgm:constr type="h" for="ch" forName="BottomSpacing" refType="h" fact="0.3"/>
            <dgm:constr type="w" for="ch" forName="BottomSpacing" refType="w"/>
          </dgm:constrLst>
          <dgm:layoutNode name="TopSpacing">
            <dgm:alg type="sp"/>
            <dgm:shape xmlns:r="http://schemas.openxmlformats.org/officeDocument/2006/relationships" r:blip="">
              <dgm:adjLst/>
            </dgm:shape>
          </dgm:layoutNode>
          <dgm:layoutNode name="Connector" styleLbl="alignNode1">
            <dgm:alg type="sp"/>
            <dgm:shape xmlns:r="http://schemas.openxmlformats.org/officeDocument/2006/relationships" type="flowChartConnector" r:blip="">
              <dgm:adjLst/>
            </dgm:shape>
            <dgm:presOf/>
          </dgm:layoutNode>
          <dgm:layoutNode name="BottomSpacing">
            <dgm:alg type="sp"/>
            <dgm:shape xmlns:r="http://schemas.openxmlformats.org/officeDocument/2006/relationships" r:blip="">
              <dgm:adjLst/>
            </dgm:shape>
          </dgm:layoutNode>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layout16.xml><?xml version="1.0" encoding="utf-8"?>
<dgm:layoutDef xmlns:dgm="http://schemas.openxmlformats.org/drawingml/2006/diagram" xmlns:a="http://schemas.openxmlformats.org/drawingml/2006/main" uniqueId="urn:microsoft.com/office/officeart/2008/layout/BendingPictureSemiTransparentText">
  <dgm:title val=""/>
  <dgm:desc val=""/>
  <dgm:catLst>
    <dgm:cat type="picture" pri="7000"/>
    <dgm:cat type="pictureconvert" pri="7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h" fact="1.19"/>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1667"/>
        </dgm:alg>
        <dgm:shape xmlns:r="http://schemas.openxmlformats.org/officeDocument/2006/relationships" r:blip="">
          <dgm:adjLst/>
        </dgm:shape>
        <dgm:constrLst>
          <dgm:constr type="l" for="ch" forName="rect1" refType="w" fact="0"/>
          <dgm:constr type="t" for="ch" forName="rect1" refType="h" fact="0"/>
          <dgm:constr type="w" for="ch" forName="rect1" refType="w"/>
          <dgm:constr type="h" for="ch" forName="rect1" refType="h"/>
          <dgm:constr type="l" for="ch" forName="rect2" refType="w" fact="0"/>
          <dgm:constr type="t" for="ch" forName="rect2" refType="h" fact="0.7"/>
          <dgm:constr type="w" for="ch" forName="rect2" refType="w"/>
          <dgm:constr type="h" for="ch" forName="rect2" refType="h" fact="0.24"/>
        </dgm:constrLst>
        <dgm:layoutNode name="rect1" styleLbl="bgShp">
          <dgm:alg type="sp"/>
          <dgm:shape xmlns:r="http://schemas.openxmlformats.org/officeDocument/2006/relationships" type="rect" r:blip="" blipPhldr="1">
            <dgm:adjLst/>
          </dgm:shape>
          <dgm:presOf/>
        </dgm:layoutNode>
        <dgm:layoutNode name="rect2" styleLbl="trBgShp">
          <dgm:varLst>
            <dgm:bulletEnabled val="1"/>
          </dgm:varLst>
          <dgm:alg type="tx">
            <dgm:param type="txAnchorVertCh" val="mid"/>
          </dgm:alg>
          <dgm:shape xmlns:r="http://schemas.openxmlformats.org/officeDocument/2006/relationships" type="rect" r:blip="">
            <dgm:adjLst/>
          </dgm:shape>
          <dgm:presOf axis="desOrSelf"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8/layout/BendingPictureCaptionList">
  <dgm:title val=""/>
  <dgm:desc val=""/>
  <dgm:catLst>
    <dgm:cat type="picture" pri="9000"/>
    <dgm:cat type="pictureconvert" pri="9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w" fact="1.11"/>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
        </dgm:alg>
        <dgm:shape xmlns:r="http://schemas.openxmlformats.org/officeDocument/2006/relationships" r:blip="">
          <dgm:adjLst/>
        </dgm:shape>
        <dgm:choose name="Name4">
          <dgm:if name="Name5" func="var" arg="dir" op="equ" val="norm">
            <dgm:constrLst>
              <dgm:constr type="l" for="ch" forName="rect1" refType="w" fact="0"/>
              <dgm:constr type="t" for="ch" forName="rect1" refType="h" fact="0"/>
              <dgm:constr type="w" for="ch" forName="rect1" refType="w"/>
              <dgm:constr type="h" for="ch" forName="rect1" refType="h" fact="0.8"/>
              <dgm:constr type="l" for="ch" forName="wedgeRectCallout1" refType="w" fact="0.09"/>
              <dgm:constr type="t" for="ch" forName="wedgeRectCallout1" refType="h" fact="0.72"/>
              <dgm:constr type="w" for="ch" forName="wedgeRectCallout1" refType="w" fact="0.89"/>
              <dgm:constr type="h" for="ch" forName="wedgeRectCallout1" refType="h" fact="0.28"/>
            </dgm:constrLst>
          </dgm:if>
          <dgm:else name="Name6">
            <dgm:constrLst>
              <dgm:constr type="l" for="ch" forName="rect1" refType="w" fact="0"/>
              <dgm:constr type="t" for="ch" forName="rect1" refType="h" fact="0"/>
              <dgm:constr type="w" for="ch" forName="rect1" refType="w"/>
              <dgm:constr type="h" for="ch" forName="rect1" refType="h" fact="0.8"/>
              <dgm:constr type="l" for="ch" forName="wedgeRectCallout1" refType="w" fact="0.02"/>
              <dgm:constr type="t" for="ch" forName="wedgeRectCallout1" refType="h" fact="0.72"/>
              <dgm:constr type="w" for="ch" forName="wedgeRectCallout1" refType="w" fact="0.89"/>
              <dgm:constr type="h" for="ch" forName="wedgeRectCallout1" refType="h" fact="0.28"/>
            </dgm:constrLst>
          </dgm:else>
        </dgm:choose>
        <dgm:layoutNode name="rect1" styleLbl="bgImgPlace1">
          <dgm:alg type="sp"/>
          <dgm:shape xmlns:r="http://schemas.openxmlformats.org/officeDocument/2006/relationships" type="rect" r:blip="" blipPhldr="1">
            <dgm:adjLst/>
          </dgm:shape>
          <dgm:presOf/>
        </dgm:layoutNode>
        <dgm:layoutNode name="wedgeRectCallout1" styleLbl="node1">
          <dgm:varLst>
            <dgm:bulletEnabled val="1"/>
          </dgm:varLst>
          <dgm:alg type="tx"/>
          <dgm:choose name="Name7">
            <dgm:if name="Name8" func="var" arg="dir" op="equ" val="norm">
              <dgm:shape xmlns:r="http://schemas.openxmlformats.org/officeDocument/2006/relationships" type="wedgeRectCallout" r:blip="">
                <dgm:adjLst>
                  <dgm:adj idx="1" val="0.2025"/>
                  <dgm:adj idx="2" val="-0.607"/>
                </dgm:adjLst>
              </dgm:shape>
            </dgm:if>
            <dgm:else name="Name9">
              <dgm:shape xmlns:r="http://schemas.openxmlformats.org/officeDocument/2006/relationships" type="wedgeRectCallout" r:blip="">
                <dgm:adjLst>
                  <dgm:adj idx="1" val="-0.2025"/>
                  <dgm:adj idx="2" val="-0.607"/>
                </dgm:adjLst>
              </dgm:shape>
            </dgm:else>
          </dgm:choos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5.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6.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8.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0EA5F0D-C1DC-412F-A146-DDB3A74B588F}" type="datetimeFigureOut">
              <a:rPr lang="en-US"/>
              <a:t>11/6/2019</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BAE14B8-3CC9-472D-9BC5-A84D80684DE2}" type="slidenum">
              <a:rPr/>
              <a:t>‹#›</a:t>
            </a:fld>
            <a:endParaRPr/>
          </a:p>
        </p:txBody>
      </p:sp>
    </p:spTree>
    <p:extLst>
      <p:ext uri="{BB962C8B-B14F-4D97-AF65-F5344CB8AC3E}">
        <p14:creationId xmlns:p14="http://schemas.microsoft.com/office/powerpoint/2010/main" val="25778275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CDE508-72C8-4AB5-AA9C-1584D31690E0}" type="datetimeFigureOut">
              <a:rPr lang="en-US"/>
              <a:t>11/6/2019</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0861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B667E1-E601-4AAF-B95C-B25720D70A60}" type="slidenum">
              <a:rPr/>
              <a:t>‹#›</a:t>
            </a:fld>
            <a:endParaRPr/>
          </a:p>
        </p:txBody>
      </p:sp>
    </p:spTree>
    <p:extLst>
      <p:ext uri="{BB962C8B-B14F-4D97-AF65-F5344CB8AC3E}">
        <p14:creationId xmlns:p14="http://schemas.microsoft.com/office/powerpoint/2010/main" val="7111367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3"/>
          <p:cNvGrpSpPr/>
          <p:nvPr/>
        </p:nvGrpSpPr>
        <p:grpSpPr>
          <a:xfrm rot="248467">
            <a:off x="223563" y="2575407"/>
            <a:ext cx="4688853" cy="2424835"/>
            <a:chOff x="-10068" y="2615721"/>
            <a:chExt cx="5488038" cy="2838132"/>
          </a:xfrm>
        </p:grpSpPr>
        <p:sp>
          <p:nvSpPr>
            <p:cNvPr id="5" name="Freeform 457"/>
            <p:cNvSpPr>
              <a:spLocks/>
            </p:cNvSpPr>
            <p:nvPr/>
          </p:nvSpPr>
          <p:spPr bwMode="auto">
            <a:xfrm>
              <a:off x="-10068" y="2615721"/>
              <a:ext cx="5488038" cy="2838132"/>
            </a:xfrm>
            <a:custGeom>
              <a:avLst/>
              <a:gdLst>
                <a:gd name="T0" fmla="*/ 1351 w 1427"/>
                <a:gd name="T1" fmla="*/ 515 h 781"/>
                <a:gd name="T2" fmla="*/ 1128 w 1427"/>
                <a:gd name="T3" fmla="*/ 506 h 781"/>
                <a:gd name="T4" fmla="*/ 1086 w 1427"/>
                <a:gd name="T5" fmla="*/ 291 h 781"/>
                <a:gd name="T6" fmla="*/ 856 w 1427"/>
                <a:gd name="T7" fmla="*/ 301 h 781"/>
                <a:gd name="T8" fmla="*/ 854 w 1427"/>
                <a:gd name="T9" fmla="*/ 181 h 781"/>
                <a:gd name="T10" fmla="*/ 725 w 1427"/>
                <a:gd name="T11" fmla="*/ 94 h 781"/>
                <a:gd name="T12" fmla="*/ 577 w 1427"/>
                <a:gd name="T13" fmla="*/ 162 h 781"/>
                <a:gd name="T14" fmla="*/ 485 w 1427"/>
                <a:gd name="T15" fmla="*/ 41 h 781"/>
                <a:gd name="T16" fmla="*/ 304 w 1427"/>
                <a:gd name="T17" fmla="*/ 123 h 781"/>
                <a:gd name="T18" fmla="*/ 0 w 1427"/>
                <a:gd name="T19" fmla="*/ 110 h 781"/>
                <a:gd name="T20" fmla="*/ 0 w 1427"/>
                <a:gd name="T21" fmla="*/ 556 h 781"/>
                <a:gd name="T22" fmla="*/ 1273 w 1427"/>
                <a:gd name="T23" fmla="*/ 781 h 781"/>
                <a:gd name="T24" fmla="*/ 1427 w 1427"/>
                <a:gd name="T25" fmla="*/ 646 h 781"/>
                <a:gd name="T26" fmla="*/ 1351 w 1427"/>
                <a:gd name="T27" fmla="*/ 515 h 781"/>
                <a:gd name="connsiteX0" fmla="*/ 9351 w 10000"/>
                <a:gd name="connsiteY0" fmla="*/ 5943 h 9561"/>
                <a:gd name="connsiteX1" fmla="*/ 7905 w 10000"/>
                <a:gd name="connsiteY1" fmla="*/ 6040 h 9561"/>
                <a:gd name="connsiteX2" fmla="*/ 7610 w 10000"/>
                <a:gd name="connsiteY2" fmla="*/ 3287 h 9561"/>
                <a:gd name="connsiteX3" fmla="*/ 5999 w 10000"/>
                <a:gd name="connsiteY3" fmla="*/ 3415 h 9561"/>
                <a:gd name="connsiteX4" fmla="*/ 5985 w 10000"/>
                <a:gd name="connsiteY4" fmla="*/ 1879 h 9561"/>
                <a:gd name="connsiteX5" fmla="*/ 5081 w 10000"/>
                <a:gd name="connsiteY5" fmla="*/ 765 h 9561"/>
                <a:gd name="connsiteX6" fmla="*/ 4043 w 10000"/>
                <a:gd name="connsiteY6" fmla="*/ 1635 h 9561"/>
                <a:gd name="connsiteX7" fmla="*/ 3399 w 10000"/>
                <a:gd name="connsiteY7" fmla="*/ 86 h 9561"/>
                <a:gd name="connsiteX8" fmla="*/ 2130 w 10000"/>
                <a:gd name="connsiteY8" fmla="*/ 1136 h 9561"/>
                <a:gd name="connsiteX9" fmla="*/ 0 w 10000"/>
                <a:gd name="connsiteY9" fmla="*/ 969 h 9561"/>
                <a:gd name="connsiteX10" fmla="*/ 0 w 10000"/>
                <a:gd name="connsiteY10" fmla="*/ 6680 h 9561"/>
                <a:gd name="connsiteX11" fmla="*/ 8921 w 10000"/>
                <a:gd name="connsiteY11" fmla="*/ 9561 h 9561"/>
                <a:gd name="connsiteX12" fmla="*/ 10000 w 10000"/>
                <a:gd name="connsiteY12" fmla="*/ 7832 h 9561"/>
                <a:gd name="connsiteX13" fmla="*/ 9351 w 10000"/>
                <a:gd name="connsiteY13" fmla="*/ 5943 h 9561"/>
                <a:gd name="connsiteX0" fmla="*/ 9351 w 10000"/>
                <a:gd name="connsiteY0" fmla="*/ 6216 h 10000"/>
                <a:gd name="connsiteX1" fmla="*/ 7905 w 10000"/>
                <a:gd name="connsiteY1" fmla="*/ 6317 h 10000"/>
                <a:gd name="connsiteX2" fmla="*/ 7610 w 10000"/>
                <a:gd name="connsiteY2" fmla="*/ 3438 h 10000"/>
                <a:gd name="connsiteX3" fmla="*/ 5999 w 10000"/>
                <a:gd name="connsiteY3" fmla="*/ 3572 h 10000"/>
                <a:gd name="connsiteX4" fmla="*/ 5985 w 10000"/>
                <a:gd name="connsiteY4" fmla="*/ 1965 h 10000"/>
                <a:gd name="connsiteX5" fmla="*/ 5081 w 10000"/>
                <a:gd name="connsiteY5" fmla="*/ 800 h 10000"/>
                <a:gd name="connsiteX6" fmla="*/ 4043 w 10000"/>
                <a:gd name="connsiteY6" fmla="*/ 1710 h 10000"/>
                <a:gd name="connsiteX7" fmla="*/ 3399 w 10000"/>
                <a:gd name="connsiteY7" fmla="*/ 90 h 10000"/>
                <a:gd name="connsiteX8" fmla="*/ 2130 w 10000"/>
                <a:gd name="connsiteY8" fmla="*/ 1188 h 10000"/>
                <a:gd name="connsiteX9" fmla="*/ 0 w 10000"/>
                <a:gd name="connsiteY9" fmla="*/ 1013 h 10000"/>
                <a:gd name="connsiteX10" fmla="*/ 0 w 10000"/>
                <a:gd name="connsiteY10" fmla="*/ 6987 h 10000"/>
                <a:gd name="connsiteX11" fmla="*/ 8921 w 10000"/>
                <a:gd name="connsiteY11" fmla="*/ 10000 h 10000"/>
                <a:gd name="connsiteX12" fmla="*/ 10000 w 10000"/>
                <a:gd name="connsiteY12" fmla="*/ 8192 h 10000"/>
                <a:gd name="connsiteX13" fmla="*/ 9351 w 10000"/>
                <a:gd name="connsiteY13" fmla="*/ 6216 h 10000"/>
                <a:gd name="connsiteX0" fmla="*/ 10000 w 10000"/>
                <a:gd name="connsiteY0" fmla="*/ 8192 h 10000"/>
                <a:gd name="connsiteX1" fmla="*/ 7905 w 10000"/>
                <a:gd name="connsiteY1" fmla="*/ 6317 h 10000"/>
                <a:gd name="connsiteX2" fmla="*/ 7610 w 10000"/>
                <a:gd name="connsiteY2" fmla="*/ 3438 h 10000"/>
                <a:gd name="connsiteX3" fmla="*/ 5999 w 10000"/>
                <a:gd name="connsiteY3" fmla="*/ 3572 h 10000"/>
                <a:gd name="connsiteX4" fmla="*/ 5985 w 10000"/>
                <a:gd name="connsiteY4" fmla="*/ 1965 h 10000"/>
                <a:gd name="connsiteX5" fmla="*/ 5081 w 10000"/>
                <a:gd name="connsiteY5" fmla="*/ 800 h 10000"/>
                <a:gd name="connsiteX6" fmla="*/ 4043 w 10000"/>
                <a:gd name="connsiteY6" fmla="*/ 1710 h 10000"/>
                <a:gd name="connsiteX7" fmla="*/ 3399 w 10000"/>
                <a:gd name="connsiteY7" fmla="*/ 90 h 10000"/>
                <a:gd name="connsiteX8" fmla="*/ 2130 w 10000"/>
                <a:gd name="connsiteY8" fmla="*/ 1188 h 10000"/>
                <a:gd name="connsiteX9" fmla="*/ 0 w 10000"/>
                <a:gd name="connsiteY9" fmla="*/ 1013 h 10000"/>
                <a:gd name="connsiteX10" fmla="*/ 0 w 10000"/>
                <a:gd name="connsiteY10" fmla="*/ 6987 h 10000"/>
                <a:gd name="connsiteX11" fmla="*/ 8921 w 10000"/>
                <a:gd name="connsiteY11" fmla="*/ 10000 h 10000"/>
                <a:gd name="connsiteX12" fmla="*/ 10000 w 10000"/>
                <a:gd name="connsiteY12" fmla="*/ 8192 h 10000"/>
                <a:gd name="connsiteX0" fmla="*/ 10000 w 10000"/>
                <a:gd name="connsiteY0" fmla="*/ 8192 h 10000"/>
                <a:gd name="connsiteX1" fmla="*/ 7905 w 10000"/>
                <a:gd name="connsiteY1" fmla="*/ 6317 h 10000"/>
                <a:gd name="connsiteX2" fmla="*/ 7610 w 10000"/>
                <a:gd name="connsiteY2" fmla="*/ 3438 h 10000"/>
                <a:gd name="connsiteX3" fmla="*/ 5999 w 10000"/>
                <a:gd name="connsiteY3" fmla="*/ 3572 h 10000"/>
                <a:gd name="connsiteX4" fmla="*/ 5985 w 10000"/>
                <a:gd name="connsiteY4" fmla="*/ 1965 h 10000"/>
                <a:gd name="connsiteX5" fmla="*/ 5081 w 10000"/>
                <a:gd name="connsiteY5" fmla="*/ 800 h 10000"/>
                <a:gd name="connsiteX6" fmla="*/ 4043 w 10000"/>
                <a:gd name="connsiteY6" fmla="*/ 1710 h 10000"/>
                <a:gd name="connsiteX7" fmla="*/ 3399 w 10000"/>
                <a:gd name="connsiteY7" fmla="*/ 90 h 10000"/>
                <a:gd name="connsiteX8" fmla="*/ 2130 w 10000"/>
                <a:gd name="connsiteY8" fmla="*/ 1188 h 10000"/>
                <a:gd name="connsiteX9" fmla="*/ 0 w 10000"/>
                <a:gd name="connsiteY9" fmla="*/ 1013 h 10000"/>
                <a:gd name="connsiteX10" fmla="*/ 0 w 10000"/>
                <a:gd name="connsiteY10" fmla="*/ 6987 h 10000"/>
                <a:gd name="connsiteX11" fmla="*/ 8921 w 10000"/>
                <a:gd name="connsiteY11" fmla="*/ 10000 h 10000"/>
                <a:gd name="connsiteX12" fmla="*/ 10000 w 10000"/>
                <a:gd name="connsiteY12" fmla="*/ 8192 h 10000"/>
                <a:gd name="connsiteX0" fmla="*/ 10000 w 10000"/>
                <a:gd name="connsiteY0" fmla="*/ 8192 h 10000"/>
                <a:gd name="connsiteX1" fmla="*/ 7905 w 10000"/>
                <a:gd name="connsiteY1" fmla="*/ 6317 h 10000"/>
                <a:gd name="connsiteX2" fmla="*/ 7610 w 10000"/>
                <a:gd name="connsiteY2" fmla="*/ 3438 h 10000"/>
                <a:gd name="connsiteX3" fmla="*/ 5999 w 10000"/>
                <a:gd name="connsiteY3" fmla="*/ 3572 h 10000"/>
                <a:gd name="connsiteX4" fmla="*/ 5985 w 10000"/>
                <a:gd name="connsiteY4" fmla="*/ 1965 h 10000"/>
                <a:gd name="connsiteX5" fmla="*/ 5081 w 10000"/>
                <a:gd name="connsiteY5" fmla="*/ 800 h 10000"/>
                <a:gd name="connsiteX6" fmla="*/ 4043 w 10000"/>
                <a:gd name="connsiteY6" fmla="*/ 1710 h 10000"/>
                <a:gd name="connsiteX7" fmla="*/ 3399 w 10000"/>
                <a:gd name="connsiteY7" fmla="*/ 90 h 10000"/>
                <a:gd name="connsiteX8" fmla="*/ 2130 w 10000"/>
                <a:gd name="connsiteY8" fmla="*/ 1188 h 10000"/>
                <a:gd name="connsiteX9" fmla="*/ 0 w 10000"/>
                <a:gd name="connsiteY9" fmla="*/ 1013 h 10000"/>
                <a:gd name="connsiteX10" fmla="*/ 0 w 10000"/>
                <a:gd name="connsiteY10" fmla="*/ 6987 h 10000"/>
                <a:gd name="connsiteX11" fmla="*/ 8921 w 10000"/>
                <a:gd name="connsiteY11" fmla="*/ 10000 h 10000"/>
                <a:gd name="connsiteX12" fmla="*/ 10000 w 10000"/>
                <a:gd name="connsiteY12" fmla="*/ 8192 h 10000"/>
                <a:gd name="connsiteX0" fmla="*/ 10000 w 10000"/>
                <a:gd name="connsiteY0" fmla="*/ 8192 h 10000"/>
                <a:gd name="connsiteX1" fmla="*/ 7905 w 10000"/>
                <a:gd name="connsiteY1" fmla="*/ 6317 h 10000"/>
                <a:gd name="connsiteX2" fmla="*/ 7610 w 10000"/>
                <a:gd name="connsiteY2" fmla="*/ 3438 h 10000"/>
                <a:gd name="connsiteX3" fmla="*/ 5999 w 10000"/>
                <a:gd name="connsiteY3" fmla="*/ 3572 h 10000"/>
                <a:gd name="connsiteX4" fmla="*/ 5985 w 10000"/>
                <a:gd name="connsiteY4" fmla="*/ 1965 h 10000"/>
                <a:gd name="connsiteX5" fmla="*/ 5081 w 10000"/>
                <a:gd name="connsiteY5" fmla="*/ 800 h 10000"/>
                <a:gd name="connsiteX6" fmla="*/ 4043 w 10000"/>
                <a:gd name="connsiteY6" fmla="*/ 1710 h 10000"/>
                <a:gd name="connsiteX7" fmla="*/ 3399 w 10000"/>
                <a:gd name="connsiteY7" fmla="*/ 90 h 10000"/>
                <a:gd name="connsiteX8" fmla="*/ 2130 w 10000"/>
                <a:gd name="connsiteY8" fmla="*/ 1188 h 10000"/>
                <a:gd name="connsiteX9" fmla="*/ 0 w 10000"/>
                <a:gd name="connsiteY9" fmla="*/ 1013 h 10000"/>
                <a:gd name="connsiteX10" fmla="*/ 0 w 10000"/>
                <a:gd name="connsiteY10" fmla="*/ 6987 h 10000"/>
                <a:gd name="connsiteX11" fmla="*/ 8921 w 10000"/>
                <a:gd name="connsiteY11" fmla="*/ 10000 h 10000"/>
                <a:gd name="connsiteX12" fmla="*/ 10000 w 10000"/>
                <a:gd name="connsiteY12" fmla="*/ 8192 h 10000"/>
                <a:gd name="connsiteX0" fmla="*/ 10000 w 10000"/>
                <a:gd name="connsiteY0" fmla="*/ 8192 h 10000"/>
                <a:gd name="connsiteX1" fmla="*/ 7905 w 10000"/>
                <a:gd name="connsiteY1" fmla="*/ 6317 h 10000"/>
                <a:gd name="connsiteX2" fmla="*/ 7610 w 10000"/>
                <a:gd name="connsiteY2" fmla="*/ 3438 h 10000"/>
                <a:gd name="connsiteX3" fmla="*/ 5999 w 10000"/>
                <a:gd name="connsiteY3" fmla="*/ 3572 h 10000"/>
                <a:gd name="connsiteX4" fmla="*/ 5985 w 10000"/>
                <a:gd name="connsiteY4" fmla="*/ 1965 h 10000"/>
                <a:gd name="connsiteX5" fmla="*/ 5081 w 10000"/>
                <a:gd name="connsiteY5" fmla="*/ 800 h 10000"/>
                <a:gd name="connsiteX6" fmla="*/ 4043 w 10000"/>
                <a:gd name="connsiteY6" fmla="*/ 1710 h 10000"/>
                <a:gd name="connsiteX7" fmla="*/ 3399 w 10000"/>
                <a:gd name="connsiteY7" fmla="*/ 90 h 10000"/>
                <a:gd name="connsiteX8" fmla="*/ 2130 w 10000"/>
                <a:gd name="connsiteY8" fmla="*/ 1188 h 10000"/>
                <a:gd name="connsiteX9" fmla="*/ 0 w 10000"/>
                <a:gd name="connsiteY9" fmla="*/ 1013 h 10000"/>
                <a:gd name="connsiteX10" fmla="*/ 0 w 10000"/>
                <a:gd name="connsiteY10" fmla="*/ 6987 h 10000"/>
                <a:gd name="connsiteX11" fmla="*/ 8921 w 10000"/>
                <a:gd name="connsiteY11" fmla="*/ 10000 h 10000"/>
                <a:gd name="connsiteX12" fmla="*/ 10000 w 10000"/>
                <a:gd name="connsiteY12" fmla="*/ 8192 h 10000"/>
                <a:gd name="connsiteX0" fmla="*/ 10000 w 10004"/>
                <a:gd name="connsiteY0" fmla="*/ 8192 h 10000"/>
                <a:gd name="connsiteX1" fmla="*/ 7905 w 10004"/>
                <a:gd name="connsiteY1" fmla="*/ 6317 h 10000"/>
                <a:gd name="connsiteX2" fmla="*/ 7610 w 10004"/>
                <a:gd name="connsiteY2" fmla="*/ 3438 h 10000"/>
                <a:gd name="connsiteX3" fmla="*/ 5999 w 10004"/>
                <a:gd name="connsiteY3" fmla="*/ 3572 h 10000"/>
                <a:gd name="connsiteX4" fmla="*/ 5985 w 10004"/>
                <a:gd name="connsiteY4" fmla="*/ 1965 h 10000"/>
                <a:gd name="connsiteX5" fmla="*/ 5081 w 10004"/>
                <a:gd name="connsiteY5" fmla="*/ 800 h 10000"/>
                <a:gd name="connsiteX6" fmla="*/ 4043 w 10004"/>
                <a:gd name="connsiteY6" fmla="*/ 1710 h 10000"/>
                <a:gd name="connsiteX7" fmla="*/ 3399 w 10004"/>
                <a:gd name="connsiteY7" fmla="*/ 90 h 10000"/>
                <a:gd name="connsiteX8" fmla="*/ 2130 w 10004"/>
                <a:gd name="connsiteY8" fmla="*/ 1188 h 10000"/>
                <a:gd name="connsiteX9" fmla="*/ 0 w 10004"/>
                <a:gd name="connsiteY9" fmla="*/ 1013 h 10000"/>
                <a:gd name="connsiteX10" fmla="*/ 0 w 10004"/>
                <a:gd name="connsiteY10" fmla="*/ 6987 h 10000"/>
                <a:gd name="connsiteX11" fmla="*/ 8921 w 10004"/>
                <a:gd name="connsiteY11" fmla="*/ 10000 h 10000"/>
                <a:gd name="connsiteX12" fmla="*/ 10000 w 10004"/>
                <a:gd name="connsiteY12" fmla="*/ 8192 h 10000"/>
                <a:gd name="connsiteX0" fmla="*/ 10000 w 10004"/>
                <a:gd name="connsiteY0" fmla="*/ 8192 h 10000"/>
                <a:gd name="connsiteX1" fmla="*/ 7905 w 10004"/>
                <a:gd name="connsiteY1" fmla="*/ 6317 h 10000"/>
                <a:gd name="connsiteX2" fmla="*/ 7610 w 10004"/>
                <a:gd name="connsiteY2" fmla="*/ 3438 h 10000"/>
                <a:gd name="connsiteX3" fmla="*/ 5999 w 10004"/>
                <a:gd name="connsiteY3" fmla="*/ 3572 h 10000"/>
                <a:gd name="connsiteX4" fmla="*/ 5985 w 10004"/>
                <a:gd name="connsiteY4" fmla="*/ 1965 h 10000"/>
                <a:gd name="connsiteX5" fmla="*/ 5081 w 10004"/>
                <a:gd name="connsiteY5" fmla="*/ 800 h 10000"/>
                <a:gd name="connsiteX6" fmla="*/ 4043 w 10004"/>
                <a:gd name="connsiteY6" fmla="*/ 1710 h 10000"/>
                <a:gd name="connsiteX7" fmla="*/ 3399 w 10004"/>
                <a:gd name="connsiteY7" fmla="*/ 90 h 10000"/>
                <a:gd name="connsiteX8" fmla="*/ 2130 w 10004"/>
                <a:gd name="connsiteY8" fmla="*/ 1188 h 10000"/>
                <a:gd name="connsiteX9" fmla="*/ 0 w 10004"/>
                <a:gd name="connsiteY9" fmla="*/ 1013 h 10000"/>
                <a:gd name="connsiteX10" fmla="*/ 0 w 10004"/>
                <a:gd name="connsiteY10" fmla="*/ 6987 h 10000"/>
                <a:gd name="connsiteX11" fmla="*/ 8921 w 10004"/>
                <a:gd name="connsiteY11" fmla="*/ 10000 h 10000"/>
                <a:gd name="connsiteX12" fmla="*/ 10000 w 10004"/>
                <a:gd name="connsiteY12" fmla="*/ 8192 h 10000"/>
                <a:gd name="connsiteX0" fmla="*/ 10678 w 10682"/>
                <a:gd name="connsiteY0" fmla="*/ 8192 h 9889"/>
                <a:gd name="connsiteX1" fmla="*/ 8583 w 10682"/>
                <a:gd name="connsiteY1" fmla="*/ 6317 h 9889"/>
                <a:gd name="connsiteX2" fmla="*/ 8288 w 10682"/>
                <a:gd name="connsiteY2" fmla="*/ 3438 h 9889"/>
                <a:gd name="connsiteX3" fmla="*/ 6677 w 10682"/>
                <a:gd name="connsiteY3" fmla="*/ 3572 h 9889"/>
                <a:gd name="connsiteX4" fmla="*/ 6663 w 10682"/>
                <a:gd name="connsiteY4" fmla="*/ 1965 h 9889"/>
                <a:gd name="connsiteX5" fmla="*/ 5759 w 10682"/>
                <a:gd name="connsiteY5" fmla="*/ 800 h 9889"/>
                <a:gd name="connsiteX6" fmla="*/ 4721 w 10682"/>
                <a:gd name="connsiteY6" fmla="*/ 1710 h 9889"/>
                <a:gd name="connsiteX7" fmla="*/ 4077 w 10682"/>
                <a:gd name="connsiteY7" fmla="*/ 90 h 9889"/>
                <a:gd name="connsiteX8" fmla="*/ 2808 w 10682"/>
                <a:gd name="connsiteY8" fmla="*/ 1188 h 9889"/>
                <a:gd name="connsiteX9" fmla="*/ 678 w 10682"/>
                <a:gd name="connsiteY9" fmla="*/ 1013 h 9889"/>
                <a:gd name="connsiteX10" fmla="*/ 678 w 10682"/>
                <a:gd name="connsiteY10" fmla="*/ 6987 h 9889"/>
                <a:gd name="connsiteX11" fmla="*/ 9832 w 10682"/>
                <a:gd name="connsiteY11" fmla="*/ 9889 h 9889"/>
                <a:gd name="connsiteX12" fmla="*/ 10678 w 10682"/>
                <a:gd name="connsiteY12" fmla="*/ 8192 h 9889"/>
                <a:gd name="connsiteX0" fmla="*/ 9996 w 10000"/>
                <a:gd name="connsiteY0" fmla="*/ 8284 h 10000"/>
                <a:gd name="connsiteX1" fmla="*/ 8035 w 10000"/>
                <a:gd name="connsiteY1" fmla="*/ 6388 h 10000"/>
                <a:gd name="connsiteX2" fmla="*/ 7759 w 10000"/>
                <a:gd name="connsiteY2" fmla="*/ 3477 h 10000"/>
                <a:gd name="connsiteX3" fmla="*/ 6251 w 10000"/>
                <a:gd name="connsiteY3" fmla="*/ 3612 h 10000"/>
                <a:gd name="connsiteX4" fmla="*/ 6238 w 10000"/>
                <a:gd name="connsiteY4" fmla="*/ 1987 h 10000"/>
                <a:gd name="connsiteX5" fmla="*/ 5391 w 10000"/>
                <a:gd name="connsiteY5" fmla="*/ 809 h 10000"/>
                <a:gd name="connsiteX6" fmla="*/ 4420 w 10000"/>
                <a:gd name="connsiteY6" fmla="*/ 1729 h 10000"/>
                <a:gd name="connsiteX7" fmla="*/ 3817 w 10000"/>
                <a:gd name="connsiteY7" fmla="*/ 91 h 10000"/>
                <a:gd name="connsiteX8" fmla="*/ 2629 w 10000"/>
                <a:gd name="connsiteY8" fmla="*/ 1201 h 10000"/>
                <a:gd name="connsiteX9" fmla="*/ 635 w 10000"/>
                <a:gd name="connsiteY9" fmla="*/ 1024 h 10000"/>
                <a:gd name="connsiteX10" fmla="*/ 635 w 10000"/>
                <a:gd name="connsiteY10" fmla="*/ 7065 h 10000"/>
                <a:gd name="connsiteX11" fmla="*/ 9204 w 10000"/>
                <a:gd name="connsiteY11" fmla="*/ 10000 h 10000"/>
                <a:gd name="connsiteX12" fmla="*/ 9996 w 10000"/>
                <a:gd name="connsiteY12" fmla="*/ 8284 h 10000"/>
                <a:gd name="connsiteX0" fmla="*/ 9996 w 10000"/>
                <a:gd name="connsiteY0" fmla="*/ 8284 h 10000"/>
                <a:gd name="connsiteX1" fmla="*/ 8035 w 10000"/>
                <a:gd name="connsiteY1" fmla="*/ 6388 h 10000"/>
                <a:gd name="connsiteX2" fmla="*/ 7759 w 10000"/>
                <a:gd name="connsiteY2" fmla="*/ 3477 h 10000"/>
                <a:gd name="connsiteX3" fmla="*/ 6251 w 10000"/>
                <a:gd name="connsiteY3" fmla="*/ 3612 h 10000"/>
                <a:gd name="connsiteX4" fmla="*/ 6238 w 10000"/>
                <a:gd name="connsiteY4" fmla="*/ 1987 h 10000"/>
                <a:gd name="connsiteX5" fmla="*/ 5391 w 10000"/>
                <a:gd name="connsiteY5" fmla="*/ 809 h 10000"/>
                <a:gd name="connsiteX6" fmla="*/ 4420 w 10000"/>
                <a:gd name="connsiteY6" fmla="*/ 1729 h 10000"/>
                <a:gd name="connsiteX7" fmla="*/ 3817 w 10000"/>
                <a:gd name="connsiteY7" fmla="*/ 91 h 10000"/>
                <a:gd name="connsiteX8" fmla="*/ 2629 w 10000"/>
                <a:gd name="connsiteY8" fmla="*/ 1201 h 10000"/>
                <a:gd name="connsiteX9" fmla="*/ 635 w 10000"/>
                <a:gd name="connsiteY9" fmla="*/ 1024 h 10000"/>
                <a:gd name="connsiteX10" fmla="*/ 635 w 10000"/>
                <a:gd name="connsiteY10" fmla="*/ 7065 h 10000"/>
                <a:gd name="connsiteX11" fmla="*/ 9204 w 10000"/>
                <a:gd name="connsiteY11" fmla="*/ 10000 h 10000"/>
                <a:gd name="connsiteX12" fmla="*/ 9996 w 10000"/>
                <a:gd name="connsiteY12" fmla="*/ 8284 h 10000"/>
                <a:gd name="connsiteX0" fmla="*/ 9361 w 9365"/>
                <a:gd name="connsiteY0" fmla="*/ 8284 h 10000"/>
                <a:gd name="connsiteX1" fmla="*/ 7400 w 9365"/>
                <a:gd name="connsiteY1" fmla="*/ 6388 h 10000"/>
                <a:gd name="connsiteX2" fmla="*/ 7124 w 9365"/>
                <a:gd name="connsiteY2" fmla="*/ 3477 h 10000"/>
                <a:gd name="connsiteX3" fmla="*/ 5616 w 9365"/>
                <a:gd name="connsiteY3" fmla="*/ 3612 h 10000"/>
                <a:gd name="connsiteX4" fmla="*/ 5603 w 9365"/>
                <a:gd name="connsiteY4" fmla="*/ 1987 h 10000"/>
                <a:gd name="connsiteX5" fmla="*/ 4756 w 9365"/>
                <a:gd name="connsiteY5" fmla="*/ 809 h 10000"/>
                <a:gd name="connsiteX6" fmla="*/ 3785 w 9365"/>
                <a:gd name="connsiteY6" fmla="*/ 1729 h 10000"/>
                <a:gd name="connsiteX7" fmla="*/ 3182 w 9365"/>
                <a:gd name="connsiteY7" fmla="*/ 91 h 10000"/>
                <a:gd name="connsiteX8" fmla="*/ 1994 w 9365"/>
                <a:gd name="connsiteY8" fmla="*/ 1201 h 10000"/>
                <a:gd name="connsiteX9" fmla="*/ 0 w 9365"/>
                <a:gd name="connsiteY9" fmla="*/ 1024 h 10000"/>
                <a:gd name="connsiteX10" fmla="*/ 0 w 9365"/>
                <a:gd name="connsiteY10" fmla="*/ 7065 h 10000"/>
                <a:gd name="connsiteX11" fmla="*/ 8569 w 9365"/>
                <a:gd name="connsiteY11" fmla="*/ 10000 h 10000"/>
                <a:gd name="connsiteX12" fmla="*/ 9361 w 9365"/>
                <a:gd name="connsiteY12" fmla="*/ 8284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365" h="10000">
                  <a:moveTo>
                    <a:pt x="9361" y="8284"/>
                  </a:moveTo>
                  <a:cubicBezTo>
                    <a:pt x="9458" y="5904"/>
                    <a:pt x="8063" y="5204"/>
                    <a:pt x="7400" y="6388"/>
                  </a:cubicBezTo>
                  <a:cubicBezTo>
                    <a:pt x="7505" y="5833"/>
                    <a:pt x="7780" y="4506"/>
                    <a:pt x="7124" y="3477"/>
                  </a:cubicBezTo>
                  <a:cubicBezTo>
                    <a:pt x="6580" y="2623"/>
                    <a:pt x="6015" y="3178"/>
                    <a:pt x="5616" y="3612"/>
                  </a:cubicBezTo>
                  <a:cubicBezTo>
                    <a:pt x="5701" y="3233"/>
                    <a:pt x="5721" y="2394"/>
                    <a:pt x="5603" y="1987"/>
                  </a:cubicBezTo>
                  <a:cubicBezTo>
                    <a:pt x="5379" y="1160"/>
                    <a:pt x="5136" y="863"/>
                    <a:pt x="4756" y="809"/>
                  </a:cubicBezTo>
                  <a:cubicBezTo>
                    <a:pt x="4297" y="741"/>
                    <a:pt x="4008" y="1134"/>
                    <a:pt x="3785" y="1729"/>
                  </a:cubicBezTo>
                  <a:cubicBezTo>
                    <a:pt x="3771" y="1134"/>
                    <a:pt x="3680" y="267"/>
                    <a:pt x="3182" y="91"/>
                  </a:cubicBezTo>
                  <a:cubicBezTo>
                    <a:pt x="2191" y="-261"/>
                    <a:pt x="1994" y="1201"/>
                    <a:pt x="1994" y="1201"/>
                  </a:cubicBezTo>
                  <a:cubicBezTo>
                    <a:pt x="1699" y="-464"/>
                    <a:pt x="308" y="-275"/>
                    <a:pt x="0" y="1024"/>
                  </a:cubicBezTo>
                  <a:lnTo>
                    <a:pt x="0" y="7065"/>
                  </a:lnTo>
                  <a:cubicBezTo>
                    <a:pt x="1428" y="8561"/>
                    <a:pt x="3374" y="8226"/>
                    <a:pt x="8569" y="10000"/>
                  </a:cubicBezTo>
                  <a:cubicBezTo>
                    <a:pt x="8569" y="10000"/>
                    <a:pt x="9228" y="10077"/>
                    <a:pt x="9361" y="8284"/>
                  </a:cubicBezTo>
                  <a:close/>
                </a:path>
              </a:pathLst>
            </a:custGeom>
            <a:solidFill>
              <a:srgbClr val="EB7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 name="Freeform 458"/>
            <p:cNvSpPr>
              <a:spLocks/>
            </p:cNvSpPr>
            <p:nvPr/>
          </p:nvSpPr>
          <p:spPr bwMode="auto">
            <a:xfrm>
              <a:off x="5049972" y="4978661"/>
              <a:ext cx="133444" cy="69977"/>
            </a:xfrm>
            <a:custGeom>
              <a:avLst/>
              <a:gdLst>
                <a:gd name="T0" fmla="*/ 4 w 35"/>
                <a:gd name="T1" fmla="*/ 0 h 18"/>
                <a:gd name="T2" fmla="*/ 0 w 35"/>
                <a:gd name="T3" fmla="*/ 5 h 18"/>
                <a:gd name="T4" fmla="*/ 35 w 35"/>
                <a:gd name="T5" fmla="*/ 2 h 18"/>
                <a:gd name="T6" fmla="*/ 4 w 35"/>
                <a:gd name="T7" fmla="*/ 0 h 18"/>
              </a:gdLst>
              <a:ahLst/>
              <a:cxnLst>
                <a:cxn ang="0">
                  <a:pos x="T0" y="T1"/>
                </a:cxn>
                <a:cxn ang="0">
                  <a:pos x="T2" y="T3"/>
                </a:cxn>
                <a:cxn ang="0">
                  <a:pos x="T4" y="T5"/>
                </a:cxn>
                <a:cxn ang="0">
                  <a:pos x="T6" y="T7"/>
                </a:cxn>
              </a:cxnLst>
              <a:rect l="0" t="0" r="r" b="b"/>
              <a:pathLst>
                <a:path w="35" h="18">
                  <a:moveTo>
                    <a:pt x="4" y="0"/>
                  </a:moveTo>
                  <a:cubicBezTo>
                    <a:pt x="4" y="0"/>
                    <a:pt x="2" y="2"/>
                    <a:pt x="0" y="5"/>
                  </a:cubicBezTo>
                  <a:cubicBezTo>
                    <a:pt x="22" y="17"/>
                    <a:pt x="27" y="17"/>
                    <a:pt x="35" y="2"/>
                  </a:cubicBezTo>
                  <a:cubicBezTo>
                    <a:pt x="20" y="18"/>
                    <a:pt x="4" y="0"/>
                    <a:pt x="4" y="0"/>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 name="Freeform 459"/>
            <p:cNvSpPr>
              <a:spLocks/>
            </p:cNvSpPr>
            <p:nvPr/>
          </p:nvSpPr>
          <p:spPr bwMode="auto">
            <a:xfrm>
              <a:off x="2504766" y="2944450"/>
              <a:ext cx="84623" cy="96015"/>
            </a:xfrm>
            <a:custGeom>
              <a:avLst/>
              <a:gdLst>
                <a:gd name="T0" fmla="*/ 4 w 22"/>
                <a:gd name="T1" fmla="*/ 0 h 25"/>
                <a:gd name="T2" fmla="*/ 18 w 22"/>
                <a:gd name="T3" fmla="*/ 25 h 25"/>
                <a:gd name="T4" fmla="*/ 4 w 22"/>
                <a:gd name="T5" fmla="*/ 0 h 25"/>
              </a:gdLst>
              <a:ahLst/>
              <a:cxnLst>
                <a:cxn ang="0">
                  <a:pos x="T0" y="T1"/>
                </a:cxn>
                <a:cxn ang="0">
                  <a:pos x="T2" y="T3"/>
                </a:cxn>
                <a:cxn ang="0">
                  <a:pos x="T4" y="T5"/>
                </a:cxn>
              </a:cxnLst>
              <a:rect l="0" t="0" r="r" b="b"/>
              <a:pathLst>
                <a:path w="22" h="25">
                  <a:moveTo>
                    <a:pt x="4" y="0"/>
                  </a:moveTo>
                  <a:cubicBezTo>
                    <a:pt x="4" y="0"/>
                    <a:pt x="0" y="20"/>
                    <a:pt x="18" y="25"/>
                  </a:cubicBezTo>
                  <a:cubicBezTo>
                    <a:pt x="22" y="9"/>
                    <a:pt x="4" y="0"/>
                    <a:pt x="4" y="0"/>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 name="Freeform 460"/>
            <p:cNvSpPr>
              <a:spLocks/>
            </p:cNvSpPr>
            <p:nvPr/>
          </p:nvSpPr>
          <p:spPr bwMode="auto">
            <a:xfrm>
              <a:off x="2304599" y="3125088"/>
              <a:ext cx="100897" cy="81368"/>
            </a:xfrm>
            <a:custGeom>
              <a:avLst/>
              <a:gdLst>
                <a:gd name="T0" fmla="*/ 0 w 26"/>
                <a:gd name="T1" fmla="*/ 2 h 21"/>
                <a:gd name="T2" fmla="*/ 26 w 26"/>
                <a:gd name="T3" fmla="*/ 15 h 21"/>
                <a:gd name="T4" fmla="*/ 0 w 26"/>
                <a:gd name="T5" fmla="*/ 2 h 21"/>
              </a:gdLst>
              <a:ahLst/>
              <a:cxnLst>
                <a:cxn ang="0">
                  <a:pos x="T0" y="T1"/>
                </a:cxn>
                <a:cxn ang="0">
                  <a:pos x="T2" y="T3"/>
                </a:cxn>
                <a:cxn ang="0">
                  <a:pos x="T4" y="T5"/>
                </a:cxn>
              </a:cxnLst>
              <a:rect l="0" t="0" r="r" b="b"/>
              <a:pathLst>
                <a:path w="26" h="21">
                  <a:moveTo>
                    <a:pt x="0" y="2"/>
                  </a:moveTo>
                  <a:cubicBezTo>
                    <a:pt x="0" y="2"/>
                    <a:pt x="8" y="21"/>
                    <a:pt x="26" y="15"/>
                  </a:cubicBezTo>
                  <a:cubicBezTo>
                    <a:pt x="19" y="0"/>
                    <a:pt x="0" y="2"/>
                    <a:pt x="0" y="2"/>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 name="Freeform 461"/>
            <p:cNvSpPr>
              <a:spLocks/>
            </p:cNvSpPr>
            <p:nvPr/>
          </p:nvSpPr>
          <p:spPr bwMode="auto">
            <a:xfrm>
              <a:off x="2459199" y="3294334"/>
              <a:ext cx="107406" cy="89505"/>
            </a:xfrm>
            <a:custGeom>
              <a:avLst/>
              <a:gdLst>
                <a:gd name="T0" fmla="*/ 0 w 28"/>
                <a:gd name="T1" fmla="*/ 7 h 23"/>
                <a:gd name="T2" fmla="*/ 28 w 28"/>
                <a:gd name="T3" fmla="*/ 12 h 23"/>
                <a:gd name="T4" fmla="*/ 0 w 28"/>
                <a:gd name="T5" fmla="*/ 7 h 23"/>
              </a:gdLst>
              <a:ahLst/>
              <a:cxnLst>
                <a:cxn ang="0">
                  <a:pos x="T0" y="T1"/>
                </a:cxn>
                <a:cxn ang="0">
                  <a:pos x="T2" y="T3"/>
                </a:cxn>
                <a:cxn ang="0">
                  <a:pos x="T4" y="T5"/>
                </a:cxn>
              </a:cxnLst>
              <a:rect l="0" t="0" r="r" b="b"/>
              <a:pathLst>
                <a:path w="28" h="23">
                  <a:moveTo>
                    <a:pt x="0" y="7"/>
                  </a:moveTo>
                  <a:cubicBezTo>
                    <a:pt x="0" y="7"/>
                    <a:pt x="12" y="23"/>
                    <a:pt x="28" y="12"/>
                  </a:cubicBezTo>
                  <a:cubicBezTo>
                    <a:pt x="20" y="0"/>
                    <a:pt x="0" y="7"/>
                    <a:pt x="0" y="7"/>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 name="Freeform 462"/>
            <p:cNvSpPr>
              <a:spLocks/>
            </p:cNvSpPr>
            <p:nvPr/>
          </p:nvSpPr>
          <p:spPr bwMode="auto">
            <a:xfrm>
              <a:off x="2005163" y="3133224"/>
              <a:ext cx="115543" cy="87878"/>
            </a:xfrm>
            <a:custGeom>
              <a:avLst/>
              <a:gdLst>
                <a:gd name="T0" fmla="*/ 0 w 30"/>
                <a:gd name="T1" fmla="*/ 10 h 23"/>
                <a:gd name="T2" fmla="*/ 30 w 30"/>
                <a:gd name="T3" fmla="*/ 10 h 23"/>
                <a:gd name="T4" fmla="*/ 0 w 30"/>
                <a:gd name="T5" fmla="*/ 10 h 23"/>
              </a:gdLst>
              <a:ahLst/>
              <a:cxnLst>
                <a:cxn ang="0">
                  <a:pos x="T0" y="T1"/>
                </a:cxn>
                <a:cxn ang="0">
                  <a:pos x="T2" y="T3"/>
                </a:cxn>
                <a:cxn ang="0">
                  <a:pos x="T4" y="T5"/>
                </a:cxn>
              </a:cxnLst>
              <a:rect l="0" t="0" r="r" b="b"/>
              <a:pathLst>
                <a:path w="30" h="23">
                  <a:moveTo>
                    <a:pt x="0" y="10"/>
                  </a:moveTo>
                  <a:cubicBezTo>
                    <a:pt x="0" y="10"/>
                    <a:pt x="16" y="23"/>
                    <a:pt x="30" y="10"/>
                  </a:cubicBezTo>
                  <a:cubicBezTo>
                    <a:pt x="17" y="0"/>
                    <a:pt x="0" y="10"/>
                    <a:pt x="0" y="10"/>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 name="Freeform 463"/>
            <p:cNvSpPr>
              <a:spLocks/>
            </p:cNvSpPr>
            <p:nvPr/>
          </p:nvSpPr>
          <p:spPr bwMode="auto">
            <a:xfrm>
              <a:off x="1759430" y="2687325"/>
              <a:ext cx="92760" cy="115543"/>
            </a:xfrm>
            <a:custGeom>
              <a:avLst/>
              <a:gdLst>
                <a:gd name="T0" fmla="*/ 13 w 24"/>
                <a:gd name="T1" fmla="*/ 30 h 30"/>
                <a:gd name="T2" fmla="*/ 14 w 24"/>
                <a:gd name="T3" fmla="*/ 0 h 30"/>
                <a:gd name="T4" fmla="*/ 13 w 24"/>
                <a:gd name="T5" fmla="*/ 30 h 30"/>
              </a:gdLst>
              <a:ahLst/>
              <a:cxnLst>
                <a:cxn ang="0">
                  <a:pos x="T0" y="T1"/>
                </a:cxn>
                <a:cxn ang="0">
                  <a:pos x="T2" y="T3"/>
                </a:cxn>
                <a:cxn ang="0">
                  <a:pos x="T4" y="T5"/>
                </a:cxn>
              </a:cxnLst>
              <a:rect l="0" t="0" r="r" b="b"/>
              <a:pathLst>
                <a:path w="24" h="30">
                  <a:moveTo>
                    <a:pt x="13" y="30"/>
                  </a:moveTo>
                  <a:cubicBezTo>
                    <a:pt x="24" y="18"/>
                    <a:pt x="14" y="0"/>
                    <a:pt x="14" y="0"/>
                  </a:cubicBezTo>
                  <a:cubicBezTo>
                    <a:pt x="14" y="0"/>
                    <a:pt x="0" y="16"/>
                    <a:pt x="13" y="30"/>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 name="Freeform 464"/>
            <p:cNvSpPr>
              <a:spLocks/>
            </p:cNvSpPr>
            <p:nvPr/>
          </p:nvSpPr>
          <p:spPr bwMode="auto">
            <a:xfrm>
              <a:off x="3012505" y="3522166"/>
              <a:ext cx="92760" cy="73232"/>
            </a:xfrm>
            <a:custGeom>
              <a:avLst/>
              <a:gdLst>
                <a:gd name="T0" fmla="*/ 0 w 24"/>
                <a:gd name="T1" fmla="*/ 3 h 19"/>
                <a:gd name="T2" fmla="*/ 24 w 24"/>
                <a:gd name="T3" fmla="*/ 19 h 19"/>
                <a:gd name="T4" fmla="*/ 0 w 24"/>
                <a:gd name="T5" fmla="*/ 3 h 19"/>
              </a:gdLst>
              <a:ahLst/>
              <a:cxnLst>
                <a:cxn ang="0">
                  <a:pos x="T0" y="T1"/>
                </a:cxn>
                <a:cxn ang="0">
                  <a:pos x="T2" y="T3"/>
                </a:cxn>
                <a:cxn ang="0">
                  <a:pos x="T4" y="T5"/>
                </a:cxn>
              </a:cxnLst>
              <a:rect l="0" t="0" r="r" b="b"/>
              <a:pathLst>
                <a:path w="24" h="19">
                  <a:moveTo>
                    <a:pt x="0" y="3"/>
                  </a:moveTo>
                  <a:cubicBezTo>
                    <a:pt x="4" y="19"/>
                    <a:pt x="24" y="19"/>
                    <a:pt x="24" y="19"/>
                  </a:cubicBezTo>
                  <a:cubicBezTo>
                    <a:pt x="24" y="19"/>
                    <a:pt x="19" y="0"/>
                    <a:pt x="0" y="3"/>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 name="Freeform 465"/>
            <p:cNvSpPr>
              <a:spLocks/>
            </p:cNvSpPr>
            <p:nvPr/>
          </p:nvSpPr>
          <p:spPr bwMode="auto">
            <a:xfrm>
              <a:off x="3074345" y="3401740"/>
              <a:ext cx="107406" cy="89505"/>
            </a:xfrm>
            <a:custGeom>
              <a:avLst/>
              <a:gdLst>
                <a:gd name="T0" fmla="*/ 0 w 28"/>
                <a:gd name="T1" fmla="*/ 11 h 23"/>
                <a:gd name="T2" fmla="*/ 28 w 28"/>
                <a:gd name="T3" fmla="*/ 16 h 23"/>
                <a:gd name="T4" fmla="*/ 0 w 28"/>
                <a:gd name="T5" fmla="*/ 11 h 23"/>
              </a:gdLst>
              <a:ahLst/>
              <a:cxnLst>
                <a:cxn ang="0">
                  <a:pos x="T0" y="T1"/>
                </a:cxn>
                <a:cxn ang="0">
                  <a:pos x="T2" y="T3"/>
                </a:cxn>
                <a:cxn ang="0">
                  <a:pos x="T4" y="T5"/>
                </a:cxn>
              </a:cxnLst>
              <a:rect l="0" t="0" r="r" b="b"/>
              <a:pathLst>
                <a:path w="28" h="23">
                  <a:moveTo>
                    <a:pt x="0" y="11"/>
                  </a:moveTo>
                  <a:cubicBezTo>
                    <a:pt x="10" y="23"/>
                    <a:pt x="28" y="16"/>
                    <a:pt x="28" y="16"/>
                  </a:cubicBezTo>
                  <a:cubicBezTo>
                    <a:pt x="28" y="16"/>
                    <a:pt x="15" y="0"/>
                    <a:pt x="0" y="11"/>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 name="Freeform 466"/>
            <p:cNvSpPr>
              <a:spLocks/>
            </p:cNvSpPr>
            <p:nvPr/>
          </p:nvSpPr>
          <p:spPr bwMode="auto">
            <a:xfrm>
              <a:off x="4107725" y="4332596"/>
              <a:ext cx="84623" cy="81368"/>
            </a:xfrm>
            <a:custGeom>
              <a:avLst/>
              <a:gdLst>
                <a:gd name="T0" fmla="*/ 0 w 22"/>
                <a:gd name="T1" fmla="*/ 3 h 21"/>
                <a:gd name="T2" fmla="*/ 22 w 22"/>
                <a:gd name="T3" fmla="*/ 21 h 21"/>
                <a:gd name="T4" fmla="*/ 0 w 22"/>
                <a:gd name="T5" fmla="*/ 3 h 21"/>
              </a:gdLst>
              <a:ahLst/>
              <a:cxnLst>
                <a:cxn ang="0">
                  <a:pos x="T0" y="T1"/>
                </a:cxn>
                <a:cxn ang="0">
                  <a:pos x="T2" y="T3"/>
                </a:cxn>
                <a:cxn ang="0">
                  <a:pos x="T4" y="T5"/>
                </a:cxn>
              </a:cxnLst>
              <a:rect l="0" t="0" r="r" b="b"/>
              <a:pathLst>
                <a:path w="22" h="21">
                  <a:moveTo>
                    <a:pt x="0" y="3"/>
                  </a:moveTo>
                  <a:cubicBezTo>
                    <a:pt x="2" y="19"/>
                    <a:pt x="22" y="21"/>
                    <a:pt x="22" y="21"/>
                  </a:cubicBezTo>
                  <a:cubicBezTo>
                    <a:pt x="22" y="21"/>
                    <a:pt x="19" y="0"/>
                    <a:pt x="0" y="3"/>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 name="Freeform 467"/>
            <p:cNvSpPr>
              <a:spLocks/>
            </p:cNvSpPr>
            <p:nvPr/>
          </p:nvSpPr>
          <p:spPr bwMode="auto">
            <a:xfrm>
              <a:off x="4177702" y="4225189"/>
              <a:ext cx="102524" cy="84623"/>
            </a:xfrm>
            <a:custGeom>
              <a:avLst/>
              <a:gdLst>
                <a:gd name="T0" fmla="*/ 0 w 27"/>
                <a:gd name="T1" fmla="*/ 9 h 22"/>
                <a:gd name="T2" fmla="*/ 27 w 27"/>
                <a:gd name="T3" fmla="*/ 16 h 22"/>
                <a:gd name="T4" fmla="*/ 0 w 27"/>
                <a:gd name="T5" fmla="*/ 9 h 22"/>
              </a:gdLst>
              <a:ahLst/>
              <a:cxnLst>
                <a:cxn ang="0">
                  <a:pos x="T0" y="T1"/>
                </a:cxn>
                <a:cxn ang="0">
                  <a:pos x="T2" y="T3"/>
                </a:cxn>
                <a:cxn ang="0">
                  <a:pos x="T4" y="T5"/>
                </a:cxn>
              </a:cxnLst>
              <a:rect l="0" t="0" r="r" b="b"/>
              <a:pathLst>
                <a:path w="27" h="22">
                  <a:moveTo>
                    <a:pt x="0" y="9"/>
                  </a:moveTo>
                  <a:cubicBezTo>
                    <a:pt x="9" y="22"/>
                    <a:pt x="27" y="16"/>
                    <a:pt x="27" y="16"/>
                  </a:cubicBezTo>
                  <a:cubicBezTo>
                    <a:pt x="27" y="16"/>
                    <a:pt x="16" y="0"/>
                    <a:pt x="0" y="9"/>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 name="Freeform 468"/>
            <p:cNvSpPr>
              <a:spLocks/>
            </p:cNvSpPr>
            <p:nvPr/>
          </p:nvSpPr>
          <p:spPr bwMode="auto">
            <a:xfrm>
              <a:off x="3450267" y="3751625"/>
              <a:ext cx="76486" cy="81368"/>
            </a:xfrm>
            <a:custGeom>
              <a:avLst/>
              <a:gdLst>
                <a:gd name="T0" fmla="*/ 0 w 20"/>
                <a:gd name="T1" fmla="*/ 0 h 21"/>
                <a:gd name="T2" fmla="*/ 20 w 20"/>
                <a:gd name="T3" fmla="*/ 21 h 21"/>
                <a:gd name="T4" fmla="*/ 0 w 20"/>
                <a:gd name="T5" fmla="*/ 0 h 21"/>
              </a:gdLst>
              <a:ahLst/>
              <a:cxnLst>
                <a:cxn ang="0">
                  <a:pos x="T0" y="T1"/>
                </a:cxn>
                <a:cxn ang="0">
                  <a:pos x="T2" y="T3"/>
                </a:cxn>
                <a:cxn ang="0">
                  <a:pos x="T4" y="T5"/>
                </a:cxn>
              </a:cxnLst>
              <a:rect l="0" t="0" r="r" b="b"/>
              <a:pathLst>
                <a:path w="20" h="21">
                  <a:moveTo>
                    <a:pt x="0" y="0"/>
                  </a:moveTo>
                  <a:cubicBezTo>
                    <a:pt x="0" y="0"/>
                    <a:pt x="1" y="20"/>
                    <a:pt x="20" y="21"/>
                  </a:cubicBezTo>
                  <a:cubicBezTo>
                    <a:pt x="19" y="5"/>
                    <a:pt x="0" y="0"/>
                    <a:pt x="0" y="0"/>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 name="Freeform 469"/>
            <p:cNvSpPr>
              <a:spLocks/>
            </p:cNvSpPr>
            <p:nvPr/>
          </p:nvSpPr>
          <p:spPr bwMode="auto">
            <a:xfrm>
              <a:off x="3731802" y="3706058"/>
              <a:ext cx="84623" cy="104152"/>
            </a:xfrm>
            <a:custGeom>
              <a:avLst/>
              <a:gdLst>
                <a:gd name="T0" fmla="*/ 5 w 22"/>
                <a:gd name="T1" fmla="*/ 0 h 27"/>
                <a:gd name="T2" fmla="*/ 17 w 22"/>
                <a:gd name="T3" fmla="*/ 27 h 27"/>
                <a:gd name="T4" fmla="*/ 5 w 22"/>
                <a:gd name="T5" fmla="*/ 0 h 27"/>
              </a:gdLst>
              <a:ahLst/>
              <a:cxnLst>
                <a:cxn ang="0">
                  <a:pos x="T0" y="T1"/>
                </a:cxn>
                <a:cxn ang="0">
                  <a:pos x="T2" y="T3"/>
                </a:cxn>
                <a:cxn ang="0">
                  <a:pos x="T4" y="T5"/>
                </a:cxn>
              </a:cxnLst>
              <a:rect l="0" t="0" r="r" b="b"/>
              <a:pathLst>
                <a:path w="22" h="27">
                  <a:moveTo>
                    <a:pt x="5" y="0"/>
                  </a:moveTo>
                  <a:cubicBezTo>
                    <a:pt x="5" y="0"/>
                    <a:pt x="0" y="20"/>
                    <a:pt x="17" y="27"/>
                  </a:cubicBezTo>
                  <a:cubicBezTo>
                    <a:pt x="22" y="11"/>
                    <a:pt x="5" y="0"/>
                    <a:pt x="5" y="0"/>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8" name="Freeform 470"/>
            <p:cNvSpPr>
              <a:spLocks/>
            </p:cNvSpPr>
            <p:nvPr/>
          </p:nvSpPr>
          <p:spPr bwMode="auto">
            <a:xfrm>
              <a:off x="3899421" y="3559595"/>
              <a:ext cx="89505" cy="109034"/>
            </a:xfrm>
            <a:custGeom>
              <a:avLst/>
              <a:gdLst>
                <a:gd name="T0" fmla="*/ 10 w 23"/>
                <a:gd name="T1" fmla="*/ 28 h 28"/>
                <a:gd name="T2" fmla="*/ 17 w 23"/>
                <a:gd name="T3" fmla="*/ 0 h 28"/>
                <a:gd name="T4" fmla="*/ 10 w 23"/>
                <a:gd name="T5" fmla="*/ 28 h 28"/>
              </a:gdLst>
              <a:ahLst/>
              <a:cxnLst>
                <a:cxn ang="0">
                  <a:pos x="T0" y="T1"/>
                </a:cxn>
                <a:cxn ang="0">
                  <a:pos x="T2" y="T3"/>
                </a:cxn>
                <a:cxn ang="0">
                  <a:pos x="T4" y="T5"/>
                </a:cxn>
              </a:cxnLst>
              <a:rect l="0" t="0" r="r" b="b"/>
              <a:pathLst>
                <a:path w="23" h="28">
                  <a:moveTo>
                    <a:pt x="10" y="28"/>
                  </a:moveTo>
                  <a:cubicBezTo>
                    <a:pt x="23" y="19"/>
                    <a:pt x="17" y="0"/>
                    <a:pt x="17" y="0"/>
                  </a:cubicBezTo>
                  <a:cubicBezTo>
                    <a:pt x="17" y="0"/>
                    <a:pt x="0" y="11"/>
                    <a:pt x="10" y="28"/>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9" name="Freeform 471"/>
            <p:cNvSpPr>
              <a:spLocks/>
            </p:cNvSpPr>
            <p:nvPr/>
          </p:nvSpPr>
          <p:spPr bwMode="auto">
            <a:xfrm>
              <a:off x="4215131" y="3971320"/>
              <a:ext cx="104152" cy="89505"/>
            </a:xfrm>
            <a:custGeom>
              <a:avLst/>
              <a:gdLst>
                <a:gd name="T0" fmla="*/ 0 w 27"/>
                <a:gd name="T1" fmla="*/ 17 h 23"/>
                <a:gd name="T2" fmla="*/ 27 w 27"/>
                <a:gd name="T3" fmla="*/ 8 h 23"/>
                <a:gd name="T4" fmla="*/ 0 w 27"/>
                <a:gd name="T5" fmla="*/ 17 h 23"/>
              </a:gdLst>
              <a:ahLst/>
              <a:cxnLst>
                <a:cxn ang="0">
                  <a:pos x="T0" y="T1"/>
                </a:cxn>
                <a:cxn ang="0">
                  <a:pos x="T2" y="T3"/>
                </a:cxn>
                <a:cxn ang="0">
                  <a:pos x="T4" y="T5"/>
                </a:cxn>
              </a:cxnLst>
              <a:rect l="0" t="0" r="r" b="b"/>
              <a:pathLst>
                <a:path w="27" h="23">
                  <a:moveTo>
                    <a:pt x="0" y="17"/>
                  </a:moveTo>
                  <a:cubicBezTo>
                    <a:pt x="15" y="23"/>
                    <a:pt x="27" y="8"/>
                    <a:pt x="27" y="8"/>
                  </a:cubicBezTo>
                  <a:cubicBezTo>
                    <a:pt x="27" y="8"/>
                    <a:pt x="9" y="0"/>
                    <a:pt x="0" y="17"/>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0" name="Freeform 472"/>
            <p:cNvSpPr>
              <a:spLocks/>
            </p:cNvSpPr>
            <p:nvPr/>
          </p:nvSpPr>
          <p:spPr bwMode="auto">
            <a:xfrm>
              <a:off x="4700087" y="4413964"/>
              <a:ext cx="91133" cy="107406"/>
            </a:xfrm>
            <a:custGeom>
              <a:avLst/>
              <a:gdLst>
                <a:gd name="T0" fmla="*/ 13 w 24"/>
                <a:gd name="T1" fmla="*/ 28 h 28"/>
                <a:gd name="T2" fmla="*/ 12 w 24"/>
                <a:gd name="T3" fmla="*/ 0 h 28"/>
                <a:gd name="T4" fmla="*/ 13 w 24"/>
                <a:gd name="T5" fmla="*/ 28 h 28"/>
              </a:gdLst>
              <a:ahLst/>
              <a:cxnLst>
                <a:cxn ang="0">
                  <a:pos x="T0" y="T1"/>
                </a:cxn>
                <a:cxn ang="0">
                  <a:pos x="T2" y="T3"/>
                </a:cxn>
                <a:cxn ang="0">
                  <a:pos x="T4" y="T5"/>
                </a:cxn>
              </a:cxnLst>
              <a:rect l="0" t="0" r="r" b="b"/>
              <a:pathLst>
                <a:path w="24" h="28">
                  <a:moveTo>
                    <a:pt x="13" y="28"/>
                  </a:moveTo>
                  <a:cubicBezTo>
                    <a:pt x="24" y="16"/>
                    <a:pt x="12" y="0"/>
                    <a:pt x="12" y="0"/>
                  </a:cubicBezTo>
                  <a:cubicBezTo>
                    <a:pt x="12" y="0"/>
                    <a:pt x="0" y="15"/>
                    <a:pt x="13" y="28"/>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1" name="Freeform 473"/>
            <p:cNvSpPr>
              <a:spLocks/>
            </p:cNvSpPr>
            <p:nvPr/>
          </p:nvSpPr>
          <p:spPr bwMode="auto">
            <a:xfrm>
              <a:off x="4573152" y="4425356"/>
              <a:ext cx="84623" cy="99270"/>
            </a:xfrm>
            <a:custGeom>
              <a:avLst/>
              <a:gdLst>
                <a:gd name="T0" fmla="*/ 5 w 22"/>
                <a:gd name="T1" fmla="*/ 0 h 26"/>
                <a:gd name="T2" fmla="*/ 18 w 22"/>
                <a:gd name="T3" fmla="*/ 26 h 26"/>
                <a:gd name="T4" fmla="*/ 5 w 22"/>
                <a:gd name="T5" fmla="*/ 0 h 26"/>
              </a:gdLst>
              <a:ahLst/>
              <a:cxnLst>
                <a:cxn ang="0">
                  <a:pos x="T0" y="T1"/>
                </a:cxn>
                <a:cxn ang="0">
                  <a:pos x="T2" y="T3"/>
                </a:cxn>
                <a:cxn ang="0">
                  <a:pos x="T4" y="T5"/>
                </a:cxn>
              </a:cxnLst>
              <a:rect l="0" t="0" r="r" b="b"/>
              <a:pathLst>
                <a:path w="22" h="26">
                  <a:moveTo>
                    <a:pt x="5" y="0"/>
                  </a:moveTo>
                  <a:cubicBezTo>
                    <a:pt x="5" y="0"/>
                    <a:pt x="0" y="20"/>
                    <a:pt x="18" y="26"/>
                  </a:cubicBezTo>
                  <a:cubicBezTo>
                    <a:pt x="22" y="11"/>
                    <a:pt x="5" y="0"/>
                    <a:pt x="5" y="0"/>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2" name="Freeform 474"/>
            <p:cNvSpPr>
              <a:spLocks/>
            </p:cNvSpPr>
            <p:nvPr/>
          </p:nvSpPr>
          <p:spPr bwMode="auto">
            <a:xfrm>
              <a:off x="5111812" y="4591347"/>
              <a:ext cx="76486" cy="84623"/>
            </a:xfrm>
            <a:custGeom>
              <a:avLst/>
              <a:gdLst>
                <a:gd name="T0" fmla="*/ 1 w 20"/>
                <a:gd name="T1" fmla="*/ 22 h 22"/>
                <a:gd name="T2" fmla="*/ 20 w 20"/>
                <a:gd name="T3" fmla="*/ 0 h 22"/>
                <a:gd name="T4" fmla="*/ 1 w 20"/>
                <a:gd name="T5" fmla="*/ 22 h 22"/>
              </a:gdLst>
              <a:ahLst/>
              <a:cxnLst>
                <a:cxn ang="0">
                  <a:pos x="T0" y="T1"/>
                </a:cxn>
                <a:cxn ang="0">
                  <a:pos x="T2" y="T3"/>
                </a:cxn>
                <a:cxn ang="0">
                  <a:pos x="T4" y="T5"/>
                </a:cxn>
              </a:cxnLst>
              <a:rect l="0" t="0" r="r" b="b"/>
              <a:pathLst>
                <a:path w="20" h="22">
                  <a:moveTo>
                    <a:pt x="1" y="22"/>
                  </a:moveTo>
                  <a:cubicBezTo>
                    <a:pt x="17" y="20"/>
                    <a:pt x="20" y="0"/>
                    <a:pt x="20" y="0"/>
                  </a:cubicBezTo>
                  <a:cubicBezTo>
                    <a:pt x="20" y="0"/>
                    <a:pt x="0" y="3"/>
                    <a:pt x="1" y="22"/>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3" name="Freeform 475"/>
            <p:cNvSpPr>
              <a:spLocks/>
            </p:cNvSpPr>
            <p:nvPr/>
          </p:nvSpPr>
          <p:spPr bwMode="auto">
            <a:xfrm>
              <a:off x="5176907" y="4698754"/>
              <a:ext cx="99270" cy="79741"/>
            </a:xfrm>
            <a:custGeom>
              <a:avLst/>
              <a:gdLst>
                <a:gd name="T0" fmla="*/ 0 w 26"/>
                <a:gd name="T1" fmla="*/ 17 h 21"/>
                <a:gd name="T2" fmla="*/ 26 w 26"/>
                <a:gd name="T3" fmla="*/ 5 h 21"/>
                <a:gd name="T4" fmla="*/ 0 w 26"/>
                <a:gd name="T5" fmla="*/ 17 h 21"/>
              </a:gdLst>
              <a:ahLst/>
              <a:cxnLst>
                <a:cxn ang="0">
                  <a:pos x="T0" y="T1"/>
                </a:cxn>
                <a:cxn ang="0">
                  <a:pos x="T2" y="T3"/>
                </a:cxn>
                <a:cxn ang="0">
                  <a:pos x="T4" y="T5"/>
                </a:cxn>
              </a:cxnLst>
              <a:rect l="0" t="0" r="r" b="b"/>
              <a:pathLst>
                <a:path w="26" h="21">
                  <a:moveTo>
                    <a:pt x="0" y="17"/>
                  </a:moveTo>
                  <a:cubicBezTo>
                    <a:pt x="15" y="21"/>
                    <a:pt x="26" y="5"/>
                    <a:pt x="26" y="5"/>
                  </a:cubicBezTo>
                  <a:cubicBezTo>
                    <a:pt x="26" y="5"/>
                    <a:pt x="6" y="0"/>
                    <a:pt x="0" y="17"/>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4" name="Freeform 476"/>
            <p:cNvSpPr>
              <a:spLocks/>
            </p:cNvSpPr>
            <p:nvPr/>
          </p:nvSpPr>
          <p:spPr bwMode="auto">
            <a:xfrm>
              <a:off x="4353458" y="4591347"/>
              <a:ext cx="96015" cy="71604"/>
            </a:xfrm>
            <a:custGeom>
              <a:avLst/>
              <a:gdLst>
                <a:gd name="T0" fmla="*/ 0 w 25"/>
                <a:gd name="T1" fmla="*/ 0 h 19"/>
                <a:gd name="T2" fmla="*/ 25 w 25"/>
                <a:gd name="T3" fmla="*/ 16 h 19"/>
                <a:gd name="T4" fmla="*/ 0 w 25"/>
                <a:gd name="T5" fmla="*/ 0 h 19"/>
              </a:gdLst>
              <a:ahLst/>
              <a:cxnLst>
                <a:cxn ang="0">
                  <a:pos x="T0" y="T1"/>
                </a:cxn>
                <a:cxn ang="0">
                  <a:pos x="T2" y="T3"/>
                </a:cxn>
                <a:cxn ang="0">
                  <a:pos x="T4" y="T5"/>
                </a:cxn>
              </a:cxnLst>
              <a:rect l="0" t="0" r="r" b="b"/>
              <a:pathLst>
                <a:path w="25" h="19">
                  <a:moveTo>
                    <a:pt x="0" y="0"/>
                  </a:moveTo>
                  <a:cubicBezTo>
                    <a:pt x="0" y="0"/>
                    <a:pt x="7" y="19"/>
                    <a:pt x="25" y="16"/>
                  </a:cubicBezTo>
                  <a:cubicBezTo>
                    <a:pt x="21" y="0"/>
                    <a:pt x="0" y="0"/>
                    <a:pt x="0" y="0"/>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5" name="Freeform 477"/>
            <p:cNvSpPr>
              <a:spLocks/>
            </p:cNvSpPr>
            <p:nvPr/>
          </p:nvSpPr>
          <p:spPr bwMode="auto">
            <a:xfrm>
              <a:off x="3001113" y="3033955"/>
              <a:ext cx="87878" cy="73232"/>
            </a:xfrm>
            <a:custGeom>
              <a:avLst/>
              <a:gdLst>
                <a:gd name="T0" fmla="*/ 0 w 23"/>
                <a:gd name="T1" fmla="*/ 15 h 19"/>
                <a:gd name="T2" fmla="*/ 23 w 23"/>
                <a:gd name="T3" fmla="*/ 3 h 19"/>
                <a:gd name="T4" fmla="*/ 0 w 23"/>
                <a:gd name="T5" fmla="*/ 15 h 19"/>
              </a:gdLst>
              <a:ahLst/>
              <a:cxnLst>
                <a:cxn ang="0">
                  <a:pos x="T0" y="T1"/>
                </a:cxn>
                <a:cxn ang="0">
                  <a:pos x="T2" y="T3"/>
                </a:cxn>
                <a:cxn ang="0">
                  <a:pos x="T4" y="T5"/>
                </a:cxn>
              </a:cxnLst>
              <a:rect l="0" t="0" r="r" b="b"/>
              <a:pathLst>
                <a:path w="23" h="19">
                  <a:moveTo>
                    <a:pt x="0" y="15"/>
                  </a:moveTo>
                  <a:cubicBezTo>
                    <a:pt x="14" y="19"/>
                    <a:pt x="23" y="3"/>
                    <a:pt x="23" y="3"/>
                  </a:cubicBezTo>
                  <a:cubicBezTo>
                    <a:pt x="23" y="3"/>
                    <a:pt x="6" y="0"/>
                    <a:pt x="0" y="15"/>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6" name="Freeform 478"/>
            <p:cNvSpPr>
              <a:spLocks/>
            </p:cNvSpPr>
            <p:nvPr/>
          </p:nvSpPr>
          <p:spPr bwMode="auto">
            <a:xfrm>
              <a:off x="2800947" y="2924921"/>
              <a:ext cx="73232" cy="92760"/>
            </a:xfrm>
            <a:custGeom>
              <a:avLst/>
              <a:gdLst>
                <a:gd name="T0" fmla="*/ 6 w 19"/>
                <a:gd name="T1" fmla="*/ 24 h 24"/>
                <a:gd name="T2" fmla="*/ 15 w 19"/>
                <a:gd name="T3" fmla="*/ 0 h 24"/>
                <a:gd name="T4" fmla="*/ 6 w 19"/>
                <a:gd name="T5" fmla="*/ 24 h 24"/>
              </a:gdLst>
              <a:ahLst/>
              <a:cxnLst>
                <a:cxn ang="0">
                  <a:pos x="T0" y="T1"/>
                </a:cxn>
                <a:cxn ang="0">
                  <a:pos x="T2" y="T3"/>
                </a:cxn>
                <a:cxn ang="0">
                  <a:pos x="T4" y="T5"/>
                </a:cxn>
              </a:cxnLst>
              <a:rect l="0" t="0" r="r" b="b"/>
              <a:pathLst>
                <a:path w="19" h="24">
                  <a:moveTo>
                    <a:pt x="6" y="24"/>
                  </a:moveTo>
                  <a:cubicBezTo>
                    <a:pt x="19" y="18"/>
                    <a:pt x="15" y="0"/>
                    <a:pt x="15" y="0"/>
                  </a:cubicBezTo>
                  <a:cubicBezTo>
                    <a:pt x="15" y="0"/>
                    <a:pt x="0" y="8"/>
                    <a:pt x="6" y="24"/>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7" name="Freeform 479"/>
            <p:cNvSpPr>
              <a:spLocks/>
            </p:cNvSpPr>
            <p:nvPr/>
          </p:nvSpPr>
          <p:spPr bwMode="auto">
            <a:xfrm>
              <a:off x="94631" y="3009544"/>
              <a:ext cx="118798" cy="100897"/>
            </a:xfrm>
            <a:custGeom>
              <a:avLst/>
              <a:gdLst>
                <a:gd name="T0" fmla="*/ 0 w 31"/>
                <a:gd name="T1" fmla="*/ 19 h 26"/>
                <a:gd name="T2" fmla="*/ 31 w 31"/>
                <a:gd name="T3" fmla="*/ 3 h 26"/>
                <a:gd name="T4" fmla="*/ 0 w 31"/>
                <a:gd name="T5" fmla="*/ 19 h 26"/>
              </a:gdLst>
              <a:ahLst/>
              <a:cxnLst>
                <a:cxn ang="0">
                  <a:pos x="T0" y="T1"/>
                </a:cxn>
                <a:cxn ang="0">
                  <a:pos x="T2" y="T3"/>
                </a:cxn>
                <a:cxn ang="0">
                  <a:pos x="T4" y="T5"/>
                </a:cxn>
              </a:cxnLst>
              <a:rect l="0" t="0" r="r" b="b"/>
              <a:pathLst>
                <a:path w="31" h="26">
                  <a:moveTo>
                    <a:pt x="0" y="19"/>
                  </a:moveTo>
                  <a:cubicBezTo>
                    <a:pt x="21" y="26"/>
                    <a:pt x="31" y="3"/>
                    <a:pt x="31" y="3"/>
                  </a:cubicBezTo>
                  <a:cubicBezTo>
                    <a:pt x="31" y="3"/>
                    <a:pt x="7" y="0"/>
                    <a:pt x="0" y="19"/>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8" name="Freeform 480"/>
            <p:cNvSpPr>
              <a:spLocks/>
            </p:cNvSpPr>
            <p:nvPr/>
          </p:nvSpPr>
          <p:spPr bwMode="auto">
            <a:xfrm>
              <a:off x="3765977" y="3956673"/>
              <a:ext cx="460546" cy="476819"/>
            </a:xfrm>
            <a:custGeom>
              <a:avLst/>
              <a:gdLst>
                <a:gd name="T0" fmla="*/ 91 w 120"/>
                <a:gd name="T1" fmla="*/ 107 h 124"/>
                <a:gd name="T2" fmla="*/ 106 w 120"/>
                <a:gd name="T3" fmla="*/ 63 h 124"/>
                <a:gd name="T4" fmla="*/ 78 w 120"/>
                <a:gd name="T5" fmla="*/ 60 h 124"/>
                <a:gd name="T6" fmla="*/ 80 w 120"/>
                <a:gd name="T7" fmla="*/ 35 h 124"/>
                <a:gd name="T8" fmla="*/ 40 w 120"/>
                <a:gd name="T9" fmla="*/ 45 h 124"/>
                <a:gd name="T10" fmla="*/ 28 w 120"/>
                <a:gd name="T11" fmla="*/ 2 h 124"/>
                <a:gd name="T12" fmla="*/ 5 w 120"/>
                <a:gd name="T13" fmla="*/ 24 h 124"/>
                <a:gd name="T14" fmla="*/ 33 w 120"/>
                <a:gd name="T15" fmla="*/ 10 h 124"/>
                <a:gd name="T16" fmla="*/ 34 w 120"/>
                <a:gd name="T17" fmla="*/ 53 h 124"/>
                <a:gd name="T18" fmla="*/ 73 w 120"/>
                <a:gd name="T19" fmla="*/ 38 h 124"/>
                <a:gd name="T20" fmla="*/ 72 w 120"/>
                <a:gd name="T21" fmla="*/ 67 h 124"/>
                <a:gd name="T22" fmla="*/ 103 w 120"/>
                <a:gd name="T23" fmla="*/ 68 h 124"/>
                <a:gd name="T24" fmla="*/ 81 w 120"/>
                <a:gd name="T25" fmla="*/ 110 h 124"/>
                <a:gd name="T26" fmla="*/ 119 w 120"/>
                <a:gd name="T27" fmla="*/ 124 h 124"/>
                <a:gd name="T28" fmla="*/ 91 w 120"/>
                <a:gd name="T29" fmla="*/ 107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0" h="124">
                  <a:moveTo>
                    <a:pt x="91" y="107"/>
                  </a:moveTo>
                  <a:cubicBezTo>
                    <a:pt x="108" y="100"/>
                    <a:pt x="120" y="83"/>
                    <a:pt x="106" y="63"/>
                  </a:cubicBezTo>
                  <a:cubicBezTo>
                    <a:pt x="97" y="51"/>
                    <a:pt x="78" y="60"/>
                    <a:pt x="78" y="60"/>
                  </a:cubicBezTo>
                  <a:cubicBezTo>
                    <a:pt x="78" y="60"/>
                    <a:pt x="89" y="48"/>
                    <a:pt x="80" y="35"/>
                  </a:cubicBezTo>
                  <a:cubicBezTo>
                    <a:pt x="70" y="21"/>
                    <a:pt x="53" y="29"/>
                    <a:pt x="40" y="45"/>
                  </a:cubicBezTo>
                  <a:cubicBezTo>
                    <a:pt x="56" y="27"/>
                    <a:pt x="45" y="3"/>
                    <a:pt x="28" y="2"/>
                  </a:cubicBezTo>
                  <a:cubicBezTo>
                    <a:pt x="11" y="0"/>
                    <a:pt x="0" y="20"/>
                    <a:pt x="5" y="24"/>
                  </a:cubicBezTo>
                  <a:cubicBezTo>
                    <a:pt x="8" y="20"/>
                    <a:pt x="11" y="3"/>
                    <a:pt x="33" y="10"/>
                  </a:cubicBezTo>
                  <a:cubicBezTo>
                    <a:pt x="52" y="18"/>
                    <a:pt x="34" y="53"/>
                    <a:pt x="34" y="53"/>
                  </a:cubicBezTo>
                  <a:cubicBezTo>
                    <a:pt x="34" y="53"/>
                    <a:pt x="58" y="28"/>
                    <a:pt x="73" y="38"/>
                  </a:cubicBezTo>
                  <a:cubicBezTo>
                    <a:pt x="82" y="46"/>
                    <a:pt x="72" y="67"/>
                    <a:pt x="72" y="67"/>
                  </a:cubicBezTo>
                  <a:cubicBezTo>
                    <a:pt x="72" y="67"/>
                    <a:pt x="94" y="56"/>
                    <a:pt x="103" y="68"/>
                  </a:cubicBezTo>
                  <a:cubicBezTo>
                    <a:pt x="119" y="88"/>
                    <a:pt x="81" y="110"/>
                    <a:pt x="81" y="110"/>
                  </a:cubicBezTo>
                  <a:cubicBezTo>
                    <a:pt x="81" y="110"/>
                    <a:pt x="108" y="112"/>
                    <a:pt x="119" y="124"/>
                  </a:cubicBezTo>
                  <a:cubicBezTo>
                    <a:pt x="116" y="111"/>
                    <a:pt x="106" y="109"/>
                    <a:pt x="91" y="10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9" name="Freeform 481"/>
            <p:cNvSpPr>
              <a:spLocks/>
            </p:cNvSpPr>
            <p:nvPr/>
          </p:nvSpPr>
          <p:spPr bwMode="auto">
            <a:xfrm>
              <a:off x="3381918" y="3474972"/>
              <a:ext cx="1021988" cy="831586"/>
            </a:xfrm>
            <a:custGeom>
              <a:avLst/>
              <a:gdLst>
                <a:gd name="T0" fmla="*/ 245 w 266"/>
                <a:gd name="T1" fmla="*/ 183 h 216"/>
                <a:gd name="T2" fmla="*/ 256 w 266"/>
                <a:gd name="T3" fmla="*/ 154 h 216"/>
                <a:gd name="T4" fmla="*/ 228 w 266"/>
                <a:gd name="T5" fmla="*/ 138 h 216"/>
                <a:gd name="T6" fmla="*/ 234 w 266"/>
                <a:gd name="T7" fmla="*/ 98 h 216"/>
                <a:gd name="T8" fmla="*/ 183 w 266"/>
                <a:gd name="T9" fmla="*/ 78 h 216"/>
                <a:gd name="T10" fmla="*/ 183 w 266"/>
                <a:gd name="T11" fmla="*/ 40 h 216"/>
                <a:gd name="T12" fmla="*/ 128 w 266"/>
                <a:gd name="T13" fmla="*/ 49 h 216"/>
                <a:gd name="T14" fmla="*/ 125 w 266"/>
                <a:gd name="T15" fmla="*/ 9 h 216"/>
                <a:gd name="T16" fmla="*/ 98 w 266"/>
                <a:gd name="T17" fmla="*/ 21 h 216"/>
                <a:gd name="T18" fmla="*/ 74 w 266"/>
                <a:gd name="T19" fmla="*/ 7 h 216"/>
                <a:gd name="T20" fmla="*/ 57 w 266"/>
                <a:gd name="T21" fmla="*/ 45 h 216"/>
                <a:gd name="T22" fmla="*/ 22 w 266"/>
                <a:gd name="T23" fmla="*/ 21 h 216"/>
                <a:gd name="T24" fmla="*/ 16 w 266"/>
                <a:gd name="T25" fmla="*/ 61 h 216"/>
                <a:gd name="T26" fmla="*/ 27 w 266"/>
                <a:gd name="T27" fmla="*/ 27 h 216"/>
                <a:gd name="T28" fmla="*/ 60 w 266"/>
                <a:gd name="T29" fmla="*/ 61 h 216"/>
                <a:gd name="T30" fmla="*/ 77 w 266"/>
                <a:gd name="T31" fmla="*/ 19 h 216"/>
                <a:gd name="T32" fmla="*/ 100 w 266"/>
                <a:gd name="T33" fmla="*/ 41 h 216"/>
                <a:gd name="T34" fmla="*/ 119 w 266"/>
                <a:gd name="T35" fmla="*/ 17 h 216"/>
                <a:gd name="T36" fmla="*/ 122 w 266"/>
                <a:gd name="T37" fmla="*/ 62 h 216"/>
                <a:gd name="T38" fmla="*/ 177 w 266"/>
                <a:gd name="T39" fmla="*/ 48 h 216"/>
                <a:gd name="T40" fmla="*/ 171 w 266"/>
                <a:gd name="T41" fmla="*/ 84 h 216"/>
                <a:gd name="T42" fmla="*/ 228 w 266"/>
                <a:gd name="T43" fmla="*/ 107 h 216"/>
                <a:gd name="T44" fmla="*/ 210 w 266"/>
                <a:gd name="T45" fmla="*/ 144 h 216"/>
                <a:gd name="T46" fmla="*/ 249 w 266"/>
                <a:gd name="T47" fmla="*/ 157 h 216"/>
                <a:gd name="T48" fmla="*/ 233 w 266"/>
                <a:gd name="T49" fmla="*/ 184 h 216"/>
                <a:gd name="T50" fmla="*/ 255 w 266"/>
                <a:gd name="T51" fmla="*/ 201 h 216"/>
                <a:gd name="T52" fmla="*/ 245 w 266"/>
                <a:gd name="T53" fmla="*/ 211 h 216"/>
                <a:gd name="T54" fmla="*/ 244 w 266"/>
                <a:gd name="T55" fmla="*/ 215 h 216"/>
                <a:gd name="T56" fmla="*/ 262 w 266"/>
                <a:gd name="T57" fmla="*/ 202 h 216"/>
                <a:gd name="T58" fmla="*/ 245 w 266"/>
                <a:gd name="T59" fmla="*/ 183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66" h="216">
                  <a:moveTo>
                    <a:pt x="245" y="183"/>
                  </a:moveTo>
                  <a:cubicBezTo>
                    <a:pt x="245" y="183"/>
                    <a:pt x="266" y="172"/>
                    <a:pt x="256" y="154"/>
                  </a:cubicBezTo>
                  <a:cubicBezTo>
                    <a:pt x="248" y="136"/>
                    <a:pt x="228" y="138"/>
                    <a:pt x="228" y="138"/>
                  </a:cubicBezTo>
                  <a:cubicBezTo>
                    <a:pt x="228" y="138"/>
                    <a:pt x="245" y="119"/>
                    <a:pt x="234" y="98"/>
                  </a:cubicBezTo>
                  <a:cubicBezTo>
                    <a:pt x="225" y="78"/>
                    <a:pt x="183" y="78"/>
                    <a:pt x="183" y="78"/>
                  </a:cubicBezTo>
                  <a:cubicBezTo>
                    <a:pt x="183" y="78"/>
                    <a:pt x="200" y="63"/>
                    <a:pt x="183" y="40"/>
                  </a:cubicBezTo>
                  <a:cubicBezTo>
                    <a:pt x="167" y="17"/>
                    <a:pt x="128" y="49"/>
                    <a:pt x="128" y="49"/>
                  </a:cubicBezTo>
                  <a:cubicBezTo>
                    <a:pt x="128" y="49"/>
                    <a:pt x="137" y="14"/>
                    <a:pt x="125" y="9"/>
                  </a:cubicBezTo>
                  <a:cubicBezTo>
                    <a:pt x="105" y="0"/>
                    <a:pt x="98" y="21"/>
                    <a:pt x="98" y="21"/>
                  </a:cubicBezTo>
                  <a:cubicBezTo>
                    <a:pt x="98" y="21"/>
                    <a:pt x="90" y="2"/>
                    <a:pt x="74" y="7"/>
                  </a:cubicBezTo>
                  <a:cubicBezTo>
                    <a:pt x="61" y="10"/>
                    <a:pt x="57" y="45"/>
                    <a:pt x="57" y="45"/>
                  </a:cubicBezTo>
                  <a:cubicBezTo>
                    <a:pt x="57" y="45"/>
                    <a:pt x="44" y="14"/>
                    <a:pt x="22" y="21"/>
                  </a:cubicBezTo>
                  <a:cubicBezTo>
                    <a:pt x="0" y="30"/>
                    <a:pt x="16" y="61"/>
                    <a:pt x="16" y="61"/>
                  </a:cubicBezTo>
                  <a:cubicBezTo>
                    <a:pt x="16" y="61"/>
                    <a:pt x="15" y="31"/>
                    <a:pt x="27" y="27"/>
                  </a:cubicBezTo>
                  <a:cubicBezTo>
                    <a:pt x="39" y="24"/>
                    <a:pt x="60" y="61"/>
                    <a:pt x="60" y="61"/>
                  </a:cubicBezTo>
                  <a:cubicBezTo>
                    <a:pt x="60" y="61"/>
                    <a:pt x="65" y="25"/>
                    <a:pt x="77" y="19"/>
                  </a:cubicBezTo>
                  <a:cubicBezTo>
                    <a:pt x="90" y="12"/>
                    <a:pt x="100" y="41"/>
                    <a:pt x="100" y="41"/>
                  </a:cubicBezTo>
                  <a:cubicBezTo>
                    <a:pt x="100" y="41"/>
                    <a:pt x="102" y="14"/>
                    <a:pt x="119" y="17"/>
                  </a:cubicBezTo>
                  <a:cubicBezTo>
                    <a:pt x="125" y="18"/>
                    <a:pt x="122" y="62"/>
                    <a:pt x="122" y="62"/>
                  </a:cubicBezTo>
                  <a:cubicBezTo>
                    <a:pt x="122" y="62"/>
                    <a:pt x="162" y="27"/>
                    <a:pt x="177" y="48"/>
                  </a:cubicBezTo>
                  <a:cubicBezTo>
                    <a:pt x="192" y="69"/>
                    <a:pt x="171" y="84"/>
                    <a:pt x="171" y="84"/>
                  </a:cubicBezTo>
                  <a:cubicBezTo>
                    <a:pt x="171" y="84"/>
                    <a:pt x="217" y="88"/>
                    <a:pt x="228" y="107"/>
                  </a:cubicBezTo>
                  <a:cubicBezTo>
                    <a:pt x="239" y="124"/>
                    <a:pt x="210" y="144"/>
                    <a:pt x="210" y="144"/>
                  </a:cubicBezTo>
                  <a:cubicBezTo>
                    <a:pt x="210" y="144"/>
                    <a:pt x="243" y="143"/>
                    <a:pt x="249" y="157"/>
                  </a:cubicBezTo>
                  <a:cubicBezTo>
                    <a:pt x="254" y="171"/>
                    <a:pt x="233" y="184"/>
                    <a:pt x="233" y="184"/>
                  </a:cubicBezTo>
                  <a:cubicBezTo>
                    <a:pt x="233" y="184"/>
                    <a:pt x="253" y="191"/>
                    <a:pt x="255" y="201"/>
                  </a:cubicBezTo>
                  <a:cubicBezTo>
                    <a:pt x="257" y="209"/>
                    <a:pt x="245" y="211"/>
                    <a:pt x="245" y="211"/>
                  </a:cubicBezTo>
                  <a:cubicBezTo>
                    <a:pt x="244" y="215"/>
                    <a:pt x="244" y="215"/>
                    <a:pt x="244" y="215"/>
                  </a:cubicBezTo>
                  <a:cubicBezTo>
                    <a:pt x="244" y="215"/>
                    <a:pt x="263" y="216"/>
                    <a:pt x="262" y="202"/>
                  </a:cubicBezTo>
                  <a:cubicBezTo>
                    <a:pt x="260" y="188"/>
                    <a:pt x="245" y="183"/>
                    <a:pt x="245" y="183"/>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0" name="Freeform 482"/>
            <p:cNvSpPr>
              <a:spLocks/>
            </p:cNvSpPr>
            <p:nvPr/>
          </p:nvSpPr>
          <p:spPr bwMode="auto">
            <a:xfrm>
              <a:off x="4924664" y="4363516"/>
              <a:ext cx="488211" cy="953638"/>
            </a:xfrm>
            <a:custGeom>
              <a:avLst/>
              <a:gdLst>
                <a:gd name="T0" fmla="*/ 101 w 127"/>
                <a:gd name="T1" fmla="*/ 124 h 248"/>
                <a:gd name="T2" fmla="*/ 121 w 127"/>
                <a:gd name="T3" fmla="*/ 101 h 248"/>
                <a:gd name="T4" fmla="*/ 80 w 127"/>
                <a:gd name="T5" fmla="*/ 78 h 248"/>
                <a:gd name="T6" fmla="*/ 100 w 127"/>
                <a:gd name="T7" fmla="*/ 52 h 248"/>
                <a:gd name="T8" fmla="*/ 74 w 127"/>
                <a:gd name="T9" fmla="*/ 46 h 248"/>
                <a:gd name="T10" fmla="*/ 67 w 127"/>
                <a:gd name="T11" fmla="*/ 25 h 248"/>
                <a:gd name="T12" fmla="*/ 36 w 127"/>
                <a:gd name="T13" fmla="*/ 39 h 248"/>
                <a:gd name="T14" fmla="*/ 25 w 127"/>
                <a:gd name="T15" fmla="*/ 6 h 248"/>
                <a:gd name="T16" fmla="*/ 0 w 127"/>
                <a:gd name="T17" fmla="*/ 26 h 248"/>
                <a:gd name="T18" fmla="*/ 25 w 127"/>
                <a:gd name="T19" fmla="*/ 12 h 248"/>
                <a:gd name="T20" fmla="*/ 28 w 127"/>
                <a:gd name="T21" fmla="*/ 50 h 248"/>
                <a:gd name="T22" fmla="*/ 63 w 127"/>
                <a:gd name="T23" fmla="*/ 33 h 248"/>
                <a:gd name="T24" fmla="*/ 66 w 127"/>
                <a:gd name="T25" fmla="*/ 58 h 248"/>
                <a:gd name="T26" fmla="*/ 91 w 127"/>
                <a:gd name="T27" fmla="*/ 54 h 248"/>
                <a:gd name="T28" fmla="*/ 69 w 127"/>
                <a:gd name="T29" fmla="*/ 82 h 248"/>
                <a:gd name="T30" fmla="*/ 111 w 127"/>
                <a:gd name="T31" fmla="*/ 103 h 248"/>
                <a:gd name="T32" fmla="*/ 89 w 127"/>
                <a:gd name="T33" fmla="*/ 122 h 248"/>
                <a:gd name="T34" fmla="*/ 114 w 127"/>
                <a:gd name="T35" fmla="*/ 165 h 248"/>
                <a:gd name="T36" fmla="*/ 81 w 127"/>
                <a:gd name="T37" fmla="*/ 177 h 248"/>
                <a:gd name="T38" fmla="*/ 100 w 127"/>
                <a:gd name="T39" fmla="*/ 206 h 248"/>
                <a:gd name="T40" fmla="*/ 75 w 127"/>
                <a:gd name="T41" fmla="*/ 213 h 248"/>
                <a:gd name="T42" fmla="*/ 80 w 127"/>
                <a:gd name="T43" fmla="*/ 235 h 248"/>
                <a:gd name="T44" fmla="*/ 68 w 127"/>
                <a:gd name="T45" fmla="*/ 235 h 248"/>
                <a:gd name="T46" fmla="*/ 65 w 127"/>
                <a:gd name="T47" fmla="*/ 237 h 248"/>
                <a:gd name="T48" fmla="*/ 84 w 127"/>
                <a:gd name="T49" fmla="*/ 239 h 248"/>
                <a:gd name="T50" fmla="*/ 83 w 127"/>
                <a:gd name="T51" fmla="*/ 219 h 248"/>
                <a:gd name="T52" fmla="*/ 106 w 127"/>
                <a:gd name="T53" fmla="*/ 208 h 248"/>
                <a:gd name="T54" fmla="*/ 96 w 127"/>
                <a:gd name="T55" fmla="*/ 183 h 248"/>
                <a:gd name="T56" fmla="*/ 123 w 127"/>
                <a:gd name="T57" fmla="*/ 164 h 248"/>
                <a:gd name="T58" fmla="*/ 101 w 127"/>
                <a:gd name="T59" fmla="*/ 124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7" h="248">
                  <a:moveTo>
                    <a:pt x="101" y="124"/>
                  </a:moveTo>
                  <a:cubicBezTo>
                    <a:pt x="101" y="124"/>
                    <a:pt x="120" y="124"/>
                    <a:pt x="121" y="101"/>
                  </a:cubicBezTo>
                  <a:cubicBezTo>
                    <a:pt x="122" y="79"/>
                    <a:pt x="80" y="78"/>
                    <a:pt x="80" y="78"/>
                  </a:cubicBezTo>
                  <a:cubicBezTo>
                    <a:pt x="80" y="78"/>
                    <a:pt x="105" y="63"/>
                    <a:pt x="100" y="52"/>
                  </a:cubicBezTo>
                  <a:cubicBezTo>
                    <a:pt x="92" y="37"/>
                    <a:pt x="74" y="46"/>
                    <a:pt x="74" y="46"/>
                  </a:cubicBezTo>
                  <a:cubicBezTo>
                    <a:pt x="74" y="46"/>
                    <a:pt x="80" y="30"/>
                    <a:pt x="67" y="25"/>
                  </a:cubicBezTo>
                  <a:cubicBezTo>
                    <a:pt x="57" y="21"/>
                    <a:pt x="36" y="39"/>
                    <a:pt x="36" y="39"/>
                  </a:cubicBezTo>
                  <a:cubicBezTo>
                    <a:pt x="36" y="39"/>
                    <a:pt x="44" y="13"/>
                    <a:pt x="25" y="6"/>
                  </a:cubicBezTo>
                  <a:cubicBezTo>
                    <a:pt x="7" y="0"/>
                    <a:pt x="0" y="26"/>
                    <a:pt x="0" y="26"/>
                  </a:cubicBezTo>
                  <a:cubicBezTo>
                    <a:pt x="0" y="26"/>
                    <a:pt x="15" y="8"/>
                    <a:pt x="25" y="12"/>
                  </a:cubicBezTo>
                  <a:cubicBezTo>
                    <a:pt x="35" y="17"/>
                    <a:pt x="28" y="50"/>
                    <a:pt x="28" y="50"/>
                  </a:cubicBezTo>
                  <a:cubicBezTo>
                    <a:pt x="28" y="50"/>
                    <a:pt x="51" y="31"/>
                    <a:pt x="63" y="33"/>
                  </a:cubicBezTo>
                  <a:cubicBezTo>
                    <a:pt x="75" y="35"/>
                    <a:pt x="66" y="58"/>
                    <a:pt x="66" y="58"/>
                  </a:cubicBezTo>
                  <a:cubicBezTo>
                    <a:pt x="66" y="58"/>
                    <a:pt x="81" y="44"/>
                    <a:pt x="91" y="54"/>
                  </a:cubicBezTo>
                  <a:cubicBezTo>
                    <a:pt x="95" y="58"/>
                    <a:pt x="69" y="82"/>
                    <a:pt x="69" y="82"/>
                  </a:cubicBezTo>
                  <a:cubicBezTo>
                    <a:pt x="69" y="82"/>
                    <a:pt x="114" y="83"/>
                    <a:pt x="111" y="103"/>
                  </a:cubicBezTo>
                  <a:cubicBezTo>
                    <a:pt x="110" y="123"/>
                    <a:pt x="89" y="122"/>
                    <a:pt x="89" y="122"/>
                  </a:cubicBezTo>
                  <a:cubicBezTo>
                    <a:pt x="89" y="122"/>
                    <a:pt x="116" y="147"/>
                    <a:pt x="114" y="165"/>
                  </a:cubicBezTo>
                  <a:cubicBezTo>
                    <a:pt x="111" y="182"/>
                    <a:pt x="81" y="177"/>
                    <a:pt x="81" y="177"/>
                  </a:cubicBezTo>
                  <a:cubicBezTo>
                    <a:pt x="81" y="177"/>
                    <a:pt x="103" y="194"/>
                    <a:pt x="100" y="206"/>
                  </a:cubicBezTo>
                  <a:cubicBezTo>
                    <a:pt x="96" y="217"/>
                    <a:pt x="75" y="213"/>
                    <a:pt x="75" y="213"/>
                  </a:cubicBezTo>
                  <a:cubicBezTo>
                    <a:pt x="75" y="213"/>
                    <a:pt x="83" y="228"/>
                    <a:pt x="80" y="235"/>
                  </a:cubicBezTo>
                  <a:cubicBezTo>
                    <a:pt x="77" y="240"/>
                    <a:pt x="68" y="235"/>
                    <a:pt x="68" y="235"/>
                  </a:cubicBezTo>
                  <a:cubicBezTo>
                    <a:pt x="65" y="237"/>
                    <a:pt x="65" y="237"/>
                    <a:pt x="65" y="237"/>
                  </a:cubicBezTo>
                  <a:cubicBezTo>
                    <a:pt x="65" y="237"/>
                    <a:pt x="77" y="248"/>
                    <a:pt x="84" y="239"/>
                  </a:cubicBezTo>
                  <a:cubicBezTo>
                    <a:pt x="91" y="230"/>
                    <a:pt x="83" y="219"/>
                    <a:pt x="83" y="219"/>
                  </a:cubicBezTo>
                  <a:cubicBezTo>
                    <a:pt x="83" y="219"/>
                    <a:pt x="103" y="223"/>
                    <a:pt x="106" y="208"/>
                  </a:cubicBezTo>
                  <a:cubicBezTo>
                    <a:pt x="110" y="193"/>
                    <a:pt x="96" y="183"/>
                    <a:pt x="96" y="183"/>
                  </a:cubicBezTo>
                  <a:cubicBezTo>
                    <a:pt x="96" y="183"/>
                    <a:pt x="118" y="181"/>
                    <a:pt x="123" y="164"/>
                  </a:cubicBezTo>
                  <a:cubicBezTo>
                    <a:pt x="127" y="146"/>
                    <a:pt x="101" y="124"/>
                    <a:pt x="101" y="124"/>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1" name="Freeform 483"/>
            <p:cNvSpPr>
              <a:spLocks/>
            </p:cNvSpPr>
            <p:nvPr/>
          </p:nvSpPr>
          <p:spPr bwMode="auto">
            <a:xfrm>
              <a:off x="2228113" y="2845180"/>
              <a:ext cx="1083828" cy="668849"/>
            </a:xfrm>
            <a:custGeom>
              <a:avLst/>
              <a:gdLst>
                <a:gd name="T0" fmla="*/ 243 w 282"/>
                <a:gd name="T1" fmla="*/ 127 h 174"/>
                <a:gd name="T2" fmla="*/ 269 w 282"/>
                <a:gd name="T3" fmla="*/ 87 h 174"/>
                <a:gd name="T4" fmla="*/ 245 w 282"/>
                <a:gd name="T5" fmla="*/ 75 h 174"/>
                <a:gd name="T6" fmla="*/ 245 w 282"/>
                <a:gd name="T7" fmla="*/ 42 h 174"/>
                <a:gd name="T8" fmla="*/ 207 w 282"/>
                <a:gd name="T9" fmla="*/ 67 h 174"/>
                <a:gd name="T10" fmla="*/ 191 w 282"/>
                <a:gd name="T11" fmla="*/ 12 h 174"/>
                <a:gd name="T12" fmla="*/ 158 w 282"/>
                <a:gd name="T13" fmla="*/ 37 h 174"/>
                <a:gd name="T14" fmla="*/ 116 w 282"/>
                <a:gd name="T15" fmla="*/ 6 h 174"/>
                <a:gd name="T16" fmla="*/ 84 w 282"/>
                <a:gd name="T17" fmla="*/ 40 h 174"/>
                <a:gd name="T18" fmla="*/ 58 w 282"/>
                <a:gd name="T19" fmla="*/ 24 h 174"/>
                <a:gd name="T20" fmla="*/ 38 w 282"/>
                <a:gd name="T21" fmla="*/ 54 h 174"/>
                <a:gd name="T22" fmla="*/ 14 w 282"/>
                <a:gd name="T23" fmla="*/ 52 h 174"/>
                <a:gd name="T24" fmla="*/ 10 w 282"/>
                <a:gd name="T25" fmla="*/ 78 h 174"/>
                <a:gd name="T26" fmla="*/ 14 w 282"/>
                <a:gd name="T27" fmla="*/ 74 h 174"/>
                <a:gd name="T28" fmla="*/ 18 w 282"/>
                <a:gd name="T29" fmla="*/ 58 h 174"/>
                <a:gd name="T30" fmla="*/ 43 w 282"/>
                <a:gd name="T31" fmla="*/ 65 h 174"/>
                <a:gd name="T32" fmla="*/ 58 w 282"/>
                <a:gd name="T33" fmla="*/ 34 h 174"/>
                <a:gd name="T34" fmla="*/ 88 w 282"/>
                <a:gd name="T35" fmla="*/ 60 h 174"/>
                <a:gd name="T36" fmla="*/ 113 w 282"/>
                <a:gd name="T37" fmla="*/ 17 h 174"/>
                <a:gd name="T38" fmla="*/ 157 w 282"/>
                <a:gd name="T39" fmla="*/ 52 h 174"/>
                <a:gd name="T40" fmla="*/ 186 w 282"/>
                <a:gd name="T41" fmla="*/ 23 h 174"/>
                <a:gd name="T42" fmla="*/ 199 w 282"/>
                <a:gd name="T43" fmla="*/ 82 h 174"/>
                <a:gd name="T44" fmla="*/ 240 w 282"/>
                <a:gd name="T45" fmla="*/ 53 h 174"/>
                <a:gd name="T46" fmla="*/ 228 w 282"/>
                <a:gd name="T47" fmla="*/ 87 h 174"/>
                <a:gd name="T48" fmla="*/ 257 w 282"/>
                <a:gd name="T49" fmla="*/ 92 h 174"/>
                <a:gd name="T50" fmla="*/ 227 w 282"/>
                <a:gd name="T51" fmla="*/ 136 h 174"/>
                <a:gd name="T52" fmla="*/ 272 w 282"/>
                <a:gd name="T53" fmla="*/ 142 h 174"/>
                <a:gd name="T54" fmla="*/ 248 w 282"/>
                <a:gd name="T55" fmla="*/ 174 h 174"/>
                <a:gd name="T56" fmla="*/ 279 w 282"/>
                <a:gd name="T57" fmla="*/ 142 h 174"/>
                <a:gd name="T58" fmla="*/ 243 w 282"/>
                <a:gd name="T59" fmla="*/ 127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82" h="174">
                  <a:moveTo>
                    <a:pt x="243" y="127"/>
                  </a:moveTo>
                  <a:cubicBezTo>
                    <a:pt x="243" y="127"/>
                    <a:pt x="272" y="99"/>
                    <a:pt x="269" y="87"/>
                  </a:cubicBezTo>
                  <a:cubicBezTo>
                    <a:pt x="266" y="69"/>
                    <a:pt x="245" y="75"/>
                    <a:pt x="245" y="75"/>
                  </a:cubicBezTo>
                  <a:cubicBezTo>
                    <a:pt x="245" y="75"/>
                    <a:pt x="260" y="54"/>
                    <a:pt x="245" y="42"/>
                  </a:cubicBezTo>
                  <a:cubicBezTo>
                    <a:pt x="234" y="35"/>
                    <a:pt x="207" y="67"/>
                    <a:pt x="207" y="67"/>
                  </a:cubicBezTo>
                  <a:cubicBezTo>
                    <a:pt x="207" y="67"/>
                    <a:pt x="219" y="12"/>
                    <a:pt x="191" y="12"/>
                  </a:cubicBezTo>
                  <a:cubicBezTo>
                    <a:pt x="164" y="13"/>
                    <a:pt x="158" y="37"/>
                    <a:pt x="158" y="37"/>
                  </a:cubicBezTo>
                  <a:cubicBezTo>
                    <a:pt x="158" y="37"/>
                    <a:pt x="139" y="0"/>
                    <a:pt x="116" y="6"/>
                  </a:cubicBezTo>
                  <a:cubicBezTo>
                    <a:pt x="94" y="12"/>
                    <a:pt x="84" y="40"/>
                    <a:pt x="84" y="40"/>
                  </a:cubicBezTo>
                  <a:cubicBezTo>
                    <a:pt x="84" y="40"/>
                    <a:pt x="77" y="20"/>
                    <a:pt x="58" y="24"/>
                  </a:cubicBezTo>
                  <a:cubicBezTo>
                    <a:pt x="38" y="28"/>
                    <a:pt x="38" y="54"/>
                    <a:pt x="38" y="54"/>
                  </a:cubicBezTo>
                  <a:cubicBezTo>
                    <a:pt x="38" y="54"/>
                    <a:pt x="26" y="44"/>
                    <a:pt x="14" y="52"/>
                  </a:cubicBezTo>
                  <a:cubicBezTo>
                    <a:pt x="0" y="61"/>
                    <a:pt x="10" y="78"/>
                    <a:pt x="10" y="78"/>
                  </a:cubicBezTo>
                  <a:cubicBezTo>
                    <a:pt x="14" y="74"/>
                    <a:pt x="14" y="74"/>
                    <a:pt x="14" y="74"/>
                  </a:cubicBezTo>
                  <a:cubicBezTo>
                    <a:pt x="14" y="74"/>
                    <a:pt x="9" y="62"/>
                    <a:pt x="18" y="58"/>
                  </a:cubicBezTo>
                  <a:cubicBezTo>
                    <a:pt x="27" y="53"/>
                    <a:pt x="43" y="65"/>
                    <a:pt x="43" y="65"/>
                  </a:cubicBezTo>
                  <a:cubicBezTo>
                    <a:pt x="43" y="65"/>
                    <a:pt x="44" y="39"/>
                    <a:pt x="58" y="34"/>
                  </a:cubicBezTo>
                  <a:cubicBezTo>
                    <a:pt x="74" y="29"/>
                    <a:pt x="88" y="60"/>
                    <a:pt x="88" y="60"/>
                  </a:cubicBezTo>
                  <a:cubicBezTo>
                    <a:pt x="88" y="60"/>
                    <a:pt x="91" y="19"/>
                    <a:pt x="113" y="17"/>
                  </a:cubicBezTo>
                  <a:cubicBezTo>
                    <a:pt x="133" y="16"/>
                    <a:pt x="157" y="52"/>
                    <a:pt x="157" y="52"/>
                  </a:cubicBezTo>
                  <a:cubicBezTo>
                    <a:pt x="157" y="52"/>
                    <a:pt x="161" y="24"/>
                    <a:pt x="186" y="23"/>
                  </a:cubicBezTo>
                  <a:cubicBezTo>
                    <a:pt x="210" y="22"/>
                    <a:pt x="199" y="82"/>
                    <a:pt x="199" y="82"/>
                  </a:cubicBezTo>
                  <a:cubicBezTo>
                    <a:pt x="199" y="82"/>
                    <a:pt x="235" y="48"/>
                    <a:pt x="240" y="53"/>
                  </a:cubicBezTo>
                  <a:cubicBezTo>
                    <a:pt x="250" y="67"/>
                    <a:pt x="228" y="87"/>
                    <a:pt x="228" y="87"/>
                  </a:cubicBezTo>
                  <a:cubicBezTo>
                    <a:pt x="228" y="87"/>
                    <a:pt x="257" y="76"/>
                    <a:pt x="257" y="92"/>
                  </a:cubicBezTo>
                  <a:cubicBezTo>
                    <a:pt x="256" y="108"/>
                    <a:pt x="227" y="136"/>
                    <a:pt x="227" y="136"/>
                  </a:cubicBezTo>
                  <a:cubicBezTo>
                    <a:pt x="227" y="136"/>
                    <a:pt x="269" y="130"/>
                    <a:pt x="272" y="142"/>
                  </a:cubicBezTo>
                  <a:cubicBezTo>
                    <a:pt x="274" y="156"/>
                    <a:pt x="248" y="174"/>
                    <a:pt x="248" y="174"/>
                  </a:cubicBezTo>
                  <a:cubicBezTo>
                    <a:pt x="248" y="174"/>
                    <a:pt x="282" y="167"/>
                    <a:pt x="279" y="142"/>
                  </a:cubicBezTo>
                  <a:cubicBezTo>
                    <a:pt x="276" y="118"/>
                    <a:pt x="243" y="127"/>
                    <a:pt x="243" y="12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2" name="Freeform 484"/>
            <p:cNvSpPr>
              <a:spLocks/>
            </p:cNvSpPr>
            <p:nvPr/>
          </p:nvSpPr>
          <p:spPr bwMode="auto">
            <a:xfrm>
              <a:off x="2381086" y="3136479"/>
              <a:ext cx="615146" cy="304318"/>
            </a:xfrm>
            <a:custGeom>
              <a:avLst/>
              <a:gdLst>
                <a:gd name="T0" fmla="*/ 107 w 160"/>
                <a:gd name="T1" fmla="*/ 54 h 79"/>
                <a:gd name="T2" fmla="*/ 97 w 160"/>
                <a:gd name="T3" fmla="*/ 14 h 79"/>
                <a:gd name="T4" fmla="*/ 75 w 160"/>
                <a:gd name="T5" fmla="*/ 27 h 79"/>
                <a:gd name="T6" fmla="*/ 60 w 160"/>
                <a:gd name="T7" fmla="*/ 4 h 79"/>
                <a:gd name="T8" fmla="*/ 28 w 160"/>
                <a:gd name="T9" fmla="*/ 37 h 79"/>
                <a:gd name="T10" fmla="*/ 0 w 160"/>
                <a:gd name="T11" fmla="*/ 20 h 79"/>
                <a:gd name="T12" fmla="*/ 30 w 160"/>
                <a:gd name="T13" fmla="*/ 46 h 79"/>
                <a:gd name="T14" fmla="*/ 57 w 160"/>
                <a:gd name="T15" fmla="*/ 9 h 79"/>
                <a:gd name="T16" fmla="*/ 72 w 160"/>
                <a:gd name="T17" fmla="*/ 36 h 79"/>
                <a:gd name="T18" fmla="*/ 98 w 160"/>
                <a:gd name="T19" fmla="*/ 22 h 79"/>
                <a:gd name="T20" fmla="*/ 102 w 160"/>
                <a:gd name="T21" fmla="*/ 63 h 79"/>
                <a:gd name="T22" fmla="*/ 140 w 160"/>
                <a:gd name="T23" fmla="*/ 45 h 79"/>
                <a:gd name="T24" fmla="*/ 140 w 160"/>
                <a:gd name="T25" fmla="*/ 76 h 79"/>
                <a:gd name="T26" fmla="*/ 151 w 160"/>
                <a:gd name="T27" fmla="*/ 46 h 79"/>
                <a:gd name="T28" fmla="*/ 107 w 160"/>
                <a:gd name="T29" fmla="*/ 54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0" h="79">
                  <a:moveTo>
                    <a:pt x="107" y="54"/>
                  </a:moveTo>
                  <a:cubicBezTo>
                    <a:pt x="114" y="35"/>
                    <a:pt x="115" y="17"/>
                    <a:pt x="97" y="14"/>
                  </a:cubicBezTo>
                  <a:cubicBezTo>
                    <a:pt x="82" y="12"/>
                    <a:pt x="75" y="27"/>
                    <a:pt x="75" y="27"/>
                  </a:cubicBezTo>
                  <a:cubicBezTo>
                    <a:pt x="75" y="27"/>
                    <a:pt x="75" y="6"/>
                    <a:pt x="60" y="4"/>
                  </a:cubicBezTo>
                  <a:cubicBezTo>
                    <a:pt x="36" y="0"/>
                    <a:pt x="27" y="18"/>
                    <a:pt x="28" y="37"/>
                  </a:cubicBezTo>
                  <a:cubicBezTo>
                    <a:pt x="20" y="24"/>
                    <a:pt x="13" y="17"/>
                    <a:pt x="0" y="20"/>
                  </a:cubicBezTo>
                  <a:cubicBezTo>
                    <a:pt x="16" y="23"/>
                    <a:pt x="30" y="46"/>
                    <a:pt x="30" y="46"/>
                  </a:cubicBezTo>
                  <a:cubicBezTo>
                    <a:pt x="30" y="46"/>
                    <a:pt x="32" y="4"/>
                    <a:pt x="57" y="9"/>
                  </a:cubicBezTo>
                  <a:cubicBezTo>
                    <a:pt x="72" y="12"/>
                    <a:pt x="72" y="36"/>
                    <a:pt x="72" y="36"/>
                  </a:cubicBezTo>
                  <a:cubicBezTo>
                    <a:pt x="72" y="36"/>
                    <a:pt x="86" y="17"/>
                    <a:pt x="98" y="22"/>
                  </a:cubicBezTo>
                  <a:cubicBezTo>
                    <a:pt x="113" y="30"/>
                    <a:pt x="102" y="63"/>
                    <a:pt x="102" y="63"/>
                  </a:cubicBezTo>
                  <a:cubicBezTo>
                    <a:pt x="102" y="63"/>
                    <a:pt x="126" y="32"/>
                    <a:pt x="140" y="45"/>
                  </a:cubicBezTo>
                  <a:cubicBezTo>
                    <a:pt x="157" y="61"/>
                    <a:pt x="144" y="71"/>
                    <a:pt x="140" y="76"/>
                  </a:cubicBezTo>
                  <a:cubicBezTo>
                    <a:pt x="147" y="79"/>
                    <a:pt x="160" y="59"/>
                    <a:pt x="151" y="46"/>
                  </a:cubicBezTo>
                  <a:cubicBezTo>
                    <a:pt x="141" y="32"/>
                    <a:pt x="115" y="32"/>
                    <a:pt x="107" y="54"/>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3" name="Freeform 485"/>
            <p:cNvSpPr>
              <a:spLocks/>
            </p:cNvSpPr>
            <p:nvPr/>
          </p:nvSpPr>
          <p:spPr bwMode="auto">
            <a:xfrm>
              <a:off x="4545487" y="4575074"/>
              <a:ext cx="623283" cy="358021"/>
            </a:xfrm>
            <a:custGeom>
              <a:avLst/>
              <a:gdLst>
                <a:gd name="T0" fmla="*/ 149 w 162"/>
                <a:gd name="T1" fmla="*/ 75 h 93"/>
                <a:gd name="T2" fmla="*/ 153 w 162"/>
                <a:gd name="T3" fmla="*/ 58 h 93"/>
                <a:gd name="T4" fmla="*/ 136 w 162"/>
                <a:gd name="T5" fmla="*/ 55 h 93"/>
                <a:gd name="T6" fmla="*/ 137 w 162"/>
                <a:gd name="T7" fmla="*/ 33 h 93"/>
                <a:gd name="T8" fmla="*/ 107 w 162"/>
                <a:gd name="T9" fmla="*/ 30 h 93"/>
                <a:gd name="T10" fmla="*/ 103 w 162"/>
                <a:gd name="T11" fmla="*/ 10 h 93"/>
                <a:gd name="T12" fmla="*/ 73 w 162"/>
                <a:gd name="T13" fmla="*/ 24 h 93"/>
                <a:gd name="T14" fmla="*/ 68 w 162"/>
                <a:gd name="T15" fmla="*/ 4 h 93"/>
                <a:gd name="T16" fmla="*/ 55 w 162"/>
                <a:gd name="T17" fmla="*/ 15 h 93"/>
                <a:gd name="T18" fmla="*/ 40 w 162"/>
                <a:gd name="T19" fmla="*/ 11 h 93"/>
                <a:gd name="T20" fmla="*/ 33 w 162"/>
                <a:gd name="T21" fmla="*/ 35 h 93"/>
                <a:gd name="T22" fmla="*/ 12 w 162"/>
                <a:gd name="T23" fmla="*/ 28 h 93"/>
                <a:gd name="T24" fmla="*/ 11 w 162"/>
                <a:gd name="T25" fmla="*/ 49 h 93"/>
                <a:gd name="T26" fmla="*/ 15 w 162"/>
                <a:gd name="T27" fmla="*/ 31 h 93"/>
                <a:gd name="T28" fmla="*/ 36 w 162"/>
                <a:gd name="T29" fmla="*/ 42 h 93"/>
                <a:gd name="T30" fmla="*/ 42 w 162"/>
                <a:gd name="T31" fmla="*/ 17 h 93"/>
                <a:gd name="T32" fmla="*/ 57 w 162"/>
                <a:gd name="T33" fmla="*/ 24 h 93"/>
                <a:gd name="T34" fmla="*/ 66 w 162"/>
                <a:gd name="T35" fmla="*/ 9 h 93"/>
                <a:gd name="T36" fmla="*/ 71 w 162"/>
                <a:gd name="T37" fmla="*/ 33 h 93"/>
                <a:gd name="T38" fmla="*/ 100 w 162"/>
                <a:gd name="T39" fmla="*/ 16 h 93"/>
                <a:gd name="T40" fmla="*/ 100 w 162"/>
                <a:gd name="T41" fmla="*/ 36 h 93"/>
                <a:gd name="T42" fmla="*/ 134 w 162"/>
                <a:gd name="T43" fmla="*/ 38 h 93"/>
                <a:gd name="T44" fmla="*/ 126 w 162"/>
                <a:gd name="T45" fmla="*/ 61 h 93"/>
                <a:gd name="T46" fmla="*/ 149 w 162"/>
                <a:gd name="T47" fmla="*/ 61 h 93"/>
                <a:gd name="T48" fmla="*/ 143 w 162"/>
                <a:gd name="T49" fmla="*/ 77 h 93"/>
                <a:gd name="T50" fmla="*/ 157 w 162"/>
                <a:gd name="T51" fmla="*/ 84 h 93"/>
                <a:gd name="T52" fmla="*/ 151 w 162"/>
                <a:gd name="T53" fmla="*/ 91 h 93"/>
                <a:gd name="T54" fmla="*/ 150 w 162"/>
                <a:gd name="T55" fmla="*/ 93 h 93"/>
                <a:gd name="T56" fmla="*/ 160 w 162"/>
                <a:gd name="T57" fmla="*/ 83 h 93"/>
                <a:gd name="T58" fmla="*/ 149 w 162"/>
                <a:gd name="T59" fmla="*/ 75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2" h="93">
                  <a:moveTo>
                    <a:pt x="149" y="75"/>
                  </a:moveTo>
                  <a:cubicBezTo>
                    <a:pt x="149" y="75"/>
                    <a:pt x="161" y="66"/>
                    <a:pt x="153" y="58"/>
                  </a:cubicBezTo>
                  <a:cubicBezTo>
                    <a:pt x="147" y="50"/>
                    <a:pt x="136" y="55"/>
                    <a:pt x="136" y="55"/>
                  </a:cubicBezTo>
                  <a:cubicBezTo>
                    <a:pt x="136" y="55"/>
                    <a:pt x="144" y="42"/>
                    <a:pt x="137" y="33"/>
                  </a:cubicBezTo>
                  <a:cubicBezTo>
                    <a:pt x="130" y="23"/>
                    <a:pt x="107" y="30"/>
                    <a:pt x="107" y="30"/>
                  </a:cubicBezTo>
                  <a:cubicBezTo>
                    <a:pt x="107" y="30"/>
                    <a:pt x="115" y="19"/>
                    <a:pt x="103" y="10"/>
                  </a:cubicBezTo>
                  <a:cubicBezTo>
                    <a:pt x="92" y="0"/>
                    <a:pt x="73" y="24"/>
                    <a:pt x="73" y="24"/>
                  </a:cubicBezTo>
                  <a:cubicBezTo>
                    <a:pt x="73" y="24"/>
                    <a:pt x="76" y="5"/>
                    <a:pt x="68" y="4"/>
                  </a:cubicBezTo>
                  <a:cubicBezTo>
                    <a:pt x="57" y="2"/>
                    <a:pt x="55" y="15"/>
                    <a:pt x="55" y="15"/>
                  </a:cubicBezTo>
                  <a:cubicBezTo>
                    <a:pt x="55" y="15"/>
                    <a:pt x="48" y="7"/>
                    <a:pt x="40" y="11"/>
                  </a:cubicBezTo>
                  <a:cubicBezTo>
                    <a:pt x="33" y="15"/>
                    <a:pt x="33" y="35"/>
                    <a:pt x="33" y="35"/>
                  </a:cubicBezTo>
                  <a:cubicBezTo>
                    <a:pt x="33" y="35"/>
                    <a:pt x="23" y="20"/>
                    <a:pt x="12" y="28"/>
                  </a:cubicBezTo>
                  <a:cubicBezTo>
                    <a:pt x="0" y="36"/>
                    <a:pt x="11" y="49"/>
                    <a:pt x="11" y="49"/>
                  </a:cubicBezTo>
                  <a:cubicBezTo>
                    <a:pt x="11" y="49"/>
                    <a:pt x="8" y="35"/>
                    <a:pt x="15" y="31"/>
                  </a:cubicBezTo>
                  <a:cubicBezTo>
                    <a:pt x="21" y="26"/>
                    <a:pt x="36" y="42"/>
                    <a:pt x="36" y="42"/>
                  </a:cubicBezTo>
                  <a:cubicBezTo>
                    <a:pt x="36" y="42"/>
                    <a:pt x="36" y="23"/>
                    <a:pt x="42" y="17"/>
                  </a:cubicBezTo>
                  <a:cubicBezTo>
                    <a:pt x="48" y="11"/>
                    <a:pt x="57" y="24"/>
                    <a:pt x="57" y="24"/>
                  </a:cubicBezTo>
                  <a:cubicBezTo>
                    <a:pt x="57" y="24"/>
                    <a:pt x="56" y="11"/>
                    <a:pt x="66" y="9"/>
                  </a:cubicBezTo>
                  <a:cubicBezTo>
                    <a:pt x="69" y="9"/>
                    <a:pt x="71" y="33"/>
                    <a:pt x="71" y="33"/>
                  </a:cubicBezTo>
                  <a:cubicBezTo>
                    <a:pt x="71" y="33"/>
                    <a:pt x="91" y="8"/>
                    <a:pt x="100" y="16"/>
                  </a:cubicBezTo>
                  <a:cubicBezTo>
                    <a:pt x="111" y="24"/>
                    <a:pt x="100" y="36"/>
                    <a:pt x="100" y="36"/>
                  </a:cubicBezTo>
                  <a:cubicBezTo>
                    <a:pt x="100" y="36"/>
                    <a:pt x="126" y="31"/>
                    <a:pt x="134" y="38"/>
                  </a:cubicBezTo>
                  <a:cubicBezTo>
                    <a:pt x="142" y="45"/>
                    <a:pt x="126" y="61"/>
                    <a:pt x="126" y="61"/>
                  </a:cubicBezTo>
                  <a:cubicBezTo>
                    <a:pt x="126" y="61"/>
                    <a:pt x="145" y="55"/>
                    <a:pt x="149" y="61"/>
                  </a:cubicBezTo>
                  <a:cubicBezTo>
                    <a:pt x="153" y="68"/>
                    <a:pt x="143" y="77"/>
                    <a:pt x="143" y="77"/>
                  </a:cubicBezTo>
                  <a:cubicBezTo>
                    <a:pt x="143" y="77"/>
                    <a:pt x="154" y="78"/>
                    <a:pt x="157" y="84"/>
                  </a:cubicBezTo>
                  <a:cubicBezTo>
                    <a:pt x="158" y="87"/>
                    <a:pt x="151" y="91"/>
                    <a:pt x="151" y="91"/>
                  </a:cubicBezTo>
                  <a:cubicBezTo>
                    <a:pt x="150" y="93"/>
                    <a:pt x="150" y="93"/>
                    <a:pt x="150" y="93"/>
                  </a:cubicBezTo>
                  <a:cubicBezTo>
                    <a:pt x="150" y="93"/>
                    <a:pt x="162" y="90"/>
                    <a:pt x="160" y="83"/>
                  </a:cubicBezTo>
                  <a:cubicBezTo>
                    <a:pt x="158" y="75"/>
                    <a:pt x="149" y="75"/>
                    <a:pt x="149" y="75"/>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4" name="Freeform 486"/>
            <p:cNvSpPr>
              <a:spLocks/>
            </p:cNvSpPr>
            <p:nvPr/>
          </p:nvSpPr>
          <p:spPr bwMode="auto">
            <a:xfrm>
              <a:off x="3424230" y="3663747"/>
              <a:ext cx="621655" cy="354767"/>
            </a:xfrm>
            <a:custGeom>
              <a:avLst/>
              <a:gdLst>
                <a:gd name="T0" fmla="*/ 150 w 162"/>
                <a:gd name="T1" fmla="*/ 74 h 92"/>
                <a:gd name="T2" fmla="*/ 154 w 162"/>
                <a:gd name="T3" fmla="*/ 57 h 92"/>
                <a:gd name="T4" fmla="*/ 136 w 162"/>
                <a:gd name="T5" fmla="*/ 54 h 92"/>
                <a:gd name="T6" fmla="*/ 137 w 162"/>
                <a:gd name="T7" fmla="*/ 31 h 92"/>
                <a:gd name="T8" fmla="*/ 107 w 162"/>
                <a:gd name="T9" fmla="*/ 29 h 92"/>
                <a:gd name="T10" fmla="*/ 104 w 162"/>
                <a:gd name="T11" fmla="*/ 9 h 92"/>
                <a:gd name="T12" fmla="*/ 74 w 162"/>
                <a:gd name="T13" fmla="*/ 24 h 92"/>
                <a:gd name="T14" fmla="*/ 68 w 162"/>
                <a:gd name="T15" fmla="*/ 2 h 92"/>
                <a:gd name="T16" fmla="*/ 54 w 162"/>
                <a:gd name="T17" fmla="*/ 14 h 92"/>
                <a:gd name="T18" fmla="*/ 40 w 162"/>
                <a:gd name="T19" fmla="*/ 10 h 92"/>
                <a:gd name="T20" fmla="*/ 33 w 162"/>
                <a:gd name="T21" fmla="*/ 33 h 92"/>
                <a:gd name="T22" fmla="*/ 12 w 162"/>
                <a:gd name="T23" fmla="*/ 27 h 92"/>
                <a:gd name="T24" fmla="*/ 11 w 162"/>
                <a:gd name="T25" fmla="*/ 48 h 92"/>
                <a:gd name="T26" fmla="*/ 15 w 162"/>
                <a:gd name="T27" fmla="*/ 29 h 92"/>
                <a:gd name="T28" fmla="*/ 36 w 162"/>
                <a:gd name="T29" fmla="*/ 41 h 92"/>
                <a:gd name="T30" fmla="*/ 42 w 162"/>
                <a:gd name="T31" fmla="*/ 16 h 92"/>
                <a:gd name="T32" fmla="*/ 57 w 162"/>
                <a:gd name="T33" fmla="*/ 24 h 92"/>
                <a:gd name="T34" fmla="*/ 66 w 162"/>
                <a:gd name="T35" fmla="*/ 8 h 92"/>
                <a:gd name="T36" fmla="*/ 71 w 162"/>
                <a:gd name="T37" fmla="*/ 31 h 92"/>
                <a:gd name="T38" fmla="*/ 101 w 162"/>
                <a:gd name="T39" fmla="*/ 14 h 92"/>
                <a:gd name="T40" fmla="*/ 101 w 162"/>
                <a:gd name="T41" fmla="*/ 35 h 92"/>
                <a:gd name="T42" fmla="*/ 134 w 162"/>
                <a:gd name="T43" fmla="*/ 37 h 92"/>
                <a:gd name="T44" fmla="*/ 127 w 162"/>
                <a:gd name="T45" fmla="*/ 60 h 92"/>
                <a:gd name="T46" fmla="*/ 150 w 162"/>
                <a:gd name="T47" fmla="*/ 60 h 92"/>
                <a:gd name="T48" fmla="*/ 144 w 162"/>
                <a:gd name="T49" fmla="*/ 76 h 92"/>
                <a:gd name="T50" fmla="*/ 156 w 162"/>
                <a:gd name="T51" fmla="*/ 82 h 92"/>
                <a:gd name="T52" fmla="*/ 151 w 162"/>
                <a:gd name="T53" fmla="*/ 89 h 92"/>
                <a:gd name="T54" fmla="*/ 151 w 162"/>
                <a:gd name="T55" fmla="*/ 92 h 92"/>
                <a:gd name="T56" fmla="*/ 160 w 162"/>
                <a:gd name="T57" fmla="*/ 82 h 92"/>
                <a:gd name="T58" fmla="*/ 150 w 162"/>
                <a:gd name="T59" fmla="*/ 74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2" h="92">
                  <a:moveTo>
                    <a:pt x="150" y="74"/>
                  </a:moveTo>
                  <a:cubicBezTo>
                    <a:pt x="150" y="74"/>
                    <a:pt x="160" y="65"/>
                    <a:pt x="154" y="57"/>
                  </a:cubicBezTo>
                  <a:cubicBezTo>
                    <a:pt x="148" y="48"/>
                    <a:pt x="136" y="54"/>
                    <a:pt x="136" y="54"/>
                  </a:cubicBezTo>
                  <a:cubicBezTo>
                    <a:pt x="136" y="54"/>
                    <a:pt x="145" y="40"/>
                    <a:pt x="137" y="31"/>
                  </a:cubicBezTo>
                  <a:cubicBezTo>
                    <a:pt x="131" y="22"/>
                    <a:pt x="107" y="29"/>
                    <a:pt x="107" y="29"/>
                  </a:cubicBezTo>
                  <a:cubicBezTo>
                    <a:pt x="107" y="29"/>
                    <a:pt x="115" y="18"/>
                    <a:pt x="104" y="9"/>
                  </a:cubicBezTo>
                  <a:cubicBezTo>
                    <a:pt x="92" y="0"/>
                    <a:pt x="74" y="24"/>
                    <a:pt x="74" y="24"/>
                  </a:cubicBezTo>
                  <a:cubicBezTo>
                    <a:pt x="74" y="24"/>
                    <a:pt x="77" y="3"/>
                    <a:pt x="68" y="2"/>
                  </a:cubicBezTo>
                  <a:cubicBezTo>
                    <a:pt x="57" y="1"/>
                    <a:pt x="54" y="14"/>
                    <a:pt x="54" y="14"/>
                  </a:cubicBezTo>
                  <a:cubicBezTo>
                    <a:pt x="54" y="14"/>
                    <a:pt x="49" y="5"/>
                    <a:pt x="40" y="10"/>
                  </a:cubicBezTo>
                  <a:cubicBezTo>
                    <a:pt x="33" y="14"/>
                    <a:pt x="33" y="33"/>
                    <a:pt x="33" y="33"/>
                  </a:cubicBezTo>
                  <a:cubicBezTo>
                    <a:pt x="33" y="33"/>
                    <a:pt x="24" y="19"/>
                    <a:pt x="12" y="27"/>
                  </a:cubicBezTo>
                  <a:cubicBezTo>
                    <a:pt x="0" y="35"/>
                    <a:pt x="11" y="48"/>
                    <a:pt x="11" y="48"/>
                  </a:cubicBezTo>
                  <a:cubicBezTo>
                    <a:pt x="11" y="48"/>
                    <a:pt x="8" y="33"/>
                    <a:pt x="15" y="29"/>
                  </a:cubicBezTo>
                  <a:cubicBezTo>
                    <a:pt x="22" y="26"/>
                    <a:pt x="36" y="41"/>
                    <a:pt x="36" y="41"/>
                  </a:cubicBezTo>
                  <a:cubicBezTo>
                    <a:pt x="36" y="41"/>
                    <a:pt x="36" y="22"/>
                    <a:pt x="42" y="16"/>
                  </a:cubicBezTo>
                  <a:cubicBezTo>
                    <a:pt x="49" y="10"/>
                    <a:pt x="57" y="24"/>
                    <a:pt x="57" y="24"/>
                  </a:cubicBezTo>
                  <a:cubicBezTo>
                    <a:pt x="57" y="24"/>
                    <a:pt x="56" y="9"/>
                    <a:pt x="66" y="8"/>
                  </a:cubicBezTo>
                  <a:cubicBezTo>
                    <a:pt x="70" y="7"/>
                    <a:pt x="71" y="31"/>
                    <a:pt x="71" y="31"/>
                  </a:cubicBezTo>
                  <a:cubicBezTo>
                    <a:pt x="71" y="31"/>
                    <a:pt x="91" y="6"/>
                    <a:pt x="101" y="14"/>
                  </a:cubicBezTo>
                  <a:cubicBezTo>
                    <a:pt x="110" y="23"/>
                    <a:pt x="101" y="35"/>
                    <a:pt x="101" y="35"/>
                  </a:cubicBezTo>
                  <a:cubicBezTo>
                    <a:pt x="101" y="35"/>
                    <a:pt x="126" y="29"/>
                    <a:pt x="134" y="37"/>
                  </a:cubicBezTo>
                  <a:cubicBezTo>
                    <a:pt x="143" y="44"/>
                    <a:pt x="127" y="60"/>
                    <a:pt x="127" y="60"/>
                  </a:cubicBezTo>
                  <a:cubicBezTo>
                    <a:pt x="127" y="60"/>
                    <a:pt x="146" y="54"/>
                    <a:pt x="150" y="60"/>
                  </a:cubicBezTo>
                  <a:cubicBezTo>
                    <a:pt x="154" y="66"/>
                    <a:pt x="144" y="76"/>
                    <a:pt x="144" y="76"/>
                  </a:cubicBezTo>
                  <a:cubicBezTo>
                    <a:pt x="144" y="76"/>
                    <a:pt x="154" y="77"/>
                    <a:pt x="156" y="82"/>
                  </a:cubicBezTo>
                  <a:cubicBezTo>
                    <a:pt x="158" y="86"/>
                    <a:pt x="151" y="89"/>
                    <a:pt x="151" y="89"/>
                  </a:cubicBezTo>
                  <a:cubicBezTo>
                    <a:pt x="151" y="92"/>
                    <a:pt x="151" y="92"/>
                    <a:pt x="151" y="92"/>
                  </a:cubicBezTo>
                  <a:cubicBezTo>
                    <a:pt x="151" y="92"/>
                    <a:pt x="162" y="89"/>
                    <a:pt x="160" y="82"/>
                  </a:cubicBezTo>
                  <a:cubicBezTo>
                    <a:pt x="158" y="74"/>
                    <a:pt x="150" y="74"/>
                    <a:pt x="150" y="74"/>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5" name="Freeform 487"/>
            <p:cNvSpPr>
              <a:spLocks/>
            </p:cNvSpPr>
            <p:nvPr/>
          </p:nvSpPr>
          <p:spPr bwMode="auto">
            <a:xfrm>
              <a:off x="1201243" y="2687325"/>
              <a:ext cx="961775" cy="445899"/>
            </a:xfrm>
            <a:custGeom>
              <a:avLst/>
              <a:gdLst>
                <a:gd name="T0" fmla="*/ 213 w 250"/>
                <a:gd name="T1" fmla="*/ 82 h 116"/>
                <a:gd name="T2" fmla="*/ 232 w 250"/>
                <a:gd name="T3" fmla="*/ 49 h 116"/>
                <a:gd name="T4" fmla="*/ 210 w 250"/>
                <a:gd name="T5" fmla="*/ 44 h 116"/>
                <a:gd name="T6" fmla="*/ 205 w 250"/>
                <a:gd name="T7" fmla="*/ 20 h 116"/>
                <a:gd name="T8" fmla="*/ 176 w 250"/>
                <a:gd name="T9" fmla="*/ 41 h 116"/>
                <a:gd name="T10" fmla="*/ 158 w 250"/>
                <a:gd name="T11" fmla="*/ 3 h 116"/>
                <a:gd name="T12" fmla="*/ 131 w 250"/>
                <a:gd name="T13" fmla="*/ 24 h 116"/>
                <a:gd name="T14" fmla="*/ 93 w 250"/>
                <a:gd name="T15" fmla="*/ 7 h 116"/>
                <a:gd name="T16" fmla="*/ 70 w 250"/>
                <a:gd name="T17" fmla="*/ 34 h 116"/>
                <a:gd name="T18" fmla="*/ 45 w 250"/>
                <a:gd name="T19" fmla="*/ 25 h 116"/>
                <a:gd name="T20" fmla="*/ 31 w 250"/>
                <a:gd name="T21" fmla="*/ 50 h 116"/>
                <a:gd name="T22" fmla="*/ 11 w 250"/>
                <a:gd name="T23" fmla="*/ 50 h 116"/>
                <a:gd name="T24" fmla="*/ 10 w 250"/>
                <a:gd name="T25" fmla="*/ 69 h 116"/>
                <a:gd name="T26" fmla="*/ 13 w 250"/>
                <a:gd name="T27" fmla="*/ 66 h 116"/>
                <a:gd name="T28" fmla="*/ 14 w 250"/>
                <a:gd name="T29" fmla="*/ 55 h 116"/>
                <a:gd name="T30" fmla="*/ 36 w 250"/>
                <a:gd name="T31" fmla="*/ 57 h 116"/>
                <a:gd name="T32" fmla="*/ 47 w 250"/>
                <a:gd name="T33" fmla="*/ 33 h 116"/>
                <a:gd name="T34" fmla="*/ 73 w 250"/>
                <a:gd name="T35" fmla="*/ 48 h 116"/>
                <a:gd name="T36" fmla="*/ 91 w 250"/>
                <a:gd name="T37" fmla="*/ 15 h 116"/>
                <a:gd name="T38" fmla="*/ 133 w 250"/>
                <a:gd name="T39" fmla="*/ 36 h 116"/>
                <a:gd name="T40" fmla="*/ 154 w 250"/>
                <a:gd name="T41" fmla="*/ 12 h 116"/>
                <a:gd name="T42" fmla="*/ 171 w 250"/>
                <a:gd name="T43" fmla="*/ 52 h 116"/>
                <a:gd name="T44" fmla="*/ 203 w 250"/>
                <a:gd name="T45" fmla="*/ 28 h 116"/>
                <a:gd name="T46" fmla="*/ 196 w 250"/>
                <a:gd name="T47" fmla="*/ 53 h 116"/>
                <a:gd name="T48" fmla="*/ 221 w 250"/>
                <a:gd name="T49" fmla="*/ 55 h 116"/>
                <a:gd name="T50" fmla="*/ 201 w 250"/>
                <a:gd name="T51" fmla="*/ 90 h 116"/>
                <a:gd name="T52" fmla="*/ 239 w 250"/>
                <a:gd name="T53" fmla="*/ 90 h 116"/>
                <a:gd name="T54" fmla="*/ 222 w 250"/>
                <a:gd name="T55" fmla="*/ 116 h 116"/>
                <a:gd name="T56" fmla="*/ 245 w 250"/>
                <a:gd name="T57" fmla="*/ 89 h 116"/>
                <a:gd name="T58" fmla="*/ 213 w 250"/>
                <a:gd name="T59" fmla="*/ 8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50" h="116">
                  <a:moveTo>
                    <a:pt x="213" y="82"/>
                  </a:moveTo>
                  <a:cubicBezTo>
                    <a:pt x="213" y="82"/>
                    <a:pt x="235" y="59"/>
                    <a:pt x="232" y="49"/>
                  </a:cubicBezTo>
                  <a:cubicBezTo>
                    <a:pt x="226" y="37"/>
                    <a:pt x="210" y="44"/>
                    <a:pt x="210" y="44"/>
                  </a:cubicBezTo>
                  <a:cubicBezTo>
                    <a:pt x="210" y="44"/>
                    <a:pt x="221" y="26"/>
                    <a:pt x="205" y="20"/>
                  </a:cubicBezTo>
                  <a:cubicBezTo>
                    <a:pt x="196" y="15"/>
                    <a:pt x="176" y="41"/>
                    <a:pt x="176" y="41"/>
                  </a:cubicBezTo>
                  <a:cubicBezTo>
                    <a:pt x="176" y="41"/>
                    <a:pt x="180" y="0"/>
                    <a:pt x="158" y="3"/>
                  </a:cubicBezTo>
                  <a:cubicBezTo>
                    <a:pt x="134" y="7"/>
                    <a:pt x="131" y="24"/>
                    <a:pt x="131" y="24"/>
                  </a:cubicBezTo>
                  <a:cubicBezTo>
                    <a:pt x="131" y="24"/>
                    <a:pt x="112" y="0"/>
                    <a:pt x="93" y="7"/>
                  </a:cubicBezTo>
                  <a:cubicBezTo>
                    <a:pt x="74" y="13"/>
                    <a:pt x="70" y="34"/>
                    <a:pt x="70" y="34"/>
                  </a:cubicBezTo>
                  <a:cubicBezTo>
                    <a:pt x="70" y="34"/>
                    <a:pt x="62" y="20"/>
                    <a:pt x="45" y="25"/>
                  </a:cubicBezTo>
                  <a:cubicBezTo>
                    <a:pt x="28" y="31"/>
                    <a:pt x="31" y="50"/>
                    <a:pt x="31" y="50"/>
                  </a:cubicBezTo>
                  <a:cubicBezTo>
                    <a:pt x="31" y="50"/>
                    <a:pt x="20" y="43"/>
                    <a:pt x="11" y="50"/>
                  </a:cubicBezTo>
                  <a:cubicBezTo>
                    <a:pt x="0" y="58"/>
                    <a:pt x="10" y="69"/>
                    <a:pt x="10" y="69"/>
                  </a:cubicBezTo>
                  <a:cubicBezTo>
                    <a:pt x="13" y="66"/>
                    <a:pt x="13" y="66"/>
                    <a:pt x="13" y="66"/>
                  </a:cubicBezTo>
                  <a:cubicBezTo>
                    <a:pt x="13" y="66"/>
                    <a:pt x="7" y="58"/>
                    <a:pt x="14" y="55"/>
                  </a:cubicBezTo>
                  <a:cubicBezTo>
                    <a:pt x="22" y="50"/>
                    <a:pt x="36" y="57"/>
                    <a:pt x="36" y="57"/>
                  </a:cubicBezTo>
                  <a:cubicBezTo>
                    <a:pt x="36" y="57"/>
                    <a:pt x="35" y="37"/>
                    <a:pt x="47" y="33"/>
                  </a:cubicBezTo>
                  <a:cubicBezTo>
                    <a:pt x="60" y="27"/>
                    <a:pt x="73" y="48"/>
                    <a:pt x="73" y="48"/>
                  </a:cubicBezTo>
                  <a:cubicBezTo>
                    <a:pt x="73" y="48"/>
                    <a:pt x="73" y="19"/>
                    <a:pt x="91" y="15"/>
                  </a:cubicBezTo>
                  <a:cubicBezTo>
                    <a:pt x="109" y="12"/>
                    <a:pt x="133" y="36"/>
                    <a:pt x="133" y="36"/>
                  </a:cubicBezTo>
                  <a:cubicBezTo>
                    <a:pt x="133" y="36"/>
                    <a:pt x="134" y="15"/>
                    <a:pt x="154" y="12"/>
                  </a:cubicBezTo>
                  <a:cubicBezTo>
                    <a:pt x="175" y="9"/>
                    <a:pt x="171" y="52"/>
                    <a:pt x="171" y="52"/>
                  </a:cubicBezTo>
                  <a:cubicBezTo>
                    <a:pt x="171" y="52"/>
                    <a:pt x="199" y="25"/>
                    <a:pt x="203" y="28"/>
                  </a:cubicBezTo>
                  <a:cubicBezTo>
                    <a:pt x="213" y="37"/>
                    <a:pt x="196" y="53"/>
                    <a:pt x="196" y="53"/>
                  </a:cubicBezTo>
                  <a:cubicBezTo>
                    <a:pt x="196" y="53"/>
                    <a:pt x="221" y="43"/>
                    <a:pt x="221" y="55"/>
                  </a:cubicBezTo>
                  <a:cubicBezTo>
                    <a:pt x="222" y="66"/>
                    <a:pt x="201" y="90"/>
                    <a:pt x="201" y="90"/>
                  </a:cubicBezTo>
                  <a:cubicBezTo>
                    <a:pt x="201" y="90"/>
                    <a:pt x="236" y="81"/>
                    <a:pt x="239" y="90"/>
                  </a:cubicBezTo>
                  <a:cubicBezTo>
                    <a:pt x="243" y="99"/>
                    <a:pt x="222" y="116"/>
                    <a:pt x="222" y="116"/>
                  </a:cubicBezTo>
                  <a:cubicBezTo>
                    <a:pt x="222" y="116"/>
                    <a:pt x="250" y="107"/>
                    <a:pt x="245" y="89"/>
                  </a:cubicBezTo>
                  <a:cubicBezTo>
                    <a:pt x="240" y="71"/>
                    <a:pt x="213" y="82"/>
                    <a:pt x="213" y="82"/>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6" name="Freeform 488"/>
            <p:cNvSpPr>
              <a:spLocks/>
            </p:cNvSpPr>
            <p:nvPr/>
          </p:nvSpPr>
          <p:spPr bwMode="auto">
            <a:xfrm>
              <a:off x="1344451" y="2924921"/>
              <a:ext cx="537032" cy="174129"/>
            </a:xfrm>
            <a:custGeom>
              <a:avLst/>
              <a:gdLst>
                <a:gd name="T0" fmla="*/ 94 w 140"/>
                <a:gd name="T1" fmla="*/ 32 h 45"/>
                <a:gd name="T2" fmla="*/ 81 w 140"/>
                <a:gd name="T3" fmla="*/ 3 h 45"/>
                <a:gd name="T4" fmla="*/ 65 w 140"/>
                <a:gd name="T5" fmla="*/ 15 h 45"/>
                <a:gd name="T6" fmla="*/ 50 w 140"/>
                <a:gd name="T7" fmla="*/ 0 h 45"/>
                <a:gd name="T8" fmla="*/ 26 w 140"/>
                <a:gd name="T9" fmla="*/ 27 h 45"/>
                <a:gd name="T10" fmla="*/ 0 w 140"/>
                <a:gd name="T11" fmla="*/ 17 h 45"/>
                <a:gd name="T12" fmla="*/ 28 w 140"/>
                <a:gd name="T13" fmla="*/ 34 h 45"/>
                <a:gd name="T14" fmla="*/ 48 w 140"/>
                <a:gd name="T15" fmla="*/ 4 h 45"/>
                <a:gd name="T16" fmla="*/ 63 w 140"/>
                <a:gd name="T17" fmla="*/ 22 h 45"/>
                <a:gd name="T18" fmla="*/ 83 w 140"/>
                <a:gd name="T19" fmla="*/ 9 h 45"/>
                <a:gd name="T20" fmla="*/ 91 w 140"/>
                <a:gd name="T21" fmla="*/ 38 h 45"/>
                <a:gd name="T22" fmla="*/ 122 w 140"/>
                <a:gd name="T23" fmla="*/ 22 h 45"/>
                <a:gd name="T24" fmla="*/ 126 w 140"/>
                <a:gd name="T25" fmla="*/ 44 h 45"/>
                <a:gd name="T26" fmla="*/ 131 w 140"/>
                <a:gd name="T27" fmla="*/ 22 h 45"/>
                <a:gd name="T28" fmla="*/ 94 w 140"/>
                <a:gd name="T29" fmla="*/ 32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0" h="45">
                  <a:moveTo>
                    <a:pt x="94" y="32"/>
                  </a:moveTo>
                  <a:cubicBezTo>
                    <a:pt x="99" y="16"/>
                    <a:pt x="98" y="4"/>
                    <a:pt x="81" y="3"/>
                  </a:cubicBezTo>
                  <a:cubicBezTo>
                    <a:pt x="68" y="3"/>
                    <a:pt x="65" y="15"/>
                    <a:pt x="65" y="15"/>
                  </a:cubicBezTo>
                  <a:cubicBezTo>
                    <a:pt x="65" y="15"/>
                    <a:pt x="62" y="0"/>
                    <a:pt x="50" y="0"/>
                  </a:cubicBezTo>
                  <a:cubicBezTo>
                    <a:pt x="29" y="0"/>
                    <a:pt x="23" y="13"/>
                    <a:pt x="26" y="27"/>
                  </a:cubicBezTo>
                  <a:cubicBezTo>
                    <a:pt x="17" y="18"/>
                    <a:pt x="10" y="14"/>
                    <a:pt x="0" y="17"/>
                  </a:cubicBezTo>
                  <a:cubicBezTo>
                    <a:pt x="13" y="18"/>
                    <a:pt x="28" y="34"/>
                    <a:pt x="28" y="34"/>
                  </a:cubicBezTo>
                  <a:cubicBezTo>
                    <a:pt x="28" y="34"/>
                    <a:pt x="26" y="2"/>
                    <a:pt x="48" y="4"/>
                  </a:cubicBezTo>
                  <a:cubicBezTo>
                    <a:pt x="60" y="4"/>
                    <a:pt x="63" y="22"/>
                    <a:pt x="63" y="22"/>
                  </a:cubicBezTo>
                  <a:cubicBezTo>
                    <a:pt x="63" y="22"/>
                    <a:pt x="73" y="6"/>
                    <a:pt x="83" y="9"/>
                  </a:cubicBezTo>
                  <a:cubicBezTo>
                    <a:pt x="98" y="14"/>
                    <a:pt x="91" y="38"/>
                    <a:pt x="91" y="38"/>
                  </a:cubicBezTo>
                  <a:cubicBezTo>
                    <a:pt x="91" y="38"/>
                    <a:pt x="108" y="13"/>
                    <a:pt x="122" y="22"/>
                  </a:cubicBezTo>
                  <a:cubicBezTo>
                    <a:pt x="137" y="32"/>
                    <a:pt x="128" y="40"/>
                    <a:pt x="126" y="44"/>
                  </a:cubicBezTo>
                  <a:cubicBezTo>
                    <a:pt x="131" y="45"/>
                    <a:pt x="140" y="30"/>
                    <a:pt x="131" y="22"/>
                  </a:cubicBezTo>
                  <a:cubicBezTo>
                    <a:pt x="122" y="12"/>
                    <a:pt x="99" y="14"/>
                    <a:pt x="94" y="32"/>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7" name="Freeform 489"/>
            <p:cNvSpPr>
              <a:spLocks/>
            </p:cNvSpPr>
            <p:nvPr/>
          </p:nvSpPr>
          <p:spPr bwMode="auto">
            <a:xfrm>
              <a:off x="18145" y="2664542"/>
              <a:ext cx="1091965" cy="541914"/>
            </a:xfrm>
            <a:custGeom>
              <a:avLst/>
              <a:gdLst>
                <a:gd name="T0" fmla="*/ 272 w 284"/>
                <a:gd name="T1" fmla="*/ 62 h 141"/>
                <a:gd name="T2" fmla="*/ 248 w 284"/>
                <a:gd name="T3" fmla="*/ 61 h 141"/>
                <a:gd name="T4" fmla="*/ 233 w 284"/>
                <a:gd name="T5" fmla="*/ 31 h 141"/>
                <a:gd name="T6" fmla="*/ 204 w 284"/>
                <a:gd name="T7" fmla="*/ 41 h 141"/>
                <a:gd name="T8" fmla="*/ 178 w 284"/>
                <a:gd name="T9" fmla="*/ 7 h 141"/>
                <a:gd name="T10" fmla="*/ 135 w 284"/>
                <a:gd name="T11" fmla="*/ 30 h 141"/>
                <a:gd name="T12" fmla="*/ 105 w 284"/>
                <a:gd name="T13" fmla="*/ 3 h 141"/>
                <a:gd name="T14" fmla="*/ 83 w 284"/>
                <a:gd name="T15" fmla="*/ 50 h 141"/>
                <a:gd name="T16" fmla="*/ 50 w 284"/>
                <a:gd name="T17" fmla="*/ 24 h 141"/>
                <a:gd name="T18" fmla="*/ 46 w 284"/>
                <a:gd name="T19" fmla="*/ 53 h 141"/>
                <a:gd name="T20" fmla="*/ 22 w 284"/>
                <a:gd name="T21" fmla="*/ 61 h 141"/>
                <a:gd name="T22" fmla="*/ 43 w 284"/>
                <a:gd name="T23" fmla="*/ 100 h 141"/>
                <a:gd name="T24" fmla="*/ 5 w 284"/>
                <a:gd name="T25" fmla="*/ 108 h 141"/>
                <a:gd name="T26" fmla="*/ 32 w 284"/>
                <a:gd name="T27" fmla="*/ 141 h 141"/>
                <a:gd name="T28" fmla="*/ 13 w 284"/>
                <a:gd name="T29" fmla="*/ 109 h 141"/>
                <a:gd name="T30" fmla="*/ 56 w 284"/>
                <a:gd name="T31" fmla="*/ 108 h 141"/>
                <a:gd name="T32" fmla="*/ 32 w 284"/>
                <a:gd name="T33" fmla="*/ 67 h 141"/>
                <a:gd name="T34" fmla="*/ 62 w 284"/>
                <a:gd name="T35" fmla="*/ 66 h 141"/>
                <a:gd name="T36" fmla="*/ 53 w 284"/>
                <a:gd name="T37" fmla="*/ 34 h 141"/>
                <a:gd name="T38" fmla="*/ 90 w 284"/>
                <a:gd name="T39" fmla="*/ 64 h 141"/>
                <a:gd name="T40" fmla="*/ 108 w 284"/>
                <a:gd name="T41" fmla="*/ 15 h 141"/>
                <a:gd name="T42" fmla="*/ 134 w 284"/>
                <a:gd name="T43" fmla="*/ 44 h 141"/>
                <a:gd name="T44" fmla="*/ 180 w 284"/>
                <a:gd name="T45" fmla="*/ 18 h 141"/>
                <a:gd name="T46" fmla="*/ 200 w 284"/>
                <a:gd name="T47" fmla="*/ 58 h 141"/>
                <a:gd name="T48" fmla="*/ 231 w 284"/>
                <a:gd name="T49" fmla="*/ 40 h 141"/>
                <a:gd name="T50" fmla="*/ 243 w 284"/>
                <a:gd name="T51" fmla="*/ 69 h 141"/>
                <a:gd name="T52" fmla="*/ 268 w 284"/>
                <a:gd name="T53" fmla="*/ 66 h 141"/>
                <a:gd name="T54" fmla="*/ 270 w 284"/>
                <a:gd name="T55" fmla="*/ 80 h 141"/>
                <a:gd name="T56" fmla="*/ 272 w 284"/>
                <a:gd name="T57" fmla="*/ 84 h 141"/>
                <a:gd name="T58" fmla="*/ 272 w 284"/>
                <a:gd name="T59" fmla="*/ 62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84" h="141">
                  <a:moveTo>
                    <a:pt x="272" y="62"/>
                  </a:moveTo>
                  <a:cubicBezTo>
                    <a:pt x="261" y="53"/>
                    <a:pt x="248" y="61"/>
                    <a:pt x="248" y="61"/>
                  </a:cubicBezTo>
                  <a:cubicBezTo>
                    <a:pt x="248" y="61"/>
                    <a:pt x="251" y="38"/>
                    <a:pt x="233" y="31"/>
                  </a:cubicBezTo>
                  <a:cubicBezTo>
                    <a:pt x="214" y="25"/>
                    <a:pt x="204" y="41"/>
                    <a:pt x="204" y="41"/>
                  </a:cubicBezTo>
                  <a:cubicBezTo>
                    <a:pt x="204" y="41"/>
                    <a:pt x="199" y="16"/>
                    <a:pt x="178" y="7"/>
                  </a:cubicBezTo>
                  <a:cubicBezTo>
                    <a:pt x="158" y="0"/>
                    <a:pt x="135" y="30"/>
                    <a:pt x="135" y="30"/>
                  </a:cubicBezTo>
                  <a:cubicBezTo>
                    <a:pt x="135" y="30"/>
                    <a:pt x="132" y="7"/>
                    <a:pt x="105" y="3"/>
                  </a:cubicBezTo>
                  <a:cubicBezTo>
                    <a:pt x="79" y="0"/>
                    <a:pt x="83" y="50"/>
                    <a:pt x="83" y="50"/>
                  </a:cubicBezTo>
                  <a:cubicBezTo>
                    <a:pt x="83" y="50"/>
                    <a:pt x="62" y="19"/>
                    <a:pt x="50" y="24"/>
                  </a:cubicBezTo>
                  <a:cubicBezTo>
                    <a:pt x="33" y="32"/>
                    <a:pt x="46" y="53"/>
                    <a:pt x="46" y="53"/>
                  </a:cubicBezTo>
                  <a:cubicBezTo>
                    <a:pt x="46" y="53"/>
                    <a:pt x="27" y="45"/>
                    <a:pt x="22" y="61"/>
                  </a:cubicBezTo>
                  <a:cubicBezTo>
                    <a:pt x="18" y="71"/>
                    <a:pt x="43" y="100"/>
                    <a:pt x="43" y="100"/>
                  </a:cubicBezTo>
                  <a:cubicBezTo>
                    <a:pt x="43" y="100"/>
                    <a:pt x="12" y="87"/>
                    <a:pt x="5" y="108"/>
                  </a:cubicBezTo>
                  <a:cubicBezTo>
                    <a:pt x="0" y="130"/>
                    <a:pt x="32" y="141"/>
                    <a:pt x="32" y="141"/>
                  </a:cubicBezTo>
                  <a:cubicBezTo>
                    <a:pt x="32" y="141"/>
                    <a:pt x="8" y="121"/>
                    <a:pt x="13" y="109"/>
                  </a:cubicBezTo>
                  <a:cubicBezTo>
                    <a:pt x="17" y="98"/>
                    <a:pt x="56" y="108"/>
                    <a:pt x="56" y="108"/>
                  </a:cubicBezTo>
                  <a:cubicBezTo>
                    <a:pt x="56" y="108"/>
                    <a:pt x="31" y="80"/>
                    <a:pt x="32" y="67"/>
                  </a:cubicBezTo>
                  <a:cubicBezTo>
                    <a:pt x="33" y="52"/>
                    <a:pt x="62" y="66"/>
                    <a:pt x="62" y="66"/>
                  </a:cubicBezTo>
                  <a:cubicBezTo>
                    <a:pt x="62" y="66"/>
                    <a:pt x="43" y="45"/>
                    <a:pt x="53" y="34"/>
                  </a:cubicBezTo>
                  <a:cubicBezTo>
                    <a:pt x="58" y="30"/>
                    <a:pt x="90" y="64"/>
                    <a:pt x="90" y="64"/>
                  </a:cubicBezTo>
                  <a:cubicBezTo>
                    <a:pt x="90" y="64"/>
                    <a:pt x="86" y="11"/>
                    <a:pt x="108" y="15"/>
                  </a:cubicBezTo>
                  <a:cubicBezTo>
                    <a:pt x="132" y="19"/>
                    <a:pt x="134" y="44"/>
                    <a:pt x="134" y="44"/>
                  </a:cubicBezTo>
                  <a:cubicBezTo>
                    <a:pt x="134" y="44"/>
                    <a:pt x="161" y="14"/>
                    <a:pt x="180" y="18"/>
                  </a:cubicBezTo>
                  <a:cubicBezTo>
                    <a:pt x="201" y="23"/>
                    <a:pt x="200" y="58"/>
                    <a:pt x="200" y="58"/>
                  </a:cubicBezTo>
                  <a:cubicBezTo>
                    <a:pt x="200" y="58"/>
                    <a:pt x="217" y="33"/>
                    <a:pt x="231" y="40"/>
                  </a:cubicBezTo>
                  <a:cubicBezTo>
                    <a:pt x="245" y="45"/>
                    <a:pt x="243" y="69"/>
                    <a:pt x="243" y="69"/>
                  </a:cubicBezTo>
                  <a:cubicBezTo>
                    <a:pt x="243" y="69"/>
                    <a:pt x="260" y="61"/>
                    <a:pt x="268" y="66"/>
                  </a:cubicBezTo>
                  <a:cubicBezTo>
                    <a:pt x="274" y="70"/>
                    <a:pt x="270" y="80"/>
                    <a:pt x="270" y="80"/>
                  </a:cubicBezTo>
                  <a:cubicBezTo>
                    <a:pt x="272" y="84"/>
                    <a:pt x="272" y="84"/>
                    <a:pt x="272" y="84"/>
                  </a:cubicBezTo>
                  <a:cubicBezTo>
                    <a:pt x="272" y="84"/>
                    <a:pt x="284" y="70"/>
                    <a:pt x="272" y="62"/>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8" name="Freeform 490"/>
            <p:cNvSpPr>
              <a:spLocks/>
            </p:cNvSpPr>
            <p:nvPr/>
          </p:nvSpPr>
          <p:spPr bwMode="auto">
            <a:xfrm>
              <a:off x="340364" y="2952586"/>
              <a:ext cx="603754" cy="219695"/>
            </a:xfrm>
            <a:custGeom>
              <a:avLst/>
              <a:gdLst>
                <a:gd name="T0" fmla="*/ 128 w 157"/>
                <a:gd name="T1" fmla="*/ 34 h 57"/>
                <a:gd name="T2" fmla="*/ 101 w 157"/>
                <a:gd name="T3" fmla="*/ 0 h 57"/>
                <a:gd name="T4" fmla="*/ 84 w 157"/>
                <a:gd name="T5" fmla="*/ 19 h 57"/>
                <a:gd name="T6" fmla="*/ 65 w 157"/>
                <a:gd name="T7" fmla="*/ 5 h 57"/>
                <a:gd name="T8" fmla="*/ 50 w 157"/>
                <a:gd name="T9" fmla="*/ 39 h 57"/>
                <a:gd name="T10" fmla="*/ 10 w 157"/>
                <a:gd name="T11" fmla="*/ 26 h 57"/>
                <a:gd name="T12" fmla="*/ 16 w 157"/>
                <a:gd name="T13" fmla="*/ 55 h 57"/>
                <a:gd name="T14" fmla="*/ 19 w 157"/>
                <a:gd name="T15" fmla="*/ 27 h 57"/>
                <a:gd name="T16" fmla="*/ 55 w 157"/>
                <a:gd name="T17" fmla="*/ 47 h 57"/>
                <a:gd name="T18" fmla="*/ 64 w 157"/>
                <a:gd name="T19" fmla="*/ 13 h 57"/>
                <a:gd name="T20" fmla="*/ 87 w 157"/>
                <a:gd name="T21" fmla="*/ 27 h 57"/>
                <a:gd name="T22" fmla="*/ 103 w 157"/>
                <a:gd name="T23" fmla="*/ 5 h 57"/>
                <a:gd name="T24" fmla="*/ 126 w 157"/>
                <a:gd name="T25" fmla="*/ 42 h 57"/>
                <a:gd name="T26" fmla="*/ 157 w 157"/>
                <a:gd name="T27" fmla="*/ 22 h 57"/>
                <a:gd name="T28" fmla="*/ 128 w 157"/>
                <a:gd name="T29" fmla="*/ 34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7" h="57">
                  <a:moveTo>
                    <a:pt x="128" y="34"/>
                  </a:moveTo>
                  <a:cubicBezTo>
                    <a:pt x="133" y="17"/>
                    <a:pt x="125" y="0"/>
                    <a:pt x="101" y="0"/>
                  </a:cubicBezTo>
                  <a:cubicBezTo>
                    <a:pt x="87" y="0"/>
                    <a:pt x="84" y="19"/>
                    <a:pt x="84" y="19"/>
                  </a:cubicBezTo>
                  <a:cubicBezTo>
                    <a:pt x="84" y="19"/>
                    <a:pt x="80" y="5"/>
                    <a:pt x="65" y="5"/>
                  </a:cubicBezTo>
                  <a:cubicBezTo>
                    <a:pt x="47" y="5"/>
                    <a:pt x="45" y="21"/>
                    <a:pt x="50" y="39"/>
                  </a:cubicBezTo>
                  <a:cubicBezTo>
                    <a:pt x="45" y="18"/>
                    <a:pt x="20" y="15"/>
                    <a:pt x="10" y="26"/>
                  </a:cubicBezTo>
                  <a:cubicBezTo>
                    <a:pt x="0" y="38"/>
                    <a:pt x="10" y="57"/>
                    <a:pt x="16" y="55"/>
                  </a:cubicBezTo>
                  <a:cubicBezTo>
                    <a:pt x="14" y="49"/>
                    <a:pt x="3" y="39"/>
                    <a:pt x="19" y="27"/>
                  </a:cubicBezTo>
                  <a:cubicBezTo>
                    <a:pt x="35" y="17"/>
                    <a:pt x="55" y="47"/>
                    <a:pt x="55" y="47"/>
                  </a:cubicBezTo>
                  <a:cubicBezTo>
                    <a:pt x="55" y="47"/>
                    <a:pt x="47" y="18"/>
                    <a:pt x="64" y="13"/>
                  </a:cubicBezTo>
                  <a:cubicBezTo>
                    <a:pt x="74" y="9"/>
                    <a:pt x="87" y="27"/>
                    <a:pt x="87" y="27"/>
                  </a:cubicBezTo>
                  <a:cubicBezTo>
                    <a:pt x="87" y="27"/>
                    <a:pt x="89" y="6"/>
                    <a:pt x="103" y="5"/>
                  </a:cubicBezTo>
                  <a:cubicBezTo>
                    <a:pt x="128" y="4"/>
                    <a:pt x="126" y="42"/>
                    <a:pt x="126" y="42"/>
                  </a:cubicBezTo>
                  <a:cubicBezTo>
                    <a:pt x="126" y="42"/>
                    <a:pt x="142" y="23"/>
                    <a:pt x="157" y="22"/>
                  </a:cubicBezTo>
                  <a:cubicBezTo>
                    <a:pt x="145" y="18"/>
                    <a:pt x="138" y="23"/>
                    <a:pt x="128" y="34"/>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9" name="Freeform 485"/>
            <p:cNvSpPr>
              <a:spLocks/>
            </p:cNvSpPr>
            <p:nvPr/>
          </p:nvSpPr>
          <p:spPr bwMode="auto">
            <a:xfrm rot="20750629">
              <a:off x="4401465" y="4322999"/>
              <a:ext cx="623283" cy="358021"/>
            </a:xfrm>
            <a:custGeom>
              <a:avLst/>
              <a:gdLst>
                <a:gd name="T0" fmla="*/ 149 w 162"/>
                <a:gd name="T1" fmla="*/ 75 h 93"/>
                <a:gd name="T2" fmla="*/ 153 w 162"/>
                <a:gd name="T3" fmla="*/ 58 h 93"/>
                <a:gd name="T4" fmla="*/ 136 w 162"/>
                <a:gd name="T5" fmla="*/ 55 h 93"/>
                <a:gd name="T6" fmla="*/ 137 w 162"/>
                <a:gd name="T7" fmla="*/ 33 h 93"/>
                <a:gd name="T8" fmla="*/ 107 w 162"/>
                <a:gd name="T9" fmla="*/ 30 h 93"/>
                <a:gd name="T10" fmla="*/ 103 w 162"/>
                <a:gd name="T11" fmla="*/ 10 h 93"/>
                <a:gd name="T12" fmla="*/ 73 w 162"/>
                <a:gd name="T13" fmla="*/ 24 h 93"/>
                <a:gd name="T14" fmla="*/ 68 w 162"/>
                <a:gd name="T15" fmla="*/ 4 h 93"/>
                <a:gd name="T16" fmla="*/ 55 w 162"/>
                <a:gd name="T17" fmla="*/ 15 h 93"/>
                <a:gd name="T18" fmla="*/ 40 w 162"/>
                <a:gd name="T19" fmla="*/ 11 h 93"/>
                <a:gd name="T20" fmla="*/ 33 w 162"/>
                <a:gd name="T21" fmla="*/ 35 h 93"/>
                <a:gd name="T22" fmla="*/ 12 w 162"/>
                <a:gd name="T23" fmla="*/ 28 h 93"/>
                <a:gd name="T24" fmla="*/ 11 w 162"/>
                <a:gd name="T25" fmla="*/ 49 h 93"/>
                <a:gd name="T26" fmla="*/ 15 w 162"/>
                <a:gd name="T27" fmla="*/ 31 h 93"/>
                <a:gd name="T28" fmla="*/ 36 w 162"/>
                <a:gd name="T29" fmla="*/ 42 h 93"/>
                <a:gd name="T30" fmla="*/ 42 w 162"/>
                <a:gd name="T31" fmla="*/ 17 h 93"/>
                <a:gd name="T32" fmla="*/ 57 w 162"/>
                <a:gd name="T33" fmla="*/ 24 h 93"/>
                <a:gd name="T34" fmla="*/ 66 w 162"/>
                <a:gd name="T35" fmla="*/ 9 h 93"/>
                <a:gd name="T36" fmla="*/ 71 w 162"/>
                <a:gd name="T37" fmla="*/ 33 h 93"/>
                <a:gd name="T38" fmla="*/ 100 w 162"/>
                <a:gd name="T39" fmla="*/ 16 h 93"/>
                <a:gd name="T40" fmla="*/ 100 w 162"/>
                <a:gd name="T41" fmla="*/ 36 h 93"/>
                <a:gd name="T42" fmla="*/ 134 w 162"/>
                <a:gd name="T43" fmla="*/ 38 h 93"/>
                <a:gd name="T44" fmla="*/ 126 w 162"/>
                <a:gd name="T45" fmla="*/ 61 h 93"/>
                <a:gd name="T46" fmla="*/ 149 w 162"/>
                <a:gd name="T47" fmla="*/ 61 h 93"/>
                <a:gd name="T48" fmla="*/ 143 w 162"/>
                <a:gd name="T49" fmla="*/ 77 h 93"/>
                <a:gd name="T50" fmla="*/ 157 w 162"/>
                <a:gd name="T51" fmla="*/ 84 h 93"/>
                <a:gd name="T52" fmla="*/ 151 w 162"/>
                <a:gd name="T53" fmla="*/ 91 h 93"/>
                <a:gd name="T54" fmla="*/ 150 w 162"/>
                <a:gd name="T55" fmla="*/ 93 h 93"/>
                <a:gd name="T56" fmla="*/ 160 w 162"/>
                <a:gd name="T57" fmla="*/ 83 h 93"/>
                <a:gd name="T58" fmla="*/ 149 w 162"/>
                <a:gd name="T59" fmla="*/ 75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2" h="93">
                  <a:moveTo>
                    <a:pt x="149" y="75"/>
                  </a:moveTo>
                  <a:cubicBezTo>
                    <a:pt x="149" y="75"/>
                    <a:pt x="161" y="66"/>
                    <a:pt x="153" y="58"/>
                  </a:cubicBezTo>
                  <a:cubicBezTo>
                    <a:pt x="147" y="50"/>
                    <a:pt x="136" y="55"/>
                    <a:pt x="136" y="55"/>
                  </a:cubicBezTo>
                  <a:cubicBezTo>
                    <a:pt x="136" y="55"/>
                    <a:pt x="144" y="42"/>
                    <a:pt x="137" y="33"/>
                  </a:cubicBezTo>
                  <a:cubicBezTo>
                    <a:pt x="130" y="23"/>
                    <a:pt x="107" y="30"/>
                    <a:pt x="107" y="30"/>
                  </a:cubicBezTo>
                  <a:cubicBezTo>
                    <a:pt x="107" y="30"/>
                    <a:pt x="115" y="19"/>
                    <a:pt x="103" y="10"/>
                  </a:cubicBezTo>
                  <a:cubicBezTo>
                    <a:pt x="92" y="0"/>
                    <a:pt x="73" y="24"/>
                    <a:pt x="73" y="24"/>
                  </a:cubicBezTo>
                  <a:cubicBezTo>
                    <a:pt x="73" y="24"/>
                    <a:pt x="76" y="5"/>
                    <a:pt x="68" y="4"/>
                  </a:cubicBezTo>
                  <a:cubicBezTo>
                    <a:pt x="57" y="2"/>
                    <a:pt x="55" y="15"/>
                    <a:pt x="55" y="15"/>
                  </a:cubicBezTo>
                  <a:cubicBezTo>
                    <a:pt x="55" y="15"/>
                    <a:pt x="48" y="7"/>
                    <a:pt x="40" y="11"/>
                  </a:cubicBezTo>
                  <a:cubicBezTo>
                    <a:pt x="33" y="15"/>
                    <a:pt x="33" y="35"/>
                    <a:pt x="33" y="35"/>
                  </a:cubicBezTo>
                  <a:cubicBezTo>
                    <a:pt x="33" y="35"/>
                    <a:pt x="23" y="20"/>
                    <a:pt x="12" y="28"/>
                  </a:cubicBezTo>
                  <a:cubicBezTo>
                    <a:pt x="0" y="36"/>
                    <a:pt x="11" y="49"/>
                    <a:pt x="11" y="49"/>
                  </a:cubicBezTo>
                  <a:cubicBezTo>
                    <a:pt x="11" y="49"/>
                    <a:pt x="8" y="35"/>
                    <a:pt x="15" y="31"/>
                  </a:cubicBezTo>
                  <a:cubicBezTo>
                    <a:pt x="21" y="26"/>
                    <a:pt x="36" y="42"/>
                    <a:pt x="36" y="42"/>
                  </a:cubicBezTo>
                  <a:cubicBezTo>
                    <a:pt x="36" y="42"/>
                    <a:pt x="36" y="23"/>
                    <a:pt x="42" y="17"/>
                  </a:cubicBezTo>
                  <a:cubicBezTo>
                    <a:pt x="48" y="11"/>
                    <a:pt x="57" y="24"/>
                    <a:pt x="57" y="24"/>
                  </a:cubicBezTo>
                  <a:cubicBezTo>
                    <a:pt x="57" y="24"/>
                    <a:pt x="56" y="11"/>
                    <a:pt x="66" y="9"/>
                  </a:cubicBezTo>
                  <a:cubicBezTo>
                    <a:pt x="69" y="9"/>
                    <a:pt x="71" y="33"/>
                    <a:pt x="71" y="33"/>
                  </a:cubicBezTo>
                  <a:cubicBezTo>
                    <a:pt x="71" y="33"/>
                    <a:pt x="91" y="8"/>
                    <a:pt x="100" y="16"/>
                  </a:cubicBezTo>
                  <a:cubicBezTo>
                    <a:pt x="111" y="24"/>
                    <a:pt x="100" y="36"/>
                    <a:pt x="100" y="36"/>
                  </a:cubicBezTo>
                  <a:cubicBezTo>
                    <a:pt x="100" y="36"/>
                    <a:pt x="126" y="31"/>
                    <a:pt x="134" y="38"/>
                  </a:cubicBezTo>
                  <a:cubicBezTo>
                    <a:pt x="142" y="45"/>
                    <a:pt x="126" y="61"/>
                    <a:pt x="126" y="61"/>
                  </a:cubicBezTo>
                  <a:cubicBezTo>
                    <a:pt x="126" y="61"/>
                    <a:pt x="145" y="55"/>
                    <a:pt x="149" y="61"/>
                  </a:cubicBezTo>
                  <a:cubicBezTo>
                    <a:pt x="153" y="68"/>
                    <a:pt x="143" y="77"/>
                    <a:pt x="143" y="77"/>
                  </a:cubicBezTo>
                  <a:cubicBezTo>
                    <a:pt x="143" y="77"/>
                    <a:pt x="154" y="78"/>
                    <a:pt x="157" y="84"/>
                  </a:cubicBezTo>
                  <a:cubicBezTo>
                    <a:pt x="158" y="87"/>
                    <a:pt x="151" y="91"/>
                    <a:pt x="151" y="91"/>
                  </a:cubicBezTo>
                  <a:cubicBezTo>
                    <a:pt x="150" y="93"/>
                    <a:pt x="150" y="93"/>
                    <a:pt x="150" y="93"/>
                  </a:cubicBezTo>
                  <a:cubicBezTo>
                    <a:pt x="150" y="93"/>
                    <a:pt x="162" y="90"/>
                    <a:pt x="160" y="83"/>
                  </a:cubicBezTo>
                  <a:cubicBezTo>
                    <a:pt x="158" y="75"/>
                    <a:pt x="149" y="75"/>
                    <a:pt x="149" y="75"/>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40" name="Group 39"/>
          <p:cNvGrpSpPr/>
          <p:nvPr/>
        </p:nvGrpSpPr>
        <p:grpSpPr>
          <a:xfrm rot="18988672">
            <a:off x="68557" y="189622"/>
            <a:ext cx="517230" cy="587584"/>
            <a:chOff x="11036616" y="1071278"/>
            <a:chExt cx="1030189" cy="1170315"/>
          </a:xfrm>
        </p:grpSpPr>
        <p:sp>
          <p:nvSpPr>
            <p:cNvPr id="41" name="Freeform 28"/>
            <p:cNvSpPr>
              <a:spLocks/>
            </p:cNvSpPr>
            <p:nvPr/>
          </p:nvSpPr>
          <p:spPr bwMode="auto">
            <a:xfrm rot="20399546">
              <a:off x="11036616" y="1071278"/>
              <a:ext cx="1030189" cy="1092089"/>
            </a:xfrm>
            <a:custGeom>
              <a:avLst/>
              <a:gdLst>
                <a:gd name="T0" fmla="*/ 215 w 493"/>
                <a:gd name="T1" fmla="*/ 466 h 523"/>
                <a:gd name="T2" fmla="*/ 30 w 493"/>
                <a:gd name="T3" fmla="*/ 330 h 523"/>
                <a:gd name="T4" fmla="*/ 114 w 493"/>
                <a:gd name="T5" fmla="*/ 369 h 523"/>
                <a:gd name="T6" fmla="*/ 58 w 493"/>
                <a:gd name="T7" fmla="*/ 111 h 523"/>
                <a:gd name="T8" fmla="*/ 179 w 493"/>
                <a:gd name="T9" fmla="*/ 237 h 523"/>
                <a:gd name="T10" fmla="*/ 334 w 493"/>
                <a:gd name="T11" fmla="*/ 0 h 523"/>
                <a:gd name="T12" fmla="*/ 322 w 493"/>
                <a:gd name="T13" fmla="*/ 267 h 523"/>
                <a:gd name="T14" fmla="*/ 493 w 493"/>
                <a:gd name="T15" fmla="*/ 187 h 523"/>
                <a:gd name="T16" fmla="*/ 399 w 493"/>
                <a:gd name="T17" fmla="*/ 370 h 523"/>
                <a:gd name="T18" fmla="*/ 466 w 493"/>
                <a:gd name="T19" fmla="*/ 355 h 523"/>
                <a:gd name="T20" fmla="*/ 215 w 493"/>
                <a:gd name="T21" fmla="*/ 466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3" h="523">
                  <a:moveTo>
                    <a:pt x="215" y="466"/>
                  </a:moveTo>
                  <a:cubicBezTo>
                    <a:pt x="215" y="466"/>
                    <a:pt x="56" y="467"/>
                    <a:pt x="30" y="330"/>
                  </a:cubicBezTo>
                  <a:cubicBezTo>
                    <a:pt x="55" y="357"/>
                    <a:pt x="114" y="369"/>
                    <a:pt x="114" y="369"/>
                  </a:cubicBezTo>
                  <a:cubicBezTo>
                    <a:pt x="114" y="369"/>
                    <a:pt x="0" y="235"/>
                    <a:pt x="58" y="111"/>
                  </a:cubicBezTo>
                  <a:cubicBezTo>
                    <a:pt x="87" y="164"/>
                    <a:pt x="179" y="237"/>
                    <a:pt x="179" y="237"/>
                  </a:cubicBezTo>
                  <a:cubicBezTo>
                    <a:pt x="179" y="237"/>
                    <a:pt x="179" y="100"/>
                    <a:pt x="334" y="0"/>
                  </a:cubicBezTo>
                  <a:cubicBezTo>
                    <a:pt x="330" y="72"/>
                    <a:pt x="322" y="267"/>
                    <a:pt x="322" y="267"/>
                  </a:cubicBezTo>
                  <a:cubicBezTo>
                    <a:pt x="493" y="187"/>
                    <a:pt x="493" y="187"/>
                    <a:pt x="493" y="187"/>
                  </a:cubicBezTo>
                  <a:cubicBezTo>
                    <a:pt x="493" y="187"/>
                    <a:pt x="464" y="333"/>
                    <a:pt x="399" y="370"/>
                  </a:cubicBezTo>
                  <a:cubicBezTo>
                    <a:pt x="426" y="380"/>
                    <a:pt x="466" y="355"/>
                    <a:pt x="466" y="355"/>
                  </a:cubicBezTo>
                  <a:cubicBezTo>
                    <a:pt x="466" y="355"/>
                    <a:pt x="407" y="523"/>
                    <a:pt x="215" y="466"/>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2" name="Freeform 29"/>
            <p:cNvSpPr>
              <a:spLocks/>
            </p:cNvSpPr>
            <p:nvPr/>
          </p:nvSpPr>
          <p:spPr bwMode="auto">
            <a:xfrm rot="20399546">
              <a:off x="11111902" y="1136486"/>
              <a:ext cx="872786" cy="886051"/>
            </a:xfrm>
            <a:custGeom>
              <a:avLst/>
              <a:gdLst>
                <a:gd name="T0" fmla="*/ 223 w 418"/>
                <a:gd name="T1" fmla="*/ 422 h 424"/>
                <a:gd name="T2" fmla="*/ 385 w 418"/>
                <a:gd name="T3" fmla="*/ 358 h 424"/>
                <a:gd name="T4" fmla="*/ 304 w 418"/>
                <a:gd name="T5" fmla="*/ 360 h 424"/>
                <a:gd name="T6" fmla="*/ 417 w 418"/>
                <a:gd name="T7" fmla="*/ 196 h 424"/>
                <a:gd name="T8" fmla="*/ 255 w 418"/>
                <a:gd name="T9" fmla="*/ 268 h 424"/>
                <a:gd name="T10" fmla="*/ 272 w 418"/>
                <a:gd name="T11" fmla="*/ 0 h 424"/>
                <a:gd name="T12" fmla="*/ 150 w 418"/>
                <a:gd name="T13" fmla="*/ 242 h 424"/>
                <a:gd name="T14" fmla="*/ 25 w 418"/>
                <a:gd name="T15" fmla="*/ 126 h 424"/>
                <a:gd name="T16" fmla="*/ 130 w 418"/>
                <a:gd name="T17" fmla="*/ 365 h 424"/>
                <a:gd name="T18" fmla="*/ 30 w 418"/>
                <a:gd name="T19" fmla="*/ 339 h 424"/>
                <a:gd name="T20" fmla="*/ 217 w 418"/>
                <a:gd name="T21" fmla="*/ 424 h 424"/>
                <a:gd name="T22" fmla="*/ 223 w 418"/>
                <a:gd name="T23" fmla="*/ 422 h 424"/>
                <a:gd name="T24" fmla="*/ 223 w 418"/>
                <a:gd name="T25" fmla="*/ 422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8" h="424">
                  <a:moveTo>
                    <a:pt x="223" y="422"/>
                  </a:moveTo>
                  <a:cubicBezTo>
                    <a:pt x="223" y="422"/>
                    <a:pt x="374" y="422"/>
                    <a:pt x="385" y="358"/>
                  </a:cubicBezTo>
                  <a:cubicBezTo>
                    <a:pt x="347" y="378"/>
                    <a:pt x="304" y="360"/>
                    <a:pt x="304" y="360"/>
                  </a:cubicBezTo>
                  <a:cubicBezTo>
                    <a:pt x="304" y="360"/>
                    <a:pt x="418" y="274"/>
                    <a:pt x="417" y="196"/>
                  </a:cubicBezTo>
                  <a:cubicBezTo>
                    <a:pt x="366" y="228"/>
                    <a:pt x="255" y="268"/>
                    <a:pt x="255" y="268"/>
                  </a:cubicBezTo>
                  <a:cubicBezTo>
                    <a:pt x="255" y="268"/>
                    <a:pt x="254" y="98"/>
                    <a:pt x="272" y="0"/>
                  </a:cubicBezTo>
                  <a:cubicBezTo>
                    <a:pt x="208" y="50"/>
                    <a:pt x="161" y="169"/>
                    <a:pt x="150" y="242"/>
                  </a:cubicBezTo>
                  <a:cubicBezTo>
                    <a:pt x="113" y="233"/>
                    <a:pt x="45" y="163"/>
                    <a:pt x="25" y="126"/>
                  </a:cubicBezTo>
                  <a:cubicBezTo>
                    <a:pt x="0" y="243"/>
                    <a:pt x="117" y="355"/>
                    <a:pt x="130" y="365"/>
                  </a:cubicBezTo>
                  <a:cubicBezTo>
                    <a:pt x="95" y="373"/>
                    <a:pt x="61" y="358"/>
                    <a:pt x="30" y="339"/>
                  </a:cubicBezTo>
                  <a:cubicBezTo>
                    <a:pt x="53" y="396"/>
                    <a:pt x="148" y="422"/>
                    <a:pt x="217" y="424"/>
                  </a:cubicBezTo>
                  <a:cubicBezTo>
                    <a:pt x="223" y="422"/>
                    <a:pt x="223" y="422"/>
                    <a:pt x="223" y="422"/>
                  </a:cubicBezTo>
                  <a:cubicBezTo>
                    <a:pt x="223" y="422"/>
                    <a:pt x="223" y="422"/>
                    <a:pt x="223" y="422"/>
                  </a:cubicBezTo>
                  <a:close/>
                </a:path>
              </a:pathLst>
            </a:custGeom>
            <a:solidFill>
              <a:srgbClr val="DD72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3" name="Freeform 30"/>
            <p:cNvSpPr>
              <a:spLocks/>
            </p:cNvSpPr>
            <p:nvPr/>
          </p:nvSpPr>
          <p:spPr bwMode="auto">
            <a:xfrm rot="20399546">
              <a:off x="11487828" y="1372986"/>
              <a:ext cx="144138" cy="616345"/>
            </a:xfrm>
            <a:custGeom>
              <a:avLst/>
              <a:gdLst>
                <a:gd name="T0" fmla="*/ 53 w 69"/>
                <a:gd name="T1" fmla="*/ 295 h 295"/>
                <a:gd name="T2" fmla="*/ 69 w 69"/>
                <a:gd name="T3" fmla="*/ 0 h 295"/>
                <a:gd name="T4" fmla="*/ 53 w 69"/>
                <a:gd name="T5" fmla="*/ 295 h 295"/>
              </a:gdLst>
              <a:ahLst/>
              <a:cxnLst>
                <a:cxn ang="0">
                  <a:pos x="T0" y="T1"/>
                </a:cxn>
                <a:cxn ang="0">
                  <a:pos x="T2" y="T3"/>
                </a:cxn>
                <a:cxn ang="0">
                  <a:pos x="T4" y="T5"/>
                </a:cxn>
              </a:cxnLst>
              <a:rect l="0" t="0" r="r" b="b"/>
              <a:pathLst>
                <a:path w="69" h="295">
                  <a:moveTo>
                    <a:pt x="53" y="295"/>
                  </a:moveTo>
                  <a:cubicBezTo>
                    <a:pt x="53" y="295"/>
                    <a:pt x="12" y="195"/>
                    <a:pt x="69" y="0"/>
                  </a:cubicBezTo>
                  <a:cubicBezTo>
                    <a:pt x="52" y="26"/>
                    <a:pt x="0" y="217"/>
                    <a:pt x="53" y="295"/>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4" name="Freeform 31"/>
            <p:cNvSpPr>
              <a:spLocks/>
            </p:cNvSpPr>
            <p:nvPr/>
          </p:nvSpPr>
          <p:spPr bwMode="auto">
            <a:xfrm rot="20399546">
              <a:off x="11275423" y="1608421"/>
              <a:ext cx="279433" cy="298887"/>
            </a:xfrm>
            <a:custGeom>
              <a:avLst/>
              <a:gdLst>
                <a:gd name="T0" fmla="*/ 134 w 134"/>
                <a:gd name="T1" fmla="*/ 143 h 143"/>
                <a:gd name="T2" fmla="*/ 0 w 134"/>
                <a:gd name="T3" fmla="*/ 0 h 143"/>
                <a:gd name="T4" fmla="*/ 134 w 134"/>
                <a:gd name="T5" fmla="*/ 143 h 143"/>
              </a:gdLst>
              <a:ahLst/>
              <a:cxnLst>
                <a:cxn ang="0">
                  <a:pos x="T0" y="T1"/>
                </a:cxn>
                <a:cxn ang="0">
                  <a:pos x="T2" y="T3"/>
                </a:cxn>
                <a:cxn ang="0">
                  <a:pos x="T4" y="T5"/>
                </a:cxn>
              </a:cxnLst>
              <a:rect l="0" t="0" r="r" b="b"/>
              <a:pathLst>
                <a:path w="134" h="143">
                  <a:moveTo>
                    <a:pt x="134" y="143"/>
                  </a:moveTo>
                  <a:cubicBezTo>
                    <a:pt x="134" y="143"/>
                    <a:pt x="68" y="117"/>
                    <a:pt x="0" y="0"/>
                  </a:cubicBezTo>
                  <a:cubicBezTo>
                    <a:pt x="5" y="20"/>
                    <a:pt x="72" y="133"/>
                    <a:pt x="134" y="143"/>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5" name="Freeform 32"/>
            <p:cNvSpPr>
              <a:spLocks/>
            </p:cNvSpPr>
            <p:nvPr/>
          </p:nvSpPr>
          <p:spPr bwMode="auto">
            <a:xfrm rot="20399546">
              <a:off x="11408949" y="1946124"/>
              <a:ext cx="244062" cy="84007"/>
            </a:xfrm>
            <a:custGeom>
              <a:avLst/>
              <a:gdLst>
                <a:gd name="T0" fmla="*/ 117 w 117"/>
                <a:gd name="T1" fmla="*/ 22 h 40"/>
                <a:gd name="T2" fmla="*/ 0 w 117"/>
                <a:gd name="T3" fmla="*/ 0 h 40"/>
                <a:gd name="T4" fmla="*/ 117 w 117"/>
                <a:gd name="T5" fmla="*/ 22 h 40"/>
              </a:gdLst>
              <a:ahLst/>
              <a:cxnLst>
                <a:cxn ang="0">
                  <a:pos x="T0" y="T1"/>
                </a:cxn>
                <a:cxn ang="0">
                  <a:pos x="T2" y="T3"/>
                </a:cxn>
                <a:cxn ang="0">
                  <a:pos x="T4" y="T5"/>
                </a:cxn>
              </a:cxnLst>
              <a:rect l="0" t="0" r="r" b="b"/>
              <a:pathLst>
                <a:path w="117" h="40">
                  <a:moveTo>
                    <a:pt x="117" y="22"/>
                  </a:moveTo>
                  <a:cubicBezTo>
                    <a:pt x="117" y="22"/>
                    <a:pt x="75" y="34"/>
                    <a:pt x="0" y="0"/>
                  </a:cubicBezTo>
                  <a:cubicBezTo>
                    <a:pt x="9" y="8"/>
                    <a:pt x="82" y="40"/>
                    <a:pt x="117" y="22"/>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6" name="Freeform 33"/>
            <p:cNvSpPr>
              <a:spLocks/>
            </p:cNvSpPr>
            <p:nvPr/>
          </p:nvSpPr>
          <p:spPr bwMode="auto">
            <a:xfrm rot="20399546">
              <a:off x="11624124" y="1563797"/>
              <a:ext cx="342217" cy="229913"/>
            </a:xfrm>
            <a:custGeom>
              <a:avLst/>
              <a:gdLst>
                <a:gd name="T0" fmla="*/ 0 w 164"/>
                <a:gd name="T1" fmla="*/ 105 h 110"/>
                <a:gd name="T2" fmla="*/ 164 w 164"/>
                <a:gd name="T3" fmla="*/ 0 h 110"/>
                <a:gd name="T4" fmla="*/ 0 w 164"/>
                <a:gd name="T5" fmla="*/ 105 h 110"/>
              </a:gdLst>
              <a:ahLst/>
              <a:cxnLst>
                <a:cxn ang="0">
                  <a:pos x="T0" y="T1"/>
                </a:cxn>
                <a:cxn ang="0">
                  <a:pos x="T2" y="T3"/>
                </a:cxn>
                <a:cxn ang="0">
                  <a:pos x="T4" y="T5"/>
                </a:cxn>
              </a:cxnLst>
              <a:rect l="0" t="0" r="r" b="b"/>
              <a:pathLst>
                <a:path w="164" h="110">
                  <a:moveTo>
                    <a:pt x="0" y="105"/>
                  </a:moveTo>
                  <a:cubicBezTo>
                    <a:pt x="0" y="105"/>
                    <a:pt x="70" y="96"/>
                    <a:pt x="164" y="0"/>
                  </a:cubicBezTo>
                  <a:cubicBezTo>
                    <a:pt x="155" y="18"/>
                    <a:pt x="62" y="110"/>
                    <a:pt x="0" y="105"/>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7" name="Freeform 34"/>
            <p:cNvSpPr>
              <a:spLocks/>
            </p:cNvSpPr>
            <p:nvPr/>
          </p:nvSpPr>
          <p:spPr bwMode="auto">
            <a:xfrm rot="20399546">
              <a:off x="11677994" y="1824726"/>
              <a:ext cx="329837" cy="104345"/>
            </a:xfrm>
            <a:custGeom>
              <a:avLst/>
              <a:gdLst>
                <a:gd name="T0" fmla="*/ 0 w 158"/>
                <a:gd name="T1" fmla="*/ 26 h 50"/>
                <a:gd name="T2" fmla="*/ 158 w 158"/>
                <a:gd name="T3" fmla="*/ 0 h 50"/>
                <a:gd name="T4" fmla="*/ 0 w 158"/>
                <a:gd name="T5" fmla="*/ 26 h 50"/>
              </a:gdLst>
              <a:ahLst/>
              <a:cxnLst>
                <a:cxn ang="0">
                  <a:pos x="T0" y="T1"/>
                </a:cxn>
                <a:cxn ang="0">
                  <a:pos x="T2" y="T3"/>
                </a:cxn>
                <a:cxn ang="0">
                  <a:pos x="T4" y="T5"/>
                </a:cxn>
              </a:cxnLst>
              <a:rect l="0" t="0" r="r" b="b"/>
              <a:pathLst>
                <a:path w="158" h="50">
                  <a:moveTo>
                    <a:pt x="0" y="26"/>
                  </a:moveTo>
                  <a:cubicBezTo>
                    <a:pt x="0" y="26"/>
                    <a:pt x="55" y="43"/>
                    <a:pt x="158" y="0"/>
                  </a:cubicBezTo>
                  <a:cubicBezTo>
                    <a:pt x="144" y="11"/>
                    <a:pt x="45" y="50"/>
                    <a:pt x="0" y="26"/>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8" name="Freeform 35"/>
            <p:cNvSpPr>
              <a:spLocks/>
            </p:cNvSpPr>
            <p:nvPr/>
          </p:nvSpPr>
          <p:spPr bwMode="auto">
            <a:xfrm rot="20399546">
              <a:off x="11582576" y="2030249"/>
              <a:ext cx="165361" cy="211344"/>
            </a:xfrm>
            <a:custGeom>
              <a:avLst/>
              <a:gdLst>
                <a:gd name="T0" fmla="*/ 59 w 79"/>
                <a:gd name="T1" fmla="*/ 6 h 101"/>
                <a:gd name="T2" fmla="*/ 11 w 79"/>
                <a:gd name="T3" fmla="*/ 101 h 101"/>
                <a:gd name="T4" fmla="*/ 0 w 79"/>
                <a:gd name="T5" fmla="*/ 92 h 101"/>
                <a:gd name="T6" fmla="*/ 49 w 79"/>
                <a:gd name="T7" fmla="*/ 58 h 101"/>
                <a:gd name="T8" fmla="*/ 52 w 79"/>
                <a:gd name="T9" fmla="*/ 0 h 101"/>
                <a:gd name="T10" fmla="*/ 59 w 79"/>
                <a:gd name="T11" fmla="*/ 6 h 101"/>
                <a:gd name="T12" fmla="*/ 59 w 79"/>
                <a:gd name="T13" fmla="*/ 6 h 101"/>
              </a:gdLst>
              <a:ahLst/>
              <a:cxnLst>
                <a:cxn ang="0">
                  <a:pos x="T0" y="T1"/>
                </a:cxn>
                <a:cxn ang="0">
                  <a:pos x="T2" y="T3"/>
                </a:cxn>
                <a:cxn ang="0">
                  <a:pos x="T4" y="T5"/>
                </a:cxn>
                <a:cxn ang="0">
                  <a:pos x="T6" y="T7"/>
                </a:cxn>
                <a:cxn ang="0">
                  <a:pos x="T8" y="T9"/>
                </a:cxn>
                <a:cxn ang="0">
                  <a:pos x="T10" y="T11"/>
                </a:cxn>
                <a:cxn ang="0">
                  <a:pos x="T12" y="T13"/>
                </a:cxn>
              </a:cxnLst>
              <a:rect l="0" t="0" r="r" b="b"/>
              <a:pathLst>
                <a:path w="79" h="101">
                  <a:moveTo>
                    <a:pt x="59" y="6"/>
                  </a:moveTo>
                  <a:cubicBezTo>
                    <a:pt x="59" y="6"/>
                    <a:pt x="79" y="71"/>
                    <a:pt x="11" y="101"/>
                  </a:cubicBezTo>
                  <a:cubicBezTo>
                    <a:pt x="8" y="101"/>
                    <a:pt x="0" y="92"/>
                    <a:pt x="0" y="92"/>
                  </a:cubicBezTo>
                  <a:cubicBezTo>
                    <a:pt x="0" y="92"/>
                    <a:pt x="34" y="82"/>
                    <a:pt x="49" y="58"/>
                  </a:cubicBezTo>
                  <a:cubicBezTo>
                    <a:pt x="63" y="33"/>
                    <a:pt x="52" y="0"/>
                    <a:pt x="52" y="0"/>
                  </a:cubicBezTo>
                  <a:cubicBezTo>
                    <a:pt x="59" y="6"/>
                    <a:pt x="59" y="6"/>
                    <a:pt x="59" y="6"/>
                  </a:cubicBezTo>
                  <a:cubicBezTo>
                    <a:pt x="59" y="6"/>
                    <a:pt x="59" y="6"/>
                    <a:pt x="59" y="6"/>
                  </a:cubicBezTo>
                  <a:close/>
                </a:path>
              </a:pathLst>
            </a:custGeom>
            <a:solidFill>
              <a:srgbClr val="CB7B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sp>
        <p:nvSpPr>
          <p:cNvPr id="49" name="Freeform 500"/>
          <p:cNvSpPr>
            <a:spLocks/>
          </p:cNvSpPr>
          <p:nvPr/>
        </p:nvSpPr>
        <p:spPr bwMode="auto">
          <a:xfrm>
            <a:off x="3284322" y="4664178"/>
            <a:ext cx="8902911" cy="2193823"/>
          </a:xfrm>
          <a:custGeom>
            <a:avLst/>
            <a:gdLst/>
            <a:ahLst/>
            <a:cxnLst/>
            <a:rect l="l" t="t" r="r" b="b"/>
            <a:pathLst>
              <a:path w="8267700" h="2293105">
                <a:moveTo>
                  <a:pt x="4743185" y="368"/>
                </a:moveTo>
                <a:cubicBezTo>
                  <a:pt x="6928973" y="16536"/>
                  <a:pt x="8267663" y="560431"/>
                  <a:pt x="8267700" y="560446"/>
                </a:cubicBezTo>
                <a:cubicBezTo>
                  <a:pt x="8267700" y="560446"/>
                  <a:pt x="8267700" y="560446"/>
                  <a:pt x="8267700" y="2293105"/>
                </a:cubicBezTo>
                <a:lnTo>
                  <a:pt x="1166883" y="2293105"/>
                </a:lnTo>
                <a:cubicBezTo>
                  <a:pt x="996616" y="2071254"/>
                  <a:pt x="661109" y="1634102"/>
                  <a:pt x="0" y="772704"/>
                </a:cubicBezTo>
                <a:cubicBezTo>
                  <a:pt x="1815239" y="170954"/>
                  <a:pt x="3431694" y="-9332"/>
                  <a:pt x="4743185" y="368"/>
                </a:cubicBezTo>
                <a:close/>
              </a:path>
            </a:pathLst>
          </a:custGeom>
          <a:solidFill>
            <a:srgbClr val="AFAF51"/>
          </a:solidFill>
          <a:ln>
            <a:noFill/>
          </a:ln>
        </p:spPr>
        <p:txBody>
          <a:bodyPr vert="horz" wrap="square" lIns="91440" tIns="45720" rIns="91440" bIns="45720" numCol="1" anchor="t" anchorCtr="0" compatLnSpc="1">
            <a:prstTxWarp prst="textNoShape">
              <a:avLst/>
            </a:prstTxWarp>
          </a:bodyPr>
          <a:lstStyle/>
          <a:p>
            <a:endParaRPr/>
          </a:p>
        </p:txBody>
      </p:sp>
      <p:grpSp>
        <p:nvGrpSpPr>
          <p:cNvPr id="50" name="Group 49"/>
          <p:cNvGrpSpPr/>
          <p:nvPr/>
        </p:nvGrpSpPr>
        <p:grpSpPr>
          <a:xfrm>
            <a:off x="11434163" y="6542"/>
            <a:ext cx="679129" cy="712528"/>
            <a:chOff x="11231706" y="127529"/>
            <a:chExt cx="679129" cy="712528"/>
          </a:xfrm>
        </p:grpSpPr>
        <p:sp>
          <p:nvSpPr>
            <p:cNvPr id="51" name="Freeform 36"/>
            <p:cNvSpPr>
              <a:spLocks/>
            </p:cNvSpPr>
            <p:nvPr/>
          </p:nvSpPr>
          <p:spPr bwMode="auto">
            <a:xfrm rot="20399546">
              <a:off x="11674805" y="635788"/>
              <a:ext cx="133527" cy="204269"/>
            </a:xfrm>
            <a:custGeom>
              <a:avLst/>
              <a:gdLst>
                <a:gd name="T0" fmla="*/ 33 w 64"/>
                <a:gd name="T1" fmla="*/ 4 h 98"/>
                <a:gd name="T2" fmla="*/ 12 w 64"/>
                <a:gd name="T3" fmla="*/ 97 h 98"/>
                <a:gd name="T4" fmla="*/ 0 w 64"/>
                <a:gd name="T5" fmla="*/ 92 h 98"/>
                <a:gd name="T6" fmla="*/ 35 w 64"/>
                <a:gd name="T7" fmla="*/ 51 h 98"/>
                <a:gd name="T8" fmla="*/ 24 w 64"/>
                <a:gd name="T9" fmla="*/ 0 h 98"/>
                <a:gd name="T10" fmla="*/ 33 w 64"/>
                <a:gd name="T11" fmla="*/ 4 h 98"/>
                <a:gd name="T12" fmla="*/ 33 w 64"/>
                <a:gd name="T13" fmla="*/ 4 h 98"/>
              </a:gdLst>
              <a:ahLst/>
              <a:cxnLst>
                <a:cxn ang="0">
                  <a:pos x="T0" y="T1"/>
                </a:cxn>
                <a:cxn ang="0">
                  <a:pos x="T2" y="T3"/>
                </a:cxn>
                <a:cxn ang="0">
                  <a:pos x="T4" y="T5"/>
                </a:cxn>
                <a:cxn ang="0">
                  <a:pos x="T6" y="T7"/>
                </a:cxn>
                <a:cxn ang="0">
                  <a:pos x="T8" y="T9"/>
                </a:cxn>
                <a:cxn ang="0">
                  <a:pos x="T10" y="T11"/>
                </a:cxn>
                <a:cxn ang="0">
                  <a:pos x="T12" y="T13"/>
                </a:cxn>
              </a:cxnLst>
              <a:rect l="0" t="0" r="r" b="b"/>
              <a:pathLst>
                <a:path w="64" h="98">
                  <a:moveTo>
                    <a:pt x="33" y="4"/>
                  </a:moveTo>
                  <a:cubicBezTo>
                    <a:pt x="33" y="4"/>
                    <a:pt x="64" y="56"/>
                    <a:pt x="12" y="97"/>
                  </a:cubicBezTo>
                  <a:cubicBezTo>
                    <a:pt x="9" y="98"/>
                    <a:pt x="0" y="92"/>
                    <a:pt x="0" y="92"/>
                  </a:cubicBezTo>
                  <a:cubicBezTo>
                    <a:pt x="0" y="92"/>
                    <a:pt x="28" y="76"/>
                    <a:pt x="35" y="51"/>
                  </a:cubicBezTo>
                  <a:cubicBezTo>
                    <a:pt x="42" y="28"/>
                    <a:pt x="24" y="0"/>
                    <a:pt x="24" y="0"/>
                  </a:cubicBezTo>
                  <a:cubicBezTo>
                    <a:pt x="33" y="4"/>
                    <a:pt x="33" y="4"/>
                    <a:pt x="33" y="4"/>
                  </a:cubicBezTo>
                  <a:cubicBezTo>
                    <a:pt x="33" y="4"/>
                    <a:pt x="33" y="4"/>
                    <a:pt x="33" y="4"/>
                  </a:cubicBezTo>
                  <a:close/>
                </a:path>
              </a:pathLst>
            </a:custGeom>
            <a:solidFill>
              <a:srgbClr val="CB7B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2" name="Freeform 37"/>
            <p:cNvSpPr>
              <a:spLocks/>
            </p:cNvSpPr>
            <p:nvPr/>
          </p:nvSpPr>
          <p:spPr bwMode="auto">
            <a:xfrm rot="20399546">
              <a:off x="11231706" y="127529"/>
              <a:ext cx="679129" cy="644642"/>
            </a:xfrm>
            <a:custGeom>
              <a:avLst/>
              <a:gdLst>
                <a:gd name="T0" fmla="*/ 162 w 325"/>
                <a:gd name="T1" fmla="*/ 301 h 309"/>
                <a:gd name="T2" fmla="*/ 291 w 325"/>
                <a:gd name="T3" fmla="*/ 223 h 309"/>
                <a:gd name="T4" fmla="*/ 304 w 325"/>
                <a:gd name="T5" fmla="*/ 152 h 309"/>
                <a:gd name="T6" fmla="*/ 249 w 325"/>
                <a:gd name="T7" fmla="*/ 207 h 309"/>
                <a:gd name="T8" fmla="*/ 268 w 325"/>
                <a:gd name="T9" fmla="*/ 58 h 309"/>
                <a:gd name="T10" fmla="*/ 243 w 325"/>
                <a:gd name="T11" fmla="*/ 27 h 309"/>
                <a:gd name="T12" fmla="*/ 197 w 325"/>
                <a:gd name="T13" fmla="*/ 120 h 309"/>
                <a:gd name="T14" fmla="*/ 108 w 325"/>
                <a:gd name="T15" fmla="*/ 30 h 309"/>
                <a:gd name="T16" fmla="*/ 42 w 325"/>
                <a:gd name="T17" fmla="*/ 0 h 309"/>
                <a:gd name="T18" fmla="*/ 116 w 325"/>
                <a:gd name="T19" fmla="*/ 173 h 309"/>
                <a:gd name="T20" fmla="*/ 0 w 325"/>
                <a:gd name="T21" fmla="*/ 162 h 309"/>
                <a:gd name="T22" fmla="*/ 87 w 325"/>
                <a:gd name="T23" fmla="*/ 257 h 309"/>
                <a:gd name="T24" fmla="*/ 46 w 325"/>
                <a:gd name="T25" fmla="*/ 261 h 309"/>
                <a:gd name="T26" fmla="*/ 94 w 325"/>
                <a:gd name="T27" fmla="*/ 300 h 309"/>
                <a:gd name="T28" fmla="*/ 157 w 325"/>
                <a:gd name="T29" fmla="*/ 303 h 309"/>
                <a:gd name="T30" fmla="*/ 162 w 325"/>
                <a:gd name="T31" fmla="*/ 301 h 309"/>
                <a:gd name="T32" fmla="*/ 162 w 325"/>
                <a:gd name="T33" fmla="*/ 301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5" h="309">
                  <a:moveTo>
                    <a:pt x="162" y="301"/>
                  </a:moveTo>
                  <a:cubicBezTo>
                    <a:pt x="162" y="301"/>
                    <a:pt x="258" y="275"/>
                    <a:pt x="291" y="223"/>
                  </a:cubicBezTo>
                  <a:cubicBezTo>
                    <a:pt x="325" y="171"/>
                    <a:pt x="304" y="152"/>
                    <a:pt x="304" y="152"/>
                  </a:cubicBezTo>
                  <a:cubicBezTo>
                    <a:pt x="249" y="207"/>
                    <a:pt x="249" y="207"/>
                    <a:pt x="249" y="207"/>
                  </a:cubicBezTo>
                  <a:cubicBezTo>
                    <a:pt x="249" y="207"/>
                    <a:pt x="297" y="110"/>
                    <a:pt x="268" y="58"/>
                  </a:cubicBezTo>
                  <a:cubicBezTo>
                    <a:pt x="252" y="30"/>
                    <a:pt x="243" y="27"/>
                    <a:pt x="243" y="27"/>
                  </a:cubicBezTo>
                  <a:cubicBezTo>
                    <a:pt x="243" y="27"/>
                    <a:pt x="216" y="93"/>
                    <a:pt x="197" y="120"/>
                  </a:cubicBezTo>
                  <a:cubicBezTo>
                    <a:pt x="192" y="106"/>
                    <a:pt x="148" y="51"/>
                    <a:pt x="108" y="30"/>
                  </a:cubicBezTo>
                  <a:cubicBezTo>
                    <a:pt x="66" y="8"/>
                    <a:pt x="42" y="0"/>
                    <a:pt x="42" y="0"/>
                  </a:cubicBezTo>
                  <a:cubicBezTo>
                    <a:pt x="116" y="173"/>
                    <a:pt x="116" y="173"/>
                    <a:pt x="116" y="173"/>
                  </a:cubicBezTo>
                  <a:cubicBezTo>
                    <a:pt x="0" y="162"/>
                    <a:pt x="0" y="162"/>
                    <a:pt x="0" y="162"/>
                  </a:cubicBezTo>
                  <a:cubicBezTo>
                    <a:pt x="0" y="162"/>
                    <a:pt x="5" y="237"/>
                    <a:pt x="87" y="257"/>
                  </a:cubicBezTo>
                  <a:cubicBezTo>
                    <a:pt x="71" y="262"/>
                    <a:pt x="46" y="261"/>
                    <a:pt x="46" y="261"/>
                  </a:cubicBezTo>
                  <a:cubicBezTo>
                    <a:pt x="46" y="261"/>
                    <a:pt x="64" y="290"/>
                    <a:pt x="94" y="300"/>
                  </a:cubicBezTo>
                  <a:cubicBezTo>
                    <a:pt x="122" y="309"/>
                    <a:pt x="157" y="303"/>
                    <a:pt x="157" y="303"/>
                  </a:cubicBezTo>
                  <a:cubicBezTo>
                    <a:pt x="162" y="301"/>
                    <a:pt x="162" y="301"/>
                    <a:pt x="162" y="301"/>
                  </a:cubicBezTo>
                  <a:cubicBezTo>
                    <a:pt x="162" y="301"/>
                    <a:pt x="162" y="301"/>
                    <a:pt x="162" y="301"/>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3" name="Freeform 38"/>
            <p:cNvSpPr>
              <a:spLocks/>
            </p:cNvSpPr>
            <p:nvPr/>
          </p:nvSpPr>
          <p:spPr bwMode="auto">
            <a:xfrm rot="20399546">
              <a:off x="11276592" y="184419"/>
              <a:ext cx="573899" cy="599543"/>
            </a:xfrm>
            <a:custGeom>
              <a:avLst/>
              <a:gdLst>
                <a:gd name="T0" fmla="*/ 172 w 275"/>
                <a:gd name="T1" fmla="*/ 254 h 287"/>
                <a:gd name="T2" fmla="*/ 55 w 275"/>
                <a:gd name="T3" fmla="*/ 249 h 287"/>
                <a:gd name="T4" fmla="*/ 108 w 275"/>
                <a:gd name="T5" fmla="*/ 232 h 287"/>
                <a:gd name="T6" fmla="*/ 0 w 275"/>
                <a:gd name="T7" fmla="*/ 156 h 287"/>
                <a:gd name="T8" fmla="*/ 117 w 275"/>
                <a:gd name="T9" fmla="*/ 164 h 287"/>
                <a:gd name="T10" fmla="*/ 49 w 275"/>
                <a:gd name="T11" fmla="*/ 0 h 287"/>
                <a:gd name="T12" fmla="*/ 178 w 275"/>
                <a:gd name="T13" fmla="*/ 125 h 287"/>
                <a:gd name="T14" fmla="*/ 232 w 275"/>
                <a:gd name="T15" fmla="*/ 25 h 287"/>
                <a:gd name="T16" fmla="*/ 218 w 275"/>
                <a:gd name="T17" fmla="*/ 197 h 287"/>
                <a:gd name="T18" fmla="*/ 275 w 275"/>
                <a:gd name="T19" fmla="*/ 160 h 287"/>
                <a:gd name="T20" fmla="*/ 176 w 275"/>
                <a:gd name="T21" fmla="*/ 254 h 287"/>
                <a:gd name="T22" fmla="*/ 172 w 275"/>
                <a:gd name="T23" fmla="*/ 254 h 287"/>
                <a:gd name="T24" fmla="*/ 172 w 275"/>
                <a:gd name="T25" fmla="*/ 254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5" h="287">
                  <a:moveTo>
                    <a:pt x="172" y="254"/>
                  </a:moveTo>
                  <a:cubicBezTo>
                    <a:pt x="172" y="254"/>
                    <a:pt x="77" y="287"/>
                    <a:pt x="55" y="249"/>
                  </a:cubicBezTo>
                  <a:cubicBezTo>
                    <a:pt x="84" y="254"/>
                    <a:pt x="108" y="232"/>
                    <a:pt x="108" y="232"/>
                  </a:cubicBezTo>
                  <a:cubicBezTo>
                    <a:pt x="108" y="232"/>
                    <a:pt x="17" y="204"/>
                    <a:pt x="0" y="156"/>
                  </a:cubicBezTo>
                  <a:cubicBezTo>
                    <a:pt x="39" y="163"/>
                    <a:pt x="117" y="164"/>
                    <a:pt x="117" y="164"/>
                  </a:cubicBezTo>
                  <a:cubicBezTo>
                    <a:pt x="117" y="164"/>
                    <a:pt x="81" y="58"/>
                    <a:pt x="49" y="0"/>
                  </a:cubicBezTo>
                  <a:cubicBezTo>
                    <a:pt x="99" y="17"/>
                    <a:pt x="156" y="81"/>
                    <a:pt x="178" y="125"/>
                  </a:cubicBezTo>
                  <a:cubicBezTo>
                    <a:pt x="200" y="111"/>
                    <a:pt x="227" y="52"/>
                    <a:pt x="232" y="25"/>
                  </a:cubicBezTo>
                  <a:cubicBezTo>
                    <a:pt x="273" y="93"/>
                    <a:pt x="224" y="189"/>
                    <a:pt x="218" y="197"/>
                  </a:cubicBezTo>
                  <a:cubicBezTo>
                    <a:pt x="242" y="195"/>
                    <a:pt x="259" y="178"/>
                    <a:pt x="275" y="160"/>
                  </a:cubicBezTo>
                  <a:cubicBezTo>
                    <a:pt x="273" y="200"/>
                    <a:pt x="219" y="237"/>
                    <a:pt x="176" y="254"/>
                  </a:cubicBezTo>
                  <a:cubicBezTo>
                    <a:pt x="172" y="254"/>
                    <a:pt x="172" y="254"/>
                    <a:pt x="172" y="254"/>
                  </a:cubicBezTo>
                  <a:cubicBezTo>
                    <a:pt x="172" y="254"/>
                    <a:pt x="172" y="254"/>
                    <a:pt x="172" y="254"/>
                  </a:cubicBezTo>
                  <a:close/>
                </a:path>
              </a:pathLst>
            </a:custGeom>
            <a:solidFill>
              <a:srgbClr val="FBBD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4" name="Freeform 39"/>
            <p:cNvSpPr>
              <a:spLocks/>
            </p:cNvSpPr>
            <p:nvPr/>
          </p:nvSpPr>
          <p:spPr bwMode="auto">
            <a:xfrm rot="20399546">
              <a:off x="11486218" y="306755"/>
              <a:ext cx="188352" cy="380241"/>
            </a:xfrm>
            <a:custGeom>
              <a:avLst/>
              <a:gdLst>
                <a:gd name="T0" fmla="*/ 75 w 90"/>
                <a:gd name="T1" fmla="*/ 182 h 182"/>
                <a:gd name="T2" fmla="*/ 0 w 90"/>
                <a:gd name="T3" fmla="*/ 0 h 182"/>
                <a:gd name="T4" fmla="*/ 75 w 90"/>
                <a:gd name="T5" fmla="*/ 182 h 182"/>
              </a:gdLst>
              <a:ahLst/>
              <a:cxnLst>
                <a:cxn ang="0">
                  <a:pos x="T0" y="T1"/>
                </a:cxn>
                <a:cxn ang="0">
                  <a:pos x="T2" y="T3"/>
                </a:cxn>
                <a:cxn ang="0">
                  <a:pos x="T4" y="T5"/>
                </a:cxn>
              </a:cxnLst>
              <a:rect l="0" t="0" r="r" b="b"/>
              <a:pathLst>
                <a:path w="90" h="182">
                  <a:moveTo>
                    <a:pt x="75" y="182"/>
                  </a:moveTo>
                  <a:cubicBezTo>
                    <a:pt x="75" y="182"/>
                    <a:pt x="79" y="111"/>
                    <a:pt x="0" y="0"/>
                  </a:cubicBezTo>
                  <a:cubicBezTo>
                    <a:pt x="16" y="12"/>
                    <a:pt x="90" y="121"/>
                    <a:pt x="75" y="182"/>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5" name="Freeform 40"/>
            <p:cNvSpPr>
              <a:spLocks/>
            </p:cNvSpPr>
            <p:nvPr/>
          </p:nvSpPr>
          <p:spPr bwMode="auto">
            <a:xfrm rot="20399546">
              <a:off x="11632851" y="298738"/>
              <a:ext cx="112304" cy="248483"/>
            </a:xfrm>
            <a:custGeom>
              <a:avLst/>
              <a:gdLst>
                <a:gd name="T0" fmla="*/ 0 w 54"/>
                <a:gd name="T1" fmla="*/ 119 h 119"/>
                <a:gd name="T2" fmla="*/ 52 w 54"/>
                <a:gd name="T3" fmla="*/ 0 h 119"/>
                <a:gd name="T4" fmla="*/ 0 w 54"/>
                <a:gd name="T5" fmla="*/ 119 h 119"/>
              </a:gdLst>
              <a:ahLst/>
              <a:cxnLst>
                <a:cxn ang="0">
                  <a:pos x="T0" y="T1"/>
                </a:cxn>
                <a:cxn ang="0">
                  <a:pos x="T2" y="T3"/>
                </a:cxn>
                <a:cxn ang="0">
                  <a:pos x="T4" y="T5"/>
                </a:cxn>
              </a:cxnLst>
              <a:rect l="0" t="0" r="r" b="b"/>
              <a:pathLst>
                <a:path w="54" h="119">
                  <a:moveTo>
                    <a:pt x="0" y="119"/>
                  </a:moveTo>
                  <a:cubicBezTo>
                    <a:pt x="0" y="119"/>
                    <a:pt x="36" y="88"/>
                    <a:pt x="52" y="0"/>
                  </a:cubicBezTo>
                  <a:cubicBezTo>
                    <a:pt x="54" y="14"/>
                    <a:pt x="36" y="99"/>
                    <a:pt x="0" y="119"/>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6" name="Freeform 41"/>
            <p:cNvSpPr>
              <a:spLocks/>
            </p:cNvSpPr>
            <p:nvPr/>
          </p:nvSpPr>
          <p:spPr bwMode="auto">
            <a:xfrm rot="20399546">
              <a:off x="11710444" y="508051"/>
              <a:ext cx="144138" cy="90197"/>
            </a:xfrm>
            <a:custGeom>
              <a:avLst/>
              <a:gdLst>
                <a:gd name="T0" fmla="*/ 0 w 69"/>
                <a:gd name="T1" fmla="*/ 40 h 43"/>
                <a:gd name="T2" fmla="*/ 69 w 69"/>
                <a:gd name="T3" fmla="*/ 0 h 43"/>
                <a:gd name="T4" fmla="*/ 0 w 69"/>
                <a:gd name="T5" fmla="*/ 40 h 43"/>
              </a:gdLst>
              <a:ahLst/>
              <a:cxnLst>
                <a:cxn ang="0">
                  <a:pos x="T0" y="T1"/>
                </a:cxn>
                <a:cxn ang="0">
                  <a:pos x="T2" y="T3"/>
                </a:cxn>
                <a:cxn ang="0">
                  <a:pos x="T4" y="T5"/>
                </a:cxn>
              </a:cxnLst>
              <a:rect l="0" t="0" r="r" b="b"/>
              <a:pathLst>
                <a:path w="69" h="43">
                  <a:moveTo>
                    <a:pt x="0" y="40"/>
                  </a:moveTo>
                  <a:cubicBezTo>
                    <a:pt x="0" y="40"/>
                    <a:pt x="29" y="38"/>
                    <a:pt x="69" y="0"/>
                  </a:cubicBezTo>
                  <a:cubicBezTo>
                    <a:pt x="65" y="7"/>
                    <a:pt x="25" y="43"/>
                    <a:pt x="0" y="40"/>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7" name="Freeform 42"/>
            <p:cNvSpPr>
              <a:spLocks/>
            </p:cNvSpPr>
            <p:nvPr/>
          </p:nvSpPr>
          <p:spPr bwMode="auto">
            <a:xfrm rot="20399546">
              <a:off x="11538078" y="665049"/>
              <a:ext cx="157402" cy="52173"/>
            </a:xfrm>
            <a:custGeom>
              <a:avLst/>
              <a:gdLst>
                <a:gd name="T0" fmla="*/ 75 w 75"/>
                <a:gd name="T1" fmla="*/ 0 h 25"/>
                <a:gd name="T2" fmla="*/ 0 w 75"/>
                <a:gd name="T3" fmla="*/ 23 h 25"/>
                <a:gd name="T4" fmla="*/ 75 w 75"/>
                <a:gd name="T5" fmla="*/ 0 h 25"/>
              </a:gdLst>
              <a:ahLst/>
              <a:cxnLst>
                <a:cxn ang="0">
                  <a:pos x="T0" y="T1"/>
                </a:cxn>
                <a:cxn ang="0">
                  <a:pos x="T2" y="T3"/>
                </a:cxn>
                <a:cxn ang="0">
                  <a:pos x="T4" y="T5"/>
                </a:cxn>
              </a:cxnLst>
              <a:rect l="0" t="0" r="r" b="b"/>
              <a:pathLst>
                <a:path w="75" h="25">
                  <a:moveTo>
                    <a:pt x="75" y="0"/>
                  </a:moveTo>
                  <a:cubicBezTo>
                    <a:pt x="75" y="0"/>
                    <a:pt x="54" y="20"/>
                    <a:pt x="0" y="23"/>
                  </a:cubicBezTo>
                  <a:cubicBezTo>
                    <a:pt x="7" y="25"/>
                    <a:pt x="60" y="21"/>
                    <a:pt x="75" y="0"/>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8" name="Freeform 43"/>
            <p:cNvSpPr>
              <a:spLocks/>
            </p:cNvSpPr>
            <p:nvPr/>
          </p:nvSpPr>
          <p:spPr bwMode="auto">
            <a:xfrm rot="20399546">
              <a:off x="11385593" y="578185"/>
              <a:ext cx="265285" cy="98155"/>
            </a:xfrm>
            <a:custGeom>
              <a:avLst/>
              <a:gdLst>
                <a:gd name="T0" fmla="*/ 127 w 127"/>
                <a:gd name="T1" fmla="*/ 30 h 47"/>
                <a:gd name="T2" fmla="*/ 0 w 127"/>
                <a:gd name="T3" fmla="*/ 0 h 47"/>
                <a:gd name="T4" fmla="*/ 127 w 127"/>
                <a:gd name="T5" fmla="*/ 30 h 47"/>
              </a:gdLst>
              <a:ahLst/>
              <a:cxnLst>
                <a:cxn ang="0">
                  <a:pos x="T0" y="T1"/>
                </a:cxn>
                <a:cxn ang="0">
                  <a:pos x="T2" y="T3"/>
                </a:cxn>
                <a:cxn ang="0">
                  <a:pos x="T4" y="T5"/>
                </a:cxn>
              </a:cxnLst>
              <a:rect l="0" t="0" r="r" b="b"/>
              <a:pathLst>
                <a:path w="127" h="47">
                  <a:moveTo>
                    <a:pt x="127" y="30"/>
                  </a:moveTo>
                  <a:cubicBezTo>
                    <a:pt x="127" y="30"/>
                    <a:pt x="80" y="39"/>
                    <a:pt x="0" y="0"/>
                  </a:cubicBezTo>
                  <a:cubicBezTo>
                    <a:pt x="9" y="10"/>
                    <a:pt x="88" y="47"/>
                    <a:pt x="127" y="30"/>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sp>
        <p:nvSpPr>
          <p:cNvPr id="59" name="Freeform 413"/>
          <p:cNvSpPr>
            <a:spLocks/>
          </p:cNvSpPr>
          <p:nvPr/>
        </p:nvSpPr>
        <p:spPr bwMode="auto">
          <a:xfrm>
            <a:off x="-23365" y="3007512"/>
            <a:ext cx="12188952" cy="3850488"/>
          </a:xfrm>
          <a:custGeom>
            <a:avLst/>
            <a:gdLst>
              <a:gd name="connsiteX0" fmla="*/ 282858 w 12188952"/>
              <a:gd name="connsiteY0" fmla="*/ 953 h 3850488"/>
              <a:gd name="connsiteX1" fmla="*/ 2374306 w 12188952"/>
              <a:gd name="connsiteY1" fmla="*/ 434202 h 3850488"/>
              <a:gd name="connsiteX2" fmla="*/ 7427648 w 12188952"/>
              <a:gd name="connsiteY2" fmla="*/ 3008169 h 3850488"/>
              <a:gd name="connsiteX3" fmla="*/ 12188952 w 12188952"/>
              <a:gd name="connsiteY3" fmla="*/ 2149941 h 3850488"/>
              <a:gd name="connsiteX4" fmla="*/ 12188952 w 12188952"/>
              <a:gd name="connsiteY4" fmla="*/ 3850488 h 3850488"/>
              <a:gd name="connsiteX5" fmla="*/ 0 w 12188952"/>
              <a:gd name="connsiteY5" fmla="*/ 3850488 h 3850488"/>
              <a:gd name="connsiteX6" fmla="*/ 0 w 12188952"/>
              <a:gd name="connsiteY6" fmla="*/ 2369 h 3850488"/>
              <a:gd name="connsiteX7" fmla="*/ 282858 w 12188952"/>
              <a:gd name="connsiteY7" fmla="*/ 953 h 3850488"/>
              <a:gd name="connsiteX0" fmla="*/ 282858 w 12188952"/>
              <a:gd name="connsiteY0" fmla="*/ 953 h 3850488"/>
              <a:gd name="connsiteX1" fmla="*/ 2374306 w 12188952"/>
              <a:gd name="connsiteY1" fmla="*/ 434202 h 3850488"/>
              <a:gd name="connsiteX2" fmla="*/ 7427648 w 12188952"/>
              <a:gd name="connsiteY2" fmla="*/ 3008169 h 3850488"/>
              <a:gd name="connsiteX3" fmla="*/ 12188952 w 12188952"/>
              <a:gd name="connsiteY3" fmla="*/ 2149941 h 3850488"/>
              <a:gd name="connsiteX4" fmla="*/ 12188952 w 12188952"/>
              <a:gd name="connsiteY4" fmla="*/ 3850488 h 3850488"/>
              <a:gd name="connsiteX5" fmla="*/ 0 w 12188952"/>
              <a:gd name="connsiteY5" fmla="*/ 3850488 h 3850488"/>
              <a:gd name="connsiteX6" fmla="*/ 0 w 12188952"/>
              <a:gd name="connsiteY6" fmla="*/ 2369 h 3850488"/>
              <a:gd name="connsiteX7" fmla="*/ 282858 w 12188952"/>
              <a:gd name="connsiteY7" fmla="*/ 953 h 3850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952" h="3850488">
                <a:moveTo>
                  <a:pt x="282858" y="953"/>
                </a:moveTo>
                <a:cubicBezTo>
                  <a:pt x="949832" y="12603"/>
                  <a:pt x="1183508" y="-67001"/>
                  <a:pt x="2374306" y="434202"/>
                </a:cubicBezTo>
                <a:cubicBezTo>
                  <a:pt x="3565104" y="935405"/>
                  <a:pt x="5388766" y="2877142"/>
                  <a:pt x="7427648" y="3008169"/>
                </a:cubicBezTo>
                <a:cubicBezTo>
                  <a:pt x="9179895" y="3120776"/>
                  <a:pt x="10439965" y="2790445"/>
                  <a:pt x="12188952" y="2149941"/>
                </a:cubicBezTo>
                <a:lnTo>
                  <a:pt x="12188952" y="3850488"/>
                </a:lnTo>
                <a:lnTo>
                  <a:pt x="0" y="3850488"/>
                </a:lnTo>
                <a:lnTo>
                  <a:pt x="0" y="2369"/>
                </a:lnTo>
                <a:cubicBezTo>
                  <a:pt x="93242" y="-167"/>
                  <a:pt x="187576" y="-711"/>
                  <a:pt x="282858" y="95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0" name="Freeform 414"/>
          <p:cNvSpPr>
            <a:spLocks/>
          </p:cNvSpPr>
          <p:nvPr/>
        </p:nvSpPr>
        <p:spPr bwMode="auto">
          <a:xfrm>
            <a:off x="-23365" y="3324746"/>
            <a:ext cx="12188952" cy="3383191"/>
          </a:xfrm>
          <a:custGeom>
            <a:avLst/>
            <a:gdLst/>
            <a:ahLst/>
            <a:cxnLst/>
            <a:rect l="l" t="t" r="r" b="b"/>
            <a:pathLst>
              <a:path w="12226444" h="3383191">
                <a:moveTo>
                  <a:pt x="0" y="0"/>
                </a:moveTo>
                <a:cubicBezTo>
                  <a:pt x="4849618" y="341726"/>
                  <a:pt x="5060396" y="5340190"/>
                  <a:pt x="12226444" y="1871560"/>
                </a:cubicBezTo>
                <a:lnTo>
                  <a:pt x="12226444" y="2023822"/>
                </a:lnTo>
                <a:cubicBezTo>
                  <a:pt x="8197021" y="4374285"/>
                  <a:pt x="5724658" y="3266285"/>
                  <a:pt x="3368145" y="1776645"/>
                </a:cubicBezTo>
                <a:cubicBezTo>
                  <a:pt x="1574961" y="643106"/>
                  <a:pt x="605914" y="543871"/>
                  <a:pt x="0" y="477574"/>
                </a:cubicBezTo>
                <a:close/>
              </a:path>
            </a:pathLst>
          </a:custGeom>
          <a:solidFill>
            <a:schemeClr val="tx1">
              <a:lumMod val="75000"/>
              <a:lumOff val="25000"/>
            </a:schemeClr>
          </a:solidFill>
          <a:ln>
            <a:noFill/>
          </a:ln>
        </p:spPr>
        <p:txBody>
          <a:bodyPr vert="horz" wrap="square" lIns="91440" tIns="45720" rIns="91440" bIns="45720" numCol="1" anchor="t" anchorCtr="0" compatLnSpc="1">
            <a:prstTxWarp prst="textNoShape">
              <a:avLst/>
            </a:prstTxWarp>
          </a:bodyPr>
          <a:lstStyle/>
          <a:p>
            <a:endParaRPr/>
          </a:p>
        </p:txBody>
      </p:sp>
      <p:grpSp>
        <p:nvGrpSpPr>
          <p:cNvPr id="61" name="Group 5"/>
          <p:cNvGrpSpPr>
            <a:grpSpLocks noChangeAspect="1"/>
          </p:cNvGrpSpPr>
          <p:nvPr/>
        </p:nvGrpSpPr>
        <p:grpSpPr bwMode="auto">
          <a:xfrm>
            <a:off x="-1519" y="854145"/>
            <a:ext cx="1881474" cy="2341763"/>
            <a:chOff x="3000" y="1116"/>
            <a:chExt cx="1680" cy="2091"/>
          </a:xfrm>
        </p:grpSpPr>
        <p:sp>
          <p:nvSpPr>
            <p:cNvPr id="62" name="Freeform 6"/>
            <p:cNvSpPr>
              <a:spLocks/>
            </p:cNvSpPr>
            <p:nvPr/>
          </p:nvSpPr>
          <p:spPr bwMode="auto">
            <a:xfrm>
              <a:off x="3019" y="2576"/>
              <a:ext cx="85" cy="93"/>
            </a:xfrm>
            <a:custGeom>
              <a:avLst/>
              <a:gdLst>
                <a:gd name="T0" fmla="*/ 0 w 36"/>
                <a:gd name="T1" fmla="*/ 32 h 39"/>
                <a:gd name="T2" fmla="*/ 2 w 36"/>
                <a:gd name="T3" fmla="*/ 39 h 39"/>
                <a:gd name="T4" fmla="*/ 26 w 36"/>
                <a:gd name="T5" fmla="*/ 0 h 39"/>
                <a:gd name="T6" fmla="*/ 0 w 36"/>
                <a:gd name="T7" fmla="*/ 32 h 39"/>
              </a:gdLst>
              <a:ahLst/>
              <a:cxnLst>
                <a:cxn ang="0">
                  <a:pos x="T0" y="T1"/>
                </a:cxn>
                <a:cxn ang="0">
                  <a:pos x="T2" y="T3"/>
                </a:cxn>
                <a:cxn ang="0">
                  <a:pos x="T4" y="T5"/>
                </a:cxn>
                <a:cxn ang="0">
                  <a:pos x="T6" y="T7"/>
                </a:cxn>
              </a:cxnLst>
              <a:rect l="0" t="0" r="r" b="b"/>
              <a:pathLst>
                <a:path w="36" h="39">
                  <a:moveTo>
                    <a:pt x="0" y="32"/>
                  </a:moveTo>
                  <a:cubicBezTo>
                    <a:pt x="0" y="32"/>
                    <a:pt x="0" y="36"/>
                    <a:pt x="2" y="39"/>
                  </a:cubicBezTo>
                  <a:cubicBezTo>
                    <a:pt x="33" y="25"/>
                    <a:pt x="36" y="20"/>
                    <a:pt x="26" y="0"/>
                  </a:cubicBezTo>
                  <a:cubicBezTo>
                    <a:pt x="32" y="29"/>
                    <a:pt x="0" y="32"/>
                    <a:pt x="0" y="32"/>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3" name="Freeform 7"/>
            <p:cNvSpPr>
              <a:spLocks/>
            </p:cNvSpPr>
            <p:nvPr/>
          </p:nvSpPr>
          <p:spPr bwMode="auto">
            <a:xfrm>
              <a:off x="3057" y="2617"/>
              <a:ext cx="116" cy="73"/>
            </a:xfrm>
            <a:custGeom>
              <a:avLst/>
              <a:gdLst>
                <a:gd name="T0" fmla="*/ 37 w 49"/>
                <a:gd name="T1" fmla="*/ 17 h 31"/>
                <a:gd name="T2" fmla="*/ 13 w 49"/>
                <a:gd name="T3" fmla="*/ 23 h 31"/>
                <a:gd name="T4" fmla="*/ 5 w 49"/>
                <a:gd name="T5" fmla="*/ 13 h 31"/>
                <a:gd name="T6" fmla="*/ 0 w 49"/>
                <a:gd name="T7" fmla="*/ 20 h 31"/>
                <a:gd name="T8" fmla="*/ 14 w 49"/>
                <a:gd name="T9" fmla="*/ 31 h 31"/>
                <a:gd name="T10" fmla="*/ 43 w 49"/>
                <a:gd name="T11" fmla="*/ 20 h 31"/>
                <a:gd name="T12" fmla="*/ 49 w 49"/>
                <a:gd name="T13" fmla="*/ 0 h 31"/>
                <a:gd name="T14" fmla="*/ 37 w 49"/>
                <a:gd name="T15" fmla="*/ 17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 h="31">
                  <a:moveTo>
                    <a:pt x="37" y="17"/>
                  </a:moveTo>
                  <a:cubicBezTo>
                    <a:pt x="34" y="18"/>
                    <a:pt x="21" y="23"/>
                    <a:pt x="13" y="23"/>
                  </a:cubicBezTo>
                  <a:cubicBezTo>
                    <a:pt x="6" y="22"/>
                    <a:pt x="5" y="13"/>
                    <a:pt x="5" y="13"/>
                  </a:cubicBezTo>
                  <a:cubicBezTo>
                    <a:pt x="0" y="20"/>
                    <a:pt x="0" y="20"/>
                    <a:pt x="0" y="20"/>
                  </a:cubicBezTo>
                  <a:cubicBezTo>
                    <a:pt x="0" y="20"/>
                    <a:pt x="5" y="31"/>
                    <a:pt x="14" y="31"/>
                  </a:cubicBezTo>
                  <a:cubicBezTo>
                    <a:pt x="24" y="31"/>
                    <a:pt x="37" y="27"/>
                    <a:pt x="43" y="20"/>
                  </a:cubicBezTo>
                  <a:cubicBezTo>
                    <a:pt x="49" y="14"/>
                    <a:pt x="49" y="0"/>
                    <a:pt x="49" y="0"/>
                  </a:cubicBezTo>
                  <a:cubicBezTo>
                    <a:pt x="49" y="0"/>
                    <a:pt x="39" y="16"/>
                    <a:pt x="37" y="1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4" name="Freeform 8"/>
            <p:cNvSpPr>
              <a:spLocks/>
            </p:cNvSpPr>
            <p:nvPr/>
          </p:nvSpPr>
          <p:spPr bwMode="auto">
            <a:xfrm>
              <a:off x="3133" y="2676"/>
              <a:ext cx="71" cy="23"/>
            </a:xfrm>
            <a:custGeom>
              <a:avLst/>
              <a:gdLst>
                <a:gd name="T0" fmla="*/ 13 w 30"/>
                <a:gd name="T1" fmla="*/ 5 h 10"/>
                <a:gd name="T2" fmla="*/ 6 w 30"/>
                <a:gd name="T3" fmla="*/ 0 h 10"/>
                <a:gd name="T4" fmla="*/ 0 w 30"/>
                <a:gd name="T5" fmla="*/ 1 h 10"/>
                <a:gd name="T6" fmla="*/ 13 w 30"/>
                <a:gd name="T7" fmla="*/ 10 h 10"/>
                <a:gd name="T8" fmla="*/ 30 w 30"/>
                <a:gd name="T9" fmla="*/ 1 h 10"/>
                <a:gd name="T10" fmla="*/ 13 w 30"/>
                <a:gd name="T11" fmla="*/ 5 h 10"/>
              </a:gdLst>
              <a:ahLst/>
              <a:cxnLst>
                <a:cxn ang="0">
                  <a:pos x="T0" y="T1"/>
                </a:cxn>
                <a:cxn ang="0">
                  <a:pos x="T2" y="T3"/>
                </a:cxn>
                <a:cxn ang="0">
                  <a:pos x="T4" y="T5"/>
                </a:cxn>
                <a:cxn ang="0">
                  <a:pos x="T6" y="T7"/>
                </a:cxn>
                <a:cxn ang="0">
                  <a:pos x="T8" y="T9"/>
                </a:cxn>
                <a:cxn ang="0">
                  <a:pos x="T10" y="T11"/>
                </a:cxn>
              </a:cxnLst>
              <a:rect l="0" t="0" r="r" b="b"/>
              <a:pathLst>
                <a:path w="30" h="10">
                  <a:moveTo>
                    <a:pt x="13" y="5"/>
                  </a:moveTo>
                  <a:cubicBezTo>
                    <a:pt x="9" y="4"/>
                    <a:pt x="6" y="0"/>
                    <a:pt x="6" y="0"/>
                  </a:cubicBezTo>
                  <a:cubicBezTo>
                    <a:pt x="0" y="1"/>
                    <a:pt x="0" y="1"/>
                    <a:pt x="0" y="1"/>
                  </a:cubicBezTo>
                  <a:cubicBezTo>
                    <a:pt x="0" y="1"/>
                    <a:pt x="6" y="10"/>
                    <a:pt x="13" y="10"/>
                  </a:cubicBezTo>
                  <a:cubicBezTo>
                    <a:pt x="20" y="10"/>
                    <a:pt x="27" y="7"/>
                    <a:pt x="30" y="1"/>
                  </a:cubicBezTo>
                  <a:cubicBezTo>
                    <a:pt x="25" y="4"/>
                    <a:pt x="18" y="6"/>
                    <a:pt x="13" y="5"/>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5" name="Freeform 9"/>
            <p:cNvSpPr>
              <a:spLocks/>
            </p:cNvSpPr>
            <p:nvPr/>
          </p:nvSpPr>
          <p:spPr bwMode="auto">
            <a:xfrm>
              <a:off x="3003" y="2742"/>
              <a:ext cx="234" cy="198"/>
            </a:xfrm>
            <a:custGeom>
              <a:avLst/>
              <a:gdLst>
                <a:gd name="T0" fmla="*/ 11 w 99"/>
                <a:gd name="T1" fmla="*/ 9 h 84"/>
                <a:gd name="T2" fmla="*/ 19 w 99"/>
                <a:gd name="T3" fmla="*/ 30 h 84"/>
                <a:gd name="T4" fmla="*/ 51 w 99"/>
                <a:gd name="T5" fmla="*/ 29 h 84"/>
                <a:gd name="T6" fmla="*/ 54 w 99"/>
                <a:gd name="T7" fmla="*/ 54 h 84"/>
                <a:gd name="T8" fmla="*/ 75 w 99"/>
                <a:gd name="T9" fmla="*/ 51 h 84"/>
                <a:gd name="T10" fmla="*/ 76 w 99"/>
                <a:gd name="T11" fmla="*/ 69 h 84"/>
                <a:gd name="T12" fmla="*/ 90 w 99"/>
                <a:gd name="T13" fmla="*/ 73 h 84"/>
                <a:gd name="T14" fmla="*/ 88 w 99"/>
                <a:gd name="T15" fmla="*/ 82 h 84"/>
                <a:gd name="T16" fmla="*/ 89 w 99"/>
                <a:gd name="T17" fmla="*/ 84 h 84"/>
                <a:gd name="T18" fmla="*/ 93 w 99"/>
                <a:gd name="T19" fmla="*/ 72 h 84"/>
                <a:gd name="T20" fmla="*/ 80 w 99"/>
                <a:gd name="T21" fmla="*/ 66 h 84"/>
                <a:gd name="T22" fmla="*/ 78 w 99"/>
                <a:gd name="T23" fmla="*/ 48 h 84"/>
                <a:gd name="T24" fmla="*/ 60 w 99"/>
                <a:gd name="T25" fmla="*/ 45 h 84"/>
                <a:gd name="T26" fmla="*/ 52 w 99"/>
                <a:gd name="T27" fmla="*/ 23 h 84"/>
                <a:gd name="T28" fmla="*/ 22 w 99"/>
                <a:gd name="T29" fmla="*/ 24 h 84"/>
                <a:gd name="T30" fmla="*/ 12 w 99"/>
                <a:gd name="T31" fmla="*/ 3 h 84"/>
                <a:gd name="T32" fmla="*/ 0 w 99"/>
                <a:gd name="T33" fmla="*/ 4 h 84"/>
                <a:gd name="T34" fmla="*/ 0 w 99"/>
                <a:gd name="T35" fmla="*/ 11 h 84"/>
                <a:gd name="T36" fmla="*/ 11 w 99"/>
                <a:gd name="T37" fmla="*/ 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9" h="84">
                  <a:moveTo>
                    <a:pt x="11" y="9"/>
                  </a:moveTo>
                  <a:cubicBezTo>
                    <a:pt x="24" y="16"/>
                    <a:pt x="19" y="30"/>
                    <a:pt x="19" y="30"/>
                  </a:cubicBezTo>
                  <a:cubicBezTo>
                    <a:pt x="19" y="30"/>
                    <a:pt x="40" y="22"/>
                    <a:pt x="51" y="29"/>
                  </a:cubicBezTo>
                  <a:cubicBezTo>
                    <a:pt x="61" y="35"/>
                    <a:pt x="54" y="54"/>
                    <a:pt x="54" y="54"/>
                  </a:cubicBezTo>
                  <a:cubicBezTo>
                    <a:pt x="54" y="54"/>
                    <a:pt x="68" y="44"/>
                    <a:pt x="75" y="51"/>
                  </a:cubicBezTo>
                  <a:cubicBezTo>
                    <a:pt x="81" y="58"/>
                    <a:pt x="76" y="69"/>
                    <a:pt x="76" y="69"/>
                  </a:cubicBezTo>
                  <a:cubicBezTo>
                    <a:pt x="76" y="69"/>
                    <a:pt x="86" y="69"/>
                    <a:pt x="90" y="73"/>
                  </a:cubicBezTo>
                  <a:cubicBezTo>
                    <a:pt x="93" y="78"/>
                    <a:pt x="88" y="82"/>
                    <a:pt x="88" y="82"/>
                  </a:cubicBezTo>
                  <a:cubicBezTo>
                    <a:pt x="89" y="84"/>
                    <a:pt x="89" y="84"/>
                    <a:pt x="89" y="84"/>
                  </a:cubicBezTo>
                  <a:cubicBezTo>
                    <a:pt x="89" y="84"/>
                    <a:pt x="99" y="80"/>
                    <a:pt x="93" y="72"/>
                  </a:cubicBezTo>
                  <a:cubicBezTo>
                    <a:pt x="88" y="65"/>
                    <a:pt x="80" y="66"/>
                    <a:pt x="80" y="66"/>
                  </a:cubicBezTo>
                  <a:cubicBezTo>
                    <a:pt x="80" y="66"/>
                    <a:pt x="87" y="55"/>
                    <a:pt x="78" y="48"/>
                  </a:cubicBezTo>
                  <a:cubicBezTo>
                    <a:pt x="68" y="40"/>
                    <a:pt x="60" y="45"/>
                    <a:pt x="60" y="45"/>
                  </a:cubicBezTo>
                  <a:cubicBezTo>
                    <a:pt x="60" y="45"/>
                    <a:pt x="62" y="32"/>
                    <a:pt x="52" y="23"/>
                  </a:cubicBezTo>
                  <a:cubicBezTo>
                    <a:pt x="41" y="13"/>
                    <a:pt x="22" y="24"/>
                    <a:pt x="22" y="24"/>
                  </a:cubicBezTo>
                  <a:cubicBezTo>
                    <a:pt x="22" y="24"/>
                    <a:pt x="26" y="11"/>
                    <a:pt x="12" y="3"/>
                  </a:cubicBezTo>
                  <a:cubicBezTo>
                    <a:pt x="7" y="0"/>
                    <a:pt x="4" y="1"/>
                    <a:pt x="0" y="4"/>
                  </a:cubicBezTo>
                  <a:cubicBezTo>
                    <a:pt x="0" y="11"/>
                    <a:pt x="0" y="11"/>
                    <a:pt x="0" y="11"/>
                  </a:cubicBezTo>
                  <a:cubicBezTo>
                    <a:pt x="4" y="8"/>
                    <a:pt x="7" y="7"/>
                    <a:pt x="11" y="9"/>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6" name="Freeform 10"/>
            <p:cNvSpPr>
              <a:spLocks/>
            </p:cNvSpPr>
            <p:nvPr/>
          </p:nvSpPr>
          <p:spPr bwMode="auto">
            <a:xfrm>
              <a:off x="4590" y="2068"/>
              <a:ext cx="90" cy="22"/>
            </a:xfrm>
            <a:custGeom>
              <a:avLst/>
              <a:gdLst>
                <a:gd name="T0" fmla="*/ 38 w 38"/>
                <a:gd name="T1" fmla="*/ 6 h 9"/>
                <a:gd name="T2" fmla="*/ 10 w 38"/>
                <a:gd name="T3" fmla="*/ 0 h 9"/>
                <a:gd name="T4" fmla="*/ 1 w 38"/>
                <a:gd name="T5" fmla="*/ 0 h 9"/>
                <a:gd name="T6" fmla="*/ 0 w 38"/>
                <a:gd name="T7" fmla="*/ 9 h 9"/>
                <a:gd name="T8" fmla="*/ 38 w 38"/>
                <a:gd name="T9" fmla="*/ 6 h 9"/>
              </a:gdLst>
              <a:ahLst/>
              <a:cxnLst>
                <a:cxn ang="0">
                  <a:pos x="T0" y="T1"/>
                </a:cxn>
                <a:cxn ang="0">
                  <a:pos x="T2" y="T3"/>
                </a:cxn>
                <a:cxn ang="0">
                  <a:pos x="T4" y="T5"/>
                </a:cxn>
                <a:cxn ang="0">
                  <a:pos x="T6" y="T7"/>
                </a:cxn>
                <a:cxn ang="0">
                  <a:pos x="T8" y="T9"/>
                </a:cxn>
              </a:cxnLst>
              <a:rect l="0" t="0" r="r" b="b"/>
              <a:pathLst>
                <a:path w="38" h="9">
                  <a:moveTo>
                    <a:pt x="38" y="6"/>
                  </a:moveTo>
                  <a:cubicBezTo>
                    <a:pt x="38" y="6"/>
                    <a:pt x="23" y="0"/>
                    <a:pt x="10" y="0"/>
                  </a:cubicBezTo>
                  <a:cubicBezTo>
                    <a:pt x="9" y="0"/>
                    <a:pt x="6" y="0"/>
                    <a:pt x="1" y="0"/>
                  </a:cubicBezTo>
                  <a:cubicBezTo>
                    <a:pt x="0" y="9"/>
                    <a:pt x="0" y="9"/>
                    <a:pt x="0" y="9"/>
                  </a:cubicBezTo>
                  <a:cubicBezTo>
                    <a:pt x="20" y="7"/>
                    <a:pt x="38" y="6"/>
                    <a:pt x="38" y="6"/>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7" name="Freeform 11"/>
            <p:cNvSpPr>
              <a:spLocks/>
            </p:cNvSpPr>
            <p:nvPr/>
          </p:nvSpPr>
          <p:spPr bwMode="auto">
            <a:xfrm>
              <a:off x="3000" y="1631"/>
              <a:ext cx="1600" cy="1531"/>
            </a:xfrm>
            <a:custGeom>
              <a:avLst/>
              <a:gdLst>
                <a:gd name="T0" fmla="*/ 669 w 677"/>
                <a:gd name="T1" fmla="*/ 175 h 648"/>
                <a:gd name="T2" fmla="*/ 485 w 677"/>
                <a:gd name="T3" fmla="*/ 89 h 648"/>
                <a:gd name="T4" fmla="*/ 381 w 677"/>
                <a:gd name="T5" fmla="*/ 36 h 648"/>
                <a:gd name="T6" fmla="*/ 307 w 677"/>
                <a:gd name="T7" fmla="*/ 0 h 648"/>
                <a:gd name="T8" fmla="*/ 207 w 677"/>
                <a:gd name="T9" fmla="*/ 44 h 648"/>
                <a:gd name="T10" fmla="*/ 195 w 677"/>
                <a:gd name="T11" fmla="*/ 49 h 648"/>
                <a:gd name="T12" fmla="*/ 195 w 677"/>
                <a:gd name="T13" fmla="*/ 51 h 648"/>
                <a:gd name="T14" fmla="*/ 100 w 677"/>
                <a:gd name="T15" fmla="*/ 94 h 648"/>
                <a:gd name="T16" fmla="*/ 0 w 677"/>
                <a:gd name="T17" fmla="*/ 140 h 648"/>
                <a:gd name="T18" fmla="*/ 0 w 677"/>
                <a:gd name="T19" fmla="*/ 642 h 648"/>
                <a:gd name="T20" fmla="*/ 82 w 677"/>
                <a:gd name="T21" fmla="*/ 640 h 648"/>
                <a:gd name="T22" fmla="*/ 201 w 677"/>
                <a:gd name="T23" fmla="*/ 644 h 648"/>
                <a:gd name="T24" fmla="*/ 236 w 677"/>
                <a:gd name="T25" fmla="*/ 644 h 648"/>
                <a:gd name="T26" fmla="*/ 407 w 677"/>
                <a:gd name="T27" fmla="*/ 644 h 648"/>
                <a:gd name="T28" fmla="*/ 455 w 677"/>
                <a:gd name="T29" fmla="*/ 648 h 648"/>
                <a:gd name="T30" fmla="*/ 548 w 677"/>
                <a:gd name="T31" fmla="*/ 638 h 648"/>
                <a:gd name="T32" fmla="*/ 632 w 677"/>
                <a:gd name="T33" fmla="*/ 643 h 648"/>
                <a:gd name="T34" fmla="*/ 677 w 677"/>
                <a:gd name="T35" fmla="*/ 178 h 648"/>
                <a:gd name="T36" fmla="*/ 669 w 677"/>
                <a:gd name="T37" fmla="*/ 175 h 648"/>
                <a:gd name="T38" fmla="*/ 669 w 677"/>
                <a:gd name="T39" fmla="*/ 175 h 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77" h="648">
                  <a:moveTo>
                    <a:pt x="669" y="175"/>
                  </a:moveTo>
                  <a:cubicBezTo>
                    <a:pt x="485" y="89"/>
                    <a:pt x="485" y="89"/>
                    <a:pt x="485" y="89"/>
                  </a:cubicBezTo>
                  <a:cubicBezTo>
                    <a:pt x="381" y="36"/>
                    <a:pt x="381" y="36"/>
                    <a:pt x="381" y="36"/>
                  </a:cubicBezTo>
                  <a:cubicBezTo>
                    <a:pt x="307" y="0"/>
                    <a:pt x="307" y="0"/>
                    <a:pt x="307" y="0"/>
                  </a:cubicBezTo>
                  <a:cubicBezTo>
                    <a:pt x="207" y="44"/>
                    <a:pt x="207" y="44"/>
                    <a:pt x="207" y="44"/>
                  </a:cubicBezTo>
                  <a:cubicBezTo>
                    <a:pt x="195" y="49"/>
                    <a:pt x="195" y="49"/>
                    <a:pt x="195" y="49"/>
                  </a:cubicBezTo>
                  <a:cubicBezTo>
                    <a:pt x="195" y="51"/>
                    <a:pt x="195" y="51"/>
                    <a:pt x="195" y="51"/>
                  </a:cubicBezTo>
                  <a:cubicBezTo>
                    <a:pt x="100" y="94"/>
                    <a:pt x="100" y="94"/>
                    <a:pt x="100" y="94"/>
                  </a:cubicBezTo>
                  <a:cubicBezTo>
                    <a:pt x="52" y="115"/>
                    <a:pt x="21" y="130"/>
                    <a:pt x="0" y="140"/>
                  </a:cubicBezTo>
                  <a:cubicBezTo>
                    <a:pt x="0" y="642"/>
                    <a:pt x="0" y="642"/>
                    <a:pt x="0" y="642"/>
                  </a:cubicBezTo>
                  <a:cubicBezTo>
                    <a:pt x="82" y="640"/>
                    <a:pt x="82" y="640"/>
                    <a:pt x="82" y="640"/>
                  </a:cubicBezTo>
                  <a:cubicBezTo>
                    <a:pt x="201" y="644"/>
                    <a:pt x="201" y="644"/>
                    <a:pt x="201" y="644"/>
                  </a:cubicBezTo>
                  <a:cubicBezTo>
                    <a:pt x="236" y="644"/>
                    <a:pt x="236" y="644"/>
                    <a:pt x="236" y="644"/>
                  </a:cubicBezTo>
                  <a:cubicBezTo>
                    <a:pt x="236" y="644"/>
                    <a:pt x="318" y="644"/>
                    <a:pt x="407" y="644"/>
                  </a:cubicBezTo>
                  <a:cubicBezTo>
                    <a:pt x="419" y="644"/>
                    <a:pt x="443" y="648"/>
                    <a:pt x="455" y="648"/>
                  </a:cubicBezTo>
                  <a:cubicBezTo>
                    <a:pt x="489" y="648"/>
                    <a:pt x="519" y="638"/>
                    <a:pt x="548" y="638"/>
                  </a:cubicBezTo>
                  <a:cubicBezTo>
                    <a:pt x="603" y="638"/>
                    <a:pt x="632" y="643"/>
                    <a:pt x="632" y="643"/>
                  </a:cubicBezTo>
                  <a:cubicBezTo>
                    <a:pt x="677" y="178"/>
                    <a:pt x="677" y="178"/>
                    <a:pt x="677" y="178"/>
                  </a:cubicBezTo>
                  <a:cubicBezTo>
                    <a:pt x="669" y="175"/>
                    <a:pt x="669" y="175"/>
                    <a:pt x="669" y="175"/>
                  </a:cubicBezTo>
                  <a:cubicBezTo>
                    <a:pt x="669" y="175"/>
                    <a:pt x="669" y="175"/>
                    <a:pt x="669" y="175"/>
                  </a:cubicBezTo>
                  <a:close/>
                </a:path>
              </a:pathLst>
            </a:cu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8" name="Freeform 12"/>
            <p:cNvSpPr>
              <a:spLocks/>
            </p:cNvSpPr>
            <p:nvPr/>
          </p:nvSpPr>
          <p:spPr bwMode="auto">
            <a:xfrm>
              <a:off x="3433" y="1740"/>
              <a:ext cx="560" cy="17"/>
            </a:xfrm>
            <a:custGeom>
              <a:avLst/>
              <a:gdLst>
                <a:gd name="T0" fmla="*/ 237 w 237"/>
                <a:gd name="T1" fmla="*/ 7 h 7"/>
                <a:gd name="T2" fmla="*/ 229 w 237"/>
                <a:gd name="T3" fmla="*/ 3 h 7"/>
                <a:gd name="T4" fmla="*/ 129 w 237"/>
                <a:gd name="T5" fmla="*/ 1 h 7"/>
                <a:gd name="T6" fmla="*/ 13 w 237"/>
                <a:gd name="T7" fmla="*/ 0 h 7"/>
                <a:gd name="T8" fmla="*/ 12 w 237"/>
                <a:gd name="T9" fmla="*/ 0 h 7"/>
                <a:gd name="T10" fmla="*/ 12 w 237"/>
                <a:gd name="T11" fmla="*/ 2 h 7"/>
                <a:gd name="T12" fmla="*/ 0 w 237"/>
                <a:gd name="T13" fmla="*/ 6 h 7"/>
                <a:gd name="T14" fmla="*/ 26 w 237"/>
                <a:gd name="T15" fmla="*/ 6 h 7"/>
                <a:gd name="T16" fmla="*/ 237 w 237"/>
                <a:gd name="T17"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7" h="7">
                  <a:moveTo>
                    <a:pt x="237" y="7"/>
                  </a:moveTo>
                  <a:cubicBezTo>
                    <a:pt x="229" y="3"/>
                    <a:pt x="229" y="3"/>
                    <a:pt x="229" y="3"/>
                  </a:cubicBezTo>
                  <a:cubicBezTo>
                    <a:pt x="193" y="3"/>
                    <a:pt x="153" y="2"/>
                    <a:pt x="129" y="1"/>
                  </a:cubicBezTo>
                  <a:cubicBezTo>
                    <a:pt x="110" y="0"/>
                    <a:pt x="61" y="0"/>
                    <a:pt x="13" y="0"/>
                  </a:cubicBezTo>
                  <a:cubicBezTo>
                    <a:pt x="12" y="0"/>
                    <a:pt x="12" y="0"/>
                    <a:pt x="12" y="0"/>
                  </a:cubicBezTo>
                  <a:cubicBezTo>
                    <a:pt x="12" y="2"/>
                    <a:pt x="12" y="2"/>
                    <a:pt x="12" y="2"/>
                  </a:cubicBezTo>
                  <a:cubicBezTo>
                    <a:pt x="0" y="6"/>
                    <a:pt x="0" y="6"/>
                    <a:pt x="0" y="6"/>
                  </a:cubicBezTo>
                  <a:cubicBezTo>
                    <a:pt x="12" y="6"/>
                    <a:pt x="19" y="6"/>
                    <a:pt x="26" y="6"/>
                  </a:cubicBezTo>
                  <a:cubicBezTo>
                    <a:pt x="55" y="6"/>
                    <a:pt x="191" y="6"/>
                    <a:pt x="237" y="7"/>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9" name="Freeform 13"/>
            <p:cNvSpPr>
              <a:spLocks noEditPoints="1"/>
            </p:cNvSpPr>
            <p:nvPr/>
          </p:nvSpPr>
          <p:spPr bwMode="auto">
            <a:xfrm>
              <a:off x="3000" y="1757"/>
              <a:ext cx="1640" cy="1450"/>
            </a:xfrm>
            <a:custGeom>
              <a:avLst/>
              <a:gdLst>
                <a:gd name="T0" fmla="*/ 665 w 694"/>
                <a:gd name="T1" fmla="*/ 228 h 614"/>
                <a:gd name="T2" fmla="*/ 573 w 694"/>
                <a:gd name="T3" fmla="*/ 184 h 614"/>
                <a:gd name="T4" fmla="*/ 575 w 694"/>
                <a:gd name="T5" fmla="*/ 119 h 614"/>
                <a:gd name="T6" fmla="*/ 616 w 694"/>
                <a:gd name="T7" fmla="*/ 95 h 614"/>
                <a:gd name="T8" fmla="*/ 506 w 694"/>
                <a:gd name="T9" fmla="*/ 44 h 614"/>
                <a:gd name="T10" fmla="*/ 289 w 694"/>
                <a:gd name="T11" fmla="*/ 40 h 614"/>
                <a:gd name="T12" fmla="*/ 296 w 694"/>
                <a:gd name="T13" fmla="*/ 46 h 614"/>
                <a:gd name="T14" fmla="*/ 182 w 694"/>
                <a:gd name="T15" fmla="*/ 89 h 614"/>
                <a:gd name="T16" fmla="*/ 0 w 694"/>
                <a:gd name="T17" fmla="*/ 96 h 614"/>
                <a:gd name="T18" fmla="*/ 336 w 694"/>
                <a:gd name="T19" fmla="*/ 97 h 614"/>
                <a:gd name="T20" fmla="*/ 28 w 694"/>
                <a:gd name="T21" fmla="*/ 121 h 614"/>
                <a:gd name="T22" fmla="*/ 0 w 694"/>
                <a:gd name="T23" fmla="*/ 183 h 614"/>
                <a:gd name="T24" fmla="*/ 29 w 694"/>
                <a:gd name="T25" fmla="*/ 235 h 614"/>
                <a:gd name="T26" fmla="*/ 30 w 694"/>
                <a:gd name="T27" fmla="*/ 300 h 614"/>
                <a:gd name="T28" fmla="*/ 471 w 694"/>
                <a:gd name="T29" fmla="*/ 300 h 614"/>
                <a:gd name="T30" fmla="*/ 107 w 694"/>
                <a:gd name="T31" fmla="*/ 376 h 614"/>
                <a:gd name="T32" fmla="*/ 29 w 694"/>
                <a:gd name="T33" fmla="*/ 424 h 614"/>
                <a:gd name="T34" fmla="*/ 0 w 694"/>
                <a:gd name="T35" fmla="*/ 472 h 614"/>
                <a:gd name="T36" fmla="*/ 134 w 694"/>
                <a:gd name="T37" fmla="*/ 516 h 614"/>
                <a:gd name="T38" fmla="*/ 192 w 694"/>
                <a:gd name="T39" fmla="*/ 587 h 614"/>
                <a:gd name="T40" fmla="*/ 421 w 694"/>
                <a:gd name="T41" fmla="*/ 603 h 614"/>
                <a:gd name="T42" fmla="*/ 298 w 694"/>
                <a:gd name="T43" fmla="*/ 190 h 614"/>
                <a:gd name="T44" fmla="*/ 198 w 694"/>
                <a:gd name="T45" fmla="*/ 188 h 614"/>
                <a:gd name="T46" fmla="*/ 273 w 694"/>
                <a:gd name="T47" fmla="*/ 278 h 614"/>
                <a:gd name="T48" fmla="*/ 358 w 694"/>
                <a:gd name="T49" fmla="*/ 234 h 614"/>
                <a:gd name="T50" fmla="*/ 358 w 694"/>
                <a:gd name="T51" fmla="*/ 191 h 614"/>
                <a:gd name="T52" fmla="*/ 196 w 694"/>
                <a:gd name="T53" fmla="*/ 140 h 614"/>
                <a:gd name="T54" fmla="*/ 332 w 694"/>
                <a:gd name="T55" fmla="*/ 140 h 614"/>
                <a:gd name="T56" fmla="*/ 399 w 694"/>
                <a:gd name="T57" fmla="*/ 185 h 614"/>
                <a:gd name="T58" fmla="*/ 110 w 694"/>
                <a:gd name="T59" fmla="*/ 416 h 614"/>
                <a:gd name="T60" fmla="*/ 191 w 694"/>
                <a:gd name="T61" fmla="*/ 511 h 614"/>
                <a:gd name="T62" fmla="*/ 192 w 694"/>
                <a:gd name="T63" fmla="*/ 560 h 614"/>
                <a:gd name="T64" fmla="*/ 311 w 694"/>
                <a:gd name="T65" fmla="*/ 417 h 614"/>
                <a:gd name="T66" fmla="*/ 399 w 694"/>
                <a:gd name="T67" fmla="*/ 373 h 614"/>
                <a:gd name="T68" fmla="*/ 203 w 694"/>
                <a:gd name="T69" fmla="*/ 467 h 614"/>
                <a:gd name="T70" fmla="*/ 311 w 694"/>
                <a:gd name="T71" fmla="*/ 511 h 614"/>
                <a:gd name="T72" fmla="*/ 401 w 694"/>
                <a:gd name="T73" fmla="*/ 561 h 614"/>
                <a:gd name="T74" fmla="*/ 298 w 694"/>
                <a:gd name="T75" fmla="*/ 567 h 614"/>
                <a:gd name="T76" fmla="*/ 488 w 694"/>
                <a:gd name="T77" fmla="*/ 424 h 614"/>
                <a:gd name="T78" fmla="*/ 414 w 694"/>
                <a:gd name="T79" fmla="*/ 423 h 614"/>
                <a:gd name="T80" fmla="*/ 637 w 694"/>
                <a:gd name="T81" fmla="*/ 511 h 614"/>
                <a:gd name="T82" fmla="*/ 633 w 694"/>
                <a:gd name="T83" fmla="*/ 566 h 614"/>
                <a:gd name="T84" fmla="*/ 551 w 694"/>
                <a:gd name="T85" fmla="*/ 567 h 614"/>
                <a:gd name="T86" fmla="*/ 429 w 694"/>
                <a:gd name="T87" fmla="*/ 518 h 614"/>
                <a:gd name="T88" fmla="*/ 415 w 694"/>
                <a:gd name="T89" fmla="*/ 474 h 614"/>
                <a:gd name="T90" fmla="*/ 489 w 694"/>
                <a:gd name="T91" fmla="*/ 424 h 614"/>
                <a:gd name="T92" fmla="*/ 656 w 694"/>
                <a:gd name="T93" fmla="*/ 321 h 614"/>
                <a:gd name="T94" fmla="*/ 651 w 694"/>
                <a:gd name="T95" fmla="*/ 377 h 614"/>
                <a:gd name="T96" fmla="*/ 413 w 694"/>
                <a:gd name="T97" fmla="*/ 379 h 614"/>
                <a:gd name="T98" fmla="*/ 651 w 694"/>
                <a:gd name="T99" fmla="*/ 376 h 614"/>
                <a:gd name="T100" fmla="*/ 582 w 694"/>
                <a:gd name="T101" fmla="*/ 371 h 614"/>
                <a:gd name="T102" fmla="*/ 182 w 694"/>
                <a:gd name="T103" fmla="*/ 371 h 614"/>
                <a:gd name="T104" fmla="*/ 636 w 694"/>
                <a:gd name="T105" fmla="*/ 330 h 614"/>
                <a:gd name="T106" fmla="*/ 569 w 694"/>
                <a:gd name="T107" fmla="*/ 298 h 614"/>
                <a:gd name="T108" fmla="*/ 661 w 694"/>
                <a:gd name="T109" fmla="*/ 276 h 614"/>
                <a:gd name="T110" fmla="*/ 664 w 694"/>
                <a:gd name="T111" fmla="*/ 236 h 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94" h="614">
                  <a:moveTo>
                    <a:pt x="669" y="180"/>
                  </a:moveTo>
                  <a:cubicBezTo>
                    <a:pt x="668" y="188"/>
                    <a:pt x="668" y="188"/>
                    <a:pt x="668" y="188"/>
                  </a:cubicBezTo>
                  <a:cubicBezTo>
                    <a:pt x="669" y="188"/>
                    <a:pt x="669" y="188"/>
                    <a:pt x="669" y="188"/>
                  </a:cubicBezTo>
                  <a:cubicBezTo>
                    <a:pt x="667" y="202"/>
                    <a:pt x="666" y="216"/>
                    <a:pt x="666" y="229"/>
                  </a:cubicBezTo>
                  <a:cubicBezTo>
                    <a:pt x="665" y="229"/>
                    <a:pt x="665" y="229"/>
                    <a:pt x="665" y="229"/>
                  </a:cubicBezTo>
                  <a:cubicBezTo>
                    <a:pt x="665" y="228"/>
                    <a:pt x="665" y="228"/>
                    <a:pt x="665" y="228"/>
                  </a:cubicBezTo>
                  <a:cubicBezTo>
                    <a:pt x="652" y="228"/>
                    <a:pt x="611" y="230"/>
                    <a:pt x="571" y="231"/>
                  </a:cubicBezTo>
                  <a:cubicBezTo>
                    <a:pt x="573" y="190"/>
                    <a:pt x="573" y="190"/>
                    <a:pt x="573" y="190"/>
                  </a:cubicBezTo>
                  <a:cubicBezTo>
                    <a:pt x="598" y="189"/>
                    <a:pt x="638" y="189"/>
                    <a:pt x="668" y="188"/>
                  </a:cubicBezTo>
                  <a:cubicBezTo>
                    <a:pt x="669" y="180"/>
                    <a:pt x="669" y="180"/>
                    <a:pt x="669" y="180"/>
                  </a:cubicBezTo>
                  <a:cubicBezTo>
                    <a:pt x="636" y="181"/>
                    <a:pt x="594" y="182"/>
                    <a:pt x="582" y="183"/>
                  </a:cubicBezTo>
                  <a:cubicBezTo>
                    <a:pt x="579" y="184"/>
                    <a:pt x="577" y="184"/>
                    <a:pt x="573" y="184"/>
                  </a:cubicBezTo>
                  <a:cubicBezTo>
                    <a:pt x="574" y="143"/>
                    <a:pt x="574" y="143"/>
                    <a:pt x="574" y="143"/>
                  </a:cubicBezTo>
                  <a:cubicBezTo>
                    <a:pt x="606" y="142"/>
                    <a:pt x="631" y="142"/>
                    <a:pt x="635" y="142"/>
                  </a:cubicBezTo>
                  <a:cubicBezTo>
                    <a:pt x="639" y="142"/>
                    <a:pt x="656" y="141"/>
                    <a:pt x="673" y="140"/>
                  </a:cubicBezTo>
                  <a:cubicBezTo>
                    <a:pt x="674" y="132"/>
                    <a:pt x="674" y="132"/>
                    <a:pt x="674" y="132"/>
                  </a:cubicBezTo>
                  <a:cubicBezTo>
                    <a:pt x="654" y="133"/>
                    <a:pt x="614" y="134"/>
                    <a:pt x="575" y="136"/>
                  </a:cubicBezTo>
                  <a:cubicBezTo>
                    <a:pt x="575" y="119"/>
                    <a:pt x="575" y="119"/>
                    <a:pt x="575" y="119"/>
                  </a:cubicBezTo>
                  <a:cubicBezTo>
                    <a:pt x="399" y="121"/>
                    <a:pt x="399" y="121"/>
                    <a:pt x="399" y="121"/>
                  </a:cubicBezTo>
                  <a:cubicBezTo>
                    <a:pt x="399" y="137"/>
                    <a:pt x="399" y="137"/>
                    <a:pt x="399" y="137"/>
                  </a:cubicBezTo>
                  <a:cubicBezTo>
                    <a:pt x="378" y="136"/>
                    <a:pt x="357" y="136"/>
                    <a:pt x="340" y="135"/>
                  </a:cubicBezTo>
                  <a:cubicBezTo>
                    <a:pt x="340" y="97"/>
                    <a:pt x="340" y="97"/>
                    <a:pt x="340" y="97"/>
                  </a:cubicBezTo>
                  <a:cubicBezTo>
                    <a:pt x="411" y="98"/>
                    <a:pt x="536" y="97"/>
                    <a:pt x="551" y="97"/>
                  </a:cubicBezTo>
                  <a:cubicBezTo>
                    <a:pt x="559" y="97"/>
                    <a:pt x="587" y="96"/>
                    <a:pt x="616" y="95"/>
                  </a:cubicBezTo>
                  <a:cubicBezTo>
                    <a:pt x="602" y="88"/>
                    <a:pt x="602" y="88"/>
                    <a:pt x="602" y="88"/>
                  </a:cubicBezTo>
                  <a:cubicBezTo>
                    <a:pt x="592" y="88"/>
                    <a:pt x="586" y="89"/>
                    <a:pt x="582" y="89"/>
                  </a:cubicBezTo>
                  <a:cubicBezTo>
                    <a:pt x="564" y="91"/>
                    <a:pt x="488" y="91"/>
                    <a:pt x="438" y="91"/>
                  </a:cubicBezTo>
                  <a:cubicBezTo>
                    <a:pt x="438" y="48"/>
                    <a:pt x="438" y="48"/>
                    <a:pt x="438" y="48"/>
                  </a:cubicBezTo>
                  <a:cubicBezTo>
                    <a:pt x="456" y="49"/>
                    <a:pt x="486" y="49"/>
                    <a:pt x="518" y="49"/>
                  </a:cubicBezTo>
                  <a:cubicBezTo>
                    <a:pt x="506" y="44"/>
                    <a:pt x="506" y="44"/>
                    <a:pt x="506" y="44"/>
                  </a:cubicBezTo>
                  <a:cubicBezTo>
                    <a:pt x="497" y="44"/>
                    <a:pt x="488" y="44"/>
                    <a:pt x="484" y="44"/>
                  </a:cubicBezTo>
                  <a:cubicBezTo>
                    <a:pt x="446" y="44"/>
                    <a:pt x="355" y="43"/>
                    <a:pt x="311" y="41"/>
                  </a:cubicBezTo>
                  <a:cubicBezTo>
                    <a:pt x="308" y="41"/>
                    <a:pt x="302" y="41"/>
                    <a:pt x="296" y="40"/>
                  </a:cubicBezTo>
                  <a:cubicBezTo>
                    <a:pt x="296" y="0"/>
                    <a:pt x="296" y="0"/>
                    <a:pt x="296" y="0"/>
                  </a:cubicBezTo>
                  <a:cubicBezTo>
                    <a:pt x="291" y="1"/>
                    <a:pt x="291" y="1"/>
                    <a:pt x="291" y="1"/>
                  </a:cubicBezTo>
                  <a:cubicBezTo>
                    <a:pt x="289" y="40"/>
                    <a:pt x="289" y="40"/>
                    <a:pt x="289" y="40"/>
                  </a:cubicBezTo>
                  <a:cubicBezTo>
                    <a:pt x="239" y="40"/>
                    <a:pt x="142" y="40"/>
                    <a:pt x="91" y="41"/>
                  </a:cubicBezTo>
                  <a:cubicBezTo>
                    <a:pt x="78" y="47"/>
                    <a:pt x="78" y="47"/>
                    <a:pt x="78" y="47"/>
                  </a:cubicBezTo>
                  <a:cubicBezTo>
                    <a:pt x="124" y="46"/>
                    <a:pt x="187" y="46"/>
                    <a:pt x="207" y="46"/>
                  </a:cubicBezTo>
                  <a:cubicBezTo>
                    <a:pt x="220" y="46"/>
                    <a:pt x="252" y="46"/>
                    <a:pt x="289" y="46"/>
                  </a:cubicBezTo>
                  <a:cubicBezTo>
                    <a:pt x="289" y="46"/>
                    <a:pt x="289" y="46"/>
                    <a:pt x="289" y="46"/>
                  </a:cubicBezTo>
                  <a:cubicBezTo>
                    <a:pt x="296" y="46"/>
                    <a:pt x="296" y="46"/>
                    <a:pt x="296" y="46"/>
                  </a:cubicBezTo>
                  <a:cubicBezTo>
                    <a:pt x="296" y="46"/>
                    <a:pt x="296" y="46"/>
                    <a:pt x="296" y="46"/>
                  </a:cubicBezTo>
                  <a:cubicBezTo>
                    <a:pt x="349" y="46"/>
                    <a:pt x="409" y="47"/>
                    <a:pt x="429" y="48"/>
                  </a:cubicBezTo>
                  <a:cubicBezTo>
                    <a:pt x="429" y="48"/>
                    <a:pt x="431" y="48"/>
                    <a:pt x="432" y="48"/>
                  </a:cubicBezTo>
                  <a:cubicBezTo>
                    <a:pt x="431" y="91"/>
                    <a:pt x="431" y="91"/>
                    <a:pt x="431" y="91"/>
                  </a:cubicBezTo>
                  <a:cubicBezTo>
                    <a:pt x="419" y="91"/>
                    <a:pt x="409" y="91"/>
                    <a:pt x="403" y="91"/>
                  </a:cubicBezTo>
                  <a:cubicBezTo>
                    <a:pt x="372" y="91"/>
                    <a:pt x="217" y="91"/>
                    <a:pt x="182" y="89"/>
                  </a:cubicBezTo>
                  <a:cubicBezTo>
                    <a:pt x="178" y="88"/>
                    <a:pt x="171" y="88"/>
                    <a:pt x="162" y="88"/>
                  </a:cubicBezTo>
                  <a:cubicBezTo>
                    <a:pt x="162" y="46"/>
                    <a:pt x="162" y="46"/>
                    <a:pt x="162" y="46"/>
                  </a:cubicBezTo>
                  <a:cubicBezTo>
                    <a:pt x="156" y="47"/>
                    <a:pt x="156" y="47"/>
                    <a:pt x="156" y="47"/>
                  </a:cubicBezTo>
                  <a:cubicBezTo>
                    <a:pt x="155" y="88"/>
                    <a:pt x="155" y="88"/>
                    <a:pt x="155" y="88"/>
                  </a:cubicBezTo>
                  <a:cubicBezTo>
                    <a:pt x="112" y="88"/>
                    <a:pt x="38" y="88"/>
                    <a:pt x="0" y="89"/>
                  </a:cubicBezTo>
                  <a:cubicBezTo>
                    <a:pt x="0" y="96"/>
                    <a:pt x="0" y="96"/>
                    <a:pt x="0" y="96"/>
                  </a:cubicBezTo>
                  <a:cubicBezTo>
                    <a:pt x="48" y="95"/>
                    <a:pt x="106" y="93"/>
                    <a:pt x="128" y="93"/>
                  </a:cubicBezTo>
                  <a:cubicBezTo>
                    <a:pt x="134" y="93"/>
                    <a:pt x="144" y="93"/>
                    <a:pt x="155" y="93"/>
                  </a:cubicBezTo>
                  <a:cubicBezTo>
                    <a:pt x="155" y="93"/>
                    <a:pt x="155" y="93"/>
                    <a:pt x="155" y="93"/>
                  </a:cubicBezTo>
                  <a:cubicBezTo>
                    <a:pt x="158" y="93"/>
                    <a:pt x="158" y="93"/>
                    <a:pt x="158" y="93"/>
                  </a:cubicBezTo>
                  <a:cubicBezTo>
                    <a:pt x="201" y="94"/>
                    <a:pt x="265" y="95"/>
                    <a:pt x="298" y="97"/>
                  </a:cubicBezTo>
                  <a:cubicBezTo>
                    <a:pt x="307" y="97"/>
                    <a:pt x="320" y="97"/>
                    <a:pt x="336" y="97"/>
                  </a:cubicBezTo>
                  <a:cubicBezTo>
                    <a:pt x="334" y="98"/>
                    <a:pt x="334" y="98"/>
                    <a:pt x="334" y="98"/>
                  </a:cubicBezTo>
                  <a:cubicBezTo>
                    <a:pt x="333" y="135"/>
                    <a:pt x="333" y="135"/>
                    <a:pt x="333" y="135"/>
                  </a:cubicBezTo>
                  <a:cubicBezTo>
                    <a:pt x="325" y="135"/>
                    <a:pt x="318" y="135"/>
                    <a:pt x="311" y="134"/>
                  </a:cubicBezTo>
                  <a:cubicBezTo>
                    <a:pt x="293" y="133"/>
                    <a:pt x="245" y="133"/>
                    <a:pt x="196" y="134"/>
                  </a:cubicBezTo>
                  <a:cubicBezTo>
                    <a:pt x="196" y="121"/>
                    <a:pt x="196" y="121"/>
                    <a:pt x="196" y="121"/>
                  </a:cubicBezTo>
                  <a:cubicBezTo>
                    <a:pt x="28" y="121"/>
                    <a:pt x="28" y="121"/>
                    <a:pt x="28" y="121"/>
                  </a:cubicBezTo>
                  <a:cubicBezTo>
                    <a:pt x="28" y="135"/>
                    <a:pt x="28" y="135"/>
                    <a:pt x="28" y="135"/>
                  </a:cubicBezTo>
                  <a:cubicBezTo>
                    <a:pt x="19" y="135"/>
                    <a:pt x="10" y="135"/>
                    <a:pt x="0" y="136"/>
                  </a:cubicBezTo>
                  <a:cubicBezTo>
                    <a:pt x="0" y="143"/>
                    <a:pt x="0" y="143"/>
                    <a:pt x="0" y="143"/>
                  </a:cubicBezTo>
                  <a:cubicBezTo>
                    <a:pt x="12" y="143"/>
                    <a:pt x="22" y="143"/>
                    <a:pt x="28" y="142"/>
                  </a:cubicBezTo>
                  <a:cubicBezTo>
                    <a:pt x="29" y="183"/>
                    <a:pt x="29" y="183"/>
                    <a:pt x="29" y="183"/>
                  </a:cubicBezTo>
                  <a:cubicBezTo>
                    <a:pt x="18" y="183"/>
                    <a:pt x="8" y="183"/>
                    <a:pt x="0" y="183"/>
                  </a:cubicBezTo>
                  <a:cubicBezTo>
                    <a:pt x="0" y="190"/>
                    <a:pt x="0" y="190"/>
                    <a:pt x="0" y="190"/>
                  </a:cubicBezTo>
                  <a:cubicBezTo>
                    <a:pt x="9" y="190"/>
                    <a:pt x="19" y="189"/>
                    <a:pt x="29" y="189"/>
                  </a:cubicBezTo>
                  <a:cubicBezTo>
                    <a:pt x="30" y="229"/>
                    <a:pt x="30" y="229"/>
                    <a:pt x="30" y="229"/>
                  </a:cubicBezTo>
                  <a:cubicBezTo>
                    <a:pt x="20" y="229"/>
                    <a:pt x="11" y="230"/>
                    <a:pt x="0" y="230"/>
                  </a:cubicBezTo>
                  <a:cubicBezTo>
                    <a:pt x="0" y="237"/>
                    <a:pt x="0" y="237"/>
                    <a:pt x="0" y="237"/>
                  </a:cubicBezTo>
                  <a:cubicBezTo>
                    <a:pt x="13" y="237"/>
                    <a:pt x="24" y="236"/>
                    <a:pt x="29" y="235"/>
                  </a:cubicBezTo>
                  <a:cubicBezTo>
                    <a:pt x="30" y="235"/>
                    <a:pt x="30" y="235"/>
                    <a:pt x="30" y="235"/>
                  </a:cubicBezTo>
                  <a:cubicBezTo>
                    <a:pt x="30" y="277"/>
                    <a:pt x="30" y="277"/>
                    <a:pt x="30" y="277"/>
                  </a:cubicBezTo>
                  <a:cubicBezTo>
                    <a:pt x="19" y="277"/>
                    <a:pt x="9" y="277"/>
                    <a:pt x="0" y="277"/>
                  </a:cubicBezTo>
                  <a:cubicBezTo>
                    <a:pt x="0" y="284"/>
                    <a:pt x="0" y="284"/>
                    <a:pt x="0" y="284"/>
                  </a:cubicBezTo>
                  <a:cubicBezTo>
                    <a:pt x="10" y="284"/>
                    <a:pt x="20" y="284"/>
                    <a:pt x="30" y="283"/>
                  </a:cubicBezTo>
                  <a:cubicBezTo>
                    <a:pt x="30" y="300"/>
                    <a:pt x="30" y="300"/>
                    <a:pt x="30" y="300"/>
                  </a:cubicBezTo>
                  <a:cubicBezTo>
                    <a:pt x="202" y="298"/>
                    <a:pt x="202" y="298"/>
                    <a:pt x="202" y="298"/>
                  </a:cubicBezTo>
                  <a:cubicBezTo>
                    <a:pt x="202" y="282"/>
                    <a:pt x="202" y="282"/>
                    <a:pt x="202" y="282"/>
                  </a:cubicBezTo>
                  <a:cubicBezTo>
                    <a:pt x="237" y="283"/>
                    <a:pt x="275" y="284"/>
                    <a:pt x="298" y="285"/>
                  </a:cubicBezTo>
                  <a:cubicBezTo>
                    <a:pt x="316" y="285"/>
                    <a:pt x="355" y="286"/>
                    <a:pt x="398" y="286"/>
                  </a:cubicBezTo>
                  <a:cubicBezTo>
                    <a:pt x="398" y="300"/>
                    <a:pt x="398" y="300"/>
                    <a:pt x="398" y="300"/>
                  </a:cubicBezTo>
                  <a:cubicBezTo>
                    <a:pt x="471" y="300"/>
                    <a:pt x="471" y="300"/>
                    <a:pt x="471" y="300"/>
                  </a:cubicBezTo>
                  <a:cubicBezTo>
                    <a:pt x="470" y="326"/>
                    <a:pt x="470" y="326"/>
                    <a:pt x="470" y="326"/>
                  </a:cubicBezTo>
                  <a:cubicBezTo>
                    <a:pt x="428" y="326"/>
                    <a:pt x="351" y="324"/>
                    <a:pt x="311" y="322"/>
                  </a:cubicBezTo>
                  <a:cubicBezTo>
                    <a:pt x="268" y="321"/>
                    <a:pt x="78" y="322"/>
                    <a:pt x="60" y="322"/>
                  </a:cubicBezTo>
                  <a:cubicBezTo>
                    <a:pt x="52" y="322"/>
                    <a:pt x="27" y="323"/>
                    <a:pt x="0" y="324"/>
                  </a:cubicBezTo>
                  <a:cubicBezTo>
                    <a:pt x="0" y="379"/>
                    <a:pt x="0" y="379"/>
                    <a:pt x="0" y="379"/>
                  </a:cubicBezTo>
                  <a:cubicBezTo>
                    <a:pt x="37" y="378"/>
                    <a:pt x="80" y="376"/>
                    <a:pt x="107" y="376"/>
                  </a:cubicBezTo>
                  <a:cubicBezTo>
                    <a:pt x="104" y="377"/>
                    <a:pt x="104" y="377"/>
                    <a:pt x="104" y="377"/>
                  </a:cubicBezTo>
                  <a:cubicBezTo>
                    <a:pt x="104" y="416"/>
                    <a:pt x="104" y="416"/>
                    <a:pt x="104" y="416"/>
                  </a:cubicBezTo>
                  <a:cubicBezTo>
                    <a:pt x="81" y="417"/>
                    <a:pt x="65" y="417"/>
                    <a:pt x="59" y="417"/>
                  </a:cubicBezTo>
                  <a:cubicBezTo>
                    <a:pt x="52" y="417"/>
                    <a:pt x="26" y="417"/>
                    <a:pt x="0" y="418"/>
                  </a:cubicBezTo>
                  <a:cubicBezTo>
                    <a:pt x="0" y="425"/>
                    <a:pt x="0" y="425"/>
                    <a:pt x="0" y="425"/>
                  </a:cubicBezTo>
                  <a:cubicBezTo>
                    <a:pt x="12" y="425"/>
                    <a:pt x="22" y="424"/>
                    <a:pt x="29" y="424"/>
                  </a:cubicBezTo>
                  <a:cubicBezTo>
                    <a:pt x="47" y="423"/>
                    <a:pt x="141" y="422"/>
                    <a:pt x="188" y="422"/>
                  </a:cubicBezTo>
                  <a:cubicBezTo>
                    <a:pt x="188" y="451"/>
                    <a:pt x="188" y="451"/>
                    <a:pt x="188" y="451"/>
                  </a:cubicBezTo>
                  <a:cubicBezTo>
                    <a:pt x="189" y="456"/>
                    <a:pt x="189" y="461"/>
                    <a:pt x="189" y="466"/>
                  </a:cubicBezTo>
                  <a:cubicBezTo>
                    <a:pt x="186" y="466"/>
                    <a:pt x="184" y="466"/>
                    <a:pt x="182" y="466"/>
                  </a:cubicBezTo>
                  <a:cubicBezTo>
                    <a:pt x="155" y="465"/>
                    <a:pt x="49" y="465"/>
                    <a:pt x="0" y="466"/>
                  </a:cubicBezTo>
                  <a:cubicBezTo>
                    <a:pt x="0" y="472"/>
                    <a:pt x="0" y="472"/>
                    <a:pt x="0" y="472"/>
                  </a:cubicBezTo>
                  <a:cubicBezTo>
                    <a:pt x="6" y="472"/>
                    <a:pt x="12" y="472"/>
                    <a:pt x="18" y="472"/>
                  </a:cubicBezTo>
                  <a:cubicBezTo>
                    <a:pt x="17" y="512"/>
                    <a:pt x="17" y="512"/>
                    <a:pt x="17" y="512"/>
                  </a:cubicBezTo>
                  <a:cubicBezTo>
                    <a:pt x="12" y="512"/>
                    <a:pt x="6" y="513"/>
                    <a:pt x="0" y="513"/>
                  </a:cubicBezTo>
                  <a:cubicBezTo>
                    <a:pt x="0" y="520"/>
                    <a:pt x="0" y="520"/>
                    <a:pt x="0" y="520"/>
                  </a:cubicBezTo>
                  <a:cubicBezTo>
                    <a:pt x="11" y="519"/>
                    <a:pt x="22" y="519"/>
                    <a:pt x="30" y="518"/>
                  </a:cubicBezTo>
                  <a:cubicBezTo>
                    <a:pt x="42" y="517"/>
                    <a:pt x="90" y="516"/>
                    <a:pt x="134" y="516"/>
                  </a:cubicBezTo>
                  <a:cubicBezTo>
                    <a:pt x="133" y="558"/>
                    <a:pt x="133" y="558"/>
                    <a:pt x="133" y="558"/>
                  </a:cubicBezTo>
                  <a:cubicBezTo>
                    <a:pt x="90" y="558"/>
                    <a:pt x="32" y="559"/>
                    <a:pt x="0" y="559"/>
                  </a:cubicBezTo>
                  <a:cubicBezTo>
                    <a:pt x="0" y="568"/>
                    <a:pt x="0" y="568"/>
                    <a:pt x="0" y="568"/>
                  </a:cubicBezTo>
                  <a:cubicBezTo>
                    <a:pt x="43" y="566"/>
                    <a:pt x="104" y="563"/>
                    <a:pt x="127" y="563"/>
                  </a:cubicBezTo>
                  <a:cubicBezTo>
                    <a:pt x="142" y="563"/>
                    <a:pt x="166" y="564"/>
                    <a:pt x="192" y="564"/>
                  </a:cubicBezTo>
                  <a:cubicBezTo>
                    <a:pt x="192" y="582"/>
                    <a:pt x="192" y="585"/>
                    <a:pt x="192" y="587"/>
                  </a:cubicBezTo>
                  <a:cubicBezTo>
                    <a:pt x="81" y="584"/>
                    <a:pt x="81" y="584"/>
                    <a:pt x="81" y="584"/>
                  </a:cubicBezTo>
                  <a:cubicBezTo>
                    <a:pt x="44" y="585"/>
                    <a:pt x="18" y="585"/>
                    <a:pt x="0" y="586"/>
                  </a:cubicBezTo>
                  <a:cubicBezTo>
                    <a:pt x="0" y="597"/>
                    <a:pt x="0" y="597"/>
                    <a:pt x="0" y="597"/>
                  </a:cubicBezTo>
                  <a:cubicBezTo>
                    <a:pt x="29" y="597"/>
                    <a:pt x="59" y="596"/>
                    <a:pt x="66" y="596"/>
                  </a:cubicBezTo>
                  <a:cubicBezTo>
                    <a:pt x="81" y="596"/>
                    <a:pt x="201" y="599"/>
                    <a:pt x="230" y="601"/>
                  </a:cubicBezTo>
                  <a:cubicBezTo>
                    <a:pt x="259" y="603"/>
                    <a:pt x="403" y="603"/>
                    <a:pt x="421" y="603"/>
                  </a:cubicBezTo>
                  <a:cubicBezTo>
                    <a:pt x="440" y="603"/>
                    <a:pt x="505" y="607"/>
                    <a:pt x="511" y="607"/>
                  </a:cubicBezTo>
                  <a:cubicBezTo>
                    <a:pt x="517" y="607"/>
                    <a:pt x="642" y="614"/>
                    <a:pt x="642" y="614"/>
                  </a:cubicBezTo>
                  <a:cubicBezTo>
                    <a:pt x="659" y="398"/>
                    <a:pt x="659" y="398"/>
                    <a:pt x="659" y="398"/>
                  </a:cubicBezTo>
                  <a:cubicBezTo>
                    <a:pt x="680" y="248"/>
                    <a:pt x="694" y="180"/>
                    <a:pt x="669" y="180"/>
                  </a:cubicBezTo>
                  <a:close/>
                  <a:moveTo>
                    <a:pt x="198" y="188"/>
                  </a:moveTo>
                  <a:cubicBezTo>
                    <a:pt x="235" y="189"/>
                    <a:pt x="274" y="189"/>
                    <a:pt x="298" y="190"/>
                  </a:cubicBezTo>
                  <a:cubicBezTo>
                    <a:pt x="310" y="191"/>
                    <a:pt x="329" y="191"/>
                    <a:pt x="354" y="191"/>
                  </a:cubicBezTo>
                  <a:cubicBezTo>
                    <a:pt x="352" y="230"/>
                    <a:pt x="352" y="230"/>
                    <a:pt x="352" y="230"/>
                  </a:cubicBezTo>
                  <a:cubicBezTo>
                    <a:pt x="337" y="230"/>
                    <a:pt x="323" y="229"/>
                    <a:pt x="311" y="229"/>
                  </a:cubicBezTo>
                  <a:cubicBezTo>
                    <a:pt x="293" y="228"/>
                    <a:pt x="247" y="228"/>
                    <a:pt x="200" y="228"/>
                  </a:cubicBezTo>
                  <a:cubicBezTo>
                    <a:pt x="198" y="188"/>
                    <a:pt x="198" y="188"/>
                    <a:pt x="198" y="188"/>
                  </a:cubicBezTo>
                  <a:cubicBezTo>
                    <a:pt x="198" y="188"/>
                    <a:pt x="198" y="188"/>
                    <a:pt x="198" y="188"/>
                  </a:cubicBezTo>
                  <a:close/>
                  <a:moveTo>
                    <a:pt x="398" y="279"/>
                  </a:moveTo>
                  <a:cubicBezTo>
                    <a:pt x="364" y="279"/>
                    <a:pt x="252" y="279"/>
                    <a:pt x="201" y="278"/>
                  </a:cubicBezTo>
                  <a:cubicBezTo>
                    <a:pt x="200" y="233"/>
                    <a:pt x="200" y="233"/>
                    <a:pt x="200" y="233"/>
                  </a:cubicBezTo>
                  <a:cubicBezTo>
                    <a:pt x="203" y="233"/>
                    <a:pt x="206" y="233"/>
                    <a:pt x="207" y="233"/>
                  </a:cubicBezTo>
                  <a:cubicBezTo>
                    <a:pt x="219" y="233"/>
                    <a:pt x="244" y="233"/>
                    <a:pt x="274" y="234"/>
                  </a:cubicBezTo>
                  <a:cubicBezTo>
                    <a:pt x="273" y="278"/>
                    <a:pt x="273" y="278"/>
                    <a:pt x="273" y="278"/>
                  </a:cubicBezTo>
                  <a:cubicBezTo>
                    <a:pt x="280" y="278"/>
                    <a:pt x="280" y="278"/>
                    <a:pt x="280" y="278"/>
                  </a:cubicBezTo>
                  <a:cubicBezTo>
                    <a:pt x="280" y="234"/>
                    <a:pt x="280" y="234"/>
                    <a:pt x="280" y="234"/>
                  </a:cubicBezTo>
                  <a:cubicBezTo>
                    <a:pt x="302" y="234"/>
                    <a:pt x="328" y="234"/>
                    <a:pt x="352" y="234"/>
                  </a:cubicBezTo>
                  <a:cubicBezTo>
                    <a:pt x="352" y="235"/>
                    <a:pt x="352" y="235"/>
                    <a:pt x="352" y="235"/>
                  </a:cubicBezTo>
                  <a:cubicBezTo>
                    <a:pt x="358" y="235"/>
                    <a:pt x="358" y="235"/>
                    <a:pt x="358" y="235"/>
                  </a:cubicBezTo>
                  <a:cubicBezTo>
                    <a:pt x="358" y="234"/>
                    <a:pt x="358" y="234"/>
                    <a:pt x="358" y="234"/>
                  </a:cubicBezTo>
                  <a:cubicBezTo>
                    <a:pt x="373" y="234"/>
                    <a:pt x="386" y="234"/>
                    <a:pt x="399" y="234"/>
                  </a:cubicBezTo>
                  <a:cubicBezTo>
                    <a:pt x="398" y="279"/>
                    <a:pt x="398" y="279"/>
                    <a:pt x="398" y="279"/>
                  </a:cubicBezTo>
                  <a:cubicBezTo>
                    <a:pt x="398" y="279"/>
                    <a:pt x="398" y="279"/>
                    <a:pt x="398" y="279"/>
                  </a:cubicBezTo>
                  <a:close/>
                  <a:moveTo>
                    <a:pt x="399" y="231"/>
                  </a:moveTo>
                  <a:cubicBezTo>
                    <a:pt x="385" y="231"/>
                    <a:pt x="371" y="231"/>
                    <a:pt x="358" y="230"/>
                  </a:cubicBezTo>
                  <a:cubicBezTo>
                    <a:pt x="358" y="191"/>
                    <a:pt x="358" y="191"/>
                    <a:pt x="358" y="191"/>
                  </a:cubicBezTo>
                  <a:cubicBezTo>
                    <a:pt x="371" y="191"/>
                    <a:pt x="385" y="191"/>
                    <a:pt x="399" y="191"/>
                  </a:cubicBezTo>
                  <a:cubicBezTo>
                    <a:pt x="399" y="231"/>
                    <a:pt x="399" y="231"/>
                    <a:pt x="399" y="231"/>
                  </a:cubicBezTo>
                  <a:cubicBezTo>
                    <a:pt x="399" y="231"/>
                    <a:pt x="399" y="231"/>
                    <a:pt x="399" y="231"/>
                  </a:cubicBezTo>
                  <a:close/>
                  <a:moveTo>
                    <a:pt x="399" y="185"/>
                  </a:moveTo>
                  <a:cubicBezTo>
                    <a:pt x="364" y="185"/>
                    <a:pt x="248" y="185"/>
                    <a:pt x="198" y="184"/>
                  </a:cubicBezTo>
                  <a:cubicBezTo>
                    <a:pt x="196" y="140"/>
                    <a:pt x="196" y="140"/>
                    <a:pt x="196" y="140"/>
                  </a:cubicBezTo>
                  <a:cubicBezTo>
                    <a:pt x="201" y="140"/>
                    <a:pt x="205" y="140"/>
                    <a:pt x="207" y="140"/>
                  </a:cubicBezTo>
                  <a:cubicBezTo>
                    <a:pt x="215" y="140"/>
                    <a:pt x="230" y="140"/>
                    <a:pt x="249" y="140"/>
                  </a:cubicBezTo>
                  <a:cubicBezTo>
                    <a:pt x="248" y="183"/>
                    <a:pt x="248" y="183"/>
                    <a:pt x="248" y="183"/>
                  </a:cubicBezTo>
                  <a:cubicBezTo>
                    <a:pt x="255" y="183"/>
                    <a:pt x="255" y="183"/>
                    <a:pt x="255" y="183"/>
                  </a:cubicBezTo>
                  <a:cubicBezTo>
                    <a:pt x="255" y="140"/>
                    <a:pt x="255" y="140"/>
                    <a:pt x="255" y="140"/>
                  </a:cubicBezTo>
                  <a:cubicBezTo>
                    <a:pt x="278" y="140"/>
                    <a:pt x="306" y="140"/>
                    <a:pt x="332" y="140"/>
                  </a:cubicBezTo>
                  <a:cubicBezTo>
                    <a:pt x="332" y="141"/>
                    <a:pt x="332" y="141"/>
                    <a:pt x="332" y="141"/>
                  </a:cubicBezTo>
                  <a:cubicBezTo>
                    <a:pt x="340" y="141"/>
                    <a:pt x="340" y="141"/>
                    <a:pt x="340" y="141"/>
                  </a:cubicBezTo>
                  <a:cubicBezTo>
                    <a:pt x="340" y="140"/>
                    <a:pt x="340" y="140"/>
                    <a:pt x="340" y="140"/>
                  </a:cubicBezTo>
                  <a:cubicBezTo>
                    <a:pt x="361" y="140"/>
                    <a:pt x="382" y="141"/>
                    <a:pt x="399" y="141"/>
                  </a:cubicBezTo>
                  <a:cubicBezTo>
                    <a:pt x="399" y="185"/>
                    <a:pt x="399" y="185"/>
                    <a:pt x="399" y="185"/>
                  </a:cubicBezTo>
                  <a:cubicBezTo>
                    <a:pt x="399" y="185"/>
                    <a:pt x="399" y="185"/>
                    <a:pt x="399" y="185"/>
                  </a:cubicBezTo>
                  <a:close/>
                  <a:moveTo>
                    <a:pt x="110" y="416"/>
                  </a:moveTo>
                  <a:cubicBezTo>
                    <a:pt x="110" y="376"/>
                    <a:pt x="110" y="376"/>
                    <a:pt x="110" y="376"/>
                  </a:cubicBezTo>
                  <a:cubicBezTo>
                    <a:pt x="117" y="376"/>
                    <a:pt x="123" y="376"/>
                    <a:pt x="127" y="376"/>
                  </a:cubicBezTo>
                  <a:cubicBezTo>
                    <a:pt x="141" y="376"/>
                    <a:pt x="163" y="376"/>
                    <a:pt x="186" y="376"/>
                  </a:cubicBezTo>
                  <a:cubicBezTo>
                    <a:pt x="187" y="393"/>
                    <a:pt x="187" y="406"/>
                    <a:pt x="188" y="416"/>
                  </a:cubicBezTo>
                  <a:cubicBezTo>
                    <a:pt x="160" y="416"/>
                    <a:pt x="133" y="416"/>
                    <a:pt x="110" y="416"/>
                  </a:cubicBezTo>
                  <a:close/>
                  <a:moveTo>
                    <a:pt x="60" y="511"/>
                  </a:moveTo>
                  <a:cubicBezTo>
                    <a:pt x="54" y="511"/>
                    <a:pt x="40" y="511"/>
                    <a:pt x="24" y="512"/>
                  </a:cubicBezTo>
                  <a:cubicBezTo>
                    <a:pt x="24" y="472"/>
                    <a:pt x="24" y="472"/>
                    <a:pt x="24" y="472"/>
                  </a:cubicBezTo>
                  <a:cubicBezTo>
                    <a:pt x="64" y="470"/>
                    <a:pt x="109" y="469"/>
                    <a:pt x="127" y="469"/>
                  </a:cubicBezTo>
                  <a:cubicBezTo>
                    <a:pt x="142" y="469"/>
                    <a:pt x="164" y="469"/>
                    <a:pt x="189" y="470"/>
                  </a:cubicBezTo>
                  <a:cubicBezTo>
                    <a:pt x="190" y="485"/>
                    <a:pt x="190" y="498"/>
                    <a:pt x="191" y="511"/>
                  </a:cubicBezTo>
                  <a:cubicBezTo>
                    <a:pt x="131" y="511"/>
                    <a:pt x="70" y="511"/>
                    <a:pt x="60" y="511"/>
                  </a:cubicBezTo>
                  <a:close/>
                  <a:moveTo>
                    <a:pt x="182" y="560"/>
                  </a:moveTo>
                  <a:cubicBezTo>
                    <a:pt x="174" y="559"/>
                    <a:pt x="159" y="559"/>
                    <a:pt x="140" y="559"/>
                  </a:cubicBezTo>
                  <a:cubicBezTo>
                    <a:pt x="140" y="516"/>
                    <a:pt x="140" y="516"/>
                    <a:pt x="140" y="516"/>
                  </a:cubicBezTo>
                  <a:cubicBezTo>
                    <a:pt x="159" y="516"/>
                    <a:pt x="177" y="516"/>
                    <a:pt x="191" y="516"/>
                  </a:cubicBezTo>
                  <a:cubicBezTo>
                    <a:pt x="192" y="536"/>
                    <a:pt x="192" y="550"/>
                    <a:pt x="192" y="560"/>
                  </a:cubicBezTo>
                  <a:cubicBezTo>
                    <a:pt x="188" y="560"/>
                    <a:pt x="185" y="560"/>
                    <a:pt x="182" y="560"/>
                  </a:cubicBezTo>
                  <a:close/>
                  <a:moveTo>
                    <a:pt x="201" y="376"/>
                  </a:moveTo>
                  <a:cubicBezTo>
                    <a:pt x="237" y="377"/>
                    <a:pt x="275" y="378"/>
                    <a:pt x="298" y="379"/>
                  </a:cubicBezTo>
                  <a:cubicBezTo>
                    <a:pt x="316" y="379"/>
                    <a:pt x="356" y="379"/>
                    <a:pt x="399" y="379"/>
                  </a:cubicBezTo>
                  <a:cubicBezTo>
                    <a:pt x="399" y="394"/>
                    <a:pt x="399" y="407"/>
                    <a:pt x="399" y="419"/>
                  </a:cubicBezTo>
                  <a:cubicBezTo>
                    <a:pt x="367" y="419"/>
                    <a:pt x="333" y="418"/>
                    <a:pt x="311" y="417"/>
                  </a:cubicBezTo>
                  <a:cubicBezTo>
                    <a:pt x="293" y="416"/>
                    <a:pt x="249" y="416"/>
                    <a:pt x="202" y="416"/>
                  </a:cubicBezTo>
                  <a:cubicBezTo>
                    <a:pt x="202" y="398"/>
                    <a:pt x="201" y="386"/>
                    <a:pt x="201" y="376"/>
                  </a:cubicBezTo>
                  <a:close/>
                  <a:moveTo>
                    <a:pt x="201" y="372"/>
                  </a:moveTo>
                  <a:cubicBezTo>
                    <a:pt x="201" y="349"/>
                    <a:pt x="201" y="349"/>
                    <a:pt x="201" y="349"/>
                  </a:cubicBezTo>
                  <a:cubicBezTo>
                    <a:pt x="399" y="353"/>
                    <a:pt x="399" y="353"/>
                    <a:pt x="399" y="353"/>
                  </a:cubicBezTo>
                  <a:cubicBezTo>
                    <a:pt x="399" y="361"/>
                    <a:pt x="399" y="366"/>
                    <a:pt x="399" y="373"/>
                  </a:cubicBezTo>
                  <a:cubicBezTo>
                    <a:pt x="367" y="373"/>
                    <a:pt x="252" y="373"/>
                    <a:pt x="201" y="372"/>
                  </a:cubicBezTo>
                  <a:close/>
                  <a:moveTo>
                    <a:pt x="202" y="422"/>
                  </a:moveTo>
                  <a:cubicBezTo>
                    <a:pt x="204" y="422"/>
                    <a:pt x="207" y="422"/>
                    <a:pt x="207" y="422"/>
                  </a:cubicBezTo>
                  <a:cubicBezTo>
                    <a:pt x="234" y="422"/>
                    <a:pt x="342" y="422"/>
                    <a:pt x="400" y="423"/>
                  </a:cubicBezTo>
                  <a:cubicBezTo>
                    <a:pt x="400" y="439"/>
                    <a:pt x="400" y="454"/>
                    <a:pt x="400" y="467"/>
                  </a:cubicBezTo>
                  <a:cubicBezTo>
                    <a:pt x="370" y="467"/>
                    <a:pt x="256" y="467"/>
                    <a:pt x="203" y="467"/>
                  </a:cubicBezTo>
                  <a:cubicBezTo>
                    <a:pt x="203" y="449"/>
                    <a:pt x="202" y="435"/>
                    <a:pt x="202" y="422"/>
                  </a:cubicBezTo>
                  <a:close/>
                  <a:moveTo>
                    <a:pt x="203" y="470"/>
                  </a:moveTo>
                  <a:cubicBezTo>
                    <a:pt x="237" y="471"/>
                    <a:pt x="275" y="472"/>
                    <a:pt x="298" y="473"/>
                  </a:cubicBezTo>
                  <a:cubicBezTo>
                    <a:pt x="316" y="474"/>
                    <a:pt x="356" y="474"/>
                    <a:pt x="400" y="474"/>
                  </a:cubicBezTo>
                  <a:cubicBezTo>
                    <a:pt x="400" y="489"/>
                    <a:pt x="400" y="502"/>
                    <a:pt x="400" y="513"/>
                  </a:cubicBezTo>
                  <a:cubicBezTo>
                    <a:pt x="368" y="513"/>
                    <a:pt x="334" y="512"/>
                    <a:pt x="311" y="511"/>
                  </a:cubicBezTo>
                  <a:cubicBezTo>
                    <a:pt x="294" y="511"/>
                    <a:pt x="250" y="510"/>
                    <a:pt x="204" y="511"/>
                  </a:cubicBezTo>
                  <a:cubicBezTo>
                    <a:pt x="204" y="496"/>
                    <a:pt x="203" y="482"/>
                    <a:pt x="203" y="470"/>
                  </a:cubicBezTo>
                  <a:close/>
                  <a:moveTo>
                    <a:pt x="204" y="516"/>
                  </a:moveTo>
                  <a:cubicBezTo>
                    <a:pt x="206" y="516"/>
                    <a:pt x="207" y="516"/>
                    <a:pt x="207" y="516"/>
                  </a:cubicBezTo>
                  <a:cubicBezTo>
                    <a:pt x="234" y="516"/>
                    <a:pt x="343" y="516"/>
                    <a:pt x="401" y="517"/>
                  </a:cubicBezTo>
                  <a:cubicBezTo>
                    <a:pt x="401" y="537"/>
                    <a:pt x="401" y="552"/>
                    <a:pt x="401" y="561"/>
                  </a:cubicBezTo>
                  <a:cubicBezTo>
                    <a:pt x="372" y="561"/>
                    <a:pt x="259" y="561"/>
                    <a:pt x="205" y="560"/>
                  </a:cubicBezTo>
                  <a:cubicBezTo>
                    <a:pt x="205" y="544"/>
                    <a:pt x="204" y="530"/>
                    <a:pt x="204" y="516"/>
                  </a:cubicBezTo>
                  <a:close/>
                  <a:moveTo>
                    <a:pt x="235" y="587"/>
                  </a:moveTo>
                  <a:cubicBezTo>
                    <a:pt x="219" y="587"/>
                    <a:pt x="210" y="587"/>
                    <a:pt x="205" y="587"/>
                  </a:cubicBezTo>
                  <a:cubicBezTo>
                    <a:pt x="205" y="579"/>
                    <a:pt x="205" y="571"/>
                    <a:pt x="205" y="564"/>
                  </a:cubicBezTo>
                  <a:cubicBezTo>
                    <a:pt x="239" y="565"/>
                    <a:pt x="276" y="566"/>
                    <a:pt x="298" y="567"/>
                  </a:cubicBezTo>
                  <a:cubicBezTo>
                    <a:pt x="316" y="568"/>
                    <a:pt x="357" y="568"/>
                    <a:pt x="401" y="568"/>
                  </a:cubicBezTo>
                  <a:cubicBezTo>
                    <a:pt x="401" y="583"/>
                    <a:pt x="401" y="586"/>
                    <a:pt x="401" y="587"/>
                  </a:cubicBezTo>
                  <a:cubicBezTo>
                    <a:pt x="313" y="587"/>
                    <a:pt x="235" y="587"/>
                    <a:pt x="235" y="587"/>
                  </a:cubicBezTo>
                  <a:close/>
                  <a:moveTo>
                    <a:pt x="414" y="423"/>
                  </a:moveTo>
                  <a:cubicBezTo>
                    <a:pt x="420" y="423"/>
                    <a:pt x="425" y="424"/>
                    <a:pt x="429" y="424"/>
                  </a:cubicBezTo>
                  <a:cubicBezTo>
                    <a:pt x="439" y="424"/>
                    <a:pt x="461" y="424"/>
                    <a:pt x="488" y="424"/>
                  </a:cubicBezTo>
                  <a:cubicBezTo>
                    <a:pt x="485" y="425"/>
                    <a:pt x="485" y="425"/>
                    <a:pt x="485" y="425"/>
                  </a:cubicBezTo>
                  <a:cubicBezTo>
                    <a:pt x="484" y="467"/>
                    <a:pt x="484" y="467"/>
                    <a:pt x="484" y="467"/>
                  </a:cubicBezTo>
                  <a:cubicBezTo>
                    <a:pt x="458" y="467"/>
                    <a:pt x="432" y="467"/>
                    <a:pt x="415" y="467"/>
                  </a:cubicBezTo>
                  <a:cubicBezTo>
                    <a:pt x="415" y="437"/>
                    <a:pt x="415" y="437"/>
                    <a:pt x="415" y="437"/>
                  </a:cubicBezTo>
                  <a:cubicBezTo>
                    <a:pt x="414" y="423"/>
                    <a:pt x="414" y="423"/>
                    <a:pt x="414" y="423"/>
                  </a:cubicBezTo>
                  <a:cubicBezTo>
                    <a:pt x="414" y="423"/>
                    <a:pt x="414" y="423"/>
                    <a:pt x="414" y="423"/>
                  </a:cubicBezTo>
                  <a:close/>
                  <a:moveTo>
                    <a:pt x="643" y="462"/>
                  </a:moveTo>
                  <a:cubicBezTo>
                    <a:pt x="643" y="462"/>
                    <a:pt x="643" y="462"/>
                    <a:pt x="643" y="462"/>
                  </a:cubicBezTo>
                  <a:cubicBezTo>
                    <a:pt x="642" y="470"/>
                    <a:pt x="642" y="470"/>
                    <a:pt x="642" y="470"/>
                  </a:cubicBezTo>
                  <a:cubicBezTo>
                    <a:pt x="642" y="470"/>
                    <a:pt x="642" y="470"/>
                    <a:pt x="642" y="470"/>
                  </a:cubicBezTo>
                  <a:cubicBezTo>
                    <a:pt x="641" y="485"/>
                    <a:pt x="639" y="499"/>
                    <a:pt x="638" y="511"/>
                  </a:cubicBezTo>
                  <a:cubicBezTo>
                    <a:pt x="638" y="511"/>
                    <a:pt x="638" y="511"/>
                    <a:pt x="637" y="511"/>
                  </a:cubicBezTo>
                  <a:cubicBezTo>
                    <a:pt x="637" y="518"/>
                    <a:pt x="637" y="518"/>
                    <a:pt x="637" y="518"/>
                  </a:cubicBezTo>
                  <a:cubicBezTo>
                    <a:pt x="637" y="518"/>
                    <a:pt x="637" y="518"/>
                    <a:pt x="637" y="518"/>
                  </a:cubicBezTo>
                  <a:cubicBezTo>
                    <a:pt x="636" y="536"/>
                    <a:pt x="635" y="549"/>
                    <a:pt x="634" y="558"/>
                  </a:cubicBezTo>
                  <a:cubicBezTo>
                    <a:pt x="634" y="558"/>
                    <a:pt x="634" y="558"/>
                    <a:pt x="634" y="558"/>
                  </a:cubicBezTo>
                  <a:cubicBezTo>
                    <a:pt x="633" y="566"/>
                    <a:pt x="633" y="566"/>
                    <a:pt x="633" y="566"/>
                  </a:cubicBezTo>
                  <a:cubicBezTo>
                    <a:pt x="633" y="566"/>
                    <a:pt x="633" y="566"/>
                    <a:pt x="633" y="566"/>
                  </a:cubicBezTo>
                  <a:cubicBezTo>
                    <a:pt x="631" y="587"/>
                    <a:pt x="631" y="587"/>
                    <a:pt x="631" y="587"/>
                  </a:cubicBezTo>
                  <a:cubicBezTo>
                    <a:pt x="631" y="587"/>
                    <a:pt x="602" y="583"/>
                    <a:pt x="547" y="583"/>
                  </a:cubicBezTo>
                  <a:cubicBezTo>
                    <a:pt x="518" y="583"/>
                    <a:pt x="488" y="591"/>
                    <a:pt x="453" y="591"/>
                  </a:cubicBezTo>
                  <a:cubicBezTo>
                    <a:pt x="444" y="591"/>
                    <a:pt x="428" y="589"/>
                    <a:pt x="415" y="587"/>
                  </a:cubicBezTo>
                  <a:cubicBezTo>
                    <a:pt x="415" y="581"/>
                    <a:pt x="415" y="574"/>
                    <a:pt x="415" y="568"/>
                  </a:cubicBezTo>
                  <a:cubicBezTo>
                    <a:pt x="477" y="568"/>
                    <a:pt x="541" y="567"/>
                    <a:pt x="551" y="567"/>
                  </a:cubicBezTo>
                  <a:cubicBezTo>
                    <a:pt x="567" y="567"/>
                    <a:pt x="620" y="566"/>
                    <a:pt x="633" y="565"/>
                  </a:cubicBezTo>
                  <a:cubicBezTo>
                    <a:pt x="633" y="558"/>
                    <a:pt x="633" y="558"/>
                    <a:pt x="633" y="558"/>
                  </a:cubicBezTo>
                  <a:cubicBezTo>
                    <a:pt x="622" y="558"/>
                    <a:pt x="598" y="558"/>
                    <a:pt x="582" y="560"/>
                  </a:cubicBezTo>
                  <a:cubicBezTo>
                    <a:pt x="562" y="561"/>
                    <a:pt x="459" y="561"/>
                    <a:pt x="415" y="561"/>
                  </a:cubicBezTo>
                  <a:cubicBezTo>
                    <a:pt x="415" y="544"/>
                    <a:pt x="415" y="530"/>
                    <a:pt x="415" y="518"/>
                  </a:cubicBezTo>
                  <a:cubicBezTo>
                    <a:pt x="421" y="518"/>
                    <a:pt x="426" y="518"/>
                    <a:pt x="429" y="518"/>
                  </a:cubicBezTo>
                  <a:cubicBezTo>
                    <a:pt x="463" y="520"/>
                    <a:pt x="623" y="518"/>
                    <a:pt x="635" y="518"/>
                  </a:cubicBezTo>
                  <a:cubicBezTo>
                    <a:pt x="636" y="518"/>
                    <a:pt x="636" y="518"/>
                    <a:pt x="637" y="518"/>
                  </a:cubicBezTo>
                  <a:cubicBezTo>
                    <a:pt x="637" y="511"/>
                    <a:pt x="637" y="511"/>
                    <a:pt x="637" y="511"/>
                  </a:cubicBezTo>
                  <a:cubicBezTo>
                    <a:pt x="606" y="511"/>
                    <a:pt x="515" y="514"/>
                    <a:pt x="484" y="514"/>
                  </a:cubicBezTo>
                  <a:cubicBezTo>
                    <a:pt x="468" y="514"/>
                    <a:pt x="443" y="514"/>
                    <a:pt x="415" y="513"/>
                  </a:cubicBezTo>
                  <a:cubicBezTo>
                    <a:pt x="415" y="497"/>
                    <a:pt x="415" y="484"/>
                    <a:pt x="415" y="474"/>
                  </a:cubicBezTo>
                  <a:cubicBezTo>
                    <a:pt x="477" y="473"/>
                    <a:pt x="541" y="473"/>
                    <a:pt x="551" y="473"/>
                  </a:cubicBezTo>
                  <a:cubicBezTo>
                    <a:pt x="565" y="473"/>
                    <a:pt x="622" y="471"/>
                    <a:pt x="642" y="470"/>
                  </a:cubicBezTo>
                  <a:cubicBezTo>
                    <a:pt x="643" y="462"/>
                    <a:pt x="643" y="462"/>
                    <a:pt x="643" y="462"/>
                  </a:cubicBezTo>
                  <a:cubicBezTo>
                    <a:pt x="630" y="463"/>
                    <a:pt x="599" y="464"/>
                    <a:pt x="582" y="466"/>
                  </a:cubicBezTo>
                  <a:cubicBezTo>
                    <a:pt x="570" y="467"/>
                    <a:pt x="530" y="467"/>
                    <a:pt x="489" y="467"/>
                  </a:cubicBezTo>
                  <a:cubicBezTo>
                    <a:pt x="489" y="424"/>
                    <a:pt x="489" y="424"/>
                    <a:pt x="489" y="424"/>
                  </a:cubicBezTo>
                  <a:cubicBezTo>
                    <a:pt x="549" y="424"/>
                    <a:pt x="627" y="423"/>
                    <a:pt x="635" y="423"/>
                  </a:cubicBezTo>
                  <a:cubicBezTo>
                    <a:pt x="639" y="423"/>
                    <a:pt x="644" y="423"/>
                    <a:pt x="647" y="422"/>
                  </a:cubicBezTo>
                  <a:cubicBezTo>
                    <a:pt x="647" y="423"/>
                    <a:pt x="647" y="423"/>
                    <a:pt x="647" y="423"/>
                  </a:cubicBezTo>
                  <a:cubicBezTo>
                    <a:pt x="647" y="423"/>
                    <a:pt x="647" y="423"/>
                    <a:pt x="647" y="423"/>
                  </a:cubicBezTo>
                  <a:cubicBezTo>
                    <a:pt x="646" y="437"/>
                    <a:pt x="644" y="450"/>
                    <a:pt x="643" y="462"/>
                  </a:cubicBezTo>
                  <a:close/>
                  <a:moveTo>
                    <a:pt x="656" y="321"/>
                  </a:moveTo>
                  <a:cubicBezTo>
                    <a:pt x="656" y="321"/>
                    <a:pt x="656" y="321"/>
                    <a:pt x="656" y="321"/>
                  </a:cubicBezTo>
                  <a:cubicBezTo>
                    <a:pt x="656" y="325"/>
                    <a:pt x="656" y="327"/>
                    <a:pt x="656" y="328"/>
                  </a:cubicBezTo>
                  <a:cubicBezTo>
                    <a:pt x="654" y="343"/>
                    <a:pt x="653" y="356"/>
                    <a:pt x="651" y="369"/>
                  </a:cubicBezTo>
                  <a:cubicBezTo>
                    <a:pt x="651" y="369"/>
                    <a:pt x="651" y="369"/>
                    <a:pt x="651" y="369"/>
                  </a:cubicBezTo>
                  <a:cubicBezTo>
                    <a:pt x="651" y="377"/>
                    <a:pt x="651" y="377"/>
                    <a:pt x="651" y="377"/>
                  </a:cubicBezTo>
                  <a:cubicBezTo>
                    <a:pt x="651" y="377"/>
                    <a:pt x="651" y="377"/>
                    <a:pt x="651" y="377"/>
                  </a:cubicBezTo>
                  <a:cubicBezTo>
                    <a:pt x="650" y="391"/>
                    <a:pt x="649" y="405"/>
                    <a:pt x="648" y="417"/>
                  </a:cubicBezTo>
                  <a:cubicBezTo>
                    <a:pt x="647" y="417"/>
                    <a:pt x="647" y="417"/>
                    <a:pt x="647" y="417"/>
                  </a:cubicBezTo>
                  <a:cubicBezTo>
                    <a:pt x="647" y="417"/>
                    <a:pt x="647" y="417"/>
                    <a:pt x="647" y="417"/>
                  </a:cubicBezTo>
                  <a:cubicBezTo>
                    <a:pt x="626" y="417"/>
                    <a:pt x="518" y="420"/>
                    <a:pt x="484" y="420"/>
                  </a:cubicBezTo>
                  <a:cubicBezTo>
                    <a:pt x="468" y="420"/>
                    <a:pt x="443" y="420"/>
                    <a:pt x="414" y="420"/>
                  </a:cubicBezTo>
                  <a:cubicBezTo>
                    <a:pt x="413" y="379"/>
                    <a:pt x="413" y="379"/>
                    <a:pt x="413" y="379"/>
                  </a:cubicBezTo>
                  <a:cubicBezTo>
                    <a:pt x="475" y="379"/>
                    <a:pt x="540" y="379"/>
                    <a:pt x="551" y="379"/>
                  </a:cubicBezTo>
                  <a:cubicBezTo>
                    <a:pt x="562" y="379"/>
                    <a:pt x="599" y="378"/>
                    <a:pt x="625" y="377"/>
                  </a:cubicBezTo>
                  <a:cubicBezTo>
                    <a:pt x="625" y="378"/>
                    <a:pt x="625" y="378"/>
                    <a:pt x="625" y="378"/>
                  </a:cubicBezTo>
                  <a:cubicBezTo>
                    <a:pt x="633" y="378"/>
                    <a:pt x="633" y="378"/>
                    <a:pt x="633" y="378"/>
                  </a:cubicBezTo>
                  <a:cubicBezTo>
                    <a:pt x="633" y="377"/>
                    <a:pt x="633" y="377"/>
                    <a:pt x="633" y="377"/>
                  </a:cubicBezTo>
                  <a:cubicBezTo>
                    <a:pt x="640" y="376"/>
                    <a:pt x="647" y="376"/>
                    <a:pt x="651" y="376"/>
                  </a:cubicBezTo>
                  <a:cubicBezTo>
                    <a:pt x="651" y="369"/>
                    <a:pt x="651" y="369"/>
                    <a:pt x="651" y="369"/>
                  </a:cubicBezTo>
                  <a:cubicBezTo>
                    <a:pt x="649" y="369"/>
                    <a:pt x="641" y="369"/>
                    <a:pt x="633" y="369"/>
                  </a:cubicBezTo>
                  <a:cubicBezTo>
                    <a:pt x="633" y="331"/>
                    <a:pt x="633" y="331"/>
                    <a:pt x="633" y="331"/>
                  </a:cubicBezTo>
                  <a:cubicBezTo>
                    <a:pt x="627" y="333"/>
                    <a:pt x="627" y="333"/>
                    <a:pt x="627" y="333"/>
                  </a:cubicBezTo>
                  <a:cubicBezTo>
                    <a:pt x="626" y="370"/>
                    <a:pt x="626" y="370"/>
                    <a:pt x="626" y="370"/>
                  </a:cubicBezTo>
                  <a:cubicBezTo>
                    <a:pt x="610" y="370"/>
                    <a:pt x="592" y="370"/>
                    <a:pt x="582" y="371"/>
                  </a:cubicBezTo>
                  <a:cubicBezTo>
                    <a:pt x="562" y="373"/>
                    <a:pt x="454" y="373"/>
                    <a:pt x="413" y="373"/>
                  </a:cubicBezTo>
                  <a:cubicBezTo>
                    <a:pt x="411" y="343"/>
                    <a:pt x="411" y="343"/>
                    <a:pt x="411" y="343"/>
                  </a:cubicBezTo>
                  <a:cubicBezTo>
                    <a:pt x="319" y="338"/>
                    <a:pt x="319" y="338"/>
                    <a:pt x="319" y="338"/>
                  </a:cubicBezTo>
                  <a:cubicBezTo>
                    <a:pt x="185" y="335"/>
                    <a:pt x="185" y="335"/>
                    <a:pt x="185" y="335"/>
                  </a:cubicBezTo>
                  <a:cubicBezTo>
                    <a:pt x="186" y="349"/>
                    <a:pt x="186" y="361"/>
                    <a:pt x="186" y="372"/>
                  </a:cubicBezTo>
                  <a:cubicBezTo>
                    <a:pt x="185" y="371"/>
                    <a:pt x="183" y="371"/>
                    <a:pt x="182" y="371"/>
                  </a:cubicBezTo>
                  <a:cubicBezTo>
                    <a:pt x="155" y="370"/>
                    <a:pt x="49" y="371"/>
                    <a:pt x="0" y="371"/>
                  </a:cubicBezTo>
                  <a:cubicBezTo>
                    <a:pt x="0" y="332"/>
                    <a:pt x="0" y="332"/>
                    <a:pt x="0" y="332"/>
                  </a:cubicBezTo>
                  <a:cubicBezTo>
                    <a:pt x="13" y="331"/>
                    <a:pt x="23" y="331"/>
                    <a:pt x="30" y="330"/>
                  </a:cubicBezTo>
                  <a:cubicBezTo>
                    <a:pt x="51" y="328"/>
                    <a:pt x="178" y="328"/>
                    <a:pt x="208" y="328"/>
                  </a:cubicBezTo>
                  <a:cubicBezTo>
                    <a:pt x="239" y="328"/>
                    <a:pt x="394" y="328"/>
                    <a:pt x="429" y="330"/>
                  </a:cubicBezTo>
                  <a:cubicBezTo>
                    <a:pt x="463" y="332"/>
                    <a:pt x="624" y="330"/>
                    <a:pt x="636" y="330"/>
                  </a:cubicBezTo>
                  <a:cubicBezTo>
                    <a:pt x="643" y="330"/>
                    <a:pt x="651" y="329"/>
                    <a:pt x="655" y="329"/>
                  </a:cubicBezTo>
                  <a:cubicBezTo>
                    <a:pt x="656" y="321"/>
                    <a:pt x="656" y="321"/>
                    <a:pt x="656" y="321"/>
                  </a:cubicBezTo>
                  <a:cubicBezTo>
                    <a:pt x="635" y="321"/>
                    <a:pt x="518" y="326"/>
                    <a:pt x="484" y="326"/>
                  </a:cubicBezTo>
                  <a:cubicBezTo>
                    <a:pt x="482" y="326"/>
                    <a:pt x="479" y="326"/>
                    <a:pt x="476" y="326"/>
                  </a:cubicBezTo>
                  <a:cubicBezTo>
                    <a:pt x="476" y="300"/>
                    <a:pt x="476" y="300"/>
                    <a:pt x="476" y="300"/>
                  </a:cubicBezTo>
                  <a:cubicBezTo>
                    <a:pt x="569" y="298"/>
                    <a:pt x="569" y="298"/>
                    <a:pt x="569" y="298"/>
                  </a:cubicBezTo>
                  <a:cubicBezTo>
                    <a:pt x="570" y="285"/>
                    <a:pt x="570" y="285"/>
                    <a:pt x="570" y="285"/>
                  </a:cubicBezTo>
                  <a:cubicBezTo>
                    <a:pt x="598" y="284"/>
                    <a:pt x="647" y="283"/>
                    <a:pt x="660" y="283"/>
                  </a:cubicBezTo>
                  <a:cubicBezTo>
                    <a:pt x="660" y="283"/>
                    <a:pt x="660" y="283"/>
                    <a:pt x="660" y="283"/>
                  </a:cubicBezTo>
                  <a:cubicBezTo>
                    <a:pt x="660" y="283"/>
                    <a:pt x="660" y="283"/>
                    <a:pt x="660" y="283"/>
                  </a:cubicBezTo>
                  <a:cubicBezTo>
                    <a:pt x="659" y="296"/>
                    <a:pt x="658" y="309"/>
                    <a:pt x="656" y="321"/>
                  </a:cubicBezTo>
                  <a:close/>
                  <a:moveTo>
                    <a:pt x="661" y="276"/>
                  </a:moveTo>
                  <a:cubicBezTo>
                    <a:pt x="661" y="276"/>
                    <a:pt x="661" y="276"/>
                    <a:pt x="661" y="276"/>
                  </a:cubicBezTo>
                  <a:cubicBezTo>
                    <a:pt x="649" y="276"/>
                    <a:pt x="601" y="276"/>
                    <a:pt x="582" y="277"/>
                  </a:cubicBezTo>
                  <a:cubicBezTo>
                    <a:pt x="579" y="277"/>
                    <a:pt x="575" y="278"/>
                    <a:pt x="570" y="278"/>
                  </a:cubicBezTo>
                  <a:cubicBezTo>
                    <a:pt x="571" y="236"/>
                    <a:pt x="571" y="236"/>
                    <a:pt x="571" y="236"/>
                  </a:cubicBezTo>
                  <a:cubicBezTo>
                    <a:pt x="604" y="236"/>
                    <a:pt x="631" y="235"/>
                    <a:pt x="635" y="235"/>
                  </a:cubicBezTo>
                  <a:cubicBezTo>
                    <a:pt x="644" y="235"/>
                    <a:pt x="659" y="236"/>
                    <a:pt x="664" y="236"/>
                  </a:cubicBezTo>
                  <a:cubicBezTo>
                    <a:pt x="664" y="236"/>
                    <a:pt x="664" y="236"/>
                    <a:pt x="664" y="236"/>
                  </a:cubicBezTo>
                  <a:cubicBezTo>
                    <a:pt x="665" y="236"/>
                    <a:pt x="665" y="236"/>
                    <a:pt x="665" y="236"/>
                  </a:cubicBezTo>
                  <a:cubicBezTo>
                    <a:pt x="664" y="249"/>
                    <a:pt x="662" y="262"/>
                    <a:pt x="661" y="276"/>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0" name="Freeform 14"/>
            <p:cNvSpPr>
              <a:spLocks/>
            </p:cNvSpPr>
            <p:nvPr/>
          </p:nvSpPr>
          <p:spPr bwMode="auto">
            <a:xfrm>
              <a:off x="3669" y="1251"/>
              <a:ext cx="59" cy="57"/>
            </a:xfrm>
            <a:custGeom>
              <a:avLst/>
              <a:gdLst>
                <a:gd name="T0" fmla="*/ 20 w 25"/>
                <a:gd name="T1" fmla="*/ 16 h 24"/>
                <a:gd name="T2" fmla="*/ 15 w 25"/>
                <a:gd name="T3" fmla="*/ 0 h 24"/>
                <a:gd name="T4" fmla="*/ 0 w 25"/>
                <a:gd name="T5" fmla="*/ 9 h 24"/>
                <a:gd name="T6" fmla="*/ 6 w 25"/>
                <a:gd name="T7" fmla="*/ 24 h 24"/>
                <a:gd name="T8" fmla="*/ 20 w 25"/>
                <a:gd name="T9" fmla="*/ 16 h 24"/>
                <a:gd name="T10" fmla="*/ 20 w 25"/>
                <a:gd name="T11" fmla="*/ 16 h 24"/>
              </a:gdLst>
              <a:ahLst/>
              <a:cxnLst>
                <a:cxn ang="0">
                  <a:pos x="T0" y="T1"/>
                </a:cxn>
                <a:cxn ang="0">
                  <a:pos x="T2" y="T3"/>
                </a:cxn>
                <a:cxn ang="0">
                  <a:pos x="T4" y="T5"/>
                </a:cxn>
                <a:cxn ang="0">
                  <a:pos x="T6" y="T7"/>
                </a:cxn>
                <a:cxn ang="0">
                  <a:pos x="T8" y="T9"/>
                </a:cxn>
                <a:cxn ang="0">
                  <a:pos x="T10" y="T11"/>
                </a:cxn>
              </a:cxnLst>
              <a:rect l="0" t="0" r="r" b="b"/>
              <a:pathLst>
                <a:path w="25" h="24">
                  <a:moveTo>
                    <a:pt x="20" y="16"/>
                  </a:moveTo>
                  <a:cubicBezTo>
                    <a:pt x="20" y="16"/>
                    <a:pt x="25" y="0"/>
                    <a:pt x="15" y="0"/>
                  </a:cubicBezTo>
                  <a:cubicBezTo>
                    <a:pt x="6" y="0"/>
                    <a:pt x="0" y="5"/>
                    <a:pt x="0" y="9"/>
                  </a:cubicBezTo>
                  <a:cubicBezTo>
                    <a:pt x="0" y="14"/>
                    <a:pt x="6" y="24"/>
                    <a:pt x="6" y="24"/>
                  </a:cubicBezTo>
                  <a:cubicBezTo>
                    <a:pt x="20" y="16"/>
                    <a:pt x="20" y="16"/>
                    <a:pt x="20" y="16"/>
                  </a:cubicBezTo>
                  <a:cubicBezTo>
                    <a:pt x="20" y="16"/>
                    <a:pt x="20" y="16"/>
                    <a:pt x="20" y="16"/>
                  </a:cubicBezTo>
                  <a:close/>
                </a:path>
              </a:pathLst>
            </a:custGeom>
            <a:solidFill>
              <a:srgbClr val="E2A3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1" name="Freeform 15"/>
            <p:cNvSpPr>
              <a:spLocks/>
            </p:cNvSpPr>
            <p:nvPr/>
          </p:nvSpPr>
          <p:spPr bwMode="auto">
            <a:xfrm>
              <a:off x="3605" y="1256"/>
              <a:ext cx="274" cy="302"/>
            </a:xfrm>
            <a:custGeom>
              <a:avLst/>
              <a:gdLst>
                <a:gd name="T0" fmla="*/ 86 w 116"/>
                <a:gd name="T1" fmla="*/ 36 h 128"/>
                <a:gd name="T2" fmla="*/ 35 w 116"/>
                <a:gd name="T3" fmla="*/ 11 h 128"/>
                <a:gd name="T4" fmla="*/ 7 w 116"/>
                <a:gd name="T5" fmla="*/ 59 h 128"/>
                <a:gd name="T6" fmla="*/ 31 w 116"/>
                <a:gd name="T7" fmla="*/ 93 h 128"/>
                <a:gd name="T8" fmla="*/ 10 w 116"/>
                <a:gd name="T9" fmla="*/ 120 h 128"/>
                <a:gd name="T10" fmla="*/ 116 w 116"/>
                <a:gd name="T11" fmla="*/ 84 h 128"/>
                <a:gd name="T12" fmla="*/ 86 w 116"/>
                <a:gd name="T13" fmla="*/ 76 h 128"/>
                <a:gd name="T14" fmla="*/ 86 w 116"/>
                <a:gd name="T15" fmla="*/ 36 h 1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6" h="128">
                  <a:moveTo>
                    <a:pt x="86" y="36"/>
                  </a:moveTo>
                  <a:cubicBezTo>
                    <a:pt x="84" y="22"/>
                    <a:pt x="76" y="0"/>
                    <a:pt x="35" y="11"/>
                  </a:cubicBezTo>
                  <a:cubicBezTo>
                    <a:pt x="0" y="20"/>
                    <a:pt x="2" y="44"/>
                    <a:pt x="7" y="59"/>
                  </a:cubicBezTo>
                  <a:cubicBezTo>
                    <a:pt x="13" y="78"/>
                    <a:pt x="35" y="80"/>
                    <a:pt x="31" y="93"/>
                  </a:cubicBezTo>
                  <a:cubicBezTo>
                    <a:pt x="30" y="101"/>
                    <a:pt x="9" y="113"/>
                    <a:pt x="10" y="120"/>
                  </a:cubicBezTo>
                  <a:cubicBezTo>
                    <a:pt x="52" y="128"/>
                    <a:pt x="97" y="118"/>
                    <a:pt x="116" y="84"/>
                  </a:cubicBezTo>
                  <a:cubicBezTo>
                    <a:pt x="101" y="83"/>
                    <a:pt x="91" y="81"/>
                    <a:pt x="86" y="76"/>
                  </a:cubicBezTo>
                  <a:cubicBezTo>
                    <a:pt x="78" y="71"/>
                    <a:pt x="90" y="56"/>
                    <a:pt x="86" y="36"/>
                  </a:cubicBezTo>
                  <a:close/>
                </a:path>
              </a:pathLst>
            </a:custGeom>
            <a:solidFill>
              <a:srgbClr val="F9D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2" name="Freeform 16"/>
            <p:cNvSpPr>
              <a:spLocks/>
            </p:cNvSpPr>
            <p:nvPr/>
          </p:nvSpPr>
          <p:spPr bwMode="auto">
            <a:xfrm>
              <a:off x="3631" y="1454"/>
              <a:ext cx="248" cy="109"/>
            </a:xfrm>
            <a:custGeom>
              <a:avLst/>
              <a:gdLst>
                <a:gd name="T0" fmla="*/ 105 w 105"/>
                <a:gd name="T1" fmla="*/ 0 h 46"/>
                <a:gd name="T2" fmla="*/ 49 w 105"/>
                <a:gd name="T3" fmla="*/ 11 h 46"/>
                <a:gd name="T4" fmla="*/ 0 w 105"/>
                <a:gd name="T5" fmla="*/ 33 h 46"/>
                <a:gd name="T6" fmla="*/ 56 w 105"/>
                <a:gd name="T7" fmla="*/ 36 h 46"/>
                <a:gd name="T8" fmla="*/ 105 w 105"/>
                <a:gd name="T9" fmla="*/ 0 h 46"/>
              </a:gdLst>
              <a:ahLst/>
              <a:cxnLst>
                <a:cxn ang="0">
                  <a:pos x="T0" y="T1"/>
                </a:cxn>
                <a:cxn ang="0">
                  <a:pos x="T2" y="T3"/>
                </a:cxn>
                <a:cxn ang="0">
                  <a:pos x="T4" y="T5"/>
                </a:cxn>
                <a:cxn ang="0">
                  <a:pos x="T6" y="T7"/>
                </a:cxn>
                <a:cxn ang="0">
                  <a:pos x="T8" y="T9"/>
                </a:cxn>
              </a:cxnLst>
              <a:rect l="0" t="0" r="r" b="b"/>
              <a:pathLst>
                <a:path w="105" h="46">
                  <a:moveTo>
                    <a:pt x="105" y="0"/>
                  </a:moveTo>
                  <a:cubicBezTo>
                    <a:pt x="105" y="0"/>
                    <a:pt x="72" y="5"/>
                    <a:pt x="49" y="11"/>
                  </a:cubicBezTo>
                  <a:cubicBezTo>
                    <a:pt x="41" y="15"/>
                    <a:pt x="0" y="33"/>
                    <a:pt x="0" y="33"/>
                  </a:cubicBezTo>
                  <a:cubicBezTo>
                    <a:pt x="0" y="33"/>
                    <a:pt x="16" y="46"/>
                    <a:pt x="56" y="36"/>
                  </a:cubicBezTo>
                  <a:cubicBezTo>
                    <a:pt x="96" y="25"/>
                    <a:pt x="104" y="4"/>
                    <a:pt x="105" y="0"/>
                  </a:cubicBezTo>
                  <a:close/>
                </a:path>
              </a:pathLst>
            </a:custGeom>
            <a:solidFill>
              <a:srgbClr val="E2A3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3" name="Freeform 17"/>
            <p:cNvSpPr>
              <a:spLocks/>
            </p:cNvSpPr>
            <p:nvPr/>
          </p:nvSpPr>
          <p:spPr bwMode="auto">
            <a:xfrm>
              <a:off x="3733" y="1483"/>
              <a:ext cx="68" cy="37"/>
            </a:xfrm>
            <a:custGeom>
              <a:avLst/>
              <a:gdLst>
                <a:gd name="T0" fmla="*/ 0 w 29"/>
                <a:gd name="T1" fmla="*/ 9 h 16"/>
                <a:gd name="T2" fmla="*/ 27 w 29"/>
                <a:gd name="T3" fmla="*/ 1 h 16"/>
                <a:gd name="T4" fmla="*/ 17 w 29"/>
                <a:gd name="T5" fmla="*/ 16 h 16"/>
                <a:gd name="T6" fmla="*/ 0 w 29"/>
                <a:gd name="T7" fmla="*/ 9 h 16"/>
              </a:gdLst>
              <a:ahLst/>
              <a:cxnLst>
                <a:cxn ang="0">
                  <a:pos x="T0" y="T1"/>
                </a:cxn>
                <a:cxn ang="0">
                  <a:pos x="T2" y="T3"/>
                </a:cxn>
                <a:cxn ang="0">
                  <a:pos x="T4" y="T5"/>
                </a:cxn>
                <a:cxn ang="0">
                  <a:pos x="T6" y="T7"/>
                </a:cxn>
              </a:cxnLst>
              <a:rect l="0" t="0" r="r" b="b"/>
              <a:pathLst>
                <a:path w="29" h="16">
                  <a:moveTo>
                    <a:pt x="0" y="9"/>
                  </a:moveTo>
                  <a:cubicBezTo>
                    <a:pt x="0" y="9"/>
                    <a:pt x="19" y="0"/>
                    <a:pt x="27" y="1"/>
                  </a:cubicBezTo>
                  <a:cubicBezTo>
                    <a:pt x="29" y="7"/>
                    <a:pt x="26" y="15"/>
                    <a:pt x="17" y="16"/>
                  </a:cubicBezTo>
                  <a:cubicBezTo>
                    <a:pt x="7" y="16"/>
                    <a:pt x="1" y="14"/>
                    <a:pt x="0" y="9"/>
                  </a:cubicBezTo>
                  <a:close/>
                </a:path>
              </a:pathLst>
            </a:custGeom>
            <a:solidFill>
              <a:srgbClr val="F2C3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4" name="Freeform 18"/>
            <p:cNvSpPr>
              <a:spLocks/>
            </p:cNvSpPr>
            <p:nvPr/>
          </p:nvSpPr>
          <p:spPr bwMode="auto">
            <a:xfrm>
              <a:off x="3414" y="1116"/>
              <a:ext cx="605" cy="584"/>
            </a:xfrm>
            <a:custGeom>
              <a:avLst/>
              <a:gdLst>
                <a:gd name="T0" fmla="*/ 42 w 605"/>
                <a:gd name="T1" fmla="*/ 582 h 584"/>
                <a:gd name="T2" fmla="*/ 66 w 605"/>
                <a:gd name="T3" fmla="*/ 570 h 584"/>
                <a:gd name="T4" fmla="*/ 57 w 605"/>
                <a:gd name="T5" fmla="*/ 485 h 584"/>
                <a:gd name="T6" fmla="*/ 31 w 605"/>
                <a:gd name="T7" fmla="*/ 227 h 584"/>
                <a:gd name="T8" fmla="*/ 298 w 605"/>
                <a:gd name="T9" fmla="*/ 38 h 584"/>
                <a:gd name="T10" fmla="*/ 565 w 605"/>
                <a:gd name="T11" fmla="*/ 215 h 584"/>
                <a:gd name="T12" fmla="*/ 550 w 605"/>
                <a:gd name="T13" fmla="*/ 492 h 584"/>
                <a:gd name="T14" fmla="*/ 546 w 605"/>
                <a:gd name="T15" fmla="*/ 570 h 584"/>
                <a:gd name="T16" fmla="*/ 579 w 605"/>
                <a:gd name="T17" fmla="*/ 584 h 584"/>
                <a:gd name="T18" fmla="*/ 586 w 605"/>
                <a:gd name="T19" fmla="*/ 511 h 584"/>
                <a:gd name="T20" fmla="*/ 605 w 605"/>
                <a:gd name="T21" fmla="*/ 196 h 584"/>
                <a:gd name="T22" fmla="*/ 295 w 605"/>
                <a:gd name="T23" fmla="*/ 0 h 584"/>
                <a:gd name="T24" fmla="*/ 0 w 605"/>
                <a:gd name="T25" fmla="*/ 218 h 584"/>
                <a:gd name="T26" fmla="*/ 33 w 605"/>
                <a:gd name="T27" fmla="*/ 496 h 584"/>
                <a:gd name="T28" fmla="*/ 42 w 605"/>
                <a:gd name="T29" fmla="*/ 582 h 584"/>
                <a:gd name="T30" fmla="*/ 42 w 605"/>
                <a:gd name="T31" fmla="*/ 582 h 584"/>
                <a:gd name="T32" fmla="*/ 42 w 605"/>
                <a:gd name="T33" fmla="*/ 582 h 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05" h="584">
                  <a:moveTo>
                    <a:pt x="42" y="582"/>
                  </a:moveTo>
                  <a:lnTo>
                    <a:pt x="66" y="570"/>
                  </a:lnTo>
                  <a:lnTo>
                    <a:pt x="57" y="485"/>
                  </a:lnTo>
                  <a:lnTo>
                    <a:pt x="31" y="227"/>
                  </a:lnTo>
                  <a:lnTo>
                    <a:pt x="298" y="38"/>
                  </a:lnTo>
                  <a:lnTo>
                    <a:pt x="565" y="215"/>
                  </a:lnTo>
                  <a:lnTo>
                    <a:pt x="550" y="492"/>
                  </a:lnTo>
                  <a:lnTo>
                    <a:pt x="546" y="570"/>
                  </a:lnTo>
                  <a:lnTo>
                    <a:pt x="579" y="584"/>
                  </a:lnTo>
                  <a:lnTo>
                    <a:pt x="586" y="511"/>
                  </a:lnTo>
                  <a:lnTo>
                    <a:pt x="605" y="196"/>
                  </a:lnTo>
                  <a:lnTo>
                    <a:pt x="295" y="0"/>
                  </a:lnTo>
                  <a:lnTo>
                    <a:pt x="0" y="218"/>
                  </a:lnTo>
                  <a:lnTo>
                    <a:pt x="33" y="496"/>
                  </a:lnTo>
                  <a:lnTo>
                    <a:pt x="42" y="582"/>
                  </a:lnTo>
                  <a:lnTo>
                    <a:pt x="42" y="582"/>
                  </a:lnTo>
                  <a:lnTo>
                    <a:pt x="42" y="582"/>
                  </a:lnTo>
                  <a:close/>
                </a:path>
              </a:pathLst>
            </a:custGeom>
            <a:solidFill>
              <a:schemeClr val="accent2">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5" name="Freeform 19"/>
            <p:cNvSpPr>
              <a:spLocks/>
            </p:cNvSpPr>
            <p:nvPr/>
          </p:nvSpPr>
          <p:spPr bwMode="auto">
            <a:xfrm>
              <a:off x="3461" y="2565"/>
              <a:ext cx="503" cy="578"/>
            </a:xfrm>
            <a:custGeom>
              <a:avLst/>
              <a:gdLst>
                <a:gd name="T0" fmla="*/ 0 w 213"/>
                <a:gd name="T1" fmla="*/ 0 h 245"/>
                <a:gd name="T2" fmla="*/ 6 w 213"/>
                <a:gd name="T3" fmla="*/ 245 h 245"/>
                <a:gd name="T4" fmla="*/ 40 w 213"/>
                <a:gd name="T5" fmla="*/ 245 h 245"/>
                <a:gd name="T6" fmla="*/ 210 w 213"/>
                <a:gd name="T7" fmla="*/ 245 h 245"/>
                <a:gd name="T8" fmla="*/ 213 w 213"/>
                <a:gd name="T9" fmla="*/ 245 h 245"/>
                <a:gd name="T10" fmla="*/ 208 w 213"/>
                <a:gd name="T11" fmla="*/ 7 h 245"/>
                <a:gd name="T12" fmla="*/ 0 w 213"/>
                <a:gd name="T13" fmla="*/ 0 h 245"/>
                <a:gd name="T14" fmla="*/ 0 w 213"/>
                <a:gd name="T15" fmla="*/ 0 h 2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3" h="245">
                  <a:moveTo>
                    <a:pt x="0" y="0"/>
                  </a:moveTo>
                  <a:cubicBezTo>
                    <a:pt x="6" y="245"/>
                    <a:pt x="6" y="245"/>
                    <a:pt x="6" y="245"/>
                  </a:cubicBezTo>
                  <a:cubicBezTo>
                    <a:pt x="40" y="245"/>
                    <a:pt x="40" y="245"/>
                    <a:pt x="40" y="245"/>
                  </a:cubicBezTo>
                  <a:cubicBezTo>
                    <a:pt x="40" y="245"/>
                    <a:pt x="121" y="245"/>
                    <a:pt x="210" y="245"/>
                  </a:cubicBezTo>
                  <a:cubicBezTo>
                    <a:pt x="212" y="245"/>
                    <a:pt x="213" y="245"/>
                    <a:pt x="213" y="245"/>
                  </a:cubicBezTo>
                  <a:cubicBezTo>
                    <a:pt x="208" y="7"/>
                    <a:pt x="208" y="7"/>
                    <a:pt x="208" y="7"/>
                  </a:cubicBezTo>
                  <a:cubicBezTo>
                    <a:pt x="0" y="0"/>
                    <a:pt x="0" y="0"/>
                    <a:pt x="0" y="0"/>
                  </a:cubicBezTo>
                  <a:cubicBezTo>
                    <a:pt x="0" y="0"/>
                    <a:pt x="0" y="0"/>
                    <a:pt x="0" y="0"/>
                  </a:cubicBez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6" name="Freeform 20"/>
            <p:cNvSpPr>
              <a:spLocks/>
            </p:cNvSpPr>
            <p:nvPr/>
          </p:nvSpPr>
          <p:spPr bwMode="auto">
            <a:xfrm>
              <a:off x="3695" y="2567"/>
              <a:ext cx="33" cy="576"/>
            </a:xfrm>
            <a:custGeom>
              <a:avLst/>
              <a:gdLst>
                <a:gd name="T0" fmla="*/ 0 w 14"/>
                <a:gd name="T1" fmla="*/ 0 h 244"/>
                <a:gd name="T2" fmla="*/ 6 w 14"/>
                <a:gd name="T3" fmla="*/ 244 h 244"/>
                <a:gd name="T4" fmla="*/ 14 w 14"/>
                <a:gd name="T5" fmla="*/ 244 h 244"/>
                <a:gd name="T6" fmla="*/ 11 w 14"/>
                <a:gd name="T7" fmla="*/ 1 h 244"/>
                <a:gd name="T8" fmla="*/ 0 w 14"/>
                <a:gd name="T9" fmla="*/ 0 h 244"/>
              </a:gdLst>
              <a:ahLst/>
              <a:cxnLst>
                <a:cxn ang="0">
                  <a:pos x="T0" y="T1"/>
                </a:cxn>
                <a:cxn ang="0">
                  <a:pos x="T2" y="T3"/>
                </a:cxn>
                <a:cxn ang="0">
                  <a:pos x="T4" y="T5"/>
                </a:cxn>
                <a:cxn ang="0">
                  <a:pos x="T6" y="T7"/>
                </a:cxn>
                <a:cxn ang="0">
                  <a:pos x="T8" y="T9"/>
                </a:cxn>
              </a:cxnLst>
              <a:rect l="0" t="0" r="r" b="b"/>
              <a:pathLst>
                <a:path w="14" h="244">
                  <a:moveTo>
                    <a:pt x="0" y="0"/>
                  </a:moveTo>
                  <a:cubicBezTo>
                    <a:pt x="6" y="244"/>
                    <a:pt x="6" y="244"/>
                    <a:pt x="6" y="244"/>
                  </a:cubicBezTo>
                  <a:cubicBezTo>
                    <a:pt x="8" y="244"/>
                    <a:pt x="11" y="244"/>
                    <a:pt x="14" y="244"/>
                  </a:cubicBezTo>
                  <a:cubicBezTo>
                    <a:pt x="11" y="1"/>
                    <a:pt x="11" y="1"/>
                    <a:pt x="11" y="1"/>
                  </a:cubicBezTo>
                  <a:lnTo>
                    <a:pt x="0" y="0"/>
                  </a:lnTo>
                  <a:close/>
                </a:path>
              </a:pathLst>
            </a:custGeom>
            <a:solidFill>
              <a:schemeClr val="accent5">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7" name="Freeform 21"/>
            <p:cNvSpPr>
              <a:spLocks/>
            </p:cNvSpPr>
            <p:nvPr/>
          </p:nvSpPr>
          <p:spPr bwMode="auto">
            <a:xfrm>
              <a:off x="3095" y="2076"/>
              <a:ext cx="357" cy="356"/>
            </a:xfrm>
            <a:custGeom>
              <a:avLst/>
              <a:gdLst>
                <a:gd name="T0" fmla="*/ 0 w 357"/>
                <a:gd name="T1" fmla="*/ 0 h 356"/>
                <a:gd name="T2" fmla="*/ 21 w 357"/>
                <a:gd name="T3" fmla="*/ 356 h 356"/>
                <a:gd name="T4" fmla="*/ 357 w 357"/>
                <a:gd name="T5" fmla="*/ 356 h 356"/>
                <a:gd name="T6" fmla="*/ 343 w 357"/>
                <a:gd name="T7" fmla="*/ 11 h 356"/>
                <a:gd name="T8" fmla="*/ 0 w 357"/>
                <a:gd name="T9" fmla="*/ 0 h 356"/>
                <a:gd name="T10" fmla="*/ 0 w 357"/>
                <a:gd name="T11" fmla="*/ 0 h 356"/>
                <a:gd name="T12" fmla="*/ 0 w 357"/>
                <a:gd name="T13" fmla="*/ 0 h 356"/>
                <a:gd name="T14" fmla="*/ 0 w 357"/>
                <a:gd name="T15" fmla="*/ 0 h 356"/>
                <a:gd name="T16" fmla="*/ 0 w 357"/>
                <a:gd name="T17" fmla="*/ 0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7" h="356">
                  <a:moveTo>
                    <a:pt x="0" y="0"/>
                  </a:moveTo>
                  <a:lnTo>
                    <a:pt x="21" y="356"/>
                  </a:lnTo>
                  <a:lnTo>
                    <a:pt x="357" y="356"/>
                  </a:lnTo>
                  <a:lnTo>
                    <a:pt x="343" y="11"/>
                  </a:lnTo>
                  <a:lnTo>
                    <a:pt x="0" y="0"/>
                  </a:lnTo>
                  <a:lnTo>
                    <a:pt x="0" y="0"/>
                  </a:lnTo>
                  <a:lnTo>
                    <a:pt x="0" y="0"/>
                  </a:lnTo>
                  <a:lnTo>
                    <a:pt x="0" y="0"/>
                  </a:lnTo>
                  <a:lnTo>
                    <a:pt x="0" y="0"/>
                  </a:lnTo>
                  <a:close/>
                </a:path>
              </a:pathLst>
            </a:custGeom>
            <a:solidFill>
              <a:srgbClr val="8A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8" name="Freeform 22"/>
            <p:cNvSpPr>
              <a:spLocks/>
            </p:cNvSpPr>
            <p:nvPr/>
          </p:nvSpPr>
          <p:spPr bwMode="auto">
            <a:xfrm>
              <a:off x="3969" y="2076"/>
              <a:ext cx="355" cy="356"/>
            </a:xfrm>
            <a:custGeom>
              <a:avLst/>
              <a:gdLst>
                <a:gd name="T0" fmla="*/ 0 w 355"/>
                <a:gd name="T1" fmla="*/ 0 h 356"/>
                <a:gd name="T2" fmla="*/ 12 w 355"/>
                <a:gd name="T3" fmla="*/ 356 h 356"/>
                <a:gd name="T4" fmla="*/ 355 w 355"/>
                <a:gd name="T5" fmla="*/ 356 h 356"/>
                <a:gd name="T6" fmla="*/ 347 w 355"/>
                <a:gd name="T7" fmla="*/ 0 h 356"/>
                <a:gd name="T8" fmla="*/ 0 w 355"/>
                <a:gd name="T9" fmla="*/ 0 h 356"/>
                <a:gd name="T10" fmla="*/ 0 w 355"/>
                <a:gd name="T11" fmla="*/ 0 h 356"/>
                <a:gd name="T12" fmla="*/ 0 w 355"/>
                <a:gd name="T13" fmla="*/ 0 h 356"/>
                <a:gd name="T14" fmla="*/ 0 w 355"/>
                <a:gd name="T15" fmla="*/ 0 h 356"/>
                <a:gd name="T16" fmla="*/ 0 w 355"/>
                <a:gd name="T17" fmla="*/ 0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5" h="356">
                  <a:moveTo>
                    <a:pt x="0" y="0"/>
                  </a:moveTo>
                  <a:lnTo>
                    <a:pt x="12" y="356"/>
                  </a:lnTo>
                  <a:lnTo>
                    <a:pt x="355" y="356"/>
                  </a:lnTo>
                  <a:lnTo>
                    <a:pt x="347" y="0"/>
                  </a:lnTo>
                  <a:lnTo>
                    <a:pt x="0" y="0"/>
                  </a:lnTo>
                  <a:lnTo>
                    <a:pt x="0" y="0"/>
                  </a:lnTo>
                  <a:lnTo>
                    <a:pt x="0" y="0"/>
                  </a:lnTo>
                  <a:lnTo>
                    <a:pt x="0" y="0"/>
                  </a:lnTo>
                  <a:lnTo>
                    <a:pt x="0" y="0"/>
                  </a:lnTo>
                  <a:close/>
                </a:path>
              </a:pathLst>
            </a:custGeom>
            <a:solidFill>
              <a:srgbClr val="8A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9" name="Freeform 23"/>
            <p:cNvSpPr>
              <a:spLocks noEditPoints="1"/>
            </p:cNvSpPr>
            <p:nvPr/>
          </p:nvSpPr>
          <p:spPr bwMode="auto">
            <a:xfrm>
              <a:off x="3000" y="1608"/>
              <a:ext cx="1635" cy="479"/>
            </a:xfrm>
            <a:custGeom>
              <a:avLst/>
              <a:gdLst>
                <a:gd name="T0" fmla="*/ 310 w 692"/>
                <a:gd name="T1" fmla="*/ 0 h 203"/>
                <a:gd name="T2" fmla="*/ 310 w 692"/>
                <a:gd name="T3" fmla="*/ 0 h 203"/>
                <a:gd name="T4" fmla="*/ 310 w 692"/>
                <a:gd name="T5" fmla="*/ 0 h 203"/>
                <a:gd name="T6" fmla="*/ 310 w 692"/>
                <a:gd name="T7" fmla="*/ 0 h 203"/>
                <a:gd name="T8" fmla="*/ 310 w 692"/>
                <a:gd name="T9" fmla="*/ 0 h 203"/>
                <a:gd name="T10" fmla="*/ 251 w 692"/>
                <a:gd name="T11" fmla="*/ 25 h 203"/>
                <a:gd name="T12" fmla="*/ 15 w 692"/>
                <a:gd name="T13" fmla="*/ 131 h 203"/>
                <a:gd name="T14" fmla="*/ 0 w 692"/>
                <a:gd name="T15" fmla="*/ 138 h 203"/>
                <a:gd name="T16" fmla="*/ 0 w 692"/>
                <a:gd name="T17" fmla="*/ 157 h 203"/>
                <a:gd name="T18" fmla="*/ 115 w 692"/>
                <a:gd name="T19" fmla="*/ 105 h 203"/>
                <a:gd name="T20" fmla="*/ 308 w 692"/>
                <a:gd name="T21" fmla="*/ 16 h 203"/>
                <a:gd name="T22" fmla="*/ 309 w 692"/>
                <a:gd name="T23" fmla="*/ 9 h 203"/>
                <a:gd name="T24" fmla="*/ 309 w 692"/>
                <a:gd name="T25" fmla="*/ 7 h 203"/>
                <a:gd name="T26" fmla="*/ 309 w 692"/>
                <a:gd name="T27" fmla="*/ 9 h 203"/>
                <a:gd name="T28" fmla="*/ 309 w 692"/>
                <a:gd name="T29" fmla="*/ 9 h 203"/>
                <a:gd name="T30" fmla="*/ 308 w 692"/>
                <a:gd name="T31" fmla="*/ 16 h 203"/>
                <a:gd name="T32" fmla="*/ 321 w 692"/>
                <a:gd name="T33" fmla="*/ 21 h 203"/>
                <a:gd name="T34" fmla="*/ 538 w 692"/>
                <a:gd name="T35" fmla="*/ 131 h 203"/>
                <a:gd name="T36" fmla="*/ 674 w 692"/>
                <a:gd name="T37" fmla="*/ 194 h 203"/>
                <a:gd name="T38" fmla="*/ 674 w 692"/>
                <a:gd name="T39" fmla="*/ 194 h 203"/>
                <a:gd name="T40" fmla="*/ 692 w 692"/>
                <a:gd name="T41" fmla="*/ 203 h 203"/>
                <a:gd name="T42" fmla="*/ 692 w 692"/>
                <a:gd name="T43" fmla="*/ 184 h 203"/>
                <a:gd name="T44" fmla="*/ 310 w 692"/>
                <a:gd name="T45" fmla="*/ 0 h 203"/>
                <a:gd name="T46" fmla="*/ 193 w 692"/>
                <a:gd name="T47" fmla="*/ 56 h 203"/>
                <a:gd name="T48" fmla="*/ 193 w 692"/>
                <a:gd name="T49" fmla="*/ 57 h 203"/>
                <a:gd name="T50" fmla="*/ 193 w 692"/>
                <a:gd name="T51" fmla="*/ 57 h 203"/>
                <a:gd name="T52" fmla="*/ 193 w 692"/>
                <a:gd name="T53" fmla="*/ 56 h 203"/>
                <a:gd name="T54" fmla="*/ 198 w 692"/>
                <a:gd name="T55" fmla="*/ 54 h 203"/>
                <a:gd name="T56" fmla="*/ 193 w 692"/>
                <a:gd name="T57" fmla="*/ 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92" h="203">
                  <a:moveTo>
                    <a:pt x="310" y="0"/>
                  </a:moveTo>
                  <a:cubicBezTo>
                    <a:pt x="310" y="0"/>
                    <a:pt x="310" y="0"/>
                    <a:pt x="310" y="0"/>
                  </a:cubicBezTo>
                  <a:cubicBezTo>
                    <a:pt x="310" y="0"/>
                    <a:pt x="310" y="0"/>
                    <a:pt x="310" y="0"/>
                  </a:cubicBezTo>
                  <a:cubicBezTo>
                    <a:pt x="310" y="0"/>
                    <a:pt x="310" y="0"/>
                    <a:pt x="310" y="0"/>
                  </a:cubicBezTo>
                  <a:cubicBezTo>
                    <a:pt x="310" y="0"/>
                    <a:pt x="310" y="0"/>
                    <a:pt x="310" y="0"/>
                  </a:cubicBezTo>
                  <a:cubicBezTo>
                    <a:pt x="251" y="25"/>
                    <a:pt x="251" y="25"/>
                    <a:pt x="251" y="25"/>
                  </a:cubicBezTo>
                  <a:cubicBezTo>
                    <a:pt x="15" y="131"/>
                    <a:pt x="15" y="131"/>
                    <a:pt x="15" y="131"/>
                  </a:cubicBezTo>
                  <a:cubicBezTo>
                    <a:pt x="0" y="138"/>
                    <a:pt x="0" y="138"/>
                    <a:pt x="0" y="138"/>
                  </a:cubicBezTo>
                  <a:cubicBezTo>
                    <a:pt x="0" y="157"/>
                    <a:pt x="0" y="157"/>
                    <a:pt x="0" y="157"/>
                  </a:cubicBezTo>
                  <a:cubicBezTo>
                    <a:pt x="48" y="134"/>
                    <a:pt x="98" y="111"/>
                    <a:pt x="115" y="105"/>
                  </a:cubicBezTo>
                  <a:cubicBezTo>
                    <a:pt x="153" y="92"/>
                    <a:pt x="308" y="16"/>
                    <a:pt x="308" y="16"/>
                  </a:cubicBezTo>
                  <a:cubicBezTo>
                    <a:pt x="309" y="11"/>
                    <a:pt x="309" y="9"/>
                    <a:pt x="309" y="9"/>
                  </a:cubicBezTo>
                  <a:cubicBezTo>
                    <a:pt x="309" y="7"/>
                    <a:pt x="309" y="7"/>
                    <a:pt x="309" y="7"/>
                  </a:cubicBezTo>
                  <a:cubicBezTo>
                    <a:pt x="309" y="8"/>
                    <a:pt x="309" y="9"/>
                    <a:pt x="309" y="9"/>
                  </a:cubicBezTo>
                  <a:cubicBezTo>
                    <a:pt x="309" y="9"/>
                    <a:pt x="309" y="9"/>
                    <a:pt x="309" y="9"/>
                  </a:cubicBezTo>
                  <a:cubicBezTo>
                    <a:pt x="308" y="16"/>
                    <a:pt x="308" y="16"/>
                    <a:pt x="308" y="16"/>
                  </a:cubicBezTo>
                  <a:cubicBezTo>
                    <a:pt x="321" y="21"/>
                    <a:pt x="321" y="21"/>
                    <a:pt x="321" y="21"/>
                  </a:cubicBezTo>
                  <a:cubicBezTo>
                    <a:pt x="538" y="131"/>
                    <a:pt x="538" y="131"/>
                    <a:pt x="538" y="131"/>
                  </a:cubicBezTo>
                  <a:cubicBezTo>
                    <a:pt x="674" y="194"/>
                    <a:pt x="674" y="194"/>
                    <a:pt x="674" y="194"/>
                  </a:cubicBezTo>
                  <a:cubicBezTo>
                    <a:pt x="674" y="194"/>
                    <a:pt x="674" y="194"/>
                    <a:pt x="674" y="194"/>
                  </a:cubicBezTo>
                  <a:cubicBezTo>
                    <a:pt x="692" y="203"/>
                    <a:pt x="692" y="203"/>
                    <a:pt x="692" y="203"/>
                  </a:cubicBezTo>
                  <a:cubicBezTo>
                    <a:pt x="692" y="203"/>
                    <a:pt x="692" y="195"/>
                    <a:pt x="692" y="184"/>
                  </a:cubicBezTo>
                  <a:cubicBezTo>
                    <a:pt x="688" y="182"/>
                    <a:pt x="316" y="2"/>
                    <a:pt x="310" y="0"/>
                  </a:cubicBezTo>
                  <a:close/>
                  <a:moveTo>
                    <a:pt x="193" y="56"/>
                  </a:moveTo>
                  <a:cubicBezTo>
                    <a:pt x="193" y="57"/>
                    <a:pt x="193" y="57"/>
                    <a:pt x="193" y="57"/>
                  </a:cubicBezTo>
                  <a:cubicBezTo>
                    <a:pt x="193" y="57"/>
                    <a:pt x="193" y="57"/>
                    <a:pt x="193" y="57"/>
                  </a:cubicBezTo>
                  <a:cubicBezTo>
                    <a:pt x="193" y="56"/>
                    <a:pt x="193" y="56"/>
                    <a:pt x="193" y="56"/>
                  </a:cubicBezTo>
                  <a:cubicBezTo>
                    <a:pt x="198" y="54"/>
                    <a:pt x="198" y="54"/>
                    <a:pt x="198" y="54"/>
                  </a:cubicBezTo>
                  <a:cubicBezTo>
                    <a:pt x="193" y="56"/>
                    <a:pt x="193" y="56"/>
                    <a:pt x="193" y="56"/>
                  </a:cubicBezTo>
                  <a:close/>
                </a:path>
              </a:pathLst>
            </a:custGeom>
            <a:solidFill>
              <a:schemeClr val="accent2">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0" name="Freeform 24"/>
            <p:cNvSpPr>
              <a:spLocks/>
            </p:cNvSpPr>
            <p:nvPr/>
          </p:nvSpPr>
          <p:spPr bwMode="auto">
            <a:xfrm>
              <a:off x="3473" y="3143"/>
              <a:ext cx="491" cy="12"/>
            </a:xfrm>
            <a:custGeom>
              <a:avLst/>
              <a:gdLst>
                <a:gd name="T0" fmla="*/ 34 w 208"/>
                <a:gd name="T1" fmla="*/ 0 h 5"/>
                <a:gd name="T2" fmla="*/ 0 w 208"/>
                <a:gd name="T3" fmla="*/ 0 h 5"/>
                <a:gd name="T4" fmla="*/ 0 w 208"/>
                <a:gd name="T5" fmla="*/ 5 h 5"/>
                <a:gd name="T6" fmla="*/ 36 w 208"/>
                <a:gd name="T7" fmla="*/ 5 h 5"/>
                <a:gd name="T8" fmla="*/ 208 w 208"/>
                <a:gd name="T9" fmla="*/ 4 h 5"/>
                <a:gd name="T10" fmla="*/ 208 w 208"/>
                <a:gd name="T11" fmla="*/ 0 h 5"/>
                <a:gd name="T12" fmla="*/ 205 w 208"/>
                <a:gd name="T13" fmla="*/ 0 h 5"/>
                <a:gd name="T14" fmla="*/ 34 w 208"/>
                <a:gd name="T15" fmla="*/ 0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8" h="5">
                  <a:moveTo>
                    <a:pt x="34" y="0"/>
                  </a:moveTo>
                  <a:cubicBezTo>
                    <a:pt x="0" y="0"/>
                    <a:pt x="0" y="0"/>
                    <a:pt x="0" y="0"/>
                  </a:cubicBezTo>
                  <a:cubicBezTo>
                    <a:pt x="0" y="5"/>
                    <a:pt x="0" y="5"/>
                    <a:pt x="0" y="5"/>
                  </a:cubicBezTo>
                  <a:cubicBezTo>
                    <a:pt x="36" y="5"/>
                    <a:pt x="36" y="5"/>
                    <a:pt x="36" y="5"/>
                  </a:cubicBezTo>
                  <a:cubicBezTo>
                    <a:pt x="208" y="4"/>
                    <a:pt x="208" y="4"/>
                    <a:pt x="208" y="4"/>
                  </a:cubicBezTo>
                  <a:cubicBezTo>
                    <a:pt x="208" y="0"/>
                    <a:pt x="208" y="0"/>
                    <a:pt x="208" y="0"/>
                  </a:cubicBezTo>
                  <a:cubicBezTo>
                    <a:pt x="207" y="0"/>
                    <a:pt x="207" y="0"/>
                    <a:pt x="205" y="0"/>
                  </a:cubicBezTo>
                  <a:cubicBezTo>
                    <a:pt x="115" y="0"/>
                    <a:pt x="34" y="0"/>
                    <a:pt x="34" y="0"/>
                  </a:cubicBezTo>
                  <a:close/>
                </a:path>
              </a:pathLst>
            </a:custGeom>
            <a:solidFill>
              <a:srgbClr val="42A9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81" name="Group 33"/>
          <p:cNvGrpSpPr>
            <a:grpSpLocks noChangeAspect="1"/>
          </p:cNvGrpSpPr>
          <p:nvPr/>
        </p:nvGrpSpPr>
        <p:grpSpPr bwMode="auto">
          <a:xfrm>
            <a:off x="1714988" y="4544219"/>
            <a:ext cx="1873268" cy="2324202"/>
            <a:chOff x="3359" y="1523"/>
            <a:chExt cx="943" cy="1170"/>
          </a:xfrm>
        </p:grpSpPr>
        <p:sp>
          <p:nvSpPr>
            <p:cNvPr id="82" name="Freeform 34"/>
            <p:cNvSpPr>
              <a:spLocks/>
            </p:cNvSpPr>
            <p:nvPr/>
          </p:nvSpPr>
          <p:spPr bwMode="auto">
            <a:xfrm>
              <a:off x="3359" y="1523"/>
              <a:ext cx="943" cy="922"/>
            </a:xfrm>
            <a:custGeom>
              <a:avLst/>
              <a:gdLst>
                <a:gd name="T0" fmla="*/ 213 w 399"/>
                <a:gd name="T1" fmla="*/ 385 h 390"/>
                <a:gd name="T2" fmla="*/ 369 w 399"/>
                <a:gd name="T3" fmla="*/ 198 h 390"/>
                <a:gd name="T4" fmla="*/ 63 w 399"/>
                <a:gd name="T5" fmla="*/ 117 h 390"/>
                <a:gd name="T6" fmla="*/ 213 w 399"/>
                <a:gd name="T7" fmla="*/ 385 h 390"/>
              </a:gdLst>
              <a:ahLst/>
              <a:cxnLst>
                <a:cxn ang="0">
                  <a:pos x="T0" y="T1"/>
                </a:cxn>
                <a:cxn ang="0">
                  <a:pos x="T2" y="T3"/>
                </a:cxn>
                <a:cxn ang="0">
                  <a:pos x="T4" y="T5"/>
                </a:cxn>
                <a:cxn ang="0">
                  <a:pos x="T6" y="T7"/>
                </a:cxn>
              </a:cxnLst>
              <a:rect l="0" t="0" r="r" b="b"/>
              <a:pathLst>
                <a:path w="399" h="390">
                  <a:moveTo>
                    <a:pt x="213" y="385"/>
                  </a:moveTo>
                  <a:cubicBezTo>
                    <a:pt x="276" y="390"/>
                    <a:pt x="399" y="354"/>
                    <a:pt x="369" y="198"/>
                  </a:cubicBezTo>
                  <a:cubicBezTo>
                    <a:pt x="328" y="0"/>
                    <a:pt x="101" y="49"/>
                    <a:pt x="63" y="117"/>
                  </a:cubicBezTo>
                  <a:cubicBezTo>
                    <a:pt x="0" y="229"/>
                    <a:pt x="19" y="370"/>
                    <a:pt x="213" y="385"/>
                  </a:cubicBezTo>
                  <a:close/>
                </a:path>
              </a:pathLst>
            </a:custGeom>
            <a:solidFill>
              <a:srgbClr val="CA7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3" name="Freeform 35"/>
            <p:cNvSpPr>
              <a:spLocks/>
            </p:cNvSpPr>
            <p:nvPr/>
          </p:nvSpPr>
          <p:spPr bwMode="auto">
            <a:xfrm>
              <a:off x="3565" y="1904"/>
              <a:ext cx="562" cy="789"/>
            </a:xfrm>
            <a:custGeom>
              <a:avLst/>
              <a:gdLst>
                <a:gd name="T0" fmla="*/ 137 w 238"/>
                <a:gd name="T1" fmla="*/ 137 h 334"/>
                <a:gd name="T2" fmla="*/ 238 w 238"/>
                <a:gd name="T3" fmla="*/ 121 h 334"/>
                <a:gd name="T4" fmla="*/ 135 w 238"/>
                <a:gd name="T5" fmla="*/ 114 h 334"/>
                <a:gd name="T6" fmla="*/ 238 w 238"/>
                <a:gd name="T7" fmla="*/ 54 h 334"/>
                <a:gd name="T8" fmla="*/ 131 w 238"/>
                <a:gd name="T9" fmla="*/ 84 h 334"/>
                <a:gd name="T10" fmla="*/ 131 w 238"/>
                <a:gd name="T11" fmla="*/ 84 h 334"/>
                <a:gd name="T12" fmla="*/ 178 w 238"/>
                <a:gd name="T13" fmla="*/ 6 h 334"/>
                <a:gd name="T14" fmla="*/ 126 w 238"/>
                <a:gd name="T15" fmla="*/ 62 h 334"/>
                <a:gd name="T16" fmla="*/ 92 w 238"/>
                <a:gd name="T17" fmla="*/ 0 h 334"/>
                <a:gd name="T18" fmla="*/ 118 w 238"/>
                <a:gd name="T19" fmla="*/ 85 h 334"/>
                <a:gd name="T20" fmla="*/ 119 w 238"/>
                <a:gd name="T21" fmla="*/ 89 h 334"/>
                <a:gd name="T22" fmla="*/ 22 w 238"/>
                <a:gd name="T23" fmla="*/ 28 h 334"/>
                <a:gd name="T24" fmla="*/ 109 w 238"/>
                <a:gd name="T25" fmla="*/ 117 h 334"/>
                <a:gd name="T26" fmla="*/ 0 w 238"/>
                <a:gd name="T27" fmla="*/ 101 h 334"/>
                <a:gd name="T28" fmla="*/ 111 w 238"/>
                <a:gd name="T29" fmla="*/ 141 h 334"/>
                <a:gd name="T30" fmla="*/ 107 w 238"/>
                <a:gd name="T31" fmla="*/ 334 h 334"/>
                <a:gd name="T32" fmla="*/ 131 w 238"/>
                <a:gd name="T33" fmla="*/ 334 h 334"/>
                <a:gd name="T34" fmla="*/ 137 w 238"/>
                <a:gd name="T35" fmla="*/ 137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8" h="334">
                  <a:moveTo>
                    <a:pt x="137" y="137"/>
                  </a:moveTo>
                  <a:cubicBezTo>
                    <a:pt x="137" y="137"/>
                    <a:pt x="167" y="117"/>
                    <a:pt x="238" y="121"/>
                  </a:cubicBezTo>
                  <a:cubicBezTo>
                    <a:pt x="208" y="86"/>
                    <a:pt x="145" y="110"/>
                    <a:pt x="135" y="114"/>
                  </a:cubicBezTo>
                  <a:cubicBezTo>
                    <a:pt x="141" y="84"/>
                    <a:pt x="195" y="41"/>
                    <a:pt x="238" y="54"/>
                  </a:cubicBezTo>
                  <a:cubicBezTo>
                    <a:pt x="197" y="18"/>
                    <a:pt x="151" y="59"/>
                    <a:pt x="131" y="84"/>
                  </a:cubicBezTo>
                  <a:cubicBezTo>
                    <a:pt x="131" y="84"/>
                    <a:pt x="131" y="84"/>
                    <a:pt x="131" y="84"/>
                  </a:cubicBezTo>
                  <a:cubicBezTo>
                    <a:pt x="131" y="59"/>
                    <a:pt x="161" y="22"/>
                    <a:pt x="178" y="6"/>
                  </a:cubicBezTo>
                  <a:cubicBezTo>
                    <a:pt x="147" y="5"/>
                    <a:pt x="126" y="62"/>
                    <a:pt x="126" y="62"/>
                  </a:cubicBezTo>
                  <a:cubicBezTo>
                    <a:pt x="126" y="62"/>
                    <a:pt x="111" y="4"/>
                    <a:pt x="92" y="0"/>
                  </a:cubicBezTo>
                  <a:cubicBezTo>
                    <a:pt x="118" y="45"/>
                    <a:pt x="118" y="85"/>
                    <a:pt x="118" y="85"/>
                  </a:cubicBezTo>
                  <a:cubicBezTo>
                    <a:pt x="119" y="89"/>
                    <a:pt x="119" y="89"/>
                    <a:pt x="119" y="89"/>
                  </a:cubicBezTo>
                  <a:cubicBezTo>
                    <a:pt x="98" y="53"/>
                    <a:pt x="65" y="16"/>
                    <a:pt x="22" y="28"/>
                  </a:cubicBezTo>
                  <a:cubicBezTo>
                    <a:pt x="76" y="43"/>
                    <a:pt x="109" y="102"/>
                    <a:pt x="109" y="117"/>
                  </a:cubicBezTo>
                  <a:cubicBezTo>
                    <a:pt x="88" y="100"/>
                    <a:pt x="33" y="75"/>
                    <a:pt x="0" y="101"/>
                  </a:cubicBezTo>
                  <a:cubicBezTo>
                    <a:pt x="53" y="101"/>
                    <a:pt x="99" y="122"/>
                    <a:pt x="111" y="141"/>
                  </a:cubicBezTo>
                  <a:cubicBezTo>
                    <a:pt x="112" y="159"/>
                    <a:pt x="109" y="280"/>
                    <a:pt x="107" y="334"/>
                  </a:cubicBezTo>
                  <a:cubicBezTo>
                    <a:pt x="131" y="334"/>
                    <a:pt x="131" y="334"/>
                    <a:pt x="131" y="334"/>
                  </a:cubicBezTo>
                  <a:cubicBezTo>
                    <a:pt x="137" y="137"/>
                    <a:pt x="137" y="137"/>
                    <a:pt x="137" y="137"/>
                  </a:cubicBezTo>
                  <a:close/>
                </a:path>
              </a:pathLst>
            </a:custGeom>
            <a:solidFill>
              <a:srgbClr val="8449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4" name="Freeform 36"/>
            <p:cNvSpPr>
              <a:spLocks/>
            </p:cNvSpPr>
            <p:nvPr/>
          </p:nvSpPr>
          <p:spPr bwMode="auto">
            <a:xfrm>
              <a:off x="3553" y="1620"/>
              <a:ext cx="596" cy="192"/>
            </a:xfrm>
            <a:custGeom>
              <a:avLst/>
              <a:gdLst>
                <a:gd name="T0" fmla="*/ 147 w 252"/>
                <a:gd name="T1" fmla="*/ 17 h 81"/>
                <a:gd name="T2" fmla="*/ 169 w 252"/>
                <a:gd name="T3" fmla="*/ 75 h 81"/>
                <a:gd name="T4" fmla="*/ 217 w 252"/>
                <a:gd name="T5" fmla="*/ 34 h 81"/>
                <a:gd name="T6" fmla="*/ 230 w 252"/>
                <a:gd name="T7" fmla="*/ 79 h 81"/>
                <a:gd name="T8" fmla="*/ 233 w 252"/>
                <a:gd name="T9" fmla="*/ 31 h 81"/>
                <a:gd name="T10" fmla="*/ 172 w 252"/>
                <a:gd name="T11" fmla="*/ 60 h 81"/>
                <a:gd name="T12" fmla="*/ 141 w 252"/>
                <a:gd name="T13" fmla="*/ 4 h 81"/>
                <a:gd name="T14" fmla="*/ 115 w 252"/>
                <a:gd name="T15" fmla="*/ 32 h 81"/>
                <a:gd name="T16" fmla="*/ 85 w 252"/>
                <a:gd name="T17" fmla="*/ 2 h 81"/>
                <a:gd name="T18" fmla="*/ 49 w 252"/>
                <a:gd name="T19" fmla="*/ 64 h 81"/>
                <a:gd name="T20" fmla="*/ 0 w 252"/>
                <a:gd name="T21" fmla="*/ 50 h 81"/>
                <a:gd name="T22" fmla="*/ 56 w 252"/>
                <a:gd name="T23" fmla="*/ 77 h 81"/>
                <a:gd name="T24" fmla="*/ 82 w 252"/>
                <a:gd name="T25" fmla="*/ 11 h 81"/>
                <a:gd name="T26" fmla="*/ 114 w 252"/>
                <a:gd name="T27" fmla="*/ 46 h 81"/>
                <a:gd name="T28" fmla="*/ 147 w 252"/>
                <a:gd name="T29" fmla="*/ 17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2" h="81">
                  <a:moveTo>
                    <a:pt x="147" y="17"/>
                  </a:moveTo>
                  <a:cubicBezTo>
                    <a:pt x="172" y="23"/>
                    <a:pt x="169" y="75"/>
                    <a:pt x="169" y="75"/>
                  </a:cubicBezTo>
                  <a:cubicBezTo>
                    <a:pt x="169" y="75"/>
                    <a:pt x="192" y="20"/>
                    <a:pt x="217" y="34"/>
                  </a:cubicBezTo>
                  <a:cubicBezTo>
                    <a:pt x="248" y="51"/>
                    <a:pt x="232" y="71"/>
                    <a:pt x="230" y="79"/>
                  </a:cubicBezTo>
                  <a:cubicBezTo>
                    <a:pt x="240" y="81"/>
                    <a:pt x="252" y="48"/>
                    <a:pt x="233" y="31"/>
                  </a:cubicBezTo>
                  <a:cubicBezTo>
                    <a:pt x="215" y="13"/>
                    <a:pt x="175" y="24"/>
                    <a:pt x="172" y="60"/>
                  </a:cubicBezTo>
                  <a:cubicBezTo>
                    <a:pt x="176" y="28"/>
                    <a:pt x="170" y="2"/>
                    <a:pt x="141" y="4"/>
                  </a:cubicBezTo>
                  <a:cubicBezTo>
                    <a:pt x="120" y="7"/>
                    <a:pt x="115" y="32"/>
                    <a:pt x="115" y="32"/>
                  </a:cubicBezTo>
                  <a:cubicBezTo>
                    <a:pt x="115" y="32"/>
                    <a:pt x="107" y="0"/>
                    <a:pt x="85" y="2"/>
                  </a:cubicBezTo>
                  <a:cubicBezTo>
                    <a:pt x="48" y="7"/>
                    <a:pt x="40" y="37"/>
                    <a:pt x="49" y="64"/>
                  </a:cubicBezTo>
                  <a:cubicBezTo>
                    <a:pt x="33" y="49"/>
                    <a:pt x="20" y="40"/>
                    <a:pt x="0" y="50"/>
                  </a:cubicBezTo>
                  <a:cubicBezTo>
                    <a:pt x="26" y="49"/>
                    <a:pt x="56" y="77"/>
                    <a:pt x="56" y="77"/>
                  </a:cubicBezTo>
                  <a:cubicBezTo>
                    <a:pt x="56" y="77"/>
                    <a:pt x="44" y="13"/>
                    <a:pt x="82" y="11"/>
                  </a:cubicBezTo>
                  <a:cubicBezTo>
                    <a:pt x="104" y="10"/>
                    <a:pt x="114" y="46"/>
                    <a:pt x="114" y="46"/>
                  </a:cubicBezTo>
                  <a:cubicBezTo>
                    <a:pt x="114" y="46"/>
                    <a:pt x="128" y="12"/>
                    <a:pt x="147" y="1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5" name="Freeform 37"/>
            <p:cNvSpPr>
              <a:spLocks/>
            </p:cNvSpPr>
            <p:nvPr/>
          </p:nvSpPr>
          <p:spPr bwMode="auto">
            <a:xfrm>
              <a:off x="3407" y="1788"/>
              <a:ext cx="305" cy="661"/>
            </a:xfrm>
            <a:custGeom>
              <a:avLst/>
              <a:gdLst>
                <a:gd name="T0" fmla="*/ 92 w 129"/>
                <a:gd name="T1" fmla="*/ 257 h 280"/>
                <a:gd name="T2" fmla="*/ 89 w 129"/>
                <a:gd name="T3" fmla="*/ 220 h 280"/>
                <a:gd name="T4" fmla="*/ 50 w 129"/>
                <a:gd name="T5" fmla="*/ 234 h 280"/>
                <a:gd name="T6" fmla="*/ 64 w 129"/>
                <a:gd name="T7" fmla="*/ 186 h 280"/>
                <a:gd name="T8" fmla="*/ 30 w 129"/>
                <a:gd name="T9" fmla="*/ 184 h 280"/>
                <a:gd name="T10" fmla="*/ 45 w 129"/>
                <a:gd name="T11" fmla="*/ 146 h 280"/>
                <a:gd name="T12" fmla="*/ 11 w 129"/>
                <a:gd name="T13" fmla="*/ 133 h 280"/>
                <a:gd name="T14" fmla="*/ 48 w 129"/>
                <a:gd name="T15" fmla="*/ 104 h 280"/>
                <a:gd name="T16" fmla="*/ 16 w 129"/>
                <a:gd name="T17" fmla="*/ 82 h 280"/>
                <a:gd name="T18" fmla="*/ 45 w 129"/>
                <a:gd name="T19" fmla="*/ 64 h 280"/>
                <a:gd name="T20" fmla="*/ 28 w 129"/>
                <a:gd name="T21" fmla="*/ 35 h 280"/>
                <a:gd name="T22" fmla="*/ 47 w 129"/>
                <a:gd name="T23" fmla="*/ 15 h 280"/>
                <a:gd name="T24" fmla="*/ 72 w 129"/>
                <a:gd name="T25" fmla="*/ 8 h 280"/>
                <a:gd name="T26" fmla="*/ 23 w 129"/>
                <a:gd name="T27" fmla="*/ 25 h 280"/>
                <a:gd name="T28" fmla="*/ 35 w 129"/>
                <a:gd name="T29" fmla="*/ 62 h 280"/>
                <a:gd name="T30" fmla="*/ 8 w 129"/>
                <a:gd name="T31" fmla="*/ 84 h 280"/>
                <a:gd name="T32" fmla="*/ 34 w 129"/>
                <a:gd name="T33" fmla="*/ 106 h 280"/>
                <a:gd name="T34" fmla="*/ 1 w 129"/>
                <a:gd name="T35" fmla="*/ 140 h 280"/>
                <a:gd name="T36" fmla="*/ 34 w 129"/>
                <a:gd name="T37" fmla="*/ 154 h 280"/>
                <a:gd name="T38" fmla="*/ 22 w 129"/>
                <a:gd name="T39" fmla="*/ 187 h 280"/>
                <a:gd name="T40" fmla="*/ 53 w 129"/>
                <a:gd name="T41" fmla="*/ 190 h 280"/>
                <a:gd name="T42" fmla="*/ 41 w 129"/>
                <a:gd name="T43" fmla="*/ 237 h 280"/>
                <a:gd name="T44" fmla="*/ 80 w 129"/>
                <a:gd name="T45" fmla="*/ 231 h 280"/>
                <a:gd name="T46" fmla="*/ 100 w 129"/>
                <a:gd name="T47" fmla="*/ 273 h 280"/>
                <a:gd name="T48" fmla="*/ 129 w 129"/>
                <a:gd name="T49" fmla="*/ 249 h 280"/>
                <a:gd name="T50" fmla="*/ 92 w 129"/>
                <a:gd name="T51" fmla="*/ 257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9" h="280">
                  <a:moveTo>
                    <a:pt x="92" y="257"/>
                  </a:moveTo>
                  <a:cubicBezTo>
                    <a:pt x="84" y="249"/>
                    <a:pt x="89" y="220"/>
                    <a:pt x="89" y="220"/>
                  </a:cubicBezTo>
                  <a:cubicBezTo>
                    <a:pt x="89" y="220"/>
                    <a:pt x="58" y="239"/>
                    <a:pt x="50" y="234"/>
                  </a:cubicBezTo>
                  <a:cubicBezTo>
                    <a:pt x="29" y="220"/>
                    <a:pt x="64" y="186"/>
                    <a:pt x="64" y="186"/>
                  </a:cubicBezTo>
                  <a:cubicBezTo>
                    <a:pt x="64" y="186"/>
                    <a:pt x="35" y="192"/>
                    <a:pt x="30" y="184"/>
                  </a:cubicBezTo>
                  <a:cubicBezTo>
                    <a:pt x="24" y="174"/>
                    <a:pt x="45" y="146"/>
                    <a:pt x="45" y="146"/>
                  </a:cubicBezTo>
                  <a:cubicBezTo>
                    <a:pt x="45" y="146"/>
                    <a:pt x="10" y="158"/>
                    <a:pt x="11" y="133"/>
                  </a:cubicBezTo>
                  <a:cubicBezTo>
                    <a:pt x="11" y="109"/>
                    <a:pt x="48" y="104"/>
                    <a:pt x="48" y="104"/>
                  </a:cubicBezTo>
                  <a:cubicBezTo>
                    <a:pt x="48" y="104"/>
                    <a:pt x="14" y="91"/>
                    <a:pt x="16" y="82"/>
                  </a:cubicBezTo>
                  <a:cubicBezTo>
                    <a:pt x="18" y="67"/>
                    <a:pt x="29" y="66"/>
                    <a:pt x="45" y="64"/>
                  </a:cubicBezTo>
                  <a:cubicBezTo>
                    <a:pt x="41" y="62"/>
                    <a:pt x="28" y="41"/>
                    <a:pt x="28" y="35"/>
                  </a:cubicBezTo>
                  <a:cubicBezTo>
                    <a:pt x="28" y="28"/>
                    <a:pt x="36" y="17"/>
                    <a:pt x="47" y="15"/>
                  </a:cubicBezTo>
                  <a:cubicBezTo>
                    <a:pt x="52" y="13"/>
                    <a:pt x="61" y="11"/>
                    <a:pt x="72" y="8"/>
                  </a:cubicBezTo>
                  <a:cubicBezTo>
                    <a:pt x="54" y="0"/>
                    <a:pt x="30" y="8"/>
                    <a:pt x="23" y="25"/>
                  </a:cubicBezTo>
                  <a:cubicBezTo>
                    <a:pt x="12" y="46"/>
                    <a:pt x="35" y="62"/>
                    <a:pt x="35" y="62"/>
                  </a:cubicBezTo>
                  <a:cubicBezTo>
                    <a:pt x="35" y="62"/>
                    <a:pt x="11" y="53"/>
                    <a:pt x="8" y="84"/>
                  </a:cubicBezTo>
                  <a:cubicBezTo>
                    <a:pt x="6" y="98"/>
                    <a:pt x="16" y="99"/>
                    <a:pt x="34" y="106"/>
                  </a:cubicBezTo>
                  <a:cubicBezTo>
                    <a:pt x="16" y="103"/>
                    <a:pt x="0" y="117"/>
                    <a:pt x="1" y="140"/>
                  </a:cubicBezTo>
                  <a:cubicBezTo>
                    <a:pt x="3" y="163"/>
                    <a:pt x="34" y="154"/>
                    <a:pt x="34" y="154"/>
                  </a:cubicBezTo>
                  <a:cubicBezTo>
                    <a:pt x="34" y="154"/>
                    <a:pt x="14" y="171"/>
                    <a:pt x="22" y="187"/>
                  </a:cubicBezTo>
                  <a:cubicBezTo>
                    <a:pt x="29" y="202"/>
                    <a:pt x="53" y="190"/>
                    <a:pt x="53" y="190"/>
                  </a:cubicBezTo>
                  <a:cubicBezTo>
                    <a:pt x="53" y="190"/>
                    <a:pt x="17" y="222"/>
                    <a:pt x="41" y="237"/>
                  </a:cubicBezTo>
                  <a:cubicBezTo>
                    <a:pt x="62" y="251"/>
                    <a:pt x="69" y="242"/>
                    <a:pt x="80" y="231"/>
                  </a:cubicBezTo>
                  <a:cubicBezTo>
                    <a:pt x="75" y="244"/>
                    <a:pt x="79" y="269"/>
                    <a:pt x="100" y="273"/>
                  </a:cubicBezTo>
                  <a:cubicBezTo>
                    <a:pt x="127" y="280"/>
                    <a:pt x="129" y="249"/>
                    <a:pt x="129" y="249"/>
                  </a:cubicBezTo>
                  <a:cubicBezTo>
                    <a:pt x="129" y="249"/>
                    <a:pt x="111" y="277"/>
                    <a:pt x="92" y="25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6" name="Freeform 38"/>
            <p:cNvSpPr>
              <a:spLocks/>
            </p:cNvSpPr>
            <p:nvPr/>
          </p:nvSpPr>
          <p:spPr bwMode="auto">
            <a:xfrm>
              <a:off x="3884" y="1779"/>
              <a:ext cx="392" cy="666"/>
            </a:xfrm>
            <a:custGeom>
              <a:avLst/>
              <a:gdLst>
                <a:gd name="T0" fmla="*/ 163 w 166"/>
                <a:gd name="T1" fmla="*/ 112 h 282"/>
                <a:gd name="T2" fmla="*/ 138 w 166"/>
                <a:gd name="T3" fmla="*/ 83 h 282"/>
                <a:gd name="T4" fmla="*/ 155 w 166"/>
                <a:gd name="T5" fmla="*/ 56 h 282"/>
                <a:gd name="T6" fmla="*/ 131 w 166"/>
                <a:gd name="T7" fmla="*/ 37 h 282"/>
                <a:gd name="T8" fmla="*/ 136 w 166"/>
                <a:gd name="T9" fmla="*/ 13 h 282"/>
                <a:gd name="T10" fmla="*/ 114 w 166"/>
                <a:gd name="T11" fmla="*/ 11 h 282"/>
                <a:gd name="T12" fmla="*/ 117 w 166"/>
                <a:gd name="T13" fmla="*/ 14 h 282"/>
                <a:gd name="T14" fmla="*/ 131 w 166"/>
                <a:gd name="T15" fmla="*/ 17 h 282"/>
                <a:gd name="T16" fmla="*/ 122 w 166"/>
                <a:gd name="T17" fmla="*/ 42 h 282"/>
                <a:gd name="T18" fmla="*/ 146 w 166"/>
                <a:gd name="T19" fmla="*/ 57 h 282"/>
                <a:gd name="T20" fmla="*/ 121 w 166"/>
                <a:gd name="T21" fmla="*/ 86 h 282"/>
                <a:gd name="T22" fmla="*/ 154 w 166"/>
                <a:gd name="T23" fmla="*/ 109 h 282"/>
                <a:gd name="T24" fmla="*/ 117 w 166"/>
                <a:gd name="T25" fmla="*/ 154 h 282"/>
                <a:gd name="T26" fmla="*/ 139 w 166"/>
                <a:gd name="T27" fmla="*/ 182 h 282"/>
                <a:gd name="T28" fmla="*/ 88 w 166"/>
                <a:gd name="T29" fmla="*/ 196 h 282"/>
                <a:gd name="T30" fmla="*/ 105 w 166"/>
                <a:gd name="T31" fmla="*/ 236 h 282"/>
                <a:gd name="T32" fmla="*/ 79 w 166"/>
                <a:gd name="T33" fmla="*/ 225 h 282"/>
                <a:gd name="T34" fmla="*/ 70 w 166"/>
                <a:gd name="T35" fmla="*/ 254 h 282"/>
                <a:gd name="T36" fmla="*/ 36 w 166"/>
                <a:gd name="T37" fmla="*/ 228 h 282"/>
                <a:gd name="T38" fmla="*/ 25 w 166"/>
                <a:gd name="T39" fmla="*/ 271 h 282"/>
                <a:gd name="T40" fmla="*/ 0 w 166"/>
                <a:gd name="T41" fmla="*/ 249 h 282"/>
                <a:gd name="T42" fmla="*/ 24 w 166"/>
                <a:gd name="T43" fmla="*/ 278 h 282"/>
                <a:gd name="T44" fmla="*/ 42 w 166"/>
                <a:gd name="T45" fmla="*/ 241 h 282"/>
                <a:gd name="T46" fmla="*/ 74 w 166"/>
                <a:gd name="T47" fmla="*/ 265 h 282"/>
                <a:gd name="T48" fmla="*/ 87 w 166"/>
                <a:gd name="T49" fmla="*/ 241 h 282"/>
                <a:gd name="T50" fmla="*/ 115 w 166"/>
                <a:gd name="T51" fmla="*/ 240 h 282"/>
                <a:gd name="T52" fmla="*/ 99 w 166"/>
                <a:gd name="T53" fmla="*/ 204 h 282"/>
                <a:gd name="T54" fmla="*/ 149 w 166"/>
                <a:gd name="T55" fmla="*/ 186 h 282"/>
                <a:gd name="T56" fmla="*/ 131 w 166"/>
                <a:gd name="T57" fmla="*/ 154 h 282"/>
                <a:gd name="T58" fmla="*/ 163 w 166"/>
                <a:gd name="T59" fmla="*/ 112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6" h="282">
                  <a:moveTo>
                    <a:pt x="163" y="112"/>
                  </a:moveTo>
                  <a:cubicBezTo>
                    <a:pt x="161" y="90"/>
                    <a:pt x="138" y="83"/>
                    <a:pt x="138" y="83"/>
                  </a:cubicBezTo>
                  <a:cubicBezTo>
                    <a:pt x="138" y="83"/>
                    <a:pt x="156" y="75"/>
                    <a:pt x="155" y="56"/>
                  </a:cubicBezTo>
                  <a:cubicBezTo>
                    <a:pt x="154" y="35"/>
                    <a:pt x="131" y="37"/>
                    <a:pt x="131" y="37"/>
                  </a:cubicBezTo>
                  <a:cubicBezTo>
                    <a:pt x="131" y="37"/>
                    <a:pt x="141" y="25"/>
                    <a:pt x="136" y="13"/>
                  </a:cubicBezTo>
                  <a:cubicBezTo>
                    <a:pt x="131" y="0"/>
                    <a:pt x="114" y="11"/>
                    <a:pt x="114" y="11"/>
                  </a:cubicBezTo>
                  <a:cubicBezTo>
                    <a:pt x="117" y="14"/>
                    <a:pt x="117" y="14"/>
                    <a:pt x="117" y="14"/>
                  </a:cubicBezTo>
                  <a:cubicBezTo>
                    <a:pt x="117" y="14"/>
                    <a:pt x="129" y="10"/>
                    <a:pt x="131" y="17"/>
                  </a:cubicBezTo>
                  <a:cubicBezTo>
                    <a:pt x="133" y="26"/>
                    <a:pt x="122" y="42"/>
                    <a:pt x="122" y="42"/>
                  </a:cubicBezTo>
                  <a:cubicBezTo>
                    <a:pt x="122" y="42"/>
                    <a:pt x="145" y="42"/>
                    <a:pt x="146" y="57"/>
                  </a:cubicBezTo>
                  <a:cubicBezTo>
                    <a:pt x="149" y="71"/>
                    <a:pt x="121" y="86"/>
                    <a:pt x="121" y="86"/>
                  </a:cubicBezTo>
                  <a:cubicBezTo>
                    <a:pt x="121" y="86"/>
                    <a:pt x="155" y="88"/>
                    <a:pt x="154" y="109"/>
                  </a:cubicBezTo>
                  <a:cubicBezTo>
                    <a:pt x="153" y="129"/>
                    <a:pt x="117" y="154"/>
                    <a:pt x="117" y="154"/>
                  </a:cubicBezTo>
                  <a:cubicBezTo>
                    <a:pt x="117" y="154"/>
                    <a:pt x="141" y="158"/>
                    <a:pt x="139" y="182"/>
                  </a:cubicBezTo>
                  <a:cubicBezTo>
                    <a:pt x="137" y="205"/>
                    <a:pt x="88" y="196"/>
                    <a:pt x="88" y="196"/>
                  </a:cubicBezTo>
                  <a:cubicBezTo>
                    <a:pt x="88" y="196"/>
                    <a:pt x="111" y="231"/>
                    <a:pt x="105" y="236"/>
                  </a:cubicBezTo>
                  <a:cubicBezTo>
                    <a:pt x="93" y="246"/>
                    <a:pt x="79" y="225"/>
                    <a:pt x="79" y="225"/>
                  </a:cubicBezTo>
                  <a:cubicBezTo>
                    <a:pt x="79" y="225"/>
                    <a:pt x="84" y="254"/>
                    <a:pt x="70" y="254"/>
                  </a:cubicBezTo>
                  <a:cubicBezTo>
                    <a:pt x="57" y="254"/>
                    <a:pt x="36" y="228"/>
                    <a:pt x="36" y="228"/>
                  </a:cubicBezTo>
                  <a:cubicBezTo>
                    <a:pt x="36" y="228"/>
                    <a:pt x="36" y="267"/>
                    <a:pt x="25" y="271"/>
                  </a:cubicBezTo>
                  <a:cubicBezTo>
                    <a:pt x="13" y="274"/>
                    <a:pt x="0" y="249"/>
                    <a:pt x="0" y="249"/>
                  </a:cubicBezTo>
                  <a:cubicBezTo>
                    <a:pt x="0" y="249"/>
                    <a:pt x="2" y="282"/>
                    <a:pt x="24" y="278"/>
                  </a:cubicBezTo>
                  <a:cubicBezTo>
                    <a:pt x="45" y="274"/>
                    <a:pt x="42" y="241"/>
                    <a:pt x="42" y="241"/>
                  </a:cubicBezTo>
                  <a:cubicBezTo>
                    <a:pt x="42" y="241"/>
                    <a:pt x="62" y="269"/>
                    <a:pt x="74" y="265"/>
                  </a:cubicBezTo>
                  <a:cubicBezTo>
                    <a:pt x="88" y="262"/>
                    <a:pt x="87" y="241"/>
                    <a:pt x="87" y="241"/>
                  </a:cubicBezTo>
                  <a:cubicBezTo>
                    <a:pt x="87" y="241"/>
                    <a:pt x="103" y="256"/>
                    <a:pt x="115" y="240"/>
                  </a:cubicBezTo>
                  <a:cubicBezTo>
                    <a:pt x="122" y="229"/>
                    <a:pt x="99" y="204"/>
                    <a:pt x="99" y="204"/>
                  </a:cubicBezTo>
                  <a:cubicBezTo>
                    <a:pt x="99" y="204"/>
                    <a:pt x="145" y="212"/>
                    <a:pt x="149" y="186"/>
                  </a:cubicBezTo>
                  <a:cubicBezTo>
                    <a:pt x="151" y="158"/>
                    <a:pt x="131" y="154"/>
                    <a:pt x="131" y="154"/>
                  </a:cubicBezTo>
                  <a:cubicBezTo>
                    <a:pt x="131" y="154"/>
                    <a:pt x="166" y="134"/>
                    <a:pt x="163" y="112"/>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87" name="Group 43"/>
          <p:cNvGrpSpPr>
            <a:grpSpLocks noChangeAspect="1"/>
          </p:cNvGrpSpPr>
          <p:nvPr/>
        </p:nvGrpSpPr>
        <p:grpSpPr bwMode="auto">
          <a:xfrm>
            <a:off x="1168399" y="5011046"/>
            <a:ext cx="1497013" cy="1857375"/>
            <a:chOff x="3367" y="1523"/>
            <a:chExt cx="943" cy="1170"/>
          </a:xfrm>
        </p:grpSpPr>
        <p:sp>
          <p:nvSpPr>
            <p:cNvPr id="88" name="Freeform 44"/>
            <p:cNvSpPr>
              <a:spLocks/>
            </p:cNvSpPr>
            <p:nvPr/>
          </p:nvSpPr>
          <p:spPr bwMode="auto">
            <a:xfrm>
              <a:off x="3757" y="2208"/>
              <a:ext cx="236" cy="88"/>
            </a:xfrm>
            <a:custGeom>
              <a:avLst/>
              <a:gdLst>
                <a:gd name="T0" fmla="*/ 0 w 100"/>
                <a:gd name="T1" fmla="*/ 12 h 37"/>
                <a:gd name="T2" fmla="*/ 98 w 100"/>
                <a:gd name="T3" fmla="*/ 37 h 37"/>
                <a:gd name="T4" fmla="*/ 100 w 100"/>
                <a:gd name="T5" fmla="*/ 25 h 37"/>
                <a:gd name="T6" fmla="*/ 4 w 100"/>
                <a:gd name="T7" fmla="*/ 0 h 37"/>
                <a:gd name="T8" fmla="*/ 0 w 100"/>
                <a:gd name="T9" fmla="*/ 12 h 37"/>
              </a:gdLst>
              <a:ahLst/>
              <a:cxnLst>
                <a:cxn ang="0">
                  <a:pos x="T0" y="T1"/>
                </a:cxn>
                <a:cxn ang="0">
                  <a:pos x="T2" y="T3"/>
                </a:cxn>
                <a:cxn ang="0">
                  <a:pos x="T4" y="T5"/>
                </a:cxn>
                <a:cxn ang="0">
                  <a:pos x="T6" y="T7"/>
                </a:cxn>
                <a:cxn ang="0">
                  <a:pos x="T8" y="T9"/>
                </a:cxn>
              </a:cxnLst>
              <a:rect l="0" t="0" r="r" b="b"/>
              <a:pathLst>
                <a:path w="100" h="37">
                  <a:moveTo>
                    <a:pt x="0" y="12"/>
                  </a:moveTo>
                  <a:cubicBezTo>
                    <a:pt x="31" y="22"/>
                    <a:pt x="64" y="30"/>
                    <a:pt x="98" y="37"/>
                  </a:cubicBezTo>
                  <a:cubicBezTo>
                    <a:pt x="100" y="25"/>
                    <a:pt x="100" y="25"/>
                    <a:pt x="100" y="25"/>
                  </a:cubicBezTo>
                  <a:cubicBezTo>
                    <a:pt x="67" y="18"/>
                    <a:pt x="34" y="9"/>
                    <a:pt x="4" y="0"/>
                  </a:cubicBezTo>
                  <a:cubicBezTo>
                    <a:pt x="4" y="0"/>
                    <a:pt x="4" y="0"/>
                    <a:pt x="0" y="12"/>
                  </a:cubicBezTo>
                  <a:close/>
                </a:path>
              </a:pathLst>
            </a:custGeom>
            <a:solidFill>
              <a:srgbClr val="F9D4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9" name="Freeform 45"/>
            <p:cNvSpPr>
              <a:spLocks/>
            </p:cNvSpPr>
            <p:nvPr/>
          </p:nvSpPr>
          <p:spPr bwMode="auto">
            <a:xfrm>
              <a:off x="3367" y="1523"/>
              <a:ext cx="943" cy="922"/>
            </a:xfrm>
            <a:custGeom>
              <a:avLst/>
              <a:gdLst>
                <a:gd name="T0" fmla="*/ 212 w 399"/>
                <a:gd name="T1" fmla="*/ 385 h 390"/>
                <a:gd name="T2" fmla="*/ 368 w 399"/>
                <a:gd name="T3" fmla="*/ 198 h 390"/>
                <a:gd name="T4" fmla="*/ 62 w 399"/>
                <a:gd name="T5" fmla="*/ 117 h 390"/>
                <a:gd name="T6" fmla="*/ 212 w 399"/>
                <a:gd name="T7" fmla="*/ 385 h 390"/>
              </a:gdLst>
              <a:ahLst/>
              <a:cxnLst>
                <a:cxn ang="0">
                  <a:pos x="T0" y="T1"/>
                </a:cxn>
                <a:cxn ang="0">
                  <a:pos x="T2" y="T3"/>
                </a:cxn>
                <a:cxn ang="0">
                  <a:pos x="T4" y="T5"/>
                </a:cxn>
                <a:cxn ang="0">
                  <a:pos x="T6" y="T7"/>
                </a:cxn>
              </a:cxnLst>
              <a:rect l="0" t="0" r="r" b="b"/>
              <a:pathLst>
                <a:path w="399" h="390">
                  <a:moveTo>
                    <a:pt x="212" y="385"/>
                  </a:moveTo>
                  <a:cubicBezTo>
                    <a:pt x="275" y="390"/>
                    <a:pt x="399" y="354"/>
                    <a:pt x="368" y="198"/>
                  </a:cubicBezTo>
                  <a:cubicBezTo>
                    <a:pt x="328" y="0"/>
                    <a:pt x="100" y="49"/>
                    <a:pt x="62" y="117"/>
                  </a:cubicBezTo>
                  <a:cubicBezTo>
                    <a:pt x="0" y="229"/>
                    <a:pt x="18" y="370"/>
                    <a:pt x="212" y="385"/>
                  </a:cubicBezTo>
                  <a:close/>
                </a:path>
              </a:pathLst>
            </a:custGeom>
            <a:solidFill>
              <a:srgbClr val="FEBE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0" name="Freeform 46"/>
            <p:cNvSpPr>
              <a:spLocks/>
            </p:cNvSpPr>
            <p:nvPr/>
          </p:nvSpPr>
          <p:spPr bwMode="auto">
            <a:xfrm>
              <a:off x="3571" y="1904"/>
              <a:ext cx="564" cy="789"/>
            </a:xfrm>
            <a:custGeom>
              <a:avLst/>
              <a:gdLst>
                <a:gd name="T0" fmla="*/ 136 w 239"/>
                <a:gd name="T1" fmla="*/ 137 h 334"/>
                <a:gd name="T2" fmla="*/ 238 w 239"/>
                <a:gd name="T3" fmla="*/ 121 h 334"/>
                <a:gd name="T4" fmla="*/ 136 w 239"/>
                <a:gd name="T5" fmla="*/ 114 h 334"/>
                <a:gd name="T6" fmla="*/ 239 w 239"/>
                <a:gd name="T7" fmla="*/ 54 h 334"/>
                <a:gd name="T8" fmla="*/ 133 w 239"/>
                <a:gd name="T9" fmla="*/ 84 h 334"/>
                <a:gd name="T10" fmla="*/ 133 w 239"/>
                <a:gd name="T11" fmla="*/ 84 h 334"/>
                <a:gd name="T12" fmla="*/ 178 w 239"/>
                <a:gd name="T13" fmla="*/ 6 h 334"/>
                <a:gd name="T14" fmla="*/ 127 w 239"/>
                <a:gd name="T15" fmla="*/ 62 h 334"/>
                <a:gd name="T16" fmla="*/ 92 w 239"/>
                <a:gd name="T17" fmla="*/ 0 h 334"/>
                <a:gd name="T18" fmla="*/ 119 w 239"/>
                <a:gd name="T19" fmla="*/ 85 h 334"/>
                <a:gd name="T20" fmla="*/ 119 w 239"/>
                <a:gd name="T21" fmla="*/ 89 h 334"/>
                <a:gd name="T22" fmla="*/ 21 w 239"/>
                <a:gd name="T23" fmla="*/ 28 h 334"/>
                <a:gd name="T24" fmla="*/ 108 w 239"/>
                <a:gd name="T25" fmla="*/ 117 h 334"/>
                <a:gd name="T26" fmla="*/ 0 w 239"/>
                <a:gd name="T27" fmla="*/ 101 h 334"/>
                <a:gd name="T28" fmla="*/ 110 w 239"/>
                <a:gd name="T29" fmla="*/ 141 h 334"/>
                <a:gd name="T30" fmla="*/ 106 w 239"/>
                <a:gd name="T31" fmla="*/ 334 h 334"/>
                <a:gd name="T32" fmla="*/ 130 w 239"/>
                <a:gd name="T33" fmla="*/ 334 h 334"/>
                <a:gd name="T34" fmla="*/ 136 w 239"/>
                <a:gd name="T35" fmla="*/ 137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9" h="334">
                  <a:moveTo>
                    <a:pt x="136" y="137"/>
                  </a:moveTo>
                  <a:cubicBezTo>
                    <a:pt x="136" y="137"/>
                    <a:pt x="165" y="117"/>
                    <a:pt x="238" y="121"/>
                  </a:cubicBezTo>
                  <a:cubicBezTo>
                    <a:pt x="208" y="86"/>
                    <a:pt x="144" y="110"/>
                    <a:pt x="136" y="114"/>
                  </a:cubicBezTo>
                  <a:cubicBezTo>
                    <a:pt x="141" y="84"/>
                    <a:pt x="196" y="41"/>
                    <a:pt x="239" y="54"/>
                  </a:cubicBezTo>
                  <a:cubicBezTo>
                    <a:pt x="198" y="18"/>
                    <a:pt x="150" y="59"/>
                    <a:pt x="133" y="84"/>
                  </a:cubicBezTo>
                  <a:cubicBezTo>
                    <a:pt x="133" y="84"/>
                    <a:pt x="133" y="84"/>
                    <a:pt x="133" y="84"/>
                  </a:cubicBezTo>
                  <a:cubicBezTo>
                    <a:pt x="133" y="59"/>
                    <a:pt x="162" y="22"/>
                    <a:pt x="178" y="6"/>
                  </a:cubicBezTo>
                  <a:cubicBezTo>
                    <a:pt x="148" y="5"/>
                    <a:pt x="127" y="62"/>
                    <a:pt x="127" y="62"/>
                  </a:cubicBezTo>
                  <a:cubicBezTo>
                    <a:pt x="127" y="62"/>
                    <a:pt x="110" y="4"/>
                    <a:pt x="92" y="0"/>
                  </a:cubicBezTo>
                  <a:cubicBezTo>
                    <a:pt x="118" y="45"/>
                    <a:pt x="119" y="85"/>
                    <a:pt x="119" y="85"/>
                  </a:cubicBezTo>
                  <a:cubicBezTo>
                    <a:pt x="119" y="89"/>
                    <a:pt x="119" y="89"/>
                    <a:pt x="119" y="89"/>
                  </a:cubicBezTo>
                  <a:cubicBezTo>
                    <a:pt x="97" y="53"/>
                    <a:pt x="65" y="16"/>
                    <a:pt x="21" y="28"/>
                  </a:cubicBezTo>
                  <a:cubicBezTo>
                    <a:pt x="75" y="43"/>
                    <a:pt x="108" y="102"/>
                    <a:pt x="108" y="117"/>
                  </a:cubicBezTo>
                  <a:cubicBezTo>
                    <a:pt x="87" y="100"/>
                    <a:pt x="33" y="75"/>
                    <a:pt x="0" y="101"/>
                  </a:cubicBezTo>
                  <a:cubicBezTo>
                    <a:pt x="52" y="101"/>
                    <a:pt x="98" y="122"/>
                    <a:pt x="110" y="141"/>
                  </a:cubicBezTo>
                  <a:cubicBezTo>
                    <a:pt x="112" y="159"/>
                    <a:pt x="107" y="280"/>
                    <a:pt x="106" y="334"/>
                  </a:cubicBezTo>
                  <a:cubicBezTo>
                    <a:pt x="130" y="334"/>
                    <a:pt x="130" y="334"/>
                    <a:pt x="130" y="334"/>
                  </a:cubicBezTo>
                  <a:cubicBezTo>
                    <a:pt x="136" y="137"/>
                    <a:pt x="136" y="137"/>
                    <a:pt x="136" y="137"/>
                  </a:cubicBezTo>
                  <a:close/>
                </a:path>
              </a:pathLst>
            </a:custGeom>
            <a:solidFill>
              <a:srgbClr val="8449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1" name="Freeform 47"/>
            <p:cNvSpPr>
              <a:spLocks/>
            </p:cNvSpPr>
            <p:nvPr/>
          </p:nvSpPr>
          <p:spPr bwMode="auto">
            <a:xfrm>
              <a:off x="3528" y="1620"/>
              <a:ext cx="593" cy="192"/>
            </a:xfrm>
            <a:custGeom>
              <a:avLst/>
              <a:gdLst>
                <a:gd name="T0" fmla="*/ 196 w 251"/>
                <a:gd name="T1" fmla="*/ 77 h 81"/>
                <a:gd name="T2" fmla="*/ 251 w 251"/>
                <a:gd name="T3" fmla="*/ 50 h 81"/>
                <a:gd name="T4" fmla="*/ 203 w 251"/>
                <a:gd name="T5" fmla="*/ 64 h 81"/>
                <a:gd name="T6" fmla="*/ 168 w 251"/>
                <a:gd name="T7" fmla="*/ 2 h 81"/>
                <a:gd name="T8" fmla="*/ 136 w 251"/>
                <a:gd name="T9" fmla="*/ 32 h 81"/>
                <a:gd name="T10" fmla="*/ 111 w 251"/>
                <a:gd name="T11" fmla="*/ 4 h 81"/>
                <a:gd name="T12" fmla="*/ 79 w 251"/>
                <a:gd name="T13" fmla="*/ 60 h 81"/>
                <a:gd name="T14" fmla="*/ 19 w 251"/>
                <a:gd name="T15" fmla="*/ 31 h 81"/>
                <a:gd name="T16" fmla="*/ 22 w 251"/>
                <a:gd name="T17" fmla="*/ 79 h 81"/>
                <a:gd name="T18" fmla="*/ 34 w 251"/>
                <a:gd name="T19" fmla="*/ 34 h 81"/>
                <a:gd name="T20" fmla="*/ 83 w 251"/>
                <a:gd name="T21" fmla="*/ 75 h 81"/>
                <a:gd name="T22" fmla="*/ 106 w 251"/>
                <a:gd name="T23" fmla="*/ 17 h 81"/>
                <a:gd name="T24" fmla="*/ 138 w 251"/>
                <a:gd name="T25" fmla="*/ 46 h 81"/>
                <a:gd name="T26" fmla="*/ 171 w 251"/>
                <a:gd name="T27" fmla="*/ 11 h 81"/>
                <a:gd name="T28" fmla="*/ 196 w 251"/>
                <a:gd name="T29" fmla="*/ 77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1" h="81">
                  <a:moveTo>
                    <a:pt x="196" y="77"/>
                  </a:moveTo>
                  <a:cubicBezTo>
                    <a:pt x="196" y="77"/>
                    <a:pt x="226" y="49"/>
                    <a:pt x="251" y="50"/>
                  </a:cubicBezTo>
                  <a:cubicBezTo>
                    <a:pt x="232" y="40"/>
                    <a:pt x="220" y="49"/>
                    <a:pt x="203" y="64"/>
                  </a:cubicBezTo>
                  <a:cubicBezTo>
                    <a:pt x="213" y="37"/>
                    <a:pt x="205" y="7"/>
                    <a:pt x="168" y="2"/>
                  </a:cubicBezTo>
                  <a:cubicBezTo>
                    <a:pt x="145" y="0"/>
                    <a:pt x="136" y="32"/>
                    <a:pt x="136" y="32"/>
                  </a:cubicBezTo>
                  <a:cubicBezTo>
                    <a:pt x="136" y="32"/>
                    <a:pt x="133" y="7"/>
                    <a:pt x="111" y="4"/>
                  </a:cubicBezTo>
                  <a:cubicBezTo>
                    <a:pt x="83" y="2"/>
                    <a:pt x="76" y="28"/>
                    <a:pt x="79" y="60"/>
                  </a:cubicBezTo>
                  <a:cubicBezTo>
                    <a:pt x="77" y="24"/>
                    <a:pt x="38" y="13"/>
                    <a:pt x="19" y="31"/>
                  </a:cubicBezTo>
                  <a:cubicBezTo>
                    <a:pt x="0" y="48"/>
                    <a:pt x="12" y="81"/>
                    <a:pt x="22" y="79"/>
                  </a:cubicBezTo>
                  <a:cubicBezTo>
                    <a:pt x="19" y="71"/>
                    <a:pt x="5" y="51"/>
                    <a:pt x="34" y="34"/>
                  </a:cubicBezTo>
                  <a:cubicBezTo>
                    <a:pt x="61" y="20"/>
                    <a:pt x="83" y="75"/>
                    <a:pt x="83" y="75"/>
                  </a:cubicBezTo>
                  <a:cubicBezTo>
                    <a:pt x="83" y="75"/>
                    <a:pt x="79" y="23"/>
                    <a:pt x="106" y="17"/>
                  </a:cubicBezTo>
                  <a:cubicBezTo>
                    <a:pt x="125" y="12"/>
                    <a:pt x="138" y="46"/>
                    <a:pt x="138" y="46"/>
                  </a:cubicBezTo>
                  <a:cubicBezTo>
                    <a:pt x="138" y="46"/>
                    <a:pt x="148" y="10"/>
                    <a:pt x="171" y="11"/>
                  </a:cubicBezTo>
                  <a:cubicBezTo>
                    <a:pt x="209" y="13"/>
                    <a:pt x="196" y="77"/>
                    <a:pt x="196" y="7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2" name="Freeform 48"/>
            <p:cNvSpPr>
              <a:spLocks/>
            </p:cNvSpPr>
            <p:nvPr/>
          </p:nvSpPr>
          <p:spPr bwMode="auto">
            <a:xfrm>
              <a:off x="3965" y="1788"/>
              <a:ext cx="307" cy="661"/>
            </a:xfrm>
            <a:custGeom>
              <a:avLst/>
              <a:gdLst>
                <a:gd name="T0" fmla="*/ 95 w 130"/>
                <a:gd name="T1" fmla="*/ 106 h 280"/>
                <a:gd name="T2" fmla="*/ 122 w 130"/>
                <a:gd name="T3" fmla="*/ 84 h 280"/>
                <a:gd name="T4" fmla="*/ 94 w 130"/>
                <a:gd name="T5" fmla="*/ 62 h 280"/>
                <a:gd name="T6" fmla="*/ 107 w 130"/>
                <a:gd name="T7" fmla="*/ 25 h 280"/>
                <a:gd name="T8" fmla="*/ 56 w 130"/>
                <a:gd name="T9" fmla="*/ 8 h 280"/>
                <a:gd name="T10" fmla="*/ 81 w 130"/>
                <a:gd name="T11" fmla="*/ 15 h 280"/>
                <a:gd name="T12" fmla="*/ 101 w 130"/>
                <a:gd name="T13" fmla="*/ 35 h 280"/>
                <a:gd name="T14" fmla="*/ 83 w 130"/>
                <a:gd name="T15" fmla="*/ 64 h 280"/>
                <a:gd name="T16" fmla="*/ 113 w 130"/>
                <a:gd name="T17" fmla="*/ 82 h 280"/>
                <a:gd name="T18" fmla="*/ 80 w 130"/>
                <a:gd name="T19" fmla="*/ 104 h 280"/>
                <a:gd name="T20" fmla="*/ 119 w 130"/>
                <a:gd name="T21" fmla="*/ 133 h 280"/>
                <a:gd name="T22" fmla="*/ 84 w 130"/>
                <a:gd name="T23" fmla="*/ 146 h 280"/>
                <a:gd name="T24" fmla="*/ 99 w 130"/>
                <a:gd name="T25" fmla="*/ 184 h 280"/>
                <a:gd name="T26" fmla="*/ 65 w 130"/>
                <a:gd name="T27" fmla="*/ 186 h 280"/>
                <a:gd name="T28" fmla="*/ 79 w 130"/>
                <a:gd name="T29" fmla="*/ 234 h 280"/>
                <a:gd name="T30" fmla="*/ 41 w 130"/>
                <a:gd name="T31" fmla="*/ 220 h 280"/>
                <a:gd name="T32" fmla="*/ 37 w 130"/>
                <a:gd name="T33" fmla="*/ 257 h 280"/>
                <a:gd name="T34" fmla="*/ 0 w 130"/>
                <a:gd name="T35" fmla="*/ 249 h 280"/>
                <a:gd name="T36" fmla="*/ 29 w 130"/>
                <a:gd name="T37" fmla="*/ 273 h 280"/>
                <a:gd name="T38" fmla="*/ 49 w 130"/>
                <a:gd name="T39" fmla="*/ 231 h 280"/>
                <a:gd name="T40" fmla="*/ 89 w 130"/>
                <a:gd name="T41" fmla="*/ 237 h 280"/>
                <a:gd name="T42" fmla="*/ 76 w 130"/>
                <a:gd name="T43" fmla="*/ 190 h 280"/>
                <a:gd name="T44" fmla="*/ 107 w 130"/>
                <a:gd name="T45" fmla="*/ 187 h 280"/>
                <a:gd name="T46" fmla="*/ 95 w 130"/>
                <a:gd name="T47" fmla="*/ 154 h 280"/>
                <a:gd name="T48" fmla="*/ 128 w 130"/>
                <a:gd name="T49" fmla="*/ 140 h 280"/>
                <a:gd name="T50" fmla="*/ 95 w 130"/>
                <a:gd name="T51" fmla="*/ 106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0" h="280">
                  <a:moveTo>
                    <a:pt x="95" y="106"/>
                  </a:moveTo>
                  <a:cubicBezTo>
                    <a:pt x="113" y="99"/>
                    <a:pt x="124" y="98"/>
                    <a:pt x="122" y="84"/>
                  </a:cubicBezTo>
                  <a:cubicBezTo>
                    <a:pt x="119" y="53"/>
                    <a:pt x="94" y="62"/>
                    <a:pt x="94" y="62"/>
                  </a:cubicBezTo>
                  <a:cubicBezTo>
                    <a:pt x="94" y="62"/>
                    <a:pt x="116" y="46"/>
                    <a:pt x="107" y="25"/>
                  </a:cubicBezTo>
                  <a:cubicBezTo>
                    <a:pt x="98" y="8"/>
                    <a:pt x="75" y="0"/>
                    <a:pt x="56" y="8"/>
                  </a:cubicBezTo>
                  <a:cubicBezTo>
                    <a:pt x="68" y="11"/>
                    <a:pt x="78" y="13"/>
                    <a:pt x="81" y="15"/>
                  </a:cubicBezTo>
                  <a:cubicBezTo>
                    <a:pt x="92" y="17"/>
                    <a:pt x="101" y="28"/>
                    <a:pt x="101" y="35"/>
                  </a:cubicBezTo>
                  <a:cubicBezTo>
                    <a:pt x="101" y="41"/>
                    <a:pt x="89" y="62"/>
                    <a:pt x="83" y="64"/>
                  </a:cubicBezTo>
                  <a:cubicBezTo>
                    <a:pt x="100" y="66"/>
                    <a:pt x="112" y="67"/>
                    <a:pt x="113" y="82"/>
                  </a:cubicBezTo>
                  <a:cubicBezTo>
                    <a:pt x="115" y="91"/>
                    <a:pt x="80" y="104"/>
                    <a:pt x="80" y="104"/>
                  </a:cubicBezTo>
                  <a:cubicBezTo>
                    <a:pt x="80" y="104"/>
                    <a:pt x="117" y="109"/>
                    <a:pt x="119" y="133"/>
                  </a:cubicBezTo>
                  <a:cubicBezTo>
                    <a:pt x="120" y="158"/>
                    <a:pt x="84" y="146"/>
                    <a:pt x="84" y="146"/>
                  </a:cubicBezTo>
                  <a:cubicBezTo>
                    <a:pt x="84" y="146"/>
                    <a:pt x="105" y="174"/>
                    <a:pt x="99" y="184"/>
                  </a:cubicBezTo>
                  <a:cubicBezTo>
                    <a:pt x="94" y="192"/>
                    <a:pt x="65" y="186"/>
                    <a:pt x="65" y="186"/>
                  </a:cubicBezTo>
                  <a:cubicBezTo>
                    <a:pt x="65" y="186"/>
                    <a:pt x="100" y="220"/>
                    <a:pt x="79" y="234"/>
                  </a:cubicBezTo>
                  <a:cubicBezTo>
                    <a:pt x="71" y="239"/>
                    <a:pt x="41" y="220"/>
                    <a:pt x="41" y="220"/>
                  </a:cubicBezTo>
                  <a:cubicBezTo>
                    <a:pt x="41" y="220"/>
                    <a:pt x="45" y="249"/>
                    <a:pt x="37" y="257"/>
                  </a:cubicBezTo>
                  <a:cubicBezTo>
                    <a:pt x="18" y="277"/>
                    <a:pt x="0" y="249"/>
                    <a:pt x="0" y="249"/>
                  </a:cubicBezTo>
                  <a:cubicBezTo>
                    <a:pt x="0" y="249"/>
                    <a:pt x="1" y="280"/>
                    <a:pt x="29" y="273"/>
                  </a:cubicBezTo>
                  <a:cubicBezTo>
                    <a:pt x="51" y="269"/>
                    <a:pt x="55" y="244"/>
                    <a:pt x="49" y="231"/>
                  </a:cubicBezTo>
                  <a:cubicBezTo>
                    <a:pt x="59" y="242"/>
                    <a:pt x="67" y="251"/>
                    <a:pt x="89" y="237"/>
                  </a:cubicBezTo>
                  <a:cubicBezTo>
                    <a:pt x="113" y="222"/>
                    <a:pt x="76" y="190"/>
                    <a:pt x="76" y="190"/>
                  </a:cubicBezTo>
                  <a:cubicBezTo>
                    <a:pt x="76" y="190"/>
                    <a:pt x="100" y="202"/>
                    <a:pt x="107" y="187"/>
                  </a:cubicBezTo>
                  <a:cubicBezTo>
                    <a:pt x="115" y="171"/>
                    <a:pt x="95" y="154"/>
                    <a:pt x="95" y="154"/>
                  </a:cubicBezTo>
                  <a:cubicBezTo>
                    <a:pt x="95" y="154"/>
                    <a:pt x="125" y="163"/>
                    <a:pt x="128" y="140"/>
                  </a:cubicBezTo>
                  <a:cubicBezTo>
                    <a:pt x="130" y="117"/>
                    <a:pt x="113" y="103"/>
                    <a:pt x="95" y="106"/>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3" name="Freeform 49"/>
            <p:cNvSpPr>
              <a:spLocks/>
            </p:cNvSpPr>
            <p:nvPr/>
          </p:nvSpPr>
          <p:spPr bwMode="auto">
            <a:xfrm>
              <a:off x="3403" y="1779"/>
              <a:ext cx="389" cy="666"/>
            </a:xfrm>
            <a:custGeom>
              <a:avLst/>
              <a:gdLst>
                <a:gd name="T0" fmla="*/ 141 w 165"/>
                <a:gd name="T1" fmla="*/ 271 h 282"/>
                <a:gd name="T2" fmla="*/ 130 w 165"/>
                <a:gd name="T3" fmla="*/ 228 h 282"/>
                <a:gd name="T4" fmla="*/ 96 w 165"/>
                <a:gd name="T5" fmla="*/ 254 h 282"/>
                <a:gd name="T6" fmla="*/ 87 w 165"/>
                <a:gd name="T7" fmla="*/ 225 h 282"/>
                <a:gd name="T8" fmla="*/ 60 w 165"/>
                <a:gd name="T9" fmla="*/ 236 h 282"/>
                <a:gd name="T10" fmla="*/ 79 w 165"/>
                <a:gd name="T11" fmla="*/ 196 h 282"/>
                <a:gd name="T12" fmla="*/ 27 w 165"/>
                <a:gd name="T13" fmla="*/ 182 h 282"/>
                <a:gd name="T14" fmla="*/ 49 w 165"/>
                <a:gd name="T15" fmla="*/ 154 h 282"/>
                <a:gd name="T16" fmla="*/ 12 w 165"/>
                <a:gd name="T17" fmla="*/ 109 h 282"/>
                <a:gd name="T18" fmla="*/ 45 w 165"/>
                <a:gd name="T19" fmla="*/ 86 h 282"/>
                <a:gd name="T20" fmla="*/ 19 w 165"/>
                <a:gd name="T21" fmla="*/ 57 h 282"/>
                <a:gd name="T22" fmla="*/ 44 w 165"/>
                <a:gd name="T23" fmla="*/ 42 h 282"/>
                <a:gd name="T24" fmla="*/ 35 w 165"/>
                <a:gd name="T25" fmla="*/ 17 h 282"/>
                <a:gd name="T26" fmla="*/ 49 w 165"/>
                <a:gd name="T27" fmla="*/ 14 h 282"/>
                <a:gd name="T28" fmla="*/ 51 w 165"/>
                <a:gd name="T29" fmla="*/ 11 h 282"/>
                <a:gd name="T30" fmla="*/ 29 w 165"/>
                <a:gd name="T31" fmla="*/ 13 h 282"/>
                <a:gd name="T32" fmla="*/ 35 w 165"/>
                <a:gd name="T33" fmla="*/ 37 h 282"/>
                <a:gd name="T34" fmla="*/ 11 w 165"/>
                <a:gd name="T35" fmla="*/ 56 h 282"/>
                <a:gd name="T36" fmla="*/ 27 w 165"/>
                <a:gd name="T37" fmla="*/ 83 h 282"/>
                <a:gd name="T38" fmla="*/ 3 w 165"/>
                <a:gd name="T39" fmla="*/ 112 h 282"/>
                <a:gd name="T40" fmla="*/ 35 w 165"/>
                <a:gd name="T41" fmla="*/ 154 h 282"/>
                <a:gd name="T42" fmla="*/ 17 w 165"/>
                <a:gd name="T43" fmla="*/ 186 h 282"/>
                <a:gd name="T44" fmla="*/ 67 w 165"/>
                <a:gd name="T45" fmla="*/ 204 h 282"/>
                <a:gd name="T46" fmla="*/ 50 w 165"/>
                <a:gd name="T47" fmla="*/ 240 h 282"/>
                <a:gd name="T48" fmla="*/ 79 w 165"/>
                <a:gd name="T49" fmla="*/ 241 h 282"/>
                <a:gd name="T50" fmla="*/ 92 w 165"/>
                <a:gd name="T51" fmla="*/ 265 h 282"/>
                <a:gd name="T52" fmla="*/ 124 w 165"/>
                <a:gd name="T53" fmla="*/ 241 h 282"/>
                <a:gd name="T54" fmla="*/ 142 w 165"/>
                <a:gd name="T55" fmla="*/ 278 h 282"/>
                <a:gd name="T56" fmla="*/ 165 w 165"/>
                <a:gd name="T57" fmla="*/ 249 h 282"/>
                <a:gd name="T58" fmla="*/ 141 w 165"/>
                <a:gd name="T59" fmla="*/ 271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5" h="282">
                  <a:moveTo>
                    <a:pt x="141" y="271"/>
                  </a:moveTo>
                  <a:cubicBezTo>
                    <a:pt x="130" y="267"/>
                    <a:pt x="130" y="228"/>
                    <a:pt x="130" y="228"/>
                  </a:cubicBezTo>
                  <a:cubicBezTo>
                    <a:pt x="130" y="228"/>
                    <a:pt x="108" y="254"/>
                    <a:pt x="96" y="254"/>
                  </a:cubicBezTo>
                  <a:cubicBezTo>
                    <a:pt x="82" y="254"/>
                    <a:pt x="87" y="225"/>
                    <a:pt x="87" y="225"/>
                  </a:cubicBezTo>
                  <a:cubicBezTo>
                    <a:pt x="87" y="225"/>
                    <a:pt x="72" y="246"/>
                    <a:pt x="60" y="236"/>
                  </a:cubicBezTo>
                  <a:cubicBezTo>
                    <a:pt x="54" y="231"/>
                    <a:pt x="79" y="196"/>
                    <a:pt x="79" y="196"/>
                  </a:cubicBezTo>
                  <a:cubicBezTo>
                    <a:pt x="79" y="196"/>
                    <a:pt x="28" y="205"/>
                    <a:pt x="27" y="182"/>
                  </a:cubicBezTo>
                  <a:cubicBezTo>
                    <a:pt x="25" y="158"/>
                    <a:pt x="49" y="154"/>
                    <a:pt x="49" y="154"/>
                  </a:cubicBezTo>
                  <a:cubicBezTo>
                    <a:pt x="49" y="154"/>
                    <a:pt x="13" y="129"/>
                    <a:pt x="12" y="109"/>
                  </a:cubicBezTo>
                  <a:cubicBezTo>
                    <a:pt x="11" y="88"/>
                    <a:pt x="45" y="86"/>
                    <a:pt x="45" y="86"/>
                  </a:cubicBezTo>
                  <a:cubicBezTo>
                    <a:pt x="45" y="86"/>
                    <a:pt x="17" y="71"/>
                    <a:pt x="19" y="57"/>
                  </a:cubicBezTo>
                  <a:cubicBezTo>
                    <a:pt x="21" y="42"/>
                    <a:pt x="44" y="42"/>
                    <a:pt x="44" y="42"/>
                  </a:cubicBezTo>
                  <a:cubicBezTo>
                    <a:pt x="44" y="42"/>
                    <a:pt x="32" y="26"/>
                    <a:pt x="35" y="17"/>
                  </a:cubicBezTo>
                  <a:cubicBezTo>
                    <a:pt x="37" y="10"/>
                    <a:pt x="49" y="14"/>
                    <a:pt x="49" y="14"/>
                  </a:cubicBezTo>
                  <a:cubicBezTo>
                    <a:pt x="51" y="11"/>
                    <a:pt x="51" y="11"/>
                    <a:pt x="51" y="11"/>
                  </a:cubicBezTo>
                  <a:cubicBezTo>
                    <a:pt x="51" y="11"/>
                    <a:pt x="35" y="0"/>
                    <a:pt x="29" y="13"/>
                  </a:cubicBezTo>
                  <a:cubicBezTo>
                    <a:pt x="25" y="25"/>
                    <a:pt x="35" y="37"/>
                    <a:pt x="35" y="37"/>
                  </a:cubicBezTo>
                  <a:cubicBezTo>
                    <a:pt x="35" y="37"/>
                    <a:pt x="12" y="35"/>
                    <a:pt x="11" y="56"/>
                  </a:cubicBezTo>
                  <a:cubicBezTo>
                    <a:pt x="10" y="75"/>
                    <a:pt x="27" y="83"/>
                    <a:pt x="27" y="83"/>
                  </a:cubicBezTo>
                  <a:cubicBezTo>
                    <a:pt x="27" y="83"/>
                    <a:pt x="4" y="90"/>
                    <a:pt x="3" y="112"/>
                  </a:cubicBezTo>
                  <a:cubicBezTo>
                    <a:pt x="0" y="134"/>
                    <a:pt x="35" y="154"/>
                    <a:pt x="35" y="154"/>
                  </a:cubicBezTo>
                  <a:cubicBezTo>
                    <a:pt x="35" y="154"/>
                    <a:pt x="15" y="158"/>
                    <a:pt x="17" y="186"/>
                  </a:cubicBezTo>
                  <a:cubicBezTo>
                    <a:pt x="20" y="212"/>
                    <a:pt x="67" y="204"/>
                    <a:pt x="67" y="204"/>
                  </a:cubicBezTo>
                  <a:cubicBezTo>
                    <a:pt x="67" y="204"/>
                    <a:pt x="43" y="229"/>
                    <a:pt x="50" y="240"/>
                  </a:cubicBezTo>
                  <a:cubicBezTo>
                    <a:pt x="62" y="256"/>
                    <a:pt x="79" y="241"/>
                    <a:pt x="79" y="241"/>
                  </a:cubicBezTo>
                  <a:cubicBezTo>
                    <a:pt x="79" y="241"/>
                    <a:pt x="76" y="262"/>
                    <a:pt x="92" y="265"/>
                  </a:cubicBezTo>
                  <a:cubicBezTo>
                    <a:pt x="104" y="269"/>
                    <a:pt x="124" y="241"/>
                    <a:pt x="124" y="241"/>
                  </a:cubicBezTo>
                  <a:cubicBezTo>
                    <a:pt x="124" y="241"/>
                    <a:pt x="120" y="274"/>
                    <a:pt x="142" y="278"/>
                  </a:cubicBezTo>
                  <a:cubicBezTo>
                    <a:pt x="164" y="282"/>
                    <a:pt x="165" y="249"/>
                    <a:pt x="165" y="249"/>
                  </a:cubicBezTo>
                  <a:cubicBezTo>
                    <a:pt x="165" y="249"/>
                    <a:pt x="153" y="274"/>
                    <a:pt x="141" y="271"/>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94" name="Group 93"/>
          <p:cNvGrpSpPr/>
          <p:nvPr/>
        </p:nvGrpSpPr>
        <p:grpSpPr>
          <a:xfrm>
            <a:off x="-21971" y="4350236"/>
            <a:ext cx="1696783" cy="2518186"/>
            <a:chOff x="-3496" y="4350236"/>
            <a:chExt cx="1696783" cy="2518186"/>
          </a:xfrm>
        </p:grpSpPr>
        <p:sp>
          <p:nvSpPr>
            <p:cNvPr id="95" name="Freeform 34"/>
            <p:cNvSpPr>
              <a:spLocks/>
            </p:cNvSpPr>
            <p:nvPr/>
          </p:nvSpPr>
          <p:spPr bwMode="auto">
            <a:xfrm>
              <a:off x="-1588" y="4440962"/>
              <a:ext cx="1615212" cy="1820141"/>
            </a:xfrm>
            <a:custGeom>
              <a:avLst/>
              <a:gdLst/>
              <a:ahLst/>
              <a:cxnLst/>
              <a:rect l="l" t="t" r="r" b="b"/>
              <a:pathLst>
                <a:path w="1615212" h="1820141">
                  <a:moveTo>
                    <a:pt x="734626" y="2038"/>
                  </a:moveTo>
                  <a:cubicBezTo>
                    <a:pt x="1104168" y="24231"/>
                    <a:pt x="1475791" y="230903"/>
                    <a:pt x="1589496" y="780177"/>
                  </a:cubicBezTo>
                  <a:cubicBezTo>
                    <a:pt x="1755894" y="1645701"/>
                    <a:pt x="1073662" y="1845437"/>
                    <a:pt x="724226" y="1817696"/>
                  </a:cubicBezTo>
                  <a:cubicBezTo>
                    <a:pt x="398251" y="1792485"/>
                    <a:pt x="161356" y="1703117"/>
                    <a:pt x="0" y="1572499"/>
                  </a:cubicBezTo>
                  <a:lnTo>
                    <a:pt x="0" y="211270"/>
                  </a:lnTo>
                  <a:cubicBezTo>
                    <a:pt x="161774" y="78872"/>
                    <a:pt x="447573" y="-15201"/>
                    <a:pt x="734626" y="2038"/>
                  </a:cubicBezTo>
                  <a:close/>
                </a:path>
              </a:pathLst>
            </a:custGeom>
            <a:solidFill>
              <a:srgbClr val="EB7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6" name="Freeform 35"/>
            <p:cNvSpPr>
              <a:spLocks/>
            </p:cNvSpPr>
            <p:nvPr/>
          </p:nvSpPr>
          <p:spPr bwMode="auto">
            <a:xfrm>
              <a:off x="24666" y="5016746"/>
              <a:ext cx="1318938" cy="1851676"/>
            </a:xfrm>
            <a:custGeom>
              <a:avLst/>
              <a:gdLst>
                <a:gd name="T0" fmla="*/ 137 w 238"/>
                <a:gd name="T1" fmla="*/ 137 h 334"/>
                <a:gd name="T2" fmla="*/ 238 w 238"/>
                <a:gd name="T3" fmla="*/ 121 h 334"/>
                <a:gd name="T4" fmla="*/ 135 w 238"/>
                <a:gd name="T5" fmla="*/ 114 h 334"/>
                <a:gd name="T6" fmla="*/ 238 w 238"/>
                <a:gd name="T7" fmla="*/ 54 h 334"/>
                <a:gd name="T8" fmla="*/ 131 w 238"/>
                <a:gd name="T9" fmla="*/ 84 h 334"/>
                <a:gd name="T10" fmla="*/ 131 w 238"/>
                <a:gd name="T11" fmla="*/ 84 h 334"/>
                <a:gd name="T12" fmla="*/ 178 w 238"/>
                <a:gd name="T13" fmla="*/ 6 h 334"/>
                <a:gd name="T14" fmla="*/ 126 w 238"/>
                <a:gd name="T15" fmla="*/ 62 h 334"/>
                <a:gd name="T16" fmla="*/ 92 w 238"/>
                <a:gd name="T17" fmla="*/ 0 h 334"/>
                <a:gd name="T18" fmla="*/ 118 w 238"/>
                <a:gd name="T19" fmla="*/ 85 h 334"/>
                <a:gd name="T20" fmla="*/ 119 w 238"/>
                <a:gd name="T21" fmla="*/ 89 h 334"/>
                <a:gd name="T22" fmla="*/ 22 w 238"/>
                <a:gd name="T23" fmla="*/ 28 h 334"/>
                <a:gd name="T24" fmla="*/ 109 w 238"/>
                <a:gd name="T25" fmla="*/ 117 h 334"/>
                <a:gd name="T26" fmla="*/ 0 w 238"/>
                <a:gd name="T27" fmla="*/ 101 h 334"/>
                <a:gd name="T28" fmla="*/ 111 w 238"/>
                <a:gd name="T29" fmla="*/ 141 h 334"/>
                <a:gd name="T30" fmla="*/ 107 w 238"/>
                <a:gd name="T31" fmla="*/ 334 h 334"/>
                <a:gd name="T32" fmla="*/ 131 w 238"/>
                <a:gd name="T33" fmla="*/ 334 h 334"/>
                <a:gd name="T34" fmla="*/ 137 w 238"/>
                <a:gd name="T35" fmla="*/ 137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8" h="334">
                  <a:moveTo>
                    <a:pt x="137" y="137"/>
                  </a:moveTo>
                  <a:cubicBezTo>
                    <a:pt x="137" y="137"/>
                    <a:pt x="167" y="117"/>
                    <a:pt x="238" y="121"/>
                  </a:cubicBezTo>
                  <a:cubicBezTo>
                    <a:pt x="208" y="86"/>
                    <a:pt x="145" y="110"/>
                    <a:pt x="135" y="114"/>
                  </a:cubicBezTo>
                  <a:cubicBezTo>
                    <a:pt x="141" y="84"/>
                    <a:pt x="195" y="41"/>
                    <a:pt x="238" y="54"/>
                  </a:cubicBezTo>
                  <a:cubicBezTo>
                    <a:pt x="197" y="18"/>
                    <a:pt x="151" y="59"/>
                    <a:pt x="131" y="84"/>
                  </a:cubicBezTo>
                  <a:cubicBezTo>
                    <a:pt x="131" y="84"/>
                    <a:pt x="131" y="84"/>
                    <a:pt x="131" y="84"/>
                  </a:cubicBezTo>
                  <a:cubicBezTo>
                    <a:pt x="131" y="59"/>
                    <a:pt x="161" y="22"/>
                    <a:pt x="178" y="6"/>
                  </a:cubicBezTo>
                  <a:cubicBezTo>
                    <a:pt x="147" y="5"/>
                    <a:pt x="126" y="62"/>
                    <a:pt x="126" y="62"/>
                  </a:cubicBezTo>
                  <a:cubicBezTo>
                    <a:pt x="126" y="62"/>
                    <a:pt x="111" y="4"/>
                    <a:pt x="92" y="0"/>
                  </a:cubicBezTo>
                  <a:cubicBezTo>
                    <a:pt x="118" y="45"/>
                    <a:pt x="118" y="85"/>
                    <a:pt x="118" y="85"/>
                  </a:cubicBezTo>
                  <a:cubicBezTo>
                    <a:pt x="119" y="89"/>
                    <a:pt x="119" y="89"/>
                    <a:pt x="119" y="89"/>
                  </a:cubicBezTo>
                  <a:cubicBezTo>
                    <a:pt x="98" y="53"/>
                    <a:pt x="65" y="16"/>
                    <a:pt x="22" y="28"/>
                  </a:cubicBezTo>
                  <a:cubicBezTo>
                    <a:pt x="76" y="43"/>
                    <a:pt x="109" y="102"/>
                    <a:pt x="109" y="117"/>
                  </a:cubicBezTo>
                  <a:cubicBezTo>
                    <a:pt x="88" y="100"/>
                    <a:pt x="33" y="75"/>
                    <a:pt x="0" y="101"/>
                  </a:cubicBezTo>
                  <a:cubicBezTo>
                    <a:pt x="53" y="101"/>
                    <a:pt x="99" y="122"/>
                    <a:pt x="111" y="141"/>
                  </a:cubicBezTo>
                  <a:cubicBezTo>
                    <a:pt x="112" y="159"/>
                    <a:pt x="109" y="280"/>
                    <a:pt x="107" y="334"/>
                  </a:cubicBezTo>
                  <a:cubicBezTo>
                    <a:pt x="131" y="334"/>
                    <a:pt x="131" y="334"/>
                    <a:pt x="131" y="334"/>
                  </a:cubicBezTo>
                  <a:cubicBezTo>
                    <a:pt x="137" y="137"/>
                    <a:pt x="137" y="137"/>
                    <a:pt x="137" y="137"/>
                  </a:cubicBezTo>
                  <a:close/>
                </a:path>
              </a:pathLst>
            </a:custGeom>
            <a:solidFill>
              <a:srgbClr val="8449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7" name="Freeform 36"/>
            <p:cNvSpPr>
              <a:spLocks/>
            </p:cNvSpPr>
            <p:nvPr/>
          </p:nvSpPr>
          <p:spPr bwMode="auto">
            <a:xfrm>
              <a:off x="-3496" y="4350236"/>
              <a:ext cx="1398732" cy="450598"/>
            </a:xfrm>
            <a:custGeom>
              <a:avLst/>
              <a:gdLst>
                <a:gd name="T0" fmla="*/ 147 w 252"/>
                <a:gd name="T1" fmla="*/ 17 h 81"/>
                <a:gd name="T2" fmla="*/ 169 w 252"/>
                <a:gd name="T3" fmla="*/ 75 h 81"/>
                <a:gd name="T4" fmla="*/ 217 w 252"/>
                <a:gd name="T5" fmla="*/ 34 h 81"/>
                <a:gd name="T6" fmla="*/ 230 w 252"/>
                <a:gd name="T7" fmla="*/ 79 h 81"/>
                <a:gd name="T8" fmla="*/ 233 w 252"/>
                <a:gd name="T9" fmla="*/ 31 h 81"/>
                <a:gd name="T10" fmla="*/ 172 w 252"/>
                <a:gd name="T11" fmla="*/ 60 h 81"/>
                <a:gd name="T12" fmla="*/ 141 w 252"/>
                <a:gd name="T13" fmla="*/ 4 h 81"/>
                <a:gd name="T14" fmla="*/ 115 w 252"/>
                <a:gd name="T15" fmla="*/ 32 h 81"/>
                <a:gd name="T16" fmla="*/ 85 w 252"/>
                <a:gd name="T17" fmla="*/ 2 h 81"/>
                <a:gd name="T18" fmla="*/ 49 w 252"/>
                <a:gd name="T19" fmla="*/ 64 h 81"/>
                <a:gd name="T20" fmla="*/ 0 w 252"/>
                <a:gd name="T21" fmla="*/ 50 h 81"/>
                <a:gd name="T22" fmla="*/ 56 w 252"/>
                <a:gd name="T23" fmla="*/ 77 h 81"/>
                <a:gd name="T24" fmla="*/ 82 w 252"/>
                <a:gd name="T25" fmla="*/ 11 h 81"/>
                <a:gd name="T26" fmla="*/ 114 w 252"/>
                <a:gd name="T27" fmla="*/ 46 h 81"/>
                <a:gd name="T28" fmla="*/ 147 w 252"/>
                <a:gd name="T29" fmla="*/ 17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2" h="81">
                  <a:moveTo>
                    <a:pt x="147" y="17"/>
                  </a:moveTo>
                  <a:cubicBezTo>
                    <a:pt x="172" y="23"/>
                    <a:pt x="169" y="75"/>
                    <a:pt x="169" y="75"/>
                  </a:cubicBezTo>
                  <a:cubicBezTo>
                    <a:pt x="169" y="75"/>
                    <a:pt x="192" y="20"/>
                    <a:pt x="217" y="34"/>
                  </a:cubicBezTo>
                  <a:cubicBezTo>
                    <a:pt x="248" y="51"/>
                    <a:pt x="232" y="71"/>
                    <a:pt x="230" y="79"/>
                  </a:cubicBezTo>
                  <a:cubicBezTo>
                    <a:pt x="240" y="81"/>
                    <a:pt x="252" y="48"/>
                    <a:pt x="233" y="31"/>
                  </a:cubicBezTo>
                  <a:cubicBezTo>
                    <a:pt x="215" y="13"/>
                    <a:pt x="175" y="24"/>
                    <a:pt x="172" y="60"/>
                  </a:cubicBezTo>
                  <a:cubicBezTo>
                    <a:pt x="176" y="28"/>
                    <a:pt x="170" y="2"/>
                    <a:pt x="141" y="4"/>
                  </a:cubicBezTo>
                  <a:cubicBezTo>
                    <a:pt x="120" y="7"/>
                    <a:pt x="115" y="32"/>
                    <a:pt x="115" y="32"/>
                  </a:cubicBezTo>
                  <a:cubicBezTo>
                    <a:pt x="115" y="32"/>
                    <a:pt x="107" y="0"/>
                    <a:pt x="85" y="2"/>
                  </a:cubicBezTo>
                  <a:cubicBezTo>
                    <a:pt x="48" y="7"/>
                    <a:pt x="40" y="37"/>
                    <a:pt x="49" y="64"/>
                  </a:cubicBezTo>
                  <a:cubicBezTo>
                    <a:pt x="33" y="49"/>
                    <a:pt x="20" y="40"/>
                    <a:pt x="0" y="50"/>
                  </a:cubicBezTo>
                  <a:cubicBezTo>
                    <a:pt x="26" y="49"/>
                    <a:pt x="56" y="77"/>
                    <a:pt x="56" y="77"/>
                  </a:cubicBezTo>
                  <a:cubicBezTo>
                    <a:pt x="56" y="77"/>
                    <a:pt x="44" y="13"/>
                    <a:pt x="82" y="11"/>
                  </a:cubicBezTo>
                  <a:cubicBezTo>
                    <a:pt x="104" y="10"/>
                    <a:pt x="114" y="46"/>
                    <a:pt x="114" y="46"/>
                  </a:cubicBezTo>
                  <a:cubicBezTo>
                    <a:pt x="114" y="46"/>
                    <a:pt x="128" y="12"/>
                    <a:pt x="147" y="1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8" name="Freeform 38"/>
            <p:cNvSpPr>
              <a:spLocks/>
            </p:cNvSpPr>
            <p:nvPr/>
          </p:nvSpPr>
          <p:spPr bwMode="auto">
            <a:xfrm>
              <a:off x="773316" y="4723387"/>
              <a:ext cx="919971" cy="1563012"/>
            </a:xfrm>
            <a:custGeom>
              <a:avLst/>
              <a:gdLst>
                <a:gd name="T0" fmla="*/ 163 w 166"/>
                <a:gd name="T1" fmla="*/ 112 h 282"/>
                <a:gd name="T2" fmla="*/ 138 w 166"/>
                <a:gd name="T3" fmla="*/ 83 h 282"/>
                <a:gd name="T4" fmla="*/ 155 w 166"/>
                <a:gd name="T5" fmla="*/ 56 h 282"/>
                <a:gd name="T6" fmla="*/ 131 w 166"/>
                <a:gd name="T7" fmla="*/ 37 h 282"/>
                <a:gd name="T8" fmla="*/ 136 w 166"/>
                <a:gd name="T9" fmla="*/ 13 h 282"/>
                <a:gd name="T10" fmla="*/ 114 w 166"/>
                <a:gd name="T11" fmla="*/ 11 h 282"/>
                <a:gd name="T12" fmla="*/ 117 w 166"/>
                <a:gd name="T13" fmla="*/ 14 h 282"/>
                <a:gd name="T14" fmla="*/ 131 w 166"/>
                <a:gd name="T15" fmla="*/ 17 h 282"/>
                <a:gd name="T16" fmla="*/ 122 w 166"/>
                <a:gd name="T17" fmla="*/ 42 h 282"/>
                <a:gd name="T18" fmla="*/ 146 w 166"/>
                <a:gd name="T19" fmla="*/ 57 h 282"/>
                <a:gd name="T20" fmla="*/ 121 w 166"/>
                <a:gd name="T21" fmla="*/ 86 h 282"/>
                <a:gd name="T22" fmla="*/ 154 w 166"/>
                <a:gd name="T23" fmla="*/ 109 h 282"/>
                <a:gd name="T24" fmla="*/ 117 w 166"/>
                <a:gd name="T25" fmla="*/ 154 h 282"/>
                <a:gd name="T26" fmla="*/ 139 w 166"/>
                <a:gd name="T27" fmla="*/ 182 h 282"/>
                <a:gd name="T28" fmla="*/ 88 w 166"/>
                <a:gd name="T29" fmla="*/ 196 h 282"/>
                <a:gd name="T30" fmla="*/ 105 w 166"/>
                <a:gd name="T31" fmla="*/ 236 h 282"/>
                <a:gd name="T32" fmla="*/ 79 w 166"/>
                <a:gd name="T33" fmla="*/ 225 h 282"/>
                <a:gd name="T34" fmla="*/ 70 w 166"/>
                <a:gd name="T35" fmla="*/ 254 h 282"/>
                <a:gd name="T36" fmla="*/ 36 w 166"/>
                <a:gd name="T37" fmla="*/ 228 h 282"/>
                <a:gd name="T38" fmla="*/ 25 w 166"/>
                <a:gd name="T39" fmla="*/ 271 h 282"/>
                <a:gd name="T40" fmla="*/ 0 w 166"/>
                <a:gd name="T41" fmla="*/ 249 h 282"/>
                <a:gd name="T42" fmla="*/ 24 w 166"/>
                <a:gd name="T43" fmla="*/ 278 h 282"/>
                <a:gd name="T44" fmla="*/ 42 w 166"/>
                <a:gd name="T45" fmla="*/ 241 h 282"/>
                <a:gd name="T46" fmla="*/ 74 w 166"/>
                <a:gd name="T47" fmla="*/ 265 h 282"/>
                <a:gd name="T48" fmla="*/ 87 w 166"/>
                <a:gd name="T49" fmla="*/ 241 h 282"/>
                <a:gd name="T50" fmla="*/ 115 w 166"/>
                <a:gd name="T51" fmla="*/ 240 h 282"/>
                <a:gd name="T52" fmla="*/ 99 w 166"/>
                <a:gd name="T53" fmla="*/ 204 h 282"/>
                <a:gd name="T54" fmla="*/ 149 w 166"/>
                <a:gd name="T55" fmla="*/ 186 h 282"/>
                <a:gd name="T56" fmla="*/ 131 w 166"/>
                <a:gd name="T57" fmla="*/ 154 h 282"/>
                <a:gd name="T58" fmla="*/ 163 w 166"/>
                <a:gd name="T59" fmla="*/ 112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6" h="282">
                  <a:moveTo>
                    <a:pt x="163" y="112"/>
                  </a:moveTo>
                  <a:cubicBezTo>
                    <a:pt x="161" y="90"/>
                    <a:pt x="138" y="83"/>
                    <a:pt x="138" y="83"/>
                  </a:cubicBezTo>
                  <a:cubicBezTo>
                    <a:pt x="138" y="83"/>
                    <a:pt x="156" y="75"/>
                    <a:pt x="155" y="56"/>
                  </a:cubicBezTo>
                  <a:cubicBezTo>
                    <a:pt x="154" y="35"/>
                    <a:pt x="131" y="37"/>
                    <a:pt x="131" y="37"/>
                  </a:cubicBezTo>
                  <a:cubicBezTo>
                    <a:pt x="131" y="37"/>
                    <a:pt x="141" y="25"/>
                    <a:pt x="136" y="13"/>
                  </a:cubicBezTo>
                  <a:cubicBezTo>
                    <a:pt x="131" y="0"/>
                    <a:pt x="114" y="11"/>
                    <a:pt x="114" y="11"/>
                  </a:cubicBezTo>
                  <a:cubicBezTo>
                    <a:pt x="117" y="14"/>
                    <a:pt x="117" y="14"/>
                    <a:pt x="117" y="14"/>
                  </a:cubicBezTo>
                  <a:cubicBezTo>
                    <a:pt x="117" y="14"/>
                    <a:pt x="129" y="10"/>
                    <a:pt x="131" y="17"/>
                  </a:cubicBezTo>
                  <a:cubicBezTo>
                    <a:pt x="133" y="26"/>
                    <a:pt x="122" y="42"/>
                    <a:pt x="122" y="42"/>
                  </a:cubicBezTo>
                  <a:cubicBezTo>
                    <a:pt x="122" y="42"/>
                    <a:pt x="145" y="42"/>
                    <a:pt x="146" y="57"/>
                  </a:cubicBezTo>
                  <a:cubicBezTo>
                    <a:pt x="149" y="71"/>
                    <a:pt x="121" y="86"/>
                    <a:pt x="121" y="86"/>
                  </a:cubicBezTo>
                  <a:cubicBezTo>
                    <a:pt x="121" y="86"/>
                    <a:pt x="155" y="88"/>
                    <a:pt x="154" y="109"/>
                  </a:cubicBezTo>
                  <a:cubicBezTo>
                    <a:pt x="153" y="129"/>
                    <a:pt x="117" y="154"/>
                    <a:pt x="117" y="154"/>
                  </a:cubicBezTo>
                  <a:cubicBezTo>
                    <a:pt x="117" y="154"/>
                    <a:pt x="141" y="158"/>
                    <a:pt x="139" y="182"/>
                  </a:cubicBezTo>
                  <a:cubicBezTo>
                    <a:pt x="137" y="205"/>
                    <a:pt x="88" y="196"/>
                    <a:pt x="88" y="196"/>
                  </a:cubicBezTo>
                  <a:cubicBezTo>
                    <a:pt x="88" y="196"/>
                    <a:pt x="111" y="231"/>
                    <a:pt x="105" y="236"/>
                  </a:cubicBezTo>
                  <a:cubicBezTo>
                    <a:pt x="93" y="246"/>
                    <a:pt x="79" y="225"/>
                    <a:pt x="79" y="225"/>
                  </a:cubicBezTo>
                  <a:cubicBezTo>
                    <a:pt x="79" y="225"/>
                    <a:pt x="84" y="254"/>
                    <a:pt x="70" y="254"/>
                  </a:cubicBezTo>
                  <a:cubicBezTo>
                    <a:pt x="57" y="254"/>
                    <a:pt x="36" y="228"/>
                    <a:pt x="36" y="228"/>
                  </a:cubicBezTo>
                  <a:cubicBezTo>
                    <a:pt x="36" y="228"/>
                    <a:pt x="36" y="267"/>
                    <a:pt x="25" y="271"/>
                  </a:cubicBezTo>
                  <a:cubicBezTo>
                    <a:pt x="13" y="274"/>
                    <a:pt x="0" y="249"/>
                    <a:pt x="0" y="249"/>
                  </a:cubicBezTo>
                  <a:cubicBezTo>
                    <a:pt x="0" y="249"/>
                    <a:pt x="2" y="282"/>
                    <a:pt x="24" y="278"/>
                  </a:cubicBezTo>
                  <a:cubicBezTo>
                    <a:pt x="45" y="274"/>
                    <a:pt x="42" y="241"/>
                    <a:pt x="42" y="241"/>
                  </a:cubicBezTo>
                  <a:cubicBezTo>
                    <a:pt x="42" y="241"/>
                    <a:pt x="62" y="269"/>
                    <a:pt x="74" y="265"/>
                  </a:cubicBezTo>
                  <a:cubicBezTo>
                    <a:pt x="88" y="262"/>
                    <a:pt x="87" y="241"/>
                    <a:pt x="87" y="241"/>
                  </a:cubicBezTo>
                  <a:cubicBezTo>
                    <a:pt x="87" y="241"/>
                    <a:pt x="103" y="256"/>
                    <a:pt x="115" y="240"/>
                  </a:cubicBezTo>
                  <a:cubicBezTo>
                    <a:pt x="122" y="229"/>
                    <a:pt x="99" y="204"/>
                    <a:pt x="99" y="204"/>
                  </a:cubicBezTo>
                  <a:cubicBezTo>
                    <a:pt x="99" y="204"/>
                    <a:pt x="145" y="212"/>
                    <a:pt x="149" y="186"/>
                  </a:cubicBezTo>
                  <a:cubicBezTo>
                    <a:pt x="151" y="158"/>
                    <a:pt x="131" y="154"/>
                    <a:pt x="131" y="154"/>
                  </a:cubicBezTo>
                  <a:cubicBezTo>
                    <a:pt x="131" y="154"/>
                    <a:pt x="166" y="134"/>
                    <a:pt x="163" y="112"/>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99" name="Group 43"/>
          <p:cNvGrpSpPr>
            <a:grpSpLocks noChangeAspect="1"/>
          </p:cNvGrpSpPr>
          <p:nvPr/>
        </p:nvGrpSpPr>
        <p:grpSpPr bwMode="auto">
          <a:xfrm>
            <a:off x="2911336" y="4572470"/>
            <a:ext cx="1850498" cy="2295951"/>
            <a:chOff x="3367" y="1523"/>
            <a:chExt cx="943" cy="1170"/>
          </a:xfrm>
        </p:grpSpPr>
        <p:sp>
          <p:nvSpPr>
            <p:cNvPr id="100" name="Freeform 44"/>
            <p:cNvSpPr>
              <a:spLocks/>
            </p:cNvSpPr>
            <p:nvPr/>
          </p:nvSpPr>
          <p:spPr bwMode="auto">
            <a:xfrm>
              <a:off x="3757" y="2208"/>
              <a:ext cx="236" cy="88"/>
            </a:xfrm>
            <a:custGeom>
              <a:avLst/>
              <a:gdLst>
                <a:gd name="T0" fmla="*/ 0 w 100"/>
                <a:gd name="T1" fmla="*/ 12 h 37"/>
                <a:gd name="T2" fmla="*/ 98 w 100"/>
                <a:gd name="T3" fmla="*/ 37 h 37"/>
                <a:gd name="T4" fmla="*/ 100 w 100"/>
                <a:gd name="T5" fmla="*/ 25 h 37"/>
                <a:gd name="T6" fmla="*/ 4 w 100"/>
                <a:gd name="T7" fmla="*/ 0 h 37"/>
                <a:gd name="T8" fmla="*/ 0 w 100"/>
                <a:gd name="T9" fmla="*/ 12 h 37"/>
              </a:gdLst>
              <a:ahLst/>
              <a:cxnLst>
                <a:cxn ang="0">
                  <a:pos x="T0" y="T1"/>
                </a:cxn>
                <a:cxn ang="0">
                  <a:pos x="T2" y="T3"/>
                </a:cxn>
                <a:cxn ang="0">
                  <a:pos x="T4" y="T5"/>
                </a:cxn>
                <a:cxn ang="0">
                  <a:pos x="T6" y="T7"/>
                </a:cxn>
                <a:cxn ang="0">
                  <a:pos x="T8" y="T9"/>
                </a:cxn>
              </a:cxnLst>
              <a:rect l="0" t="0" r="r" b="b"/>
              <a:pathLst>
                <a:path w="100" h="37">
                  <a:moveTo>
                    <a:pt x="0" y="12"/>
                  </a:moveTo>
                  <a:cubicBezTo>
                    <a:pt x="31" y="22"/>
                    <a:pt x="64" y="30"/>
                    <a:pt x="98" y="37"/>
                  </a:cubicBezTo>
                  <a:cubicBezTo>
                    <a:pt x="100" y="25"/>
                    <a:pt x="100" y="25"/>
                    <a:pt x="100" y="25"/>
                  </a:cubicBezTo>
                  <a:cubicBezTo>
                    <a:pt x="67" y="18"/>
                    <a:pt x="34" y="9"/>
                    <a:pt x="4" y="0"/>
                  </a:cubicBezTo>
                  <a:cubicBezTo>
                    <a:pt x="4" y="0"/>
                    <a:pt x="4" y="0"/>
                    <a:pt x="0" y="12"/>
                  </a:cubicBezTo>
                  <a:close/>
                </a:path>
              </a:pathLst>
            </a:custGeom>
            <a:solidFill>
              <a:srgbClr val="F9D4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1" name="Freeform 45"/>
            <p:cNvSpPr>
              <a:spLocks/>
            </p:cNvSpPr>
            <p:nvPr/>
          </p:nvSpPr>
          <p:spPr bwMode="auto">
            <a:xfrm>
              <a:off x="3367" y="1523"/>
              <a:ext cx="943" cy="922"/>
            </a:xfrm>
            <a:custGeom>
              <a:avLst/>
              <a:gdLst>
                <a:gd name="T0" fmla="*/ 212 w 399"/>
                <a:gd name="T1" fmla="*/ 385 h 390"/>
                <a:gd name="T2" fmla="*/ 368 w 399"/>
                <a:gd name="T3" fmla="*/ 198 h 390"/>
                <a:gd name="T4" fmla="*/ 62 w 399"/>
                <a:gd name="T5" fmla="*/ 117 h 390"/>
                <a:gd name="T6" fmla="*/ 212 w 399"/>
                <a:gd name="T7" fmla="*/ 385 h 390"/>
              </a:gdLst>
              <a:ahLst/>
              <a:cxnLst>
                <a:cxn ang="0">
                  <a:pos x="T0" y="T1"/>
                </a:cxn>
                <a:cxn ang="0">
                  <a:pos x="T2" y="T3"/>
                </a:cxn>
                <a:cxn ang="0">
                  <a:pos x="T4" y="T5"/>
                </a:cxn>
                <a:cxn ang="0">
                  <a:pos x="T6" y="T7"/>
                </a:cxn>
              </a:cxnLst>
              <a:rect l="0" t="0" r="r" b="b"/>
              <a:pathLst>
                <a:path w="399" h="390">
                  <a:moveTo>
                    <a:pt x="212" y="385"/>
                  </a:moveTo>
                  <a:cubicBezTo>
                    <a:pt x="275" y="390"/>
                    <a:pt x="399" y="354"/>
                    <a:pt x="368" y="198"/>
                  </a:cubicBezTo>
                  <a:cubicBezTo>
                    <a:pt x="328" y="0"/>
                    <a:pt x="100" y="49"/>
                    <a:pt x="62" y="117"/>
                  </a:cubicBezTo>
                  <a:cubicBezTo>
                    <a:pt x="0" y="229"/>
                    <a:pt x="18" y="370"/>
                    <a:pt x="212" y="385"/>
                  </a:cubicBezTo>
                  <a:close/>
                </a:path>
              </a:pathLst>
            </a:custGeom>
            <a:solidFill>
              <a:srgbClr val="F7D3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2" name="Freeform 46"/>
            <p:cNvSpPr>
              <a:spLocks/>
            </p:cNvSpPr>
            <p:nvPr/>
          </p:nvSpPr>
          <p:spPr bwMode="auto">
            <a:xfrm>
              <a:off x="3571" y="1904"/>
              <a:ext cx="564" cy="789"/>
            </a:xfrm>
            <a:custGeom>
              <a:avLst/>
              <a:gdLst>
                <a:gd name="T0" fmla="*/ 136 w 239"/>
                <a:gd name="T1" fmla="*/ 137 h 334"/>
                <a:gd name="T2" fmla="*/ 238 w 239"/>
                <a:gd name="T3" fmla="*/ 121 h 334"/>
                <a:gd name="T4" fmla="*/ 136 w 239"/>
                <a:gd name="T5" fmla="*/ 114 h 334"/>
                <a:gd name="T6" fmla="*/ 239 w 239"/>
                <a:gd name="T7" fmla="*/ 54 h 334"/>
                <a:gd name="T8" fmla="*/ 133 w 239"/>
                <a:gd name="T9" fmla="*/ 84 h 334"/>
                <a:gd name="T10" fmla="*/ 133 w 239"/>
                <a:gd name="T11" fmla="*/ 84 h 334"/>
                <a:gd name="T12" fmla="*/ 178 w 239"/>
                <a:gd name="T13" fmla="*/ 6 h 334"/>
                <a:gd name="T14" fmla="*/ 127 w 239"/>
                <a:gd name="T15" fmla="*/ 62 h 334"/>
                <a:gd name="T16" fmla="*/ 92 w 239"/>
                <a:gd name="T17" fmla="*/ 0 h 334"/>
                <a:gd name="T18" fmla="*/ 119 w 239"/>
                <a:gd name="T19" fmla="*/ 85 h 334"/>
                <a:gd name="T20" fmla="*/ 119 w 239"/>
                <a:gd name="T21" fmla="*/ 89 h 334"/>
                <a:gd name="T22" fmla="*/ 21 w 239"/>
                <a:gd name="T23" fmla="*/ 28 h 334"/>
                <a:gd name="T24" fmla="*/ 108 w 239"/>
                <a:gd name="T25" fmla="*/ 117 h 334"/>
                <a:gd name="T26" fmla="*/ 0 w 239"/>
                <a:gd name="T27" fmla="*/ 101 h 334"/>
                <a:gd name="T28" fmla="*/ 110 w 239"/>
                <a:gd name="T29" fmla="*/ 141 h 334"/>
                <a:gd name="T30" fmla="*/ 106 w 239"/>
                <a:gd name="T31" fmla="*/ 334 h 334"/>
                <a:gd name="T32" fmla="*/ 130 w 239"/>
                <a:gd name="T33" fmla="*/ 334 h 334"/>
                <a:gd name="T34" fmla="*/ 136 w 239"/>
                <a:gd name="T35" fmla="*/ 137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9" h="334">
                  <a:moveTo>
                    <a:pt x="136" y="137"/>
                  </a:moveTo>
                  <a:cubicBezTo>
                    <a:pt x="136" y="137"/>
                    <a:pt x="165" y="117"/>
                    <a:pt x="238" y="121"/>
                  </a:cubicBezTo>
                  <a:cubicBezTo>
                    <a:pt x="208" y="86"/>
                    <a:pt x="144" y="110"/>
                    <a:pt x="136" y="114"/>
                  </a:cubicBezTo>
                  <a:cubicBezTo>
                    <a:pt x="141" y="84"/>
                    <a:pt x="196" y="41"/>
                    <a:pt x="239" y="54"/>
                  </a:cubicBezTo>
                  <a:cubicBezTo>
                    <a:pt x="198" y="18"/>
                    <a:pt x="150" y="59"/>
                    <a:pt x="133" y="84"/>
                  </a:cubicBezTo>
                  <a:cubicBezTo>
                    <a:pt x="133" y="84"/>
                    <a:pt x="133" y="84"/>
                    <a:pt x="133" y="84"/>
                  </a:cubicBezTo>
                  <a:cubicBezTo>
                    <a:pt x="133" y="59"/>
                    <a:pt x="162" y="22"/>
                    <a:pt x="178" y="6"/>
                  </a:cubicBezTo>
                  <a:cubicBezTo>
                    <a:pt x="148" y="5"/>
                    <a:pt x="127" y="62"/>
                    <a:pt x="127" y="62"/>
                  </a:cubicBezTo>
                  <a:cubicBezTo>
                    <a:pt x="127" y="62"/>
                    <a:pt x="110" y="4"/>
                    <a:pt x="92" y="0"/>
                  </a:cubicBezTo>
                  <a:cubicBezTo>
                    <a:pt x="118" y="45"/>
                    <a:pt x="119" y="85"/>
                    <a:pt x="119" y="85"/>
                  </a:cubicBezTo>
                  <a:cubicBezTo>
                    <a:pt x="119" y="89"/>
                    <a:pt x="119" y="89"/>
                    <a:pt x="119" y="89"/>
                  </a:cubicBezTo>
                  <a:cubicBezTo>
                    <a:pt x="97" y="53"/>
                    <a:pt x="65" y="16"/>
                    <a:pt x="21" y="28"/>
                  </a:cubicBezTo>
                  <a:cubicBezTo>
                    <a:pt x="75" y="43"/>
                    <a:pt x="108" y="102"/>
                    <a:pt x="108" y="117"/>
                  </a:cubicBezTo>
                  <a:cubicBezTo>
                    <a:pt x="87" y="100"/>
                    <a:pt x="33" y="75"/>
                    <a:pt x="0" y="101"/>
                  </a:cubicBezTo>
                  <a:cubicBezTo>
                    <a:pt x="52" y="101"/>
                    <a:pt x="98" y="122"/>
                    <a:pt x="110" y="141"/>
                  </a:cubicBezTo>
                  <a:cubicBezTo>
                    <a:pt x="112" y="159"/>
                    <a:pt x="107" y="280"/>
                    <a:pt x="106" y="334"/>
                  </a:cubicBezTo>
                  <a:cubicBezTo>
                    <a:pt x="130" y="334"/>
                    <a:pt x="130" y="334"/>
                    <a:pt x="130" y="334"/>
                  </a:cubicBezTo>
                  <a:cubicBezTo>
                    <a:pt x="136" y="137"/>
                    <a:pt x="136" y="137"/>
                    <a:pt x="136" y="137"/>
                  </a:cubicBezTo>
                  <a:close/>
                </a:path>
              </a:pathLst>
            </a:custGeom>
            <a:solidFill>
              <a:srgbClr val="8449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3" name="Freeform 47"/>
            <p:cNvSpPr>
              <a:spLocks/>
            </p:cNvSpPr>
            <p:nvPr/>
          </p:nvSpPr>
          <p:spPr bwMode="auto">
            <a:xfrm>
              <a:off x="3528" y="1620"/>
              <a:ext cx="593" cy="192"/>
            </a:xfrm>
            <a:custGeom>
              <a:avLst/>
              <a:gdLst>
                <a:gd name="T0" fmla="*/ 196 w 251"/>
                <a:gd name="T1" fmla="*/ 77 h 81"/>
                <a:gd name="T2" fmla="*/ 251 w 251"/>
                <a:gd name="T3" fmla="*/ 50 h 81"/>
                <a:gd name="T4" fmla="*/ 203 w 251"/>
                <a:gd name="T5" fmla="*/ 64 h 81"/>
                <a:gd name="T6" fmla="*/ 168 w 251"/>
                <a:gd name="T7" fmla="*/ 2 h 81"/>
                <a:gd name="T8" fmla="*/ 136 w 251"/>
                <a:gd name="T9" fmla="*/ 32 h 81"/>
                <a:gd name="T10" fmla="*/ 111 w 251"/>
                <a:gd name="T11" fmla="*/ 4 h 81"/>
                <a:gd name="T12" fmla="*/ 79 w 251"/>
                <a:gd name="T13" fmla="*/ 60 h 81"/>
                <a:gd name="T14" fmla="*/ 19 w 251"/>
                <a:gd name="T15" fmla="*/ 31 h 81"/>
                <a:gd name="T16" fmla="*/ 22 w 251"/>
                <a:gd name="T17" fmla="*/ 79 h 81"/>
                <a:gd name="T18" fmla="*/ 34 w 251"/>
                <a:gd name="T19" fmla="*/ 34 h 81"/>
                <a:gd name="T20" fmla="*/ 83 w 251"/>
                <a:gd name="T21" fmla="*/ 75 h 81"/>
                <a:gd name="T22" fmla="*/ 106 w 251"/>
                <a:gd name="T23" fmla="*/ 17 h 81"/>
                <a:gd name="T24" fmla="*/ 138 w 251"/>
                <a:gd name="T25" fmla="*/ 46 h 81"/>
                <a:gd name="T26" fmla="*/ 171 w 251"/>
                <a:gd name="T27" fmla="*/ 11 h 81"/>
                <a:gd name="T28" fmla="*/ 196 w 251"/>
                <a:gd name="T29" fmla="*/ 77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1" h="81">
                  <a:moveTo>
                    <a:pt x="196" y="77"/>
                  </a:moveTo>
                  <a:cubicBezTo>
                    <a:pt x="196" y="77"/>
                    <a:pt x="226" y="49"/>
                    <a:pt x="251" y="50"/>
                  </a:cubicBezTo>
                  <a:cubicBezTo>
                    <a:pt x="232" y="40"/>
                    <a:pt x="220" y="49"/>
                    <a:pt x="203" y="64"/>
                  </a:cubicBezTo>
                  <a:cubicBezTo>
                    <a:pt x="213" y="37"/>
                    <a:pt x="205" y="7"/>
                    <a:pt x="168" y="2"/>
                  </a:cubicBezTo>
                  <a:cubicBezTo>
                    <a:pt x="145" y="0"/>
                    <a:pt x="136" y="32"/>
                    <a:pt x="136" y="32"/>
                  </a:cubicBezTo>
                  <a:cubicBezTo>
                    <a:pt x="136" y="32"/>
                    <a:pt x="133" y="7"/>
                    <a:pt x="111" y="4"/>
                  </a:cubicBezTo>
                  <a:cubicBezTo>
                    <a:pt x="83" y="2"/>
                    <a:pt x="76" y="28"/>
                    <a:pt x="79" y="60"/>
                  </a:cubicBezTo>
                  <a:cubicBezTo>
                    <a:pt x="77" y="24"/>
                    <a:pt x="38" y="13"/>
                    <a:pt x="19" y="31"/>
                  </a:cubicBezTo>
                  <a:cubicBezTo>
                    <a:pt x="0" y="48"/>
                    <a:pt x="12" y="81"/>
                    <a:pt x="22" y="79"/>
                  </a:cubicBezTo>
                  <a:cubicBezTo>
                    <a:pt x="19" y="71"/>
                    <a:pt x="5" y="51"/>
                    <a:pt x="34" y="34"/>
                  </a:cubicBezTo>
                  <a:cubicBezTo>
                    <a:pt x="61" y="20"/>
                    <a:pt x="83" y="75"/>
                    <a:pt x="83" y="75"/>
                  </a:cubicBezTo>
                  <a:cubicBezTo>
                    <a:pt x="83" y="75"/>
                    <a:pt x="79" y="23"/>
                    <a:pt x="106" y="17"/>
                  </a:cubicBezTo>
                  <a:cubicBezTo>
                    <a:pt x="125" y="12"/>
                    <a:pt x="138" y="46"/>
                    <a:pt x="138" y="46"/>
                  </a:cubicBezTo>
                  <a:cubicBezTo>
                    <a:pt x="138" y="46"/>
                    <a:pt x="148" y="10"/>
                    <a:pt x="171" y="11"/>
                  </a:cubicBezTo>
                  <a:cubicBezTo>
                    <a:pt x="209" y="13"/>
                    <a:pt x="196" y="77"/>
                    <a:pt x="196" y="7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4" name="Freeform 48"/>
            <p:cNvSpPr>
              <a:spLocks/>
            </p:cNvSpPr>
            <p:nvPr/>
          </p:nvSpPr>
          <p:spPr bwMode="auto">
            <a:xfrm>
              <a:off x="3965" y="1788"/>
              <a:ext cx="307" cy="661"/>
            </a:xfrm>
            <a:custGeom>
              <a:avLst/>
              <a:gdLst>
                <a:gd name="T0" fmla="*/ 95 w 130"/>
                <a:gd name="T1" fmla="*/ 106 h 280"/>
                <a:gd name="T2" fmla="*/ 122 w 130"/>
                <a:gd name="T3" fmla="*/ 84 h 280"/>
                <a:gd name="T4" fmla="*/ 94 w 130"/>
                <a:gd name="T5" fmla="*/ 62 h 280"/>
                <a:gd name="T6" fmla="*/ 107 w 130"/>
                <a:gd name="T7" fmla="*/ 25 h 280"/>
                <a:gd name="T8" fmla="*/ 56 w 130"/>
                <a:gd name="T9" fmla="*/ 8 h 280"/>
                <a:gd name="T10" fmla="*/ 81 w 130"/>
                <a:gd name="T11" fmla="*/ 15 h 280"/>
                <a:gd name="T12" fmla="*/ 101 w 130"/>
                <a:gd name="T13" fmla="*/ 35 h 280"/>
                <a:gd name="T14" fmla="*/ 83 w 130"/>
                <a:gd name="T15" fmla="*/ 64 h 280"/>
                <a:gd name="T16" fmla="*/ 113 w 130"/>
                <a:gd name="T17" fmla="*/ 82 h 280"/>
                <a:gd name="T18" fmla="*/ 80 w 130"/>
                <a:gd name="T19" fmla="*/ 104 h 280"/>
                <a:gd name="T20" fmla="*/ 119 w 130"/>
                <a:gd name="T21" fmla="*/ 133 h 280"/>
                <a:gd name="T22" fmla="*/ 84 w 130"/>
                <a:gd name="T23" fmla="*/ 146 h 280"/>
                <a:gd name="T24" fmla="*/ 99 w 130"/>
                <a:gd name="T25" fmla="*/ 184 h 280"/>
                <a:gd name="T26" fmla="*/ 65 w 130"/>
                <a:gd name="T27" fmla="*/ 186 h 280"/>
                <a:gd name="T28" fmla="*/ 79 w 130"/>
                <a:gd name="T29" fmla="*/ 234 h 280"/>
                <a:gd name="T30" fmla="*/ 41 w 130"/>
                <a:gd name="T31" fmla="*/ 220 h 280"/>
                <a:gd name="T32" fmla="*/ 37 w 130"/>
                <a:gd name="T33" fmla="*/ 257 h 280"/>
                <a:gd name="T34" fmla="*/ 0 w 130"/>
                <a:gd name="T35" fmla="*/ 249 h 280"/>
                <a:gd name="T36" fmla="*/ 29 w 130"/>
                <a:gd name="T37" fmla="*/ 273 h 280"/>
                <a:gd name="T38" fmla="*/ 49 w 130"/>
                <a:gd name="T39" fmla="*/ 231 h 280"/>
                <a:gd name="T40" fmla="*/ 89 w 130"/>
                <a:gd name="T41" fmla="*/ 237 h 280"/>
                <a:gd name="T42" fmla="*/ 76 w 130"/>
                <a:gd name="T43" fmla="*/ 190 h 280"/>
                <a:gd name="T44" fmla="*/ 107 w 130"/>
                <a:gd name="T45" fmla="*/ 187 h 280"/>
                <a:gd name="T46" fmla="*/ 95 w 130"/>
                <a:gd name="T47" fmla="*/ 154 h 280"/>
                <a:gd name="T48" fmla="*/ 128 w 130"/>
                <a:gd name="T49" fmla="*/ 140 h 280"/>
                <a:gd name="T50" fmla="*/ 95 w 130"/>
                <a:gd name="T51" fmla="*/ 106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0" h="280">
                  <a:moveTo>
                    <a:pt x="95" y="106"/>
                  </a:moveTo>
                  <a:cubicBezTo>
                    <a:pt x="113" y="99"/>
                    <a:pt x="124" y="98"/>
                    <a:pt x="122" y="84"/>
                  </a:cubicBezTo>
                  <a:cubicBezTo>
                    <a:pt x="119" y="53"/>
                    <a:pt x="94" y="62"/>
                    <a:pt x="94" y="62"/>
                  </a:cubicBezTo>
                  <a:cubicBezTo>
                    <a:pt x="94" y="62"/>
                    <a:pt x="116" y="46"/>
                    <a:pt x="107" y="25"/>
                  </a:cubicBezTo>
                  <a:cubicBezTo>
                    <a:pt x="98" y="8"/>
                    <a:pt x="75" y="0"/>
                    <a:pt x="56" y="8"/>
                  </a:cubicBezTo>
                  <a:cubicBezTo>
                    <a:pt x="68" y="11"/>
                    <a:pt x="78" y="13"/>
                    <a:pt x="81" y="15"/>
                  </a:cubicBezTo>
                  <a:cubicBezTo>
                    <a:pt x="92" y="17"/>
                    <a:pt x="101" y="28"/>
                    <a:pt x="101" y="35"/>
                  </a:cubicBezTo>
                  <a:cubicBezTo>
                    <a:pt x="101" y="41"/>
                    <a:pt x="89" y="62"/>
                    <a:pt x="83" y="64"/>
                  </a:cubicBezTo>
                  <a:cubicBezTo>
                    <a:pt x="100" y="66"/>
                    <a:pt x="112" y="67"/>
                    <a:pt x="113" y="82"/>
                  </a:cubicBezTo>
                  <a:cubicBezTo>
                    <a:pt x="115" y="91"/>
                    <a:pt x="80" y="104"/>
                    <a:pt x="80" y="104"/>
                  </a:cubicBezTo>
                  <a:cubicBezTo>
                    <a:pt x="80" y="104"/>
                    <a:pt x="117" y="109"/>
                    <a:pt x="119" y="133"/>
                  </a:cubicBezTo>
                  <a:cubicBezTo>
                    <a:pt x="120" y="158"/>
                    <a:pt x="84" y="146"/>
                    <a:pt x="84" y="146"/>
                  </a:cubicBezTo>
                  <a:cubicBezTo>
                    <a:pt x="84" y="146"/>
                    <a:pt x="105" y="174"/>
                    <a:pt x="99" y="184"/>
                  </a:cubicBezTo>
                  <a:cubicBezTo>
                    <a:pt x="94" y="192"/>
                    <a:pt x="65" y="186"/>
                    <a:pt x="65" y="186"/>
                  </a:cubicBezTo>
                  <a:cubicBezTo>
                    <a:pt x="65" y="186"/>
                    <a:pt x="100" y="220"/>
                    <a:pt x="79" y="234"/>
                  </a:cubicBezTo>
                  <a:cubicBezTo>
                    <a:pt x="71" y="239"/>
                    <a:pt x="41" y="220"/>
                    <a:pt x="41" y="220"/>
                  </a:cubicBezTo>
                  <a:cubicBezTo>
                    <a:pt x="41" y="220"/>
                    <a:pt x="45" y="249"/>
                    <a:pt x="37" y="257"/>
                  </a:cubicBezTo>
                  <a:cubicBezTo>
                    <a:pt x="18" y="277"/>
                    <a:pt x="0" y="249"/>
                    <a:pt x="0" y="249"/>
                  </a:cubicBezTo>
                  <a:cubicBezTo>
                    <a:pt x="0" y="249"/>
                    <a:pt x="1" y="280"/>
                    <a:pt x="29" y="273"/>
                  </a:cubicBezTo>
                  <a:cubicBezTo>
                    <a:pt x="51" y="269"/>
                    <a:pt x="55" y="244"/>
                    <a:pt x="49" y="231"/>
                  </a:cubicBezTo>
                  <a:cubicBezTo>
                    <a:pt x="59" y="242"/>
                    <a:pt x="67" y="251"/>
                    <a:pt x="89" y="237"/>
                  </a:cubicBezTo>
                  <a:cubicBezTo>
                    <a:pt x="113" y="222"/>
                    <a:pt x="76" y="190"/>
                    <a:pt x="76" y="190"/>
                  </a:cubicBezTo>
                  <a:cubicBezTo>
                    <a:pt x="76" y="190"/>
                    <a:pt x="100" y="202"/>
                    <a:pt x="107" y="187"/>
                  </a:cubicBezTo>
                  <a:cubicBezTo>
                    <a:pt x="115" y="171"/>
                    <a:pt x="95" y="154"/>
                    <a:pt x="95" y="154"/>
                  </a:cubicBezTo>
                  <a:cubicBezTo>
                    <a:pt x="95" y="154"/>
                    <a:pt x="125" y="163"/>
                    <a:pt x="128" y="140"/>
                  </a:cubicBezTo>
                  <a:cubicBezTo>
                    <a:pt x="130" y="117"/>
                    <a:pt x="113" y="103"/>
                    <a:pt x="95" y="106"/>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5" name="Freeform 49"/>
            <p:cNvSpPr>
              <a:spLocks/>
            </p:cNvSpPr>
            <p:nvPr/>
          </p:nvSpPr>
          <p:spPr bwMode="auto">
            <a:xfrm>
              <a:off x="3403" y="1779"/>
              <a:ext cx="389" cy="666"/>
            </a:xfrm>
            <a:custGeom>
              <a:avLst/>
              <a:gdLst>
                <a:gd name="T0" fmla="*/ 141 w 165"/>
                <a:gd name="T1" fmla="*/ 271 h 282"/>
                <a:gd name="T2" fmla="*/ 130 w 165"/>
                <a:gd name="T3" fmla="*/ 228 h 282"/>
                <a:gd name="T4" fmla="*/ 96 w 165"/>
                <a:gd name="T5" fmla="*/ 254 h 282"/>
                <a:gd name="T6" fmla="*/ 87 w 165"/>
                <a:gd name="T7" fmla="*/ 225 h 282"/>
                <a:gd name="T8" fmla="*/ 60 w 165"/>
                <a:gd name="T9" fmla="*/ 236 h 282"/>
                <a:gd name="T10" fmla="*/ 79 w 165"/>
                <a:gd name="T11" fmla="*/ 196 h 282"/>
                <a:gd name="T12" fmla="*/ 27 w 165"/>
                <a:gd name="T13" fmla="*/ 182 h 282"/>
                <a:gd name="T14" fmla="*/ 49 w 165"/>
                <a:gd name="T15" fmla="*/ 154 h 282"/>
                <a:gd name="T16" fmla="*/ 12 w 165"/>
                <a:gd name="T17" fmla="*/ 109 h 282"/>
                <a:gd name="T18" fmla="*/ 45 w 165"/>
                <a:gd name="T19" fmla="*/ 86 h 282"/>
                <a:gd name="T20" fmla="*/ 19 w 165"/>
                <a:gd name="T21" fmla="*/ 57 h 282"/>
                <a:gd name="T22" fmla="*/ 44 w 165"/>
                <a:gd name="T23" fmla="*/ 42 h 282"/>
                <a:gd name="T24" fmla="*/ 35 w 165"/>
                <a:gd name="T25" fmla="*/ 17 h 282"/>
                <a:gd name="T26" fmla="*/ 49 w 165"/>
                <a:gd name="T27" fmla="*/ 14 h 282"/>
                <a:gd name="T28" fmla="*/ 51 w 165"/>
                <a:gd name="T29" fmla="*/ 11 h 282"/>
                <a:gd name="T30" fmla="*/ 29 w 165"/>
                <a:gd name="T31" fmla="*/ 13 h 282"/>
                <a:gd name="T32" fmla="*/ 35 w 165"/>
                <a:gd name="T33" fmla="*/ 37 h 282"/>
                <a:gd name="T34" fmla="*/ 11 w 165"/>
                <a:gd name="T35" fmla="*/ 56 h 282"/>
                <a:gd name="T36" fmla="*/ 27 w 165"/>
                <a:gd name="T37" fmla="*/ 83 h 282"/>
                <a:gd name="T38" fmla="*/ 3 w 165"/>
                <a:gd name="T39" fmla="*/ 112 h 282"/>
                <a:gd name="T40" fmla="*/ 35 w 165"/>
                <a:gd name="T41" fmla="*/ 154 h 282"/>
                <a:gd name="T42" fmla="*/ 17 w 165"/>
                <a:gd name="T43" fmla="*/ 186 h 282"/>
                <a:gd name="T44" fmla="*/ 67 w 165"/>
                <a:gd name="T45" fmla="*/ 204 h 282"/>
                <a:gd name="T46" fmla="*/ 50 w 165"/>
                <a:gd name="T47" fmla="*/ 240 h 282"/>
                <a:gd name="T48" fmla="*/ 79 w 165"/>
                <a:gd name="T49" fmla="*/ 241 h 282"/>
                <a:gd name="T50" fmla="*/ 92 w 165"/>
                <a:gd name="T51" fmla="*/ 265 h 282"/>
                <a:gd name="T52" fmla="*/ 124 w 165"/>
                <a:gd name="T53" fmla="*/ 241 h 282"/>
                <a:gd name="T54" fmla="*/ 142 w 165"/>
                <a:gd name="T55" fmla="*/ 278 h 282"/>
                <a:gd name="T56" fmla="*/ 165 w 165"/>
                <a:gd name="T57" fmla="*/ 249 h 282"/>
                <a:gd name="T58" fmla="*/ 141 w 165"/>
                <a:gd name="T59" fmla="*/ 271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5" h="282">
                  <a:moveTo>
                    <a:pt x="141" y="271"/>
                  </a:moveTo>
                  <a:cubicBezTo>
                    <a:pt x="130" y="267"/>
                    <a:pt x="130" y="228"/>
                    <a:pt x="130" y="228"/>
                  </a:cubicBezTo>
                  <a:cubicBezTo>
                    <a:pt x="130" y="228"/>
                    <a:pt x="108" y="254"/>
                    <a:pt x="96" y="254"/>
                  </a:cubicBezTo>
                  <a:cubicBezTo>
                    <a:pt x="82" y="254"/>
                    <a:pt x="87" y="225"/>
                    <a:pt x="87" y="225"/>
                  </a:cubicBezTo>
                  <a:cubicBezTo>
                    <a:pt x="87" y="225"/>
                    <a:pt x="72" y="246"/>
                    <a:pt x="60" y="236"/>
                  </a:cubicBezTo>
                  <a:cubicBezTo>
                    <a:pt x="54" y="231"/>
                    <a:pt x="79" y="196"/>
                    <a:pt x="79" y="196"/>
                  </a:cubicBezTo>
                  <a:cubicBezTo>
                    <a:pt x="79" y="196"/>
                    <a:pt x="28" y="205"/>
                    <a:pt x="27" y="182"/>
                  </a:cubicBezTo>
                  <a:cubicBezTo>
                    <a:pt x="25" y="158"/>
                    <a:pt x="49" y="154"/>
                    <a:pt x="49" y="154"/>
                  </a:cubicBezTo>
                  <a:cubicBezTo>
                    <a:pt x="49" y="154"/>
                    <a:pt x="13" y="129"/>
                    <a:pt x="12" y="109"/>
                  </a:cubicBezTo>
                  <a:cubicBezTo>
                    <a:pt x="11" y="88"/>
                    <a:pt x="45" y="86"/>
                    <a:pt x="45" y="86"/>
                  </a:cubicBezTo>
                  <a:cubicBezTo>
                    <a:pt x="45" y="86"/>
                    <a:pt x="17" y="71"/>
                    <a:pt x="19" y="57"/>
                  </a:cubicBezTo>
                  <a:cubicBezTo>
                    <a:pt x="21" y="42"/>
                    <a:pt x="44" y="42"/>
                    <a:pt x="44" y="42"/>
                  </a:cubicBezTo>
                  <a:cubicBezTo>
                    <a:pt x="44" y="42"/>
                    <a:pt x="32" y="26"/>
                    <a:pt x="35" y="17"/>
                  </a:cubicBezTo>
                  <a:cubicBezTo>
                    <a:pt x="37" y="10"/>
                    <a:pt x="49" y="14"/>
                    <a:pt x="49" y="14"/>
                  </a:cubicBezTo>
                  <a:cubicBezTo>
                    <a:pt x="51" y="11"/>
                    <a:pt x="51" y="11"/>
                    <a:pt x="51" y="11"/>
                  </a:cubicBezTo>
                  <a:cubicBezTo>
                    <a:pt x="51" y="11"/>
                    <a:pt x="35" y="0"/>
                    <a:pt x="29" y="13"/>
                  </a:cubicBezTo>
                  <a:cubicBezTo>
                    <a:pt x="25" y="25"/>
                    <a:pt x="35" y="37"/>
                    <a:pt x="35" y="37"/>
                  </a:cubicBezTo>
                  <a:cubicBezTo>
                    <a:pt x="35" y="37"/>
                    <a:pt x="12" y="35"/>
                    <a:pt x="11" y="56"/>
                  </a:cubicBezTo>
                  <a:cubicBezTo>
                    <a:pt x="10" y="75"/>
                    <a:pt x="27" y="83"/>
                    <a:pt x="27" y="83"/>
                  </a:cubicBezTo>
                  <a:cubicBezTo>
                    <a:pt x="27" y="83"/>
                    <a:pt x="4" y="90"/>
                    <a:pt x="3" y="112"/>
                  </a:cubicBezTo>
                  <a:cubicBezTo>
                    <a:pt x="0" y="134"/>
                    <a:pt x="35" y="154"/>
                    <a:pt x="35" y="154"/>
                  </a:cubicBezTo>
                  <a:cubicBezTo>
                    <a:pt x="35" y="154"/>
                    <a:pt x="15" y="158"/>
                    <a:pt x="17" y="186"/>
                  </a:cubicBezTo>
                  <a:cubicBezTo>
                    <a:pt x="20" y="212"/>
                    <a:pt x="67" y="204"/>
                    <a:pt x="67" y="204"/>
                  </a:cubicBezTo>
                  <a:cubicBezTo>
                    <a:pt x="67" y="204"/>
                    <a:pt x="43" y="229"/>
                    <a:pt x="50" y="240"/>
                  </a:cubicBezTo>
                  <a:cubicBezTo>
                    <a:pt x="62" y="256"/>
                    <a:pt x="79" y="241"/>
                    <a:pt x="79" y="241"/>
                  </a:cubicBezTo>
                  <a:cubicBezTo>
                    <a:pt x="79" y="241"/>
                    <a:pt x="76" y="262"/>
                    <a:pt x="92" y="265"/>
                  </a:cubicBezTo>
                  <a:cubicBezTo>
                    <a:pt x="104" y="269"/>
                    <a:pt x="124" y="241"/>
                    <a:pt x="124" y="241"/>
                  </a:cubicBezTo>
                  <a:cubicBezTo>
                    <a:pt x="124" y="241"/>
                    <a:pt x="120" y="274"/>
                    <a:pt x="142" y="278"/>
                  </a:cubicBezTo>
                  <a:cubicBezTo>
                    <a:pt x="164" y="282"/>
                    <a:pt x="165" y="249"/>
                    <a:pt x="165" y="249"/>
                  </a:cubicBezTo>
                  <a:cubicBezTo>
                    <a:pt x="165" y="249"/>
                    <a:pt x="153" y="274"/>
                    <a:pt x="141" y="271"/>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106" name="Group 105"/>
          <p:cNvGrpSpPr/>
          <p:nvPr/>
        </p:nvGrpSpPr>
        <p:grpSpPr>
          <a:xfrm rot="1576354">
            <a:off x="11125791" y="2895976"/>
            <a:ext cx="1030189" cy="1170315"/>
            <a:chOff x="11036616" y="1071278"/>
            <a:chExt cx="1030189" cy="1170315"/>
          </a:xfrm>
        </p:grpSpPr>
        <p:sp>
          <p:nvSpPr>
            <p:cNvPr id="107" name="Freeform 28"/>
            <p:cNvSpPr>
              <a:spLocks/>
            </p:cNvSpPr>
            <p:nvPr/>
          </p:nvSpPr>
          <p:spPr bwMode="auto">
            <a:xfrm rot="20399546">
              <a:off x="11036616" y="1071278"/>
              <a:ext cx="1030189" cy="1092089"/>
            </a:xfrm>
            <a:custGeom>
              <a:avLst/>
              <a:gdLst>
                <a:gd name="T0" fmla="*/ 215 w 493"/>
                <a:gd name="T1" fmla="*/ 466 h 523"/>
                <a:gd name="T2" fmla="*/ 30 w 493"/>
                <a:gd name="T3" fmla="*/ 330 h 523"/>
                <a:gd name="T4" fmla="*/ 114 w 493"/>
                <a:gd name="T5" fmla="*/ 369 h 523"/>
                <a:gd name="T6" fmla="*/ 58 w 493"/>
                <a:gd name="T7" fmla="*/ 111 h 523"/>
                <a:gd name="T8" fmla="*/ 179 w 493"/>
                <a:gd name="T9" fmla="*/ 237 h 523"/>
                <a:gd name="T10" fmla="*/ 334 w 493"/>
                <a:gd name="T11" fmla="*/ 0 h 523"/>
                <a:gd name="T12" fmla="*/ 322 w 493"/>
                <a:gd name="T13" fmla="*/ 267 h 523"/>
                <a:gd name="T14" fmla="*/ 493 w 493"/>
                <a:gd name="T15" fmla="*/ 187 h 523"/>
                <a:gd name="T16" fmla="*/ 399 w 493"/>
                <a:gd name="T17" fmla="*/ 370 h 523"/>
                <a:gd name="T18" fmla="*/ 466 w 493"/>
                <a:gd name="T19" fmla="*/ 355 h 523"/>
                <a:gd name="T20" fmla="*/ 215 w 493"/>
                <a:gd name="T21" fmla="*/ 466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3" h="523">
                  <a:moveTo>
                    <a:pt x="215" y="466"/>
                  </a:moveTo>
                  <a:cubicBezTo>
                    <a:pt x="215" y="466"/>
                    <a:pt x="56" y="467"/>
                    <a:pt x="30" y="330"/>
                  </a:cubicBezTo>
                  <a:cubicBezTo>
                    <a:pt x="55" y="357"/>
                    <a:pt x="114" y="369"/>
                    <a:pt x="114" y="369"/>
                  </a:cubicBezTo>
                  <a:cubicBezTo>
                    <a:pt x="114" y="369"/>
                    <a:pt x="0" y="235"/>
                    <a:pt x="58" y="111"/>
                  </a:cubicBezTo>
                  <a:cubicBezTo>
                    <a:pt x="87" y="164"/>
                    <a:pt x="179" y="237"/>
                    <a:pt x="179" y="237"/>
                  </a:cubicBezTo>
                  <a:cubicBezTo>
                    <a:pt x="179" y="237"/>
                    <a:pt x="179" y="100"/>
                    <a:pt x="334" y="0"/>
                  </a:cubicBezTo>
                  <a:cubicBezTo>
                    <a:pt x="330" y="72"/>
                    <a:pt x="322" y="267"/>
                    <a:pt x="322" y="267"/>
                  </a:cubicBezTo>
                  <a:cubicBezTo>
                    <a:pt x="493" y="187"/>
                    <a:pt x="493" y="187"/>
                    <a:pt x="493" y="187"/>
                  </a:cubicBezTo>
                  <a:cubicBezTo>
                    <a:pt x="493" y="187"/>
                    <a:pt x="464" y="333"/>
                    <a:pt x="399" y="370"/>
                  </a:cubicBezTo>
                  <a:cubicBezTo>
                    <a:pt x="426" y="380"/>
                    <a:pt x="466" y="355"/>
                    <a:pt x="466" y="355"/>
                  </a:cubicBezTo>
                  <a:cubicBezTo>
                    <a:pt x="466" y="355"/>
                    <a:pt x="407" y="523"/>
                    <a:pt x="215" y="466"/>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8" name="Freeform 29"/>
            <p:cNvSpPr>
              <a:spLocks/>
            </p:cNvSpPr>
            <p:nvPr/>
          </p:nvSpPr>
          <p:spPr bwMode="auto">
            <a:xfrm rot="20399546">
              <a:off x="11111902" y="1136486"/>
              <a:ext cx="872786" cy="886051"/>
            </a:xfrm>
            <a:custGeom>
              <a:avLst/>
              <a:gdLst>
                <a:gd name="T0" fmla="*/ 223 w 418"/>
                <a:gd name="T1" fmla="*/ 422 h 424"/>
                <a:gd name="T2" fmla="*/ 385 w 418"/>
                <a:gd name="T3" fmla="*/ 358 h 424"/>
                <a:gd name="T4" fmla="*/ 304 w 418"/>
                <a:gd name="T5" fmla="*/ 360 h 424"/>
                <a:gd name="T6" fmla="*/ 417 w 418"/>
                <a:gd name="T7" fmla="*/ 196 h 424"/>
                <a:gd name="T8" fmla="*/ 255 w 418"/>
                <a:gd name="T9" fmla="*/ 268 h 424"/>
                <a:gd name="T10" fmla="*/ 272 w 418"/>
                <a:gd name="T11" fmla="*/ 0 h 424"/>
                <a:gd name="T12" fmla="*/ 150 w 418"/>
                <a:gd name="T13" fmla="*/ 242 h 424"/>
                <a:gd name="T14" fmla="*/ 25 w 418"/>
                <a:gd name="T15" fmla="*/ 126 h 424"/>
                <a:gd name="T16" fmla="*/ 130 w 418"/>
                <a:gd name="T17" fmla="*/ 365 h 424"/>
                <a:gd name="T18" fmla="*/ 30 w 418"/>
                <a:gd name="T19" fmla="*/ 339 h 424"/>
                <a:gd name="T20" fmla="*/ 217 w 418"/>
                <a:gd name="T21" fmla="*/ 424 h 424"/>
                <a:gd name="T22" fmla="*/ 223 w 418"/>
                <a:gd name="T23" fmla="*/ 422 h 424"/>
                <a:gd name="T24" fmla="*/ 223 w 418"/>
                <a:gd name="T25" fmla="*/ 422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8" h="424">
                  <a:moveTo>
                    <a:pt x="223" y="422"/>
                  </a:moveTo>
                  <a:cubicBezTo>
                    <a:pt x="223" y="422"/>
                    <a:pt x="374" y="422"/>
                    <a:pt x="385" y="358"/>
                  </a:cubicBezTo>
                  <a:cubicBezTo>
                    <a:pt x="347" y="378"/>
                    <a:pt x="304" y="360"/>
                    <a:pt x="304" y="360"/>
                  </a:cubicBezTo>
                  <a:cubicBezTo>
                    <a:pt x="304" y="360"/>
                    <a:pt x="418" y="274"/>
                    <a:pt x="417" y="196"/>
                  </a:cubicBezTo>
                  <a:cubicBezTo>
                    <a:pt x="366" y="228"/>
                    <a:pt x="255" y="268"/>
                    <a:pt x="255" y="268"/>
                  </a:cubicBezTo>
                  <a:cubicBezTo>
                    <a:pt x="255" y="268"/>
                    <a:pt x="254" y="98"/>
                    <a:pt x="272" y="0"/>
                  </a:cubicBezTo>
                  <a:cubicBezTo>
                    <a:pt x="208" y="50"/>
                    <a:pt x="161" y="169"/>
                    <a:pt x="150" y="242"/>
                  </a:cubicBezTo>
                  <a:cubicBezTo>
                    <a:pt x="113" y="233"/>
                    <a:pt x="45" y="163"/>
                    <a:pt x="25" y="126"/>
                  </a:cubicBezTo>
                  <a:cubicBezTo>
                    <a:pt x="0" y="243"/>
                    <a:pt x="117" y="355"/>
                    <a:pt x="130" y="365"/>
                  </a:cubicBezTo>
                  <a:cubicBezTo>
                    <a:pt x="95" y="373"/>
                    <a:pt x="61" y="358"/>
                    <a:pt x="30" y="339"/>
                  </a:cubicBezTo>
                  <a:cubicBezTo>
                    <a:pt x="53" y="396"/>
                    <a:pt x="148" y="422"/>
                    <a:pt x="217" y="424"/>
                  </a:cubicBezTo>
                  <a:cubicBezTo>
                    <a:pt x="223" y="422"/>
                    <a:pt x="223" y="422"/>
                    <a:pt x="223" y="422"/>
                  </a:cubicBezTo>
                  <a:cubicBezTo>
                    <a:pt x="223" y="422"/>
                    <a:pt x="223" y="422"/>
                    <a:pt x="223" y="422"/>
                  </a:cubicBezTo>
                  <a:close/>
                </a:path>
              </a:pathLst>
            </a:custGeom>
            <a:solidFill>
              <a:srgbClr val="DD72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9" name="Freeform 30"/>
            <p:cNvSpPr>
              <a:spLocks/>
            </p:cNvSpPr>
            <p:nvPr/>
          </p:nvSpPr>
          <p:spPr bwMode="auto">
            <a:xfrm rot="20399546">
              <a:off x="11487828" y="1372986"/>
              <a:ext cx="144138" cy="616345"/>
            </a:xfrm>
            <a:custGeom>
              <a:avLst/>
              <a:gdLst>
                <a:gd name="T0" fmla="*/ 53 w 69"/>
                <a:gd name="T1" fmla="*/ 295 h 295"/>
                <a:gd name="T2" fmla="*/ 69 w 69"/>
                <a:gd name="T3" fmla="*/ 0 h 295"/>
                <a:gd name="T4" fmla="*/ 53 w 69"/>
                <a:gd name="T5" fmla="*/ 295 h 295"/>
              </a:gdLst>
              <a:ahLst/>
              <a:cxnLst>
                <a:cxn ang="0">
                  <a:pos x="T0" y="T1"/>
                </a:cxn>
                <a:cxn ang="0">
                  <a:pos x="T2" y="T3"/>
                </a:cxn>
                <a:cxn ang="0">
                  <a:pos x="T4" y="T5"/>
                </a:cxn>
              </a:cxnLst>
              <a:rect l="0" t="0" r="r" b="b"/>
              <a:pathLst>
                <a:path w="69" h="295">
                  <a:moveTo>
                    <a:pt x="53" y="295"/>
                  </a:moveTo>
                  <a:cubicBezTo>
                    <a:pt x="53" y="295"/>
                    <a:pt x="12" y="195"/>
                    <a:pt x="69" y="0"/>
                  </a:cubicBezTo>
                  <a:cubicBezTo>
                    <a:pt x="52" y="26"/>
                    <a:pt x="0" y="217"/>
                    <a:pt x="53" y="295"/>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0" name="Freeform 31"/>
            <p:cNvSpPr>
              <a:spLocks/>
            </p:cNvSpPr>
            <p:nvPr/>
          </p:nvSpPr>
          <p:spPr bwMode="auto">
            <a:xfrm rot="20399546">
              <a:off x="11275423" y="1608421"/>
              <a:ext cx="279433" cy="298887"/>
            </a:xfrm>
            <a:custGeom>
              <a:avLst/>
              <a:gdLst>
                <a:gd name="T0" fmla="*/ 134 w 134"/>
                <a:gd name="T1" fmla="*/ 143 h 143"/>
                <a:gd name="T2" fmla="*/ 0 w 134"/>
                <a:gd name="T3" fmla="*/ 0 h 143"/>
                <a:gd name="T4" fmla="*/ 134 w 134"/>
                <a:gd name="T5" fmla="*/ 143 h 143"/>
              </a:gdLst>
              <a:ahLst/>
              <a:cxnLst>
                <a:cxn ang="0">
                  <a:pos x="T0" y="T1"/>
                </a:cxn>
                <a:cxn ang="0">
                  <a:pos x="T2" y="T3"/>
                </a:cxn>
                <a:cxn ang="0">
                  <a:pos x="T4" y="T5"/>
                </a:cxn>
              </a:cxnLst>
              <a:rect l="0" t="0" r="r" b="b"/>
              <a:pathLst>
                <a:path w="134" h="143">
                  <a:moveTo>
                    <a:pt x="134" y="143"/>
                  </a:moveTo>
                  <a:cubicBezTo>
                    <a:pt x="134" y="143"/>
                    <a:pt x="68" y="117"/>
                    <a:pt x="0" y="0"/>
                  </a:cubicBezTo>
                  <a:cubicBezTo>
                    <a:pt x="5" y="20"/>
                    <a:pt x="72" y="133"/>
                    <a:pt x="134" y="143"/>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1" name="Freeform 32"/>
            <p:cNvSpPr>
              <a:spLocks/>
            </p:cNvSpPr>
            <p:nvPr/>
          </p:nvSpPr>
          <p:spPr bwMode="auto">
            <a:xfrm rot="20399546">
              <a:off x="11408949" y="1946124"/>
              <a:ext cx="244062" cy="84007"/>
            </a:xfrm>
            <a:custGeom>
              <a:avLst/>
              <a:gdLst>
                <a:gd name="T0" fmla="*/ 117 w 117"/>
                <a:gd name="T1" fmla="*/ 22 h 40"/>
                <a:gd name="T2" fmla="*/ 0 w 117"/>
                <a:gd name="T3" fmla="*/ 0 h 40"/>
                <a:gd name="T4" fmla="*/ 117 w 117"/>
                <a:gd name="T5" fmla="*/ 22 h 40"/>
              </a:gdLst>
              <a:ahLst/>
              <a:cxnLst>
                <a:cxn ang="0">
                  <a:pos x="T0" y="T1"/>
                </a:cxn>
                <a:cxn ang="0">
                  <a:pos x="T2" y="T3"/>
                </a:cxn>
                <a:cxn ang="0">
                  <a:pos x="T4" y="T5"/>
                </a:cxn>
              </a:cxnLst>
              <a:rect l="0" t="0" r="r" b="b"/>
              <a:pathLst>
                <a:path w="117" h="40">
                  <a:moveTo>
                    <a:pt x="117" y="22"/>
                  </a:moveTo>
                  <a:cubicBezTo>
                    <a:pt x="117" y="22"/>
                    <a:pt x="75" y="34"/>
                    <a:pt x="0" y="0"/>
                  </a:cubicBezTo>
                  <a:cubicBezTo>
                    <a:pt x="9" y="8"/>
                    <a:pt x="82" y="40"/>
                    <a:pt x="117" y="22"/>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2" name="Freeform 33"/>
            <p:cNvSpPr>
              <a:spLocks/>
            </p:cNvSpPr>
            <p:nvPr/>
          </p:nvSpPr>
          <p:spPr bwMode="auto">
            <a:xfrm rot="20399546">
              <a:off x="11624124" y="1563797"/>
              <a:ext cx="342217" cy="229913"/>
            </a:xfrm>
            <a:custGeom>
              <a:avLst/>
              <a:gdLst>
                <a:gd name="T0" fmla="*/ 0 w 164"/>
                <a:gd name="T1" fmla="*/ 105 h 110"/>
                <a:gd name="T2" fmla="*/ 164 w 164"/>
                <a:gd name="T3" fmla="*/ 0 h 110"/>
                <a:gd name="T4" fmla="*/ 0 w 164"/>
                <a:gd name="T5" fmla="*/ 105 h 110"/>
              </a:gdLst>
              <a:ahLst/>
              <a:cxnLst>
                <a:cxn ang="0">
                  <a:pos x="T0" y="T1"/>
                </a:cxn>
                <a:cxn ang="0">
                  <a:pos x="T2" y="T3"/>
                </a:cxn>
                <a:cxn ang="0">
                  <a:pos x="T4" y="T5"/>
                </a:cxn>
              </a:cxnLst>
              <a:rect l="0" t="0" r="r" b="b"/>
              <a:pathLst>
                <a:path w="164" h="110">
                  <a:moveTo>
                    <a:pt x="0" y="105"/>
                  </a:moveTo>
                  <a:cubicBezTo>
                    <a:pt x="0" y="105"/>
                    <a:pt x="70" y="96"/>
                    <a:pt x="164" y="0"/>
                  </a:cubicBezTo>
                  <a:cubicBezTo>
                    <a:pt x="155" y="18"/>
                    <a:pt x="62" y="110"/>
                    <a:pt x="0" y="105"/>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3" name="Freeform 34"/>
            <p:cNvSpPr>
              <a:spLocks/>
            </p:cNvSpPr>
            <p:nvPr/>
          </p:nvSpPr>
          <p:spPr bwMode="auto">
            <a:xfrm rot="20399546">
              <a:off x="11677994" y="1824726"/>
              <a:ext cx="329837" cy="104345"/>
            </a:xfrm>
            <a:custGeom>
              <a:avLst/>
              <a:gdLst>
                <a:gd name="T0" fmla="*/ 0 w 158"/>
                <a:gd name="T1" fmla="*/ 26 h 50"/>
                <a:gd name="T2" fmla="*/ 158 w 158"/>
                <a:gd name="T3" fmla="*/ 0 h 50"/>
                <a:gd name="T4" fmla="*/ 0 w 158"/>
                <a:gd name="T5" fmla="*/ 26 h 50"/>
              </a:gdLst>
              <a:ahLst/>
              <a:cxnLst>
                <a:cxn ang="0">
                  <a:pos x="T0" y="T1"/>
                </a:cxn>
                <a:cxn ang="0">
                  <a:pos x="T2" y="T3"/>
                </a:cxn>
                <a:cxn ang="0">
                  <a:pos x="T4" y="T5"/>
                </a:cxn>
              </a:cxnLst>
              <a:rect l="0" t="0" r="r" b="b"/>
              <a:pathLst>
                <a:path w="158" h="50">
                  <a:moveTo>
                    <a:pt x="0" y="26"/>
                  </a:moveTo>
                  <a:cubicBezTo>
                    <a:pt x="0" y="26"/>
                    <a:pt x="55" y="43"/>
                    <a:pt x="158" y="0"/>
                  </a:cubicBezTo>
                  <a:cubicBezTo>
                    <a:pt x="144" y="11"/>
                    <a:pt x="45" y="50"/>
                    <a:pt x="0" y="26"/>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4" name="Freeform 35"/>
            <p:cNvSpPr>
              <a:spLocks/>
            </p:cNvSpPr>
            <p:nvPr/>
          </p:nvSpPr>
          <p:spPr bwMode="auto">
            <a:xfrm rot="20399546">
              <a:off x="11582576" y="2030249"/>
              <a:ext cx="165361" cy="211344"/>
            </a:xfrm>
            <a:custGeom>
              <a:avLst/>
              <a:gdLst>
                <a:gd name="T0" fmla="*/ 59 w 79"/>
                <a:gd name="T1" fmla="*/ 6 h 101"/>
                <a:gd name="T2" fmla="*/ 11 w 79"/>
                <a:gd name="T3" fmla="*/ 101 h 101"/>
                <a:gd name="T4" fmla="*/ 0 w 79"/>
                <a:gd name="T5" fmla="*/ 92 h 101"/>
                <a:gd name="T6" fmla="*/ 49 w 79"/>
                <a:gd name="T7" fmla="*/ 58 h 101"/>
                <a:gd name="T8" fmla="*/ 52 w 79"/>
                <a:gd name="T9" fmla="*/ 0 h 101"/>
                <a:gd name="T10" fmla="*/ 59 w 79"/>
                <a:gd name="T11" fmla="*/ 6 h 101"/>
                <a:gd name="T12" fmla="*/ 59 w 79"/>
                <a:gd name="T13" fmla="*/ 6 h 101"/>
              </a:gdLst>
              <a:ahLst/>
              <a:cxnLst>
                <a:cxn ang="0">
                  <a:pos x="T0" y="T1"/>
                </a:cxn>
                <a:cxn ang="0">
                  <a:pos x="T2" y="T3"/>
                </a:cxn>
                <a:cxn ang="0">
                  <a:pos x="T4" y="T5"/>
                </a:cxn>
                <a:cxn ang="0">
                  <a:pos x="T6" y="T7"/>
                </a:cxn>
                <a:cxn ang="0">
                  <a:pos x="T8" y="T9"/>
                </a:cxn>
                <a:cxn ang="0">
                  <a:pos x="T10" y="T11"/>
                </a:cxn>
                <a:cxn ang="0">
                  <a:pos x="T12" y="T13"/>
                </a:cxn>
              </a:cxnLst>
              <a:rect l="0" t="0" r="r" b="b"/>
              <a:pathLst>
                <a:path w="79" h="101">
                  <a:moveTo>
                    <a:pt x="59" y="6"/>
                  </a:moveTo>
                  <a:cubicBezTo>
                    <a:pt x="59" y="6"/>
                    <a:pt x="79" y="71"/>
                    <a:pt x="11" y="101"/>
                  </a:cubicBezTo>
                  <a:cubicBezTo>
                    <a:pt x="8" y="101"/>
                    <a:pt x="0" y="92"/>
                    <a:pt x="0" y="92"/>
                  </a:cubicBezTo>
                  <a:cubicBezTo>
                    <a:pt x="0" y="92"/>
                    <a:pt x="34" y="82"/>
                    <a:pt x="49" y="58"/>
                  </a:cubicBezTo>
                  <a:cubicBezTo>
                    <a:pt x="63" y="33"/>
                    <a:pt x="52" y="0"/>
                    <a:pt x="52" y="0"/>
                  </a:cubicBezTo>
                  <a:cubicBezTo>
                    <a:pt x="59" y="6"/>
                    <a:pt x="59" y="6"/>
                    <a:pt x="59" y="6"/>
                  </a:cubicBezTo>
                  <a:cubicBezTo>
                    <a:pt x="59" y="6"/>
                    <a:pt x="59" y="6"/>
                    <a:pt x="59" y="6"/>
                  </a:cubicBezTo>
                  <a:close/>
                </a:path>
              </a:pathLst>
            </a:custGeom>
            <a:solidFill>
              <a:srgbClr val="CB7B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sp>
        <p:nvSpPr>
          <p:cNvPr id="115" name="Freeform 8"/>
          <p:cNvSpPr>
            <a:spLocks/>
          </p:cNvSpPr>
          <p:nvPr/>
        </p:nvSpPr>
        <p:spPr bwMode="auto">
          <a:xfrm>
            <a:off x="4042661" y="5351893"/>
            <a:ext cx="349250" cy="223837"/>
          </a:xfrm>
          <a:custGeom>
            <a:avLst/>
            <a:gdLst>
              <a:gd name="T0" fmla="*/ 0 w 93"/>
              <a:gd name="T1" fmla="*/ 10 h 60"/>
              <a:gd name="T2" fmla="*/ 87 w 93"/>
              <a:gd name="T3" fmla="*/ 60 h 60"/>
              <a:gd name="T4" fmla="*/ 93 w 93"/>
              <a:gd name="T5" fmla="*/ 49 h 60"/>
              <a:gd name="T6" fmla="*/ 6 w 93"/>
              <a:gd name="T7" fmla="*/ 0 h 60"/>
              <a:gd name="T8" fmla="*/ 0 w 93"/>
              <a:gd name="T9" fmla="*/ 10 h 60"/>
            </a:gdLst>
            <a:ahLst/>
            <a:cxnLst>
              <a:cxn ang="0">
                <a:pos x="T0" y="T1"/>
              </a:cxn>
              <a:cxn ang="0">
                <a:pos x="T2" y="T3"/>
              </a:cxn>
              <a:cxn ang="0">
                <a:pos x="T4" y="T5"/>
              </a:cxn>
              <a:cxn ang="0">
                <a:pos x="T6" y="T7"/>
              </a:cxn>
              <a:cxn ang="0">
                <a:pos x="T8" y="T9"/>
              </a:cxn>
            </a:cxnLst>
            <a:rect l="0" t="0" r="r" b="b"/>
            <a:pathLst>
              <a:path w="93" h="60">
                <a:moveTo>
                  <a:pt x="0" y="10"/>
                </a:moveTo>
                <a:cubicBezTo>
                  <a:pt x="28" y="28"/>
                  <a:pt x="57" y="45"/>
                  <a:pt x="87" y="60"/>
                </a:cubicBezTo>
                <a:cubicBezTo>
                  <a:pt x="93" y="49"/>
                  <a:pt x="93" y="49"/>
                  <a:pt x="93" y="49"/>
                </a:cubicBezTo>
                <a:cubicBezTo>
                  <a:pt x="64" y="34"/>
                  <a:pt x="34" y="18"/>
                  <a:pt x="6" y="0"/>
                </a:cubicBezTo>
                <a:cubicBezTo>
                  <a:pt x="6" y="0"/>
                  <a:pt x="6" y="0"/>
                  <a:pt x="0" y="10"/>
                </a:cubicBezTo>
                <a:close/>
              </a:path>
            </a:pathLst>
          </a:custGeom>
          <a:solidFill>
            <a:srgbClr val="F9D4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6" name="Freeform 115"/>
          <p:cNvSpPr/>
          <p:nvPr/>
        </p:nvSpPr>
        <p:spPr>
          <a:xfrm>
            <a:off x="-28233" y="3533670"/>
            <a:ext cx="12139450" cy="3029936"/>
          </a:xfrm>
          <a:custGeom>
            <a:avLst/>
            <a:gdLst>
              <a:gd name="connsiteX0" fmla="*/ 0 w 13022318"/>
              <a:gd name="connsiteY0" fmla="*/ 0 h 3162094"/>
              <a:gd name="connsiteX1" fmla="*/ 7662042 w 13022318"/>
              <a:gd name="connsiteY1" fmla="*/ 3137338 h 3162094"/>
              <a:gd name="connsiteX2" fmla="*/ 12328635 w 13022318"/>
              <a:gd name="connsiteY2" fmla="*/ 1450427 h 3162094"/>
              <a:gd name="connsiteX3" fmla="*/ 13022318 w 13022318"/>
              <a:gd name="connsiteY3" fmla="*/ 1166648 h 3162094"/>
              <a:gd name="connsiteX0" fmla="*/ 0 w 12328635"/>
              <a:gd name="connsiteY0" fmla="*/ 0 h 3162094"/>
              <a:gd name="connsiteX1" fmla="*/ 7662042 w 12328635"/>
              <a:gd name="connsiteY1" fmla="*/ 3137338 h 3162094"/>
              <a:gd name="connsiteX2" fmla="*/ 12328635 w 12328635"/>
              <a:gd name="connsiteY2" fmla="*/ 1450427 h 3162094"/>
              <a:gd name="connsiteX0" fmla="*/ 0 w 12155215"/>
              <a:gd name="connsiteY0" fmla="*/ 0 h 3171571"/>
              <a:gd name="connsiteX1" fmla="*/ 7662042 w 12155215"/>
              <a:gd name="connsiteY1" fmla="*/ 3137338 h 3171571"/>
              <a:gd name="connsiteX2" fmla="*/ 12155215 w 12155215"/>
              <a:gd name="connsiteY2" fmla="*/ 1639614 h 3171571"/>
              <a:gd name="connsiteX0" fmla="*/ 0 w 12155215"/>
              <a:gd name="connsiteY0" fmla="*/ 0 h 3169200"/>
              <a:gd name="connsiteX1" fmla="*/ 7662042 w 12155215"/>
              <a:gd name="connsiteY1" fmla="*/ 3137338 h 3169200"/>
              <a:gd name="connsiteX2" fmla="*/ 12155215 w 12155215"/>
              <a:gd name="connsiteY2" fmla="*/ 1639614 h 3169200"/>
              <a:gd name="connsiteX0" fmla="*/ 0 w 12155215"/>
              <a:gd name="connsiteY0" fmla="*/ 0 h 3014668"/>
              <a:gd name="connsiteX1" fmla="*/ 7173311 w 12155215"/>
              <a:gd name="connsiteY1" fmla="*/ 2979683 h 3014668"/>
              <a:gd name="connsiteX2" fmla="*/ 12155215 w 12155215"/>
              <a:gd name="connsiteY2" fmla="*/ 1639614 h 3014668"/>
              <a:gd name="connsiteX0" fmla="*/ 0 w 12155215"/>
              <a:gd name="connsiteY0" fmla="*/ 0 h 3011275"/>
              <a:gd name="connsiteX1" fmla="*/ 7173311 w 12155215"/>
              <a:gd name="connsiteY1" fmla="*/ 2979683 h 3011275"/>
              <a:gd name="connsiteX2" fmla="*/ 12155215 w 12155215"/>
              <a:gd name="connsiteY2" fmla="*/ 1639614 h 3011275"/>
              <a:gd name="connsiteX0" fmla="*/ 0 w 12155215"/>
              <a:gd name="connsiteY0" fmla="*/ 0 h 3119572"/>
              <a:gd name="connsiteX1" fmla="*/ 7614745 w 12155215"/>
              <a:gd name="connsiteY1" fmla="*/ 3090041 h 3119572"/>
              <a:gd name="connsiteX2" fmla="*/ 12155215 w 12155215"/>
              <a:gd name="connsiteY2" fmla="*/ 1639614 h 3119572"/>
              <a:gd name="connsiteX0" fmla="*/ 0 w 12155215"/>
              <a:gd name="connsiteY0" fmla="*/ 0 h 3119572"/>
              <a:gd name="connsiteX1" fmla="*/ 7614745 w 12155215"/>
              <a:gd name="connsiteY1" fmla="*/ 3090041 h 3119572"/>
              <a:gd name="connsiteX2" fmla="*/ 12155215 w 12155215"/>
              <a:gd name="connsiteY2" fmla="*/ 1639614 h 3119572"/>
              <a:gd name="connsiteX0" fmla="*/ 0 w 12155215"/>
              <a:gd name="connsiteY0" fmla="*/ 0 h 3095317"/>
              <a:gd name="connsiteX1" fmla="*/ 7614745 w 12155215"/>
              <a:gd name="connsiteY1" fmla="*/ 3090041 h 3095317"/>
              <a:gd name="connsiteX2" fmla="*/ 12155215 w 12155215"/>
              <a:gd name="connsiteY2" fmla="*/ 1639614 h 3095317"/>
              <a:gd name="connsiteX0" fmla="*/ 0 w 12155215"/>
              <a:gd name="connsiteY0" fmla="*/ 0 h 3095317"/>
              <a:gd name="connsiteX1" fmla="*/ 7614745 w 12155215"/>
              <a:gd name="connsiteY1" fmla="*/ 3090041 h 3095317"/>
              <a:gd name="connsiteX2" fmla="*/ 12155215 w 12155215"/>
              <a:gd name="connsiteY2" fmla="*/ 1639614 h 3095317"/>
              <a:gd name="connsiteX0" fmla="*/ 0 w 12155215"/>
              <a:gd name="connsiteY0" fmla="*/ 0 h 3095317"/>
              <a:gd name="connsiteX1" fmla="*/ 7614745 w 12155215"/>
              <a:gd name="connsiteY1" fmla="*/ 3090041 h 3095317"/>
              <a:gd name="connsiteX2" fmla="*/ 12155215 w 12155215"/>
              <a:gd name="connsiteY2" fmla="*/ 1639614 h 3095317"/>
              <a:gd name="connsiteX0" fmla="*/ 0 w 12139450"/>
              <a:gd name="connsiteY0" fmla="*/ 0 h 3057566"/>
              <a:gd name="connsiteX1" fmla="*/ 7598980 w 12139450"/>
              <a:gd name="connsiteY1" fmla="*/ 3026979 h 3057566"/>
              <a:gd name="connsiteX2" fmla="*/ 12139450 w 12139450"/>
              <a:gd name="connsiteY2" fmla="*/ 1576552 h 3057566"/>
              <a:gd name="connsiteX0" fmla="*/ 0 w 12139450"/>
              <a:gd name="connsiteY0" fmla="*/ 0 h 3028856"/>
              <a:gd name="connsiteX1" fmla="*/ 7598980 w 12139450"/>
              <a:gd name="connsiteY1" fmla="*/ 3026979 h 3028856"/>
              <a:gd name="connsiteX2" fmla="*/ 12139450 w 12139450"/>
              <a:gd name="connsiteY2" fmla="*/ 1576552 h 3028856"/>
              <a:gd name="connsiteX0" fmla="*/ 0 w 12139450"/>
              <a:gd name="connsiteY0" fmla="*/ 0 h 3027100"/>
              <a:gd name="connsiteX1" fmla="*/ 7598980 w 12139450"/>
              <a:gd name="connsiteY1" fmla="*/ 3026979 h 3027100"/>
              <a:gd name="connsiteX2" fmla="*/ 12139450 w 12139450"/>
              <a:gd name="connsiteY2" fmla="*/ 1576552 h 3027100"/>
              <a:gd name="connsiteX0" fmla="*/ 0 w 12139450"/>
              <a:gd name="connsiteY0" fmla="*/ 0 h 3029936"/>
              <a:gd name="connsiteX1" fmla="*/ 7598980 w 12139450"/>
              <a:gd name="connsiteY1" fmla="*/ 3026979 h 3029936"/>
              <a:gd name="connsiteX2" fmla="*/ 12139450 w 12139450"/>
              <a:gd name="connsiteY2" fmla="*/ 1576552 h 3029936"/>
            </a:gdLst>
            <a:ahLst/>
            <a:cxnLst>
              <a:cxn ang="0">
                <a:pos x="connsiteX0" y="connsiteY0"/>
              </a:cxn>
              <a:cxn ang="0">
                <a:pos x="connsiteX1" y="connsiteY1"/>
              </a:cxn>
              <a:cxn ang="0">
                <a:pos x="connsiteX2" y="connsiteY2"/>
              </a:cxn>
            </a:cxnLst>
            <a:rect l="l" t="t" r="r" b="b"/>
            <a:pathLst>
              <a:path w="12139450" h="3029936">
                <a:moveTo>
                  <a:pt x="0" y="0"/>
                </a:moveTo>
                <a:cubicBezTo>
                  <a:pt x="2929759" y="344215"/>
                  <a:pt x="5071240" y="2953407"/>
                  <a:pt x="7598980" y="3026979"/>
                </a:cubicBezTo>
                <a:cubicBezTo>
                  <a:pt x="10126720" y="3100551"/>
                  <a:pt x="11782099" y="1778876"/>
                  <a:pt x="12139450" y="1576552"/>
                </a:cubicBezTo>
              </a:path>
            </a:pathLst>
          </a:custGeom>
          <a:noFill/>
          <a:ln w="38100">
            <a:solidFill>
              <a:srgbClr val="F9D43B"/>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117" name="Group 116"/>
          <p:cNvGrpSpPr/>
          <p:nvPr/>
        </p:nvGrpSpPr>
        <p:grpSpPr>
          <a:xfrm rot="198573">
            <a:off x="1199275" y="2684218"/>
            <a:ext cx="2154692" cy="1686565"/>
            <a:chOff x="1175948" y="2708421"/>
            <a:chExt cx="2159248" cy="1690131"/>
          </a:xfrm>
        </p:grpSpPr>
        <p:sp>
          <p:nvSpPr>
            <p:cNvPr id="118" name="Freeform 324"/>
            <p:cNvSpPr>
              <a:spLocks/>
            </p:cNvSpPr>
            <p:nvPr/>
          </p:nvSpPr>
          <p:spPr bwMode="auto">
            <a:xfrm rot="1365846">
              <a:off x="2670688" y="3669154"/>
              <a:ext cx="638832" cy="573399"/>
            </a:xfrm>
            <a:custGeom>
              <a:avLst/>
              <a:gdLst>
                <a:gd name="T0" fmla="*/ 0 w 157"/>
                <a:gd name="T1" fmla="*/ 16 h 141"/>
                <a:gd name="T2" fmla="*/ 137 w 157"/>
                <a:gd name="T3" fmla="*/ 17 h 141"/>
                <a:gd name="T4" fmla="*/ 157 w 157"/>
                <a:gd name="T5" fmla="*/ 138 h 141"/>
                <a:gd name="T6" fmla="*/ 99 w 157"/>
                <a:gd name="T7" fmla="*/ 141 h 141"/>
                <a:gd name="T8" fmla="*/ 20 w 157"/>
                <a:gd name="T9" fmla="*/ 74 h 141"/>
                <a:gd name="T10" fmla="*/ 0 w 157"/>
                <a:gd name="T11" fmla="*/ 16 h 141"/>
                <a:gd name="T12" fmla="*/ 0 w 157"/>
                <a:gd name="T13" fmla="*/ 16 h 141"/>
              </a:gdLst>
              <a:ahLst/>
              <a:cxnLst>
                <a:cxn ang="0">
                  <a:pos x="T0" y="T1"/>
                </a:cxn>
                <a:cxn ang="0">
                  <a:pos x="T2" y="T3"/>
                </a:cxn>
                <a:cxn ang="0">
                  <a:pos x="T4" y="T5"/>
                </a:cxn>
                <a:cxn ang="0">
                  <a:pos x="T6" y="T7"/>
                </a:cxn>
                <a:cxn ang="0">
                  <a:pos x="T8" y="T9"/>
                </a:cxn>
                <a:cxn ang="0">
                  <a:pos x="T10" y="T11"/>
                </a:cxn>
                <a:cxn ang="0">
                  <a:pos x="T12" y="T13"/>
                </a:cxn>
              </a:cxnLst>
              <a:rect l="0" t="0" r="r" b="b"/>
              <a:pathLst>
                <a:path w="157" h="141">
                  <a:moveTo>
                    <a:pt x="0" y="16"/>
                  </a:moveTo>
                  <a:cubicBezTo>
                    <a:pt x="0" y="16"/>
                    <a:pt x="114" y="0"/>
                    <a:pt x="137" y="17"/>
                  </a:cubicBezTo>
                  <a:cubicBezTo>
                    <a:pt x="156" y="34"/>
                    <a:pt x="157" y="138"/>
                    <a:pt x="157" y="138"/>
                  </a:cubicBezTo>
                  <a:cubicBezTo>
                    <a:pt x="157" y="138"/>
                    <a:pt x="113" y="141"/>
                    <a:pt x="99" y="141"/>
                  </a:cubicBezTo>
                  <a:cubicBezTo>
                    <a:pt x="104" y="72"/>
                    <a:pt x="20" y="74"/>
                    <a:pt x="20" y="74"/>
                  </a:cubicBezTo>
                  <a:cubicBezTo>
                    <a:pt x="0" y="16"/>
                    <a:pt x="0" y="16"/>
                    <a:pt x="0" y="16"/>
                  </a:cubicBezTo>
                  <a:cubicBezTo>
                    <a:pt x="0" y="16"/>
                    <a:pt x="0" y="16"/>
                    <a:pt x="0" y="16"/>
                  </a:cubicBezTo>
                  <a:close/>
                </a:path>
              </a:pathLst>
            </a:custGeom>
            <a:solidFill>
              <a:srgbClr val="F9D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9" name="Freeform 325"/>
            <p:cNvSpPr>
              <a:spLocks/>
            </p:cNvSpPr>
            <p:nvPr/>
          </p:nvSpPr>
          <p:spPr bwMode="auto">
            <a:xfrm rot="1365846">
              <a:off x="1191522" y="2789483"/>
              <a:ext cx="1833843" cy="1150242"/>
            </a:xfrm>
            <a:custGeom>
              <a:avLst/>
              <a:gdLst>
                <a:gd name="T0" fmla="*/ 9 w 451"/>
                <a:gd name="T1" fmla="*/ 66 h 283"/>
                <a:gd name="T2" fmla="*/ 427 w 451"/>
                <a:gd name="T3" fmla="*/ 29 h 283"/>
                <a:gd name="T4" fmla="*/ 451 w 451"/>
                <a:gd name="T5" fmla="*/ 197 h 283"/>
                <a:gd name="T6" fmla="*/ 389 w 451"/>
                <a:gd name="T7" fmla="*/ 219 h 283"/>
                <a:gd name="T8" fmla="*/ 375 w 451"/>
                <a:gd name="T9" fmla="*/ 267 h 283"/>
                <a:gd name="T10" fmla="*/ 209 w 451"/>
                <a:gd name="T11" fmla="*/ 274 h 283"/>
                <a:gd name="T12" fmla="*/ 135 w 451"/>
                <a:gd name="T13" fmla="*/ 213 h 283"/>
                <a:gd name="T14" fmla="*/ 78 w 451"/>
                <a:gd name="T15" fmla="*/ 281 h 283"/>
                <a:gd name="T16" fmla="*/ 18 w 451"/>
                <a:gd name="T17" fmla="*/ 283 h 283"/>
                <a:gd name="T18" fmla="*/ 9 w 451"/>
                <a:gd name="T19" fmla="*/ 66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1" h="283">
                  <a:moveTo>
                    <a:pt x="9" y="66"/>
                  </a:moveTo>
                  <a:cubicBezTo>
                    <a:pt x="25" y="42"/>
                    <a:pt x="403" y="0"/>
                    <a:pt x="427" y="29"/>
                  </a:cubicBezTo>
                  <a:cubicBezTo>
                    <a:pt x="437" y="40"/>
                    <a:pt x="444" y="131"/>
                    <a:pt x="451" y="197"/>
                  </a:cubicBezTo>
                  <a:cubicBezTo>
                    <a:pt x="434" y="189"/>
                    <a:pt x="389" y="219"/>
                    <a:pt x="389" y="219"/>
                  </a:cubicBezTo>
                  <a:cubicBezTo>
                    <a:pt x="371" y="237"/>
                    <a:pt x="375" y="267"/>
                    <a:pt x="375" y="267"/>
                  </a:cubicBezTo>
                  <a:cubicBezTo>
                    <a:pt x="209" y="274"/>
                    <a:pt x="209" y="274"/>
                    <a:pt x="209" y="274"/>
                  </a:cubicBezTo>
                  <a:cubicBezTo>
                    <a:pt x="209" y="274"/>
                    <a:pt x="212" y="210"/>
                    <a:pt x="135" y="213"/>
                  </a:cubicBezTo>
                  <a:cubicBezTo>
                    <a:pt x="114" y="213"/>
                    <a:pt x="71" y="244"/>
                    <a:pt x="78" y="281"/>
                  </a:cubicBezTo>
                  <a:cubicBezTo>
                    <a:pt x="45" y="282"/>
                    <a:pt x="18" y="283"/>
                    <a:pt x="18" y="283"/>
                  </a:cubicBezTo>
                  <a:cubicBezTo>
                    <a:pt x="18" y="283"/>
                    <a:pt x="0" y="85"/>
                    <a:pt x="9" y="66"/>
                  </a:cubicBezTo>
                  <a:close/>
                </a:path>
              </a:pathLst>
            </a:custGeom>
            <a:solidFill>
              <a:srgbClr val="F9D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0" name="Freeform 326"/>
            <p:cNvSpPr>
              <a:spLocks/>
            </p:cNvSpPr>
            <p:nvPr/>
          </p:nvSpPr>
          <p:spPr bwMode="auto">
            <a:xfrm rot="1365846">
              <a:off x="2723337" y="3180089"/>
              <a:ext cx="292726" cy="447699"/>
            </a:xfrm>
            <a:custGeom>
              <a:avLst/>
              <a:gdLst>
                <a:gd name="T0" fmla="*/ 72 w 72"/>
                <a:gd name="T1" fmla="*/ 109 h 110"/>
                <a:gd name="T2" fmla="*/ 8 w 72"/>
                <a:gd name="T3" fmla="*/ 110 h 110"/>
                <a:gd name="T4" fmla="*/ 0 w 72"/>
                <a:gd name="T5" fmla="*/ 11 h 110"/>
                <a:gd name="T6" fmla="*/ 55 w 72"/>
                <a:gd name="T7" fmla="*/ 16 h 110"/>
                <a:gd name="T8" fmla="*/ 72 w 72"/>
                <a:gd name="T9" fmla="*/ 109 h 110"/>
              </a:gdLst>
              <a:ahLst/>
              <a:cxnLst>
                <a:cxn ang="0">
                  <a:pos x="T0" y="T1"/>
                </a:cxn>
                <a:cxn ang="0">
                  <a:pos x="T2" y="T3"/>
                </a:cxn>
                <a:cxn ang="0">
                  <a:pos x="T4" y="T5"/>
                </a:cxn>
                <a:cxn ang="0">
                  <a:pos x="T6" y="T7"/>
                </a:cxn>
                <a:cxn ang="0">
                  <a:pos x="T8" y="T9"/>
                </a:cxn>
              </a:cxnLst>
              <a:rect l="0" t="0" r="r" b="b"/>
              <a:pathLst>
                <a:path w="72" h="110">
                  <a:moveTo>
                    <a:pt x="72" y="109"/>
                  </a:moveTo>
                  <a:cubicBezTo>
                    <a:pt x="8" y="110"/>
                    <a:pt x="8" y="110"/>
                    <a:pt x="8" y="110"/>
                  </a:cubicBezTo>
                  <a:cubicBezTo>
                    <a:pt x="0" y="11"/>
                    <a:pt x="0" y="11"/>
                    <a:pt x="0" y="11"/>
                  </a:cubicBezTo>
                  <a:cubicBezTo>
                    <a:pt x="0" y="11"/>
                    <a:pt x="44" y="0"/>
                    <a:pt x="55" y="16"/>
                  </a:cubicBezTo>
                  <a:cubicBezTo>
                    <a:pt x="64" y="27"/>
                    <a:pt x="72" y="109"/>
                    <a:pt x="72" y="109"/>
                  </a:cubicBezTo>
                  <a:close/>
                </a:path>
              </a:pathLst>
            </a:custGeom>
            <a:solidFill>
              <a:srgbClr val="FFF2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1" name="Freeform 327"/>
            <p:cNvSpPr>
              <a:spLocks/>
            </p:cNvSpPr>
            <p:nvPr/>
          </p:nvSpPr>
          <p:spPr bwMode="auto">
            <a:xfrm rot="1365846">
              <a:off x="1354793" y="2845601"/>
              <a:ext cx="1105472" cy="495913"/>
            </a:xfrm>
            <a:custGeom>
              <a:avLst/>
              <a:gdLst>
                <a:gd name="T0" fmla="*/ 266 w 272"/>
                <a:gd name="T1" fmla="*/ 0 h 122"/>
                <a:gd name="T2" fmla="*/ 272 w 272"/>
                <a:gd name="T3" fmla="*/ 98 h 122"/>
                <a:gd name="T4" fmla="*/ 8 w 272"/>
                <a:gd name="T5" fmla="*/ 122 h 122"/>
                <a:gd name="T6" fmla="*/ 10 w 272"/>
                <a:gd name="T7" fmla="*/ 31 h 122"/>
                <a:gd name="T8" fmla="*/ 266 w 272"/>
                <a:gd name="T9" fmla="*/ 0 h 122"/>
              </a:gdLst>
              <a:ahLst/>
              <a:cxnLst>
                <a:cxn ang="0">
                  <a:pos x="T0" y="T1"/>
                </a:cxn>
                <a:cxn ang="0">
                  <a:pos x="T2" y="T3"/>
                </a:cxn>
                <a:cxn ang="0">
                  <a:pos x="T4" y="T5"/>
                </a:cxn>
                <a:cxn ang="0">
                  <a:pos x="T6" y="T7"/>
                </a:cxn>
                <a:cxn ang="0">
                  <a:pos x="T8" y="T9"/>
                </a:cxn>
              </a:cxnLst>
              <a:rect l="0" t="0" r="r" b="b"/>
              <a:pathLst>
                <a:path w="272" h="122">
                  <a:moveTo>
                    <a:pt x="266" y="0"/>
                  </a:moveTo>
                  <a:cubicBezTo>
                    <a:pt x="272" y="98"/>
                    <a:pt x="272" y="98"/>
                    <a:pt x="272" y="98"/>
                  </a:cubicBezTo>
                  <a:cubicBezTo>
                    <a:pt x="8" y="122"/>
                    <a:pt x="8" y="122"/>
                    <a:pt x="8" y="122"/>
                  </a:cubicBezTo>
                  <a:cubicBezTo>
                    <a:pt x="8" y="122"/>
                    <a:pt x="0" y="40"/>
                    <a:pt x="10" y="31"/>
                  </a:cubicBezTo>
                  <a:cubicBezTo>
                    <a:pt x="19" y="23"/>
                    <a:pt x="266" y="0"/>
                    <a:pt x="266" y="0"/>
                  </a:cubicBezTo>
                  <a:close/>
                </a:path>
              </a:pathLst>
            </a:custGeom>
            <a:solidFill>
              <a:srgbClr val="FFF2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2" name="Freeform 328"/>
            <p:cNvSpPr>
              <a:spLocks/>
            </p:cNvSpPr>
            <p:nvPr/>
          </p:nvSpPr>
          <p:spPr bwMode="auto">
            <a:xfrm rot="1365846">
              <a:off x="1633316" y="2806621"/>
              <a:ext cx="44770" cy="439089"/>
            </a:xfrm>
            <a:custGeom>
              <a:avLst/>
              <a:gdLst>
                <a:gd name="T0" fmla="*/ 0 w 26"/>
                <a:gd name="T1" fmla="*/ 5 h 255"/>
                <a:gd name="T2" fmla="*/ 12 w 26"/>
                <a:gd name="T3" fmla="*/ 246 h 255"/>
                <a:gd name="T4" fmla="*/ 26 w 26"/>
                <a:gd name="T5" fmla="*/ 255 h 255"/>
                <a:gd name="T6" fmla="*/ 16 w 26"/>
                <a:gd name="T7" fmla="*/ 0 h 255"/>
                <a:gd name="T8" fmla="*/ 0 w 26"/>
                <a:gd name="T9" fmla="*/ 5 h 255"/>
                <a:gd name="T10" fmla="*/ 0 w 26"/>
                <a:gd name="T11" fmla="*/ 5 h 255"/>
                <a:gd name="T12" fmla="*/ 0 w 26"/>
                <a:gd name="T13" fmla="*/ 5 h 255"/>
              </a:gdLst>
              <a:ahLst/>
              <a:cxnLst>
                <a:cxn ang="0">
                  <a:pos x="T0" y="T1"/>
                </a:cxn>
                <a:cxn ang="0">
                  <a:pos x="T2" y="T3"/>
                </a:cxn>
                <a:cxn ang="0">
                  <a:pos x="T4" y="T5"/>
                </a:cxn>
                <a:cxn ang="0">
                  <a:pos x="T6" y="T7"/>
                </a:cxn>
                <a:cxn ang="0">
                  <a:pos x="T8" y="T9"/>
                </a:cxn>
                <a:cxn ang="0">
                  <a:pos x="T10" y="T11"/>
                </a:cxn>
                <a:cxn ang="0">
                  <a:pos x="T12" y="T13"/>
                </a:cxn>
              </a:cxnLst>
              <a:rect l="0" t="0" r="r" b="b"/>
              <a:pathLst>
                <a:path w="26" h="255">
                  <a:moveTo>
                    <a:pt x="0" y="5"/>
                  </a:moveTo>
                  <a:lnTo>
                    <a:pt x="12" y="246"/>
                  </a:lnTo>
                  <a:lnTo>
                    <a:pt x="26" y="255"/>
                  </a:lnTo>
                  <a:lnTo>
                    <a:pt x="16" y="0"/>
                  </a:lnTo>
                  <a:lnTo>
                    <a:pt x="0" y="5"/>
                  </a:lnTo>
                  <a:lnTo>
                    <a:pt x="0" y="5"/>
                  </a:lnTo>
                  <a:lnTo>
                    <a:pt x="0" y="5"/>
                  </a:lnTo>
                  <a:close/>
                </a:path>
              </a:pathLst>
            </a:custGeom>
            <a:solidFill>
              <a:srgbClr val="F9D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3" name="Freeform 329"/>
            <p:cNvSpPr>
              <a:spLocks/>
            </p:cNvSpPr>
            <p:nvPr/>
          </p:nvSpPr>
          <p:spPr bwMode="auto">
            <a:xfrm rot="1365846">
              <a:off x="1905653" y="2884191"/>
              <a:ext cx="39604" cy="435646"/>
            </a:xfrm>
            <a:custGeom>
              <a:avLst/>
              <a:gdLst>
                <a:gd name="T0" fmla="*/ 0 w 23"/>
                <a:gd name="T1" fmla="*/ 5 h 253"/>
                <a:gd name="T2" fmla="*/ 7 w 23"/>
                <a:gd name="T3" fmla="*/ 246 h 253"/>
                <a:gd name="T4" fmla="*/ 23 w 23"/>
                <a:gd name="T5" fmla="*/ 253 h 253"/>
                <a:gd name="T6" fmla="*/ 16 w 23"/>
                <a:gd name="T7" fmla="*/ 0 h 253"/>
                <a:gd name="T8" fmla="*/ 0 w 23"/>
                <a:gd name="T9" fmla="*/ 5 h 253"/>
                <a:gd name="T10" fmla="*/ 0 w 23"/>
                <a:gd name="T11" fmla="*/ 5 h 253"/>
                <a:gd name="T12" fmla="*/ 0 w 23"/>
                <a:gd name="T13" fmla="*/ 5 h 253"/>
              </a:gdLst>
              <a:ahLst/>
              <a:cxnLst>
                <a:cxn ang="0">
                  <a:pos x="T0" y="T1"/>
                </a:cxn>
                <a:cxn ang="0">
                  <a:pos x="T2" y="T3"/>
                </a:cxn>
                <a:cxn ang="0">
                  <a:pos x="T4" y="T5"/>
                </a:cxn>
                <a:cxn ang="0">
                  <a:pos x="T6" y="T7"/>
                </a:cxn>
                <a:cxn ang="0">
                  <a:pos x="T8" y="T9"/>
                </a:cxn>
                <a:cxn ang="0">
                  <a:pos x="T10" y="T11"/>
                </a:cxn>
                <a:cxn ang="0">
                  <a:pos x="T12" y="T13"/>
                </a:cxn>
              </a:cxnLst>
              <a:rect l="0" t="0" r="r" b="b"/>
              <a:pathLst>
                <a:path w="23" h="253">
                  <a:moveTo>
                    <a:pt x="0" y="5"/>
                  </a:moveTo>
                  <a:lnTo>
                    <a:pt x="7" y="246"/>
                  </a:lnTo>
                  <a:lnTo>
                    <a:pt x="23" y="253"/>
                  </a:lnTo>
                  <a:lnTo>
                    <a:pt x="16" y="0"/>
                  </a:lnTo>
                  <a:lnTo>
                    <a:pt x="0" y="5"/>
                  </a:lnTo>
                  <a:lnTo>
                    <a:pt x="0" y="5"/>
                  </a:lnTo>
                  <a:lnTo>
                    <a:pt x="0" y="5"/>
                  </a:lnTo>
                  <a:close/>
                </a:path>
              </a:pathLst>
            </a:custGeom>
            <a:solidFill>
              <a:srgbClr val="F9D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4" name="Freeform 330"/>
            <p:cNvSpPr>
              <a:spLocks/>
            </p:cNvSpPr>
            <p:nvPr/>
          </p:nvSpPr>
          <p:spPr bwMode="auto">
            <a:xfrm rot="1365846">
              <a:off x="2145420" y="2952419"/>
              <a:ext cx="44770" cy="439089"/>
            </a:xfrm>
            <a:custGeom>
              <a:avLst/>
              <a:gdLst>
                <a:gd name="T0" fmla="*/ 0 w 26"/>
                <a:gd name="T1" fmla="*/ 4 h 255"/>
                <a:gd name="T2" fmla="*/ 9 w 26"/>
                <a:gd name="T3" fmla="*/ 248 h 255"/>
                <a:gd name="T4" fmla="*/ 26 w 26"/>
                <a:gd name="T5" fmla="*/ 255 h 255"/>
                <a:gd name="T6" fmla="*/ 16 w 26"/>
                <a:gd name="T7" fmla="*/ 0 h 255"/>
                <a:gd name="T8" fmla="*/ 0 w 26"/>
                <a:gd name="T9" fmla="*/ 4 h 255"/>
                <a:gd name="T10" fmla="*/ 0 w 26"/>
                <a:gd name="T11" fmla="*/ 4 h 255"/>
                <a:gd name="T12" fmla="*/ 0 w 26"/>
                <a:gd name="T13" fmla="*/ 4 h 255"/>
              </a:gdLst>
              <a:ahLst/>
              <a:cxnLst>
                <a:cxn ang="0">
                  <a:pos x="T0" y="T1"/>
                </a:cxn>
                <a:cxn ang="0">
                  <a:pos x="T2" y="T3"/>
                </a:cxn>
                <a:cxn ang="0">
                  <a:pos x="T4" y="T5"/>
                </a:cxn>
                <a:cxn ang="0">
                  <a:pos x="T6" y="T7"/>
                </a:cxn>
                <a:cxn ang="0">
                  <a:pos x="T8" y="T9"/>
                </a:cxn>
                <a:cxn ang="0">
                  <a:pos x="T10" y="T11"/>
                </a:cxn>
                <a:cxn ang="0">
                  <a:pos x="T12" y="T13"/>
                </a:cxn>
              </a:cxnLst>
              <a:rect l="0" t="0" r="r" b="b"/>
              <a:pathLst>
                <a:path w="26" h="255">
                  <a:moveTo>
                    <a:pt x="0" y="4"/>
                  </a:moveTo>
                  <a:lnTo>
                    <a:pt x="9" y="248"/>
                  </a:lnTo>
                  <a:lnTo>
                    <a:pt x="26" y="255"/>
                  </a:lnTo>
                  <a:lnTo>
                    <a:pt x="16" y="0"/>
                  </a:lnTo>
                  <a:lnTo>
                    <a:pt x="0" y="4"/>
                  </a:lnTo>
                  <a:lnTo>
                    <a:pt x="0" y="4"/>
                  </a:lnTo>
                  <a:lnTo>
                    <a:pt x="0" y="4"/>
                  </a:lnTo>
                  <a:close/>
                </a:path>
              </a:pathLst>
            </a:custGeom>
            <a:solidFill>
              <a:srgbClr val="F9D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5" name="Freeform 331"/>
            <p:cNvSpPr>
              <a:spLocks/>
            </p:cNvSpPr>
            <p:nvPr/>
          </p:nvSpPr>
          <p:spPr bwMode="auto">
            <a:xfrm rot="1365846">
              <a:off x="1340987" y="3491177"/>
              <a:ext cx="490747" cy="490747"/>
            </a:xfrm>
            <a:custGeom>
              <a:avLst/>
              <a:gdLst>
                <a:gd name="T0" fmla="*/ 106 w 121"/>
                <a:gd name="T1" fmla="*/ 33 h 121"/>
                <a:gd name="T2" fmla="*/ 88 w 121"/>
                <a:gd name="T3" fmla="*/ 106 h 121"/>
                <a:gd name="T4" fmla="*/ 15 w 121"/>
                <a:gd name="T5" fmla="*/ 88 h 121"/>
                <a:gd name="T6" fmla="*/ 33 w 121"/>
                <a:gd name="T7" fmla="*/ 15 h 121"/>
                <a:gd name="T8" fmla="*/ 106 w 121"/>
                <a:gd name="T9" fmla="*/ 33 h 121"/>
              </a:gdLst>
              <a:ahLst/>
              <a:cxnLst>
                <a:cxn ang="0">
                  <a:pos x="T0" y="T1"/>
                </a:cxn>
                <a:cxn ang="0">
                  <a:pos x="T2" y="T3"/>
                </a:cxn>
                <a:cxn ang="0">
                  <a:pos x="T4" y="T5"/>
                </a:cxn>
                <a:cxn ang="0">
                  <a:pos x="T6" y="T7"/>
                </a:cxn>
                <a:cxn ang="0">
                  <a:pos x="T8" y="T9"/>
                </a:cxn>
              </a:cxnLst>
              <a:rect l="0" t="0" r="r" b="b"/>
              <a:pathLst>
                <a:path w="121" h="121">
                  <a:moveTo>
                    <a:pt x="106" y="33"/>
                  </a:moveTo>
                  <a:cubicBezTo>
                    <a:pt x="121" y="59"/>
                    <a:pt x="113" y="92"/>
                    <a:pt x="88" y="106"/>
                  </a:cubicBezTo>
                  <a:cubicBezTo>
                    <a:pt x="63" y="121"/>
                    <a:pt x="30" y="113"/>
                    <a:pt x="15" y="88"/>
                  </a:cubicBezTo>
                  <a:cubicBezTo>
                    <a:pt x="0" y="62"/>
                    <a:pt x="8" y="30"/>
                    <a:pt x="33" y="15"/>
                  </a:cubicBezTo>
                  <a:cubicBezTo>
                    <a:pt x="59" y="0"/>
                    <a:pt x="91" y="9"/>
                    <a:pt x="106" y="33"/>
                  </a:cubicBezTo>
                  <a:close/>
                </a:path>
              </a:pathLst>
            </a:custGeom>
            <a:solidFill>
              <a:srgbClr val="11111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6" name="Freeform 332"/>
            <p:cNvSpPr>
              <a:spLocks/>
            </p:cNvSpPr>
            <p:nvPr/>
          </p:nvSpPr>
          <p:spPr bwMode="auto">
            <a:xfrm rot="1365846">
              <a:off x="2467010" y="3902639"/>
              <a:ext cx="492469" cy="495913"/>
            </a:xfrm>
            <a:custGeom>
              <a:avLst/>
              <a:gdLst>
                <a:gd name="T0" fmla="*/ 106 w 121"/>
                <a:gd name="T1" fmla="*/ 34 h 122"/>
                <a:gd name="T2" fmla="*/ 88 w 121"/>
                <a:gd name="T3" fmla="*/ 107 h 122"/>
                <a:gd name="T4" fmla="*/ 15 w 121"/>
                <a:gd name="T5" fmla="*/ 88 h 122"/>
                <a:gd name="T6" fmla="*/ 33 w 121"/>
                <a:gd name="T7" fmla="*/ 15 h 122"/>
                <a:gd name="T8" fmla="*/ 106 w 121"/>
                <a:gd name="T9" fmla="*/ 34 h 122"/>
              </a:gdLst>
              <a:ahLst/>
              <a:cxnLst>
                <a:cxn ang="0">
                  <a:pos x="T0" y="T1"/>
                </a:cxn>
                <a:cxn ang="0">
                  <a:pos x="T2" y="T3"/>
                </a:cxn>
                <a:cxn ang="0">
                  <a:pos x="T4" y="T5"/>
                </a:cxn>
                <a:cxn ang="0">
                  <a:pos x="T6" y="T7"/>
                </a:cxn>
                <a:cxn ang="0">
                  <a:pos x="T8" y="T9"/>
                </a:cxn>
              </a:cxnLst>
              <a:rect l="0" t="0" r="r" b="b"/>
              <a:pathLst>
                <a:path w="121" h="122">
                  <a:moveTo>
                    <a:pt x="106" y="34"/>
                  </a:moveTo>
                  <a:cubicBezTo>
                    <a:pt x="121" y="59"/>
                    <a:pt x="113" y="91"/>
                    <a:pt x="88" y="107"/>
                  </a:cubicBezTo>
                  <a:cubicBezTo>
                    <a:pt x="62" y="122"/>
                    <a:pt x="30" y="113"/>
                    <a:pt x="15" y="88"/>
                  </a:cubicBezTo>
                  <a:cubicBezTo>
                    <a:pt x="0" y="63"/>
                    <a:pt x="8" y="30"/>
                    <a:pt x="33" y="15"/>
                  </a:cubicBezTo>
                  <a:cubicBezTo>
                    <a:pt x="58" y="0"/>
                    <a:pt x="91" y="9"/>
                    <a:pt x="106" y="34"/>
                  </a:cubicBezTo>
                  <a:close/>
                </a:path>
              </a:pathLst>
            </a:custGeom>
            <a:solidFill>
              <a:srgbClr val="11111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7" name="Freeform 333"/>
            <p:cNvSpPr>
              <a:spLocks/>
            </p:cNvSpPr>
            <p:nvPr/>
          </p:nvSpPr>
          <p:spPr bwMode="auto">
            <a:xfrm rot="1365846">
              <a:off x="1323823" y="3146519"/>
              <a:ext cx="256566" cy="30995"/>
            </a:xfrm>
            <a:custGeom>
              <a:avLst/>
              <a:gdLst>
                <a:gd name="T0" fmla="*/ 3 w 149"/>
                <a:gd name="T1" fmla="*/ 18 h 18"/>
                <a:gd name="T2" fmla="*/ 149 w 149"/>
                <a:gd name="T3" fmla="*/ 9 h 18"/>
                <a:gd name="T4" fmla="*/ 144 w 149"/>
                <a:gd name="T5" fmla="*/ 0 h 18"/>
                <a:gd name="T6" fmla="*/ 0 w 149"/>
                <a:gd name="T7" fmla="*/ 11 h 18"/>
                <a:gd name="T8" fmla="*/ 3 w 149"/>
                <a:gd name="T9" fmla="*/ 18 h 18"/>
                <a:gd name="T10" fmla="*/ 3 w 149"/>
                <a:gd name="T11" fmla="*/ 18 h 18"/>
                <a:gd name="T12" fmla="*/ 3 w 149"/>
                <a:gd name="T13" fmla="*/ 18 h 18"/>
              </a:gdLst>
              <a:ahLst/>
              <a:cxnLst>
                <a:cxn ang="0">
                  <a:pos x="T0" y="T1"/>
                </a:cxn>
                <a:cxn ang="0">
                  <a:pos x="T2" y="T3"/>
                </a:cxn>
                <a:cxn ang="0">
                  <a:pos x="T4" y="T5"/>
                </a:cxn>
                <a:cxn ang="0">
                  <a:pos x="T6" y="T7"/>
                </a:cxn>
                <a:cxn ang="0">
                  <a:pos x="T8" y="T9"/>
                </a:cxn>
                <a:cxn ang="0">
                  <a:pos x="T10" y="T11"/>
                </a:cxn>
                <a:cxn ang="0">
                  <a:pos x="T12" y="T13"/>
                </a:cxn>
              </a:cxnLst>
              <a:rect l="0" t="0" r="r" b="b"/>
              <a:pathLst>
                <a:path w="149" h="18">
                  <a:moveTo>
                    <a:pt x="3" y="18"/>
                  </a:moveTo>
                  <a:lnTo>
                    <a:pt x="149" y="9"/>
                  </a:lnTo>
                  <a:lnTo>
                    <a:pt x="144" y="0"/>
                  </a:lnTo>
                  <a:lnTo>
                    <a:pt x="0" y="11"/>
                  </a:lnTo>
                  <a:lnTo>
                    <a:pt x="3" y="18"/>
                  </a:lnTo>
                  <a:lnTo>
                    <a:pt x="3" y="18"/>
                  </a:lnTo>
                  <a:lnTo>
                    <a:pt x="3" y="18"/>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8" name="Freeform 334"/>
            <p:cNvSpPr>
              <a:spLocks/>
            </p:cNvSpPr>
            <p:nvPr/>
          </p:nvSpPr>
          <p:spPr bwMode="auto">
            <a:xfrm rot="1365846">
              <a:off x="1593426" y="3229062"/>
              <a:ext cx="261732" cy="32716"/>
            </a:xfrm>
            <a:custGeom>
              <a:avLst/>
              <a:gdLst>
                <a:gd name="T0" fmla="*/ 5 w 152"/>
                <a:gd name="T1" fmla="*/ 19 h 19"/>
                <a:gd name="T2" fmla="*/ 152 w 152"/>
                <a:gd name="T3" fmla="*/ 9 h 19"/>
                <a:gd name="T4" fmla="*/ 149 w 152"/>
                <a:gd name="T5" fmla="*/ 0 h 19"/>
                <a:gd name="T6" fmla="*/ 0 w 152"/>
                <a:gd name="T7" fmla="*/ 12 h 19"/>
                <a:gd name="T8" fmla="*/ 5 w 152"/>
                <a:gd name="T9" fmla="*/ 19 h 19"/>
                <a:gd name="T10" fmla="*/ 5 w 152"/>
                <a:gd name="T11" fmla="*/ 19 h 19"/>
                <a:gd name="T12" fmla="*/ 5 w 152"/>
                <a:gd name="T13" fmla="*/ 19 h 19"/>
              </a:gdLst>
              <a:ahLst/>
              <a:cxnLst>
                <a:cxn ang="0">
                  <a:pos x="T0" y="T1"/>
                </a:cxn>
                <a:cxn ang="0">
                  <a:pos x="T2" y="T3"/>
                </a:cxn>
                <a:cxn ang="0">
                  <a:pos x="T4" y="T5"/>
                </a:cxn>
                <a:cxn ang="0">
                  <a:pos x="T6" y="T7"/>
                </a:cxn>
                <a:cxn ang="0">
                  <a:pos x="T8" y="T9"/>
                </a:cxn>
                <a:cxn ang="0">
                  <a:pos x="T10" y="T11"/>
                </a:cxn>
                <a:cxn ang="0">
                  <a:pos x="T12" y="T13"/>
                </a:cxn>
              </a:cxnLst>
              <a:rect l="0" t="0" r="r" b="b"/>
              <a:pathLst>
                <a:path w="152" h="19">
                  <a:moveTo>
                    <a:pt x="5" y="19"/>
                  </a:moveTo>
                  <a:lnTo>
                    <a:pt x="152" y="9"/>
                  </a:lnTo>
                  <a:lnTo>
                    <a:pt x="149" y="0"/>
                  </a:lnTo>
                  <a:lnTo>
                    <a:pt x="0" y="12"/>
                  </a:lnTo>
                  <a:lnTo>
                    <a:pt x="5" y="19"/>
                  </a:lnTo>
                  <a:lnTo>
                    <a:pt x="5" y="19"/>
                  </a:lnTo>
                  <a:lnTo>
                    <a:pt x="5" y="19"/>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9" name="Freeform 335"/>
            <p:cNvSpPr>
              <a:spLocks/>
            </p:cNvSpPr>
            <p:nvPr/>
          </p:nvSpPr>
          <p:spPr bwMode="auto">
            <a:xfrm rot="1365846">
              <a:off x="1861591" y="3306798"/>
              <a:ext cx="239347" cy="27551"/>
            </a:xfrm>
            <a:custGeom>
              <a:avLst/>
              <a:gdLst>
                <a:gd name="T0" fmla="*/ 5 w 139"/>
                <a:gd name="T1" fmla="*/ 16 h 16"/>
                <a:gd name="T2" fmla="*/ 139 w 139"/>
                <a:gd name="T3" fmla="*/ 9 h 16"/>
                <a:gd name="T4" fmla="*/ 137 w 139"/>
                <a:gd name="T5" fmla="*/ 0 h 16"/>
                <a:gd name="T6" fmla="*/ 0 w 139"/>
                <a:gd name="T7" fmla="*/ 9 h 16"/>
                <a:gd name="T8" fmla="*/ 5 w 139"/>
                <a:gd name="T9" fmla="*/ 16 h 16"/>
                <a:gd name="T10" fmla="*/ 5 w 139"/>
                <a:gd name="T11" fmla="*/ 16 h 16"/>
                <a:gd name="T12" fmla="*/ 5 w 139"/>
                <a:gd name="T13" fmla="*/ 16 h 16"/>
              </a:gdLst>
              <a:ahLst/>
              <a:cxnLst>
                <a:cxn ang="0">
                  <a:pos x="T0" y="T1"/>
                </a:cxn>
                <a:cxn ang="0">
                  <a:pos x="T2" y="T3"/>
                </a:cxn>
                <a:cxn ang="0">
                  <a:pos x="T4" y="T5"/>
                </a:cxn>
                <a:cxn ang="0">
                  <a:pos x="T6" y="T7"/>
                </a:cxn>
                <a:cxn ang="0">
                  <a:pos x="T8" y="T9"/>
                </a:cxn>
                <a:cxn ang="0">
                  <a:pos x="T10" y="T11"/>
                </a:cxn>
                <a:cxn ang="0">
                  <a:pos x="T12" y="T13"/>
                </a:cxn>
              </a:cxnLst>
              <a:rect l="0" t="0" r="r" b="b"/>
              <a:pathLst>
                <a:path w="139" h="16">
                  <a:moveTo>
                    <a:pt x="5" y="16"/>
                  </a:moveTo>
                  <a:lnTo>
                    <a:pt x="139" y="9"/>
                  </a:lnTo>
                  <a:lnTo>
                    <a:pt x="137" y="0"/>
                  </a:lnTo>
                  <a:lnTo>
                    <a:pt x="0" y="9"/>
                  </a:lnTo>
                  <a:lnTo>
                    <a:pt x="5" y="16"/>
                  </a:lnTo>
                  <a:lnTo>
                    <a:pt x="5" y="16"/>
                  </a:lnTo>
                  <a:lnTo>
                    <a:pt x="5" y="16"/>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0" name="Freeform 336"/>
            <p:cNvSpPr>
              <a:spLocks/>
            </p:cNvSpPr>
            <p:nvPr/>
          </p:nvSpPr>
          <p:spPr bwMode="auto">
            <a:xfrm rot="1365846">
              <a:off x="2098754" y="3381077"/>
              <a:ext cx="268619" cy="36160"/>
            </a:xfrm>
            <a:custGeom>
              <a:avLst/>
              <a:gdLst>
                <a:gd name="T0" fmla="*/ 5 w 156"/>
                <a:gd name="T1" fmla="*/ 21 h 21"/>
                <a:gd name="T2" fmla="*/ 156 w 156"/>
                <a:gd name="T3" fmla="*/ 12 h 21"/>
                <a:gd name="T4" fmla="*/ 154 w 156"/>
                <a:gd name="T5" fmla="*/ 0 h 21"/>
                <a:gd name="T6" fmla="*/ 0 w 156"/>
                <a:gd name="T7" fmla="*/ 14 h 21"/>
                <a:gd name="T8" fmla="*/ 5 w 156"/>
                <a:gd name="T9" fmla="*/ 21 h 21"/>
                <a:gd name="T10" fmla="*/ 5 w 156"/>
                <a:gd name="T11" fmla="*/ 21 h 21"/>
                <a:gd name="T12" fmla="*/ 5 w 156"/>
                <a:gd name="T13" fmla="*/ 21 h 21"/>
              </a:gdLst>
              <a:ahLst/>
              <a:cxnLst>
                <a:cxn ang="0">
                  <a:pos x="T0" y="T1"/>
                </a:cxn>
                <a:cxn ang="0">
                  <a:pos x="T2" y="T3"/>
                </a:cxn>
                <a:cxn ang="0">
                  <a:pos x="T4" y="T5"/>
                </a:cxn>
                <a:cxn ang="0">
                  <a:pos x="T6" y="T7"/>
                </a:cxn>
                <a:cxn ang="0">
                  <a:pos x="T8" y="T9"/>
                </a:cxn>
                <a:cxn ang="0">
                  <a:pos x="T10" y="T11"/>
                </a:cxn>
                <a:cxn ang="0">
                  <a:pos x="T12" y="T13"/>
                </a:cxn>
              </a:cxnLst>
              <a:rect l="0" t="0" r="r" b="b"/>
              <a:pathLst>
                <a:path w="156" h="21">
                  <a:moveTo>
                    <a:pt x="5" y="21"/>
                  </a:moveTo>
                  <a:lnTo>
                    <a:pt x="156" y="12"/>
                  </a:lnTo>
                  <a:lnTo>
                    <a:pt x="154" y="0"/>
                  </a:lnTo>
                  <a:lnTo>
                    <a:pt x="0" y="14"/>
                  </a:lnTo>
                  <a:lnTo>
                    <a:pt x="5" y="21"/>
                  </a:lnTo>
                  <a:lnTo>
                    <a:pt x="5" y="21"/>
                  </a:lnTo>
                  <a:lnTo>
                    <a:pt x="5" y="21"/>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1" name="Freeform 337"/>
            <p:cNvSpPr>
              <a:spLocks/>
            </p:cNvSpPr>
            <p:nvPr/>
          </p:nvSpPr>
          <p:spPr bwMode="auto">
            <a:xfrm rot="1365846">
              <a:off x="2402558" y="3059277"/>
              <a:ext cx="29273" cy="402929"/>
            </a:xfrm>
            <a:custGeom>
              <a:avLst/>
              <a:gdLst>
                <a:gd name="T0" fmla="*/ 17 w 17"/>
                <a:gd name="T1" fmla="*/ 229 h 234"/>
                <a:gd name="T2" fmla="*/ 9 w 17"/>
                <a:gd name="T3" fmla="*/ 0 h 234"/>
                <a:gd name="T4" fmla="*/ 0 w 17"/>
                <a:gd name="T5" fmla="*/ 2 h 234"/>
                <a:gd name="T6" fmla="*/ 9 w 17"/>
                <a:gd name="T7" fmla="*/ 234 h 234"/>
                <a:gd name="T8" fmla="*/ 17 w 17"/>
                <a:gd name="T9" fmla="*/ 229 h 234"/>
                <a:gd name="T10" fmla="*/ 17 w 17"/>
                <a:gd name="T11" fmla="*/ 229 h 234"/>
                <a:gd name="T12" fmla="*/ 17 w 17"/>
                <a:gd name="T13" fmla="*/ 229 h 234"/>
              </a:gdLst>
              <a:ahLst/>
              <a:cxnLst>
                <a:cxn ang="0">
                  <a:pos x="T0" y="T1"/>
                </a:cxn>
                <a:cxn ang="0">
                  <a:pos x="T2" y="T3"/>
                </a:cxn>
                <a:cxn ang="0">
                  <a:pos x="T4" y="T5"/>
                </a:cxn>
                <a:cxn ang="0">
                  <a:pos x="T6" y="T7"/>
                </a:cxn>
                <a:cxn ang="0">
                  <a:pos x="T8" y="T9"/>
                </a:cxn>
                <a:cxn ang="0">
                  <a:pos x="T10" y="T11"/>
                </a:cxn>
                <a:cxn ang="0">
                  <a:pos x="T12" y="T13"/>
                </a:cxn>
              </a:cxnLst>
              <a:rect l="0" t="0" r="r" b="b"/>
              <a:pathLst>
                <a:path w="17" h="234">
                  <a:moveTo>
                    <a:pt x="17" y="229"/>
                  </a:moveTo>
                  <a:lnTo>
                    <a:pt x="9" y="0"/>
                  </a:lnTo>
                  <a:lnTo>
                    <a:pt x="0" y="2"/>
                  </a:lnTo>
                  <a:lnTo>
                    <a:pt x="9" y="234"/>
                  </a:lnTo>
                  <a:lnTo>
                    <a:pt x="17" y="229"/>
                  </a:lnTo>
                  <a:lnTo>
                    <a:pt x="17" y="229"/>
                  </a:lnTo>
                  <a:lnTo>
                    <a:pt x="17" y="229"/>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2" name="Freeform 338"/>
            <p:cNvSpPr>
              <a:spLocks/>
            </p:cNvSpPr>
            <p:nvPr/>
          </p:nvSpPr>
          <p:spPr bwMode="auto">
            <a:xfrm rot="1365846">
              <a:off x="2135619" y="2970393"/>
              <a:ext cx="32716" cy="402929"/>
            </a:xfrm>
            <a:custGeom>
              <a:avLst/>
              <a:gdLst>
                <a:gd name="T0" fmla="*/ 19 w 19"/>
                <a:gd name="T1" fmla="*/ 229 h 234"/>
                <a:gd name="T2" fmla="*/ 12 w 19"/>
                <a:gd name="T3" fmla="*/ 0 h 234"/>
                <a:gd name="T4" fmla="*/ 0 w 19"/>
                <a:gd name="T5" fmla="*/ 2 h 234"/>
                <a:gd name="T6" fmla="*/ 12 w 19"/>
                <a:gd name="T7" fmla="*/ 234 h 234"/>
                <a:gd name="T8" fmla="*/ 19 w 19"/>
                <a:gd name="T9" fmla="*/ 229 h 234"/>
                <a:gd name="T10" fmla="*/ 19 w 19"/>
                <a:gd name="T11" fmla="*/ 229 h 234"/>
                <a:gd name="T12" fmla="*/ 19 w 19"/>
                <a:gd name="T13" fmla="*/ 229 h 234"/>
              </a:gdLst>
              <a:ahLst/>
              <a:cxnLst>
                <a:cxn ang="0">
                  <a:pos x="T0" y="T1"/>
                </a:cxn>
                <a:cxn ang="0">
                  <a:pos x="T2" y="T3"/>
                </a:cxn>
                <a:cxn ang="0">
                  <a:pos x="T4" y="T5"/>
                </a:cxn>
                <a:cxn ang="0">
                  <a:pos x="T6" y="T7"/>
                </a:cxn>
                <a:cxn ang="0">
                  <a:pos x="T8" y="T9"/>
                </a:cxn>
                <a:cxn ang="0">
                  <a:pos x="T10" y="T11"/>
                </a:cxn>
                <a:cxn ang="0">
                  <a:pos x="T12" y="T13"/>
                </a:cxn>
              </a:cxnLst>
              <a:rect l="0" t="0" r="r" b="b"/>
              <a:pathLst>
                <a:path w="19" h="234">
                  <a:moveTo>
                    <a:pt x="19" y="229"/>
                  </a:moveTo>
                  <a:lnTo>
                    <a:pt x="12" y="0"/>
                  </a:lnTo>
                  <a:lnTo>
                    <a:pt x="0" y="2"/>
                  </a:lnTo>
                  <a:lnTo>
                    <a:pt x="12" y="234"/>
                  </a:lnTo>
                  <a:lnTo>
                    <a:pt x="19" y="229"/>
                  </a:lnTo>
                  <a:lnTo>
                    <a:pt x="19" y="229"/>
                  </a:lnTo>
                  <a:lnTo>
                    <a:pt x="19" y="229"/>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3" name="Freeform 339"/>
            <p:cNvSpPr>
              <a:spLocks/>
            </p:cNvSpPr>
            <p:nvPr/>
          </p:nvSpPr>
          <p:spPr bwMode="auto">
            <a:xfrm rot="1365846">
              <a:off x="1894474" y="2895346"/>
              <a:ext cx="32716" cy="402929"/>
            </a:xfrm>
            <a:custGeom>
              <a:avLst/>
              <a:gdLst>
                <a:gd name="T0" fmla="*/ 19 w 19"/>
                <a:gd name="T1" fmla="*/ 231 h 234"/>
                <a:gd name="T2" fmla="*/ 9 w 19"/>
                <a:gd name="T3" fmla="*/ 0 h 234"/>
                <a:gd name="T4" fmla="*/ 0 w 19"/>
                <a:gd name="T5" fmla="*/ 5 h 234"/>
                <a:gd name="T6" fmla="*/ 11 w 19"/>
                <a:gd name="T7" fmla="*/ 234 h 234"/>
                <a:gd name="T8" fmla="*/ 19 w 19"/>
                <a:gd name="T9" fmla="*/ 231 h 234"/>
                <a:gd name="T10" fmla="*/ 19 w 19"/>
                <a:gd name="T11" fmla="*/ 231 h 234"/>
                <a:gd name="T12" fmla="*/ 19 w 19"/>
                <a:gd name="T13" fmla="*/ 231 h 234"/>
              </a:gdLst>
              <a:ahLst/>
              <a:cxnLst>
                <a:cxn ang="0">
                  <a:pos x="T0" y="T1"/>
                </a:cxn>
                <a:cxn ang="0">
                  <a:pos x="T2" y="T3"/>
                </a:cxn>
                <a:cxn ang="0">
                  <a:pos x="T4" y="T5"/>
                </a:cxn>
                <a:cxn ang="0">
                  <a:pos x="T6" y="T7"/>
                </a:cxn>
                <a:cxn ang="0">
                  <a:pos x="T8" y="T9"/>
                </a:cxn>
                <a:cxn ang="0">
                  <a:pos x="T10" y="T11"/>
                </a:cxn>
                <a:cxn ang="0">
                  <a:pos x="T12" y="T13"/>
                </a:cxn>
              </a:cxnLst>
              <a:rect l="0" t="0" r="r" b="b"/>
              <a:pathLst>
                <a:path w="19" h="234">
                  <a:moveTo>
                    <a:pt x="19" y="231"/>
                  </a:moveTo>
                  <a:lnTo>
                    <a:pt x="9" y="0"/>
                  </a:lnTo>
                  <a:lnTo>
                    <a:pt x="0" y="5"/>
                  </a:lnTo>
                  <a:lnTo>
                    <a:pt x="11" y="234"/>
                  </a:lnTo>
                  <a:lnTo>
                    <a:pt x="19" y="231"/>
                  </a:lnTo>
                  <a:lnTo>
                    <a:pt x="19" y="231"/>
                  </a:lnTo>
                  <a:lnTo>
                    <a:pt x="19" y="231"/>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4" name="Freeform 340"/>
            <p:cNvSpPr>
              <a:spLocks/>
            </p:cNvSpPr>
            <p:nvPr/>
          </p:nvSpPr>
          <p:spPr bwMode="auto">
            <a:xfrm rot="1365846">
              <a:off x="1623005" y="2816911"/>
              <a:ext cx="32716" cy="402929"/>
            </a:xfrm>
            <a:custGeom>
              <a:avLst/>
              <a:gdLst>
                <a:gd name="T0" fmla="*/ 19 w 19"/>
                <a:gd name="T1" fmla="*/ 229 h 234"/>
                <a:gd name="T2" fmla="*/ 11 w 19"/>
                <a:gd name="T3" fmla="*/ 0 h 234"/>
                <a:gd name="T4" fmla="*/ 0 w 19"/>
                <a:gd name="T5" fmla="*/ 0 h 234"/>
                <a:gd name="T6" fmla="*/ 11 w 19"/>
                <a:gd name="T7" fmla="*/ 234 h 234"/>
                <a:gd name="T8" fmla="*/ 19 w 19"/>
                <a:gd name="T9" fmla="*/ 229 h 234"/>
                <a:gd name="T10" fmla="*/ 19 w 19"/>
                <a:gd name="T11" fmla="*/ 229 h 234"/>
                <a:gd name="T12" fmla="*/ 19 w 19"/>
                <a:gd name="T13" fmla="*/ 229 h 234"/>
              </a:gdLst>
              <a:ahLst/>
              <a:cxnLst>
                <a:cxn ang="0">
                  <a:pos x="T0" y="T1"/>
                </a:cxn>
                <a:cxn ang="0">
                  <a:pos x="T2" y="T3"/>
                </a:cxn>
                <a:cxn ang="0">
                  <a:pos x="T4" y="T5"/>
                </a:cxn>
                <a:cxn ang="0">
                  <a:pos x="T6" y="T7"/>
                </a:cxn>
                <a:cxn ang="0">
                  <a:pos x="T8" y="T9"/>
                </a:cxn>
                <a:cxn ang="0">
                  <a:pos x="T10" y="T11"/>
                </a:cxn>
                <a:cxn ang="0">
                  <a:pos x="T12" y="T13"/>
                </a:cxn>
              </a:cxnLst>
              <a:rect l="0" t="0" r="r" b="b"/>
              <a:pathLst>
                <a:path w="19" h="234">
                  <a:moveTo>
                    <a:pt x="19" y="229"/>
                  </a:moveTo>
                  <a:lnTo>
                    <a:pt x="11" y="0"/>
                  </a:lnTo>
                  <a:lnTo>
                    <a:pt x="0" y="0"/>
                  </a:lnTo>
                  <a:lnTo>
                    <a:pt x="11" y="234"/>
                  </a:lnTo>
                  <a:lnTo>
                    <a:pt x="19" y="229"/>
                  </a:lnTo>
                  <a:lnTo>
                    <a:pt x="19" y="229"/>
                  </a:lnTo>
                  <a:lnTo>
                    <a:pt x="19" y="229"/>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5" name="Freeform 341"/>
            <p:cNvSpPr>
              <a:spLocks/>
            </p:cNvSpPr>
            <p:nvPr/>
          </p:nvSpPr>
          <p:spPr bwMode="auto">
            <a:xfrm rot="1365846">
              <a:off x="2682438" y="3610644"/>
              <a:ext cx="275507" cy="36160"/>
            </a:xfrm>
            <a:custGeom>
              <a:avLst/>
              <a:gdLst>
                <a:gd name="T0" fmla="*/ 4 w 160"/>
                <a:gd name="T1" fmla="*/ 21 h 21"/>
                <a:gd name="T2" fmla="*/ 160 w 160"/>
                <a:gd name="T3" fmla="*/ 9 h 21"/>
                <a:gd name="T4" fmla="*/ 153 w 160"/>
                <a:gd name="T5" fmla="*/ 0 h 21"/>
                <a:gd name="T6" fmla="*/ 0 w 160"/>
                <a:gd name="T7" fmla="*/ 11 h 21"/>
                <a:gd name="T8" fmla="*/ 4 w 160"/>
                <a:gd name="T9" fmla="*/ 21 h 21"/>
                <a:gd name="T10" fmla="*/ 4 w 160"/>
                <a:gd name="T11" fmla="*/ 21 h 21"/>
                <a:gd name="T12" fmla="*/ 4 w 160"/>
                <a:gd name="T13" fmla="*/ 21 h 21"/>
              </a:gdLst>
              <a:ahLst/>
              <a:cxnLst>
                <a:cxn ang="0">
                  <a:pos x="T0" y="T1"/>
                </a:cxn>
                <a:cxn ang="0">
                  <a:pos x="T2" y="T3"/>
                </a:cxn>
                <a:cxn ang="0">
                  <a:pos x="T4" y="T5"/>
                </a:cxn>
                <a:cxn ang="0">
                  <a:pos x="T6" y="T7"/>
                </a:cxn>
                <a:cxn ang="0">
                  <a:pos x="T8" y="T9"/>
                </a:cxn>
                <a:cxn ang="0">
                  <a:pos x="T10" y="T11"/>
                </a:cxn>
                <a:cxn ang="0">
                  <a:pos x="T12" y="T13"/>
                </a:cxn>
              </a:cxnLst>
              <a:rect l="0" t="0" r="r" b="b"/>
              <a:pathLst>
                <a:path w="160" h="21">
                  <a:moveTo>
                    <a:pt x="4" y="21"/>
                  </a:moveTo>
                  <a:lnTo>
                    <a:pt x="160" y="9"/>
                  </a:lnTo>
                  <a:lnTo>
                    <a:pt x="153" y="0"/>
                  </a:lnTo>
                  <a:lnTo>
                    <a:pt x="0" y="11"/>
                  </a:lnTo>
                  <a:lnTo>
                    <a:pt x="4" y="21"/>
                  </a:lnTo>
                  <a:lnTo>
                    <a:pt x="4" y="21"/>
                  </a:lnTo>
                  <a:lnTo>
                    <a:pt x="4" y="21"/>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6" name="Freeform 342"/>
            <p:cNvSpPr>
              <a:spLocks/>
            </p:cNvSpPr>
            <p:nvPr/>
          </p:nvSpPr>
          <p:spPr bwMode="auto">
            <a:xfrm rot="1365846">
              <a:off x="1175948" y="3368306"/>
              <a:ext cx="1227728" cy="158417"/>
            </a:xfrm>
            <a:custGeom>
              <a:avLst/>
              <a:gdLst>
                <a:gd name="T0" fmla="*/ 0 w 713"/>
                <a:gd name="T1" fmla="*/ 45 h 92"/>
                <a:gd name="T2" fmla="*/ 706 w 713"/>
                <a:gd name="T3" fmla="*/ 0 h 92"/>
                <a:gd name="T4" fmla="*/ 713 w 713"/>
                <a:gd name="T5" fmla="*/ 59 h 92"/>
                <a:gd name="T6" fmla="*/ 0 w 713"/>
                <a:gd name="T7" fmla="*/ 92 h 92"/>
                <a:gd name="T8" fmla="*/ 0 w 713"/>
                <a:gd name="T9" fmla="*/ 45 h 92"/>
                <a:gd name="T10" fmla="*/ 0 w 713"/>
                <a:gd name="T11" fmla="*/ 45 h 92"/>
                <a:gd name="T12" fmla="*/ 0 w 713"/>
                <a:gd name="T13" fmla="*/ 45 h 92"/>
              </a:gdLst>
              <a:ahLst/>
              <a:cxnLst>
                <a:cxn ang="0">
                  <a:pos x="T0" y="T1"/>
                </a:cxn>
                <a:cxn ang="0">
                  <a:pos x="T2" y="T3"/>
                </a:cxn>
                <a:cxn ang="0">
                  <a:pos x="T4" y="T5"/>
                </a:cxn>
                <a:cxn ang="0">
                  <a:pos x="T6" y="T7"/>
                </a:cxn>
                <a:cxn ang="0">
                  <a:pos x="T8" y="T9"/>
                </a:cxn>
                <a:cxn ang="0">
                  <a:pos x="T10" y="T11"/>
                </a:cxn>
                <a:cxn ang="0">
                  <a:pos x="T12" y="T13"/>
                </a:cxn>
              </a:cxnLst>
              <a:rect l="0" t="0" r="r" b="b"/>
              <a:pathLst>
                <a:path w="713" h="92">
                  <a:moveTo>
                    <a:pt x="0" y="45"/>
                  </a:moveTo>
                  <a:lnTo>
                    <a:pt x="706" y="0"/>
                  </a:lnTo>
                  <a:lnTo>
                    <a:pt x="713" y="59"/>
                  </a:lnTo>
                  <a:lnTo>
                    <a:pt x="0" y="92"/>
                  </a:lnTo>
                  <a:lnTo>
                    <a:pt x="0" y="45"/>
                  </a:lnTo>
                  <a:lnTo>
                    <a:pt x="0" y="45"/>
                  </a:lnTo>
                  <a:lnTo>
                    <a:pt x="0" y="45"/>
                  </a:lnTo>
                  <a:close/>
                </a:path>
              </a:pathLst>
            </a:custGeom>
            <a:solidFill>
              <a:srgbClr val="AA79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7" name="Freeform 343"/>
            <p:cNvSpPr>
              <a:spLocks/>
            </p:cNvSpPr>
            <p:nvPr/>
          </p:nvSpPr>
          <p:spPr bwMode="auto">
            <a:xfrm rot="1365846">
              <a:off x="2531492" y="3820190"/>
              <a:ext cx="788639" cy="101593"/>
            </a:xfrm>
            <a:custGeom>
              <a:avLst/>
              <a:gdLst>
                <a:gd name="T0" fmla="*/ 0 w 458"/>
                <a:gd name="T1" fmla="*/ 16 h 59"/>
                <a:gd name="T2" fmla="*/ 446 w 458"/>
                <a:gd name="T3" fmla="*/ 0 h 59"/>
                <a:gd name="T4" fmla="*/ 458 w 458"/>
                <a:gd name="T5" fmla="*/ 50 h 59"/>
                <a:gd name="T6" fmla="*/ 7 w 458"/>
                <a:gd name="T7" fmla="*/ 59 h 59"/>
                <a:gd name="T8" fmla="*/ 0 w 458"/>
                <a:gd name="T9" fmla="*/ 16 h 59"/>
                <a:gd name="T10" fmla="*/ 0 w 458"/>
                <a:gd name="T11" fmla="*/ 16 h 59"/>
                <a:gd name="T12" fmla="*/ 0 w 458"/>
                <a:gd name="T13" fmla="*/ 16 h 59"/>
              </a:gdLst>
              <a:ahLst/>
              <a:cxnLst>
                <a:cxn ang="0">
                  <a:pos x="T0" y="T1"/>
                </a:cxn>
                <a:cxn ang="0">
                  <a:pos x="T2" y="T3"/>
                </a:cxn>
                <a:cxn ang="0">
                  <a:pos x="T4" y="T5"/>
                </a:cxn>
                <a:cxn ang="0">
                  <a:pos x="T6" y="T7"/>
                </a:cxn>
                <a:cxn ang="0">
                  <a:pos x="T8" y="T9"/>
                </a:cxn>
                <a:cxn ang="0">
                  <a:pos x="T10" y="T11"/>
                </a:cxn>
                <a:cxn ang="0">
                  <a:pos x="T12" y="T13"/>
                </a:cxn>
              </a:cxnLst>
              <a:rect l="0" t="0" r="r" b="b"/>
              <a:pathLst>
                <a:path w="458" h="59">
                  <a:moveTo>
                    <a:pt x="0" y="16"/>
                  </a:moveTo>
                  <a:lnTo>
                    <a:pt x="446" y="0"/>
                  </a:lnTo>
                  <a:lnTo>
                    <a:pt x="458" y="50"/>
                  </a:lnTo>
                  <a:lnTo>
                    <a:pt x="7" y="59"/>
                  </a:lnTo>
                  <a:lnTo>
                    <a:pt x="0" y="16"/>
                  </a:lnTo>
                  <a:lnTo>
                    <a:pt x="0" y="16"/>
                  </a:lnTo>
                  <a:lnTo>
                    <a:pt x="0" y="16"/>
                  </a:lnTo>
                  <a:close/>
                </a:path>
              </a:pathLst>
            </a:custGeom>
            <a:solidFill>
              <a:srgbClr val="AA79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8" name="Freeform 344"/>
            <p:cNvSpPr>
              <a:spLocks/>
            </p:cNvSpPr>
            <p:nvPr/>
          </p:nvSpPr>
          <p:spPr bwMode="auto">
            <a:xfrm rot="1365846">
              <a:off x="1180060" y="3406311"/>
              <a:ext cx="1212230" cy="77486"/>
            </a:xfrm>
            <a:custGeom>
              <a:avLst/>
              <a:gdLst>
                <a:gd name="T0" fmla="*/ 0 w 704"/>
                <a:gd name="T1" fmla="*/ 38 h 45"/>
                <a:gd name="T2" fmla="*/ 704 w 704"/>
                <a:gd name="T3" fmla="*/ 0 h 45"/>
                <a:gd name="T4" fmla="*/ 704 w 704"/>
                <a:gd name="T5" fmla="*/ 12 h 45"/>
                <a:gd name="T6" fmla="*/ 0 w 704"/>
                <a:gd name="T7" fmla="*/ 45 h 45"/>
                <a:gd name="T8" fmla="*/ 0 w 704"/>
                <a:gd name="T9" fmla="*/ 38 h 45"/>
                <a:gd name="T10" fmla="*/ 0 w 704"/>
                <a:gd name="T11" fmla="*/ 38 h 45"/>
                <a:gd name="T12" fmla="*/ 0 w 704"/>
                <a:gd name="T13" fmla="*/ 38 h 45"/>
              </a:gdLst>
              <a:ahLst/>
              <a:cxnLst>
                <a:cxn ang="0">
                  <a:pos x="T0" y="T1"/>
                </a:cxn>
                <a:cxn ang="0">
                  <a:pos x="T2" y="T3"/>
                </a:cxn>
                <a:cxn ang="0">
                  <a:pos x="T4" y="T5"/>
                </a:cxn>
                <a:cxn ang="0">
                  <a:pos x="T6" y="T7"/>
                </a:cxn>
                <a:cxn ang="0">
                  <a:pos x="T8" y="T9"/>
                </a:cxn>
                <a:cxn ang="0">
                  <a:pos x="T10" y="T11"/>
                </a:cxn>
                <a:cxn ang="0">
                  <a:pos x="T12" y="T13"/>
                </a:cxn>
              </a:cxnLst>
              <a:rect l="0" t="0" r="r" b="b"/>
              <a:pathLst>
                <a:path w="704" h="45">
                  <a:moveTo>
                    <a:pt x="0" y="38"/>
                  </a:moveTo>
                  <a:lnTo>
                    <a:pt x="704" y="0"/>
                  </a:lnTo>
                  <a:lnTo>
                    <a:pt x="704" y="12"/>
                  </a:lnTo>
                  <a:lnTo>
                    <a:pt x="0" y="45"/>
                  </a:lnTo>
                  <a:lnTo>
                    <a:pt x="0" y="38"/>
                  </a:lnTo>
                  <a:lnTo>
                    <a:pt x="0" y="38"/>
                  </a:lnTo>
                  <a:lnTo>
                    <a:pt x="0" y="38"/>
                  </a:lnTo>
                  <a:close/>
                </a:path>
              </a:pathLst>
            </a:custGeom>
            <a:solidFill>
              <a:srgbClr val="F9D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9" name="Freeform 345"/>
            <p:cNvSpPr>
              <a:spLocks/>
            </p:cNvSpPr>
            <p:nvPr/>
          </p:nvSpPr>
          <p:spPr bwMode="auto">
            <a:xfrm rot="1365846">
              <a:off x="1245915" y="2708421"/>
              <a:ext cx="726650" cy="874735"/>
            </a:xfrm>
            <a:custGeom>
              <a:avLst/>
              <a:gdLst>
                <a:gd name="T0" fmla="*/ 12 w 179"/>
                <a:gd name="T1" fmla="*/ 215 h 215"/>
                <a:gd name="T2" fmla="*/ 2 w 179"/>
                <a:gd name="T3" fmla="*/ 89 h 215"/>
                <a:gd name="T4" fmla="*/ 9 w 179"/>
                <a:gd name="T5" fmla="*/ 29 h 215"/>
                <a:gd name="T6" fmla="*/ 109 w 179"/>
                <a:gd name="T7" fmla="*/ 6 h 215"/>
                <a:gd name="T8" fmla="*/ 179 w 179"/>
                <a:gd name="T9" fmla="*/ 0 h 215"/>
                <a:gd name="T10" fmla="*/ 45 w 179"/>
                <a:gd name="T11" fmla="*/ 25 h 215"/>
                <a:gd name="T12" fmla="*/ 12 w 179"/>
                <a:gd name="T13" fmla="*/ 42 h 215"/>
                <a:gd name="T14" fmla="*/ 12 w 179"/>
                <a:gd name="T15" fmla="*/ 215 h 2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9" h="215">
                  <a:moveTo>
                    <a:pt x="12" y="215"/>
                  </a:moveTo>
                  <a:cubicBezTo>
                    <a:pt x="12" y="215"/>
                    <a:pt x="2" y="180"/>
                    <a:pt x="2" y="89"/>
                  </a:cubicBezTo>
                  <a:cubicBezTo>
                    <a:pt x="2" y="73"/>
                    <a:pt x="0" y="36"/>
                    <a:pt x="9" y="29"/>
                  </a:cubicBezTo>
                  <a:cubicBezTo>
                    <a:pt x="18" y="23"/>
                    <a:pt x="97" y="9"/>
                    <a:pt x="109" y="6"/>
                  </a:cubicBezTo>
                  <a:cubicBezTo>
                    <a:pt x="135" y="0"/>
                    <a:pt x="179" y="0"/>
                    <a:pt x="179" y="0"/>
                  </a:cubicBezTo>
                  <a:cubicBezTo>
                    <a:pt x="179" y="0"/>
                    <a:pt x="61" y="21"/>
                    <a:pt x="45" y="25"/>
                  </a:cubicBezTo>
                  <a:cubicBezTo>
                    <a:pt x="30" y="29"/>
                    <a:pt x="18" y="29"/>
                    <a:pt x="12" y="42"/>
                  </a:cubicBezTo>
                  <a:cubicBezTo>
                    <a:pt x="7" y="55"/>
                    <a:pt x="12" y="215"/>
                    <a:pt x="12" y="215"/>
                  </a:cubicBez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0" name="Freeform 346"/>
            <p:cNvSpPr>
              <a:spLocks/>
            </p:cNvSpPr>
            <p:nvPr/>
          </p:nvSpPr>
          <p:spPr bwMode="auto">
            <a:xfrm rot="1365846">
              <a:off x="2533805" y="3855083"/>
              <a:ext cx="776585" cy="36160"/>
            </a:xfrm>
            <a:custGeom>
              <a:avLst/>
              <a:gdLst>
                <a:gd name="T0" fmla="*/ 10 w 451"/>
                <a:gd name="T1" fmla="*/ 12 h 21"/>
                <a:gd name="T2" fmla="*/ 451 w 451"/>
                <a:gd name="T3" fmla="*/ 0 h 21"/>
                <a:gd name="T4" fmla="*/ 451 w 451"/>
                <a:gd name="T5" fmla="*/ 10 h 21"/>
                <a:gd name="T6" fmla="*/ 0 w 451"/>
                <a:gd name="T7" fmla="*/ 21 h 21"/>
                <a:gd name="T8" fmla="*/ 10 w 451"/>
                <a:gd name="T9" fmla="*/ 12 h 21"/>
                <a:gd name="T10" fmla="*/ 10 w 451"/>
                <a:gd name="T11" fmla="*/ 12 h 21"/>
                <a:gd name="T12" fmla="*/ 10 w 451"/>
                <a:gd name="T13" fmla="*/ 12 h 21"/>
              </a:gdLst>
              <a:ahLst/>
              <a:cxnLst>
                <a:cxn ang="0">
                  <a:pos x="T0" y="T1"/>
                </a:cxn>
                <a:cxn ang="0">
                  <a:pos x="T2" y="T3"/>
                </a:cxn>
                <a:cxn ang="0">
                  <a:pos x="T4" y="T5"/>
                </a:cxn>
                <a:cxn ang="0">
                  <a:pos x="T6" y="T7"/>
                </a:cxn>
                <a:cxn ang="0">
                  <a:pos x="T8" y="T9"/>
                </a:cxn>
                <a:cxn ang="0">
                  <a:pos x="T10" y="T11"/>
                </a:cxn>
                <a:cxn ang="0">
                  <a:pos x="T12" y="T13"/>
                </a:cxn>
              </a:cxnLst>
              <a:rect l="0" t="0" r="r" b="b"/>
              <a:pathLst>
                <a:path w="451" h="21">
                  <a:moveTo>
                    <a:pt x="10" y="12"/>
                  </a:moveTo>
                  <a:lnTo>
                    <a:pt x="451" y="0"/>
                  </a:lnTo>
                  <a:lnTo>
                    <a:pt x="451" y="10"/>
                  </a:lnTo>
                  <a:lnTo>
                    <a:pt x="0" y="21"/>
                  </a:lnTo>
                  <a:lnTo>
                    <a:pt x="10" y="12"/>
                  </a:lnTo>
                  <a:lnTo>
                    <a:pt x="10" y="12"/>
                  </a:lnTo>
                  <a:lnTo>
                    <a:pt x="10" y="12"/>
                  </a:lnTo>
                  <a:close/>
                </a:path>
              </a:pathLst>
            </a:custGeom>
            <a:solidFill>
              <a:srgbClr val="F9D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1" name="Freeform 347"/>
            <p:cNvSpPr>
              <a:spLocks/>
            </p:cNvSpPr>
            <p:nvPr/>
          </p:nvSpPr>
          <p:spPr bwMode="auto">
            <a:xfrm rot="1365846">
              <a:off x="2354027" y="3084709"/>
              <a:ext cx="284117" cy="972884"/>
            </a:xfrm>
            <a:custGeom>
              <a:avLst/>
              <a:gdLst>
                <a:gd name="T0" fmla="*/ 132 w 165"/>
                <a:gd name="T1" fmla="*/ 0 h 565"/>
                <a:gd name="T2" fmla="*/ 153 w 165"/>
                <a:gd name="T3" fmla="*/ 260 h 565"/>
                <a:gd name="T4" fmla="*/ 165 w 165"/>
                <a:gd name="T5" fmla="*/ 555 h 565"/>
                <a:gd name="T6" fmla="*/ 153 w 165"/>
                <a:gd name="T7" fmla="*/ 560 h 565"/>
                <a:gd name="T8" fmla="*/ 139 w 165"/>
                <a:gd name="T9" fmla="*/ 267 h 565"/>
                <a:gd name="T10" fmla="*/ 118 w 165"/>
                <a:gd name="T11" fmla="*/ 19 h 565"/>
                <a:gd name="T12" fmla="*/ 14 w 165"/>
                <a:gd name="T13" fmla="*/ 26 h 565"/>
                <a:gd name="T14" fmla="*/ 47 w 165"/>
                <a:gd name="T15" fmla="*/ 563 h 565"/>
                <a:gd name="T16" fmla="*/ 33 w 165"/>
                <a:gd name="T17" fmla="*/ 565 h 565"/>
                <a:gd name="T18" fmla="*/ 0 w 165"/>
                <a:gd name="T19" fmla="*/ 12 h 565"/>
                <a:gd name="T20" fmla="*/ 132 w 165"/>
                <a:gd name="T21" fmla="*/ 0 h 565"/>
                <a:gd name="T22" fmla="*/ 132 w 165"/>
                <a:gd name="T23" fmla="*/ 0 h 565"/>
                <a:gd name="T24" fmla="*/ 132 w 165"/>
                <a:gd name="T25" fmla="*/ 0 h 5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5" h="565">
                  <a:moveTo>
                    <a:pt x="132" y="0"/>
                  </a:moveTo>
                  <a:lnTo>
                    <a:pt x="153" y="260"/>
                  </a:lnTo>
                  <a:lnTo>
                    <a:pt x="165" y="555"/>
                  </a:lnTo>
                  <a:lnTo>
                    <a:pt x="153" y="560"/>
                  </a:lnTo>
                  <a:lnTo>
                    <a:pt x="139" y="267"/>
                  </a:lnTo>
                  <a:lnTo>
                    <a:pt x="118" y="19"/>
                  </a:lnTo>
                  <a:lnTo>
                    <a:pt x="14" y="26"/>
                  </a:lnTo>
                  <a:lnTo>
                    <a:pt x="47" y="563"/>
                  </a:lnTo>
                  <a:lnTo>
                    <a:pt x="33" y="565"/>
                  </a:lnTo>
                  <a:lnTo>
                    <a:pt x="0" y="12"/>
                  </a:lnTo>
                  <a:lnTo>
                    <a:pt x="132" y="0"/>
                  </a:lnTo>
                  <a:lnTo>
                    <a:pt x="132" y="0"/>
                  </a:lnTo>
                  <a:lnTo>
                    <a:pt x="132" y="0"/>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2" name="Freeform 348"/>
            <p:cNvSpPr>
              <a:spLocks/>
            </p:cNvSpPr>
            <p:nvPr/>
          </p:nvSpPr>
          <p:spPr bwMode="auto">
            <a:xfrm rot="1365846">
              <a:off x="2896107" y="3733844"/>
              <a:ext cx="439089" cy="459752"/>
            </a:xfrm>
            <a:custGeom>
              <a:avLst/>
              <a:gdLst>
                <a:gd name="T0" fmla="*/ 0 w 108"/>
                <a:gd name="T1" fmla="*/ 7 h 113"/>
                <a:gd name="T2" fmla="*/ 59 w 108"/>
                <a:gd name="T3" fmla="*/ 4 h 113"/>
                <a:gd name="T4" fmla="*/ 98 w 108"/>
                <a:gd name="T5" fmla="*/ 45 h 113"/>
                <a:gd name="T6" fmla="*/ 103 w 108"/>
                <a:gd name="T7" fmla="*/ 112 h 113"/>
                <a:gd name="T8" fmla="*/ 80 w 108"/>
                <a:gd name="T9" fmla="*/ 18 h 113"/>
                <a:gd name="T10" fmla="*/ 0 w 108"/>
                <a:gd name="T11" fmla="*/ 7 h 113"/>
              </a:gdLst>
              <a:ahLst/>
              <a:cxnLst>
                <a:cxn ang="0">
                  <a:pos x="T0" y="T1"/>
                </a:cxn>
                <a:cxn ang="0">
                  <a:pos x="T2" y="T3"/>
                </a:cxn>
                <a:cxn ang="0">
                  <a:pos x="T4" y="T5"/>
                </a:cxn>
                <a:cxn ang="0">
                  <a:pos x="T6" y="T7"/>
                </a:cxn>
                <a:cxn ang="0">
                  <a:pos x="T8" y="T9"/>
                </a:cxn>
                <a:cxn ang="0">
                  <a:pos x="T10" y="T11"/>
                </a:cxn>
              </a:cxnLst>
              <a:rect l="0" t="0" r="r" b="b"/>
              <a:pathLst>
                <a:path w="108" h="113">
                  <a:moveTo>
                    <a:pt x="0" y="7"/>
                  </a:moveTo>
                  <a:cubicBezTo>
                    <a:pt x="10" y="2"/>
                    <a:pt x="41" y="0"/>
                    <a:pt x="59" y="4"/>
                  </a:cubicBezTo>
                  <a:cubicBezTo>
                    <a:pt x="77" y="7"/>
                    <a:pt x="88" y="5"/>
                    <a:pt x="98" y="45"/>
                  </a:cubicBezTo>
                  <a:cubicBezTo>
                    <a:pt x="107" y="84"/>
                    <a:pt x="108" y="113"/>
                    <a:pt x="103" y="112"/>
                  </a:cubicBezTo>
                  <a:cubicBezTo>
                    <a:pt x="99" y="90"/>
                    <a:pt x="96" y="38"/>
                    <a:pt x="80" y="18"/>
                  </a:cubicBezTo>
                  <a:cubicBezTo>
                    <a:pt x="70" y="6"/>
                    <a:pt x="27" y="6"/>
                    <a:pt x="0" y="7"/>
                  </a:cubicBez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3" name="Freeform 349"/>
            <p:cNvSpPr>
              <a:spLocks/>
            </p:cNvSpPr>
            <p:nvPr/>
          </p:nvSpPr>
          <p:spPr bwMode="auto">
            <a:xfrm rot="1365846">
              <a:off x="3175493" y="3796907"/>
              <a:ext cx="154973" cy="146363"/>
            </a:xfrm>
            <a:custGeom>
              <a:avLst/>
              <a:gdLst>
                <a:gd name="T0" fmla="*/ 3 w 38"/>
                <a:gd name="T1" fmla="*/ 0 h 36"/>
                <a:gd name="T2" fmla="*/ 9 w 38"/>
                <a:gd name="T3" fmla="*/ 25 h 36"/>
                <a:gd name="T4" fmla="*/ 38 w 38"/>
                <a:gd name="T5" fmla="*/ 34 h 36"/>
                <a:gd name="T6" fmla="*/ 28 w 38"/>
                <a:gd name="T7" fmla="*/ 8 h 36"/>
                <a:gd name="T8" fmla="*/ 3 w 38"/>
                <a:gd name="T9" fmla="*/ 0 h 36"/>
              </a:gdLst>
              <a:ahLst/>
              <a:cxnLst>
                <a:cxn ang="0">
                  <a:pos x="T0" y="T1"/>
                </a:cxn>
                <a:cxn ang="0">
                  <a:pos x="T2" y="T3"/>
                </a:cxn>
                <a:cxn ang="0">
                  <a:pos x="T4" y="T5"/>
                </a:cxn>
                <a:cxn ang="0">
                  <a:pos x="T6" y="T7"/>
                </a:cxn>
                <a:cxn ang="0">
                  <a:pos x="T8" y="T9"/>
                </a:cxn>
              </a:cxnLst>
              <a:rect l="0" t="0" r="r" b="b"/>
              <a:pathLst>
                <a:path w="38" h="36">
                  <a:moveTo>
                    <a:pt x="3" y="0"/>
                  </a:moveTo>
                  <a:cubicBezTo>
                    <a:pt x="3" y="0"/>
                    <a:pt x="0" y="15"/>
                    <a:pt x="9" y="25"/>
                  </a:cubicBezTo>
                  <a:cubicBezTo>
                    <a:pt x="16" y="36"/>
                    <a:pt x="38" y="34"/>
                    <a:pt x="38" y="34"/>
                  </a:cubicBezTo>
                  <a:cubicBezTo>
                    <a:pt x="38" y="34"/>
                    <a:pt x="38" y="16"/>
                    <a:pt x="28" y="8"/>
                  </a:cubicBezTo>
                  <a:cubicBezTo>
                    <a:pt x="19" y="0"/>
                    <a:pt x="3" y="0"/>
                    <a:pt x="3" y="0"/>
                  </a:cubicBezTo>
                  <a:close/>
                </a:path>
              </a:pathLst>
            </a:custGeom>
            <a:solidFill>
              <a:srgbClr val="FFF2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4" name="Freeform 332"/>
            <p:cNvSpPr>
              <a:spLocks/>
            </p:cNvSpPr>
            <p:nvPr/>
          </p:nvSpPr>
          <p:spPr bwMode="auto">
            <a:xfrm rot="1365846">
              <a:off x="2587908" y="4022437"/>
              <a:ext cx="251352" cy="253109"/>
            </a:xfrm>
            <a:custGeom>
              <a:avLst/>
              <a:gdLst>
                <a:gd name="T0" fmla="*/ 106 w 121"/>
                <a:gd name="T1" fmla="*/ 34 h 122"/>
                <a:gd name="T2" fmla="*/ 88 w 121"/>
                <a:gd name="T3" fmla="*/ 107 h 122"/>
                <a:gd name="T4" fmla="*/ 15 w 121"/>
                <a:gd name="T5" fmla="*/ 88 h 122"/>
                <a:gd name="T6" fmla="*/ 33 w 121"/>
                <a:gd name="T7" fmla="*/ 15 h 122"/>
                <a:gd name="T8" fmla="*/ 106 w 121"/>
                <a:gd name="T9" fmla="*/ 34 h 122"/>
              </a:gdLst>
              <a:ahLst/>
              <a:cxnLst>
                <a:cxn ang="0">
                  <a:pos x="T0" y="T1"/>
                </a:cxn>
                <a:cxn ang="0">
                  <a:pos x="T2" y="T3"/>
                </a:cxn>
                <a:cxn ang="0">
                  <a:pos x="T4" y="T5"/>
                </a:cxn>
                <a:cxn ang="0">
                  <a:pos x="T6" y="T7"/>
                </a:cxn>
                <a:cxn ang="0">
                  <a:pos x="T8" y="T9"/>
                </a:cxn>
              </a:cxnLst>
              <a:rect l="0" t="0" r="r" b="b"/>
              <a:pathLst>
                <a:path w="121" h="122">
                  <a:moveTo>
                    <a:pt x="106" y="34"/>
                  </a:moveTo>
                  <a:cubicBezTo>
                    <a:pt x="121" y="59"/>
                    <a:pt x="113" y="91"/>
                    <a:pt x="88" y="107"/>
                  </a:cubicBezTo>
                  <a:cubicBezTo>
                    <a:pt x="62" y="122"/>
                    <a:pt x="30" y="113"/>
                    <a:pt x="15" y="88"/>
                  </a:cubicBezTo>
                  <a:cubicBezTo>
                    <a:pt x="0" y="63"/>
                    <a:pt x="8" y="30"/>
                    <a:pt x="33" y="15"/>
                  </a:cubicBezTo>
                  <a:cubicBezTo>
                    <a:pt x="58" y="0"/>
                    <a:pt x="91" y="9"/>
                    <a:pt x="106" y="34"/>
                  </a:cubicBezTo>
                  <a:close/>
                </a:path>
              </a:pathLst>
            </a:custGeom>
            <a:solidFill>
              <a:srgbClr val="343434"/>
            </a:solidFill>
            <a:ln>
              <a:noFill/>
            </a:ln>
          </p:spPr>
          <p:txBody>
            <a:bodyPr vert="horz" wrap="square" lIns="91440" tIns="45720" rIns="91440" bIns="45720" numCol="1" anchor="t" anchorCtr="0" compatLnSpc="1">
              <a:prstTxWarp prst="textNoShape">
                <a:avLst/>
              </a:prstTxWarp>
            </a:bodyPr>
            <a:lstStyle/>
            <a:p>
              <a:endParaRPr/>
            </a:p>
          </p:txBody>
        </p:sp>
        <p:sp>
          <p:nvSpPr>
            <p:cNvPr id="145" name="Freeform 332"/>
            <p:cNvSpPr>
              <a:spLocks/>
            </p:cNvSpPr>
            <p:nvPr/>
          </p:nvSpPr>
          <p:spPr bwMode="auto">
            <a:xfrm rot="1365846">
              <a:off x="1455283" y="3612501"/>
              <a:ext cx="251352" cy="253109"/>
            </a:xfrm>
            <a:custGeom>
              <a:avLst/>
              <a:gdLst>
                <a:gd name="T0" fmla="*/ 106 w 121"/>
                <a:gd name="T1" fmla="*/ 34 h 122"/>
                <a:gd name="T2" fmla="*/ 88 w 121"/>
                <a:gd name="T3" fmla="*/ 107 h 122"/>
                <a:gd name="T4" fmla="*/ 15 w 121"/>
                <a:gd name="T5" fmla="*/ 88 h 122"/>
                <a:gd name="T6" fmla="*/ 33 w 121"/>
                <a:gd name="T7" fmla="*/ 15 h 122"/>
                <a:gd name="T8" fmla="*/ 106 w 121"/>
                <a:gd name="T9" fmla="*/ 34 h 122"/>
              </a:gdLst>
              <a:ahLst/>
              <a:cxnLst>
                <a:cxn ang="0">
                  <a:pos x="T0" y="T1"/>
                </a:cxn>
                <a:cxn ang="0">
                  <a:pos x="T2" y="T3"/>
                </a:cxn>
                <a:cxn ang="0">
                  <a:pos x="T4" y="T5"/>
                </a:cxn>
                <a:cxn ang="0">
                  <a:pos x="T6" y="T7"/>
                </a:cxn>
                <a:cxn ang="0">
                  <a:pos x="T8" y="T9"/>
                </a:cxn>
              </a:cxnLst>
              <a:rect l="0" t="0" r="r" b="b"/>
              <a:pathLst>
                <a:path w="121" h="122">
                  <a:moveTo>
                    <a:pt x="106" y="34"/>
                  </a:moveTo>
                  <a:cubicBezTo>
                    <a:pt x="121" y="59"/>
                    <a:pt x="113" y="91"/>
                    <a:pt x="88" y="107"/>
                  </a:cubicBezTo>
                  <a:cubicBezTo>
                    <a:pt x="62" y="122"/>
                    <a:pt x="30" y="113"/>
                    <a:pt x="15" y="88"/>
                  </a:cubicBezTo>
                  <a:cubicBezTo>
                    <a:pt x="0" y="63"/>
                    <a:pt x="8" y="30"/>
                    <a:pt x="33" y="15"/>
                  </a:cubicBezTo>
                  <a:cubicBezTo>
                    <a:pt x="58" y="0"/>
                    <a:pt x="91" y="9"/>
                    <a:pt x="106" y="34"/>
                  </a:cubicBezTo>
                  <a:close/>
                </a:path>
              </a:pathLst>
            </a:custGeom>
            <a:solidFill>
              <a:srgbClr val="343434"/>
            </a:solidFill>
            <a:ln>
              <a:noFill/>
            </a:ln>
          </p:spPr>
          <p:txBody>
            <a:bodyPr vert="horz" wrap="square" lIns="91440" tIns="45720" rIns="91440" bIns="45720" numCol="1" anchor="t" anchorCtr="0" compatLnSpc="1">
              <a:prstTxWarp prst="textNoShape">
                <a:avLst/>
              </a:prstTxWarp>
            </a:bodyPr>
            <a:lstStyle/>
            <a:p>
              <a:endParaRPr/>
            </a:p>
          </p:txBody>
        </p:sp>
      </p:grpSp>
      <p:grpSp>
        <p:nvGrpSpPr>
          <p:cNvPr id="146" name="Group 5"/>
          <p:cNvGrpSpPr>
            <a:grpSpLocks noChangeAspect="1"/>
          </p:cNvGrpSpPr>
          <p:nvPr/>
        </p:nvGrpSpPr>
        <p:grpSpPr bwMode="auto">
          <a:xfrm>
            <a:off x="9167354" y="4138360"/>
            <a:ext cx="3023057" cy="2719639"/>
            <a:chOff x="2887" y="1286"/>
            <a:chExt cx="1903" cy="1712"/>
          </a:xfrm>
        </p:grpSpPr>
        <p:sp>
          <p:nvSpPr>
            <p:cNvPr id="147" name="Freeform 6"/>
            <p:cNvSpPr>
              <a:spLocks/>
            </p:cNvSpPr>
            <p:nvPr/>
          </p:nvSpPr>
          <p:spPr bwMode="auto">
            <a:xfrm>
              <a:off x="4743" y="2342"/>
              <a:ext cx="47" cy="38"/>
            </a:xfrm>
            <a:custGeom>
              <a:avLst/>
              <a:gdLst>
                <a:gd name="T0" fmla="*/ 4 w 20"/>
                <a:gd name="T1" fmla="*/ 16 h 16"/>
                <a:gd name="T2" fmla="*/ 20 w 20"/>
                <a:gd name="T3" fmla="*/ 8 h 16"/>
                <a:gd name="T4" fmla="*/ 20 w 20"/>
                <a:gd name="T5" fmla="*/ 0 h 16"/>
                <a:gd name="T6" fmla="*/ 0 w 20"/>
                <a:gd name="T7" fmla="*/ 10 h 16"/>
                <a:gd name="T8" fmla="*/ 4 w 20"/>
                <a:gd name="T9" fmla="*/ 16 h 16"/>
              </a:gdLst>
              <a:ahLst/>
              <a:cxnLst>
                <a:cxn ang="0">
                  <a:pos x="T0" y="T1"/>
                </a:cxn>
                <a:cxn ang="0">
                  <a:pos x="T2" y="T3"/>
                </a:cxn>
                <a:cxn ang="0">
                  <a:pos x="T4" y="T5"/>
                </a:cxn>
                <a:cxn ang="0">
                  <a:pos x="T6" y="T7"/>
                </a:cxn>
                <a:cxn ang="0">
                  <a:pos x="T8" y="T9"/>
                </a:cxn>
              </a:cxnLst>
              <a:rect l="0" t="0" r="r" b="b"/>
              <a:pathLst>
                <a:path w="20" h="16">
                  <a:moveTo>
                    <a:pt x="4" y="16"/>
                  </a:moveTo>
                  <a:cubicBezTo>
                    <a:pt x="10" y="13"/>
                    <a:pt x="15" y="10"/>
                    <a:pt x="20" y="8"/>
                  </a:cubicBezTo>
                  <a:cubicBezTo>
                    <a:pt x="20" y="0"/>
                    <a:pt x="20" y="0"/>
                    <a:pt x="20" y="0"/>
                  </a:cubicBezTo>
                  <a:cubicBezTo>
                    <a:pt x="15" y="3"/>
                    <a:pt x="8" y="6"/>
                    <a:pt x="0" y="10"/>
                  </a:cubicBezTo>
                  <a:cubicBezTo>
                    <a:pt x="0" y="10"/>
                    <a:pt x="0" y="10"/>
                    <a:pt x="4" y="16"/>
                  </a:cubicBezTo>
                  <a:close/>
                </a:path>
              </a:pathLst>
            </a:custGeom>
            <a:solidFill>
              <a:srgbClr val="F9D4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8" name="Freeform 7"/>
            <p:cNvSpPr>
              <a:spLocks/>
            </p:cNvSpPr>
            <p:nvPr/>
          </p:nvSpPr>
          <p:spPr bwMode="auto">
            <a:xfrm>
              <a:off x="3357" y="1532"/>
              <a:ext cx="668" cy="831"/>
            </a:xfrm>
            <a:custGeom>
              <a:avLst/>
              <a:gdLst>
                <a:gd name="T0" fmla="*/ 218 w 283"/>
                <a:gd name="T1" fmla="*/ 19 h 352"/>
                <a:gd name="T2" fmla="*/ 164 w 283"/>
                <a:gd name="T3" fmla="*/ 53 h 352"/>
                <a:gd name="T4" fmla="*/ 20 w 283"/>
                <a:gd name="T5" fmla="*/ 142 h 352"/>
                <a:gd name="T6" fmla="*/ 20 w 283"/>
                <a:gd name="T7" fmla="*/ 266 h 352"/>
                <a:gd name="T8" fmla="*/ 92 w 283"/>
                <a:gd name="T9" fmla="*/ 321 h 352"/>
                <a:gd name="T10" fmla="*/ 132 w 283"/>
                <a:gd name="T11" fmla="*/ 328 h 352"/>
                <a:gd name="T12" fmla="*/ 174 w 283"/>
                <a:gd name="T13" fmla="*/ 344 h 352"/>
                <a:gd name="T14" fmla="*/ 261 w 283"/>
                <a:gd name="T15" fmla="*/ 340 h 352"/>
                <a:gd name="T16" fmla="*/ 280 w 283"/>
                <a:gd name="T17" fmla="*/ 140 h 352"/>
                <a:gd name="T18" fmla="*/ 218 w 283"/>
                <a:gd name="T19" fmla="*/ 19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3" h="352">
                  <a:moveTo>
                    <a:pt x="218" y="19"/>
                  </a:moveTo>
                  <a:cubicBezTo>
                    <a:pt x="218" y="19"/>
                    <a:pt x="157" y="0"/>
                    <a:pt x="164" y="53"/>
                  </a:cubicBezTo>
                  <a:cubicBezTo>
                    <a:pt x="166" y="68"/>
                    <a:pt x="54" y="66"/>
                    <a:pt x="20" y="142"/>
                  </a:cubicBezTo>
                  <a:cubicBezTo>
                    <a:pt x="20" y="142"/>
                    <a:pt x="0" y="221"/>
                    <a:pt x="20" y="266"/>
                  </a:cubicBezTo>
                  <a:cubicBezTo>
                    <a:pt x="41" y="312"/>
                    <a:pt x="92" y="321"/>
                    <a:pt x="92" y="321"/>
                  </a:cubicBezTo>
                  <a:cubicBezTo>
                    <a:pt x="132" y="328"/>
                    <a:pt x="132" y="328"/>
                    <a:pt x="132" y="328"/>
                  </a:cubicBezTo>
                  <a:cubicBezTo>
                    <a:pt x="132" y="328"/>
                    <a:pt x="132" y="344"/>
                    <a:pt x="174" y="344"/>
                  </a:cubicBezTo>
                  <a:cubicBezTo>
                    <a:pt x="217" y="344"/>
                    <a:pt x="254" y="352"/>
                    <a:pt x="261" y="340"/>
                  </a:cubicBezTo>
                  <a:cubicBezTo>
                    <a:pt x="269" y="329"/>
                    <a:pt x="283" y="158"/>
                    <a:pt x="280" y="140"/>
                  </a:cubicBezTo>
                  <a:cubicBezTo>
                    <a:pt x="273" y="77"/>
                    <a:pt x="218" y="19"/>
                    <a:pt x="218" y="19"/>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9" name="Freeform 8"/>
            <p:cNvSpPr>
              <a:spLocks/>
            </p:cNvSpPr>
            <p:nvPr/>
          </p:nvSpPr>
          <p:spPr bwMode="auto">
            <a:xfrm>
              <a:off x="3673" y="1612"/>
              <a:ext cx="274" cy="199"/>
            </a:xfrm>
            <a:custGeom>
              <a:avLst/>
              <a:gdLst>
                <a:gd name="T0" fmla="*/ 82 w 116"/>
                <a:gd name="T1" fmla="*/ 28 h 84"/>
                <a:gd name="T2" fmla="*/ 73 w 116"/>
                <a:gd name="T3" fmla="*/ 2 h 84"/>
                <a:gd name="T4" fmla="*/ 40 w 116"/>
                <a:gd name="T5" fmla="*/ 0 h 84"/>
                <a:gd name="T6" fmla="*/ 47 w 116"/>
                <a:gd name="T7" fmla="*/ 16 h 84"/>
                <a:gd name="T8" fmla="*/ 29 w 116"/>
                <a:gd name="T9" fmla="*/ 40 h 84"/>
                <a:gd name="T10" fmla="*/ 0 w 116"/>
                <a:gd name="T11" fmla="*/ 64 h 84"/>
                <a:gd name="T12" fmla="*/ 103 w 116"/>
                <a:gd name="T13" fmla="*/ 84 h 84"/>
                <a:gd name="T14" fmla="*/ 107 w 116"/>
                <a:gd name="T15" fmla="*/ 63 h 84"/>
                <a:gd name="T16" fmla="*/ 82 w 116"/>
                <a:gd name="T17" fmla="*/ 28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6" h="84">
                  <a:moveTo>
                    <a:pt x="82" y="28"/>
                  </a:moveTo>
                  <a:cubicBezTo>
                    <a:pt x="81" y="16"/>
                    <a:pt x="73" y="2"/>
                    <a:pt x="73" y="2"/>
                  </a:cubicBezTo>
                  <a:cubicBezTo>
                    <a:pt x="73" y="2"/>
                    <a:pt x="73" y="2"/>
                    <a:pt x="40" y="0"/>
                  </a:cubicBezTo>
                  <a:cubicBezTo>
                    <a:pt x="40" y="0"/>
                    <a:pt x="40" y="0"/>
                    <a:pt x="47" y="16"/>
                  </a:cubicBezTo>
                  <a:cubicBezTo>
                    <a:pt x="47" y="16"/>
                    <a:pt x="47" y="34"/>
                    <a:pt x="29" y="40"/>
                  </a:cubicBezTo>
                  <a:cubicBezTo>
                    <a:pt x="10" y="45"/>
                    <a:pt x="0" y="64"/>
                    <a:pt x="0" y="64"/>
                  </a:cubicBezTo>
                  <a:cubicBezTo>
                    <a:pt x="103" y="84"/>
                    <a:pt x="103" y="84"/>
                    <a:pt x="103" y="84"/>
                  </a:cubicBezTo>
                  <a:cubicBezTo>
                    <a:pt x="103" y="84"/>
                    <a:pt x="116" y="81"/>
                    <a:pt x="107" y="63"/>
                  </a:cubicBezTo>
                  <a:cubicBezTo>
                    <a:pt x="97" y="38"/>
                    <a:pt x="90" y="36"/>
                    <a:pt x="82" y="28"/>
                  </a:cubicBezTo>
                  <a:close/>
                </a:path>
              </a:pathLst>
            </a:custGeom>
            <a:solidFill>
              <a:srgbClr val="7895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0" name="Freeform 9"/>
            <p:cNvSpPr>
              <a:spLocks/>
            </p:cNvSpPr>
            <p:nvPr/>
          </p:nvSpPr>
          <p:spPr bwMode="auto">
            <a:xfrm>
              <a:off x="3435" y="1709"/>
              <a:ext cx="675" cy="590"/>
            </a:xfrm>
            <a:custGeom>
              <a:avLst/>
              <a:gdLst>
                <a:gd name="T0" fmla="*/ 203 w 286"/>
                <a:gd name="T1" fmla="*/ 33 h 250"/>
                <a:gd name="T2" fmla="*/ 113 w 286"/>
                <a:gd name="T3" fmla="*/ 21 h 250"/>
                <a:gd name="T4" fmla="*/ 4 w 286"/>
                <a:gd name="T5" fmla="*/ 110 h 250"/>
                <a:gd name="T6" fmla="*/ 73 w 286"/>
                <a:gd name="T7" fmla="*/ 229 h 250"/>
                <a:gd name="T8" fmla="*/ 181 w 286"/>
                <a:gd name="T9" fmla="*/ 233 h 250"/>
                <a:gd name="T10" fmla="*/ 203 w 286"/>
                <a:gd name="T11" fmla="*/ 33 h 250"/>
              </a:gdLst>
              <a:ahLst/>
              <a:cxnLst>
                <a:cxn ang="0">
                  <a:pos x="T0" y="T1"/>
                </a:cxn>
                <a:cxn ang="0">
                  <a:pos x="T2" y="T3"/>
                </a:cxn>
                <a:cxn ang="0">
                  <a:pos x="T4" y="T5"/>
                </a:cxn>
                <a:cxn ang="0">
                  <a:pos x="T6" y="T7"/>
                </a:cxn>
                <a:cxn ang="0">
                  <a:pos x="T8" y="T9"/>
                </a:cxn>
                <a:cxn ang="0">
                  <a:pos x="T10" y="T11"/>
                </a:cxn>
              </a:cxnLst>
              <a:rect l="0" t="0" r="r" b="b"/>
              <a:pathLst>
                <a:path w="286" h="250">
                  <a:moveTo>
                    <a:pt x="203" y="33"/>
                  </a:moveTo>
                  <a:cubicBezTo>
                    <a:pt x="180" y="3"/>
                    <a:pt x="144" y="8"/>
                    <a:pt x="113" y="21"/>
                  </a:cubicBezTo>
                  <a:cubicBezTo>
                    <a:pt x="81" y="0"/>
                    <a:pt x="9" y="49"/>
                    <a:pt x="4" y="110"/>
                  </a:cubicBezTo>
                  <a:cubicBezTo>
                    <a:pt x="0" y="162"/>
                    <a:pt x="5" y="221"/>
                    <a:pt x="73" y="229"/>
                  </a:cubicBezTo>
                  <a:cubicBezTo>
                    <a:pt x="103" y="250"/>
                    <a:pt x="158" y="250"/>
                    <a:pt x="181" y="233"/>
                  </a:cubicBezTo>
                  <a:cubicBezTo>
                    <a:pt x="286" y="238"/>
                    <a:pt x="283" y="39"/>
                    <a:pt x="203" y="33"/>
                  </a:cubicBezTo>
                  <a:close/>
                </a:path>
              </a:pathLst>
            </a:custGeom>
            <a:solidFill>
              <a:srgbClr val="CA7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1" name="Freeform 10"/>
            <p:cNvSpPr>
              <a:spLocks/>
            </p:cNvSpPr>
            <p:nvPr/>
          </p:nvSpPr>
          <p:spPr bwMode="auto">
            <a:xfrm>
              <a:off x="3425" y="1752"/>
              <a:ext cx="208" cy="491"/>
            </a:xfrm>
            <a:custGeom>
              <a:avLst/>
              <a:gdLst>
                <a:gd name="T0" fmla="*/ 52 w 88"/>
                <a:gd name="T1" fmla="*/ 25 h 208"/>
                <a:gd name="T2" fmla="*/ 88 w 88"/>
                <a:gd name="T3" fmla="*/ 0 h 208"/>
                <a:gd name="T4" fmla="*/ 8 w 88"/>
                <a:gd name="T5" fmla="*/ 71 h 208"/>
                <a:gd name="T6" fmla="*/ 17 w 88"/>
                <a:gd name="T7" fmla="*/ 187 h 208"/>
                <a:gd name="T8" fmla="*/ 57 w 88"/>
                <a:gd name="T9" fmla="*/ 203 h 208"/>
                <a:gd name="T10" fmla="*/ 61 w 88"/>
                <a:gd name="T11" fmla="*/ 191 h 208"/>
                <a:gd name="T12" fmla="*/ 17 w 88"/>
                <a:gd name="T13" fmla="*/ 124 h 208"/>
                <a:gd name="T14" fmla="*/ 52 w 88"/>
                <a:gd name="T15" fmla="*/ 25 h 2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8" h="208">
                  <a:moveTo>
                    <a:pt x="52" y="25"/>
                  </a:moveTo>
                  <a:cubicBezTo>
                    <a:pt x="72" y="5"/>
                    <a:pt x="88" y="0"/>
                    <a:pt x="88" y="0"/>
                  </a:cubicBezTo>
                  <a:cubicBezTo>
                    <a:pt x="88" y="0"/>
                    <a:pt x="17" y="20"/>
                    <a:pt x="8" y="71"/>
                  </a:cubicBezTo>
                  <a:cubicBezTo>
                    <a:pt x="0" y="122"/>
                    <a:pt x="3" y="166"/>
                    <a:pt x="17" y="187"/>
                  </a:cubicBezTo>
                  <a:cubicBezTo>
                    <a:pt x="32" y="208"/>
                    <a:pt x="57" y="203"/>
                    <a:pt x="57" y="203"/>
                  </a:cubicBezTo>
                  <a:cubicBezTo>
                    <a:pt x="61" y="191"/>
                    <a:pt x="61" y="191"/>
                    <a:pt x="61" y="191"/>
                  </a:cubicBezTo>
                  <a:cubicBezTo>
                    <a:pt x="61" y="191"/>
                    <a:pt x="19" y="194"/>
                    <a:pt x="17" y="124"/>
                  </a:cubicBezTo>
                  <a:cubicBezTo>
                    <a:pt x="16" y="53"/>
                    <a:pt x="33" y="44"/>
                    <a:pt x="52" y="25"/>
                  </a:cubicBezTo>
                  <a:close/>
                </a:path>
              </a:pathLst>
            </a:custGeom>
            <a:solidFill>
              <a:srgbClr val="A160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2" name="Freeform 11"/>
            <p:cNvSpPr>
              <a:spLocks/>
            </p:cNvSpPr>
            <p:nvPr/>
          </p:nvSpPr>
          <p:spPr bwMode="auto">
            <a:xfrm>
              <a:off x="3626" y="1804"/>
              <a:ext cx="83" cy="415"/>
            </a:xfrm>
            <a:custGeom>
              <a:avLst/>
              <a:gdLst>
                <a:gd name="T0" fmla="*/ 35 w 35"/>
                <a:gd name="T1" fmla="*/ 0 h 176"/>
                <a:gd name="T2" fmla="*/ 1 w 35"/>
                <a:gd name="T3" fmla="*/ 77 h 176"/>
                <a:gd name="T4" fmla="*/ 9 w 35"/>
                <a:gd name="T5" fmla="*/ 176 h 176"/>
                <a:gd name="T6" fmla="*/ 21 w 35"/>
                <a:gd name="T7" fmla="*/ 173 h 176"/>
                <a:gd name="T8" fmla="*/ 17 w 35"/>
                <a:gd name="T9" fmla="*/ 84 h 176"/>
                <a:gd name="T10" fmla="*/ 35 w 35"/>
                <a:gd name="T11" fmla="*/ 0 h 176"/>
              </a:gdLst>
              <a:ahLst/>
              <a:cxnLst>
                <a:cxn ang="0">
                  <a:pos x="T0" y="T1"/>
                </a:cxn>
                <a:cxn ang="0">
                  <a:pos x="T2" y="T3"/>
                </a:cxn>
                <a:cxn ang="0">
                  <a:pos x="T4" y="T5"/>
                </a:cxn>
                <a:cxn ang="0">
                  <a:pos x="T6" y="T7"/>
                </a:cxn>
                <a:cxn ang="0">
                  <a:pos x="T8" y="T9"/>
                </a:cxn>
                <a:cxn ang="0">
                  <a:pos x="T10" y="T11"/>
                </a:cxn>
              </a:cxnLst>
              <a:rect l="0" t="0" r="r" b="b"/>
              <a:pathLst>
                <a:path w="35" h="176">
                  <a:moveTo>
                    <a:pt x="35" y="0"/>
                  </a:moveTo>
                  <a:cubicBezTo>
                    <a:pt x="16" y="13"/>
                    <a:pt x="4" y="41"/>
                    <a:pt x="1" y="77"/>
                  </a:cubicBezTo>
                  <a:cubicBezTo>
                    <a:pt x="0" y="112"/>
                    <a:pt x="9" y="176"/>
                    <a:pt x="9" y="176"/>
                  </a:cubicBezTo>
                  <a:cubicBezTo>
                    <a:pt x="21" y="173"/>
                    <a:pt x="21" y="173"/>
                    <a:pt x="21" y="173"/>
                  </a:cubicBezTo>
                  <a:cubicBezTo>
                    <a:pt x="21" y="173"/>
                    <a:pt x="16" y="114"/>
                    <a:pt x="17" y="84"/>
                  </a:cubicBezTo>
                  <a:cubicBezTo>
                    <a:pt x="19" y="54"/>
                    <a:pt x="21" y="30"/>
                    <a:pt x="35" y="0"/>
                  </a:cubicBezTo>
                  <a:close/>
                </a:path>
              </a:pathLst>
            </a:custGeom>
            <a:solidFill>
              <a:srgbClr val="A160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3" name="Freeform 12"/>
            <p:cNvSpPr>
              <a:spLocks/>
            </p:cNvSpPr>
            <p:nvPr/>
          </p:nvSpPr>
          <p:spPr bwMode="auto">
            <a:xfrm>
              <a:off x="3846" y="1286"/>
              <a:ext cx="942" cy="1174"/>
            </a:xfrm>
            <a:custGeom>
              <a:avLst/>
              <a:gdLst>
                <a:gd name="T0" fmla="*/ 342 w 399"/>
                <a:gd name="T1" fmla="*/ 106 h 497"/>
                <a:gd name="T2" fmla="*/ 270 w 399"/>
                <a:gd name="T3" fmla="*/ 23 h 497"/>
                <a:gd name="T4" fmla="*/ 185 w 399"/>
                <a:gd name="T5" fmla="*/ 56 h 497"/>
                <a:gd name="T6" fmla="*/ 102 w 399"/>
                <a:gd name="T7" fmla="*/ 97 h 497"/>
                <a:gd name="T8" fmla="*/ 0 w 399"/>
                <a:gd name="T9" fmla="*/ 303 h 497"/>
                <a:gd name="T10" fmla="*/ 38 w 399"/>
                <a:gd name="T11" fmla="*/ 421 h 497"/>
                <a:gd name="T12" fmla="*/ 120 w 399"/>
                <a:gd name="T13" fmla="*/ 459 h 497"/>
                <a:gd name="T14" fmla="*/ 210 w 399"/>
                <a:gd name="T15" fmla="*/ 492 h 497"/>
                <a:gd name="T16" fmla="*/ 307 w 399"/>
                <a:gd name="T17" fmla="*/ 473 h 497"/>
                <a:gd name="T18" fmla="*/ 360 w 399"/>
                <a:gd name="T19" fmla="*/ 477 h 497"/>
                <a:gd name="T20" fmla="*/ 399 w 399"/>
                <a:gd name="T21" fmla="*/ 418 h 497"/>
                <a:gd name="T22" fmla="*/ 399 w 399"/>
                <a:gd name="T23" fmla="*/ 136 h 497"/>
                <a:gd name="T24" fmla="*/ 342 w 399"/>
                <a:gd name="T25" fmla="*/ 106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9" h="497">
                  <a:moveTo>
                    <a:pt x="342" y="106"/>
                  </a:moveTo>
                  <a:cubicBezTo>
                    <a:pt x="297" y="40"/>
                    <a:pt x="270" y="23"/>
                    <a:pt x="270" y="23"/>
                  </a:cubicBezTo>
                  <a:cubicBezTo>
                    <a:pt x="213" y="0"/>
                    <a:pt x="185" y="56"/>
                    <a:pt x="185" y="56"/>
                  </a:cubicBezTo>
                  <a:cubicBezTo>
                    <a:pt x="185" y="56"/>
                    <a:pt x="131" y="93"/>
                    <a:pt x="102" y="97"/>
                  </a:cubicBezTo>
                  <a:cubicBezTo>
                    <a:pt x="43" y="106"/>
                    <a:pt x="0" y="258"/>
                    <a:pt x="0" y="303"/>
                  </a:cubicBezTo>
                  <a:cubicBezTo>
                    <a:pt x="0" y="348"/>
                    <a:pt x="19" y="396"/>
                    <a:pt x="38" y="421"/>
                  </a:cubicBezTo>
                  <a:cubicBezTo>
                    <a:pt x="56" y="445"/>
                    <a:pt x="97" y="456"/>
                    <a:pt x="120" y="459"/>
                  </a:cubicBezTo>
                  <a:cubicBezTo>
                    <a:pt x="142" y="479"/>
                    <a:pt x="155" y="487"/>
                    <a:pt x="210" y="492"/>
                  </a:cubicBezTo>
                  <a:cubicBezTo>
                    <a:pt x="264" y="497"/>
                    <a:pt x="307" y="473"/>
                    <a:pt x="307" y="473"/>
                  </a:cubicBezTo>
                  <a:cubicBezTo>
                    <a:pt x="307" y="473"/>
                    <a:pt x="333" y="483"/>
                    <a:pt x="360" y="477"/>
                  </a:cubicBezTo>
                  <a:cubicBezTo>
                    <a:pt x="374" y="474"/>
                    <a:pt x="389" y="445"/>
                    <a:pt x="399" y="418"/>
                  </a:cubicBezTo>
                  <a:cubicBezTo>
                    <a:pt x="399" y="136"/>
                    <a:pt x="399" y="136"/>
                    <a:pt x="399" y="136"/>
                  </a:cubicBezTo>
                  <a:cubicBezTo>
                    <a:pt x="361" y="100"/>
                    <a:pt x="342" y="106"/>
                    <a:pt x="342" y="106"/>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4" name="Freeform 13"/>
            <p:cNvSpPr>
              <a:spLocks/>
            </p:cNvSpPr>
            <p:nvPr/>
          </p:nvSpPr>
          <p:spPr bwMode="auto">
            <a:xfrm>
              <a:off x="3890" y="1492"/>
              <a:ext cx="898" cy="978"/>
            </a:xfrm>
            <a:custGeom>
              <a:avLst/>
              <a:gdLst>
                <a:gd name="T0" fmla="*/ 272 w 380"/>
                <a:gd name="T1" fmla="*/ 35 h 414"/>
                <a:gd name="T2" fmla="*/ 141 w 380"/>
                <a:gd name="T3" fmla="*/ 32 h 414"/>
                <a:gd name="T4" fmla="*/ 8 w 380"/>
                <a:gd name="T5" fmla="*/ 204 h 414"/>
                <a:gd name="T6" fmla="*/ 106 w 380"/>
                <a:gd name="T7" fmla="*/ 355 h 414"/>
                <a:gd name="T8" fmla="*/ 287 w 380"/>
                <a:gd name="T9" fmla="*/ 362 h 414"/>
                <a:gd name="T10" fmla="*/ 380 w 380"/>
                <a:gd name="T11" fmla="*/ 287 h 414"/>
                <a:gd name="T12" fmla="*/ 380 w 380"/>
                <a:gd name="T13" fmla="*/ 99 h 414"/>
                <a:gd name="T14" fmla="*/ 272 w 380"/>
                <a:gd name="T15" fmla="*/ 35 h 4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0" h="414">
                  <a:moveTo>
                    <a:pt x="272" y="35"/>
                  </a:moveTo>
                  <a:cubicBezTo>
                    <a:pt x="243" y="3"/>
                    <a:pt x="170" y="0"/>
                    <a:pt x="141" y="32"/>
                  </a:cubicBezTo>
                  <a:cubicBezTo>
                    <a:pt x="77" y="10"/>
                    <a:pt x="16" y="99"/>
                    <a:pt x="8" y="204"/>
                  </a:cubicBezTo>
                  <a:cubicBezTo>
                    <a:pt x="0" y="290"/>
                    <a:pt x="32" y="352"/>
                    <a:pt x="106" y="355"/>
                  </a:cubicBezTo>
                  <a:cubicBezTo>
                    <a:pt x="131" y="390"/>
                    <a:pt x="255" y="414"/>
                    <a:pt x="287" y="362"/>
                  </a:cubicBezTo>
                  <a:cubicBezTo>
                    <a:pt x="328" y="375"/>
                    <a:pt x="376" y="352"/>
                    <a:pt x="380" y="287"/>
                  </a:cubicBezTo>
                  <a:cubicBezTo>
                    <a:pt x="380" y="99"/>
                    <a:pt x="380" y="99"/>
                    <a:pt x="380" y="99"/>
                  </a:cubicBezTo>
                  <a:cubicBezTo>
                    <a:pt x="362" y="56"/>
                    <a:pt x="327" y="27"/>
                    <a:pt x="272" y="35"/>
                  </a:cubicBezTo>
                  <a:close/>
                </a:path>
              </a:pathLst>
            </a:custGeom>
            <a:solidFill>
              <a:srgbClr val="EB7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5" name="Freeform 14"/>
            <p:cNvSpPr>
              <a:spLocks/>
            </p:cNvSpPr>
            <p:nvPr/>
          </p:nvSpPr>
          <p:spPr bwMode="auto">
            <a:xfrm>
              <a:off x="3902" y="1567"/>
              <a:ext cx="324" cy="754"/>
            </a:xfrm>
            <a:custGeom>
              <a:avLst/>
              <a:gdLst>
                <a:gd name="T0" fmla="*/ 60 w 137"/>
                <a:gd name="T1" fmla="*/ 36 h 319"/>
                <a:gd name="T2" fmla="*/ 11 w 137"/>
                <a:gd name="T3" fmla="*/ 229 h 319"/>
                <a:gd name="T4" fmla="*/ 76 w 137"/>
                <a:gd name="T5" fmla="*/ 318 h 319"/>
                <a:gd name="T6" fmla="*/ 96 w 137"/>
                <a:gd name="T7" fmla="*/ 317 h 319"/>
                <a:gd name="T8" fmla="*/ 22 w 137"/>
                <a:gd name="T9" fmla="*/ 171 h 319"/>
                <a:gd name="T10" fmla="*/ 96 w 137"/>
                <a:gd name="T11" fmla="*/ 20 h 319"/>
                <a:gd name="T12" fmla="*/ 137 w 137"/>
                <a:gd name="T13" fmla="*/ 0 h 319"/>
                <a:gd name="T14" fmla="*/ 60 w 137"/>
                <a:gd name="T15" fmla="*/ 36 h 3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7" h="319">
                  <a:moveTo>
                    <a:pt x="60" y="36"/>
                  </a:moveTo>
                  <a:cubicBezTo>
                    <a:pt x="27" y="80"/>
                    <a:pt x="0" y="151"/>
                    <a:pt x="11" y="229"/>
                  </a:cubicBezTo>
                  <a:cubicBezTo>
                    <a:pt x="19" y="281"/>
                    <a:pt x="48" y="316"/>
                    <a:pt x="76" y="318"/>
                  </a:cubicBezTo>
                  <a:cubicBezTo>
                    <a:pt x="81" y="319"/>
                    <a:pt x="96" y="317"/>
                    <a:pt x="96" y="317"/>
                  </a:cubicBezTo>
                  <a:cubicBezTo>
                    <a:pt x="96" y="317"/>
                    <a:pt x="8" y="294"/>
                    <a:pt x="22" y="171"/>
                  </a:cubicBezTo>
                  <a:cubicBezTo>
                    <a:pt x="34" y="69"/>
                    <a:pt x="76" y="30"/>
                    <a:pt x="96" y="20"/>
                  </a:cubicBezTo>
                  <a:cubicBezTo>
                    <a:pt x="117" y="10"/>
                    <a:pt x="137" y="0"/>
                    <a:pt x="137" y="0"/>
                  </a:cubicBezTo>
                  <a:cubicBezTo>
                    <a:pt x="137" y="0"/>
                    <a:pt x="85" y="3"/>
                    <a:pt x="60" y="36"/>
                  </a:cubicBezTo>
                  <a:close/>
                </a:path>
              </a:pathLst>
            </a:custGeom>
            <a:solidFill>
              <a:srgbClr val="9C5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6" name="Freeform 15"/>
            <p:cNvSpPr>
              <a:spLocks/>
            </p:cNvSpPr>
            <p:nvPr/>
          </p:nvSpPr>
          <p:spPr bwMode="auto">
            <a:xfrm>
              <a:off x="4070" y="1645"/>
              <a:ext cx="203" cy="657"/>
            </a:xfrm>
            <a:custGeom>
              <a:avLst/>
              <a:gdLst>
                <a:gd name="T0" fmla="*/ 14 w 86"/>
                <a:gd name="T1" fmla="*/ 96 h 278"/>
                <a:gd name="T2" fmla="*/ 20 w 86"/>
                <a:gd name="T3" fmla="*/ 254 h 278"/>
                <a:gd name="T4" fmla="*/ 42 w 86"/>
                <a:gd name="T5" fmla="*/ 278 h 278"/>
                <a:gd name="T6" fmla="*/ 23 w 86"/>
                <a:gd name="T7" fmla="*/ 109 h 278"/>
                <a:gd name="T8" fmla="*/ 86 w 86"/>
                <a:gd name="T9" fmla="*/ 0 h 278"/>
                <a:gd name="T10" fmla="*/ 14 w 86"/>
                <a:gd name="T11" fmla="*/ 96 h 278"/>
              </a:gdLst>
              <a:ahLst/>
              <a:cxnLst>
                <a:cxn ang="0">
                  <a:pos x="T0" y="T1"/>
                </a:cxn>
                <a:cxn ang="0">
                  <a:pos x="T2" y="T3"/>
                </a:cxn>
                <a:cxn ang="0">
                  <a:pos x="T4" y="T5"/>
                </a:cxn>
                <a:cxn ang="0">
                  <a:pos x="T6" y="T7"/>
                </a:cxn>
                <a:cxn ang="0">
                  <a:pos x="T8" y="T9"/>
                </a:cxn>
                <a:cxn ang="0">
                  <a:pos x="T10" y="T11"/>
                </a:cxn>
              </a:cxnLst>
              <a:rect l="0" t="0" r="r" b="b"/>
              <a:pathLst>
                <a:path w="86" h="278">
                  <a:moveTo>
                    <a:pt x="14" y="96"/>
                  </a:moveTo>
                  <a:cubicBezTo>
                    <a:pt x="0" y="166"/>
                    <a:pt x="6" y="222"/>
                    <a:pt x="20" y="254"/>
                  </a:cubicBezTo>
                  <a:cubicBezTo>
                    <a:pt x="29" y="276"/>
                    <a:pt x="42" y="278"/>
                    <a:pt x="42" y="278"/>
                  </a:cubicBezTo>
                  <a:cubicBezTo>
                    <a:pt x="42" y="278"/>
                    <a:pt x="15" y="228"/>
                    <a:pt x="23" y="109"/>
                  </a:cubicBezTo>
                  <a:cubicBezTo>
                    <a:pt x="28" y="36"/>
                    <a:pt x="86" y="0"/>
                    <a:pt x="86" y="0"/>
                  </a:cubicBezTo>
                  <a:cubicBezTo>
                    <a:pt x="86" y="0"/>
                    <a:pt x="31" y="3"/>
                    <a:pt x="14" y="96"/>
                  </a:cubicBezTo>
                  <a:close/>
                </a:path>
              </a:pathLst>
            </a:custGeom>
            <a:solidFill>
              <a:srgbClr val="9C5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7" name="Freeform 16"/>
            <p:cNvSpPr>
              <a:spLocks/>
            </p:cNvSpPr>
            <p:nvPr/>
          </p:nvSpPr>
          <p:spPr bwMode="auto">
            <a:xfrm>
              <a:off x="4533" y="1650"/>
              <a:ext cx="132" cy="692"/>
            </a:xfrm>
            <a:custGeom>
              <a:avLst/>
              <a:gdLst>
                <a:gd name="T0" fmla="*/ 13 w 56"/>
                <a:gd name="T1" fmla="*/ 0 h 293"/>
                <a:gd name="T2" fmla="*/ 42 w 56"/>
                <a:gd name="T3" fmla="*/ 93 h 293"/>
                <a:gd name="T4" fmla="*/ 0 w 56"/>
                <a:gd name="T5" fmla="*/ 293 h 293"/>
                <a:gd name="T6" fmla="*/ 14 w 56"/>
                <a:gd name="T7" fmla="*/ 287 h 293"/>
                <a:gd name="T8" fmla="*/ 56 w 56"/>
                <a:gd name="T9" fmla="*/ 90 h 293"/>
                <a:gd name="T10" fmla="*/ 13 w 56"/>
                <a:gd name="T11" fmla="*/ 0 h 293"/>
              </a:gdLst>
              <a:ahLst/>
              <a:cxnLst>
                <a:cxn ang="0">
                  <a:pos x="T0" y="T1"/>
                </a:cxn>
                <a:cxn ang="0">
                  <a:pos x="T2" y="T3"/>
                </a:cxn>
                <a:cxn ang="0">
                  <a:pos x="T4" y="T5"/>
                </a:cxn>
                <a:cxn ang="0">
                  <a:pos x="T6" y="T7"/>
                </a:cxn>
                <a:cxn ang="0">
                  <a:pos x="T8" y="T9"/>
                </a:cxn>
                <a:cxn ang="0">
                  <a:pos x="T10" y="T11"/>
                </a:cxn>
              </a:cxnLst>
              <a:rect l="0" t="0" r="r" b="b"/>
              <a:pathLst>
                <a:path w="56" h="293">
                  <a:moveTo>
                    <a:pt x="13" y="0"/>
                  </a:moveTo>
                  <a:cubicBezTo>
                    <a:pt x="13" y="0"/>
                    <a:pt x="40" y="29"/>
                    <a:pt x="42" y="93"/>
                  </a:cubicBezTo>
                  <a:cubicBezTo>
                    <a:pt x="47" y="174"/>
                    <a:pt x="0" y="293"/>
                    <a:pt x="0" y="293"/>
                  </a:cubicBezTo>
                  <a:cubicBezTo>
                    <a:pt x="0" y="293"/>
                    <a:pt x="9" y="287"/>
                    <a:pt x="14" y="287"/>
                  </a:cubicBezTo>
                  <a:cubicBezTo>
                    <a:pt x="41" y="250"/>
                    <a:pt x="56" y="167"/>
                    <a:pt x="56" y="90"/>
                  </a:cubicBezTo>
                  <a:cubicBezTo>
                    <a:pt x="56" y="13"/>
                    <a:pt x="13" y="0"/>
                    <a:pt x="13" y="0"/>
                  </a:cubicBezTo>
                  <a:close/>
                </a:path>
              </a:pathLst>
            </a:custGeom>
            <a:solidFill>
              <a:srgbClr val="9C5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8" name="Freeform 17"/>
            <p:cNvSpPr>
              <a:spLocks/>
            </p:cNvSpPr>
            <p:nvPr/>
          </p:nvSpPr>
          <p:spPr bwMode="auto">
            <a:xfrm>
              <a:off x="4228" y="1388"/>
              <a:ext cx="359" cy="229"/>
            </a:xfrm>
            <a:custGeom>
              <a:avLst/>
              <a:gdLst>
                <a:gd name="T0" fmla="*/ 89 w 152"/>
                <a:gd name="T1" fmla="*/ 0 h 97"/>
                <a:gd name="T2" fmla="*/ 64 w 152"/>
                <a:gd name="T3" fmla="*/ 0 h 97"/>
                <a:gd name="T4" fmla="*/ 66 w 152"/>
                <a:gd name="T5" fmla="*/ 25 h 97"/>
                <a:gd name="T6" fmla="*/ 29 w 152"/>
                <a:gd name="T7" fmla="*/ 42 h 97"/>
                <a:gd name="T8" fmla="*/ 0 w 152"/>
                <a:gd name="T9" fmla="*/ 78 h 97"/>
                <a:gd name="T10" fmla="*/ 149 w 152"/>
                <a:gd name="T11" fmla="*/ 75 h 97"/>
                <a:gd name="T12" fmla="*/ 89 w 152"/>
                <a:gd name="T13" fmla="*/ 0 h 97"/>
              </a:gdLst>
              <a:ahLst/>
              <a:cxnLst>
                <a:cxn ang="0">
                  <a:pos x="T0" y="T1"/>
                </a:cxn>
                <a:cxn ang="0">
                  <a:pos x="T2" y="T3"/>
                </a:cxn>
                <a:cxn ang="0">
                  <a:pos x="T4" y="T5"/>
                </a:cxn>
                <a:cxn ang="0">
                  <a:pos x="T6" y="T7"/>
                </a:cxn>
                <a:cxn ang="0">
                  <a:pos x="T8" y="T9"/>
                </a:cxn>
                <a:cxn ang="0">
                  <a:pos x="T10" y="T11"/>
                </a:cxn>
                <a:cxn ang="0">
                  <a:pos x="T12" y="T13"/>
                </a:cxn>
              </a:cxnLst>
              <a:rect l="0" t="0" r="r" b="b"/>
              <a:pathLst>
                <a:path w="152" h="97">
                  <a:moveTo>
                    <a:pt x="89" y="0"/>
                  </a:moveTo>
                  <a:cubicBezTo>
                    <a:pt x="89" y="0"/>
                    <a:pt x="89" y="0"/>
                    <a:pt x="64" y="0"/>
                  </a:cubicBezTo>
                  <a:cubicBezTo>
                    <a:pt x="64" y="0"/>
                    <a:pt x="64" y="0"/>
                    <a:pt x="66" y="25"/>
                  </a:cubicBezTo>
                  <a:cubicBezTo>
                    <a:pt x="66" y="25"/>
                    <a:pt x="56" y="32"/>
                    <a:pt x="29" y="42"/>
                  </a:cubicBezTo>
                  <a:cubicBezTo>
                    <a:pt x="2" y="52"/>
                    <a:pt x="0" y="78"/>
                    <a:pt x="0" y="78"/>
                  </a:cubicBezTo>
                  <a:cubicBezTo>
                    <a:pt x="53" y="96"/>
                    <a:pt x="148" y="97"/>
                    <a:pt x="149" y="75"/>
                  </a:cubicBezTo>
                  <a:cubicBezTo>
                    <a:pt x="152" y="54"/>
                    <a:pt x="89" y="0"/>
                    <a:pt x="89" y="0"/>
                  </a:cubicBezTo>
                  <a:close/>
                </a:path>
              </a:pathLst>
            </a:custGeom>
            <a:solidFill>
              <a:srgbClr val="6F86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9" name="Freeform 18"/>
            <p:cNvSpPr>
              <a:spLocks/>
            </p:cNvSpPr>
            <p:nvPr/>
          </p:nvSpPr>
          <p:spPr bwMode="auto">
            <a:xfrm>
              <a:off x="4309" y="1388"/>
              <a:ext cx="304" cy="255"/>
            </a:xfrm>
            <a:custGeom>
              <a:avLst/>
              <a:gdLst>
                <a:gd name="T0" fmla="*/ 55 w 129"/>
                <a:gd name="T1" fmla="*/ 0 h 108"/>
                <a:gd name="T2" fmla="*/ 87 w 129"/>
                <a:gd name="T3" fmla="*/ 46 h 108"/>
                <a:gd name="T4" fmla="*/ 83 w 129"/>
                <a:gd name="T5" fmla="*/ 83 h 108"/>
                <a:gd name="T6" fmla="*/ 0 w 129"/>
                <a:gd name="T7" fmla="*/ 86 h 108"/>
                <a:gd name="T8" fmla="*/ 101 w 129"/>
                <a:gd name="T9" fmla="*/ 96 h 108"/>
                <a:gd name="T10" fmla="*/ 105 w 129"/>
                <a:gd name="T11" fmla="*/ 45 h 108"/>
                <a:gd name="T12" fmla="*/ 55 w 129"/>
                <a:gd name="T13" fmla="*/ 0 h 108"/>
              </a:gdLst>
              <a:ahLst/>
              <a:cxnLst>
                <a:cxn ang="0">
                  <a:pos x="T0" y="T1"/>
                </a:cxn>
                <a:cxn ang="0">
                  <a:pos x="T2" y="T3"/>
                </a:cxn>
                <a:cxn ang="0">
                  <a:pos x="T4" y="T5"/>
                </a:cxn>
                <a:cxn ang="0">
                  <a:pos x="T6" y="T7"/>
                </a:cxn>
                <a:cxn ang="0">
                  <a:pos x="T8" y="T9"/>
                </a:cxn>
                <a:cxn ang="0">
                  <a:pos x="T10" y="T11"/>
                </a:cxn>
                <a:cxn ang="0">
                  <a:pos x="T12" y="T13"/>
                </a:cxn>
              </a:cxnLst>
              <a:rect l="0" t="0" r="r" b="b"/>
              <a:pathLst>
                <a:path w="129" h="108">
                  <a:moveTo>
                    <a:pt x="55" y="0"/>
                  </a:moveTo>
                  <a:cubicBezTo>
                    <a:pt x="55" y="0"/>
                    <a:pt x="86" y="35"/>
                    <a:pt x="87" y="46"/>
                  </a:cubicBezTo>
                  <a:cubicBezTo>
                    <a:pt x="89" y="58"/>
                    <a:pt x="89" y="79"/>
                    <a:pt x="83" y="83"/>
                  </a:cubicBezTo>
                  <a:cubicBezTo>
                    <a:pt x="58" y="99"/>
                    <a:pt x="11" y="86"/>
                    <a:pt x="0" y="86"/>
                  </a:cubicBezTo>
                  <a:cubicBezTo>
                    <a:pt x="23" y="100"/>
                    <a:pt x="63" y="108"/>
                    <a:pt x="101" y="96"/>
                  </a:cubicBezTo>
                  <a:cubicBezTo>
                    <a:pt x="129" y="86"/>
                    <a:pt x="116" y="65"/>
                    <a:pt x="105" y="45"/>
                  </a:cubicBezTo>
                  <a:cubicBezTo>
                    <a:pt x="92" y="19"/>
                    <a:pt x="55" y="0"/>
                    <a:pt x="55" y="0"/>
                  </a:cubicBezTo>
                  <a:close/>
                </a:path>
              </a:pathLst>
            </a:custGeom>
            <a:solidFill>
              <a:srgbClr val="5C6B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0" name="Freeform 19"/>
            <p:cNvSpPr>
              <a:spLocks/>
            </p:cNvSpPr>
            <p:nvPr/>
          </p:nvSpPr>
          <p:spPr bwMode="auto">
            <a:xfrm>
              <a:off x="2887" y="1740"/>
              <a:ext cx="1901" cy="1258"/>
            </a:xfrm>
            <a:custGeom>
              <a:avLst/>
              <a:gdLst>
                <a:gd name="T0" fmla="*/ 805 w 805"/>
                <a:gd name="T1" fmla="*/ 216 h 533"/>
                <a:gd name="T2" fmla="*/ 761 w 805"/>
                <a:gd name="T3" fmla="*/ 213 h 533"/>
                <a:gd name="T4" fmla="*/ 591 w 805"/>
                <a:gd name="T5" fmla="*/ 130 h 533"/>
                <a:gd name="T6" fmla="*/ 550 w 805"/>
                <a:gd name="T7" fmla="*/ 9 h 533"/>
                <a:gd name="T8" fmla="*/ 445 w 805"/>
                <a:gd name="T9" fmla="*/ 41 h 533"/>
                <a:gd name="T10" fmla="*/ 460 w 805"/>
                <a:gd name="T11" fmla="*/ 118 h 533"/>
                <a:gd name="T12" fmla="*/ 340 w 805"/>
                <a:gd name="T13" fmla="*/ 132 h 533"/>
                <a:gd name="T14" fmla="*/ 280 w 805"/>
                <a:gd name="T15" fmla="*/ 169 h 533"/>
                <a:gd name="T16" fmla="*/ 159 w 805"/>
                <a:gd name="T17" fmla="*/ 200 h 533"/>
                <a:gd name="T18" fmla="*/ 3 w 805"/>
                <a:gd name="T19" fmla="*/ 446 h 533"/>
                <a:gd name="T20" fmla="*/ 0 w 805"/>
                <a:gd name="T21" fmla="*/ 533 h 533"/>
                <a:gd name="T22" fmla="*/ 805 w 805"/>
                <a:gd name="T23" fmla="*/ 533 h 533"/>
                <a:gd name="T24" fmla="*/ 805 w 805"/>
                <a:gd name="T25" fmla="*/ 216 h 533"/>
                <a:gd name="T26" fmla="*/ 805 w 805"/>
                <a:gd name="T27" fmla="*/ 21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05" h="533">
                  <a:moveTo>
                    <a:pt x="805" y="216"/>
                  </a:moveTo>
                  <a:cubicBezTo>
                    <a:pt x="790" y="213"/>
                    <a:pt x="775" y="212"/>
                    <a:pt x="761" y="213"/>
                  </a:cubicBezTo>
                  <a:cubicBezTo>
                    <a:pt x="736" y="168"/>
                    <a:pt x="661" y="120"/>
                    <a:pt x="591" y="130"/>
                  </a:cubicBezTo>
                  <a:cubicBezTo>
                    <a:pt x="591" y="74"/>
                    <a:pt x="572" y="31"/>
                    <a:pt x="550" y="9"/>
                  </a:cubicBezTo>
                  <a:cubicBezTo>
                    <a:pt x="522" y="0"/>
                    <a:pt x="465" y="25"/>
                    <a:pt x="445" y="41"/>
                  </a:cubicBezTo>
                  <a:cubicBezTo>
                    <a:pt x="460" y="66"/>
                    <a:pt x="464" y="99"/>
                    <a:pt x="460" y="118"/>
                  </a:cubicBezTo>
                  <a:cubicBezTo>
                    <a:pt x="460" y="118"/>
                    <a:pt x="387" y="112"/>
                    <a:pt x="340" y="132"/>
                  </a:cubicBezTo>
                  <a:cubicBezTo>
                    <a:pt x="296" y="150"/>
                    <a:pt x="280" y="169"/>
                    <a:pt x="280" y="169"/>
                  </a:cubicBezTo>
                  <a:cubicBezTo>
                    <a:pt x="280" y="169"/>
                    <a:pt x="194" y="180"/>
                    <a:pt x="159" y="200"/>
                  </a:cubicBezTo>
                  <a:cubicBezTo>
                    <a:pt x="112" y="226"/>
                    <a:pt x="15" y="309"/>
                    <a:pt x="3" y="446"/>
                  </a:cubicBezTo>
                  <a:cubicBezTo>
                    <a:pt x="1" y="478"/>
                    <a:pt x="0" y="507"/>
                    <a:pt x="0" y="533"/>
                  </a:cubicBezTo>
                  <a:cubicBezTo>
                    <a:pt x="805" y="533"/>
                    <a:pt x="805" y="533"/>
                    <a:pt x="805" y="533"/>
                  </a:cubicBezTo>
                  <a:cubicBezTo>
                    <a:pt x="805" y="216"/>
                    <a:pt x="805" y="216"/>
                    <a:pt x="805" y="216"/>
                  </a:cubicBezTo>
                  <a:cubicBezTo>
                    <a:pt x="805" y="216"/>
                    <a:pt x="805" y="216"/>
                    <a:pt x="805" y="216"/>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1" name="Freeform 20"/>
            <p:cNvSpPr>
              <a:spLocks/>
            </p:cNvSpPr>
            <p:nvPr/>
          </p:nvSpPr>
          <p:spPr bwMode="auto">
            <a:xfrm>
              <a:off x="2894" y="2070"/>
              <a:ext cx="1894" cy="928"/>
            </a:xfrm>
            <a:custGeom>
              <a:avLst/>
              <a:gdLst>
                <a:gd name="T0" fmla="*/ 802 w 802"/>
                <a:gd name="T1" fmla="*/ 114 h 393"/>
                <a:gd name="T2" fmla="*/ 736 w 802"/>
                <a:gd name="T3" fmla="*/ 101 h 393"/>
                <a:gd name="T4" fmla="*/ 388 w 802"/>
                <a:gd name="T5" fmla="*/ 31 h 393"/>
                <a:gd name="T6" fmla="*/ 253 w 802"/>
                <a:gd name="T7" fmla="*/ 55 h 393"/>
                <a:gd name="T8" fmla="*/ 23 w 802"/>
                <a:gd name="T9" fmla="*/ 393 h 393"/>
                <a:gd name="T10" fmla="*/ 802 w 802"/>
                <a:gd name="T11" fmla="*/ 393 h 393"/>
                <a:gd name="T12" fmla="*/ 802 w 802"/>
                <a:gd name="T13" fmla="*/ 114 h 393"/>
                <a:gd name="T14" fmla="*/ 802 w 802"/>
                <a:gd name="T15" fmla="*/ 114 h 3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02" h="393">
                  <a:moveTo>
                    <a:pt x="802" y="114"/>
                  </a:moveTo>
                  <a:cubicBezTo>
                    <a:pt x="782" y="106"/>
                    <a:pt x="759" y="101"/>
                    <a:pt x="736" y="101"/>
                  </a:cubicBezTo>
                  <a:cubicBezTo>
                    <a:pt x="658" y="0"/>
                    <a:pt x="494" y="8"/>
                    <a:pt x="388" y="31"/>
                  </a:cubicBezTo>
                  <a:cubicBezTo>
                    <a:pt x="287" y="55"/>
                    <a:pt x="253" y="55"/>
                    <a:pt x="253" y="55"/>
                  </a:cubicBezTo>
                  <a:cubicBezTo>
                    <a:pt x="151" y="52"/>
                    <a:pt x="0" y="179"/>
                    <a:pt x="23" y="393"/>
                  </a:cubicBezTo>
                  <a:cubicBezTo>
                    <a:pt x="802" y="393"/>
                    <a:pt x="802" y="393"/>
                    <a:pt x="802" y="393"/>
                  </a:cubicBezTo>
                  <a:cubicBezTo>
                    <a:pt x="802" y="114"/>
                    <a:pt x="802" y="114"/>
                    <a:pt x="802" y="114"/>
                  </a:cubicBezTo>
                  <a:cubicBezTo>
                    <a:pt x="802" y="114"/>
                    <a:pt x="802" y="114"/>
                    <a:pt x="802" y="114"/>
                  </a:cubicBezTo>
                  <a:close/>
                </a:path>
              </a:pathLst>
            </a:custGeom>
            <a:solidFill>
              <a:srgbClr val="FEBE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2" name="Freeform 21"/>
            <p:cNvSpPr>
              <a:spLocks/>
            </p:cNvSpPr>
            <p:nvPr/>
          </p:nvSpPr>
          <p:spPr bwMode="auto">
            <a:xfrm>
              <a:off x="3586" y="1792"/>
              <a:ext cx="1060" cy="588"/>
            </a:xfrm>
            <a:custGeom>
              <a:avLst/>
              <a:gdLst>
                <a:gd name="T0" fmla="*/ 364 w 449"/>
                <a:gd name="T1" fmla="*/ 146 h 249"/>
                <a:gd name="T2" fmla="*/ 272 w 449"/>
                <a:gd name="T3" fmla="*/ 130 h 249"/>
                <a:gd name="T4" fmla="*/ 245 w 449"/>
                <a:gd name="T5" fmla="*/ 6 h 249"/>
                <a:gd name="T6" fmla="*/ 177 w 449"/>
                <a:gd name="T7" fmla="*/ 27 h 249"/>
                <a:gd name="T8" fmla="*/ 189 w 449"/>
                <a:gd name="T9" fmla="*/ 128 h 249"/>
                <a:gd name="T10" fmla="*/ 0 w 449"/>
                <a:gd name="T11" fmla="*/ 186 h 249"/>
                <a:gd name="T12" fmla="*/ 101 w 449"/>
                <a:gd name="T13" fmla="*/ 165 h 249"/>
                <a:gd name="T14" fmla="*/ 60 w 449"/>
                <a:gd name="T15" fmla="*/ 222 h 249"/>
                <a:gd name="T16" fmla="*/ 195 w 449"/>
                <a:gd name="T17" fmla="*/ 189 h 249"/>
                <a:gd name="T18" fmla="*/ 327 w 449"/>
                <a:gd name="T19" fmla="*/ 249 h 249"/>
                <a:gd name="T20" fmla="*/ 331 w 449"/>
                <a:gd name="T21" fmla="*/ 178 h 249"/>
                <a:gd name="T22" fmla="*/ 449 w 449"/>
                <a:gd name="T23" fmla="*/ 221 h 249"/>
                <a:gd name="T24" fmla="*/ 364 w 449"/>
                <a:gd name="T25" fmla="*/ 1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9" h="249">
                  <a:moveTo>
                    <a:pt x="364" y="146"/>
                  </a:moveTo>
                  <a:cubicBezTo>
                    <a:pt x="316" y="125"/>
                    <a:pt x="272" y="130"/>
                    <a:pt x="272" y="130"/>
                  </a:cubicBezTo>
                  <a:cubicBezTo>
                    <a:pt x="272" y="130"/>
                    <a:pt x="281" y="56"/>
                    <a:pt x="245" y="6"/>
                  </a:cubicBezTo>
                  <a:cubicBezTo>
                    <a:pt x="202" y="0"/>
                    <a:pt x="177" y="27"/>
                    <a:pt x="177" y="27"/>
                  </a:cubicBezTo>
                  <a:cubicBezTo>
                    <a:pt x="177" y="27"/>
                    <a:pt x="204" y="111"/>
                    <a:pt x="189" y="128"/>
                  </a:cubicBezTo>
                  <a:cubicBezTo>
                    <a:pt x="153" y="128"/>
                    <a:pt x="75" y="104"/>
                    <a:pt x="0" y="186"/>
                  </a:cubicBezTo>
                  <a:cubicBezTo>
                    <a:pt x="0" y="186"/>
                    <a:pt x="69" y="160"/>
                    <a:pt x="101" y="165"/>
                  </a:cubicBezTo>
                  <a:cubicBezTo>
                    <a:pt x="60" y="189"/>
                    <a:pt x="60" y="222"/>
                    <a:pt x="60" y="222"/>
                  </a:cubicBezTo>
                  <a:cubicBezTo>
                    <a:pt x="60" y="222"/>
                    <a:pt x="136" y="191"/>
                    <a:pt x="195" y="189"/>
                  </a:cubicBezTo>
                  <a:cubicBezTo>
                    <a:pt x="247" y="198"/>
                    <a:pt x="327" y="249"/>
                    <a:pt x="327" y="249"/>
                  </a:cubicBezTo>
                  <a:cubicBezTo>
                    <a:pt x="327" y="249"/>
                    <a:pt x="340" y="221"/>
                    <a:pt x="331" y="178"/>
                  </a:cubicBezTo>
                  <a:cubicBezTo>
                    <a:pt x="371" y="186"/>
                    <a:pt x="449" y="221"/>
                    <a:pt x="449" y="221"/>
                  </a:cubicBezTo>
                  <a:cubicBezTo>
                    <a:pt x="449" y="221"/>
                    <a:pt x="428" y="174"/>
                    <a:pt x="364" y="146"/>
                  </a:cubicBezTo>
                  <a:close/>
                </a:path>
              </a:pathLst>
            </a:custGeom>
            <a:solidFill>
              <a:srgbClr val="92C4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3" name="Freeform 22"/>
            <p:cNvSpPr>
              <a:spLocks/>
            </p:cNvSpPr>
            <p:nvPr/>
          </p:nvSpPr>
          <p:spPr bwMode="auto">
            <a:xfrm>
              <a:off x="2981" y="2238"/>
              <a:ext cx="506" cy="760"/>
            </a:xfrm>
            <a:custGeom>
              <a:avLst/>
              <a:gdLst>
                <a:gd name="T0" fmla="*/ 45 w 214"/>
                <a:gd name="T1" fmla="*/ 161 h 322"/>
                <a:gd name="T2" fmla="*/ 214 w 214"/>
                <a:gd name="T3" fmla="*/ 17 h 322"/>
                <a:gd name="T4" fmla="*/ 72 w 214"/>
                <a:gd name="T5" fmla="*/ 75 h 322"/>
                <a:gd name="T6" fmla="*/ 0 w 214"/>
                <a:gd name="T7" fmla="*/ 291 h 322"/>
                <a:gd name="T8" fmla="*/ 0 w 214"/>
                <a:gd name="T9" fmla="*/ 322 h 322"/>
                <a:gd name="T10" fmla="*/ 21 w 214"/>
                <a:gd name="T11" fmla="*/ 322 h 322"/>
                <a:gd name="T12" fmla="*/ 45 w 214"/>
                <a:gd name="T13" fmla="*/ 161 h 322"/>
              </a:gdLst>
              <a:ahLst/>
              <a:cxnLst>
                <a:cxn ang="0">
                  <a:pos x="T0" y="T1"/>
                </a:cxn>
                <a:cxn ang="0">
                  <a:pos x="T2" y="T3"/>
                </a:cxn>
                <a:cxn ang="0">
                  <a:pos x="T4" y="T5"/>
                </a:cxn>
                <a:cxn ang="0">
                  <a:pos x="T6" y="T7"/>
                </a:cxn>
                <a:cxn ang="0">
                  <a:pos x="T8" y="T9"/>
                </a:cxn>
                <a:cxn ang="0">
                  <a:pos x="T10" y="T11"/>
                </a:cxn>
                <a:cxn ang="0">
                  <a:pos x="T12" y="T13"/>
                </a:cxn>
              </a:cxnLst>
              <a:rect l="0" t="0" r="r" b="b"/>
              <a:pathLst>
                <a:path w="214" h="322">
                  <a:moveTo>
                    <a:pt x="45" y="161"/>
                  </a:moveTo>
                  <a:cubicBezTo>
                    <a:pt x="98" y="14"/>
                    <a:pt x="166" y="30"/>
                    <a:pt x="214" y="17"/>
                  </a:cubicBezTo>
                  <a:cubicBezTo>
                    <a:pt x="174" y="0"/>
                    <a:pt x="110" y="25"/>
                    <a:pt x="72" y="75"/>
                  </a:cubicBezTo>
                  <a:cubicBezTo>
                    <a:pt x="34" y="126"/>
                    <a:pt x="0" y="219"/>
                    <a:pt x="0" y="291"/>
                  </a:cubicBezTo>
                  <a:cubicBezTo>
                    <a:pt x="0" y="303"/>
                    <a:pt x="0" y="313"/>
                    <a:pt x="0" y="322"/>
                  </a:cubicBezTo>
                  <a:cubicBezTo>
                    <a:pt x="21" y="322"/>
                    <a:pt x="21" y="322"/>
                    <a:pt x="21" y="322"/>
                  </a:cubicBezTo>
                  <a:cubicBezTo>
                    <a:pt x="19" y="278"/>
                    <a:pt x="24" y="222"/>
                    <a:pt x="45" y="161"/>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4" name="Freeform 23"/>
            <p:cNvSpPr>
              <a:spLocks/>
            </p:cNvSpPr>
            <p:nvPr/>
          </p:nvSpPr>
          <p:spPr bwMode="auto">
            <a:xfrm>
              <a:off x="4167" y="1808"/>
              <a:ext cx="92" cy="331"/>
            </a:xfrm>
            <a:custGeom>
              <a:avLst/>
              <a:gdLst>
                <a:gd name="T0" fmla="*/ 0 w 39"/>
                <a:gd name="T1" fmla="*/ 0 h 140"/>
                <a:gd name="T2" fmla="*/ 24 w 39"/>
                <a:gd name="T3" fmla="*/ 75 h 140"/>
                <a:gd name="T4" fmla="*/ 25 w 39"/>
                <a:gd name="T5" fmla="*/ 140 h 140"/>
                <a:gd name="T6" fmla="*/ 32 w 39"/>
                <a:gd name="T7" fmla="*/ 73 h 140"/>
                <a:gd name="T8" fmla="*/ 0 w 39"/>
                <a:gd name="T9" fmla="*/ 0 h 140"/>
              </a:gdLst>
              <a:ahLst/>
              <a:cxnLst>
                <a:cxn ang="0">
                  <a:pos x="T0" y="T1"/>
                </a:cxn>
                <a:cxn ang="0">
                  <a:pos x="T2" y="T3"/>
                </a:cxn>
                <a:cxn ang="0">
                  <a:pos x="T4" y="T5"/>
                </a:cxn>
                <a:cxn ang="0">
                  <a:pos x="T6" y="T7"/>
                </a:cxn>
                <a:cxn ang="0">
                  <a:pos x="T8" y="T9"/>
                </a:cxn>
              </a:cxnLst>
              <a:rect l="0" t="0" r="r" b="b"/>
              <a:pathLst>
                <a:path w="39" h="140">
                  <a:moveTo>
                    <a:pt x="0" y="0"/>
                  </a:moveTo>
                  <a:cubicBezTo>
                    <a:pt x="0" y="0"/>
                    <a:pt x="21" y="43"/>
                    <a:pt x="24" y="75"/>
                  </a:cubicBezTo>
                  <a:cubicBezTo>
                    <a:pt x="26" y="94"/>
                    <a:pt x="25" y="140"/>
                    <a:pt x="25" y="140"/>
                  </a:cubicBezTo>
                  <a:cubicBezTo>
                    <a:pt x="25" y="140"/>
                    <a:pt x="39" y="123"/>
                    <a:pt x="32" y="73"/>
                  </a:cubicBezTo>
                  <a:cubicBezTo>
                    <a:pt x="22" y="12"/>
                    <a:pt x="0" y="0"/>
                    <a:pt x="0" y="0"/>
                  </a:cubicBezTo>
                  <a:close/>
                </a:path>
              </a:pathLst>
            </a:custGeom>
            <a:solidFill>
              <a:srgbClr val="7E9D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5" name="Freeform 24"/>
            <p:cNvSpPr>
              <a:spLocks/>
            </p:cNvSpPr>
            <p:nvPr/>
          </p:nvSpPr>
          <p:spPr bwMode="auto">
            <a:xfrm>
              <a:off x="3586" y="2068"/>
              <a:ext cx="453" cy="149"/>
            </a:xfrm>
            <a:custGeom>
              <a:avLst/>
              <a:gdLst>
                <a:gd name="T0" fmla="*/ 119 w 192"/>
                <a:gd name="T1" fmla="*/ 1 h 63"/>
                <a:gd name="T2" fmla="*/ 0 w 192"/>
                <a:gd name="T3" fmla="*/ 63 h 63"/>
                <a:gd name="T4" fmla="*/ 105 w 192"/>
                <a:gd name="T5" fmla="*/ 11 h 63"/>
                <a:gd name="T6" fmla="*/ 192 w 192"/>
                <a:gd name="T7" fmla="*/ 12 h 63"/>
                <a:gd name="T8" fmla="*/ 119 w 192"/>
                <a:gd name="T9" fmla="*/ 1 h 63"/>
              </a:gdLst>
              <a:ahLst/>
              <a:cxnLst>
                <a:cxn ang="0">
                  <a:pos x="T0" y="T1"/>
                </a:cxn>
                <a:cxn ang="0">
                  <a:pos x="T2" y="T3"/>
                </a:cxn>
                <a:cxn ang="0">
                  <a:pos x="T4" y="T5"/>
                </a:cxn>
                <a:cxn ang="0">
                  <a:pos x="T6" y="T7"/>
                </a:cxn>
                <a:cxn ang="0">
                  <a:pos x="T8" y="T9"/>
                </a:cxn>
              </a:cxnLst>
              <a:rect l="0" t="0" r="r" b="b"/>
              <a:pathLst>
                <a:path w="192" h="63">
                  <a:moveTo>
                    <a:pt x="119" y="1"/>
                  </a:moveTo>
                  <a:cubicBezTo>
                    <a:pt x="89" y="3"/>
                    <a:pt x="22" y="26"/>
                    <a:pt x="0" y="63"/>
                  </a:cubicBezTo>
                  <a:cubicBezTo>
                    <a:pt x="48" y="31"/>
                    <a:pt x="81" y="15"/>
                    <a:pt x="105" y="11"/>
                  </a:cubicBezTo>
                  <a:cubicBezTo>
                    <a:pt x="124" y="8"/>
                    <a:pt x="124" y="11"/>
                    <a:pt x="192" y="12"/>
                  </a:cubicBezTo>
                  <a:cubicBezTo>
                    <a:pt x="192" y="12"/>
                    <a:pt x="168" y="0"/>
                    <a:pt x="119" y="1"/>
                  </a:cubicBezTo>
                  <a:close/>
                </a:path>
              </a:pathLst>
            </a:custGeom>
            <a:solidFill>
              <a:srgbClr val="7E9D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6" name="Freeform 25"/>
            <p:cNvSpPr>
              <a:spLocks/>
            </p:cNvSpPr>
            <p:nvPr/>
          </p:nvSpPr>
          <p:spPr bwMode="auto">
            <a:xfrm>
              <a:off x="3640" y="2408"/>
              <a:ext cx="258" cy="590"/>
            </a:xfrm>
            <a:custGeom>
              <a:avLst/>
              <a:gdLst>
                <a:gd name="T0" fmla="*/ 46 w 109"/>
                <a:gd name="T1" fmla="*/ 117 h 250"/>
                <a:gd name="T2" fmla="*/ 109 w 109"/>
                <a:gd name="T3" fmla="*/ 0 h 250"/>
                <a:gd name="T4" fmla="*/ 25 w 109"/>
                <a:gd name="T5" fmla="*/ 64 h 250"/>
                <a:gd name="T6" fmla="*/ 0 w 109"/>
                <a:gd name="T7" fmla="*/ 219 h 250"/>
                <a:gd name="T8" fmla="*/ 1 w 109"/>
                <a:gd name="T9" fmla="*/ 250 h 250"/>
                <a:gd name="T10" fmla="*/ 40 w 109"/>
                <a:gd name="T11" fmla="*/ 250 h 250"/>
                <a:gd name="T12" fmla="*/ 46 w 109"/>
                <a:gd name="T13" fmla="*/ 117 h 250"/>
              </a:gdLst>
              <a:ahLst/>
              <a:cxnLst>
                <a:cxn ang="0">
                  <a:pos x="T0" y="T1"/>
                </a:cxn>
                <a:cxn ang="0">
                  <a:pos x="T2" y="T3"/>
                </a:cxn>
                <a:cxn ang="0">
                  <a:pos x="T4" y="T5"/>
                </a:cxn>
                <a:cxn ang="0">
                  <a:pos x="T6" y="T7"/>
                </a:cxn>
                <a:cxn ang="0">
                  <a:pos x="T8" y="T9"/>
                </a:cxn>
                <a:cxn ang="0">
                  <a:pos x="T10" y="T11"/>
                </a:cxn>
                <a:cxn ang="0">
                  <a:pos x="T12" y="T13"/>
                </a:cxn>
              </a:cxnLst>
              <a:rect l="0" t="0" r="r" b="b"/>
              <a:pathLst>
                <a:path w="109" h="250">
                  <a:moveTo>
                    <a:pt x="46" y="117"/>
                  </a:moveTo>
                  <a:cubicBezTo>
                    <a:pt x="56" y="75"/>
                    <a:pt x="109" y="0"/>
                    <a:pt x="109" y="0"/>
                  </a:cubicBezTo>
                  <a:cubicBezTo>
                    <a:pt x="109" y="0"/>
                    <a:pt x="43" y="32"/>
                    <a:pt x="25" y="64"/>
                  </a:cubicBezTo>
                  <a:cubicBezTo>
                    <a:pt x="9" y="97"/>
                    <a:pt x="0" y="214"/>
                    <a:pt x="0" y="219"/>
                  </a:cubicBezTo>
                  <a:cubicBezTo>
                    <a:pt x="0" y="222"/>
                    <a:pt x="0" y="235"/>
                    <a:pt x="1" y="250"/>
                  </a:cubicBezTo>
                  <a:cubicBezTo>
                    <a:pt x="40" y="250"/>
                    <a:pt x="40" y="250"/>
                    <a:pt x="40" y="250"/>
                  </a:cubicBezTo>
                  <a:cubicBezTo>
                    <a:pt x="37" y="212"/>
                    <a:pt x="37" y="161"/>
                    <a:pt x="46" y="11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7" name="Freeform 26"/>
            <p:cNvSpPr>
              <a:spLocks/>
            </p:cNvSpPr>
            <p:nvPr/>
          </p:nvSpPr>
          <p:spPr bwMode="auto">
            <a:xfrm>
              <a:off x="3605" y="2392"/>
              <a:ext cx="323" cy="606"/>
            </a:xfrm>
            <a:custGeom>
              <a:avLst/>
              <a:gdLst>
                <a:gd name="T0" fmla="*/ 31 w 137"/>
                <a:gd name="T1" fmla="*/ 128 h 257"/>
                <a:gd name="T2" fmla="*/ 137 w 137"/>
                <a:gd name="T3" fmla="*/ 0 h 257"/>
                <a:gd name="T4" fmla="*/ 11 w 137"/>
                <a:gd name="T5" fmla="*/ 131 h 257"/>
                <a:gd name="T6" fmla="*/ 5 w 137"/>
                <a:gd name="T7" fmla="*/ 257 h 257"/>
                <a:gd name="T8" fmla="*/ 23 w 137"/>
                <a:gd name="T9" fmla="*/ 257 h 257"/>
                <a:gd name="T10" fmla="*/ 31 w 137"/>
                <a:gd name="T11" fmla="*/ 128 h 257"/>
              </a:gdLst>
              <a:ahLst/>
              <a:cxnLst>
                <a:cxn ang="0">
                  <a:pos x="T0" y="T1"/>
                </a:cxn>
                <a:cxn ang="0">
                  <a:pos x="T2" y="T3"/>
                </a:cxn>
                <a:cxn ang="0">
                  <a:pos x="T4" y="T5"/>
                </a:cxn>
                <a:cxn ang="0">
                  <a:pos x="T6" y="T7"/>
                </a:cxn>
                <a:cxn ang="0">
                  <a:pos x="T8" y="T9"/>
                </a:cxn>
                <a:cxn ang="0">
                  <a:pos x="T10" y="T11"/>
                </a:cxn>
              </a:cxnLst>
              <a:rect l="0" t="0" r="r" b="b"/>
              <a:pathLst>
                <a:path w="137" h="257">
                  <a:moveTo>
                    <a:pt x="31" y="128"/>
                  </a:moveTo>
                  <a:cubicBezTo>
                    <a:pt x="50" y="44"/>
                    <a:pt x="137" y="0"/>
                    <a:pt x="137" y="0"/>
                  </a:cubicBezTo>
                  <a:cubicBezTo>
                    <a:pt x="137" y="0"/>
                    <a:pt x="39" y="13"/>
                    <a:pt x="11" y="131"/>
                  </a:cubicBezTo>
                  <a:cubicBezTo>
                    <a:pt x="0" y="178"/>
                    <a:pt x="1" y="221"/>
                    <a:pt x="5" y="257"/>
                  </a:cubicBezTo>
                  <a:cubicBezTo>
                    <a:pt x="23" y="257"/>
                    <a:pt x="23" y="257"/>
                    <a:pt x="23" y="257"/>
                  </a:cubicBezTo>
                  <a:cubicBezTo>
                    <a:pt x="22" y="214"/>
                    <a:pt x="23" y="165"/>
                    <a:pt x="31" y="128"/>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8" name="Freeform 27"/>
            <p:cNvSpPr>
              <a:spLocks/>
            </p:cNvSpPr>
            <p:nvPr/>
          </p:nvSpPr>
          <p:spPr bwMode="auto">
            <a:xfrm>
              <a:off x="4540" y="2444"/>
              <a:ext cx="248" cy="554"/>
            </a:xfrm>
            <a:custGeom>
              <a:avLst/>
              <a:gdLst>
                <a:gd name="T0" fmla="*/ 105 w 105"/>
                <a:gd name="T1" fmla="*/ 173 h 235"/>
                <a:gd name="T2" fmla="*/ 83 w 105"/>
                <a:gd name="T3" fmla="*/ 64 h 235"/>
                <a:gd name="T4" fmla="*/ 0 w 105"/>
                <a:gd name="T5" fmla="*/ 0 h 235"/>
                <a:gd name="T6" fmla="*/ 62 w 105"/>
                <a:gd name="T7" fmla="*/ 117 h 235"/>
                <a:gd name="T8" fmla="*/ 69 w 105"/>
                <a:gd name="T9" fmla="*/ 235 h 235"/>
                <a:gd name="T10" fmla="*/ 105 w 105"/>
                <a:gd name="T11" fmla="*/ 235 h 235"/>
                <a:gd name="T12" fmla="*/ 105 w 105"/>
                <a:gd name="T13" fmla="*/ 173 h 235"/>
                <a:gd name="T14" fmla="*/ 105 w 105"/>
                <a:gd name="T15" fmla="*/ 173 h 2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235">
                  <a:moveTo>
                    <a:pt x="105" y="173"/>
                  </a:moveTo>
                  <a:cubicBezTo>
                    <a:pt x="101" y="135"/>
                    <a:pt x="93" y="84"/>
                    <a:pt x="83" y="64"/>
                  </a:cubicBezTo>
                  <a:cubicBezTo>
                    <a:pt x="66" y="32"/>
                    <a:pt x="0" y="0"/>
                    <a:pt x="0" y="0"/>
                  </a:cubicBezTo>
                  <a:cubicBezTo>
                    <a:pt x="0" y="0"/>
                    <a:pt x="53" y="75"/>
                    <a:pt x="62" y="117"/>
                  </a:cubicBezTo>
                  <a:cubicBezTo>
                    <a:pt x="71" y="156"/>
                    <a:pt x="72" y="200"/>
                    <a:pt x="69" y="235"/>
                  </a:cubicBezTo>
                  <a:cubicBezTo>
                    <a:pt x="105" y="235"/>
                    <a:pt x="105" y="235"/>
                    <a:pt x="105" y="235"/>
                  </a:cubicBezTo>
                  <a:cubicBezTo>
                    <a:pt x="105" y="173"/>
                    <a:pt x="105" y="173"/>
                    <a:pt x="105" y="173"/>
                  </a:cubicBezTo>
                  <a:cubicBezTo>
                    <a:pt x="105" y="173"/>
                    <a:pt x="105" y="173"/>
                    <a:pt x="105" y="173"/>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9" name="Freeform 28"/>
            <p:cNvSpPr>
              <a:spLocks/>
            </p:cNvSpPr>
            <p:nvPr/>
          </p:nvSpPr>
          <p:spPr bwMode="auto">
            <a:xfrm>
              <a:off x="4507" y="2427"/>
              <a:ext cx="281" cy="571"/>
            </a:xfrm>
            <a:custGeom>
              <a:avLst/>
              <a:gdLst>
                <a:gd name="T0" fmla="*/ 119 w 119"/>
                <a:gd name="T1" fmla="*/ 105 h 242"/>
                <a:gd name="T2" fmla="*/ 0 w 119"/>
                <a:gd name="T3" fmla="*/ 0 h 242"/>
                <a:gd name="T4" fmla="*/ 107 w 119"/>
                <a:gd name="T5" fmla="*/ 129 h 242"/>
                <a:gd name="T6" fmla="*/ 115 w 119"/>
                <a:gd name="T7" fmla="*/ 242 h 242"/>
                <a:gd name="T8" fmla="*/ 119 w 119"/>
                <a:gd name="T9" fmla="*/ 242 h 242"/>
                <a:gd name="T10" fmla="*/ 119 w 119"/>
                <a:gd name="T11" fmla="*/ 105 h 242"/>
                <a:gd name="T12" fmla="*/ 119 w 119"/>
                <a:gd name="T13" fmla="*/ 105 h 242"/>
              </a:gdLst>
              <a:ahLst/>
              <a:cxnLst>
                <a:cxn ang="0">
                  <a:pos x="T0" y="T1"/>
                </a:cxn>
                <a:cxn ang="0">
                  <a:pos x="T2" y="T3"/>
                </a:cxn>
                <a:cxn ang="0">
                  <a:pos x="T4" y="T5"/>
                </a:cxn>
                <a:cxn ang="0">
                  <a:pos x="T6" y="T7"/>
                </a:cxn>
                <a:cxn ang="0">
                  <a:pos x="T8" y="T9"/>
                </a:cxn>
                <a:cxn ang="0">
                  <a:pos x="T10" y="T11"/>
                </a:cxn>
                <a:cxn ang="0">
                  <a:pos x="T12" y="T13"/>
                </a:cxn>
              </a:cxnLst>
              <a:rect l="0" t="0" r="r" b="b"/>
              <a:pathLst>
                <a:path w="119" h="242">
                  <a:moveTo>
                    <a:pt x="119" y="105"/>
                  </a:moveTo>
                  <a:cubicBezTo>
                    <a:pt x="85" y="12"/>
                    <a:pt x="0" y="0"/>
                    <a:pt x="0" y="0"/>
                  </a:cubicBezTo>
                  <a:cubicBezTo>
                    <a:pt x="0" y="0"/>
                    <a:pt x="88" y="45"/>
                    <a:pt x="107" y="129"/>
                  </a:cubicBezTo>
                  <a:cubicBezTo>
                    <a:pt x="115" y="161"/>
                    <a:pt x="116" y="203"/>
                    <a:pt x="115" y="242"/>
                  </a:cubicBezTo>
                  <a:cubicBezTo>
                    <a:pt x="119" y="242"/>
                    <a:pt x="119" y="242"/>
                    <a:pt x="119" y="242"/>
                  </a:cubicBezTo>
                  <a:cubicBezTo>
                    <a:pt x="119" y="105"/>
                    <a:pt x="119" y="105"/>
                    <a:pt x="119" y="105"/>
                  </a:cubicBezTo>
                  <a:cubicBezTo>
                    <a:pt x="119" y="105"/>
                    <a:pt x="119" y="105"/>
                    <a:pt x="119" y="105"/>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0" name="Freeform 29"/>
            <p:cNvSpPr>
              <a:spLocks/>
            </p:cNvSpPr>
            <p:nvPr/>
          </p:nvSpPr>
          <p:spPr bwMode="auto">
            <a:xfrm>
              <a:off x="3999" y="1848"/>
              <a:ext cx="50" cy="251"/>
            </a:xfrm>
            <a:custGeom>
              <a:avLst/>
              <a:gdLst>
                <a:gd name="T0" fmla="*/ 0 w 21"/>
                <a:gd name="T1" fmla="*/ 8 h 106"/>
                <a:gd name="T2" fmla="*/ 11 w 21"/>
                <a:gd name="T3" fmla="*/ 55 h 106"/>
                <a:gd name="T4" fmla="*/ 10 w 21"/>
                <a:gd name="T5" fmla="*/ 104 h 106"/>
                <a:gd name="T6" fmla="*/ 18 w 21"/>
                <a:gd name="T7" fmla="*/ 106 h 106"/>
                <a:gd name="T8" fmla="*/ 21 w 21"/>
                <a:gd name="T9" fmla="*/ 53 h 106"/>
                <a:gd name="T10" fmla="*/ 6 w 21"/>
                <a:gd name="T11" fmla="*/ 0 h 106"/>
                <a:gd name="T12" fmla="*/ 0 w 21"/>
                <a:gd name="T13" fmla="*/ 8 h 106"/>
                <a:gd name="T14" fmla="*/ 0 w 21"/>
                <a:gd name="T15" fmla="*/ 8 h 1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106">
                  <a:moveTo>
                    <a:pt x="0" y="8"/>
                  </a:moveTo>
                  <a:cubicBezTo>
                    <a:pt x="0" y="8"/>
                    <a:pt x="10" y="40"/>
                    <a:pt x="11" y="55"/>
                  </a:cubicBezTo>
                  <a:cubicBezTo>
                    <a:pt x="13" y="70"/>
                    <a:pt x="10" y="104"/>
                    <a:pt x="10" y="104"/>
                  </a:cubicBezTo>
                  <a:cubicBezTo>
                    <a:pt x="18" y="106"/>
                    <a:pt x="18" y="106"/>
                    <a:pt x="18" y="106"/>
                  </a:cubicBezTo>
                  <a:cubicBezTo>
                    <a:pt x="18" y="106"/>
                    <a:pt x="21" y="70"/>
                    <a:pt x="21" y="53"/>
                  </a:cubicBezTo>
                  <a:cubicBezTo>
                    <a:pt x="21" y="37"/>
                    <a:pt x="6" y="0"/>
                    <a:pt x="6" y="0"/>
                  </a:cubicBezTo>
                  <a:cubicBezTo>
                    <a:pt x="0" y="8"/>
                    <a:pt x="0" y="8"/>
                    <a:pt x="0" y="8"/>
                  </a:cubicBezTo>
                  <a:cubicBezTo>
                    <a:pt x="0" y="8"/>
                    <a:pt x="0" y="8"/>
                    <a:pt x="0" y="8"/>
                  </a:cubicBezTo>
                  <a:close/>
                </a:path>
              </a:pathLst>
            </a:custGeom>
            <a:solidFill>
              <a:srgbClr val="7E9D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171" name="Group 64"/>
          <p:cNvGrpSpPr>
            <a:grpSpLocks noChangeAspect="1"/>
          </p:cNvGrpSpPr>
          <p:nvPr/>
        </p:nvGrpSpPr>
        <p:grpSpPr bwMode="auto">
          <a:xfrm rot="12827499" flipH="1">
            <a:off x="11360417" y="2338535"/>
            <a:ext cx="483752" cy="536662"/>
            <a:chOff x="2052" y="995"/>
            <a:chExt cx="768" cy="852"/>
          </a:xfrm>
        </p:grpSpPr>
        <p:sp>
          <p:nvSpPr>
            <p:cNvPr id="172" name="Freeform 65"/>
            <p:cNvSpPr>
              <a:spLocks/>
            </p:cNvSpPr>
            <p:nvPr/>
          </p:nvSpPr>
          <p:spPr bwMode="auto">
            <a:xfrm>
              <a:off x="2430" y="1616"/>
              <a:ext cx="151" cy="231"/>
            </a:xfrm>
            <a:custGeom>
              <a:avLst/>
              <a:gdLst>
                <a:gd name="T0" fmla="*/ 33 w 64"/>
                <a:gd name="T1" fmla="*/ 4 h 98"/>
                <a:gd name="T2" fmla="*/ 12 w 64"/>
                <a:gd name="T3" fmla="*/ 97 h 98"/>
                <a:gd name="T4" fmla="*/ 0 w 64"/>
                <a:gd name="T5" fmla="*/ 92 h 98"/>
                <a:gd name="T6" fmla="*/ 35 w 64"/>
                <a:gd name="T7" fmla="*/ 51 h 98"/>
                <a:gd name="T8" fmla="*/ 24 w 64"/>
                <a:gd name="T9" fmla="*/ 0 h 98"/>
                <a:gd name="T10" fmla="*/ 33 w 64"/>
                <a:gd name="T11" fmla="*/ 4 h 98"/>
                <a:gd name="T12" fmla="*/ 33 w 64"/>
                <a:gd name="T13" fmla="*/ 4 h 98"/>
              </a:gdLst>
              <a:ahLst/>
              <a:cxnLst>
                <a:cxn ang="0">
                  <a:pos x="T0" y="T1"/>
                </a:cxn>
                <a:cxn ang="0">
                  <a:pos x="T2" y="T3"/>
                </a:cxn>
                <a:cxn ang="0">
                  <a:pos x="T4" y="T5"/>
                </a:cxn>
                <a:cxn ang="0">
                  <a:pos x="T6" y="T7"/>
                </a:cxn>
                <a:cxn ang="0">
                  <a:pos x="T8" y="T9"/>
                </a:cxn>
                <a:cxn ang="0">
                  <a:pos x="T10" y="T11"/>
                </a:cxn>
                <a:cxn ang="0">
                  <a:pos x="T12" y="T13"/>
                </a:cxn>
              </a:cxnLst>
              <a:rect l="0" t="0" r="r" b="b"/>
              <a:pathLst>
                <a:path w="64" h="98">
                  <a:moveTo>
                    <a:pt x="33" y="4"/>
                  </a:moveTo>
                  <a:cubicBezTo>
                    <a:pt x="33" y="4"/>
                    <a:pt x="64" y="56"/>
                    <a:pt x="12" y="97"/>
                  </a:cubicBezTo>
                  <a:cubicBezTo>
                    <a:pt x="9" y="98"/>
                    <a:pt x="0" y="92"/>
                    <a:pt x="0" y="92"/>
                  </a:cubicBezTo>
                  <a:cubicBezTo>
                    <a:pt x="0" y="92"/>
                    <a:pt x="28" y="76"/>
                    <a:pt x="35" y="51"/>
                  </a:cubicBezTo>
                  <a:cubicBezTo>
                    <a:pt x="42" y="28"/>
                    <a:pt x="24" y="0"/>
                    <a:pt x="24" y="0"/>
                  </a:cubicBezTo>
                  <a:cubicBezTo>
                    <a:pt x="33" y="4"/>
                    <a:pt x="33" y="4"/>
                    <a:pt x="33" y="4"/>
                  </a:cubicBezTo>
                  <a:cubicBezTo>
                    <a:pt x="33" y="4"/>
                    <a:pt x="33" y="4"/>
                    <a:pt x="33" y="4"/>
                  </a:cubicBezTo>
                  <a:close/>
                </a:path>
              </a:pathLst>
            </a:custGeom>
            <a:solidFill>
              <a:srgbClr val="925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3" name="Freeform 66"/>
            <p:cNvSpPr>
              <a:spLocks/>
            </p:cNvSpPr>
            <p:nvPr/>
          </p:nvSpPr>
          <p:spPr bwMode="auto">
            <a:xfrm>
              <a:off x="2052" y="995"/>
              <a:ext cx="768" cy="729"/>
            </a:xfrm>
            <a:custGeom>
              <a:avLst/>
              <a:gdLst>
                <a:gd name="T0" fmla="*/ 162 w 325"/>
                <a:gd name="T1" fmla="*/ 301 h 309"/>
                <a:gd name="T2" fmla="*/ 291 w 325"/>
                <a:gd name="T3" fmla="*/ 223 h 309"/>
                <a:gd name="T4" fmla="*/ 304 w 325"/>
                <a:gd name="T5" fmla="*/ 152 h 309"/>
                <a:gd name="T6" fmla="*/ 249 w 325"/>
                <a:gd name="T7" fmla="*/ 207 h 309"/>
                <a:gd name="T8" fmla="*/ 268 w 325"/>
                <a:gd name="T9" fmla="*/ 58 h 309"/>
                <a:gd name="T10" fmla="*/ 243 w 325"/>
                <a:gd name="T11" fmla="*/ 27 h 309"/>
                <a:gd name="T12" fmla="*/ 197 w 325"/>
                <a:gd name="T13" fmla="*/ 120 h 309"/>
                <a:gd name="T14" fmla="*/ 108 w 325"/>
                <a:gd name="T15" fmla="*/ 30 h 309"/>
                <a:gd name="T16" fmla="*/ 42 w 325"/>
                <a:gd name="T17" fmla="*/ 0 h 309"/>
                <a:gd name="T18" fmla="*/ 116 w 325"/>
                <a:gd name="T19" fmla="*/ 173 h 309"/>
                <a:gd name="T20" fmla="*/ 0 w 325"/>
                <a:gd name="T21" fmla="*/ 162 h 309"/>
                <a:gd name="T22" fmla="*/ 87 w 325"/>
                <a:gd name="T23" fmla="*/ 257 h 309"/>
                <a:gd name="T24" fmla="*/ 46 w 325"/>
                <a:gd name="T25" fmla="*/ 261 h 309"/>
                <a:gd name="T26" fmla="*/ 94 w 325"/>
                <a:gd name="T27" fmla="*/ 300 h 309"/>
                <a:gd name="T28" fmla="*/ 157 w 325"/>
                <a:gd name="T29" fmla="*/ 303 h 309"/>
                <a:gd name="T30" fmla="*/ 162 w 325"/>
                <a:gd name="T31" fmla="*/ 301 h 309"/>
                <a:gd name="T32" fmla="*/ 162 w 325"/>
                <a:gd name="T33" fmla="*/ 301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5" h="309">
                  <a:moveTo>
                    <a:pt x="162" y="301"/>
                  </a:moveTo>
                  <a:cubicBezTo>
                    <a:pt x="162" y="301"/>
                    <a:pt x="258" y="275"/>
                    <a:pt x="291" y="223"/>
                  </a:cubicBezTo>
                  <a:cubicBezTo>
                    <a:pt x="325" y="171"/>
                    <a:pt x="304" y="152"/>
                    <a:pt x="304" y="152"/>
                  </a:cubicBezTo>
                  <a:cubicBezTo>
                    <a:pt x="249" y="207"/>
                    <a:pt x="249" y="207"/>
                    <a:pt x="249" y="207"/>
                  </a:cubicBezTo>
                  <a:cubicBezTo>
                    <a:pt x="249" y="207"/>
                    <a:pt x="297" y="110"/>
                    <a:pt x="268" y="58"/>
                  </a:cubicBezTo>
                  <a:cubicBezTo>
                    <a:pt x="252" y="30"/>
                    <a:pt x="243" y="27"/>
                    <a:pt x="243" y="27"/>
                  </a:cubicBezTo>
                  <a:cubicBezTo>
                    <a:pt x="243" y="27"/>
                    <a:pt x="216" y="93"/>
                    <a:pt x="197" y="120"/>
                  </a:cubicBezTo>
                  <a:cubicBezTo>
                    <a:pt x="192" y="106"/>
                    <a:pt x="148" y="51"/>
                    <a:pt x="108" y="30"/>
                  </a:cubicBezTo>
                  <a:cubicBezTo>
                    <a:pt x="66" y="8"/>
                    <a:pt x="42" y="0"/>
                    <a:pt x="42" y="0"/>
                  </a:cubicBezTo>
                  <a:cubicBezTo>
                    <a:pt x="116" y="173"/>
                    <a:pt x="116" y="173"/>
                    <a:pt x="116" y="173"/>
                  </a:cubicBezTo>
                  <a:cubicBezTo>
                    <a:pt x="0" y="162"/>
                    <a:pt x="0" y="162"/>
                    <a:pt x="0" y="162"/>
                  </a:cubicBezTo>
                  <a:cubicBezTo>
                    <a:pt x="0" y="162"/>
                    <a:pt x="5" y="237"/>
                    <a:pt x="87" y="257"/>
                  </a:cubicBezTo>
                  <a:cubicBezTo>
                    <a:pt x="71" y="262"/>
                    <a:pt x="46" y="261"/>
                    <a:pt x="46" y="261"/>
                  </a:cubicBezTo>
                  <a:cubicBezTo>
                    <a:pt x="46" y="261"/>
                    <a:pt x="64" y="290"/>
                    <a:pt x="94" y="300"/>
                  </a:cubicBezTo>
                  <a:cubicBezTo>
                    <a:pt x="122" y="309"/>
                    <a:pt x="157" y="303"/>
                    <a:pt x="157" y="303"/>
                  </a:cubicBezTo>
                  <a:cubicBezTo>
                    <a:pt x="162" y="301"/>
                    <a:pt x="162" y="301"/>
                    <a:pt x="162" y="301"/>
                  </a:cubicBezTo>
                  <a:cubicBezTo>
                    <a:pt x="162" y="301"/>
                    <a:pt x="162" y="301"/>
                    <a:pt x="162" y="301"/>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4" name="Freeform 67"/>
            <p:cNvSpPr>
              <a:spLocks/>
            </p:cNvSpPr>
            <p:nvPr/>
          </p:nvSpPr>
          <p:spPr bwMode="auto">
            <a:xfrm>
              <a:off x="2090" y="1054"/>
              <a:ext cx="650" cy="677"/>
            </a:xfrm>
            <a:custGeom>
              <a:avLst/>
              <a:gdLst>
                <a:gd name="T0" fmla="*/ 172 w 275"/>
                <a:gd name="T1" fmla="*/ 254 h 287"/>
                <a:gd name="T2" fmla="*/ 55 w 275"/>
                <a:gd name="T3" fmla="*/ 249 h 287"/>
                <a:gd name="T4" fmla="*/ 108 w 275"/>
                <a:gd name="T5" fmla="*/ 232 h 287"/>
                <a:gd name="T6" fmla="*/ 0 w 275"/>
                <a:gd name="T7" fmla="*/ 156 h 287"/>
                <a:gd name="T8" fmla="*/ 117 w 275"/>
                <a:gd name="T9" fmla="*/ 164 h 287"/>
                <a:gd name="T10" fmla="*/ 49 w 275"/>
                <a:gd name="T11" fmla="*/ 0 h 287"/>
                <a:gd name="T12" fmla="*/ 178 w 275"/>
                <a:gd name="T13" fmla="*/ 125 h 287"/>
                <a:gd name="T14" fmla="*/ 232 w 275"/>
                <a:gd name="T15" fmla="*/ 25 h 287"/>
                <a:gd name="T16" fmla="*/ 218 w 275"/>
                <a:gd name="T17" fmla="*/ 197 h 287"/>
                <a:gd name="T18" fmla="*/ 275 w 275"/>
                <a:gd name="T19" fmla="*/ 160 h 287"/>
                <a:gd name="T20" fmla="*/ 176 w 275"/>
                <a:gd name="T21" fmla="*/ 254 h 287"/>
                <a:gd name="T22" fmla="*/ 172 w 275"/>
                <a:gd name="T23" fmla="*/ 254 h 287"/>
                <a:gd name="T24" fmla="*/ 172 w 275"/>
                <a:gd name="T25" fmla="*/ 254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5" h="287">
                  <a:moveTo>
                    <a:pt x="172" y="254"/>
                  </a:moveTo>
                  <a:cubicBezTo>
                    <a:pt x="172" y="254"/>
                    <a:pt x="77" y="287"/>
                    <a:pt x="55" y="249"/>
                  </a:cubicBezTo>
                  <a:cubicBezTo>
                    <a:pt x="84" y="254"/>
                    <a:pt x="108" y="232"/>
                    <a:pt x="108" y="232"/>
                  </a:cubicBezTo>
                  <a:cubicBezTo>
                    <a:pt x="108" y="232"/>
                    <a:pt x="17" y="204"/>
                    <a:pt x="0" y="156"/>
                  </a:cubicBezTo>
                  <a:cubicBezTo>
                    <a:pt x="39" y="163"/>
                    <a:pt x="117" y="164"/>
                    <a:pt x="117" y="164"/>
                  </a:cubicBezTo>
                  <a:cubicBezTo>
                    <a:pt x="117" y="164"/>
                    <a:pt x="81" y="58"/>
                    <a:pt x="49" y="0"/>
                  </a:cubicBezTo>
                  <a:cubicBezTo>
                    <a:pt x="99" y="17"/>
                    <a:pt x="156" y="81"/>
                    <a:pt x="178" y="125"/>
                  </a:cubicBezTo>
                  <a:cubicBezTo>
                    <a:pt x="200" y="111"/>
                    <a:pt x="227" y="52"/>
                    <a:pt x="232" y="25"/>
                  </a:cubicBezTo>
                  <a:cubicBezTo>
                    <a:pt x="273" y="93"/>
                    <a:pt x="224" y="189"/>
                    <a:pt x="218" y="197"/>
                  </a:cubicBezTo>
                  <a:cubicBezTo>
                    <a:pt x="242" y="195"/>
                    <a:pt x="259" y="178"/>
                    <a:pt x="275" y="160"/>
                  </a:cubicBezTo>
                  <a:cubicBezTo>
                    <a:pt x="273" y="200"/>
                    <a:pt x="219" y="237"/>
                    <a:pt x="176" y="254"/>
                  </a:cubicBezTo>
                  <a:cubicBezTo>
                    <a:pt x="172" y="254"/>
                    <a:pt x="172" y="254"/>
                    <a:pt x="172" y="254"/>
                  </a:cubicBezTo>
                  <a:cubicBezTo>
                    <a:pt x="172" y="254"/>
                    <a:pt x="172" y="254"/>
                    <a:pt x="172" y="254"/>
                  </a:cubicBezTo>
                  <a:close/>
                </a:path>
              </a:pathLst>
            </a:custGeom>
            <a:solidFill>
              <a:srgbClr val="AFAF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5" name="Freeform 68"/>
            <p:cNvSpPr>
              <a:spLocks/>
            </p:cNvSpPr>
            <p:nvPr/>
          </p:nvSpPr>
          <p:spPr bwMode="auto">
            <a:xfrm>
              <a:off x="2322" y="1198"/>
              <a:ext cx="212" cy="429"/>
            </a:xfrm>
            <a:custGeom>
              <a:avLst/>
              <a:gdLst>
                <a:gd name="T0" fmla="*/ 75 w 90"/>
                <a:gd name="T1" fmla="*/ 182 h 182"/>
                <a:gd name="T2" fmla="*/ 0 w 90"/>
                <a:gd name="T3" fmla="*/ 0 h 182"/>
                <a:gd name="T4" fmla="*/ 75 w 90"/>
                <a:gd name="T5" fmla="*/ 182 h 182"/>
              </a:gdLst>
              <a:ahLst/>
              <a:cxnLst>
                <a:cxn ang="0">
                  <a:pos x="T0" y="T1"/>
                </a:cxn>
                <a:cxn ang="0">
                  <a:pos x="T2" y="T3"/>
                </a:cxn>
                <a:cxn ang="0">
                  <a:pos x="T4" y="T5"/>
                </a:cxn>
              </a:cxnLst>
              <a:rect l="0" t="0" r="r" b="b"/>
              <a:pathLst>
                <a:path w="90" h="182">
                  <a:moveTo>
                    <a:pt x="75" y="182"/>
                  </a:moveTo>
                  <a:cubicBezTo>
                    <a:pt x="75" y="182"/>
                    <a:pt x="79" y="111"/>
                    <a:pt x="0" y="0"/>
                  </a:cubicBezTo>
                  <a:cubicBezTo>
                    <a:pt x="16" y="12"/>
                    <a:pt x="90" y="121"/>
                    <a:pt x="75" y="182"/>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6" name="Freeform 69"/>
            <p:cNvSpPr>
              <a:spLocks/>
            </p:cNvSpPr>
            <p:nvPr/>
          </p:nvSpPr>
          <p:spPr bwMode="auto">
            <a:xfrm>
              <a:off x="2508" y="1235"/>
              <a:ext cx="128" cy="281"/>
            </a:xfrm>
            <a:custGeom>
              <a:avLst/>
              <a:gdLst>
                <a:gd name="T0" fmla="*/ 0 w 54"/>
                <a:gd name="T1" fmla="*/ 119 h 119"/>
                <a:gd name="T2" fmla="*/ 52 w 54"/>
                <a:gd name="T3" fmla="*/ 0 h 119"/>
                <a:gd name="T4" fmla="*/ 0 w 54"/>
                <a:gd name="T5" fmla="*/ 119 h 119"/>
              </a:gdLst>
              <a:ahLst/>
              <a:cxnLst>
                <a:cxn ang="0">
                  <a:pos x="T0" y="T1"/>
                </a:cxn>
                <a:cxn ang="0">
                  <a:pos x="T2" y="T3"/>
                </a:cxn>
                <a:cxn ang="0">
                  <a:pos x="T4" y="T5"/>
                </a:cxn>
              </a:cxnLst>
              <a:rect l="0" t="0" r="r" b="b"/>
              <a:pathLst>
                <a:path w="54" h="119">
                  <a:moveTo>
                    <a:pt x="0" y="119"/>
                  </a:moveTo>
                  <a:cubicBezTo>
                    <a:pt x="0" y="119"/>
                    <a:pt x="36" y="88"/>
                    <a:pt x="52" y="0"/>
                  </a:cubicBezTo>
                  <a:cubicBezTo>
                    <a:pt x="54" y="14"/>
                    <a:pt x="36" y="99"/>
                    <a:pt x="0" y="119"/>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7" name="Freeform 70"/>
            <p:cNvSpPr>
              <a:spLocks/>
            </p:cNvSpPr>
            <p:nvPr/>
          </p:nvSpPr>
          <p:spPr bwMode="auto">
            <a:xfrm>
              <a:off x="2539" y="1500"/>
              <a:ext cx="163" cy="101"/>
            </a:xfrm>
            <a:custGeom>
              <a:avLst/>
              <a:gdLst>
                <a:gd name="T0" fmla="*/ 0 w 69"/>
                <a:gd name="T1" fmla="*/ 40 h 43"/>
                <a:gd name="T2" fmla="*/ 69 w 69"/>
                <a:gd name="T3" fmla="*/ 0 h 43"/>
                <a:gd name="T4" fmla="*/ 0 w 69"/>
                <a:gd name="T5" fmla="*/ 40 h 43"/>
              </a:gdLst>
              <a:ahLst/>
              <a:cxnLst>
                <a:cxn ang="0">
                  <a:pos x="T0" y="T1"/>
                </a:cxn>
                <a:cxn ang="0">
                  <a:pos x="T2" y="T3"/>
                </a:cxn>
                <a:cxn ang="0">
                  <a:pos x="T4" y="T5"/>
                </a:cxn>
              </a:cxnLst>
              <a:rect l="0" t="0" r="r" b="b"/>
              <a:pathLst>
                <a:path w="69" h="43">
                  <a:moveTo>
                    <a:pt x="0" y="40"/>
                  </a:moveTo>
                  <a:cubicBezTo>
                    <a:pt x="0" y="40"/>
                    <a:pt x="29" y="38"/>
                    <a:pt x="69" y="0"/>
                  </a:cubicBezTo>
                  <a:cubicBezTo>
                    <a:pt x="65" y="7"/>
                    <a:pt x="25" y="43"/>
                    <a:pt x="0" y="40"/>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8" name="Freeform 71"/>
            <p:cNvSpPr>
              <a:spLocks/>
            </p:cNvSpPr>
            <p:nvPr/>
          </p:nvSpPr>
          <p:spPr bwMode="auto">
            <a:xfrm>
              <a:off x="2303" y="1604"/>
              <a:ext cx="177" cy="59"/>
            </a:xfrm>
            <a:custGeom>
              <a:avLst/>
              <a:gdLst>
                <a:gd name="T0" fmla="*/ 75 w 75"/>
                <a:gd name="T1" fmla="*/ 0 h 25"/>
                <a:gd name="T2" fmla="*/ 0 w 75"/>
                <a:gd name="T3" fmla="*/ 23 h 25"/>
                <a:gd name="T4" fmla="*/ 75 w 75"/>
                <a:gd name="T5" fmla="*/ 0 h 25"/>
              </a:gdLst>
              <a:ahLst/>
              <a:cxnLst>
                <a:cxn ang="0">
                  <a:pos x="T0" y="T1"/>
                </a:cxn>
                <a:cxn ang="0">
                  <a:pos x="T2" y="T3"/>
                </a:cxn>
                <a:cxn ang="0">
                  <a:pos x="T4" y="T5"/>
                </a:cxn>
              </a:cxnLst>
              <a:rect l="0" t="0" r="r" b="b"/>
              <a:pathLst>
                <a:path w="75" h="25">
                  <a:moveTo>
                    <a:pt x="75" y="0"/>
                  </a:moveTo>
                  <a:cubicBezTo>
                    <a:pt x="75" y="0"/>
                    <a:pt x="54" y="20"/>
                    <a:pt x="0" y="23"/>
                  </a:cubicBezTo>
                  <a:cubicBezTo>
                    <a:pt x="7" y="25"/>
                    <a:pt x="60" y="21"/>
                    <a:pt x="75" y="0"/>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9" name="Freeform 72"/>
            <p:cNvSpPr>
              <a:spLocks/>
            </p:cNvSpPr>
            <p:nvPr/>
          </p:nvSpPr>
          <p:spPr bwMode="auto">
            <a:xfrm>
              <a:off x="2161" y="1472"/>
              <a:ext cx="300" cy="111"/>
            </a:xfrm>
            <a:custGeom>
              <a:avLst/>
              <a:gdLst>
                <a:gd name="T0" fmla="*/ 127 w 127"/>
                <a:gd name="T1" fmla="*/ 30 h 47"/>
                <a:gd name="T2" fmla="*/ 0 w 127"/>
                <a:gd name="T3" fmla="*/ 0 h 47"/>
                <a:gd name="T4" fmla="*/ 127 w 127"/>
                <a:gd name="T5" fmla="*/ 30 h 47"/>
              </a:gdLst>
              <a:ahLst/>
              <a:cxnLst>
                <a:cxn ang="0">
                  <a:pos x="T0" y="T1"/>
                </a:cxn>
                <a:cxn ang="0">
                  <a:pos x="T2" y="T3"/>
                </a:cxn>
                <a:cxn ang="0">
                  <a:pos x="T4" y="T5"/>
                </a:cxn>
              </a:cxnLst>
              <a:rect l="0" t="0" r="r" b="b"/>
              <a:pathLst>
                <a:path w="127" h="47">
                  <a:moveTo>
                    <a:pt x="127" y="30"/>
                  </a:moveTo>
                  <a:cubicBezTo>
                    <a:pt x="127" y="30"/>
                    <a:pt x="80" y="39"/>
                    <a:pt x="0" y="0"/>
                  </a:cubicBezTo>
                  <a:cubicBezTo>
                    <a:pt x="9" y="10"/>
                    <a:pt x="88" y="47"/>
                    <a:pt x="127" y="30"/>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sp>
        <p:nvSpPr>
          <p:cNvPr id="2" name="Title 1"/>
          <p:cNvSpPr>
            <a:spLocks noGrp="1"/>
          </p:cNvSpPr>
          <p:nvPr>
            <p:ph type="ctrTitle"/>
          </p:nvPr>
        </p:nvSpPr>
        <p:spPr>
          <a:xfrm>
            <a:off x="2681288" y="165020"/>
            <a:ext cx="9360418" cy="2263258"/>
          </a:xfrm>
        </p:spPr>
        <p:txBody>
          <a:bodyPr anchor="b">
            <a:normAutofit/>
          </a:bodyPr>
          <a:lstStyle>
            <a:lvl1pPr algn="ctr">
              <a:defRPr sz="6600"/>
            </a:lvl1pPr>
          </a:lstStyle>
          <a:p>
            <a:r>
              <a:rPr lang="en-US"/>
              <a:t>Click to edit Master title style</a:t>
            </a:r>
            <a:endParaRPr/>
          </a:p>
        </p:txBody>
      </p:sp>
      <p:sp>
        <p:nvSpPr>
          <p:cNvPr id="3" name="Subtitle 2"/>
          <p:cNvSpPr>
            <a:spLocks noGrp="1"/>
          </p:cNvSpPr>
          <p:nvPr>
            <p:ph type="subTitle" idx="1"/>
          </p:nvPr>
        </p:nvSpPr>
        <p:spPr>
          <a:xfrm>
            <a:off x="3903329" y="2476917"/>
            <a:ext cx="6916336" cy="1771600"/>
          </a:xfrm>
        </p:spPr>
        <p:txBody>
          <a:bodyPr>
            <a:normAutofit/>
          </a:bodyPr>
          <a:lstStyle>
            <a:lvl1pPr marL="0" indent="0" algn="ctr">
              <a:spcBef>
                <a:spcPts val="0"/>
              </a:spcBef>
              <a:buNone/>
              <a:defRPr sz="4800" cap="none" baseline="0">
                <a:solidFill>
                  <a:schemeClr val="tx1">
                    <a:lumMod val="75000"/>
                    <a:lumOff val="25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a:p>
        </p:txBody>
      </p:sp>
    </p:spTree>
    <p:extLst>
      <p:ext uri="{BB962C8B-B14F-4D97-AF65-F5344CB8AC3E}">
        <p14:creationId xmlns:p14="http://schemas.microsoft.com/office/powerpoint/2010/main" val="3382882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9E583DDF-CA54-461A-A486-592D2374C532}" type="datetimeFigureOut">
              <a:rPr lang="en-US"/>
              <a:t>11/6/2019</a:t>
            </a:fld>
            <a:endParaRPr/>
          </a:p>
        </p:txBody>
      </p:sp>
      <p:sp>
        <p:nvSpPr>
          <p:cNvPr id="6" name="Slide Number Placeholder 5"/>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3338572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92666"/>
            <a:ext cx="2628900" cy="5579533"/>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838200" y="592666"/>
            <a:ext cx="7734300" cy="55795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9E583DDF-CA54-461A-A486-592D2374C532}" type="datetimeFigureOut">
              <a:rPr lang="en-US"/>
              <a:t>11/6/2019</a:t>
            </a:fld>
            <a:endParaRPr/>
          </a:p>
        </p:txBody>
      </p:sp>
      <p:sp>
        <p:nvSpPr>
          <p:cNvPr id="6" name="Slide Number Placeholder 5"/>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2751558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9E583DDF-CA54-461A-A486-592D2374C532}" type="datetimeFigureOut">
              <a:rPr lang="en-US"/>
              <a:t>11/6/2019</a:t>
            </a:fld>
            <a:endParaRPr/>
          </a:p>
        </p:txBody>
      </p:sp>
      <p:sp>
        <p:nvSpPr>
          <p:cNvPr id="6" name="Slide Number Placeholder 5"/>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4159342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523999" y="1485900"/>
            <a:ext cx="9144001" cy="2933700"/>
          </a:xfrm>
        </p:spPr>
        <p:txBody>
          <a:bodyPr anchor="b">
            <a:normAutofit/>
          </a:bodyPr>
          <a:lstStyle>
            <a:lvl1pPr algn="l">
              <a:defRPr sz="5200" b="0"/>
            </a:lvl1pPr>
          </a:lstStyle>
          <a:p>
            <a:r>
              <a:rPr lang="en-US"/>
              <a:t>Click to edit Master title style</a:t>
            </a:r>
            <a:endParaRPr/>
          </a:p>
        </p:txBody>
      </p:sp>
      <p:sp>
        <p:nvSpPr>
          <p:cNvPr id="3" name="Text Placeholder 2"/>
          <p:cNvSpPr>
            <a:spLocks noGrp="1"/>
          </p:cNvSpPr>
          <p:nvPr>
            <p:ph type="body" idx="1"/>
          </p:nvPr>
        </p:nvSpPr>
        <p:spPr>
          <a:xfrm>
            <a:off x="1522413" y="4454034"/>
            <a:ext cx="9144000" cy="1184766"/>
          </a:xfrm>
        </p:spPr>
        <p:txBody>
          <a:bodyPr anchor="t">
            <a:normAutofit/>
          </a:bodyPr>
          <a:lstStyle>
            <a:lvl1pPr marL="0" indent="0" algn="l">
              <a:spcBef>
                <a:spcPts val="0"/>
              </a:spcBef>
              <a:buNone/>
              <a:defRPr sz="2400" cap="none"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9E583DDF-CA54-461A-A486-592D2374C532}" type="datetimeFigureOut">
              <a:rPr lang="en-US"/>
              <a:t>11/6/2019</a:t>
            </a:fld>
            <a:endParaRPr/>
          </a:p>
        </p:txBody>
      </p:sp>
      <p:sp>
        <p:nvSpPr>
          <p:cNvPr id="6" name="Slide Number Placeholder 5"/>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2715843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28572" y="1485900"/>
            <a:ext cx="4480560" cy="4123944"/>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7169" y="1485900"/>
            <a:ext cx="4480560" cy="4123944"/>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F12952B5-7A2F-4CC8-B7CE-9234E21C2837}" type="datetime1">
              <a:rPr lang="en-US" smtClean="0"/>
              <a:t>11/6/2019</a:t>
            </a:fld>
            <a:endParaRPr lang="en-US"/>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1392521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528572" y="1376018"/>
            <a:ext cx="4480560" cy="768096"/>
          </a:xfrm>
        </p:spPr>
        <p:txBody>
          <a:bodyPr anchor="ctr">
            <a:normAutofit/>
          </a:bodyPr>
          <a:lstStyle>
            <a:lvl1pPr marL="0" indent="0">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28572" y="2144114"/>
            <a:ext cx="4480560" cy="3494686"/>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7169" y="1376018"/>
            <a:ext cx="4480560" cy="768096"/>
          </a:xfrm>
        </p:spPr>
        <p:txBody>
          <a:bodyPr anchor="ctr">
            <a:normAutofit/>
          </a:bodyPr>
          <a:lstStyle>
            <a:lvl1pPr marL="0" indent="0">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7169" y="2144114"/>
            <a:ext cx="4480560" cy="3494686"/>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p:cNvSpPr>
            <a:spLocks noGrp="1"/>
          </p:cNvSpPr>
          <p:nvPr>
            <p:ph type="ftr" sz="quarter" idx="11"/>
          </p:nvPr>
        </p:nvSpPr>
        <p:spPr/>
        <p:txBody>
          <a:bodyPr/>
          <a:lstStyle/>
          <a:p>
            <a:r>
              <a:rPr lang="en-US" dirty="0"/>
              <a:t>Add a footer</a:t>
            </a:r>
          </a:p>
        </p:txBody>
      </p:sp>
      <p:sp>
        <p:nvSpPr>
          <p:cNvPr id="7" name="Date Placeholder 6"/>
          <p:cNvSpPr>
            <a:spLocks noGrp="1"/>
          </p:cNvSpPr>
          <p:nvPr>
            <p:ph type="dt" sz="half" idx="10"/>
          </p:nvPr>
        </p:nvSpPr>
        <p:spPr/>
        <p:txBody>
          <a:bodyPr/>
          <a:lstStyle/>
          <a:p>
            <a:fld id="{CE1DA07A-9201-4B4B-BAF2-015AFA30F520}" type="datetime1">
              <a:rPr lang="en-US" smtClean="0"/>
              <a:t>11/6/2019</a:t>
            </a:fld>
            <a:endParaRPr lang="en-US"/>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4003700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6" name="Freeform 92"/>
          <p:cNvSpPr>
            <a:spLocks/>
          </p:cNvSpPr>
          <p:nvPr/>
        </p:nvSpPr>
        <p:spPr bwMode="auto">
          <a:xfrm>
            <a:off x="8643511" y="3888584"/>
            <a:ext cx="213014" cy="1001327"/>
          </a:xfrm>
          <a:custGeom>
            <a:avLst/>
            <a:gdLst>
              <a:gd name="T0" fmla="*/ 51 w 112"/>
              <a:gd name="T1" fmla="*/ 487 h 525"/>
              <a:gd name="T2" fmla="*/ 51 w 112"/>
              <a:gd name="T3" fmla="*/ 429 h 525"/>
              <a:gd name="T4" fmla="*/ 3 w 112"/>
              <a:gd name="T5" fmla="*/ 343 h 525"/>
              <a:gd name="T6" fmla="*/ 51 w 112"/>
              <a:gd name="T7" fmla="*/ 410 h 525"/>
              <a:gd name="T8" fmla="*/ 51 w 112"/>
              <a:gd name="T9" fmla="*/ 335 h 525"/>
              <a:gd name="T10" fmla="*/ 3 w 112"/>
              <a:gd name="T11" fmla="*/ 249 h 525"/>
              <a:gd name="T12" fmla="*/ 50 w 112"/>
              <a:gd name="T13" fmla="*/ 314 h 525"/>
              <a:gd name="T14" fmla="*/ 50 w 112"/>
              <a:gd name="T15" fmla="*/ 214 h 525"/>
              <a:gd name="T16" fmla="*/ 7 w 112"/>
              <a:gd name="T17" fmla="*/ 131 h 525"/>
              <a:gd name="T18" fmla="*/ 50 w 112"/>
              <a:gd name="T19" fmla="*/ 183 h 525"/>
              <a:gd name="T20" fmla="*/ 50 w 112"/>
              <a:gd name="T21" fmla="*/ 117 h 525"/>
              <a:gd name="T22" fmla="*/ 5 w 112"/>
              <a:gd name="T23" fmla="*/ 33 h 525"/>
              <a:gd name="T24" fmla="*/ 50 w 112"/>
              <a:gd name="T25" fmla="*/ 88 h 525"/>
              <a:gd name="T26" fmla="*/ 50 w 112"/>
              <a:gd name="T27" fmla="*/ 56 h 525"/>
              <a:gd name="T28" fmla="*/ 58 w 112"/>
              <a:gd name="T29" fmla="*/ 56 h 525"/>
              <a:gd name="T30" fmla="*/ 103 w 112"/>
              <a:gd name="T31" fmla="*/ 0 h 525"/>
              <a:gd name="T32" fmla="*/ 59 w 112"/>
              <a:gd name="T33" fmla="*/ 84 h 525"/>
              <a:gd name="T34" fmla="*/ 59 w 112"/>
              <a:gd name="T35" fmla="*/ 162 h 525"/>
              <a:gd name="T36" fmla="*/ 106 w 112"/>
              <a:gd name="T37" fmla="*/ 93 h 525"/>
              <a:gd name="T38" fmla="*/ 59 w 112"/>
              <a:gd name="T39" fmla="*/ 179 h 525"/>
              <a:gd name="T40" fmla="*/ 59 w 112"/>
              <a:gd name="T41" fmla="*/ 264 h 525"/>
              <a:gd name="T42" fmla="*/ 105 w 112"/>
              <a:gd name="T43" fmla="*/ 204 h 525"/>
              <a:gd name="T44" fmla="*/ 59 w 112"/>
              <a:gd name="T45" fmla="*/ 290 h 525"/>
              <a:gd name="T46" fmla="*/ 59 w 112"/>
              <a:gd name="T47" fmla="*/ 371 h 525"/>
              <a:gd name="T48" fmla="*/ 105 w 112"/>
              <a:gd name="T49" fmla="*/ 313 h 525"/>
              <a:gd name="T50" fmla="*/ 59 w 112"/>
              <a:gd name="T51" fmla="*/ 397 h 525"/>
              <a:gd name="T52" fmla="*/ 60 w 112"/>
              <a:gd name="T53" fmla="*/ 492 h 525"/>
              <a:gd name="T54" fmla="*/ 108 w 112"/>
              <a:gd name="T55" fmla="*/ 415 h 525"/>
              <a:gd name="T56" fmla="*/ 60 w 112"/>
              <a:gd name="T57" fmla="*/ 502 h 525"/>
              <a:gd name="T58" fmla="*/ 60 w 112"/>
              <a:gd name="T59" fmla="*/ 525 h 525"/>
              <a:gd name="T60" fmla="*/ 51 w 112"/>
              <a:gd name="T61" fmla="*/ 525 h 525"/>
              <a:gd name="T62" fmla="*/ 51 w 112"/>
              <a:gd name="T63" fmla="*/ 518 h 525"/>
              <a:gd name="T64" fmla="*/ 7 w 112"/>
              <a:gd name="T65" fmla="*/ 434 h 525"/>
              <a:gd name="T66" fmla="*/ 51 w 112"/>
              <a:gd name="T67" fmla="*/ 487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2" h="525">
                <a:moveTo>
                  <a:pt x="51" y="487"/>
                </a:moveTo>
                <a:cubicBezTo>
                  <a:pt x="51" y="429"/>
                  <a:pt x="51" y="429"/>
                  <a:pt x="51" y="429"/>
                </a:cubicBezTo>
                <a:cubicBezTo>
                  <a:pt x="42" y="424"/>
                  <a:pt x="0" y="395"/>
                  <a:pt x="3" y="343"/>
                </a:cubicBezTo>
                <a:cubicBezTo>
                  <a:pt x="37" y="359"/>
                  <a:pt x="48" y="389"/>
                  <a:pt x="51" y="410"/>
                </a:cubicBezTo>
                <a:cubicBezTo>
                  <a:pt x="51" y="335"/>
                  <a:pt x="51" y="335"/>
                  <a:pt x="51" y="335"/>
                </a:cubicBezTo>
                <a:cubicBezTo>
                  <a:pt x="42" y="329"/>
                  <a:pt x="0" y="301"/>
                  <a:pt x="3" y="249"/>
                </a:cubicBezTo>
                <a:cubicBezTo>
                  <a:pt x="36" y="265"/>
                  <a:pt x="47" y="294"/>
                  <a:pt x="50" y="314"/>
                </a:cubicBezTo>
                <a:cubicBezTo>
                  <a:pt x="50" y="214"/>
                  <a:pt x="50" y="214"/>
                  <a:pt x="50" y="214"/>
                </a:cubicBezTo>
                <a:cubicBezTo>
                  <a:pt x="37" y="206"/>
                  <a:pt x="4" y="178"/>
                  <a:pt x="7" y="131"/>
                </a:cubicBezTo>
                <a:cubicBezTo>
                  <a:pt x="33" y="144"/>
                  <a:pt x="44" y="164"/>
                  <a:pt x="50" y="183"/>
                </a:cubicBezTo>
                <a:cubicBezTo>
                  <a:pt x="50" y="117"/>
                  <a:pt x="50" y="117"/>
                  <a:pt x="50" y="117"/>
                </a:cubicBezTo>
                <a:cubicBezTo>
                  <a:pt x="38" y="109"/>
                  <a:pt x="2" y="81"/>
                  <a:pt x="5" y="33"/>
                </a:cubicBezTo>
                <a:cubicBezTo>
                  <a:pt x="33" y="46"/>
                  <a:pt x="45" y="70"/>
                  <a:pt x="50" y="88"/>
                </a:cubicBezTo>
                <a:cubicBezTo>
                  <a:pt x="50" y="56"/>
                  <a:pt x="50" y="56"/>
                  <a:pt x="50" y="56"/>
                </a:cubicBezTo>
                <a:cubicBezTo>
                  <a:pt x="58" y="56"/>
                  <a:pt x="58" y="56"/>
                  <a:pt x="58" y="56"/>
                </a:cubicBezTo>
                <a:cubicBezTo>
                  <a:pt x="64" y="37"/>
                  <a:pt x="76" y="13"/>
                  <a:pt x="103" y="0"/>
                </a:cubicBezTo>
                <a:cubicBezTo>
                  <a:pt x="106" y="47"/>
                  <a:pt x="72" y="75"/>
                  <a:pt x="59" y="84"/>
                </a:cubicBezTo>
                <a:cubicBezTo>
                  <a:pt x="59" y="162"/>
                  <a:pt x="59" y="162"/>
                  <a:pt x="59" y="162"/>
                </a:cubicBezTo>
                <a:cubicBezTo>
                  <a:pt x="63" y="142"/>
                  <a:pt x="73" y="109"/>
                  <a:pt x="106" y="93"/>
                </a:cubicBezTo>
                <a:cubicBezTo>
                  <a:pt x="110" y="146"/>
                  <a:pt x="68" y="174"/>
                  <a:pt x="59" y="179"/>
                </a:cubicBezTo>
                <a:cubicBezTo>
                  <a:pt x="59" y="264"/>
                  <a:pt x="59" y="264"/>
                  <a:pt x="59" y="264"/>
                </a:cubicBezTo>
                <a:cubicBezTo>
                  <a:pt x="65" y="245"/>
                  <a:pt x="76" y="218"/>
                  <a:pt x="105" y="204"/>
                </a:cubicBezTo>
                <a:cubicBezTo>
                  <a:pt x="108" y="253"/>
                  <a:pt x="71" y="282"/>
                  <a:pt x="59" y="290"/>
                </a:cubicBezTo>
                <a:cubicBezTo>
                  <a:pt x="59" y="371"/>
                  <a:pt x="59" y="371"/>
                  <a:pt x="59" y="371"/>
                </a:cubicBezTo>
                <a:cubicBezTo>
                  <a:pt x="65" y="351"/>
                  <a:pt x="77" y="327"/>
                  <a:pt x="105" y="313"/>
                </a:cubicBezTo>
                <a:cubicBezTo>
                  <a:pt x="108" y="361"/>
                  <a:pt x="72" y="389"/>
                  <a:pt x="59" y="397"/>
                </a:cubicBezTo>
                <a:cubicBezTo>
                  <a:pt x="60" y="492"/>
                  <a:pt x="60" y="492"/>
                  <a:pt x="60" y="492"/>
                </a:cubicBezTo>
                <a:cubicBezTo>
                  <a:pt x="62" y="474"/>
                  <a:pt x="70" y="434"/>
                  <a:pt x="108" y="415"/>
                </a:cubicBezTo>
                <a:cubicBezTo>
                  <a:pt x="112" y="471"/>
                  <a:pt x="65" y="499"/>
                  <a:pt x="60" y="502"/>
                </a:cubicBezTo>
                <a:cubicBezTo>
                  <a:pt x="60" y="525"/>
                  <a:pt x="60" y="525"/>
                  <a:pt x="60" y="525"/>
                </a:cubicBezTo>
                <a:cubicBezTo>
                  <a:pt x="51" y="525"/>
                  <a:pt x="51" y="525"/>
                  <a:pt x="51" y="525"/>
                </a:cubicBezTo>
                <a:cubicBezTo>
                  <a:pt x="51" y="518"/>
                  <a:pt x="51" y="518"/>
                  <a:pt x="51" y="518"/>
                </a:cubicBezTo>
                <a:cubicBezTo>
                  <a:pt x="38" y="510"/>
                  <a:pt x="4" y="482"/>
                  <a:pt x="7" y="434"/>
                </a:cubicBezTo>
                <a:cubicBezTo>
                  <a:pt x="34" y="447"/>
                  <a:pt x="45" y="469"/>
                  <a:pt x="51" y="487"/>
                </a:cubicBezTo>
                <a:close/>
              </a:path>
            </a:pathLst>
          </a:custGeom>
          <a:solidFill>
            <a:srgbClr val="C7CC62"/>
          </a:solidFill>
          <a:ln>
            <a:noFill/>
          </a:ln>
        </p:spPr>
        <p:txBody>
          <a:bodyPr vert="horz" wrap="square" lIns="91440" tIns="45720" rIns="91440" bIns="45720" numCol="1" anchor="t" anchorCtr="0" compatLnSpc="1">
            <a:prstTxWarp prst="textNoShape">
              <a:avLst/>
            </a:prstTxWarp>
          </a:bodyPr>
          <a:lstStyle/>
          <a:p>
            <a:endParaRPr/>
          </a:p>
        </p:txBody>
      </p:sp>
      <p:sp>
        <p:nvSpPr>
          <p:cNvPr id="7" name="Freeform 50"/>
          <p:cNvSpPr>
            <a:spLocks/>
          </p:cNvSpPr>
          <p:nvPr/>
        </p:nvSpPr>
        <p:spPr bwMode="auto">
          <a:xfrm>
            <a:off x="6780212" y="4191000"/>
            <a:ext cx="5409960" cy="2667000"/>
          </a:xfrm>
          <a:custGeom>
            <a:avLst/>
            <a:gdLst/>
            <a:ahLst/>
            <a:cxnLst/>
            <a:rect l="l" t="t" r="r" b="b"/>
            <a:pathLst>
              <a:path w="5150129" h="2763306">
                <a:moveTo>
                  <a:pt x="4647211" y="1148"/>
                </a:moveTo>
                <a:cubicBezTo>
                  <a:pt x="4819095" y="-2034"/>
                  <a:pt x="4987795" y="1148"/>
                  <a:pt x="5150129" y="13874"/>
                </a:cubicBezTo>
                <a:cubicBezTo>
                  <a:pt x="5150129" y="13874"/>
                  <a:pt x="5150129" y="13874"/>
                  <a:pt x="5150129" y="2763306"/>
                </a:cubicBezTo>
                <a:lnTo>
                  <a:pt x="3666157" y="2763306"/>
                </a:lnTo>
                <a:cubicBezTo>
                  <a:pt x="2399906" y="2389294"/>
                  <a:pt x="785213" y="1917530"/>
                  <a:pt x="0" y="1712790"/>
                </a:cubicBezTo>
                <a:cubicBezTo>
                  <a:pt x="977188" y="866514"/>
                  <a:pt x="3014321" y="52051"/>
                  <a:pt x="4647211" y="1148"/>
                </a:cubicBezTo>
                <a:close/>
              </a:path>
            </a:pathLst>
          </a:custGeom>
          <a:solidFill>
            <a:srgbClr val="AFAF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 name="Freeform 51"/>
          <p:cNvSpPr>
            <a:spLocks/>
          </p:cNvSpPr>
          <p:nvPr/>
        </p:nvSpPr>
        <p:spPr bwMode="auto">
          <a:xfrm>
            <a:off x="-125" y="4572000"/>
            <a:ext cx="11415276" cy="2286001"/>
          </a:xfrm>
          <a:custGeom>
            <a:avLst/>
            <a:gdLst/>
            <a:ahLst/>
            <a:cxnLst/>
            <a:rect l="l" t="t" r="r" b="b"/>
            <a:pathLst>
              <a:path w="12079179" h="2245075">
                <a:moveTo>
                  <a:pt x="3369253" y="991"/>
                </a:moveTo>
                <a:cubicBezTo>
                  <a:pt x="6000100" y="-28060"/>
                  <a:pt x="9320881" y="578587"/>
                  <a:pt x="12079179" y="2245075"/>
                </a:cubicBezTo>
                <a:lnTo>
                  <a:pt x="0" y="2245075"/>
                </a:lnTo>
                <a:lnTo>
                  <a:pt x="0" y="503727"/>
                </a:lnTo>
                <a:cubicBezTo>
                  <a:pt x="818765" y="203249"/>
                  <a:pt x="2000654" y="16103"/>
                  <a:pt x="3369253" y="991"/>
                </a:cubicBezTo>
                <a:close/>
              </a:path>
            </a:pathLst>
          </a:custGeom>
          <a:solidFill>
            <a:srgbClr val="C7CC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nvGrpSpPr>
          <p:cNvPr id="9" name="Group 69"/>
          <p:cNvGrpSpPr>
            <a:grpSpLocks noChangeAspect="1"/>
          </p:cNvGrpSpPr>
          <p:nvPr/>
        </p:nvGrpSpPr>
        <p:grpSpPr bwMode="auto">
          <a:xfrm flipH="1">
            <a:off x="9732236" y="958654"/>
            <a:ext cx="1400819" cy="4001744"/>
            <a:chOff x="3220" y="236"/>
            <a:chExt cx="1347" cy="3848"/>
          </a:xfrm>
        </p:grpSpPr>
        <p:sp>
          <p:nvSpPr>
            <p:cNvPr id="10" name="Freeform 70"/>
            <p:cNvSpPr>
              <a:spLocks/>
            </p:cNvSpPr>
            <p:nvPr/>
          </p:nvSpPr>
          <p:spPr bwMode="auto">
            <a:xfrm>
              <a:off x="3990" y="493"/>
              <a:ext cx="29" cy="1347"/>
            </a:xfrm>
            <a:custGeom>
              <a:avLst/>
              <a:gdLst>
                <a:gd name="T0" fmla="*/ 3 w 29"/>
                <a:gd name="T1" fmla="*/ 0 h 1347"/>
                <a:gd name="T2" fmla="*/ 0 w 29"/>
                <a:gd name="T3" fmla="*/ 1347 h 1347"/>
                <a:gd name="T4" fmla="*/ 24 w 29"/>
                <a:gd name="T5" fmla="*/ 1347 h 1347"/>
                <a:gd name="T6" fmla="*/ 29 w 29"/>
                <a:gd name="T7" fmla="*/ 0 h 1347"/>
                <a:gd name="T8" fmla="*/ 3 w 29"/>
                <a:gd name="T9" fmla="*/ 0 h 1347"/>
                <a:gd name="T10" fmla="*/ 3 w 29"/>
                <a:gd name="T11" fmla="*/ 0 h 1347"/>
                <a:gd name="T12" fmla="*/ 3 w 29"/>
                <a:gd name="T13" fmla="*/ 0 h 1347"/>
                <a:gd name="T14" fmla="*/ 3 w 29"/>
                <a:gd name="T15" fmla="*/ 0 h 1347"/>
                <a:gd name="T16" fmla="*/ 3 w 29"/>
                <a:gd name="T17" fmla="*/ 0 h 1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347">
                  <a:moveTo>
                    <a:pt x="3" y="0"/>
                  </a:moveTo>
                  <a:lnTo>
                    <a:pt x="0" y="1347"/>
                  </a:lnTo>
                  <a:lnTo>
                    <a:pt x="24" y="1347"/>
                  </a:lnTo>
                  <a:lnTo>
                    <a:pt x="29" y="0"/>
                  </a:lnTo>
                  <a:lnTo>
                    <a:pt x="3" y="0"/>
                  </a:lnTo>
                  <a:lnTo>
                    <a:pt x="3" y="0"/>
                  </a:lnTo>
                  <a:lnTo>
                    <a:pt x="3" y="0"/>
                  </a:lnTo>
                  <a:lnTo>
                    <a:pt x="3" y="0"/>
                  </a:lnTo>
                  <a:lnTo>
                    <a:pt x="3" y="0"/>
                  </a:ln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 name="Freeform 71"/>
            <p:cNvSpPr>
              <a:spLocks/>
            </p:cNvSpPr>
            <p:nvPr/>
          </p:nvSpPr>
          <p:spPr bwMode="auto">
            <a:xfrm>
              <a:off x="3811" y="1216"/>
              <a:ext cx="161" cy="248"/>
            </a:xfrm>
            <a:custGeom>
              <a:avLst/>
              <a:gdLst>
                <a:gd name="T0" fmla="*/ 65 w 68"/>
                <a:gd name="T1" fmla="*/ 105 h 105"/>
                <a:gd name="T2" fmla="*/ 5 w 68"/>
                <a:gd name="T3" fmla="*/ 0 h 105"/>
                <a:gd name="T4" fmla="*/ 65 w 68"/>
                <a:gd name="T5" fmla="*/ 105 h 105"/>
              </a:gdLst>
              <a:ahLst/>
              <a:cxnLst>
                <a:cxn ang="0">
                  <a:pos x="T0" y="T1"/>
                </a:cxn>
                <a:cxn ang="0">
                  <a:pos x="T2" y="T3"/>
                </a:cxn>
                <a:cxn ang="0">
                  <a:pos x="T4" y="T5"/>
                </a:cxn>
              </a:cxnLst>
              <a:rect l="0" t="0" r="r" b="b"/>
              <a:pathLst>
                <a:path w="68" h="105">
                  <a:moveTo>
                    <a:pt x="65" y="105"/>
                  </a:moveTo>
                  <a:cubicBezTo>
                    <a:pt x="65" y="105"/>
                    <a:pt x="0" y="71"/>
                    <a:pt x="5" y="0"/>
                  </a:cubicBezTo>
                  <a:cubicBezTo>
                    <a:pt x="68" y="30"/>
                    <a:pt x="65" y="105"/>
                    <a:pt x="65" y="105"/>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 name="Freeform 72"/>
            <p:cNvSpPr>
              <a:spLocks/>
            </p:cNvSpPr>
            <p:nvPr/>
          </p:nvSpPr>
          <p:spPr bwMode="auto">
            <a:xfrm>
              <a:off x="4021" y="1006"/>
              <a:ext cx="161" cy="250"/>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 name="Freeform 73"/>
            <p:cNvSpPr>
              <a:spLocks/>
            </p:cNvSpPr>
            <p:nvPr/>
          </p:nvSpPr>
          <p:spPr bwMode="auto">
            <a:xfrm>
              <a:off x="3811" y="1509"/>
              <a:ext cx="161" cy="253"/>
            </a:xfrm>
            <a:custGeom>
              <a:avLst/>
              <a:gdLst>
                <a:gd name="T0" fmla="*/ 65 w 68"/>
                <a:gd name="T1" fmla="*/ 107 h 107"/>
                <a:gd name="T2" fmla="*/ 5 w 68"/>
                <a:gd name="T3" fmla="*/ 0 h 107"/>
                <a:gd name="T4" fmla="*/ 65 w 68"/>
                <a:gd name="T5" fmla="*/ 107 h 107"/>
              </a:gdLst>
              <a:ahLst/>
              <a:cxnLst>
                <a:cxn ang="0">
                  <a:pos x="T0" y="T1"/>
                </a:cxn>
                <a:cxn ang="0">
                  <a:pos x="T2" y="T3"/>
                </a:cxn>
                <a:cxn ang="0">
                  <a:pos x="T4" y="T5"/>
                </a:cxn>
              </a:cxnLst>
              <a:rect l="0" t="0" r="r" b="b"/>
              <a:pathLst>
                <a:path w="68" h="107">
                  <a:moveTo>
                    <a:pt x="65" y="107"/>
                  </a:moveTo>
                  <a:cubicBezTo>
                    <a:pt x="65" y="107"/>
                    <a:pt x="0" y="71"/>
                    <a:pt x="5" y="0"/>
                  </a:cubicBezTo>
                  <a:cubicBezTo>
                    <a:pt x="68" y="31"/>
                    <a:pt x="65" y="107"/>
                    <a:pt x="65" y="107"/>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 name="Freeform 74"/>
            <p:cNvSpPr>
              <a:spLocks/>
            </p:cNvSpPr>
            <p:nvPr/>
          </p:nvSpPr>
          <p:spPr bwMode="auto">
            <a:xfrm>
              <a:off x="4021" y="1301"/>
              <a:ext cx="161" cy="250"/>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0"/>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 name="Freeform 75"/>
            <p:cNvSpPr>
              <a:spLocks/>
            </p:cNvSpPr>
            <p:nvPr/>
          </p:nvSpPr>
          <p:spPr bwMode="auto">
            <a:xfrm>
              <a:off x="4021" y="1632"/>
              <a:ext cx="161" cy="252"/>
            </a:xfrm>
            <a:custGeom>
              <a:avLst/>
              <a:gdLst>
                <a:gd name="T0" fmla="*/ 4 w 68"/>
                <a:gd name="T1" fmla="*/ 107 h 107"/>
                <a:gd name="T2" fmla="*/ 64 w 68"/>
                <a:gd name="T3" fmla="*/ 0 h 107"/>
                <a:gd name="T4" fmla="*/ 4 w 68"/>
                <a:gd name="T5" fmla="*/ 107 h 107"/>
              </a:gdLst>
              <a:ahLst/>
              <a:cxnLst>
                <a:cxn ang="0">
                  <a:pos x="T0" y="T1"/>
                </a:cxn>
                <a:cxn ang="0">
                  <a:pos x="T2" y="T3"/>
                </a:cxn>
                <a:cxn ang="0">
                  <a:pos x="T4" y="T5"/>
                </a:cxn>
              </a:cxnLst>
              <a:rect l="0" t="0" r="r" b="b"/>
              <a:pathLst>
                <a:path w="68" h="107">
                  <a:moveTo>
                    <a:pt x="4" y="107"/>
                  </a:moveTo>
                  <a:cubicBezTo>
                    <a:pt x="4" y="107"/>
                    <a:pt x="68" y="71"/>
                    <a:pt x="64" y="0"/>
                  </a:cubicBezTo>
                  <a:cubicBezTo>
                    <a:pt x="0" y="31"/>
                    <a:pt x="4" y="107"/>
                    <a:pt x="4" y="107"/>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 name="Freeform 76"/>
            <p:cNvSpPr>
              <a:spLocks/>
            </p:cNvSpPr>
            <p:nvPr/>
          </p:nvSpPr>
          <p:spPr bwMode="auto">
            <a:xfrm>
              <a:off x="3811" y="885"/>
              <a:ext cx="161" cy="253"/>
            </a:xfrm>
            <a:custGeom>
              <a:avLst/>
              <a:gdLst>
                <a:gd name="T0" fmla="*/ 65 w 68"/>
                <a:gd name="T1" fmla="*/ 107 h 107"/>
                <a:gd name="T2" fmla="*/ 5 w 68"/>
                <a:gd name="T3" fmla="*/ 0 h 107"/>
                <a:gd name="T4" fmla="*/ 65 w 68"/>
                <a:gd name="T5" fmla="*/ 107 h 107"/>
              </a:gdLst>
              <a:ahLst/>
              <a:cxnLst>
                <a:cxn ang="0">
                  <a:pos x="T0" y="T1"/>
                </a:cxn>
                <a:cxn ang="0">
                  <a:pos x="T2" y="T3"/>
                </a:cxn>
                <a:cxn ang="0">
                  <a:pos x="T4" y="T5"/>
                </a:cxn>
              </a:cxnLst>
              <a:rect l="0" t="0" r="r" b="b"/>
              <a:pathLst>
                <a:path w="68" h="107">
                  <a:moveTo>
                    <a:pt x="65" y="107"/>
                  </a:moveTo>
                  <a:cubicBezTo>
                    <a:pt x="65" y="107"/>
                    <a:pt x="0" y="72"/>
                    <a:pt x="5" y="0"/>
                  </a:cubicBezTo>
                  <a:cubicBezTo>
                    <a:pt x="68" y="32"/>
                    <a:pt x="65" y="107"/>
                    <a:pt x="65" y="107"/>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 name="Freeform 77"/>
            <p:cNvSpPr>
              <a:spLocks/>
            </p:cNvSpPr>
            <p:nvPr/>
          </p:nvSpPr>
          <p:spPr bwMode="auto">
            <a:xfrm>
              <a:off x="4021" y="677"/>
              <a:ext cx="161" cy="251"/>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8" name="Freeform 78"/>
            <p:cNvSpPr>
              <a:spLocks/>
            </p:cNvSpPr>
            <p:nvPr/>
          </p:nvSpPr>
          <p:spPr bwMode="auto">
            <a:xfrm>
              <a:off x="3811" y="569"/>
              <a:ext cx="161" cy="250"/>
            </a:xfrm>
            <a:custGeom>
              <a:avLst/>
              <a:gdLst>
                <a:gd name="T0" fmla="*/ 65 w 68"/>
                <a:gd name="T1" fmla="*/ 106 h 106"/>
                <a:gd name="T2" fmla="*/ 5 w 68"/>
                <a:gd name="T3" fmla="*/ 0 h 106"/>
                <a:gd name="T4" fmla="*/ 65 w 68"/>
                <a:gd name="T5" fmla="*/ 106 h 106"/>
              </a:gdLst>
              <a:ahLst/>
              <a:cxnLst>
                <a:cxn ang="0">
                  <a:pos x="T0" y="T1"/>
                </a:cxn>
                <a:cxn ang="0">
                  <a:pos x="T2" y="T3"/>
                </a:cxn>
                <a:cxn ang="0">
                  <a:pos x="T4" y="T5"/>
                </a:cxn>
              </a:cxnLst>
              <a:rect l="0" t="0" r="r" b="b"/>
              <a:pathLst>
                <a:path w="68" h="106">
                  <a:moveTo>
                    <a:pt x="65" y="106"/>
                  </a:moveTo>
                  <a:cubicBezTo>
                    <a:pt x="65" y="106"/>
                    <a:pt x="0" y="71"/>
                    <a:pt x="5" y="0"/>
                  </a:cubicBezTo>
                  <a:cubicBezTo>
                    <a:pt x="68" y="31"/>
                    <a:pt x="65" y="106"/>
                    <a:pt x="65"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9" name="Freeform 79"/>
            <p:cNvSpPr>
              <a:spLocks/>
            </p:cNvSpPr>
            <p:nvPr/>
          </p:nvSpPr>
          <p:spPr bwMode="auto">
            <a:xfrm>
              <a:off x="3835" y="332"/>
              <a:ext cx="161" cy="251"/>
            </a:xfrm>
            <a:custGeom>
              <a:avLst/>
              <a:gdLst>
                <a:gd name="T0" fmla="*/ 65 w 68"/>
                <a:gd name="T1" fmla="*/ 106 h 106"/>
                <a:gd name="T2" fmla="*/ 5 w 68"/>
                <a:gd name="T3" fmla="*/ 0 h 106"/>
                <a:gd name="T4" fmla="*/ 65 w 68"/>
                <a:gd name="T5" fmla="*/ 106 h 106"/>
              </a:gdLst>
              <a:ahLst/>
              <a:cxnLst>
                <a:cxn ang="0">
                  <a:pos x="T0" y="T1"/>
                </a:cxn>
                <a:cxn ang="0">
                  <a:pos x="T2" y="T3"/>
                </a:cxn>
                <a:cxn ang="0">
                  <a:pos x="T4" y="T5"/>
                </a:cxn>
              </a:cxnLst>
              <a:rect l="0" t="0" r="r" b="b"/>
              <a:pathLst>
                <a:path w="68" h="106">
                  <a:moveTo>
                    <a:pt x="65" y="106"/>
                  </a:moveTo>
                  <a:cubicBezTo>
                    <a:pt x="65" y="106"/>
                    <a:pt x="0" y="71"/>
                    <a:pt x="5" y="0"/>
                  </a:cubicBezTo>
                  <a:cubicBezTo>
                    <a:pt x="68" y="31"/>
                    <a:pt x="65" y="106"/>
                    <a:pt x="65"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0" name="Freeform 80"/>
            <p:cNvSpPr>
              <a:spLocks/>
            </p:cNvSpPr>
            <p:nvPr/>
          </p:nvSpPr>
          <p:spPr bwMode="auto">
            <a:xfrm>
              <a:off x="4021" y="361"/>
              <a:ext cx="161" cy="250"/>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1" name="Freeform 81"/>
            <p:cNvSpPr>
              <a:spLocks/>
            </p:cNvSpPr>
            <p:nvPr/>
          </p:nvSpPr>
          <p:spPr bwMode="auto">
            <a:xfrm>
              <a:off x="3360" y="486"/>
              <a:ext cx="21" cy="1049"/>
            </a:xfrm>
            <a:custGeom>
              <a:avLst/>
              <a:gdLst>
                <a:gd name="T0" fmla="*/ 2 w 21"/>
                <a:gd name="T1" fmla="*/ 0 h 1049"/>
                <a:gd name="T2" fmla="*/ 0 w 21"/>
                <a:gd name="T3" fmla="*/ 1049 h 1049"/>
                <a:gd name="T4" fmla="*/ 19 w 21"/>
                <a:gd name="T5" fmla="*/ 1049 h 1049"/>
                <a:gd name="T6" fmla="*/ 21 w 21"/>
                <a:gd name="T7" fmla="*/ 0 h 1049"/>
                <a:gd name="T8" fmla="*/ 2 w 21"/>
                <a:gd name="T9" fmla="*/ 0 h 1049"/>
                <a:gd name="T10" fmla="*/ 2 w 21"/>
                <a:gd name="T11" fmla="*/ 0 h 1049"/>
                <a:gd name="T12" fmla="*/ 2 w 21"/>
                <a:gd name="T13" fmla="*/ 0 h 1049"/>
                <a:gd name="T14" fmla="*/ 2 w 21"/>
                <a:gd name="T15" fmla="*/ 0 h 1049"/>
                <a:gd name="T16" fmla="*/ 2 w 21"/>
                <a:gd name="T17" fmla="*/ 0 h 10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1049">
                  <a:moveTo>
                    <a:pt x="2" y="0"/>
                  </a:moveTo>
                  <a:lnTo>
                    <a:pt x="0" y="1049"/>
                  </a:lnTo>
                  <a:lnTo>
                    <a:pt x="19" y="1049"/>
                  </a:lnTo>
                  <a:lnTo>
                    <a:pt x="21" y="0"/>
                  </a:lnTo>
                  <a:lnTo>
                    <a:pt x="2" y="0"/>
                  </a:lnTo>
                  <a:lnTo>
                    <a:pt x="2" y="0"/>
                  </a:lnTo>
                  <a:lnTo>
                    <a:pt x="2" y="0"/>
                  </a:lnTo>
                  <a:lnTo>
                    <a:pt x="2" y="0"/>
                  </a:lnTo>
                  <a:lnTo>
                    <a:pt x="2" y="0"/>
                  </a:ln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2" name="Freeform 82"/>
            <p:cNvSpPr>
              <a:spLocks/>
            </p:cNvSpPr>
            <p:nvPr/>
          </p:nvSpPr>
          <p:spPr bwMode="auto">
            <a:xfrm>
              <a:off x="3220" y="1048"/>
              <a:ext cx="126" cy="194"/>
            </a:xfrm>
            <a:custGeom>
              <a:avLst/>
              <a:gdLst>
                <a:gd name="T0" fmla="*/ 51 w 53"/>
                <a:gd name="T1" fmla="*/ 82 h 82"/>
                <a:gd name="T2" fmla="*/ 4 w 53"/>
                <a:gd name="T3" fmla="*/ 0 h 82"/>
                <a:gd name="T4" fmla="*/ 51 w 53"/>
                <a:gd name="T5" fmla="*/ 82 h 82"/>
              </a:gdLst>
              <a:ahLst/>
              <a:cxnLst>
                <a:cxn ang="0">
                  <a:pos x="T0" y="T1"/>
                </a:cxn>
                <a:cxn ang="0">
                  <a:pos x="T2" y="T3"/>
                </a:cxn>
                <a:cxn ang="0">
                  <a:pos x="T4" y="T5"/>
                </a:cxn>
              </a:cxnLst>
              <a:rect l="0" t="0" r="r" b="b"/>
              <a:pathLst>
                <a:path w="53" h="82">
                  <a:moveTo>
                    <a:pt x="51" y="82"/>
                  </a:moveTo>
                  <a:cubicBezTo>
                    <a:pt x="51" y="82"/>
                    <a:pt x="0" y="55"/>
                    <a:pt x="4" y="0"/>
                  </a:cubicBezTo>
                  <a:cubicBezTo>
                    <a:pt x="53" y="24"/>
                    <a:pt x="51" y="82"/>
                    <a:pt x="51" y="82"/>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3" name="Freeform 83"/>
            <p:cNvSpPr>
              <a:spLocks/>
            </p:cNvSpPr>
            <p:nvPr/>
          </p:nvSpPr>
          <p:spPr bwMode="auto">
            <a:xfrm>
              <a:off x="3386" y="885"/>
              <a:ext cx="123" cy="196"/>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5"/>
                    <a:pt x="49" y="0"/>
                  </a:cubicBezTo>
                  <a:cubicBezTo>
                    <a:pt x="0" y="25"/>
                    <a:pt x="3" y="83"/>
                    <a:pt x="3"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4" name="Freeform 84"/>
            <p:cNvSpPr>
              <a:spLocks/>
            </p:cNvSpPr>
            <p:nvPr/>
          </p:nvSpPr>
          <p:spPr bwMode="auto">
            <a:xfrm>
              <a:off x="3220" y="1277"/>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4"/>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5" name="Freeform 85"/>
            <p:cNvSpPr>
              <a:spLocks/>
            </p:cNvSpPr>
            <p:nvPr/>
          </p:nvSpPr>
          <p:spPr bwMode="auto">
            <a:xfrm>
              <a:off x="3386" y="1114"/>
              <a:ext cx="123" cy="194"/>
            </a:xfrm>
            <a:custGeom>
              <a:avLst/>
              <a:gdLst>
                <a:gd name="T0" fmla="*/ 3 w 52"/>
                <a:gd name="T1" fmla="*/ 82 h 82"/>
                <a:gd name="T2" fmla="*/ 49 w 52"/>
                <a:gd name="T3" fmla="*/ 0 h 82"/>
                <a:gd name="T4" fmla="*/ 3 w 52"/>
                <a:gd name="T5" fmla="*/ 82 h 82"/>
              </a:gdLst>
              <a:ahLst/>
              <a:cxnLst>
                <a:cxn ang="0">
                  <a:pos x="T0" y="T1"/>
                </a:cxn>
                <a:cxn ang="0">
                  <a:pos x="T2" y="T3"/>
                </a:cxn>
                <a:cxn ang="0">
                  <a:pos x="T4" y="T5"/>
                </a:cxn>
              </a:cxnLst>
              <a:rect l="0" t="0" r="r" b="b"/>
              <a:pathLst>
                <a:path w="52" h="82">
                  <a:moveTo>
                    <a:pt x="3" y="82"/>
                  </a:moveTo>
                  <a:cubicBezTo>
                    <a:pt x="3" y="82"/>
                    <a:pt x="52" y="55"/>
                    <a:pt x="49" y="0"/>
                  </a:cubicBezTo>
                  <a:cubicBezTo>
                    <a:pt x="0" y="24"/>
                    <a:pt x="3" y="82"/>
                    <a:pt x="3" y="82"/>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6" name="Freeform 86"/>
            <p:cNvSpPr>
              <a:spLocks/>
            </p:cNvSpPr>
            <p:nvPr/>
          </p:nvSpPr>
          <p:spPr bwMode="auto">
            <a:xfrm>
              <a:off x="3386" y="1372"/>
              <a:ext cx="123" cy="196"/>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5"/>
                    <a:pt x="49" y="0"/>
                  </a:cubicBezTo>
                  <a:cubicBezTo>
                    <a:pt x="0" y="24"/>
                    <a:pt x="3" y="83"/>
                    <a:pt x="3"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7" name="Freeform 87"/>
            <p:cNvSpPr>
              <a:spLocks/>
            </p:cNvSpPr>
            <p:nvPr/>
          </p:nvSpPr>
          <p:spPr bwMode="auto">
            <a:xfrm>
              <a:off x="3220" y="793"/>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5"/>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8" name="Freeform 88"/>
            <p:cNvSpPr>
              <a:spLocks/>
            </p:cNvSpPr>
            <p:nvPr/>
          </p:nvSpPr>
          <p:spPr bwMode="auto">
            <a:xfrm>
              <a:off x="3386" y="630"/>
              <a:ext cx="123" cy="196"/>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6"/>
                    <a:pt x="49" y="0"/>
                  </a:cubicBezTo>
                  <a:cubicBezTo>
                    <a:pt x="0" y="24"/>
                    <a:pt x="3" y="83"/>
                    <a:pt x="3"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9" name="Freeform 89"/>
            <p:cNvSpPr>
              <a:spLocks/>
            </p:cNvSpPr>
            <p:nvPr/>
          </p:nvSpPr>
          <p:spPr bwMode="auto">
            <a:xfrm>
              <a:off x="3220" y="545"/>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5"/>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0" name="Freeform 90"/>
            <p:cNvSpPr>
              <a:spLocks/>
            </p:cNvSpPr>
            <p:nvPr/>
          </p:nvSpPr>
          <p:spPr bwMode="auto">
            <a:xfrm>
              <a:off x="3220" y="316"/>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6"/>
                    <a:pt x="4" y="0"/>
                  </a:cubicBezTo>
                  <a:cubicBezTo>
                    <a:pt x="53" y="25"/>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1" name="Freeform 91"/>
            <p:cNvSpPr>
              <a:spLocks/>
            </p:cNvSpPr>
            <p:nvPr/>
          </p:nvSpPr>
          <p:spPr bwMode="auto">
            <a:xfrm>
              <a:off x="3386" y="385"/>
              <a:ext cx="123" cy="193"/>
            </a:xfrm>
            <a:custGeom>
              <a:avLst/>
              <a:gdLst>
                <a:gd name="T0" fmla="*/ 3 w 52"/>
                <a:gd name="T1" fmla="*/ 82 h 82"/>
                <a:gd name="T2" fmla="*/ 49 w 52"/>
                <a:gd name="T3" fmla="*/ 0 h 82"/>
                <a:gd name="T4" fmla="*/ 3 w 52"/>
                <a:gd name="T5" fmla="*/ 82 h 82"/>
              </a:gdLst>
              <a:ahLst/>
              <a:cxnLst>
                <a:cxn ang="0">
                  <a:pos x="T0" y="T1"/>
                </a:cxn>
                <a:cxn ang="0">
                  <a:pos x="T2" y="T3"/>
                </a:cxn>
                <a:cxn ang="0">
                  <a:pos x="T4" y="T5"/>
                </a:cxn>
              </a:cxnLst>
              <a:rect l="0" t="0" r="r" b="b"/>
              <a:pathLst>
                <a:path w="52" h="82">
                  <a:moveTo>
                    <a:pt x="3" y="82"/>
                  </a:moveTo>
                  <a:cubicBezTo>
                    <a:pt x="3" y="82"/>
                    <a:pt x="52" y="55"/>
                    <a:pt x="49" y="0"/>
                  </a:cubicBezTo>
                  <a:cubicBezTo>
                    <a:pt x="0" y="24"/>
                    <a:pt x="3" y="82"/>
                    <a:pt x="3" y="82"/>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2" name="Freeform 92"/>
            <p:cNvSpPr>
              <a:spLocks/>
            </p:cNvSpPr>
            <p:nvPr/>
          </p:nvSpPr>
          <p:spPr bwMode="auto">
            <a:xfrm>
              <a:off x="3283" y="1760"/>
              <a:ext cx="264" cy="1241"/>
            </a:xfrm>
            <a:custGeom>
              <a:avLst/>
              <a:gdLst>
                <a:gd name="T0" fmla="*/ 51 w 112"/>
                <a:gd name="T1" fmla="*/ 487 h 525"/>
                <a:gd name="T2" fmla="*/ 51 w 112"/>
                <a:gd name="T3" fmla="*/ 429 h 525"/>
                <a:gd name="T4" fmla="*/ 3 w 112"/>
                <a:gd name="T5" fmla="*/ 343 h 525"/>
                <a:gd name="T6" fmla="*/ 51 w 112"/>
                <a:gd name="T7" fmla="*/ 410 h 525"/>
                <a:gd name="T8" fmla="*/ 51 w 112"/>
                <a:gd name="T9" fmla="*/ 335 h 525"/>
                <a:gd name="T10" fmla="*/ 3 w 112"/>
                <a:gd name="T11" fmla="*/ 249 h 525"/>
                <a:gd name="T12" fmla="*/ 50 w 112"/>
                <a:gd name="T13" fmla="*/ 314 h 525"/>
                <a:gd name="T14" fmla="*/ 50 w 112"/>
                <a:gd name="T15" fmla="*/ 214 h 525"/>
                <a:gd name="T16" fmla="*/ 7 w 112"/>
                <a:gd name="T17" fmla="*/ 131 h 525"/>
                <a:gd name="T18" fmla="*/ 50 w 112"/>
                <a:gd name="T19" fmla="*/ 183 h 525"/>
                <a:gd name="T20" fmla="*/ 50 w 112"/>
                <a:gd name="T21" fmla="*/ 117 h 525"/>
                <a:gd name="T22" fmla="*/ 5 w 112"/>
                <a:gd name="T23" fmla="*/ 33 h 525"/>
                <a:gd name="T24" fmla="*/ 50 w 112"/>
                <a:gd name="T25" fmla="*/ 88 h 525"/>
                <a:gd name="T26" fmla="*/ 50 w 112"/>
                <a:gd name="T27" fmla="*/ 56 h 525"/>
                <a:gd name="T28" fmla="*/ 58 w 112"/>
                <a:gd name="T29" fmla="*/ 56 h 525"/>
                <a:gd name="T30" fmla="*/ 103 w 112"/>
                <a:gd name="T31" fmla="*/ 0 h 525"/>
                <a:gd name="T32" fmla="*/ 59 w 112"/>
                <a:gd name="T33" fmla="*/ 84 h 525"/>
                <a:gd name="T34" fmla="*/ 59 w 112"/>
                <a:gd name="T35" fmla="*/ 162 h 525"/>
                <a:gd name="T36" fmla="*/ 106 w 112"/>
                <a:gd name="T37" fmla="*/ 93 h 525"/>
                <a:gd name="T38" fmla="*/ 59 w 112"/>
                <a:gd name="T39" fmla="*/ 179 h 525"/>
                <a:gd name="T40" fmla="*/ 59 w 112"/>
                <a:gd name="T41" fmla="*/ 264 h 525"/>
                <a:gd name="T42" fmla="*/ 105 w 112"/>
                <a:gd name="T43" fmla="*/ 204 h 525"/>
                <a:gd name="T44" fmla="*/ 59 w 112"/>
                <a:gd name="T45" fmla="*/ 290 h 525"/>
                <a:gd name="T46" fmla="*/ 59 w 112"/>
                <a:gd name="T47" fmla="*/ 371 h 525"/>
                <a:gd name="T48" fmla="*/ 105 w 112"/>
                <a:gd name="T49" fmla="*/ 313 h 525"/>
                <a:gd name="T50" fmla="*/ 59 w 112"/>
                <a:gd name="T51" fmla="*/ 397 h 525"/>
                <a:gd name="T52" fmla="*/ 60 w 112"/>
                <a:gd name="T53" fmla="*/ 492 h 525"/>
                <a:gd name="T54" fmla="*/ 108 w 112"/>
                <a:gd name="T55" fmla="*/ 415 h 525"/>
                <a:gd name="T56" fmla="*/ 60 w 112"/>
                <a:gd name="T57" fmla="*/ 502 h 525"/>
                <a:gd name="T58" fmla="*/ 60 w 112"/>
                <a:gd name="T59" fmla="*/ 525 h 525"/>
                <a:gd name="T60" fmla="*/ 51 w 112"/>
                <a:gd name="T61" fmla="*/ 525 h 525"/>
                <a:gd name="T62" fmla="*/ 51 w 112"/>
                <a:gd name="T63" fmla="*/ 518 h 525"/>
                <a:gd name="T64" fmla="*/ 7 w 112"/>
                <a:gd name="T65" fmla="*/ 434 h 525"/>
                <a:gd name="T66" fmla="*/ 51 w 112"/>
                <a:gd name="T67" fmla="*/ 487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2" h="525">
                  <a:moveTo>
                    <a:pt x="51" y="487"/>
                  </a:moveTo>
                  <a:cubicBezTo>
                    <a:pt x="51" y="429"/>
                    <a:pt x="51" y="429"/>
                    <a:pt x="51" y="429"/>
                  </a:cubicBezTo>
                  <a:cubicBezTo>
                    <a:pt x="42" y="424"/>
                    <a:pt x="0" y="395"/>
                    <a:pt x="3" y="343"/>
                  </a:cubicBezTo>
                  <a:cubicBezTo>
                    <a:pt x="37" y="359"/>
                    <a:pt x="48" y="389"/>
                    <a:pt x="51" y="410"/>
                  </a:cubicBezTo>
                  <a:cubicBezTo>
                    <a:pt x="51" y="335"/>
                    <a:pt x="51" y="335"/>
                    <a:pt x="51" y="335"/>
                  </a:cubicBezTo>
                  <a:cubicBezTo>
                    <a:pt x="42" y="329"/>
                    <a:pt x="0" y="301"/>
                    <a:pt x="3" y="249"/>
                  </a:cubicBezTo>
                  <a:cubicBezTo>
                    <a:pt x="36" y="265"/>
                    <a:pt x="47" y="294"/>
                    <a:pt x="50" y="314"/>
                  </a:cubicBezTo>
                  <a:cubicBezTo>
                    <a:pt x="50" y="214"/>
                    <a:pt x="50" y="214"/>
                    <a:pt x="50" y="214"/>
                  </a:cubicBezTo>
                  <a:cubicBezTo>
                    <a:pt x="37" y="206"/>
                    <a:pt x="4" y="178"/>
                    <a:pt x="7" y="131"/>
                  </a:cubicBezTo>
                  <a:cubicBezTo>
                    <a:pt x="33" y="144"/>
                    <a:pt x="44" y="164"/>
                    <a:pt x="50" y="183"/>
                  </a:cubicBezTo>
                  <a:cubicBezTo>
                    <a:pt x="50" y="117"/>
                    <a:pt x="50" y="117"/>
                    <a:pt x="50" y="117"/>
                  </a:cubicBezTo>
                  <a:cubicBezTo>
                    <a:pt x="38" y="109"/>
                    <a:pt x="2" y="81"/>
                    <a:pt x="5" y="33"/>
                  </a:cubicBezTo>
                  <a:cubicBezTo>
                    <a:pt x="33" y="46"/>
                    <a:pt x="45" y="70"/>
                    <a:pt x="50" y="88"/>
                  </a:cubicBezTo>
                  <a:cubicBezTo>
                    <a:pt x="50" y="56"/>
                    <a:pt x="50" y="56"/>
                    <a:pt x="50" y="56"/>
                  </a:cubicBezTo>
                  <a:cubicBezTo>
                    <a:pt x="58" y="56"/>
                    <a:pt x="58" y="56"/>
                    <a:pt x="58" y="56"/>
                  </a:cubicBezTo>
                  <a:cubicBezTo>
                    <a:pt x="64" y="37"/>
                    <a:pt x="76" y="13"/>
                    <a:pt x="103" y="0"/>
                  </a:cubicBezTo>
                  <a:cubicBezTo>
                    <a:pt x="106" y="47"/>
                    <a:pt x="72" y="75"/>
                    <a:pt x="59" y="84"/>
                  </a:cubicBezTo>
                  <a:cubicBezTo>
                    <a:pt x="59" y="162"/>
                    <a:pt x="59" y="162"/>
                    <a:pt x="59" y="162"/>
                  </a:cubicBezTo>
                  <a:cubicBezTo>
                    <a:pt x="63" y="142"/>
                    <a:pt x="73" y="109"/>
                    <a:pt x="106" y="93"/>
                  </a:cubicBezTo>
                  <a:cubicBezTo>
                    <a:pt x="110" y="146"/>
                    <a:pt x="68" y="174"/>
                    <a:pt x="59" y="179"/>
                  </a:cubicBezTo>
                  <a:cubicBezTo>
                    <a:pt x="59" y="264"/>
                    <a:pt x="59" y="264"/>
                    <a:pt x="59" y="264"/>
                  </a:cubicBezTo>
                  <a:cubicBezTo>
                    <a:pt x="65" y="245"/>
                    <a:pt x="76" y="218"/>
                    <a:pt x="105" y="204"/>
                  </a:cubicBezTo>
                  <a:cubicBezTo>
                    <a:pt x="108" y="253"/>
                    <a:pt x="71" y="282"/>
                    <a:pt x="59" y="290"/>
                  </a:cubicBezTo>
                  <a:cubicBezTo>
                    <a:pt x="59" y="371"/>
                    <a:pt x="59" y="371"/>
                    <a:pt x="59" y="371"/>
                  </a:cubicBezTo>
                  <a:cubicBezTo>
                    <a:pt x="65" y="351"/>
                    <a:pt x="77" y="327"/>
                    <a:pt x="105" y="313"/>
                  </a:cubicBezTo>
                  <a:cubicBezTo>
                    <a:pt x="108" y="361"/>
                    <a:pt x="72" y="389"/>
                    <a:pt x="59" y="397"/>
                  </a:cubicBezTo>
                  <a:cubicBezTo>
                    <a:pt x="60" y="492"/>
                    <a:pt x="60" y="492"/>
                    <a:pt x="60" y="492"/>
                  </a:cubicBezTo>
                  <a:cubicBezTo>
                    <a:pt x="62" y="474"/>
                    <a:pt x="70" y="434"/>
                    <a:pt x="108" y="415"/>
                  </a:cubicBezTo>
                  <a:cubicBezTo>
                    <a:pt x="112" y="471"/>
                    <a:pt x="65" y="499"/>
                    <a:pt x="60" y="502"/>
                  </a:cubicBezTo>
                  <a:cubicBezTo>
                    <a:pt x="60" y="525"/>
                    <a:pt x="60" y="525"/>
                    <a:pt x="60" y="525"/>
                  </a:cubicBezTo>
                  <a:cubicBezTo>
                    <a:pt x="51" y="525"/>
                    <a:pt x="51" y="525"/>
                    <a:pt x="51" y="525"/>
                  </a:cubicBezTo>
                  <a:cubicBezTo>
                    <a:pt x="51" y="518"/>
                    <a:pt x="51" y="518"/>
                    <a:pt x="51" y="518"/>
                  </a:cubicBezTo>
                  <a:cubicBezTo>
                    <a:pt x="38" y="510"/>
                    <a:pt x="4" y="482"/>
                    <a:pt x="7" y="434"/>
                  </a:cubicBezTo>
                  <a:cubicBezTo>
                    <a:pt x="34" y="447"/>
                    <a:pt x="45" y="469"/>
                    <a:pt x="51" y="48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3" name="Freeform 93"/>
            <p:cNvSpPr>
              <a:spLocks/>
            </p:cNvSpPr>
            <p:nvPr/>
          </p:nvSpPr>
          <p:spPr bwMode="auto">
            <a:xfrm>
              <a:off x="3805" y="1379"/>
              <a:ext cx="378" cy="1786"/>
            </a:xfrm>
            <a:custGeom>
              <a:avLst/>
              <a:gdLst>
                <a:gd name="T0" fmla="*/ 86 w 160"/>
                <a:gd name="T1" fmla="*/ 701 h 756"/>
                <a:gd name="T2" fmla="*/ 86 w 160"/>
                <a:gd name="T3" fmla="*/ 617 h 756"/>
                <a:gd name="T4" fmla="*/ 155 w 160"/>
                <a:gd name="T5" fmla="*/ 493 h 756"/>
                <a:gd name="T6" fmla="*/ 86 w 160"/>
                <a:gd name="T7" fmla="*/ 589 h 756"/>
                <a:gd name="T8" fmla="*/ 86 w 160"/>
                <a:gd name="T9" fmla="*/ 481 h 756"/>
                <a:gd name="T10" fmla="*/ 155 w 160"/>
                <a:gd name="T11" fmla="*/ 358 h 756"/>
                <a:gd name="T12" fmla="*/ 88 w 160"/>
                <a:gd name="T13" fmla="*/ 452 h 756"/>
                <a:gd name="T14" fmla="*/ 88 w 160"/>
                <a:gd name="T15" fmla="*/ 309 h 756"/>
                <a:gd name="T16" fmla="*/ 150 w 160"/>
                <a:gd name="T17" fmla="*/ 189 h 756"/>
                <a:gd name="T18" fmla="*/ 88 w 160"/>
                <a:gd name="T19" fmla="*/ 263 h 756"/>
                <a:gd name="T20" fmla="*/ 88 w 160"/>
                <a:gd name="T21" fmla="*/ 169 h 756"/>
                <a:gd name="T22" fmla="*/ 152 w 160"/>
                <a:gd name="T23" fmla="*/ 47 h 756"/>
                <a:gd name="T24" fmla="*/ 88 w 160"/>
                <a:gd name="T25" fmla="*/ 127 h 756"/>
                <a:gd name="T26" fmla="*/ 76 w 160"/>
                <a:gd name="T27" fmla="*/ 81 h 756"/>
                <a:gd name="T28" fmla="*/ 13 w 160"/>
                <a:gd name="T29" fmla="*/ 0 h 756"/>
                <a:gd name="T30" fmla="*/ 75 w 160"/>
                <a:gd name="T31" fmla="*/ 121 h 756"/>
                <a:gd name="T32" fmla="*/ 75 w 160"/>
                <a:gd name="T33" fmla="*/ 234 h 756"/>
                <a:gd name="T34" fmla="*/ 7 w 160"/>
                <a:gd name="T35" fmla="*/ 133 h 756"/>
                <a:gd name="T36" fmla="*/ 75 w 160"/>
                <a:gd name="T37" fmla="*/ 258 h 756"/>
                <a:gd name="T38" fmla="*/ 75 w 160"/>
                <a:gd name="T39" fmla="*/ 380 h 756"/>
                <a:gd name="T40" fmla="*/ 10 w 160"/>
                <a:gd name="T41" fmla="*/ 293 h 756"/>
                <a:gd name="T42" fmla="*/ 75 w 160"/>
                <a:gd name="T43" fmla="*/ 417 h 756"/>
                <a:gd name="T44" fmla="*/ 75 w 160"/>
                <a:gd name="T45" fmla="*/ 533 h 756"/>
                <a:gd name="T46" fmla="*/ 10 w 160"/>
                <a:gd name="T47" fmla="*/ 450 h 756"/>
                <a:gd name="T48" fmla="*/ 75 w 160"/>
                <a:gd name="T49" fmla="*/ 572 h 756"/>
                <a:gd name="T50" fmla="*/ 74 w 160"/>
                <a:gd name="T51" fmla="*/ 707 h 756"/>
                <a:gd name="T52" fmla="*/ 5 w 160"/>
                <a:gd name="T53" fmla="*/ 597 h 756"/>
                <a:gd name="T54" fmla="*/ 74 w 160"/>
                <a:gd name="T55" fmla="*/ 721 h 756"/>
                <a:gd name="T56" fmla="*/ 74 w 160"/>
                <a:gd name="T57" fmla="*/ 756 h 756"/>
                <a:gd name="T58" fmla="*/ 86 w 160"/>
                <a:gd name="T59" fmla="*/ 756 h 756"/>
                <a:gd name="T60" fmla="*/ 86 w 160"/>
                <a:gd name="T61" fmla="*/ 746 h 756"/>
                <a:gd name="T62" fmla="*/ 150 w 160"/>
                <a:gd name="T63" fmla="*/ 625 h 756"/>
                <a:gd name="T64" fmla="*/ 86 w 160"/>
                <a:gd name="T65" fmla="*/ 701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0" h="756">
                  <a:moveTo>
                    <a:pt x="86" y="701"/>
                  </a:moveTo>
                  <a:cubicBezTo>
                    <a:pt x="86" y="617"/>
                    <a:pt x="86" y="617"/>
                    <a:pt x="86" y="617"/>
                  </a:cubicBezTo>
                  <a:cubicBezTo>
                    <a:pt x="99" y="610"/>
                    <a:pt x="160" y="568"/>
                    <a:pt x="155" y="493"/>
                  </a:cubicBezTo>
                  <a:cubicBezTo>
                    <a:pt x="107" y="517"/>
                    <a:pt x="91" y="560"/>
                    <a:pt x="86" y="589"/>
                  </a:cubicBezTo>
                  <a:cubicBezTo>
                    <a:pt x="86" y="481"/>
                    <a:pt x="86" y="481"/>
                    <a:pt x="86" y="481"/>
                  </a:cubicBezTo>
                  <a:cubicBezTo>
                    <a:pt x="100" y="474"/>
                    <a:pt x="160" y="433"/>
                    <a:pt x="155" y="358"/>
                  </a:cubicBezTo>
                  <a:cubicBezTo>
                    <a:pt x="108" y="381"/>
                    <a:pt x="93" y="423"/>
                    <a:pt x="88" y="452"/>
                  </a:cubicBezTo>
                  <a:cubicBezTo>
                    <a:pt x="88" y="309"/>
                    <a:pt x="88" y="309"/>
                    <a:pt x="88" y="309"/>
                  </a:cubicBezTo>
                  <a:cubicBezTo>
                    <a:pt x="107" y="296"/>
                    <a:pt x="154" y="256"/>
                    <a:pt x="150" y="189"/>
                  </a:cubicBezTo>
                  <a:cubicBezTo>
                    <a:pt x="113" y="207"/>
                    <a:pt x="97" y="236"/>
                    <a:pt x="88" y="263"/>
                  </a:cubicBezTo>
                  <a:cubicBezTo>
                    <a:pt x="88" y="169"/>
                    <a:pt x="88" y="169"/>
                    <a:pt x="88" y="169"/>
                  </a:cubicBezTo>
                  <a:cubicBezTo>
                    <a:pt x="105" y="157"/>
                    <a:pt x="156" y="117"/>
                    <a:pt x="152" y="47"/>
                  </a:cubicBezTo>
                  <a:cubicBezTo>
                    <a:pt x="113" y="66"/>
                    <a:pt x="95" y="100"/>
                    <a:pt x="88" y="127"/>
                  </a:cubicBezTo>
                  <a:cubicBezTo>
                    <a:pt x="76" y="81"/>
                    <a:pt x="76" y="81"/>
                    <a:pt x="76" y="81"/>
                  </a:cubicBezTo>
                  <a:cubicBezTo>
                    <a:pt x="69" y="53"/>
                    <a:pt x="51" y="19"/>
                    <a:pt x="13" y="0"/>
                  </a:cubicBezTo>
                  <a:cubicBezTo>
                    <a:pt x="7" y="67"/>
                    <a:pt x="57" y="108"/>
                    <a:pt x="75" y="121"/>
                  </a:cubicBezTo>
                  <a:cubicBezTo>
                    <a:pt x="75" y="234"/>
                    <a:pt x="75" y="234"/>
                    <a:pt x="75" y="234"/>
                  </a:cubicBezTo>
                  <a:cubicBezTo>
                    <a:pt x="70" y="204"/>
                    <a:pt x="56" y="157"/>
                    <a:pt x="7" y="133"/>
                  </a:cubicBezTo>
                  <a:cubicBezTo>
                    <a:pt x="2" y="209"/>
                    <a:pt x="62" y="250"/>
                    <a:pt x="75" y="258"/>
                  </a:cubicBezTo>
                  <a:cubicBezTo>
                    <a:pt x="75" y="380"/>
                    <a:pt x="75" y="380"/>
                    <a:pt x="75" y="380"/>
                  </a:cubicBezTo>
                  <a:cubicBezTo>
                    <a:pt x="67" y="352"/>
                    <a:pt x="51" y="314"/>
                    <a:pt x="10" y="293"/>
                  </a:cubicBezTo>
                  <a:cubicBezTo>
                    <a:pt x="5" y="364"/>
                    <a:pt x="58" y="405"/>
                    <a:pt x="75" y="417"/>
                  </a:cubicBezTo>
                  <a:cubicBezTo>
                    <a:pt x="75" y="533"/>
                    <a:pt x="75" y="533"/>
                    <a:pt x="75" y="533"/>
                  </a:cubicBezTo>
                  <a:cubicBezTo>
                    <a:pt x="67" y="505"/>
                    <a:pt x="49" y="470"/>
                    <a:pt x="10" y="450"/>
                  </a:cubicBezTo>
                  <a:cubicBezTo>
                    <a:pt x="5" y="519"/>
                    <a:pt x="57" y="560"/>
                    <a:pt x="75" y="572"/>
                  </a:cubicBezTo>
                  <a:cubicBezTo>
                    <a:pt x="74" y="707"/>
                    <a:pt x="74" y="707"/>
                    <a:pt x="74" y="707"/>
                  </a:cubicBezTo>
                  <a:cubicBezTo>
                    <a:pt x="71" y="682"/>
                    <a:pt x="60" y="625"/>
                    <a:pt x="5" y="597"/>
                  </a:cubicBezTo>
                  <a:cubicBezTo>
                    <a:pt x="0" y="677"/>
                    <a:pt x="66" y="718"/>
                    <a:pt x="74" y="721"/>
                  </a:cubicBezTo>
                  <a:cubicBezTo>
                    <a:pt x="74" y="756"/>
                    <a:pt x="74" y="756"/>
                    <a:pt x="74" y="756"/>
                  </a:cubicBezTo>
                  <a:cubicBezTo>
                    <a:pt x="86" y="756"/>
                    <a:pt x="86" y="756"/>
                    <a:pt x="86" y="756"/>
                  </a:cubicBezTo>
                  <a:cubicBezTo>
                    <a:pt x="86" y="746"/>
                    <a:pt x="86" y="746"/>
                    <a:pt x="86" y="746"/>
                  </a:cubicBezTo>
                  <a:cubicBezTo>
                    <a:pt x="105" y="733"/>
                    <a:pt x="154" y="693"/>
                    <a:pt x="150" y="625"/>
                  </a:cubicBezTo>
                  <a:cubicBezTo>
                    <a:pt x="112" y="643"/>
                    <a:pt x="95" y="674"/>
                    <a:pt x="86" y="701"/>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4" name="Freeform 94"/>
            <p:cNvSpPr>
              <a:spLocks/>
            </p:cNvSpPr>
            <p:nvPr/>
          </p:nvSpPr>
          <p:spPr bwMode="auto">
            <a:xfrm>
              <a:off x="3249" y="2924"/>
              <a:ext cx="359" cy="560"/>
            </a:xfrm>
            <a:custGeom>
              <a:avLst/>
              <a:gdLst>
                <a:gd name="T0" fmla="*/ 144 w 152"/>
                <a:gd name="T1" fmla="*/ 237 h 237"/>
                <a:gd name="T2" fmla="*/ 11 w 152"/>
                <a:gd name="T3" fmla="*/ 0 h 237"/>
                <a:gd name="T4" fmla="*/ 144 w 152"/>
                <a:gd name="T5" fmla="*/ 237 h 237"/>
              </a:gdLst>
              <a:ahLst/>
              <a:cxnLst>
                <a:cxn ang="0">
                  <a:pos x="T0" y="T1"/>
                </a:cxn>
                <a:cxn ang="0">
                  <a:pos x="T2" y="T3"/>
                </a:cxn>
                <a:cxn ang="0">
                  <a:pos x="T4" y="T5"/>
                </a:cxn>
              </a:cxnLst>
              <a:rect l="0" t="0" r="r" b="b"/>
              <a:pathLst>
                <a:path w="152" h="237">
                  <a:moveTo>
                    <a:pt x="144" y="237"/>
                  </a:moveTo>
                  <a:cubicBezTo>
                    <a:pt x="144" y="237"/>
                    <a:pt x="0" y="159"/>
                    <a:pt x="11" y="0"/>
                  </a:cubicBezTo>
                  <a:cubicBezTo>
                    <a:pt x="152" y="69"/>
                    <a:pt x="144" y="237"/>
                    <a:pt x="144"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5" name="Freeform 95"/>
            <p:cNvSpPr>
              <a:spLocks/>
            </p:cNvSpPr>
            <p:nvPr/>
          </p:nvSpPr>
          <p:spPr bwMode="auto">
            <a:xfrm>
              <a:off x="3324" y="2992"/>
              <a:ext cx="305" cy="520"/>
            </a:xfrm>
            <a:custGeom>
              <a:avLst/>
              <a:gdLst>
                <a:gd name="T0" fmla="*/ 112 w 129"/>
                <a:gd name="T1" fmla="*/ 197 h 220"/>
                <a:gd name="T2" fmla="*/ 108 w 129"/>
                <a:gd name="T3" fmla="*/ 190 h 220"/>
                <a:gd name="T4" fmla="*/ 100 w 129"/>
                <a:gd name="T5" fmla="*/ 178 h 220"/>
                <a:gd name="T6" fmla="*/ 96 w 129"/>
                <a:gd name="T7" fmla="*/ 173 h 220"/>
                <a:gd name="T8" fmla="*/ 88 w 129"/>
                <a:gd name="T9" fmla="*/ 158 h 220"/>
                <a:gd name="T10" fmla="*/ 87 w 129"/>
                <a:gd name="T11" fmla="*/ 154 h 220"/>
                <a:gd name="T12" fmla="*/ 82 w 129"/>
                <a:gd name="T13" fmla="*/ 146 h 220"/>
                <a:gd name="T14" fmla="*/ 78 w 129"/>
                <a:gd name="T15" fmla="*/ 139 h 220"/>
                <a:gd name="T16" fmla="*/ 76 w 129"/>
                <a:gd name="T17" fmla="*/ 135 h 220"/>
                <a:gd name="T18" fmla="*/ 74 w 129"/>
                <a:gd name="T19" fmla="*/ 132 h 220"/>
                <a:gd name="T20" fmla="*/ 68 w 129"/>
                <a:gd name="T21" fmla="*/ 124 h 220"/>
                <a:gd name="T22" fmla="*/ 66 w 129"/>
                <a:gd name="T23" fmla="*/ 121 h 220"/>
                <a:gd name="T24" fmla="*/ 63 w 129"/>
                <a:gd name="T25" fmla="*/ 115 h 220"/>
                <a:gd name="T26" fmla="*/ 60 w 129"/>
                <a:gd name="T27" fmla="*/ 110 h 220"/>
                <a:gd name="T28" fmla="*/ 55 w 129"/>
                <a:gd name="T29" fmla="*/ 103 h 220"/>
                <a:gd name="T30" fmla="*/ 51 w 129"/>
                <a:gd name="T31" fmla="*/ 95 h 220"/>
                <a:gd name="T32" fmla="*/ 49 w 129"/>
                <a:gd name="T33" fmla="*/ 92 h 220"/>
                <a:gd name="T34" fmla="*/ 48 w 129"/>
                <a:gd name="T35" fmla="*/ 88 h 220"/>
                <a:gd name="T36" fmla="*/ 46 w 129"/>
                <a:gd name="T37" fmla="*/ 86 h 220"/>
                <a:gd name="T38" fmla="*/ 45 w 129"/>
                <a:gd name="T39" fmla="*/ 85 h 220"/>
                <a:gd name="T40" fmla="*/ 43 w 129"/>
                <a:gd name="T41" fmla="*/ 81 h 220"/>
                <a:gd name="T42" fmla="*/ 36 w 129"/>
                <a:gd name="T43" fmla="*/ 70 h 220"/>
                <a:gd name="T44" fmla="*/ 34 w 129"/>
                <a:gd name="T45" fmla="*/ 66 h 220"/>
                <a:gd name="T46" fmla="*/ 31 w 129"/>
                <a:gd name="T47" fmla="*/ 61 h 220"/>
                <a:gd name="T48" fmla="*/ 27 w 129"/>
                <a:gd name="T49" fmla="*/ 53 h 220"/>
                <a:gd name="T50" fmla="*/ 27 w 129"/>
                <a:gd name="T51" fmla="*/ 49 h 220"/>
                <a:gd name="T52" fmla="*/ 23 w 129"/>
                <a:gd name="T53" fmla="*/ 47 h 220"/>
                <a:gd name="T54" fmla="*/ 20 w 129"/>
                <a:gd name="T55" fmla="*/ 45 h 220"/>
                <a:gd name="T56" fmla="*/ 18 w 129"/>
                <a:gd name="T57" fmla="*/ 40 h 220"/>
                <a:gd name="T58" fmla="*/ 17 w 129"/>
                <a:gd name="T59" fmla="*/ 40 h 220"/>
                <a:gd name="T60" fmla="*/ 16 w 129"/>
                <a:gd name="T61" fmla="*/ 38 h 220"/>
                <a:gd name="T62" fmla="*/ 16 w 129"/>
                <a:gd name="T63" fmla="*/ 33 h 220"/>
                <a:gd name="T64" fmla="*/ 12 w 129"/>
                <a:gd name="T65" fmla="*/ 31 h 220"/>
                <a:gd name="T66" fmla="*/ 12 w 129"/>
                <a:gd name="T67" fmla="*/ 29 h 220"/>
                <a:gd name="T68" fmla="*/ 9 w 129"/>
                <a:gd name="T69" fmla="*/ 26 h 220"/>
                <a:gd name="T70" fmla="*/ 8 w 129"/>
                <a:gd name="T71" fmla="*/ 23 h 220"/>
                <a:gd name="T72" fmla="*/ 10 w 129"/>
                <a:gd name="T73" fmla="*/ 23 h 220"/>
                <a:gd name="T74" fmla="*/ 6 w 129"/>
                <a:gd name="T75" fmla="*/ 18 h 220"/>
                <a:gd name="T76" fmla="*/ 3 w 129"/>
                <a:gd name="T77" fmla="*/ 8 h 220"/>
                <a:gd name="T78" fmla="*/ 2 w 129"/>
                <a:gd name="T79" fmla="*/ 6 h 220"/>
                <a:gd name="T80" fmla="*/ 0 w 129"/>
                <a:gd name="T81" fmla="*/ 0 h 220"/>
                <a:gd name="T82" fmla="*/ 2 w 129"/>
                <a:gd name="T83" fmla="*/ 3 h 220"/>
                <a:gd name="T84" fmla="*/ 3 w 129"/>
                <a:gd name="T85" fmla="*/ 7 h 220"/>
                <a:gd name="T86" fmla="*/ 11 w 129"/>
                <a:gd name="T87" fmla="*/ 16 h 220"/>
                <a:gd name="T88" fmla="*/ 21 w 129"/>
                <a:gd name="T89" fmla="*/ 32 h 220"/>
                <a:gd name="T90" fmla="*/ 31 w 129"/>
                <a:gd name="T91" fmla="*/ 48 h 220"/>
                <a:gd name="T92" fmla="*/ 39 w 129"/>
                <a:gd name="T93" fmla="*/ 61 h 220"/>
                <a:gd name="T94" fmla="*/ 46 w 129"/>
                <a:gd name="T95" fmla="*/ 73 h 220"/>
                <a:gd name="T96" fmla="*/ 57 w 129"/>
                <a:gd name="T97" fmla="*/ 94 h 220"/>
                <a:gd name="T98" fmla="*/ 63 w 129"/>
                <a:gd name="T99" fmla="*/ 105 h 220"/>
                <a:gd name="T100" fmla="*/ 70 w 129"/>
                <a:gd name="T101" fmla="*/ 120 h 220"/>
                <a:gd name="T102" fmla="*/ 101 w 129"/>
                <a:gd name="T103" fmla="*/ 167 h 220"/>
                <a:gd name="T104" fmla="*/ 107 w 129"/>
                <a:gd name="T105" fmla="*/ 180 h 220"/>
                <a:gd name="T106" fmla="*/ 125 w 129"/>
                <a:gd name="T107" fmla="*/ 218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9" h="220">
                  <a:moveTo>
                    <a:pt x="125" y="218"/>
                  </a:moveTo>
                  <a:cubicBezTo>
                    <a:pt x="122" y="217"/>
                    <a:pt x="122" y="213"/>
                    <a:pt x="120" y="210"/>
                  </a:cubicBezTo>
                  <a:cubicBezTo>
                    <a:pt x="119" y="210"/>
                    <a:pt x="120" y="210"/>
                    <a:pt x="120" y="209"/>
                  </a:cubicBezTo>
                  <a:cubicBezTo>
                    <a:pt x="116" y="207"/>
                    <a:pt x="115" y="202"/>
                    <a:pt x="114" y="198"/>
                  </a:cubicBezTo>
                  <a:cubicBezTo>
                    <a:pt x="114" y="198"/>
                    <a:pt x="114" y="198"/>
                    <a:pt x="114" y="198"/>
                  </a:cubicBezTo>
                  <a:cubicBezTo>
                    <a:pt x="114" y="197"/>
                    <a:pt x="113" y="197"/>
                    <a:pt x="112" y="197"/>
                  </a:cubicBezTo>
                  <a:cubicBezTo>
                    <a:pt x="113" y="197"/>
                    <a:pt x="113" y="197"/>
                    <a:pt x="113" y="197"/>
                  </a:cubicBezTo>
                  <a:cubicBezTo>
                    <a:pt x="112" y="197"/>
                    <a:pt x="112" y="196"/>
                    <a:pt x="111" y="196"/>
                  </a:cubicBezTo>
                  <a:cubicBezTo>
                    <a:pt x="111" y="194"/>
                    <a:pt x="112" y="194"/>
                    <a:pt x="112" y="194"/>
                  </a:cubicBezTo>
                  <a:cubicBezTo>
                    <a:pt x="111" y="193"/>
                    <a:pt x="111" y="193"/>
                    <a:pt x="111" y="193"/>
                  </a:cubicBezTo>
                  <a:cubicBezTo>
                    <a:pt x="109" y="193"/>
                    <a:pt x="110" y="191"/>
                    <a:pt x="108" y="190"/>
                  </a:cubicBezTo>
                  <a:cubicBezTo>
                    <a:pt x="108" y="190"/>
                    <a:pt x="108" y="190"/>
                    <a:pt x="108" y="190"/>
                  </a:cubicBezTo>
                  <a:cubicBezTo>
                    <a:pt x="106" y="188"/>
                    <a:pt x="105" y="184"/>
                    <a:pt x="103" y="183"/>
                  </a:cubicBezTo>
                  <a:cubicBezTo>
                    <a:pt x="103" y="182"/>
                    <a:pt x="103" y="182"/>
                    <a:pt x="103" y="182"/>
                  </a:cubicBezTo>
                  <a:cubicBezTo>
                    <a:pt x="103" y="182"/>
                    <a:pt x="102" y="182"/>
                    <a:pt x="102" y="181"/>
                  </a:cubicBezTo>
                  <a:cubicBezTo>
                    <a:pt x="102" y="180"/>
                    <a:pt x="101" y="180"/>
                    <a:pt x="101" y="179"/>
                  </a:cubicBezTo>
                  <a:cubicBezTo>
                    <a:pt x="101" y="179"/>
                    <a:pt x="101" y="179"/>
                    <a:pt x="101" y="179"/>
                  </a:cubicBezTo>
                  <a:cubicBezTo>
                    <a:pt x="100" y="179"/>
                    <a:pt x="101" y="178"/>
                    <a:pt x="100" y="178"/>
                  </a:cubicBezTo>
                  <a:cubicBezTo>
                    <a:pt x="100" y="176"/>
                    <a:pt x="100" y="176"/>
                    <a:pt x="100" y="176"/>
                  </a:cubicBezTo>
                  <a:cubicBezTo>
                    <a:pt x="98" y="176"/>
                    <a:pt x="100" y="176"/>
                    <a:pt x="100" y="175"/>
                  </a:cubicBezTo>
                  <a:cubicBezTo>
                    <a:pt x="98" y="176"/>
                    <a:pt x="98" y="176"/>
                    <a:pt x="98" y="176"/>
                  </a:cubicBezTo>
                  <a:cubicBezTo>
                    <a:pt x="98" y="175"/>
                    <a:pt x="98" y="175"/>
                    <a:pt x="98" y="174"/>
                  </a:cubicBezTo>
                  <a:cubicBezTo>
                    <a:pt x="98" y="174"/>
                    <a:pt x="98" y="174"/>
                    <a:pt x="98" y="174"/>
                  </a:cubicBezTo>
                  <a:cubicBezTo>
                    <a:pt x="97" y="173"/>
                    <a:pt x="97" y="172"/>
                    <a:pt x="96" y="173"/>
                  </a:cubicBezTo>
                  <a:cubicBezTo>
                    <a:pt x="97" y="172"/>
                    <a:pt x="97" y="174"/>
                    <a:pt x="98" y="173"/>
                  </a:cubicBezTo>
                  <a:cubicBezTo>
                    <a:pt x="95" y="170"/>
                    <a:pt x="94" y="166"/>
                    <a:pt x="92" y="163"/>
                  </a:cubicBezTo>
                  <a:cubicBezTo>
                    <a:pt x="92" y="162"/>
                    <a:pt x="92" y="162"/>
                    <a:pt x="92" y="162"/>
                  </a:cubicBezTo>
                  <a:cubicBezTo>
                    <a:pt x="91" y="161"/>
                    <a:pt x="91" y="161"/>
                    <a:pt x="91" y="161"/>
                  </a:cubicBezTo>
                  <a:cubicBezTo>
                    <a:pt x="91" y="159"/>
                    <a:pt x="91" y="159"/>
                    <a:pt x="91" y="159"/>
                  </a:cubicBezTo>
                  <a:cubicBezTo>
                    <a:pt x="91" y="158"/>
                    <a:pt x="90" y="159"/>
                    <a:pt x="88" y="158"/>
                  </a:cubicBezTo>
                  <a:cubicBezTo>
                    <a:pt x="90" y="158"/>
                    <a:pt x="90" y="158"/>
                    <a:pt x="90" y="158"/>
                  </a:cubicBezTo>
                  <a:cubicBezTo>
                    <a:pt x="88" y="157"/>
                    <a:pt x="88" y="156"/>
                    <a:pt x="88" y="156"/>
                  </a:cubicBezTo>
                  <a:cubicBezTo>
                    <a:pt x="88" y="156"/>
                    <a:pt x="88" y="156"/>
                    <a:pt x="88" y="156"/>
                  </a:cubicBezTo>
                  <a:cubicBezTo>
                    <a:pt x="88" y="156"/>
                    <a:pt x="88" y="155"/>
                    <a:pt x="87" y="155"/>
                  </a:cubicBezTo>
                  <a:cubicBezTo>
                    <a:pt x="88" y="155"/>
                    <a:pt x="88" y="155"/>
                    <a:pt x="88" y="155"/>
                  </a:cubicBezTo>
                  <a:cubicBezTo>
                    <a:pt x="88" y="154"/>
                    <a:pt x="87" y="155"/>
                    <a:pt x="87" y="154"/>
                  </a:cubicBezTo>
                  <a:cubicBezTo>
                    <a:pt x="87" y="154"/>
                    <a:pt x="87" y="154"/>
                    <a:pt x="87" y="154"/>
                  </a:cubicBezTo>
                  <a:cubicBezTo>
                    <a:pt x="86" y="153"/>
                    <a:pt x="85" y="152"/>
                    <a:pt x="85" y="150"/>
                  </a:cubicBezTo>
                  <a:cubicBezTo>
                    <a:pt x="85" y="150"/>
                    <a:pt x="85" y="150"/>
                    <a:pt x="85" y="150"/>
                  </a:cubicBezTo>
                  <a:cubicBezTo>
                    <a:pt x="84" y="149"/>
                    <a:pt x="84" y="149"/>
                    <a:pt x="83" y="148"/>
                  </a:cubicBezTo>
                  <a:cubicBezTo>
                    <a:pt x="83" y="147"/>
                    <a:pt x="84" y="148"/>
                    <a:pt x="83" y="147"/>
                  </a:cubicBezTo>
                  <a:cubicBezTo>
                    <a:pt x="82" y="147"/>
                    <a:pt x="82" y="145"/>
                    <a:pt x="82" y="146"/>
                  </a:cubicBezTo>
                  <a:cubicBezTo>
                    <a:pt x="82" y="145"/>
                    <a:pt x="81" y="144"/>
                    <a:pt x="81" y="143"/>
                  </a:cubicBezTo>
                  <a:cubicBezTo>
                    <a:pt x="81" y="143"/>
                    <a:pt x="81" y="142"/>
                    <a:pt x="82" y="143"/>
                  </a:cubicBezTo>
                  <a:cubicBezTo>
                    <a:pt x="82" y="142"/>
                    <a:pt x="82" y="142"/>
                    <a:pt x="82" y="142"/>
                  </a:cubicBezTo>
                  <a:cubicBezTo>
                    <a:pt x="82" y="142"/>
                    <a:pt x="82" y="143"/>
                    <a:pt x="82" y="142"/>
                  </a:cubicBezTo>
                  <a:cubicBezTo>
                    <a:pt x="82" y="142"/>
                    <a:pt x="81" y="141"/>
                    <a:pt x="81" y="141"/>
                  </a:cubicBezTo>
                  <a:cubicBezTo>
                    <a:pt x="79" y="140"/>
                    <a:pt x="78" y="140"/>
                    <a:pt x="78" y="139"/>
                  </a:cubicBezTo>
                  <a:cubicBezTo>
                    <a:pt x="78" y="139"/>
                    <a:pt x="78" y="138"/>
                    <a:pt x="79" y="138"/>
                  </a:cubicBezTo>
                  <a:cubicBezTo>
                    <a:pt x="76" y="138"/>
                    <a:pt x="76" y="138"/>
                    <a:pt x="76" y="138"/>
                  </a:cubicBezTo>
                  <a:cubicBezTo>
                    <a:pt x="76" y="137"/>
                    <a:pt x="77" y="137"/>
                    <a:pt x="76" y="137"/>
                  </a:cubicBezTo>
                  <a:cubicBezTo>
                    <a:pt x="76" y="137"/>
                    <a:pt x="76" y="137"/>
                    <a:pt x="75" y="137"/>
                  </a:cubicBezTo>
                  <a:cubicBezTo>
                    <a:pt x="76" y="137"/>
                    <a:pt x="75" y="135"/>
                    <a:pt x="75" y="135"/>
                  </a:cubicBezTo>
                  <a:cubicBezTo>
                    <a:pt x="76" y="135"/>
                    <a:pt x="76" y="135"/>
                    <a:pt x="76" y="135"/>
                  </a:cubicBezTo>
                  <a:cubicBezTo>
                    <a:pt x="75" y="135"/>
                    <a:pt x="75" y="135"/>
                    <a:pt x="75" y="135"/>
                  </a:cubicBezTo>
                  <a:cubicBezTo>
                    <a:pt x="75" y="133"/>
                    <a:pt x="75" y="133"/>
                    <a:pt x="75" y="133"/>
                  </a:cubicBezTo>
                  <a:cubicBezTo>
                    <a:pt x="75" y="133"/>
                    <a:pt x="75" y="132"/>
                    <a:pt x="74" y="133"/>
                  </a:cubicBezTo>
                  <a:cubicBezTo>
                    <a:pt x="75" y="133"/>
                    <a:pt x="75" y="133"/>
                    <a:pt x="75" y="133"/>
                  </a:cubicBezTo>
                  <a:cubicBezTo>
                    <a:pt x="74" y="133"/>
                    <a:pt x="74" y="132"/>
                    <a:pt x="73" y="132"/>
                  </a:cubicBezTo>
                  <a:cubicBezTo>
                    <a:pt x="74" y="132"/>
                    <a:pt x="74" y="132"/>
                    <a:pt x="74" y="132"/>
                  </a:cubicBezTo>
                  <a:cubicBezTo>
                    <a:pt x="73" y="131"/>
                    <a:pt x="72" y="130"/>
                    <a:pt x="70" y="129"/>
                  </a:cubicBezTo>
                  <a:cubicBezTo>
                    <a:pt x="70" y="130"/>
                    <a:pt x="72" y="129"/>
                    <a:pt x="72" y="130"/>
                  </a:cubicBezTo>
                  <a:cubicBezTo>
                    <a:pt x="72" y="129"/>
                    <a:pt x="69" y="128"/>
                    <a:pt x="69" y="127"/>
                  </a:cubicBezTo>
                  <a:cubicBezTo>
                    <a:pt x="68" y="127"/>
                    <a:pt x="68" y="127"/>
                    <a:pt x="68" y="127"/>
                  </a:cubicBezTo>
                  <a:cubicBezTo>
                    <a:pt x="68" y="127"/>
                    <a:pt x="69" y="126"/>
                    <a:pt x="68" y="126"/>
                  </a:cubicBezTo>
                  <a:cubicBezTo>
                    <a:pt x="69" y="126"/>
                    <a:pt x="68" y="126"/>
                    <a:pt x="68" y="124"/>
                  </a:cubicBezTo>
                  <a:cubicBezTo>
                    <a:pt x="68" y="124"/>
                    <a:pt x="68" y="124"/>
                    <a:pt x="68" y="124"/>
                  </a:cubicBezTo>
                  <a:cubicBezTo>
                    <a:pt x="68" y="124"/>
                    <a:pt x="66" y="122"/>
                    <a:pt x="66" y="121"/>
                  </a:cubicBezTo>
                  <a:cubicBezTo>
                    <a:pt x="66" y="121"/>
                    <a:pt x="65" y="121"/>
                    <a:pt x="65" y="120"/>
                  </a:cubicBezTo>
                  <a:cubicBezTo>
                    <a:pt x="65" y="120"/>
                    <a:pt x="65" y="120"/>
                    <a:pt x="65" y="120"/>
                  </a:cubicBezTo>
                  <a:cubicBezTo>
                    <a:pt x="65" y="119"/>
                    <a:pt x="65" y="119"/>
                    <a:pt x="65" y="119"/>
                  </a:cubicBezTo>
                  <a:cubicBezTo>
                    <a:pt x="64" y="119"/>
                    <a:pt x="67" y="121"/>
                    <a:pt x="66" y="121"/>
                  </a:cubicBezTo>
                  <a:cubicBezTo>
                    <a:pt x="66" y="120"/>
                    <a:pt x="64" y="120"/>
                    <a:pt x="65" y="120"/>
                  </a:cubicBezTo>
                  <a:cubicBezTo>
                    <a:pt x="65" y="119"/>
                    <a:pt x="64" y="119"/>
                    <a:pt x="64" y="118"/>
                  </a:cubicBezTo>
                  <a:cubicBezTo>
                    <a:pt x="64" y="118"/>
                    <a:pt x="65" y="118"/>
                    <a:pt x="65" y="117"/>
                  </a:cubicBezTo>
                  <a:cubicBezTo>
                    <a:pt x="64" y="117"/>
                    <a:pt x="64" y="117"/>
                    <a:pt x="64" y="117"/>
                  </a:cubicBezTo>
                  <a:cubicBezTo>
                    <a:pt x="63" y="115"/>
                    <a:pt x="63" y="115"/>
                    <a:pt x="63" y="115"/>
                  </a:cubicBezTo>
                  <a:cubicBezTo>
                    <a:pt x="63" y="117"/>
                    <a:pt x="63" y="115"/>
                    <a:pt x="63" y="115"/>
                  </a:cubicBezTo>
                  <a:cubicBezTo>
                    <a:pt x="62" y="115"/>
                    <a:pt x="62" y="115"/>
                    <a:pt x="62" y="115"/>
                  </a:cubicBezTo>
                  <a:cubicBezTo>
                    <a:pt x="63" y="114"/>
                    <a:pt x="63" y="114"/>
                    <a:pt x="63" y="114"/>
                  </a:cubicBezTo>
                  <a:cubicBezTo>
                    <a:pt x="62" y="114"/>
                    <a:pt x="62" y="114"/>
                    <a:pt x="62" y="114"/>
                  </a:cubicBezTo>
                  <a:cubicBezTo>
                    <a:pt x="62" y="114"/>
                    <a:pt x="62" y="114"/>
                    <a:pt x="62" y="114"/>
                  </a:cubicBezTo>
                  <a:cubicBezTo>
                    <a:pt x="61" y="114"/>
                    <a:pt x="61" y="113"/>
                    <a:pt x="60" y="113"/>
                  </a:cubicBezTo>
                  <a:cubicBezTo>
                    <a:pt x="60" y="112"/>
                    <a:pt x="59" y="111"/>
                    <a:pt x="60" y="110"/>
                  </a:cubicBezTo>
                  <a:cubicBezTo>
                    <a:pt x="59" y="109"/>
                    <a:pt x="58" y="109"/>
                    <a:pt x="58" y="108"/>
                  </a:cubicBezTo>
                  <a:cubicBezTo>
                    <a:pt x="58" y="108"/>
                    <a:pt x="58" y="109"/>
                    <a:pt x="59" y="108"/>
                  </a:cubicBezTo>
                  <a:cubicBezTo>
                    <a:pt x="58" y="108"/>
                    <a:pt x="58" y="108"/>
                    <a:pt x="58" y="108"/>
                  </a:cubicBezTo>
                  <a:cubicBezTo>
                    <a:pt x="58" y="106"/>
                    <a:pt x="58" y="106"/>
                    <a:pt x="58" y="106"/>
                  </a:cubicBezTo>
                  <a:cubicBezTo>
                    <a:pt x="57" y="105"/>
                    <a:pt x="57" y="106"/>
                    <a:pt x="57" y="106"/>
                  </a:cubicBezTo>
                  <a:cubicBezTo>
                    <a:pt x="57" y="105"/>
                    <a:pt x="55" y="104"/>
                    <a:pt x="55" y="103"/>
                  </a:cubicBezTo>
                  <a:cubicBezTo>
                    <a:pt x="56" y="103"/>
                    <a:pt x="56" y="104"/>
                    <a:pt x="56" y="103"/>
                  </a:cubicBezTo>
                  <a:cubicBezTo>
                    <a:pt x="57" y="102"/>
                    <a:pt x="55" y="102"/>
                    <a:pt x="55" y="101"/>
                  </a:cubicBezTo>
                  <a:cubicBezTo>
                    <a:pt x="55" y="102"/>
                    <a:pt x="55" y="102"/>
                    <a:pt x="55" y="102"/>
                  </a:cubicBezTo>
                  <a:cubicBezTo>
                    <a:pt x="55" y="101"/>
                    <a:pt x="54" y="101"/>
                    <a:pt x="55" y="101"/>
                  </a:cubicBezTo>
                  <a:cubicBezTo>
                    <a:pt x="54" y="101"/>
                    <a:pt x="55" y="100"/>
                    <a:pt x="54" y="101"/>
                  </a:cubicBezTo>
                  <a:cubicBezTo>
                    <a:pt x="54" y="99"/>
                    <a:pt x="50" y="96"/>
                    <a:pt x="51" y="95"/>
                  </a:cubicBezTo>
                  <a:cubicBezTo>
                    <a:pt x="51" y="95"/>
                    <a:pt x="51" y="94"/>
                    <a:pt x="50" y="94"/>
                  </a:cubicBezTo>
                  <a:cubicBezTo>
                    <a:pt x="50" y="95"/>
                    <a:pt x="51" y="95"/>
                    <a:pt x="51" y="95"/>
                  </a:cubicBezTo>
                  <a:cubicBezTo>
                    <a:pt x="50" y="95"/>
                    <a:pt x="50" y="95"/>
                    <a:pt x="50" y="95"/>
                  </a:cubicBezTo>
                  <a:cubicBezTo>
                    <a:pt x="50" y="94"/>
                    <a:pt x="50" y="94"/>
                    <a:pt x="51" y="94"/>
                  </a:cubicBezTo>
                  <a:cubicBezTo>
                    <a:pt x="51" y="94"/>
                    <a:pt x="49" y="94"/>
                    <a:pt x="49" y="93"/>
                  </a:cubicBezTo>
                  <a:cubicBezTo>
                    <a:pt x="49" y="93"/>
                    <a:pt x="49" y="93"/>
                    <a:pt x="49" y="92"/>
                  </a:cubicBezTo>
                  <a:cubicBezTo>
                    <a:pt x="48" y="92"/>
                    <a:pt x="48" y="92"/>
                    <a:pt x="48" y="92"/>
                  </a:cubicBezTo>
                  <a:cubicBezTo>
                    <a:pt x="48" y="91"/>
                    <a:pt x="48" y="91"/>
                    <a:pt x="49" y="91"/>
                  </a:cubicBezTo>
                  <a:cubicBezTo>
                    <a:pt x="48" y="90"/>
                    <a:pt x="48" y="90"/>
                    <a:pt x="48" y="90"/>
                  </a:cubicBezTo>
                  <a:cubicBezTo>
                    <a:pt x="48" y="88"/>
                    <a:pt x="48" y="88"/>
                    <a:pt x="48" y="88"/>
                  </a:cubicBezTo>
                  <a:cubicBezTo>
                    <a:pt x="48" y="90"/>
                    <a:pt x="48" y="88"/>
                    <a:pt x="48" y="88"/>
                  </a:cubicBezTo>
                  <a:cubicBezTo>
                    <a:pt x="48" y="88"/>
                    <a:pt x="48" y="88"/>
                    <a:pt x="48" y="88"/>
                  </a:cubicBezTo>
                  <a:cubicBezTo>
                    <a:pt x="48" y="88"/>
                    <a:pt x="48" y="88"/>
                    <a:pt x="48" y="88"/>
                  </a:cubicBezTo>
                  <a:cubicBezTo>
                    <a:pt x="48" y="88"/>
                    <a:pt x="48" y="88"/>
                    <a:pt x="48" y="88"/>
                  </a:cubicBezTo>
                  <a:cubicBezTo>
                    <a:pt x="47" y="88"/>
                    <a:pt x="47" y="88"/>
                    <a:pt x="47" y="88"/>
                  </a:cubicBezTo>
                  <a:cubicBezTo>
                    <a:pt x="47" y="87"/>
                    <a:pt x="47" y="87"/>
                    <a:pt x="47" y="87"/>
                  </a:cubicBezTo>
                  <a:cubicBezTo>
                    <a:pt x="46" y="87"/>
                    <a:pt x="46" y="87"/>
                    <a:pt x="46" y="87"/>
                  </a:cubicBezTo>
                  <a:cubicBezTo>
                    <a:pt x="46" y="87"/>
                    <a:pt x="45" y="86"/>
                    <a:pt x="46" y="86"/>
                  </a:cubicBezTo>
                  <a:cubicBezTo>
                    <a:pt x="46" y="87"/>
                    <a:pt x="46" y="87"/>
                    <a:pt x="46" y="87"/>
                  </a:cubicBezTo>
                  <a:cubicBezTo>
                    <a:pt x="46" y="86"/>
                    <a:pt x="47" y="86"/>
                    <a:pt x="46" y="86"/>
                  </a:cubicBezTo>
                  <a:cubicBezTo>
                    <a:pt x="46" y="85"/>
                    <a:pt x="45" y="86"/>
                    <a:pt x="45" y="85"/>
                  </a:cubicBezTo>
                  <a:cubicBezTo>
                    <a:pt x="46" y="85"/>
                    <a:pt x="46" y="85"/>
                    <a:pt x="46" y="85"/>
                  </a:cubicBezTo>
                  <a:cubicBezTo>
                    <a:pt x="46" y="85"/>
                    <a:pt x="46" y="85"/>
                    <a:pt x="46" y="85"/>
                  </a:cubicBezTo>
                  <a:cubicBezTo>
                    <a:pt x="45" y="85"/>
                    <a:pt x="45" y="85"/>
                    <a:pt x="45" y="85"/>
                  </a:cubicBezTo>
                  <a:cubicBezTo>
                    <a:pt x="45" y="85"/>
                    <a:pt x="45" y="85"/>
                    <a:pt x="45" y="85"/>
                  </a:cubicBezTo>
                  <a:cubicBezTo>
                    <a:pt x="45" y="85"/>
                    <a:pt x="45" y="84"/>
                    <a:pt x="44" y="84"/>
                  </a:cubicBezTo>
                  <a:cubicBezTo>
                    <a:pt x="44" y="83"/>
                    <a:pt x="44" y="83"/>
                    <a:pt x="44" y="82"/>
                  </a:cubicBezTo>
                  <a:cubicBezTo>
                    <a:pt x="44" y="82"/>
                    <a:pt x="44" y="82"/>
                    <a:pt x="44" y="82"/>
                  </a:cubicBezTo>
                  <a:cubicBezTo>
                    <a:pt x="43" y="81"/>
                    <a:pt x="43" y="81"/>
                    <a:pt x="43" y="81"/>
                  </a:cubicBezTo>
                  <a:cubicBezTo>
                    <a:pt x="43" y="81"/>
                    <a:pt x="43" y="81"/>
                    <a:pt x="43" y="81"/>
                  </a:cubicBezTo>
                  <a:cubicBezTo>
                    <a:pt x="42" y="80"/>
                    <a:pt x="42" y="80"/>
                    <a:pt x="42" y="80"/>
                  </a:cubicBezTo>
                  <a:cubicBezTo>
                    <a:pt x="42" y="79"/>
                    <a:pt x="43" y="79"/>
                    <a:pt x="42" y="78"/>
                  </a:cubicBezTo>
                  <a:cubicBezTo>
                    <a:pt x="41" y="78"/>
                    <a:pt x="41" y="78"/>
                    <a:pt x="41" y="78"/>
                  </a:cubicBezTo>
                  <a:cubicBezTo>
                    <a:pt x="41" y="77"/>
                    <a:pt x="39" y="76"/>
                    <a:pt x="39" y="75"/>
                  </a:cubicBezTo>
                  <a:cubicBezTo>
                    <a:pt x="39" y="75"/>
                    <a:pt x="39" y="75"/>
                    <a:pt x="39" y="75"/>
                  </a:cubicBezTo>
                  <a:cubicBezTo>
                    <a:pt x="38" y="74"/>
                    <a:pt x="36" y="71"/>
                    <a:pt x="36" y="70"/>
                  </a:cubicBezTo>
                  <a:cubicBezTo>
                    <a:pt x="37" y="70"/>
                    <a:pt x="37" y="69"/>
                    <a:pt x="37" y="69"/>
                  </a:cubicBezTo>
                  <a:cubicBezTo>
                    <a:pt x="36" y="69"/>
                    <a:pt x="37" y="68"/>
                    <a:pt x="36" y="69"/>
                  </a:cubicBezTo>
                  <a:cubicBezTo>
                    <a:pt x="36" y="69"/>
                    <a:pt x="36" y="69"/>
                    <a:pt x="36" y="70"/>
                  </a:cubicBezTo>
                  <a:cubicBezTo>
                    <a:pt x="35" y="69"/>
                    <a:pt x="35" y="67"/>
                    <a:pt x="35" y="67"/>
                  </a:cubicBezTo>
                  <a:cubicBezTo>
                    <a:pt x="35" y="67"/>
                    <a:pt x="35" y="67"/>
                    <a:pt x="35" y="67"/>
                  </a:cubicBezTo>
                  <a:cubicBezTo>
                    <a:pt x="35" y="67"/>
                    <a:pt x="35" y="66"/>
                    <a:pt x="34" y="66"/>
                  </a:cubicBezTo>
                  <a:cubicBezTo>
                    <a:pt x="34" y="66"/>
                    <a:pt x="34" y="66"/>
                    <a:pt x="34" y="66"/>
                  </a:cubicBezTo>
                  <a:cubicBezTo>
                    <a:pt x="34" y="66"/>
                    <a:pt x="34" y="66"/>
                    <a:pt x="34" y="66"/>
                  </a:cubicBezTo>
                  <a:cubicBezTo>
                    <a:pt x="34" y="65"/>
                    <a:pt x="32" y="66"/>
                    <a:pt x="32" y="65"/>
                  </a:cubicBezTo>
                  <a:cubicBezTo>
                    <a:pt x="34" y="65"/>
                    <a:pt x="34" y="65"/>
                    <a:pt x="34" y="65"/>
                  </a:cubicBezTo>
                  <a:cubicBezTo>
                    <a:pt x="32" y="64"/>
                    <a:pt x="31" y="64"/>
                    <a:pt x="31" y="62"/>
                  </a:cubicBezTo>
                  <a:cubicBezTo>
                    <a:pt x="31" y="61"/>
                    <a:pt x="31" y="61"/>
                    <a:pt x="31" y="61"/>
                  </a:cubicBezTo>
                  <a:cubicBezTo>
                    <a:pt x="30" y="61"/>
                    <a:pt x="30" y="61"/>
                    <a:pt x="30" y="61"/>
                  </a:cubicBezTo>
                  <a:cubicBezTo>
                    <a:pt x="30" y="60"/>
                    <a:pt x="30" y="60"/>
                    <a:pt x="30" y="60"/>
                  </a:cubicBezTo>
                  <a:cubicBezTo>
                    <a:pt x="28" y="59"/>
                    <a:pt x="27" y="56"/>
                    <a:pt x="26" y="53"/>
                  </a:cubicBezTo>
                  <a:cubicBezTo>
                    <a:pt x="26" y="53"/>
                    <a:pt x="26" y="53"/>
                    <a:pt x="26" y="53"/>
                  </a:cubicBezTo>
                  <a:cubicBezTo>
                    <a:pt x="26" y="53"/>
                    <a:pt x="26" y="53"/>
                    <a:pt x="26" y="53"/>
                  </a:cubicBezTo>
                  <a:cubicBezTo>
                    <a:pt x="26" y="53"/>
                    <a:pt x="26" y="52"/>
                    <a:pt x="27" y="53"/>
                  </a:cubicBezTo>
                  <a:cubicBezTo>
                    <a:pt x="27" y="52"/>
                    <a:pt x="26" y="52"/>
                    <a:pt x="25" y="51"/>
                  </a:cubicBezTo>
                  <a:cubicBezTo>
                    <a:pt x="25" y="52"/>
                    <a:pt x="26" y="52"/>
                    <a:pt x="25" y="52"/>
                  </a:cubicBezTo>
                  <a:cubicBezTo>
                    <a:pt x="25" y="52"/>
                    <a:pt x="25" y="51"/>
                    <a:pt x="23" y="51"/>
                  </a:cubicBezTo>
                  <a:cubicBezTo>
                    <a:pt x="23" y="50"/>
                    <a:pt x="25" y="50"/>
                    <a:pt x="25" y="50"/>
                  </a:cubicBezTo>
                  <a:cubicBezTo>
                    <a:pt x="23" y="50"/>
                    <a:pt x="23" y="50"/>
                    <a:pt x="23" y="50"/>
                  </a:cubicBezTo>
                  <a:cubicBezTo>
                    <a:pt x="25" y="49"/>
                    <a:pt x="27" y="51"/>
                    <a:pt x="27" y="49"/>
                  </a:cubicBezTo>
                  <a:cubicBezTo>
                    <a:pt x="27" y="49"/>
                    <a:pt x="27" y="49"/>
                    <a:pt x="27" y="49"/>
                  </a:cubicBezTo>
                  <a:cubicBezTo>
                    <a:pt x="27" y="48"/>
                    <a:pt x="28" y="50"/>
                    <a:pt x="28" y="49"/>
                  </a:cubicBezTo>
                  <a:cubicBezTo>
                    <a:pt x="27" y="48"/>
                    <a:pt x="26" y="48"/>
                    <a:pt x="26" y="49"/>
                  </a:cubicBezTo>
                  <a:cubicBezTo>
                    <a:pt x="25" y="48"/>
                    <a:pt x="23" y="49"/>
                    <a:pt x="23" y="48"/>
                  </a:cubicBezTo>
                  <a:cubicBezTo>
                    <a:pt x="23" y="48"/>
                    <a:pt x="23" y="49"/>
                    <a:pt x="25" y="49"/>
                  </a:cubicBezTo>
                  <a:cubicBezTo>
                    <a:pt x="25" y="48"/>
                    <a:pt x="23" y="48"/>
                    <a:pt x="23" y="47"/>
                  </a:cubicBezTo>
                  <a:cubicBezTo>
                    <a:pt x="23" y="48"/>
                    <a:pt x="22" y="48"/>
                    <a:pt x="22" y="47"/>
                  </a:cubicBezTo>
                  <a:cubicBezTo>
                    <a:pt x="22" y="47"/>
                    <a:pt x="22" y="47"/>
                    <a:pt x="22" y="47"/>
                  </a:cubicBezTo>
                  <a:cubicBezTo>
                    <a:pt x="22" y="47"/>
                    <a:pt x="22" y="47"/>
                    <a:pt x="22" y="47"/>
                  </a:cubicBezTo>
                  <a:cubicBezTo>
                    <a:pt x="21" y="47"/>
                    <a:pt x="22" y="47"/>
                    <a:pt x="21" y="47"/>
                  </a:cubicBezTo>
                  <a:cubicBezTo>
                    <a:pt x="21" y="45"/>
                    <a:pt x="22" y="47"/>
                    <a:pt x="22" y="45"/>
                  </a:cubicBezTo>
                  <a:cubicBezTo>
                    <a:pt x="22" y="45"/>
                    <a:pt x="21" y="44"/>
                    <a:pt x="20" y="45"/>
                  </a:cubicBezTo>
                  <a:cubicBezTo>
                    <a:pt x="21" y="44"/>
                    <a:pt x="21" y="44"/>
                    <a:pt x="21" y="44"/>
                  </a:cubicBezTo>
                  <a:cubicBezTo>
                    <a:pt x="21" y="44"/>
                    <a:pt x="20" y="44"/>
                    <a:pt x="21" y="43"/>
                  </a:cubicBezTo>
                  <a:cubicBezTo>
                    <a:pt x="20" y="43"/>
                    <a:pt x="20" y="43"/>
                    <a:pt x="20" y="43"/>
                  </a:cubicBezTo>
                  <a:cubicBezTo>
                    <a:pt x="20" y="43"/>
                    <a:pt x="20" y="43"/>
                    <a:pt x="20" y="42"/>
                  </a:cubicBezTo>
                  <a:cubicBezTo>
                    <a:pt x="19" y="41"/>
                    <a:pt x="19" y="41"/>
                    <a:pt x="19" y="41"/>
                  </a:cubicBezTo>
                  <a:cubicBezTo>
                    <a:pt x="19" y="41"/>
                    <a:pt x="19" y="40"/>
                    <a:pt x="18" y="40"/>
                  </a:cubicBezTo>
                  <a:cubicBezTo>
                    <a:pt x="18" y="41"/>
                    <a:pt x="19" y="41"/>
                    <a:pt x="19" y="42"/>
                  </a:cubicBezTo>
                  <a:cubicBezTo>
                    <a:pt x="19" y="41"/>
                    <a:pt x="18" y="41"/>
                    <a:pt x="18" y="40"/>
                  </a:cubicBezTo>
                  <a:cubicBezTo>
                    <a:pt x="18" y="40"/>
                    <a:pt x="18" y="40"/>
                    <a:pt x="18" y="40"/>
                  </a:cubicBezTo>
                  <a:cubicBezTo>
                    <a:pt x="17" y="40"/>
                    <a:pt x="17" y="40"/>
                    <a:pt x="17" y="40"/>
                  </a:cubicBezTo>
                  <a:cubicBezTo>
                    <a:pt x="17" y="40"/>
                    <a:pt x="17" y="40"/>
                    <a:pt x="17" y="40"/>
                  </a:cubicBezTo>
                  <a:cubicBezTo>
                    <a:pt x="17" y="40"/>
                    <a:pt x="17" y="40"/>
                    <a:pt x="17" y="40"/>
                  </a:cubicBezTo>
                  <a:cubicBezTo>
                    <a:pt x="16" y="40"/>
                    <a:pt x="18" y="40"/>
                    <a:pt x="17" y="39"/>
                  </a:cubicBezTo>
                  <a:cubicBezTo>
                    <a:pt x="18" y="39"/>
                    <a:pt x="18" y="39"/>
                    <a:pt x="18" y="39"/>
                  </a:cubicBezTo>
                  <a:cubicBezTo>
                    <a:pt x="18" y="39"/>
                    <a:pt x="18" y="39"/>
                    <a:pt x="17" y="38"/>
                  </a:cubicBezTo>
                  <a:cubicBezTo>
                    <a:pt x="17" y="38"/>
                    <a:pt x="16" y="38"/>
                    <a:pt x="16" y="39"/>
                  </a:cubicBezTo>
                  <a:cubicBezTo>
                    <a:pt x="15" y="38"/>
                    <a:pt x="16" y="38"/>
                    <a:pt x="15" y="38"/>
                  </a:cubicBezTo>
                  <a:cubicBezTo>
                    <a:pt x="16" y="38"/>
                    <a:pt x="16" y="38"/>
                    <a:pt x="16" y="38"/>
                  </a:cubicBezTo>
                  <a:cubicBezTo>
                    <a:pt x="17" y="38"/>
                    <a:pt x="17" y="36"/>
                    <a:pt x="16" y="36"/>
                  </a:cubicBezTo>
                  <a:cubicBezTo>
                    <a:pt x="16" y="35"/>
                    <a:pt x="15" y="35"/>
                    <a:pt x="15" y="36"/>
                  </a:cubicBezTo>
                  <a:cubicBezTo>
                    <a:pt x="15" y="35"/>
                    <a:pt x="15" y="35"/>
                    <a:pt x="15" y="35"/>
                  </a:cubicBezTo>
                  <a:cubicBezTo>
                    <a:pt x="15" y="34"/>
                    <a:pt x="15" y="35"/>
                    <a:pt x="14" y="35"/>
                  </a:cubicBezTo>
                  <a:cubicBezTo>
                    <a:pt x="15" y="34"/>
                    <a:pt x="15" y="33"/>
                    <a:pt x="15" y="33"/>
                  </a:cubicBezTo>
                  <a:cubicBezTo>
                    <a:pt x="16" y="33"/>
                    <a:pt x="16" y="33"/>
                    <a:pt x="16" y="33"/>
                  </a:cubicBezTo>
                  <a:cubicBezTo>
                    <a:pt x="16" y="33"/>
                    <a:pt x="16" y="33"/>
                    <a:pt x="16" y="33"/>
                  </a:cubicBezTo>
                  <a:cubicBezTo>
                    <a:pt x="16" y="33"/>
                    <a:pt x="16" y="33"/>
                    <a:pt x="17" y="33"/>
                  </a:cubicBezTo>
                  <a:cubicBezTo>
                    <a:pt x="16" y="32"/>
                    <a:pt x="16" y="32"/>
                    <a:pt x="16" y="32"/>
                  </a:cubicBezTo>
                  <a:cubicBezTo>
                    <a:pt x="15" y="33"/>
                    <a:pt x="14" y="32"/>
                    <a:pt x="13" y="33"/>
                  </a:cubicBezTo>
                  <a:cubicBezTo>
                    <a:pt x="12" y="32"/>
                    <a:pt x="15" y="31"/>
                    <a:pt x="13" y="30"/>
                  </a:cubicBezTo>
                  <a:cubicBezTo>
                    <a:pt x="13" y="31"/>
                    <a:pt x="12" y="30"/>
                    <a:pt x="12" y="31"/>
                  </a:cubicBezTo>
                  <a:cubicBezTo>
                    <a:pt x="12" y="30"/>
                    <a:pt x="11" y="31"/>
                    <a:pt x="11" y="30"/>
                  </a:cubicBezTo>
                  <a:cubicBezTo>
                    <a:pt x="12" y="30"/>
                    <a:pt x="12" y="29"/>
                    <a:pt x="13" y="29"/>
                  </a:cubicBezTo>
                  <a:cubicBezTo>
                    <a:pt x="12" y="29"/>
                    <a:pt x="13" y="30"/>
                    <a:pt x="13" y="30"/>
                  </a:cubicBezTo>
                  <a:cubicBezTo>
                    <a:pt x="13" y="30"/>
                    <a:pt x="14" y="30"/>
                    <a:pt x="13" y="29"/>
                  </a:cubicBezTo>
                  <a:cubicBezTo>
                    <a:pt x="13" y="27"/>
                    <a:pt x="13" y="27"/>
                    <a:pt x="12" y="27"/>
                  </a:cubicBezTo>
                  <a:cubicBezTo>
                    <a:pt x="12" y="29"/>
                    <a:pt x="13" y="29"/>
                    <a:pt x="12" y="29"/>
                  </a:cubicBezTo>
                  <a:cubicBezTo>
                    <a:pt x="11" y="27"/>
                    <a:pt x="12" y="26"/>
                    <a:pt x="11" y="27"/>
                  </a:cubicBezTo>
                  <a:cubicBezTo>
                    <a:pt x="11" y="27"/>
                    <a:pt x="11" y="29"/>
                    <a:pt x="10" y="29"/>
                  </a:cubicBezTo>
                  <a:cubicBezTo>
                    <a:pt x="10" y="27"/>
                    <a:pt x="10" y="27"/>
                    <a:pt x="10" y="27"/>
                  </a:cubicBezTo>
                  <a:cubicBezTo>
                    <a:pt x="10" y="27"/>
                    <a:pt x="10" y="27"/>
                    <a:pt x="10" y="27"/>
                  </a:cubicBezTo>
                  <a:cubicBezTo>
                    <a:pt x="10" y="26"/>
                    <a:pt x="9" y="27"/>
                    <a:pt x="9" y="26"/>
                  </a:cubicBezTo>
                  <a:cubicBezTo>
                    <a:pt x="9" y="26"/>
                    <a:pt x="9" y="26"/>
                    <a:pt x="9" y="26"/>
                  </a:cubicBezTo>
                  <a:cubicBezTo>
                    <a:pt x="10" y="26"/>
                    <a:pt x="10" y="27"/>
                    <a:pt x="11" y="26"/>
                  </a:cubicBezTo>
                  <a:cubicBezTo>
                    <a:pt x="10" y="26"/>
                    <a:pt x="10" y="26"/>
                    <a:pt x="10" y="26"/>
                  </a:cubicBezTo>
                  <a:cubicBezTo>
                    <a:pt x="10" y="26"/>
                    <a:pt x="10" y="26"/>
                    <a:pt x="10" y="26"/>
                  </a:cubicBezTo>
                  <a:cubicBezTo>
                    <a:pt x="10" y="26"/>
                    <a:pt x="11" y="25"/>
                    <a:pt x="10" y="24"/>
                  </a:cubicBezTo>
                  <a:cubicBezTo>
                    <a:pt x="9" y="24"/>
                    <a:pt x="9" y="24"/>
                    <a:pt x="9" y="25"/>
                  </a:cubicBezTo>
                  <a:cubicBezTo>
                    <a:pt x="8" y="24"/>
                    <a:pt x="8" y="23"/>
                    <a:pt x="8" y="23"/>
                  </a:cubicBezTo>
                  <a:cubicBezTo>
                    <a:pt x="8" y="23"/>
                    <a:pt x="8" y="22"/>
                    <a:pt x="8" y="22"/>
                  </a:cubicBezTo>
                  <a:cubicBezTo>
                    <a:pt x="9" y="24"/>
                    <a:pt x="9" y="24"/>
                    <a:pt x="9" y="24"/>
                  </a:cubicBezTo>
                  <a:cubicBezTo>
                    <a:pt x="10" y="23"/>
                    <a:pt x="10" y="25"/>
                    <a:pt x="11" y="25"/>
                  </a:cubicBezTo>
                  <a:cubicBezTo>
                    <a:pt x="10" y="24"/>
                    <a:pt x="11" y="23"/>
                    <a:pt x="12" y="23"/>
                  </a:cubicBezTo>
                  <a:cubicBezTo>
                    <a:pt x="12" y="23"/>
                    <a:pt x="11" y="23"/>
                    <a:pt x="11" y="22"/>
                  </a:cubicBezTo>
                  <a:cubicBezTo>
                    <a:pt x="10" y="23"/>
                    <a:pt x="11" y="23"/>
                    <a:pt x="10" y="23"/>
                  </a:cubicBezTo>
                  <a:cubicBezTo>
                    <a:pt x="10" y="22"/>
                    <a:pt x="9" y="21"/>
                    <a:pt x="8" y="21"/>
                  </a:cubicBezTo>
                  <a:cubicBezTo>
                    <a:pt x="9" y="21"/>
                    <a:pt x="9" y="21"/>
                    <a:pt x="9" y="21"/>
                  </a:cubicBezTo>
                  <a:cubicBezTo>
                    <a:pt x="8" y="20"/>
                    <a:pt x="8" y="19"/>
                    <a:pt x="8" y="17"/>
                  </a:cubicBezTo>
                  <a:cubicBezTo>
                    <a:pt x="8" y="19"/>
                    <a:pt x="7" y="16"/>
                    <a:pt x="7" y="17"/>
                  </a:cubicBezTo>
                  <a:cubicBezTo>
                    <a:pt x="7" y="18"/>
                    <a:pt x="7" y="19"/>
                    <a:pt x="6" y="19"/>
                  </a:cubicBezTo>
                  <a:cubicBezTo>
                    <a:pt x="6" y="18"/>
                    <a:pt x="6" y="18"/>
                    <a:pt x="6" y="18"/>
                  </a:cubicBezTo>
                  <a:cubicBezTo>
                    <a:pt x="6" y="18"/>
                    <a:pt x="7" y="17"/>
                    <a:pt x="6" y="17"/>
                  </a:cubicBezTo>
                  <a:cubicBezTo>
                    <a:pt x="7" y="18"/>
                    <a:pt x="7" y="17"/>
                    <a:pt x="8" y="16"/>
                  </a:cubicBezTo>
                  <a:cubicBezTo>
                    <a:pt x="7" y="16"/>
                    <a:pt x="8" y="16"/>
                    <a:pt x="8" y="15"/>
                  </a:cubicBezTo>
                  <a:cubicBezTo>
                    <a:pt x="7" y="15"/>
                    <a:pt x="6" y="14"/>
                    <a:pt x="4" y="13"/>
                  </a:cubicBezTo>
                  <a:cubicBezTo>
                    <a:pt x="4" y="12"/>
                    <a:pt x="3" y="12"/>
                    <a:pt x="2" y="10"/>
                  </a:cubicBezTo>
                  <a:cubicBezTo>
                    <a:pt x="2" y="9"/>
                    <a:pt x="3" y="9"/>
                    <a:pt x="3" y="8"/>
                  </a:cubicBezTo>
                  <a:cubicBezTo>
                    <a:pt x="3" y="8"/>
                    <a:pt x="3" y="9"/>
                    <a:pt x="2" y="8"/>
                  </a:cubicBezTo>
                  <a:cubicBezTo>
                    <a:pt x="3" y="8"/>
                    <a:pt x="3" y="8"/>
                    <a:pt x="3" y="8"/>
                  </a:cubicBezTo>
                  <a:cubicBezTo>
                    <a:pt x="2" y="8"/>
                    <a:pt x="2" y="6"/>
                    <a:pt x="2" y="6"/>
                  </a:cubicBezTo>
                  <a:cubicBezTo>
                    <a:pt x="2" y="6"/>
                    <a:pt x="2" y="6"/>
                    <a:pt x="2" y="6"/>
                  </a:cubicBezTo>
                  <a:cubicBezTo>
                    <a:pt x="2" y="6"/>
                    <a:pt x="2" y="6"/>
                    <a:pt x="2" y="6"/>
                  </a:cubicBezTo>
                  <a:cubicBezTo>
                    <a:pt x="2" y="6"/>
                    <a:pt x="2" y="5"/>
                    <a:pt x="2" y="6"/>
                  </a:cubicBezTo>
                  <a:cubicBezTo>
                    <a:pt x="2" y="5"/>
                    <a:pt x="2" y="5"/>
                    <a:pt x="2" y="5"/>
                  </a:cubicBezTo>
                  <a:cubicBezTo>
                    <a:pt x="2" y="5"/>
                    <a:pt x="2" y="5"/>
                    <a:pt x="2" y="5"/>
                  </a:cubicBezTo>
                  <a:cubicBezTo>
                    <a:pt x="1" y="5"/>
                    <a:pt x="1" y="4"/>
                    <a:pt x="0" y="3"/>
                  </a:cubicBezTo>
                  <a:cubicBezTo>
                    <a:pt x="0" y="1"/>
                    <a:pt x="0" y="1"/>
                    <a:pt x="0" y="1"/>
                  </a:cubicBezTo>
                  <a:cubicBezTo>
                    <a:pt x="0" y="1"/>
                    <a:pt x="0" y="1"/>
                    <a:pt x="0" y="1"/>
                  </a:cubicBezTo>
                  <a:cubicBezTo>
                    <a:pt x="0" y="0"/>
                    <a:pt x="0" y="0"/>
                    <a:pt x="0" y="0"/>
                  </a:cubicBezTo>
                  <a:cubicBezTo>
                    <a:pt x="2" y="1"/>
                    <a:pt x="2" y="1"/>
                    <a:pt x="2" y="1"/>
                  </a:cubicBezTo>
                  <a:cubicBezTo>
                    <a:pt x="2" y="3"/>
                    <a:pt x="1" y="1"/>
                    <a:pt x="1" y="1"/>
                  </a:cubicBezTo>
                  <a:cubicBezTo>
                    <a:pt x="0" y="3"/>
                    <a:pt x="1" y="4"/>
                    <a:pt x="2" y="4"/>
                  </a:cubicBezTo>
                  <a:cubicBezTo>
                    <a:pt x="1" y="3"/>
                    <a:pt x="1" y="3"/>
                    <a:pt x="1" y="3"/>
                  </a:cubicBezTo>
                  <a:cubicBezTo>
                    <a:pt x="2" y="3"/>
                    <a:pt x="2" y="3"/>
                    <a:pt x="2" y="3"/>
                  </a:cubicBezTo>
                  <a:cubicBezTo>
                    <a:pt x="2" y="3"/>
                    <a:pt x="2" y="3"/>
                    <a:pt x="2" y="3"/>
                  </a:cubicBezTo>
                  <a:cubicBezTo>
                    <a:pt x="2" y="3"/>
                    <a:pt x="2" y="3"/>
                    <a:pt x="2" y="4"/>
                  </a:cubicBezTo>
                  <a:cubicBezTo>
                    <a:pt x="2" y="4"/>
                    <a:pt x="2" y="4"/>
                    <a:pt x="2" y="4"/>
                  </a:cubicBezTo>
                  <a:cubicBezTo>
                    <a:pt x="2" y="4"/>
                    <a:pt x="3" y="4"/>
                    <a:pt x="3" y="5"/>
                  </a:cubicBezTo>
                  <a:cubicBezTo>
                    <a:pt x="3" y="5"/>
                    <a:pt x="4" y="6"/>
                    <a:pt x="6" y="7"/>
                  </a:cubicBezTo>
                  <a:cubicBezTo>
                    <a:pt x="4" y="7"/>
                    <a:pt x="3" y="6"/>
                    <a:pt x="3" y="6"/>
                  </a:cubicBezTo>
                  <a:cubicBezTo>
                    <a:pt x="3" y="7"/>
                    <a:pt x="3" y="7"/>
                    <a:pt x="3" y="7"/>
                  </a:cubicBezTo>
                  <a:cubicBezTo>
                    <a:pt x="4" y="7"/>
                    <a:pt x="6" y="7"/>
                    <a:pt x="6" y="8"/>
                  </a:cubicBezTo>
                  <a:cubicBezTo>
                    <a:pt x="6" y="8"/>
                    <a:pt x="6" y="8"/>
                    <a:pt x="6" y="8"/>
                  </a:cubicBezTo>
                  <a:cubicBezTo>
                    <a:pt x="6" y="9"/>
                    <a:pt x="7" y="8"/>
                    <a:pt x="7" y="9"/>
                  </a:cubicBezTo>
                  <a:cubicBezTo>
                    <a:pt x="8" y="12"/>
                    <a:pt x="8" y="12"/>
                    <a:pt x="9" y="13"/>
                  </a:cubicBezTo>
                  <a:cubicBezTo>
                    <a:pt x="8" y="14"/>
                    <a:pt x="8" y="14"/>
                    <a:pt x="8" y="14"/>
                  </a:cubicBezTo>
                  <a:cubicBezTo>
                    <a:pt x="9" y="14"/>
                    <a:pt x="10" y="16"/>
                    <a:pt x="11" y="16"/>
                  </a:cubicBezTo>
                  <a:cubicBezTo>
                    <a:pt x="11" y="18"/>
                    <a:pt x="13" y="19"/>
                    <a:pt x="12" y="20"/>
                  </a:cubicBezTo>
                  <a:cubicBezTo>
                    <a:pt x="14" y="22"/>
                    <a:pt x="16" y="24"/>
                    <a:pt x="17" y="26"/>
                  </a:cubicBezTo>
                  <a:cubicBezTo>
                    <a:pt x="16" y="26"/>
                    <a:pt x="16" y="26"/>
                    <a:pt x="16" y="26"/>
                  </a:cubicBezTo>
                  <a:cubicBezTo>
                    <a:pt x="17" y="26"/>
                    <a:pt x="16" y="27"/>
                    <a:pt x="16" y="27"/>
                  </a:cubicBezTo>
                  <a:cubicBezTo>
                    <a:pt x="17" y="26"/>
                    <a:pt x="17" y="27"/>
                    <a:pt x="18" y="27"/>
                  </a:cubicBezTo>
                  <a:cubicBezTo>
                    <a:pt x="18" y="30"/>
                    <a:pt x="20" y="31"/>
                    <a:pt x="21" y="32"/>
                  </a:cubicBezTo>
                  <a:cubicBezTo>
                    <a:pt x="20" y="32"/>
                    <a:pt x="20" y="32"/>
                    <a:pt x="20" y="32"/>
                  </a:cubicBezTo>
                  <a:cubicBezTo>
                    <a:pt x="22" y="33"/>
                    <a:pt x="22" y="33"/>
                    <a:pt x="22" y="35"/>
                  </a:cubicBezTo>
                  <a:cubicBezTo>
                    <a:pt x="22" y="35"/>
                    <a:pt x="22" y="35"/>
                    <a:pt x="22" y="36"/>
                  </a:cubicBezTo>
                  <a:cubicBezTo>
                    <a:pt x="22" y="36"/>
                    <a:pt x="22" y="36"/>
                    <a:pt x="23" y="38"/>
                  </a:cubicBezTo>
                  <a:cubicBezTo>
                    <a:pt x="25" y="39"/>
                    <a:pt x="25" y="40"/>
                    <a:pt x="26" y="40"/>
                  </a:cubicBezTo>
                  <a:cubicBezTo>
                    <a:pt x="28" y="43"/>
                    <a:pt x="28" y="47"/>
                    <a:pt x="31" y="48"/>
                  </a:cubicBezTo>
                  <a:cubicBezTo>
                    <a:pt x="30" y="49"/>
                    <a:pt x="30" y="49"/>
                    <a:pt x="30" y="49"/>
                  </a:cubicBezTo>
                  <a:cubicBezTo>
                    <a:pt x="34" y="51"/>
                    <a:pt x="35" y="55"/>
                    <a:pt x="36" y="57"/>
                  </a:cubicBezTo>
                  <a:cubicBezTo>
                    <a:pt x="35" y="58"/>
                    <a:pt x="35" y="58"/>
                    <a:pt x="35" y="58"/>
                  </a:cubicBezTo>
                  <a:cubicBezTo>
                    <a:pt x="35" y="58"/>
                    <a:pt x="36" y="59"/>
                    <a:pt x="37" y="59"/>
                  </a:cubicBezTo>
                  <a:cubicBezTo>
                    <a:pt x="37" y="60"/>
                    <a:pt x="38" y="60"/>
                    <a:pt x="38" y="60"/>
                  </a:cubicBezTo>
                  <a:cubicBezTo>
                    <a:pt x="38" y="61"/>
                    <a:pt x="39" y="61"/>
                    <a:pt x="39" y="61"/>
                  </a:cubicBezTo>
                  <a:cubicBezTo>
                    <a:pt x="40" y="64"/>
                    <a:pt x="40" y="65"/>
                    <a:pt x="41" y="66"/>
                  </a:cubicBezTo>
                  <a:cubicBezTo>
                    <a:pt x="41" y="66"/>
                    <a:pt x="41" y="66"/>
                    <a:pt x="41" y="66"/>
                  </a:cubicBezTo>
                  <a:cubicBezTo>
                    <a:pt x="40" y="66"/>
                    <a:pt x="40" y="66"/>
                    <a:pt x="40" y="66"/>
                  </a:cubicBezTo>
                  <a:cubicBezTo>
                    <a:pt x="41" y="67"/>
                    <a:pt x="41" y="67"/>
                    <a:pt x="42" y="67"/>
                  </a:cubicBezTo>
                  <a:cubicBezTo>
                    <a:pt x="42" y="68"/>
                    <a:pt x="45" y="70"/>
                    <a:pt x="45" y="73"/>
                  </a:cubicBezTo>
                  <a:cubicBezTo>
                    <a:pt x="45" y="71"/>
                    <a:pt x="45" y="73"/>
                    <a:pt x="46" y="73"/>
                  </a:cubicBezTo>
                  <a:cubicBezTo>
                    <a:pt x="46" y="74"/>
                    <a:pt x="47" y="75"/>
                    <a:pt x="48" y="76"/>
                  </a:cubicBezTo>
                  <a:cubicBezTo>
                    <a:pt x="47" y="76"/>
                    <a:pt x="47" y="76"/>
                    <a:pt x="47" y="76"/>
                  </a:cubicBezTo>
                  <a:cubicBezTo>
                    <a:pt x="48" y="77"/>
                    <a:pt x="48" y="76"/>
                    <a:pt x="48" y="76"/>
                  </a:cubicBezTo>
                  <a:cubicBezTo>
                    <a:pt x="49" y="78"/>
                    <a:pt x="49" y="81"/>
                    <a:pt x="51" y="83"/>
                  </a:cubicBezTo>
                  <a:cubicBezTo>
                    <a:pt x="54" y="87"/>
                    <a:pt x="55" y="91"/>
                    <a:pt x="57" y="94"/>
                  </a:cubicBezTo>
                  <a:cubicBezTo>
                    <a:pt x="57" y="94"/>
                    <a:pt x="57" y="94"/>
                    <a:pt x="57" y="94"/>
                  </a:cubicBezTo>
                  <a:cubicBezTo>
                    <a:pt x="58" y="94"/>
                    <a:pt x="58" y="96"/>
                    <a:pt x="59" y="96"/>
                  </a:cubicBezTo>
                  <a:cubicBezTo>
                    <a:pt x="59" y="97"/>
                    <a:pt x="60" y="99"/>
                    <a:pt x="59" y="99"/>
                  </a:cubicBezTo>
                  <a:cubicBezTo>
                    <a:pt x="60" y="99"/>
                    <a:pt x="60" y="101"/>
                    <a:pt x="62" y="101"/>
                  </a:cubicBezTo>
                  <a:cubicBezTo>
                    <a:pt x="62" y="101"/>
                    <a:pt x="62" y="101"/>
                    <a:pt x="62" y="101"/>
                  </a:cubicBezTo>
                  <a:cubicBezTo>
                    <a:pt x="62" y="103"/>
                    <a:pt x="63" y="104"/>
                    <a:pt x="64" y="105"/>
                  </a:cubicBezTo>
                  <a:cubicBezTo>
                    <a:pt x="63" y="105"/>
                    <a:pt x="63" y="105"/>
                    <a:pt x="63" y="105"/>
                  </a:cubicBezTo>
                  <a:cubicBezTo>
                    <a:pt x="63" y="106"/>
                    <a:pt x="65" y="106"/>
                    <a:pt x="64" y="108"/>
                  </a:cubicBezTo>
                  <a:cubicBezTo>
                    <a:pt x="64" y="108"/>
                    <a:pt x="64" y="108"/>
                    <a:pt x="64" y="106"/>
                  </a:cubicBezTo>
                  <a:cubicBezTo>
                    <a:pt x="66" y="110"/>
                    <a:pt x="68" y="113"/>
                    <a:pt x="69" y="115"/>
                  </a:cubicBezTo>
                  <a:cubicBezTo>
                    <a:pt x="70" y="119"/>
                    <a:pt x="68" y="117"/>
                    <a:pt x="70" y="118"/>
                  </a:cubicBezTo>
                  <a:cubicBezTo>
                    <a:pt x="69" y="119"/>
                    <a:pt x="70" y="118"/>
                    <a:pt x="70" y="118"/>
                  </a:cubicBezTo>
                  <a:cubicBezTo>
                    <a:pt x="72" y="119"/>
                    <a:pt x="69" y="120"/>
                    <a:pt x="70" y="120"/>
                  </a:cubicBezTo>
                  <a:cubicBezTo>
                    <a:pt x="72" y="120"/>
                    <a:pt x="72" y="121"/>
                    <a:pt x="72" y="120"/>
                  </a:cubicBezTo>
                  <a:cubicBezTo>
                    <a:pt x="72" y="122"/>
                    <a:pt x="72" y="122"/>
                    <a:pt x="73" y="122"/>
                  </a:cubicBezTo>
                  <a:cubicBezTo>
                    <a:pt x="73" y="123"/>
                    <a:pt x="73" y="123"/>
                    <a:pt x="73" y="123"/>
                  </a:cubicBezTo>
                  <a:cubicBezTo>
                    <a:pt x="75" y="123"/>
                    <a:pt x="75" y="126"/>
                    <a:pt x="76" y="127"/>
                  </a:cubicBezTo>
                  <a:cubicBezTo>
                    <a:pt x="81" y="133"/>
                    <a:pt x="85" y="139"/>
                    <a:pt x="88" y="146"/>
                  </a:cubicBezTo>
                  <a:cubicBezTo>
                    <a:pt x="93" y="154"/>
                    <a:pt x="96" y="159"/>
                    <a:pt x="101" y="167"/>
                  </a:cubicBezTo>
                  <a:cubicBezTo>
                    <a:pt x="101" y="170"/>
                    <a:pt x="101" y="170"/>
                    <a:pt x="102" y="171"/>
                  </a:cubicBezTo>
                  <a:cubicBezTo>
                    <a:pt x="102" y="171"/>
                    <a:pt x="102" y="170"/>
                    <a:pt x="102" y="171"/>
                  </a:cubicBezTo>
                  <a:cubicBezTo>
                    <a:pt x="102" y="170"/>
                    <a:pt x="102" y="172"/>
                    <a:pt x="102" y="172"/>
                  </a:cubicBezTo>
                  <a:cubicBezTo>
                    <a:pt x="104" y="174"/>
                    <a:pt x="105" y="176"/>
                    <a:pt x="107" y="179"/>
                  </a:cubicBezTo>
                  <a:cubicBezTo>
                    <a:pt x="107" y="179"/>
                    <a:pt x="106" y="179"/>
                    <a:pt x="106" y="180"/>
                  </a:cubicBezTo>
                  <a:cubicBezTo>
                    <a:pt x="107" y="180"/>
                    <a:pt x="107" y="180"/>
                    <a:pt x="107" y="180"/>
                  </a:cubicBezTo>
                  <a:cubicBezTo>
                    <a:pt x="107" y="180"/>
                    <a:pt x="107" y="180"/>
                    <a:pt x="107" y="180"/>
                  </a:cubicBezTo>
                  <a:cubicBezTo>
                    <a:pt x="107" y="180"/>
                    <a:pt x="108" y="181"/>
                    <a:pt x="108" y="180"/>
                  </a:cubicBezTo>
                  <a:cubicBezTo>
                    <a:pt x="112" y="187"/>
                    <a:pt x="115" y="193"/>
                    <a:pt x="119" y="200"/>
                  </a:cubicBezTo>
                  <a:cubicBezTo>
                    <a:pt x="119" y="201"/>
                    <a:pt x="121" y="203"/>
                    <a:pt x="122" y="205"/>
                  </a:cubicBezTo>
                  <a:cubicBezTo>
                    <a:pt x="123" y="211"/>
                    <a:pt x="125" y="216"/>
                    <a:pt x="129" y="219"/>
                  </a:cubicBezTo>
                  <a:cubicBezTo>
                    <a:pt x="129" y="219"/>
                    <a:pt x="128" y="220"/>
                    <a:pt x="125" y="218"/>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6" name="Freeform 96"/>
            <p:cNvSpPr>
              <a:spLocks/>
            </p:cNvSpPr>
            <p:nvPr/>
          </p:nvSpPr>
          <p:spPr bwMode="auto">
            <a:xfrm>
              <a:off x="3610" y="375"/>
              <a:ext cx="232" cy="444"/>
            </a:xfrm>
            <a:custGeom>
              <a:avLst/>
              <a:gdLst>
                <a:gd name="T0" fmla="*/ 61 w 98"/>
                <a:gd name="T1" fmla="*/ 4 h 188"/>
                <a:gd name="T2" fmla="*/ 14 w 98"/>
                <a:gd name="T3" fmla="*/ 188 h 188"/>
                <a:gd name="T4" fmla="*/ 79 w 98"/>
                <a:gd name="T5" fmla="*/ 116 h 188"/>
                <a:gd name="T6" fmla="*/ 61 w 98"/>
                <a:gd name="T7" fmla="*/ 4 h 188"/>
              </a:gdLst>
              <a:ahLst/>
              <a:cxnLst>
                <a:cxn ang="0">
                  <a:pos x="T0" y="T1"/>
                </a:cxn>
                <a:cxn ang="0">
                  <a:pos x="T2" y="T3"/>
                </a:cxn>
                <a:cxn ang="0">
                  <a:pos x="T4" y="T5"/>
                </a:cxn>
                <a:cxn ang="0">
                  <a:pos x="T6" y="T7"/>
                </a:cxn>
              </a:cxnLst>
              <a:rect l="0" t="0" r="r" b="b"/>
              <a:pathLst>
                <a:path w="98" h="188">
                  <a:moveTo>
                    <a:pt x="61" y="4"/>
                  </a:moveTo>
                  <a:cubicBezTo>
                    <a:pt x="51" y="0"/>
                    <a:pt x="0" y="79"/>
                    <a:pt x="14" y="188"/>
                  </a:cubicBezTo>
                  <a:cubicBezTo>
                    <a:pt x="32" y="183"/>
                    <a:pt x="79" y="116"/>
                    <a:pt x="79" y="116"/>
                  </a:cubicBezTo>
                  <a:cubicBezTo>
                    <a:pt x="79" y="116"/>
                    <a:pt x="98" y="18"/>
                    <a:pt x="61" y="4"/>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7" name="Freeform 97"/>
            <p:cNvSpPr>
              <a:spLocks/>
            </p:cNvSpPr>
            <p:nvPr/>
          </p:nvSpPr>
          <p:spPr bwMode="auto">
            <a:xfrm>
              <a:off x="3712" y="387"/>
              <a:ext cx="118" cy="371"/>
            </a:xfrm>
            <a:custGeom>
              <a:avLst/>
              <a:gdLst>
                <a:gd name="T0" fmla="*/ 18 w 50"/>
                <a:gd name="T1" fmla="*/ 0 h 157"/>
                <a:gd name="T2" fmla="*/ 0 w 50"/>
                <a:gd name="T3" fmla="*/ 157 h 157"/>
                <a:gd name="T4" fmla="*/ 36 w 50"/>
                <a:gd name="T5" fmla="*/ 111 h 157"/>
                <a:gd name="T6" fmla="*/ 18 w 50"/>
                <a:gd name="T7" fmla="*/ 0 h 157"/>
              </a:gdLst>
              <a:ahLst/>
              <a:cxnLst>
                <a:cxn ang="0">
                  <a:pos x="T0" y="T1"/>
                </a:cxn>
                <a:cxn ang="0">
                  <a:pos x="T2" y="T3"/>
                </a:cxn>
                <a:cxn ang="0">
                  <a:pos x="T4" y="T5"/>
                </a:cxn>
                <a:cxn ang="0">
                  <a:pos x="T6" y="T7"/>
                </a:cxn>
              </a:cxnLst>
              <a:rect l="0" t="0" r="r" b="b"/>
              <a:pathLst>
                <a:path w="50" h="157">
                  <a:moveTo>
                    <a:pt x="18" y="0"/>
                  </a:moveTo>
                  <a:cubicBezTo>
                    <a:pt x="0" y="157"/>
                    <a:pt x="0" y="157"/>
                    <a:pt x="0" y="157"/>
                  </a:cubicBezTo>
                  <a:cubicBezTo>
                    <a:pt x="0" y="157"/>
                    <a:pt x="28" y="132"/>
                    <a:pt x="36" y="111"/>
                  </a:cubicBezTo>
                  <a:cubicBezTo>
                    <a:pt x="43" y="88"/>
                    <a:pt x="50" y="12"/>
                    <a:pt x="18"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8" name="Freeform 98"/>
            <p:cNvSpPr>
              <a:spLocks/>
            </p:cNvSpPr>
            <p:nvPr/>
          </p:nvSpPr>
          <p:spPr bwMode="auto">
            <a:xfrm>
              <a:off x="3627" y="1757"/>
              <a:ext cx="252" cy="498"/>
            </a:xfrm>
            <a:custGeom>
              <a:avLst/>
              <a:gdLst>
                <a:gd name="T0" fmla="*/ 67 w 107"/>
                <a:gd name="T1" fmla="*/ 4 h 211"/>
                <a:gd name="T2" fmla="*/ 16 w 107"/>
                <a:gd name="T3" fmla="*/ 211 h 211"/>
                <a:gd name="T4" fmla="*/ 87 w 107"/>
                <a:gd name="T5" fmla="*/ 130 h 211"/>
                <a:gd name="T6" fmla="*/ 67 w 107"/>
                <a:gd name="T7" fmla="*/ 4 h 211"/>
              </a:gdLst>
              <a:ahLst/>
              <a:cxnLst>
                <a:cxn ang="0">
                  <a:pos x="T0" y="T1"/>
                </a:cxn>
                <a:cxn ang="0">
                  <a:pos x="T2" y="T3"/>
                </a:cxn>
                <a:cxn ang="0">
                  <a:pos x="T4" y="T5"/>
                </a:cxn>
                <a:cxn ang="0">
                  <a:pos x="T6" y="T7"/>
                </a:cxn>
              </a:cxnLst>
              <a:rect l="0" t="0" r="r" b="b"/>
              <a:pathLst>
                <a:path w="107" h="211">
                  <a:moveTo>
                    <a:pt x="67" y="4"/>
                  </a:moveTo>
                  <a:cubicBezTo>
                    <a:pt x="57" y="0"/>
                    <a:pt x="0" y="88"/>
                    <a:pt x="16" y="211"/>
                  </a:cubicBezTo>
                  <a:cubicBezTo>
                    <a:pt x="34" y="205"/>
                    <a:pt x="87" y="130"/>
                    <a:pt x="87" y="130"/>
                  </a:cubicBezTo>
                  <a:cubicBezTo>
                    <a:pt x="87" y="130"/>
                    <a:pt x="107" y="20"/>
                    <a:pt x="67" y="4"/>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9" name="Freeform 99"/>
            <p:cNvSpPr>
              <a:spLocks/>
            </p:cNvSpPr>
            <p:nvPr/>
          </p:nvSpPr>
          <p:spPr bwMode="auto">
            <a:xfrm>
              <a:off x="3740" y="1766"/>
              <a:ext cx="128" cy="416"/>
            </a:xfrm>
            <a:custGeom>
              <a:avLst/>
              <a:gdLst>
                <a:gd name="T0" fmla="*/ 19 w 54"/>
                <a:gd name="T1" fmla="*/ 0 h 176"/>
                <a:gd name="T2" fmla="*/ 0 w 54"/>
                <a:gd name="T3" fmla="*/ 176 h 176"/>
                <a:gd name="T4" fmla="*/ 38 w 54"/>
                <a:gd name="T5" fmla="*/ 125 h 176"/>
                <a:gd name="T6" fmla="*/ 19 w 54"/>
                <a:gd name="T7" fmla="*/ 0 h 176"/>
              </a:gdLst>
              <a:ahLst/>
              <a:cxnLst>
                <a:cxn ang="0">
                  <a:pos x="T0" y="T1"/>
                </a:cxn>
                <a:cxn ang="0">
                  <a:pos x="T2" y="T3"/>
                </a:cxn>
                <a:cxn ang="0">
                  <a:pos x="T4" y="T5"/>
                </a:cxn>
                <a:cxn ang="0">
                  <a:pos x="T6" y="T7"/>
                </a:cxn>
              </a:cxnLst>
              <a:rect l="0" t="0" r="r" b="b"/>
              <a:pathLst>
                <a:path w="54" h="176">
                  <a:moveTo>
                    <a:pt x="19" y="0"/>
                  </a:moveTo>
                  <a:cubicBezTo>
                    <a:pt x="0" y="176"/>
                    <a:pt x="0" y="176"/>
                    <a:pt x="0" y="176"/>
                  </a:cubicBezTo>
                  <a:cubicBezTo>
                    <a:pt x="0" y="176"/>
                    <a:pt x="30" y="149"/>
                    <a:pt x="38" y="125"/>
                  </a:cubicBezTo>
                  <a:cubicBezTo>
                    <a:pt x="46" y="100"/>
                    <a:pt x="54" y="13"/>
                    <a:pt x="19"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0" name="Freeform 100"/>
            <p:cNvSpPr>
              <a:spLocks/>
            </p:cNvSpPr>
            <p:nvPr/>
          </p:nvSpPr>
          <p:spPr bwMode="auto">
            <a:xfrm>
              <a:off x="3608" y="3016"/>
              <a:ext cx="255" cy="498"/>
            </a:xfrm>
            <a:custGeom>
              <a:avLst/>
              <a:gdLst>
                <a:gd name="T0" fmla="*/ 68 w 108"/>
                <a:gd name="T1" fmla="*/ 3 h 211"/>
                <a:gd name="T2" fmla="*/ 15 w 108"/>
                <a:gd name="T3" fmla="*/ 211 h 211"/>
                <a:gd name="T4" fmla="*/ 87 w 108"/>
                <a:gd name="T5" fmla="*/ 130 h 211"/>
                <a:gd name="T6" fmla="*/ 68 w 108"/>
                <a:gd name="T7" fmla="*/ 3 h 211"/>
              </a:gdLst>
              <a:ahLst/>
              <a:cxnLst>
                <a:cxn ang="0">
                  <a:pos x="T0" y="T1"/>
                </a:cxn>
                <a:cxn ang="0">
                  <a:pos x="T2" y="T3"/>
                </a:cxn>
                <a:cxn ang="0">
                  <a:pos x="T4" y="T5"/>
                </a:cxn>
                <a:cxn ang="0">
                  <a:pos x="T6" y="T7"/>
                </a:cxn>
              </a:cxnLst>
              <a:rect l="0" t="0" r="r" b="b"/>
              <a:pathLst>
                <a:path w="108" h="211">
                  <a:moveTo>
                    <a:pt x="68" y="3"/>
                  </a:moveTo>
                  <a:cubicBezTo>
                    <a:pt x="56" y="0"/>
                    <a:pt x="0" y="88"/>
                    <a:pt x="15" y="211"/>
                  </a:cubicBezTo>
                  <a:cubicBezTo>
                    <a:pt x="35" y="204"/>
                    <a:pt x="87" y="130"/>
                    <a:pt x="87" y="130"/>
                  </a:cubicBezTo>
                  <a:cubicBezTo>
                    <a:pt x="87" y="130"/>
                    <a:pt x="108" y="20"/>
                    <a:pt x="68" y="3"/>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1" name="Freeform 101"/>
            <p:cNvSpPr>
              <a:spLocks/>
            </p:cNvSpPr>
            <p:nvPr/>
          </p:nvSpPr>
          <p:spPr bwMode="auto">
            <a:xfrm>
              <a:off x="3721" y="3025"/>
              <a:ext cx="128" cy="416"/>
            </a:xfrm>
            <a:custGeom>
              <a:avLst/>
              <a:gdLst>
                <a:gd name="T0" fmla="*/ 20 w 54"/>
                <a:gd name="T1" fmla="*/ 0 h 176"/>
                <a:gd name="T2" fmla="*/ 0 w 54"/>
                <a:gd name="T3" fmla="*/ 176 h 176"/>
                <a:gd name="T4" fmla="*/ 39 w 54"/>
                <a:gd name="T5" fmla="*/ 126 h 176"/>
                <a:gd name="T6" fmla="*/ 20 w 54"/>
                <a:gd name="T7" fmla="*/ 0 h 176"/>
              </a:gdLst>
              <a:ahLst/>
              <a:cxnLst>
                <a:cxn ang="0">
                  <a:pos x="T0" y="T1"/>
                </a:cxn>
                <a:cxn ang="0">
                  <a:pos x="T2" y="T3"/>
                </a:cxn>
                <a:cxn ang="0">
                  <a:pos x="T4" y="T5"/>
                </a:cxn>
                <a:cxn ang="0">
                  <a:pos x="T6" y="T7"/>
                </a:cxn>
              </a:cxnLst>
              <a:rect l="0" t="0" r="r" b="b"/>
              <a:pathLst>
                <a:path w="54" h="176">
                  <a:moveTo>
                    <a:pt x="20" y="0"/>
                  </a:moveTo>
                  <a:cubicBezTo>
                    <a:pt x="0" y="176"/>
                    <a:pt x="0" y="176"/>
                    <a:pt x="0" y="176"/>
                  </a:cubicBezTo>
                  <a:cubicBezTo>
                    <a:pt x="0" y="176"/>
                    <a:pt x="30" y="149"/>
                    <a:pt x="39" y="126"/>
                  </a:cubicBezTo>
                  <a:cubicBezTo>
                    <a:pt x="47" y="101"/>
                    <a:pt x="54" y="14"/>
                    <a:pt x="20"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2" name="Freeform 102"/>
            <p:cNvSpPr>
              <a:spLocks/>
            </p:cNvSpPr>
            <p:nvPr/>
          </p:nvSpPr>
          <p:spPr bwMode="auto">
            <a:xfrm>
              <a:off x="3329" y="1528"/>
              <a:ext cx="255" cy="496"/>
            </a:xfrm>
            <a:custGeom>
              <a:avLst/>
              <a:gdLst>
                <a:gd name="T0" fmla="*/ 40 w 108"/>
                <a:gd name="T1" fmla="*/ 3 h 210"/>
                <a:gd name="T2" fmla="*/ 92 w 108"/>
                <a:gd name="T3" fmla="*/ 210 h 210"/>
                <a:gd name="T4" fmla="*/ 22 w 108"/>
                <a:gd name="T5" fmla="*/ 128 h 210"/>
                <a:gd name="T6" fmla="*/ 40 w 108"/>
                <a:gd name="T7" fmla="*/ 3 h 210"/>
              </a:gdLst>
              <a:ahLst/>
              <a:cxnLst>
                <a:cxn ang="0">
                  <a:pos x="T0" y="T1"/>
                </a:cxn>
                <a:cxn ang="0">
                  <a:pos x="T2" y="T3"/>
                </a:cxn>
                <a:cxn ang="0">
                  <a:pos x="T4" y="T5"/>
                </a:cxn>
                <a:cxn ang="0">
                  <a:pos x="T6" y="T7"/>
                </a:cxn>
              </a:cxnLst>
              <a:rect l="0" t="0" r="r" b="b"/>
              <a:pathLst>
                <a:path w="108" h="210">
                  <a:moveTo>
                    <a:pt x="40" y="3"/>
                  </a:moveTo>
                  <a:cubicBezTo>
                    <a:pt x="51" y="0"/>
                    <a:pt x="108" y="88"/>
                    <a:pt x="92" y="210"/>
                  </a:cubicBezTo>
                  <a:cubicBezTo>
                    <a:pt x="73" y="204"/>
                    <a:pt x="22" y="128"/>
                    <a:pt x="22" y="128"/>
                  </a:cubicBezTo>
                  <a:cubicBezTo>
                    <a:pt x="22" y="128"/>
                    <a:pt x="0" y="20"/>
                    <a:pt x="40" y="3"/>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3" name="Freeform 103"/>
            <p:cNvSpPr>
              <a:spLocks/>
            </p:cNvSpPr>
            <p:nvPr/>
          </p:nvSpPr>
          <p:spPr bwMode="auto">
            <a:xfrm>
              <a:off x="3341" y="1537"/>
              <a:ext cx="127" cy="418"/>
            </a:xfrm>
            <a:custGeom>
              <a:avLst/>
              <a:gdLst>
                <a:gd name="T0" fmla="*/ 35 w 54"/>
                <a:gd name="T1" fmla="*/ 0 h 177"/>
                <a:gd name="T2" fmla="*/ 54 w 54"/>
                <a:gd name="T3" fmla="*/ 177 h 177"/>
                <a:gd name="T4" fmla="*/ 17 w 54"/>
                <a:gd name="T5" fmla="*/ 124 h 177"/>
                <a:gd name="T6" fmla="*/ 35 w 54"/>
                <a:gd name="T7" fmla="*/ 0 h 177"/>
              </a:gdLst>
              <a:ahLst/>
              <a:cxnLst>
                <a:cxn ang="0">
                  <a:pos x="T0" y="T1"/>
                </a:cxn>
                <a:cxn ang="0">
                  <a:pos x="T2" y="T3"/>
                </a:cxn>
                <a:cxn ang="0">
                  <a:pos x="T4" y="T5"/>
                </a:cxn>
                <a:cxn ang="0">
                  <a:pos x="T6" y="T7"/>
                </a:cxn>
              </a:cxnLst>
              <a:rect l="0" t="0" r="r" b="b"/>
              <a:pathLst>
                <a:path w="54" h="177">
                  <a:moveTo>
                    <a:pt x="35" y="0"/>
                  </a:moveTo>
                  <a:cubicBezTo>
                    <a:pt x="54" y="177"/>
                    <a:pt x="54" y="177"/>
                    <a:pt x="54" y="177"/>
                  </a:cubicBezTo>
                  <a:cubicBezTo>
                    <a:pt x="54" y="177"/>
                    <a:pt x="25" y="150"/>
                    <a:pt x="17" y="124"/>
                  </a:cubicBezTo>
                  <a:cubicBezTo>
                    <a:pt x="8" y="100"/>
                    <a:pt x="0" y="14"/>
                    <a:pt x="35"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4" name="Freeform 104"/>
            <p:cNvSpPr>
              <a:spLocks/>
            </p:cNvSpPr>
            <p:nvPr/>
          </p:nvSpPr>
          <p:spPr bwMode="auto">
            <a:xfrm>
              <a:off x="3261" y="2272"/>
              <a:ext cx="356" cy="560"/>
            </a:xfrm>
            <a:custGeom>
              <a:avLst/>
              <a:gdLst>
                <a:gd name="T0" fmla="*/ 143 w 151"/>
                <a:gd name="T1" fmla="*/ 237 h 237"/>
                <a:gd name="T2" fmla="*/ 10 w 151"/>
                <a:gd name="T3" fmla="*/ 0 h 237"/>
                <a:gd name="T4" fmla="*/ 143 w 151"/>
                <a:gd name="T5" fmla="*/ 237 h 237"/>
              </a:gdLst>
              <a:ahLst/>
              <a:cxnLst>
                <a:cxn ang="0">
                  <a:pos x="T0" y="T1"/>
                </a:cxn>
                <a:cxn ang="0">
                  <a:pos x="T2" y="T3"/>
                </a:cxn>
                <a:cxn ang="0">
                  <a:pos x="T4" y="T5"/>
                </a:cxn>
              </a:cxnLst>
              <a:rect l="0" t="0" r="r" b="b"/>
              <a:pathLst>
                <a:path w="151" h="237">
                  <a:moveTo>
                    <a:pt x="143" y="237"/>
                  </a:moveTo>
                  <a:cubicBezTo>
                    <a:pt x="143" y="237"/>
                    <a:pt x="0" y="158"/>
                    <a:pt x="10" y="0"/>
                  </a:cubicBezTo>
                  <a:cubicBezTo>
                    <a:pt x="151" y="69"/>
                    <a:pt x="143" y="237"/>
                    <a:pt x="143"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5" name="Freeform 105"/>
            <p:cNvSpPr>
              <a:spLocks/>
            </p:cNvSpPr>
            <p:nvPr/>
          </p:nvSpPr>
          <p:spPr bwMode="auto">
            <a:xfrm>
              <a:off x="3615" y="1863"/>
              <a:ext cx="357" cy="560"/>
            </a:xfrm>
            <a:custGeom>
              <a:avLst/>
              <a:gdLst>
                <a:gd name="T0" fmla="*/ 7 w 151"/>
                <a:gd name="T1" fmla="*/ 237 h 237"/>
                <a:gd name="T2" fmla="*/ 140 w 151"/>
                <a:gd name="T3" fmla="*/ 0 h 237"/>
                <a:gd name="T4" fmla="*/ 7 w 151"/>
                <a:gd name="T5" fmla="*/ 237 h 237"/>
              </a:gdLst>
              <a:ahLst/>
              <a:cxnLst>
                <a:cxn ang="0">
                  <a:pos x="T0" y="T1"/>
                </a:cxn>
                <a:cxn ang="0">
                  <a:pos x="T2" y="T3"/>
                </a:cxn>
                <a:cxn ang="0">
                  <a:pos x="T4" y="T5"/>
                </a:cxn>
              </a:cxnLst>
              <a:rect l="0" t="0" r="r" b="b"/>
              <a:pathLst>
                <a:path w="151" h="237">
                  <a:moveTo>
                    <a:pt x="7" y="237"/>
                  </a:moveTo>
                  <a:cubicBezTo>
                    <a:pt x="7" y="237"/>
                    <a:pt x="151" y="159"/>
                    <a:pt x="140" y="0"/>
                  </a:cubicBezTo>
                  <a:cubicBezTo>
                    <a:pt x="0" y="69"/>
                    <a:pt x="7" y="237"/>
                    <a:pt x="7"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6" name="Freeform 106"/>
            <p:cNvSpPr>
              <a:spLocks/>
            </p:cNvSpPr>
            <p:nvPr/>
          </p:nvSpPr>
          <p:spPr bwMode="auto">
            <a:xfrm>
              <a:off x="3587" y="2463"/>
              <a:ext cx="356" cy="562"/>
            </a:xfrm>
            <a:custGeom>
              <a:avLst/>
              <a:gdLst>
                <a:gd name="T0" fmla="*/ 8 w 151"/>
                <a:gd name="T1" fmla="*/ 238 h 238"/>
                <a:gd name="T2" fmla="*/ 140 w 151"/>
                <a:gd name="T3" fmla="*/ 0 h 238"/>
                <a:gd name="T4" fmla="*/ 8 w 151"/>
                <a:gd name="T5" fmla="*/ 238 h 238"/>
              </a:gdLst>
              <a:ahLst/>
              <a:cxnLst>
                <a:cxn ang="0">
                  <a:pos x="T0" y="T1"/>
                </a:cxn>
                <a:cxn ang="0">
                  <a:pos x="T2" y="T3"/>
                </a:cxn>
                <a:cxn ang="0">
                  <a:pos x="T4" y="T5"/>
                </a:cxn>
              </a:cxnLst>
              <a:rect l="0" t="0" r="r" b="b"/>
              <a:pathLst>
                <a:path w="151" h="238">
                  <a:moveTo>
                    <a:pt x="8" y="238"/>
                  </a:moveTo>
                  <a:cubicBezTo>
                    <a:pt x="8" y="238"/>
                    <a:pt x="151" y="159"/>
                    <a:pt x="140" y="0"/>
                  </a:cubicBezTo>
                  <a:cubicBezTo>
                    <a:pt x="0" y="70"/>
                    <a:pt x="8" y="238"/>
                    <a:pt x="8" y="23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7" name="Freeform 107"/>
            <p:cNvSpPr>
              <a:spLocks/>
            </p:cNvSpPr>
            <p:nvPr/>
          </p:nvSpPr>
          <p:spPr bwMode="auto">
            <a:xfrm>
              <a:off x="3591" y="3096"/>
              <a:ext cx="352" cy="562"/>
            </a:xfrm>
            <a:custGeom>
              <a:avLst/>
              <a:gdLst>
                <a:gd name="T0" fmla="*/ 7 w 149"/>
                <a:gd name="T1" fmla="*/ 238 h 238"/>
                <a:gd name="T2" fmla="*/ 140 w 149"/>
                <a:gd name="T3" fmla="*/ 0 h 238"/>
                <a:gd name="T4" fmla="*/ 7 w 149"/>
                <a:gd name="T5" fmla="*/ 238 h 238"/>
              </a:gdLst>
              <a:ahLst/>
              <a:cxnLst>
                <a:cxn ang="0">
                  <a:pos x="T0" y="T1"/>
                </a:cxn>
                <a:cxn ang="0">
                  <a:pos x="T2" y="T3"/>
                </a:cxn>
                <a:cxn ang="0">
                  <a:pos x="T4" y="T5"/>
                </a:cxn>
              </a:cxnLst>
              <a:rect l="0" t="0" r="r" b="b"/>
              <a:pathLst>
                <a:path w="149" h="238">
                  <a:moveTo>
                    <a:pt x="7" y="238"/>
                  </a:moveTo>
                  <a:cubicBezTo>
                    <a:pt x="7" y="238"/>
                    <a:pt x="149" y="159"/>
                    <a:pt x="140" y="0"/>
                  </a:cubicBezTo>
                  <a:cubicBezTo>
                    <a:pt x="0" y="70"/>
                    <a:pt x="7" y="238"/>
                    <a:pt x="7" y="23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8" name="Freeform 108"/>
            <p:cNvSpPr>
              <a:spLocks/>
            </p:cNvSpPr>
            <p:nvPr/>
          </p:nvSpPr>
          <p:spPr bwMode="auto">
            <a:xfrm>
              <a:off x="3244" y="1603"/>
              <a:ext cx="357" cy="555"/>
            </a:xfrm>
            <a:custGeom>
              <a:avLst/>
              <a:gdLst>
                <a:gd name="T0" fmla="*/ 144 w 151"/>
                <a:gd name="T1" fmla="*/ 235 h 235"/>
                <a:gd name="T2" fmla="*/ 11 w 151"/>
                <a:gd name="T3" fmla="*/ 0 h 235"/>
                <a:gd name="T4" fmla="*/ 144 w 151"/>
                <a:gd name="T5" fmla="*/ 235 h 235"/>
              </a:gdLst>
              <a:ahLst/>
              <a:cxnLst>
                <a:cxn ang="0">
                  <a:pos x="T0" y="T1"/>
                </a:cxn>
                <a:cxn ang="0">
                  <a:pos x="T2" y="T3"/>
                </a:cxn>
                <a:cxn ang="0">
                  <a:pos x="T4" y="T5"/>
                </a:cxn>
              </a:cxnLst>
              <a:rect l="0" t="0" r="r" b="b"/>
              <a:pathLst>
                <a:path w="151" h="235">
                  <a:moveTo>
                    <a:pt x="144" y="235"/>
                  </a:moveTo>
                  <a:cubicBezTo>
                    <a:pt x="144" y="235"/>
                    <a:pt x="0" y="157"/>
                    <a:pt x="11" y="0"/>
                  </a:cubicBezTo>
                  <a:cubicBezTo>
                    <a:pt x="151" y="68"/>
                    <a:pt x="144" y="235"/>
                    <a:pt x="144" y="235"/>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9" name="Freeform 109"/>
            <p:cNvSpPr>
              <a:spLocks/>
            </p:cNvSpPr>
            <p:nvPr/>
          </p:nvSpPr>
          <p:spPr bwMode="auto">
            <a:xfrm>
              <a:off x="3631" y="1138"/>
              <a:ext cx="355" cy="558"/>
            </a:xfrm>
            <a:custGeom>
              <a:avLst/>
              <a:gdLst>
                <a:gd name="T0" fmla="*/ 6 w 150"/>
                <a:gd name="T1" fmla="*/ 236 h 236"/>
                <a:gd name="T2" fmla="*/ 140 w 150"/>
                <a:gd name="T3" fmla="*/ 0 h 236"/>
                <a:gd name="T4" fmla="*/ 6 w 150"/>
                <a:gd name="T5" fmla="*/ 236 h 236"/>
              </a:gdLst>
              <a:ahLst/>
              <a:cxnLst>
                <a:cxn ang="0">
                  <a:pos x="T0" y="T1"/>
                </a:cxn>
                <a:cxn ang="0">
                  <a:pos x="T2" y="T3"/>
                </a:cxn>
                <a:cxn ang="0">
                  <a:pos x="T4" y="T5"/>
                </a:cxn>
              </a:cxnLst>
              <a:rect l="0" t="0" r="r" b="b"/>
              <a:pathLst>
                <a:path w="150" h="236">
                  <a:moveTo>
                    <a:pt x="6" y="236"/>
                  </a:moveTo>
                  <a:cubicBezTo>
                    <a:pt x="6" y="236"/>
                    <a:pt x="150" y="158"/>
                    <a:pt x="140" y="0"/>
                  </a:cubicBezTo>
                  <a:cubicBezTo>
                    <a:pt x="0" y="69"/>
                    <a:pt x="6" y="236"/>
                    <a:pt x="6" y="236"/>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0" name="Freeform 110"/>
            <p:cNvSpPr>
              <a:spLocks/>
            </p:cNvSpPr>
            <p:nvPr/>
          </p:nvSpPr>
          <p:spPr bwMode="auto">
            <a:xfrm>
              <a:off x="3244" y="895"/>
              <a:ext cx="357" cy="560"/>
            </a:xfrm>
            <a:custGeom>
              <a:avLst/>
              <a:gdLst>
                <a:gd name="T0" fmla="*/ 144 w 151"/>
                <a:gd name="T1" fmla="*/ 237 h 237"/>
                <a:gd name="T2" fmla="*/ 11 w 151"/>
                <a:gd name="T3" fmla="*/ 0 h 237"/>
                <a:gd name="T4" fmla="*/ 144 w 151"/>
                <a:gd name="T5" fmla="*/ 237 h 237"/>
              </a:gdLst>
              <a:ahLst/>
              <a:cxnLst>
                <a:cxn ang="0">
                  <a:pos x="T0" y="T1"/>
                </a:cxn>
                <a:cxn ang="0">
                  <a:pos x="T2" y="T3"/>
                </a:cxn>
                <a:cxn ang="0">
                  <a:pos x="T4" y="T5"/>
                </a:cxn>
              </a:cxnLst>
              <a:rect l="0" t="0" r="r" b="b"/>
              <a:pathLst>
                <a:path w="151" h="237">
                  <a:moveTo>
                    <a:pt x="144" y="237"/>
                  </a:moveTo>
                  <a:cubicBezTo>
                    <a:pt x="144" y="237"/>
                    <a:pt x="0" y="159"/>
                    <a:pt x="11" y="0"/>
                  </a:cubicBezTo>
                  <a:cubicBezTo>
                    <a:pt x="151" y="70"/>
                    <a:pt x="144" y="237"/>
                    <a:pt x="144"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1" name="Freeform 111"/>
            <p:cNvSpPr>
              <a:spLocks/>
            </p:cNvSpPr>
            <p:nvPr/>
          </p:nvSpPr>
          <p:spPr bwMode="auto">
            <a:xfrm>
              <a:off x="3228" y="236"/>
              <a:ext cx="359" cy="562"/>
            </a:xfrm>
            <a:custGeom>
              <a:avLst/>
              <a:gdLst>
                <a:gd name="T0" fmla="*/ 144 w 152"/>
                <a:gd name="T1" fmla="*/ 238 h 238"/>
                <a:gd name="T2" fmla="*/ 11 w 152"/>
                <a:gd name="T3" fmla="*/ 0 h 238"/>
                <a:gd name="T4" fmla="*/ 144 w 152"/>
                <a:gd name="T5" fmla="*/ 238 h 238"/>
              </a:gdLst>
              <a:ahLst/>
              <a:cxnLst>
                <a:cxn ang="0">
                  <a:pos x="T0" y="T1"/>
                </a:cxn>
                <a:cxn ang="0">
                  <a:pos x="T2" y="T3"/>
                </a:cxn>
                <a:cxn ang="0">
                  <a:pos x="T4" y="T5"/>
                </a:cxn>
              </a:cxnLst>
              <a:rect l="0" t="0" r="r" b="b"/>
              <a:pathLst>
                <a:path w="152" h="238">
                  <a:moveTo>
                    <a:pt x="144" y="238"/>
                  </a:moveTo>
                  <a:cubicBezTo>
                    <a:pt x="144" y="238"/>
                    <a:pt x="0" y="160"/>
                    <a:pt x="11" y="0"/>
                  </a:cubicBezTo>
                  <a:cubicBezTo>
                    <a:pt x="152" y="70"/>
                    <a:pt x="144" y="238"/>
                    <a:pt x="144" y="23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2" name="Freeform 112"/>
            <p:cNvSpPr>
              <a:spLocks/>
            </p:cNvSpPr>
            <p:nvPr/>
          </p:nvSpPr>
          <p:spPr bwMode="auto">
            <a:xfrm>
              <a:off x="3601" y="488"/>
              <a:ext cx="321" cy="501"/>
            </a:xfrm>
            <a:custGeom>
              <a:avLst/>
              <a:gdLst>
                <a:gd name="T0" fmla="*/ 6 w 136"/>
                <a:gd name="T1" fmla="*/ 212 h 212"/>
                <a:gd name="T2" fmla="*/ 126 w 136"/>
                <a:gd name="T3" fmla="*/ 0 h 212"/>
                <a:gd name="T4" fmla="*/ 6 w 136"/>
                <a:gd name="T5" fmla="*/ 212 h 212"/>
              </a:gdLst>
              <a:ahLst/>
              <a:cxnLst>
                <a:cxn ang="0">
                  <a:pos x="T0" y="T1"/>
                </a:cxn>
                <a:cxn ang="0">
                  <a:pos x="T2" y="T3"/>
                </a:cxn>
                <a:cxn ang="0">
                  <a:pos x="T4" y="T5"/>
                </a:cxn>
              </a:cxnLst>
              <a:rect l="0" t="0" r="r" b="b"/>
              <a:pathLst>
                <a:path w="136" h="212">
                  <a:moveTo>
                    <a:pt x="6" y="212"/>
                  </a:moveTo>
                  <a:cubicBezTo>
                    <a:pt x="6" y="212"/>
                    <a:pt x="136" y="143"/>
                    <a:pt x="126" y="0"/>
                  </a:cubicBezTo>
                  <a:cubicBezTo>
                    <a:pt x="0" y="63"/>
                    <a:pt x="6" y="212"/>
                    <a:pt x="6" y="212"/>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3" name="Freeform 113"/>
            <p:cNvSpPr>
              <a:spLocks/>
            </p:cNvSpPr>
            <p:nvPr/>
          </p:nvSpPr>
          <p:spPr bwMode="auto">
            <a:xfrm>
              <a:off x="3636" y="1863"/>
              <a:ext cx="300" cy="551"/>
            </a:xfrm>
            <a:custGeom>
              <a:avLst/>
              <a:gdLst>
                <a:gd name="T0" fmla="*/ 13 w 127"/>
                <a:gd name="T1" fmla="*/ 206 h 233"/>
                <a:gd name="T2" fmla="*/ 17 w 127"/>
                <a:gd name="T3" fmla="*/ 199 h 233"/>
                <a:gd name="T4" fmla="*/ 23 w 127"/>
                <a:gd name="T5" fmla="*/ 185 h 233"/>
                <a:gd name="T6" fmla="*/ 26 w 127"/>
                <a:gd name="T7" fmla="*/ 179 h 233"/>
                <a:gd name="T8" fmla="*/ 35 w 127"/>
                <a:gd name="T9" fmla="*/ 166 h 233"/>
                <a:gd name="T10" fmla="*/ 37 w 127"/>
                <a:gd name="T11" fmla="*/ 160 h 233"/>
                <a:gd name="T12" fmla="*/ 42 w 127"/>
                <a:gd name="T13" fmla="*/ 152 h 233"/>
                <a:gd name="T14" fmla="*/ 46 w 127"/>
                <a:gd name="T15" fmla="*/ 145 h 233"/>
                <a:gd name="T16" fmla="*/ 49 w 127"/>
                <a:gd name="T17" fmla="*/ 141 h 233"/>
                <a:gd name="T18" fmla="*/ 49 w 127"/>
                <a:gd name="T19" fmla="*/ 137 h 233"/>
                <a:gd name="T20" fmla="*/ 54 w 127"/>
                <a:gd name="T21" fmla="*/ 128 h 233"/>
                <a:gd name="T22" fmla="*/ 56 w 127"/>
                <a:gd name="T23" fmla="*/ 124 h 233"/>
                <a:gd name="T24" fmla="*/ 58 w 127"/>
                <a:gd name="T25" fmla="*/ 119 h 233"/>
                <a:gd name="T26" fmla="*/ 63 w 127"/>
                <a:gd name="T27" fmla="*/ 113 h 233"/>
                <a:gd name="T28" fmla="*/ 66 w 127"/>
                <a:gd name="T29" fmla="*/ 106 h 233"/>
                <a:gd name="T30" fmla="*/ 71 w 127"/>
                <a:gd name="T31" fmla="*/ 98 h 233"/>
                <a:gd name="T32" fmla="*/ 72 w 127"/>
                <a:gd name="T33" fmla="*/ 94 h 233"/>
                <a:gd name="T34" fmla="*/ 75 w 127"/>
                <a:gd name="T35" fmla="*/ 91 h 233"/>
                <a:gd name="T36" fmla="*/ 76 w 127"/>
                <a:gd name="T37" fmla="*/ 87 h 233"/>
                <a:gd name="T38" fmla="*/ 76 w 127"/>
                <a:gd name="T39" fmla="*/ 86 h 233"/>
                <a:gd name="T40" fmla="*/ 79 w 127"/>
                <a:gd name="T41" fmla="*/ 82 h 233"/>
                <a:gd name="T42" fmla="*/ 85 w 127"/>
                <a:gd name="T43" fmla="*/ 71 h 233"/>
                <a:gd name="T44" fmla="*/ 88 w 127"/>
                <a:gd name="T45" fmla="*/ 65 h 233"/>
                <a:gd name="T46" fmla="*/ 90 w 127"/>
                <a:gd name="T47" fmla="*/ 62 h 233"/>
                <a:gd name="T48" fmla="*/ 95 w 127"/>
                <a:gd name="T49" fmla="*/ 52 h 233"/>
                <a:gd name="T50" fmla="*/ 98 w 127"/>
                <a:gd name="T51" fmla="*/ 51 h 233"/>
                <a:gd name="T52" fmla="*/ 99 w 127"/>
                <a:gd name="T53" fmla="*/ 46 h 233"/>
                <a:gd name="T54" fmla="*/ 99 w 127"/>
                <a:gd name="T55" fmla="*/ 43 h 233"/>
                <a:gd name="T56" fmla="*/ 102 w 127"/>
                <a:gd name="T57" fmla="*/ 38 h 233"/>
                <a:gd name="T58" fmla="*/ 102 w 127"/>
                <a:gd name="T59" fmla="*/ 37 h 233"/>
                <a:gd name="T60" fmla="*/ 103 w 127"/>
                <a:gd name="T61" fmla="*/ 35 h 233"/>
                <a:gd name="T62" fmla="*/ 107 w 127"/>
                <a:gd name="T63" fmla="*/ 32 h 233"/>
                <a:gd name="T64" fmla="*/ 108 w 127"/>
                <a:gd name="T65" fmla="*/ 28 h 233"/>
                <a:gd name="T66" fmla="*/ 109 w 127"/>
                <a:gd name="T67" fmla="*/ 26 h 233"/>
                <a:gd name="T68" fmla="*/ 110 w 127"/>
                <a:gd name="T69" fmla="*/ 23 h 233"/>
                <a:gd name="T70" fmla="*/ 111 w 127"/>
                <a:gd name="T71" fmla="*/ 19 h 233"/>
                <a:gd name="T72" fmla="*/ 112 w 127"/>
                <a:gd name="T73" fmla="*/ 23 h 233"/>
                <a:gd name="T74" fmla="*/ 116 w 127"/>
                <a:gd name="T75" fmla="*/ 16 h 233"/>
                <a:gd name="T76" fmla="*/ 122 w 127"/>
                <a:gd name="T77" fmla="*/ 8 h 233"/>
                <a:gd name="T78" fmla="*/ 124 w 127"/>
                <a:gd name="T79" fmla="*/ 6 h 233"/>
                <a:gd name="T80" fmla="*/ 127 w 127"/>
                <a:gd name="T81" fmla="*/ 0 h 233"/>
                <a:gd name="T82" fmla="*/ 127 w 127"/>
                <a:gd name="T83" fmla="*/ 3 h 233"/>
                <a:gd name="T84" fmla="*/ 123 w 127"/>
                <a:gd name="T85" fmla="*/ 8 h 233"/>
                <a:gd name="T86" fmla="*/ 119 w 127"/>
                <a:gd name="T87" fmla="*/ 18 h 233"/>
                <a:gd name="T88" fmla="*/ 110 w 127"/>
                <a:gd name="T89" fmla="*/ 35 h 233"/>
                <a:gd name="T90" fmla="*/ 101 w 127"/>
                <a:gd name="T91" fmla="*/ 54 h 233"/>
                <a:gd name="T92" fmla="*/ 93 w 127"/>
                <a:gd name="T93" fmla="*/ 69 h 233"/>
                <a:gd name="T94" fmla="*/ 88 w 127"/>
                <a:gd name="T95" fmla="*/ 79 h 233"/>
                <a:gd name="T96" fmla="*/ 75 w 127"/>
                <a:gd name="T97" fmla="*/ 101 h 233"/>
                <a:gd name="T98" fmla="*/ 68 w 127"/>
                <a:gd name="T99" fmla="*/ 113 h 233"/>
                <a:gd name="T100" fmla="*/ 58 w 127"/>
                <a:gd name="T101" fmla="*/ 127 h 233"/>
                <a:gd name="T102" fmla="*/ 33 w 127"/>
                <a:gd name="T103" fmla="*/ 179 h 233"/>
                <a:gd name="T104" fmla="*/ 26 w 127"/>
                <a:gd name="T105" fmla="*/ 193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5" y="223"/>
                    <a:pt x="5" y="220"/>
                  </a:cubicBezTo>
                  <a:cubicBezTo>
                    <a:pt x="5" y="220"/>
                    <a:pt x="6" y="220"/>
                    <a:pt x="6" y="220"/>
                  </a:cubicBezTo>
                  <a:cubicBezTo>
                    <a:pt x="7" y="215"/>
                    <a:pt x="9" y="212"/>
                    <a:pt x="12" y="209"/>
                  </a:cubicBezTo>
                  <a:cubicBezTo>
                    <a:pt x="12" y="209"/>
                    <a:pt x="12" y="209"/>
                    <a:pt x="12" y="209"/>
                  </a:cubicBezTo>
                  <a:cubicBezTo>
                    <a:pt x="13" y="207"/>
                    <a:pt x="13" y="206"/>
                    <a:pt x="13" y="206"/>
                  </a:cubicBezTo>
                  <a:cubicBezTo>
                    <a:pt x="13" y="206"/>
                    <a:pt x="13" y="206"/>
                    <a:pt x="15" y="206"/>
                  </a:cubicBezTo>
                  <a:cubicBezTo>
                    <a:pt x="13" y="206"/>
                    <a:pt x="15" y="205"/>
                    <a:pt x="15" y="205"/>
                  </a:cubicBezTo>
                  <a:cubicBezTo>
                    <a:pt x="15" y="204"/>
                    <a:pt x="15" y="205"/>
                    <a:pt x="15" y="204"/>
                  </a:cubicBezTo>
                  <a:cubicBezTo>
                    <a:pt x="15" y="204"/>
                    <a:pt x="15" y="204"/>
                    <a:pt x="15" y="204"/>
                  </a:cubicBezTo>
                  <a:cubicBezTo>
                    <a:pt x="15" y="202"/>
                    <a:pt x="17" y="201"/>
                    <a:pt x="17" y="199"/>
                  </a:cubicBezTo>
                  <a:cubicBezTo>
                    <a:pt x="17" y="199"/>
                    <a:pt x="17" y="199"/>
                    <a:pt x="17" y="199"/>
                  </a:cubicBezTo>
                  <a:cubicBezTo>
                    <a:pt x="18" y="196"/>
                    <a:pt x="20" y="193"/>
                    <a:pt x="21" y="190"/>
                  </a:cubicBezTo>
                  <a:cubicBezTo>
                    <a:pt x="21" y="190"/>
                    <a:pt x="21" y="190"/>
                    <a:pt x="22" y="190"/>
                  </a:cubicBezTo>
                  <a:cubicBezTo>
                    <a:pt x="21" y="190"/>
                    <a:pt x="22" y="189"/>
                    <a:pt x="22" y="188"/>
                  </a:cubicBezTo>
                  <a:cubicBezTo>
                    <a:pt x="23" y="188"/>
                    <a:pt x="22" y="186"/>
                    <a:pt x="23" y="186"/>
                  </a:cubicBezTo>
                  <a:cubicBezTo>
                    <a:pt x="23" y="186"/>
                    <a:pt x="23" y="186"/>
                    <a:pt x="23" y="186"/>
                  </a:cubicBezTo>
                  <a:cubicBezTo>
                    <a:pt x="23" y="186"/>
                    <a:pt x="24" y="186"/>
                    <a:pt x="23" y="185"/>
                  </a:cubicBezTo>
                  <a:cubicBezTo>
                    <a:pt x="24" y="185"/>
                    <a:pt x="24" y="185"/>
                    <a:pt x="24" y="185"/>
                  </a:cubicBezTo>
                  <a:cubicBezTo>
                    <a:pt x="24" y="184"/>
                    <a:pt x="25" y="184"/>
                    <a:pt x="25" y="183"/>
                  </a:cubicBezTo>
                  <a:cubicBezTo>
                    <a:pt x="25" y="183"/>
                    <a:pt x="25" y="183"/>
                    <a:pt x="25" y="183"/>
                  </a:cubicBezTo>
                  <a:cubicBezTo>
                    <a:pt x="25" y="183"/>
                    <a:pt x="26" y="183"/>
                    <a:pt x="26" y="181"/>
                  </a:cubicBezTo>
                  <a:cubicBezTo>
                    <a:pt x="26" y="181"/>
                    <a:pt x="26" y="181"/>
                    <a:pt x="26" y="181"/>
                  </a:cubicBezTo>
                  <a:cubicBezTo>
                    <a:pt x="26" y="180"/>
                    <a:pt x="27" y="179"/>
                    <a:pt x="26" y="179"/>
                  </a:cubicBezTo>
                  <a:cubicBezTo>
                    <a:pt x="27" y="179"/>
                    <a:pt x="26" y="180"/>
                    <a:pt x="27" y="180"/>
                  </a:cubicBezTo>
                  <a:cubicBezTo>
                    <a:pt x="29" y="177"/>
                    <a:pt x="30" y="173"/>
                    <a:pt x="33" y="169"/>
                  </a:cubicBezTo>
                  <a:cubicBezTo>
                    <a:pt x="34" y="169"/>
                    <a:pt x="34" y="169"/>
                    <a:pt x="34" y="169"/>
                  </a:cubicBezTo>
                  <a:cubicBezTo>
                    <a:pt x="34" y="168"/>
                    <a:pt x="35" y="167"/>
                    <a:pt x="35" y="167"/>
                  </a:cubicBezTo>
                  <a:cubicBezTo>
                    <a:pt x="34" y="167"/>
                    <a:pt x="35" y="167"/>
                    <a:pt x="35" y="167"/>
                  </a:cubicBezTo>
                  <a:cubicBezTo>
                    <a:pt x="35" y="166"/>
                    <a:pt x="35" y="166"/>
                    <a:pt x="35" y="166"/>
                  </a:cubicBezTo>
                  <a:cubicBezTo>
                    <a:pt x="35" y="166"/>
                    <a:pt x="35" y="166"/>
                    <a:pt x="35" y="166"/>
                  </a:cubicBezTo>
                  <a:cubicBezTo>
                    <a:pt x="35" y="165"/>
                    <a:pt x="35" y="165"/>
                    <a:pt x="36" y="163"/>
                  </a:cubicBezTo>
                  <a:cubicBezTo>
                    <a:pt x="36" y="163"/>
                    <a:pt x="36" y="163"/>
                    <a:pt x="36" y="163"/>
                  </a:cubicBezTo>
                  <a:cubicBezTo>
                    <a:pt x="36" y="162"/>
                    <a:pt x="37" y="162"/>
                    <a:pt x="37" y="161"/>
                  </a:cubicBezTo>
                  <a:cubicBezTo>
                    <a:pt x="37" y="161"/>
                    <a:pt x="37" y="161"/>
                    <a:pt x="37" y="161"/>
                  </a:cubicBezTo>
                  <a:cubicBezTo>
                    <a:pt x="38" y="160"/>
                    <a:pt x="37" y="161"/>
                    <a:pt x="37" y="160"/>
                  </a:cubicBezTo>
                  <a:cubicBezTo>
                    <a:pt x="38" y="160"/>
                    <a:pt x="38" y="160"/>
                    <a:pt x="38" y="160"/>
                  </a:cubicBezTo>
                  <a:cubicBezTo>
                    <a:pt x="38" y="159"/>
                    <a:pt x="39" y="158"/>
                    <a:pt x="39" y="157"/>
                  </a:cubicBezTo>
                  <a:cubicBezTo>
                    <a:pt x="39" y="157"/>
                    <a:pt x="39" y="157"/>
                    <a:pt x="39" y="157"/>
                  </a:cubicBezTo>
                  <a:cubicBezTo>
                    <a:pt x="40" y="156"/>
                    <a:pt x="40" y="154"/>
                    <a:pt x="42" y="153"/>
                  </a:cubicBezTo>
                  <a:cubicBezTo>
                    <a:pt x="42" y="153"/>
                    <a:pt x="42" y="154"/>
                    <a:pt x="42" y="153"/>
                  </a:cubicBezTo>
                  <a:cubicBezTo>
                    <a:pt x="42" y="153"/>
                    <a:pt x="43" y="152"/>
                    <a:pt x="42" y="152"/>
                  </a:cubicBezTo>
                  <a:cubicBezTo>
                    <a:pt x="42" y="151"/>
                    <a:pt x="43" y="150"/>
                    <a:pt x="43" y="149"/>
                  </a:cubicBezTo>
                  <a:cubicBezTo>
                    <a:pt x="43" y="149"/>
                    <a:pt x="45" y="149"/>
                    <a:pt x="44" y="150"/>
                  </a:cubicBezTo>
                  <a:cubicBezTo>
                    <a:pt x="45" y="149"/>
                    <a:pt x="45" y="149"/>
                    <a:pt x="45" y="149"/>
                  </a:cubicBezTo>
                  <a:cubicBezTo>
                    <a:pt x="45" y="150"/>
                    <a:pt x="45" y="150"/>
                    <a:pt x="45" y="150"/>
                  </a:cubicBezTo>
                  <a:cubicBezTo>
                    <a:pt x="46" y="148"/>
                    <a:pt x="46" y="148"/>
                    <a:pt x="46" y="148"/>
                  </a:cubicBezTo>
                  <a:cubicBezTo>
                    <a:pt x="46" y="147"/>
                    <a:pt x="45" y="146"/>
                    <a:pt x="46" y="145"/>
                  </a:cubicBezTo>
                  <a:cubicBezTo>
                    <a:pt x="47" y="145"/>
                    <a:pt x="47" y="145"/>
                    <a:pt x="47" y="145"/>
                  </a:cubicBezTo>
                  <a:cubicBezTo>
                    <a:pt x="46" y="143"/>
                    <a:pt x="46" y="143"/>
                    <a:pt x="46" y="143"/>
                  </a:cubicBezTo>
                  <a:cubicBezTo>
                    <a:pt x="46" y="142"/>
                    <a:pt x="47" y="143"/>
                    <a:pt x="47" y="142"/>
                  </a:cubicBezTo>
                  <a:cubicBezTo>
                    <a:pt x="47" y="142"/>
                    <a:pt x="47" y="142"/>
                    <a:pt x="47" y="142"/>
                  </a:cubicBezTo>
                  <a:cubicBezTo>
                    <a:pt x="47" y="142"/>
                    <a:pt x="47" y="140"/>
                    <a:pt x="48" y="140"/>
                  </a:cubicBezTo>
                  <a:cubicBezTo>
                    <a:pt x="49" y="140"/>
                    <a:pt x="48" y="141"/>
                    <a:pt x="49" y="141"/>
                  </a:cubicBezTo>
                  <a:cubicBezTo>
                    <a:pt x="49" y="140"/>
                    <a:pt x="49" y="140"/>
                    <a:pt x="49" y="139"/>
                  </a:cubicBezTo>
                  <a:cubicBezTo>
                    <a:pt x="49" y="139"/>
                    <a:pt x="49" y="139"/>
                    <a:pt x="49" y="139"/>
                  </a:cubicBezTo>
                  <a:cubicBezTo>
                    <a:pt x="49" y="139"/>
                    <a:pt x="49" y="137"/>
                    <a:pt x="49" y="139"/>
                  </a:cubicBezTo>
                  <a:cubicBezTo>
                    <a:pt x="49" y="139"/>
                    <a:pt x="49" y="139"/>
                    <a:pt x="49" y="139"/>
                  </a:cubicBezTo>
                  <a:cubicBezTo>
                    <a:pt x="49" y="139"/>
                    <a:pt x="49" y="137"/>
                    <a:pt x="49" y="136"/>
                  </a:cubicBezTo>
                  <a:cubicBezTo>
                    <a:pt x="49" y="136"/>
                    <a:pt x="49" y="136"/>
                    <a:pt x="49" y="137"/>
                  </a:cubicBezTo>
                  <a:cubicBezTo>
                    <a:pt x="49" y="135"/>
                    <a:pt x="49" y="134"/>
                    <a:pt x="51" y="133"/>
                  </a:cubicBezTo>
                  <a:cubicBezTo>
                    <a:pt x="49" y="133"/>
                    <a:pt x="51" y="134"/>
                    <a:pt x="51" y="134"/>
                  </a:cubicBezTo>
                  <a:cubicBezTo>
                    <a:pt x="52" y="133"/>
                    <a:pt x="52" y="132"/>
                    <a:pt x="53" y="131"/>
                  </a:cubicBezTo>
                  <a:cubicBezTo>
                    <a:pt x="53" y="131"/>
                    <a:pt x="52" y="131"/>
                    <a:pt x="53" y="131"/>
                  </a:cubicBezTo>
                  <a:cubicBezTo>
                    <a:pt x="53" y="130"/>
                    <a:pt x="53" y="130"/>
                    <a:pt x="53" y="130"/>
                  </a:cubicBezTo>
                  <a:cubicBezTo>
                    <a:pt x="54" y="130"/>
                    <a:pt x="54" y="128"/>
                    <a:pt x="54" y="128"/>
                  </a:cubicBezTo>
                  <a:cubicBezTo>
                    <a:pt x="54" y="127"/>
                    <a:pt x="54" y="128"/>
                    <a:pt x="54" y="128"/>
                  </a:cubicBezTo>
                  <a:cubicBezTo>
                    <a:pt x="54" y="127"/>
                    <a:pt x="55" y="126"/>
                    <a:pt x="56" y="124"/>
                  </a:cubicBezTo>
                  <a:cubicBezTo>
                    <a:pt x="56" y="123"/>
                    <a:pt x="56" y="123"/>
                    <a:pt x="56" y="123"/>
                  </a:cubicBezTo>
                  <a:cubicBezTo>
                    <a:pt x="56" y="123"/>
                    <a:pt x="56" y="123"/>
                    <a:pt x="56" y="123"/>
                  </a:cubicBezTo>
                  <a:cubicBezTo>
                    <a:pt x="56" y="123"/>
                    <a:pt x="56" y="122"/>
                    <a:pt x="56" y="122"/>
                  </a:cubicBezTo>
                  <a:cubicBezTo>
                    <a:pt x="56" y="121"/>
                    <a:pt x="56" y="125"/>
                    <a:pt x="56" y="124"/>
                  </a:cubicBezTo>
                  <a:cubicBezTo>
                    <a:pt x="56" y="124"/>
                    <a:pt x="56" y="122"/>
                    <a:pt x="56" y="123"/>
                  </a:cubicBezTo>
                  <a:cubicBezTo>
                    <a:pt x="56" y="122"/>
                    <a:pt x="56" y="121"/>
                    <a:pt x="57" y="121"/>
                  </a:cubicBezTo>
                  <a:cubicBezTo>
                    <a:pt x="57" y="121"/>
                    <a:pt x="57" y="122"/>
                    <a:pt x="58" y="121"/>
                  </a:cubicBezTo>
                  <a:cubicBezTo>
                    <a:pt x="58" y="120"/>
                    <a:pt x="58" y="121"/>
                    <a:pt x="58" y="120"/>
                  </a:cubicBezTo>
                  <a:cubicBezTo>
                    <a:pt x="58" y="119"/>
                    <a:pt x="58" y="119"/>
                    <a:pt x="58" y="119"/>
                  </a:cubicBezTo>
                  <a:cubicBezTo>
                    <a:pt x="57" y="119"/>
                    <a:pt x="58" y="119"/>
                    <a:pt x="58" y="119"/>
                  </a:cubicBezTo>
                  <a:cubicBezTo>
                    <a:pt x="58" y="119"/>
                    <a:pt x="58" y="117"/>
                    <a:pt x="60" y="118"/>
                  </a:cubicBezTo>
                  <a:cubicBezTo>
                    <a:pt x="61" y="118"/>
                    <a:pt x="61" y="118"/>
                    <a:pt x="61" y="118"/>
                  </a:cubicBezTo>
                  <a:cubicBezTo>
                    <a:pt x="60" y="117"/>
                    <a:pt x="60" y="117"/>
                    <a:pt x="60" y="117"/>
                  </a:cubicBezTo>
                  <a:cubicBezTo>
                    <a:pt x="60" y="117"/>
                    <a:pt x="60" y="117"/>
                    <a:pt x="61" y="117"/>
                  </a:cubicBezTo>
                  <a:cubicBezTo>
                    <a:pt x="60" y="116"/>
                    <a:pt x="61" y="116"/>
                    <a:pt x="61" y="115"/>
                  </a:cubicBezTo>
                  <a:cubicBezTo>
                    <a:pt x="62" y="114"/>
                    <a:pt x="62" y="113"/>
                    <a:pt x="63" y="113"/>
                  </a:cubicBezTo>
                  <a:cubicBezTo>
                    <a:pt x="63" y="112"/>
                    <a:pt x="63" y="112"/>
                    <a:pt x="63" y="110"/>
                  </a:cubicBezTo>
                  <a:cubicBezTo>
                    <a:pt x="63" y="112"/>
                    <a:pt x="63" y="112"/>
                    <a:pt x="63" y="112"/>
                  </a:cubicBezTo>
                  <a:cubicBezTo>
                    <a:pt x="63" y="110"/>
                    <a:pt x="63" y="110"/>
                    <a:pt x="63" y="110"/>
                  </a:cubicBezTo>
                  <a:cubicBezTo>
                    <a:pt x="63" y="110"/>
                    <a:pt x="64" y="109"/>
                    <a:pt x="65" y="109"/>
                  </a:cubicBezTo>
                  <a:cubicBezTo>
                    <a:pt x="65" y="108"/>
                    <a:pt x="64" y="108"/>
                    <a:pt x="64" y="108"/>
                  </a:cubicBezTo>
                  <a:cubicBezTo>
                    <a:pt x="65" y="108"/>
                    <a:pt x="64" y="106"/>
                    <a:pt x="66" y="106"/>
                  </a:cubicBezTo>
                  <a:cubicBezTo>
                    <a:pt x="66" y="106"/>
                    <a:pt x="65" y="106"/>
                    <a:pt x="66" y="106"/>
                  </a:cubicBezTo>
                  <a:cubicBezTo>
                    <a:pt x="67" y="106"/>
                    <a:pt x="66" y="105"/>
                    <a:pt x="67" y="105"/>
                  </a:cubicBezTo>
                  <a:cubicBezTo>
                    <a:pt x="66" y="105"/>
                    <a:pt x="66" y="105"/>
                    <a:pt x="66" y="105"/>
                  </a:cubicBezTo>
                  <a:cubicBezTo>
                    <a:pt x="67" y="104"/>
                    <a:pt x="66" y="103"/>
                    <a:pt x="67" y="103"/>
                  </a:cubicBezTo>
                  <a:cubicBezTo>
                    <a:pt x="67" y="103"/>
                    <a:pt x="68" y="101"/>
                    <a:pt x="67" y="101"/>
                  </a:cubicBezTo>
                  <a:cubicBezTo>
                    <a:pt x="69" y="100"/>
                    <a:pt x="69" y="98"/>
                    <a:pt x="71" y="98"/>
                  </a:cubicBezTo>
                  <a:cubicBezTo>
                    <a:pt x="71" y="97"/>
                    <a:pt x="71" y="97"/>
                    <a:pt x="71" y="97"/>
                  </a:cubicBezTo>
                  <a:cubicBezTo>
                    <a:pt x="70" y="97"/>
                    <a:pt x="71" y="98"/>
                    <a:pt x="71" y="98"/>
                  </a:cubicBezTo>
                  <a:cubicBezTo>
                    <a:pt x="71" y="97"/>
                    <a:pt x="70" y="97"/>
                    <a:pt x="70" y="97"/>
                  </a:cubicBezTo>
                  <a:cubicBezTo>
                    <a:pt x="71" y="97"/>
                    <a:pt x="71" y="96"/>
                    <a:pt x="71" y="97"/>
                  </a:cubicBezTo>
                  <a:cubicBezTo>
                    <a:pt x="72" y="96"/>
                    <a:pt x="71" y="95"/>
                    <a:pt x="72" y="94"/>
                  </a:cubicBezTo>
                  <a:cubicBezTo>
                    <a:pt x="72" y="94"/>
                    <a:pt x="72" y="94"/>
                    <a:pt x="72" y="94"/>
                  </a:cubicBezTo>
                  <a:cubicBezTo>
                    <a:pt x="72" y="92"/>
                    <a:pt x="72" y="92"/>
                    <a:pt x="72" y="92"/>
                  </a:cubicBezTo>
                  <a:cubicBezTo>
                    <a:pt x="73" y="92"/>
                    <a:pt x="73" y="92"/>
                    <a:pt x="74" y="92"/>
                  </a:cubicBezTo>
                  <a:cubicBezTo>
                    <a:pt x="74" y="92"/>
                    <a:pt x="74" y="92"/>
                    <a:pt x="74" y="91"/>
                  </a:cubicBezTo>
                  <a:cubicBezTo>
                    <a:pt x="75" y="91"/>
                    <a:pt x="75" y="91"/>
                    <a:pt x="75" y="91"/>
                  </a:cubicBezTo>
                  <a:cubicBezTo>
                    <a:pt x="74" y="91"/>
                    <a:pt x="75" y="91"/>
                    <a:pt x="75" y="90"/>
                  </a:cubicBezTo>
                  <a:cubicBezTo>
                    <a:pt x="75" y="91"/>
                    <a:pt x="75" y="91"/>
                    <a:pt x="75" y="91"/>
                  </a:cubicBezTo>
                  <a:cubicBezTo>
                    <a:pt x="75" y="91"/>
                    <a:pt x="75" y="90"/>
                    <a:pt x="76" y="90"/>
                  </a:cubicBezTo>
                  <a:cubicBezTo>
                    <a:pt x="75" y="90"/>
                    <a:pt x="75" y="90"/>
                    <a:pt x="75" y="90"/>
                  </a:cubicBezTo>
                  <a:cubicBezTo>
                    <a:pt x="74" y="90"/>
                    <a:pt x="75" y="90"/>
                    <a:pt x="75" y="89"/>
                  </a:cubicBezTo>
                  <a:cubicBezTo>
                    <a:pt x="75" y="90"/>
                    <a:pt x="75" y="89"/>
                    <a:pt x="76" y="88"/>
                  </a:cubicBezTo>
                  <a:cubicBezTo>
                    <a:pt x="76" y="88"/>
                    <a:pt x="75" y="88"/>
                    <a:pt x="76" y="87"/>
                  </a:cubicBezTo>
                  <a:cubicBezTo>
                    <a:pt x="76" y="88"/>
                    <a:pt x="76" y="87"/>
                    <a:pt x="76" y="87"/>
                  </a:cubicBezTo>
                  <a:cubicBezTo>
                    <a:pt x="76" y="87"/>
                    <a:pt x="76" y="87"/>
                    <a:pt x="76" y="88"/>
                  </a:cubicBezTo>
                  <a:cubicBezTo>
                    <a:pt x="76" y="88"/>
                    <a:pt x="76" y="88"/>
                    <a:pt x="76" y="87"/>
                  </a:cubicBezTo>
                  <a:cubicBezTo>
                    <a:pt x="76" y="87"/>
                    <a:pt x="76" y="87"/>
                    <a:pt x="76" y="86"/>
                  </a:cubicBezTo>
                  <a:cubicBezTo>
                    <a:pt x="76" y="87"/>
                    <a:pt x="76" y="87"/>
                    <a:pt x="76" y="87"/>
                  </a:cubicBezTo>
                  <a:cubicBezTo>
                    <a:pt x="76" y="86"/>
                    <a:pt x="76" y="86"/>
                    <a:pt x="76" y="86"/>
                  </a:cubicBezTo>
                  <a:cubicBezTo>
                    <a:pt x="76" y="86"/>
                    <a:pt x="76" y="86"/>
                    <a:pt x="76" y="86"/>
                  </a:cubicBezTo>
                  <a:cubicBezTo>
                    <a:pt x="76" y="86"/>
                    <a:pt x="76" y="86"/>
                    <a:pt x="76" y="86"/>
                  </a:cubicBezTo>
                  <a:cubicBezTo>
                    <a:pt x="76" y="85"/>
                    <a:pt x="78" y="85"/>
                    <a:pt x="76" y="84"/>
                  </a:cubicBezTo>
                  <a:cubicBezTo>
                    <a:pt x="78" y="83"/>
                    <a:pt x="78" y="83"/>
                    <a:pt x="78" y="83"/>
                  </a:cubicBezTo>
                  <a:cubicBezTo>
                    <a:pt x="78" y="83"/>
                    <a:pt x="78" y="83"/>
                    <a:pt x="78" y="83"/>
                  </a:cubicBezTo>
                  <a:cubicBezTo>
                    <a:pt x="79" y="83"/>
                    <a:pt x="79" y="82"/>
                    <a:pt x="79" y="82"/>
                  </a:cubicBezTo>
                  <a:cubicBezTo>
                    <a:pt x="79" y="82"/>
                    <a:pt x="79" y="82"/>
                    <a:pt x="79" y="82"/>
                  </a:cubicBezTo>
                  <a:cubicBezTo>
                    <a:pt x="79" y="81"/>
                    <a:pt x="79" y="81"/>
                    <a:pt x="79" y="80"/>
                  </a:cubicBezTo>
                  <a:cubicBezTo>
                    <a:pt x="80" y="80"/>
                    <a:pt x="81" y="81"/>
                    <a:pt x="81" y="80"/>
                  </a:cubicBezTo>
                  <a:cubicBezTo>
                    <a:pt x="81" y="79"/>
                    <a:pt x="81" y="79"/>
                    <a:pt x="80" y="79"/>
                  </a:cubicBezTo>
                  <a:cubicBezTo>
                    <a:pt x="81" y="79"/>
                    <a:pt x="81" y="77"/>
                    <a:pt x="83" y="76"/>
                  </a:cubicBezTo>
                  <a:cubicBezTo>
                    <a:pt x="83" y="76"/>
                    <a:pt x="82" y="76"/>
                    <a:pt x="82" y="74"/>
                  </a:cubicBezTo>
                  <a:cubicBezTo>
                    <a:pt x="83" y="73"/>
                    <a:pt x="83" y="71"/>
                    <a:pt x="85" y="71"/>
                  </a:cubicBezTo>
                  <a:cubicBezTo>
                    <a:pt x="85" y="71"/>
                    <a:pt x="85" y="71"/>
                    <a:pt x="85" y="71"/>
                  </a:cubicBezTo>
                  <a:cubicBezTo>
                    <a:pt x="85" y="70"/>
                    <a:pt x="86" y="71"/>
                    <a:pt x="85" y="70"/>
                  </a:cubicBezTo>
                  <a:cubicBezTo>
                    <a:pt x="85" y="70"/>
                    <a:pt x="85" y="70"/>
                    <a:pt x="84" y="70"/>
                  </a:cubicBezTo>
                  <a:cubicBezTo>
                    <a:pt x="85" y="69"/>
                    <a:pt x="86" y="67"/>
                    <a:pt x="86" y="67"/>
                  </a:cubicBezTo>
                  <a:cubicBezTo>
                    <a:pt x="86" y="67"/>
                    <a:pt x="86" y="67"/>
                    <a:pt x="86" y="67"/>
                  </a:cubicBezTo>
                  <a:cubicBezTo>
                    <a:pt x="88" y="67"/>
                    <a:pt x="88" y="65"/>
                    <a:pt x="88" y="65"/>
                  </a:cubicBezTo>
                  <a:cubicBezTo>
                    <a:pt x="88" y="65"/>
                    <a:pt x="88" y="65"/>
                    <a:pt x="88" y="65"/>
                  </a:cubicBezTo>
                  <a:cubicBezTo>
                    <a:pt x="89" y="65"/>
                    <a:pt x="89" y="65"/>
                    <a:pt x="89" y="65"/>
                  </a:cubicBezTo>
                  <a:cubicBezTo>
                    <a:pt x="89" y="65"/>
                    <a:pt x="88" y="65"/>
                    <a:pt x="89" y="64"/>
                  </a:cubicBezTo>
                  <a:cubicBezTo>
                    <a:pt x="89" y="64"/>
                    <a:pt x="89" y="64"/>
                    <a:pt x="89" y="64"/>
                  </a:cubicBezTo>
                  <a:cubicBezTo>
                    <a:pt x="89" y="63"/>
                    <a:pt x="89" y="62"/>
                    <a:pt x="90" y="62"/>
                  </a:cubicBezTo>
                  <a:cubicBezTo>
                    <a:pt x="90" y="62"/>
                    <a:pt x="90" y="62"/>
                    <a:pt x="90" y="62"/>
                  </a:cubicBezTo>
                  <a:cubicBezTo>
                    <a:pt x="90" y="61"/>
                    <a:pt x="90" y="61"/>
                    <a:pt x="90" y="61"/>
                  </a:cubicBezTo>
                  <a:cubicBezTo>
                    <a:pt x="90" y="60"/>
                    <a:pt x="91" y="59"/>
                    <a:pt x="91" y="59"/>
                  </a:cubicBezTo>
                  <a:cubicBezTo>
                    <a:pt x="91" y="57"/>
                    <a:pt x="93" y="54"/>
                    <a:pt x="94" y="52"/>
                  </a:cubicBezTo>
                  <a:cubicBezTo>
                    <a:pt x="94" y="52"/>
                    <a:pt x="94" y="52"/>
                    <a:pt x="94" y="52"/>
                  </a:cubicBezTo>
                  <a:cubicBezTo>
                    <a:pt x="95" y="52"/>
                    <a:pt x="94" y="52"/>
                    <a:pt x="94" y="52"/>
                  </a:cubicBezTo>
                  <a:cubicBezTo>
                    <a:pt x="94" y="52"/>
                    <a:pt x="95" y="52"/>
                    <a:pt x="95" y="52"/>
                  </a:cubicBezTo>
                  <a:cubicBezTo>
                    <a:pt x="96" y="52"/>
                    <a:pt x="95" y="51"/>
                    <a:pt x="95" y="51"/>
                  </a:cubicBezTo>
                  <a:cubicBezTo>
                    <a:pt x="95" y="50"/>
                    <a:pt x="95" y="51"/>
                    <a:pt x="95" y="51"/>
                  </a:cubicBezTo>
                  <a:cubicBezTo>
                    <a:pt x="95" y="51"/>
                    <a:pt x="96" y="50"/>
                    <a:pt x="95" y="48"/>
                  </a:cubicBezTo>
                  <a:cubicBezTo>
                    <a:pt x="96" y="48"/>
                    <a:pt x="96" y="50"/>
                    <a:pt x="96" y="50"/>
                  </a:cubicBezTo>
                  <a:cubicBezTo>
                    <a:pt x="96" y="48"/>
                    <a:pt x="96" y="48"/>
                    <a:pt x="96" y="48"/>
                  </a:cubicBezTo>
                  <a:cubicBezTo>
                    <a:pt x="97" y="48"/>
                    <a:pt x="97" y="51"/>
                    <a:pt x="98" y="51"/>
                  </a:cubicBezTo>
                  <a:cubicBezTo>
                    <a:pt x="98" y="51"/>
                    <a:pt x="98" y="51"/>
                    <a:pt x="98" y="51"/>
                  </a:cubicBezTo>
                  <a:cubicBezTo>
                    <a:pt x="99" y="51"/>
                    <a:pt x="98" y="52"/>
                    <a:pt x="99" y="51"/>
                  </a:cubicBezTo>
                  <a:cubicBezTo>
                    <a:pt x="99" y="51"/>
                    <a:pt x="99" y="50"/>
                    <a:pt x="98" y="50"/>
                  </a:cubicBezTo>
                  <a:cubicBezTo>
                    <a:pt x="98" y="48"/>
                    <a:pt x="97" y="48"/>
                    <a:pt x="98" y="46"/>
                  </a:cubicBezTo>
                  <a:cubicBezTo>
                    <a:pt x="98" y="46"/>
                    <a:pt x="97" y="47"/>
                    <a:pt x="98" y="48"/>
                  </a:cubicBezTo>
                  <a:cubicBezTo>
                    <a:pt x="99" y="47"/>
                    <a:pt x="98" y="46"/>
                    <a:pt x="99" y="46"/>
                  </a:cubicBezTo>
                  <a:cubicBezTo>
                    <a:pt x="98" y="46"/>
                    <a:pt x="98" y="45"/>
                    <a:pt x="98" y="45"/>
                  </a:cubicBezTo>
                  <a:cubicBezTo>
                    <a:pt x="98" y="45"/>
                    <a:pt x="98" y="46"/>
                    <a:pt x="99" y="45"/>
                  </a:cubicBezTo>
                  <a:cubicBezTo>
                    <a:pt x="98" y="45"/>
                    <a:pt x="99" y="45"/>
                    <a:pt x="98" y="45"/>
                  </a:cubicBezTo>
                  <a:cubicBezTo>
                    <a:pt x="97" y="44"/>
                    <a:pt x="99" y="44"/>
                    <a:pt x="98" y="44"/>
                  </a:cubicBezTo>
                  <a:cubicBezTo>
                    <a:pt x="99" y="44"/>
                    <a:pt x="99" y="45"/>
                    <a:pt x="100" y="45"/>
                  </a:cubicBezTo>
                  <a:cubicBezTo>
                    <a:pt x="99" y="44"/>
                    <a:pt x="100" y="43"/>
                    <a:pt x="99" y="43"/>
                  </a:cubicBezTo>
                  <a:cubicBezTo>
                    <a:pt x="99" y="43"/>
                    <a:pt x="99" y="43"/>
                    <a:pt x="100" y="43"/>
                  </a:cubicBezTo>
                  <a:cubicBezTo>
                    <a:pt x="100" y="43"/>
                    <a:pt x="99" y="42"/>
                    <a:pt x="101" y="42"/>
                  </a:cubicBezTo>
                  <a:cubicBezTo>
                    <a:pt x="100" y="41"/>
                    <a:pt x="100" y="41"/>
                    <a:pt x="100" y="41"/>
                  </a:cubicBezTo>
                  <a:cubicBezTo>
                    <a:pt x="101" y="41"/>
                    <a:pt x="101" y="41"/>
                    <a:pt x="101" y="41"/>
                  </a:cubicBezTo>
                  <a:cubicBezTo>
                    <a:pt x="101" y="41"/>
                    <a:pt x="101" y="38"/>
                    <a:pt x="102" y="39"/>
                  </a:cubicBezTo>
                  <a:cubicBezTo>
                    <a:pt x="102" y="39"/>
                    <a:pt x="103" y="38"/>
                    <a:pt x="102" y="38"/>
                  </a:cubicBezTo>
                  <a:cubicBezTo>
                    <a:pt x="101" y="38"/>
                    <a:pt x="102" y="39"/>
                    <a:pt x="101" y="39"/>
                  </a:cubicBezTo>
                  <a:cubicBezTo>
                    <a:pt x="102" y="38"/>
                    <a:pt x="101" y="38"/>
                    <a:pt x="101" y="38"/>
                  </a:cubicBezTo>
                  <a:cubicBezTo>
                    <a:pt x="102" y="38"/>
                    <a:pt x="102" y="38"/>
                    <a:pt x="102" y="38"/>
                  </a:cubicBezTo>
                  <a:cubicBezTo>
                    <a:pt x="102" y="37"/>
                    <a:pt x="102" y="37"/>
                    <a:pt x="102" y="37"/>
                  </a:cubicBezTo>
                  <a:cubicBezTo>
                    <a:pt x="102" y="37"/>
                    <a:pt x="102" y="37"/>
                    <a:pt x="102" y="37"/>
                  </a:cubicBezTo>
                  <a:cubicBezTo>
                    <a:pt x="102" y="37"/>
                    <a:pt x="102" y="37"/>
                    <a:pt x="102" y="37"/>
                  </a:cubicBezTo>
                  <a:cubicBezTo>
                    <a:pt x="102" y="36"/>
                    <a:pt x="103" y="37"/>
                    <a:pt x="103" y="36"/>
                  </a:cubicBezTo>
                  <a:cubicBezTo>
                    <a:pt x="103" y="37"/>
                    <a:pt x="103" y="37"/>
                    <a:pt x="103" y="37"/>
                  </a:cubicBezTo>
                  <a:cubicBezTo>
                    <a:pt x="103" y="37"/>
                    <a:pt x="103" y="37"/>
                    <a:pt x="103" y="36"/>
                  </a:cubicBezTo>
                  <a:cubicBezTo>
                    <a:pt x="103" y="35"/>
                    <a:pt x="103" y="35"/>
                    <a:pt x="103" y="35"/>
                  </a:cubicBezTo>
                  <a:cubicBezTo>
                    <a:pt x="103" y="34"/>
                    <a:pt x="103" y="35"/>
                    <a:pt x="103" y="34"/>
                  </a:cubicBezTo>
                  <a:cubicBezTo>
                    <a:pt x="103" y="35"/>
                    <a:pt x="103" y="35"/>
                    <a:pt x="103" y="35"/>
                  </a:cubicBezTo>
                  <a:cubicBezTo>
                    <a:pt x="103" y="35"/>
                    <a:pt x="105" y="35"/>
                    <a:pt x="105" y="34"/>
                  </a:cubicBezTo>
                  <a:cubicBezTo>
                    <a:pt x="105" y="34"/>
                    <a:pt x="105" y="33"/>
                    <a:pt x="103" y="33"/>
                  </a:cubicBezTo>
                  <a:cubicBezTo>
                    <a:pt x="105" y="33"/>
                    <a:pt x="105" y="33"/>
                    <a:pt x="105" y="33"/>
                  </a:cubicBezTo>
                  <a:cubicBezTo>
                    <a:pt x="105" y="32"/>
                    <a:pt x="103" y="33"/>
                    <a:pt x="105" y="32"/>
                  </a:cubicBezTo>
                  <a:cubicBezTo>
                    <a:pt x="105" y="32"/>
                    <a:pt x="106" y="32"/>
                    <a:pt x="107" y="32"/>
                  </a:cubicBezTo>
                  <a:cubicBezTo>
                    <a:pt x="107" y="32"/>
                    <a:pt x="107" y="32"/>
                    <a:pt x="107" y="32"/>
                  </a:cubicBezTo>
                  <a:cubicBezTo>
                    <a:pt x="107" y="32"/>
                    <a:pt x="107" y="32"/>
                    <a:pt x="107" y="32"/>
                  </a:cubicBezTo>
                  <a:cubicBezTo>
                    <a:pt x="107" y="33"/>
                    <a:pt x="108" y="32"/>
                    <a:pt x="108" y="33"/>
                  </a:cubicBezTo>
                  <a:cubicBezTo>
                    <a:pt x="109" y="32"/>
                    <a:pt x="109" y="32"/>
                    <a:pt x="109" y="32"/>
                  </a:cubicBezTo>
                  <a:cubicBezTo>
                    <a:pt x="107" y="32"/>
                    <a:pt x="108" y="30"/>
                    <a:pt x="107" y="29"/>
                  </a:cubicBezTo>
                  <a:cubicBezTo>
                    <a:pt x="107" y="28"/>
                    <a:pt x="109" y="30"/>
                    <a:pt x="109" y="28"/>
                  </a:cubicBezTo>
                  <a:cubicBezTo>
                    <a:pt x="108" y="28"/>
                    <a:pt x="108" y="27"/>
                    <a:pt x="108" y="28"/>
                  </a:cubicBezTo>
                  <a:cubicBezTo>
                    <a:pt x="108" y="27"/>
                    <a:pt x="107" y="27"/>
                    <a:pt x="108" y="26"/>
                  </a:cubicBezTo>
                  <a:cubicBezTo>
                    <a:pt x="108" y="27"/>
                    <a:pt x="109" y="26"/>
                    <a:pt x="109" y="27"/>
                  </a:cubicBezTo>
                  <a:cubicBezTo>
                    <a:pt x="109" y="27"/>
                    <a:pt x="109" y="27"/>
                    <a:pt x="109" y="28"/>
                  </a:cubicBezTo>
                  <a:cubicBezTo>
                    <a:pt x="109" y="28"/>
                    <a:pt x="110" y="28"/>
                    <a:pt x="110" y="27"/>
                  </a:cubicBezTo>
                  <a:cubicBezTo>
                    <a:pt x="110" y="27"/>
                    <a:pt x="110" y="26"/>
                    <a:pt x="110" y="26"/>
                  </a:cubicBezTo>
                  <a:cubicBezTo>
                    <a:pt x="110" y="26"/>
                    <a:pt x="110" y="27"/>
                    <a:pt x="109" y="26"/>
                  </a:cubicBezTo>
                  <a:cubicBezTo>
                    <a:pt x="110" y="25"/>
                    <a:pt x="110" y="25"/>
                    <a:pt x="110" y="25"/>
                  </a:cubicBezTo>
                  <a:cubicBezTo>
                    <a:pt x="109" y="25"/>
                    <a:pt x="109" y="25"/>
                    <a:pt x="109" y="25"/>
                  </a:cubicBezTo>
                  <a:cubicBezTo>
                    <a:pt x="109" y="25"/>
                    <a:pt x="109" y="25"/>
                    <a:pt x="109" y="25"/>
                  </a:cubicBezTo>
                  <a:cubicBezTo>
                    <a:pt x="109" y="25"/>
                    <a:pt x="109" y="25"/>
                    <a:pt x="109" y="25"/>
                  </a:cubicBezTo>
                  <a:cubicBezTo>
                    <a:pt x="110" y="24"/>
                    <a:pt x="109" y="25"/>
                    <a:pt x="109" y="24"/>
                  </a:cubicBezTo>
                  <a:cubicBezTo>
                    <a:pt x="110" y="23"/>
                    <a:pt x="110" y="23"/>
                    <a:pt x="110" y="23"/>
                  </a:cubicBezTo>
                  <a:cubicBezTo>
                    <a:pt x="110" y="24"/>
                    <a:pt x="109" y="25"/>
                    <a:pt x="110" y="25"/>
                  </a:cubicBezTo>
                  <a:cubicBezTo>
                    <a:pt x="110" y="25"/>
                    <a:pt x="110" y="24"/>
                    <a:pt x="110" y="24"/>
                  </a:cubicBezTo>
                  <a:cubicBezTo>
                    <a:pt x="110" y="24"/>
                    <a:pt x="110" y="24"/>
                    <a:pt x="110" y="24"/>
                  </a:cubicBezTo>
                  <a:cubicBezTo>
                    <a:pt x="110" y="24"/>
                    <a:pt x="112" y="24"/>
                    <a:pt x="111" y="23"/>
                  </a:cubicBezTo>
                  <a:cubicBezTo>
                    <a:pt x="111" y="21"/>
                    <a:pt x="111" y="23"/>
                    <a:pt x="111" y="21"/>
                  </a:cubicBezTo>
                  <a:cubicBezTo>
                    <a:pt x="111" y="20"/>
                    <a:pt x="111" y="20"/>
                    <a:pt x="111" y="19"/>
                  </a:cubicBezTo>
                  <a:cubicBezTo>
                    <a:pt x="112" y="19"/>
                    <a:pt x="112" y="18"/>
                    <a:pt x="112" y="19"/>
                  </a:cubicBezTo>
                  <a:cubicBezTo>
                    <a:pt x="111" y="21"/>
                    <a:pt x="111" y="21"/>
                    <a:pt x="111" y="21"/>
                  </a:cubicBezTo>
                  <a:cubicBezTo>
                    <a:pt x="113" y="21"/>
                    <a:pt x="111" y="23"/>
                    <a:pt x="112" y="24"/>
                  </a:cubicBezTo>
                  <a:cubicBezTo>
                    <a:pt x="112" y="23"/>
                    <a:pt x="113" y="24"/>
                    <a:pt x="113" y="24"/>
                  </a:cubicBezTo>
                  <a:cubicBezTo>
                    <a:pt x="115" y="23"/>
                    <a:pt x="115" y="23"/>
                    <a:pt x="115" y="23"/>
                  </a:cubicBezTo>
                  <a:cubicBezTo>
                    <a:pt x="113" y="23"/>
                    <a:pt x="113" y="23"/>
                    <a:pt x="112" y="23"/>
                  </a:cubicBezTo>
                  <a:cubicBezTo>
                    <a:pt x="113" y="21"/>
                    <a:pt x="113" y="19"/>
                    <a:pt x="113" y="19"/>
                  </a:cubicBezTo>
                  <a:cubicBezTo>
                    <a:pt x="115" y="18"/>
                    <a:pt x="115" y="19"/>
                    <a:pt x="115" y="19"/>
                  </a:cubicBezTo>
                  <a:cubicBezTo>
                    <a:pt x="115" y="18"/>
                    <a:pt x="116" y="18"/>
                    <a:pt x="117" y="17"/>
                  </a:cubicBezTo>
                  <a:cubicBezTo>
                    <a:pt x="116" y="17"/>
                    <a:pt x="117" y="15"/>
                    <a:pt x="117" y="15"/>
                  </a:cubicBezTo>
                  <a:cubicBezTo>
                    <a:pt x="116" y="16"/>
                    <a:pt x="115" y="16"/>
                    <a:pt x="115" y="16"/>
                  </a:cubicBezTo>
                  <a:cubicBezTo>
                    <a:pt x="115" y="15"/>
                    <a:pt x="115" y="16"/>
                    <a:pt x="116" y="16"/>
                  </a:cubicBezTo>
                  <a:cubicBezTo>
                    <a:pt x="115" y="15"/>
                    <a:pt x="117" y="15"/>
                    <a:pt x="116" y="14"/>
                  </a:cubicBezTo>
                  <a:cubicBezTo>
                    <a:pt x="116" y="16"/>
                    <a:pt x="117" y="15"/>
                    <a:pt x="117" y="16"/>
                  </a:cubicBezTo>
                  <a:cubicBezTo>
                    <a:pt x="117" y="15"/>
                    <a:pt x="117" y="16"/>
                    <a:pt x="118" y="15"/>
                  </a:cubicBezTo>
                  <a:cubicBezTo>
                    <a:pt x="118" y="14"/>
                    <a:pt x="118" y="12"/>
                    <a:pt x="118" y="12"/>
                  </a:cubicBezTo>
                  <a:cubicBezTo>
                    <a:pt x="120" y="11"/>
                    <a:pt x="120" y="9"/>
                    <a:pt x="120" y="8"/>
                  </a:cubicBezTo>
                  <a:cubicBezTo>
                    <a:pt x="121" y="8"/>
                    <a:pt x="122" y="9"/>
                    <a:pt x="122" y="8"/>
                  </a:cubicBezTo>
                  <a:cubicBezTo>
                    <a:pt x="122" y="8"/>
                    <a:pt x="121" y="8"/>
                    <a:pt x="122" y="8"/>
                  </a:cubicBezTo>
                  <a:cubicBezTo>
                    <a:pt x="122" y="8"/>
                    <a:pt x="122" y="8"/>
                    <a:pt x="122" y="8"/>
                  </a:cubicBezTo>
                  <a:cubicBezTo>
                    <a:pt x="122" y="7"/>
                    <a:pt x="124" y="6"/>
                    <a:pt x="123" y="5"/>
                  </a:cubicBezTo>
                  <a:cubicBezTo>
                    <a:pt x="123" y="6"/>
                    <a:pt x="123" y="6"/>
                    <a:pt x="123" y="6"/>
                  </a:cubicBezTo>
                  <a:cubicBezTo>
                    <a:pt x="123" y="6"/>
                    <a:pt x="123" y="6"/>
                    <a:pt x="123" y="5"/>
                  </a:cubicBezTo>
                  <a:cubicBezTo>
                    <a:pt x="124" y="6"/>
                    <a:pt x="124" y="5"/>
                    <a:pt x="124" y="6"/>
                  </a:cubicBezTo>
                  <a:cubicBezTo>
                    <a:pt x="125" y="6"/>
                    <a:pt x="125" y="5"/>
                    <a:pt x="125" y="4"/>
                  </a:cubicBezTo>
                  <a:cubicBezTo>
                    <a:pt x="124" y="4"/>
                    <a:pt x="124" y="4"/>
                    <a:pt x="124" y="4"/>
                  </a:cubicBezTo>
                  <a:cubicBezTo>
                    <a:pt x="124" y="3"/>
                    <a:pt x="125" y="2"/>
                    <a:pt x="126" y="1"/>
                  </a:cubicBezTo>
                  <a:cubicBezTo>
                    <a:pt x="126" y="1"/>
                    <a:pt x="126" y="1"/>
                    <a:pt x="126" y="1"/>
                  </a:cubicBezTo>
                  <a:cubicBezTo>
                    <a:pt x="126" y="0"/>
                    <a:pt x="126" y="0"/>
                    <a:pt x="126" y="0"/>
                  </a:cubicBezTo>
                  <a:cubicBezTo>
                    <a:pt x="127" y="1"/>
                    <a:pt x="127" y="0"/>
                    <a:pt x="127" y="0"/>
                  </a:cubicBezTo>
                  <a:cubicBezTo>
                    <a:pt x="127" y="2"/>
                    <a:pt x="127" y="2"/>
                    <a:pt x="127" y="2"/>
                  </a:cubicBezTo>
                  <a:cubicBezTo>
                    <a:pt x="127" y="3"/>
                    <a:pt x="127" y="1"/>
                    <a:pt x="126" y="1"/>
                  </a:cubicBezTo>
                  <a:cubicBezTo>
                    <a:pt x="126" y="1"/>
                    <a:pt x="125" y="3"/>
                    <a:pt x="126" y="3"/>
                  </a:cubicBezTo>
                  <a:cubicBezTo>
                    <a:pt x="126" y="3"/>
                    <a:pt x="126" y="3"/>
                    <a:pt x="126" y="2"/>
                  </a:cubicBezTo>
                  <a:cubicBezTo>
                    <a:pt x="127" y="2"/>
                    <a:pt x="126" y="3"/>
                    <a:pt x="127" y="3"/>
                  </a:cubicBezTo>
                  <a:cubicBezTo>
                    <a:pt x="127" y="3"/>
                    <a:pt x="127" y="3"/>
                    <a:pt x="127" y="3"/>
                  </a:cubicBezTo>
                  <a:cubicBezTo>
                    <a:pt x="127" y="4"/>
                    <a:pt x="127" y="4"/>
                    <a:pt x="126" y="5"/>
                  </a:cubicBezTo>
                  <a:cubicBezTo>
                    <a:pt x="126" y="4"/>
                    <a:pt x="126" y="5"/>
                    <a:pt x="126" y="4"/>
                  </a:cubicBezTo>
                  <a:cubicBezTo>
                    <a:pt x="126" y="5"/>
                    <a:pt x="126" y="5"/>
                    <a:pt x="126" y="6"/>
                  </a:cubicBezTo>
                  <a:cubicBezTo>
                    <a:pt x="125" y="6"/>
                    <a:pt x="125" y="8"/>
                    <a:pt x="124" y="9"/>
                  </a:cubicBezTo>
                  <a:cubicBezTo>
                    <a:pt x="124" y="8"/>
                    <a:pt x="124" y="7"/>
                    <a:pt x="124" y="7"/>
                  </a:cubicBezTo>
                  <a:cubicBezTo>
                    <a:pt x="123" y="7"/>
                    <a:pt x="124" y="7"/>
                    <a:pt x="123" y="8"/>
                  </a:cubicBezTo>
                  <a:cubicBezTo>
                    <a:pt x="123" y="8"/>
                    <a:pt x="124" y="9"/>
                    <a:pt x="124" y="10"/>
                  </a:cubicBezTo>
                  <a:cubicBezTo>
                    <a:pt x="123" y="10"/>
                    <a:pt x="123" y="10"/>
                    <a:pt x="123" y="10"/>
                  </a:cubicBezTo>
                  <a:cubicBezTo>
                    <a:pt x="123" y="10"/>
                    <a:pt x="124" y="11"/>
                    <a:pt x="123" y="12"/>
                  </a:cubicBezTo>
                  <a:cubicBezTo>
                    <a:pt x="122" y="12"/>
                    <a:pt x="121" y="15"/>
                    <a:pt x="120" y="16"/>
                  </a:cubicBezTo>
                  <a:cubicBezTo>
                    <a:pt x="120" y="16"/>
                    <a:pt x="120" y="16"/>
                    <a:pt x="120" y="16"/>
                  </a:cubicBezTo>
                  <a:cubicBezTo>
                    <a:pt x="120" y="17"/>
                    <a:pt x="119" y="18"/>
                    <a:pt x="119" y="18"/>
                  </a:cubicBezTo>
                  <a:cubicBezTo>
                    <a:pt x="118" y="19"/>
                    <a:pt x="118" y="23"/>
                    <a:pt x="117" y="23"/>
                  </a:cubicBezTo>
                  <a:cubicBezTo>
                    <a:pt x="116" y="25"/>
                    <a:pt x="115" y="27"/>
                    <a:pt x="113" y="30"/>
                  </a:cubicBezTo>
                  <a:cubicBezTo>
                    <a:pt x="112" y="29"/>
                    <a:pt x="112" y="29"/>
                    <a:pt x="112" y="29"/>
                  </a:cubicBezTo>
                  <a:cubicBezTo>
                    <a:pt x="112" y="30"/>
                    <a:pt x="112" y="29"/>
                    <a:pt x="111" y="30"/>
                  </a:cubicBezTo>
                  <a:cubicBezTo>
                    <a:pt x="112" y="29"/>
                    <a:pt x="112" y="32"/>
                    <a:pt x="112" y="32"/>
                  </a:cubicBezTo>
                  <a:cubicBezTo>
                    <a:pt x="111" y="32"/>
                    <a:pt x="110" y="34"/>
                    <a:pt x="110" y="35"/>
                  </a:cubicBezTo>
                  <a:cubicBezTo>
                    <a:pt x="110" y="35"/>
                    <a:pt x="110" y="35"/>
                    <a:pt x="110" y="35"/>
                  </a:cubicBezTo>
                  <a:cubicBezTo>
                    <a:pt x="110" y="37"/>
                    <a:pt x="110" y="38"/>
                    <a:pt x="109" y="38"/>
                  </a:cubicBezTo>
                  <a:cubicBezTo>
                    <a:pt x="108" y="38"/>
                    <a:pt x="108" y="38"/>
                    <a:pt x="108" y="38"/>
                  </a:cubicBezTo>
                  <a:cubicBezTo>
                    <a:pt x="108" y="41"/>
                    <a:pt x="108" y="41"/>
                    <a:pt x="108" y="42"/>
                  </a:cubicBezTo>
                  <a:cubicBezTo>
                    <a:pt x="107" y="43"/>
                    <a:pt x="106" y="44"/>
                    <a:pt x="105" y="45"/>
                  </a:cubicBezTo>
                  <a:cubicBezTo>
                    <a:pt x="105" y="47"/>
                    <a:pt x="102" y="51"/>
                    <a:pt x="101" y="54"/>
                  </a:cubicBezTo>
                  <a:cubicBezTo>
                    <a:pt x="101" y="53"/>
                    <a:pt x="101" y="53"/>
                    <a:pt x="101" y="53"/>
                  </a:cubicBezTo>
                  <a:cubicBezTo>
                    <a:pt x="100" y="57"/>
                    <a:pt x="97" y="60"/>
                    <a:pt x="96" y="63"/>
                  </a:cubicBezTo>
                  <a:cubicBezTo>
                    <a:pt x="95" y="62"/>
                    <a:pt x="95" y="62"/>
                    <a:pt x="95" y="62"/>
                  </a:cubicBezTo>
                  <a:cubicBezTo>
                    <a:pt x="95" y="63"/>
                    <a:pt x="95" y="64"/>
                    <a:pt x="95" y="64"/>
                  </a:cubicBezTo>
                  <a:cubicBezTo>
                    <a:pt x="95" y="65"/>
                    <a:pt x="95" y="67"/>
                    <a:pt x="94" y="67"/>
                  </a:cubicBezTo>
                  <a:cubicBezTo>
                    <a:pt x="93" y="68"/>
                    <a:pt x="94" y="68"/>
                    <a:pt x="93" y="69"/>
                  </a:cubicBezTo>
                  <a:cubicBezTo>
                    <a:pt x="92" y="70"/>
                    <a:pt x="92" y="71"/>
                    <a:pt x="91" y="72"/>
                  </a:cubicBezTo>
                  <a:cubicBezTo>
                    <a:pt x="91" y="72"/>
                    <a:pt x="91" y="72"/>
                    <a:pt x="91" y="72"/>
                  </a:cubicBezTo>
                  <a:cubicBezTo>
                    <a:pt x="91" y="72"/>
                    <a:pt x="91" y="72"/>
                    <a:pt x="91" y="72"/>
                  </a:cubicBezTo>
                  <a:cubicBezTo>
                    <a:pt x="91" y="72"/>
                    <a:pt x="90" y="73"/>
                    <a:pt x="91" y="73"/>
                  </a:cubicBezTo>
                  <a:cubicBezTo>
                    <a:pt x="90" y="74"/>
                    <a:pt x="90" y="78"/>
                    <a:pt x="88" y="79"/>
                  </a:cubicBezTo>
                  <a:cubicBezTo>
                    <a:pt x="88" y="79"/>
                    <a:pt x="88" y="79"/>
                    <a:pt x="88" y="79"/>
                  </a:cubicBezTo>
                  <a:cubicBezTo>
                    <a:pt x="88" y="81"/>
                    <a:pt x="85" y="82"/>
                    <a:pt x="85" y="83"/>
                  </a:cubicBezTo>
                  <a:cubicBezTo>
                    <a:pt x="85" y="83"/>
                    <a:pt x="85" y="83"/>
                    <a:pt x="84" y="83"/>
                  </a:cubicBezTo>
                  <a:cubicBezTo>
                    <a:pt x="84" y="84"/>
                    <a:pt x="85" y="83"/>
                    <a:pt x="85" y="84"/>
                  </a:cubicBezTo>
                  <a:cubicBezTo>
                    <a:pt x="84" y="87"/>
                    <a:pt x="82" y="88"/>
                    <a:pt x="81" y="91"/>
                  </a:cubicBezTo>
                  <a:cubicBezTo>
                    <a:pt x="80" y="95"/>
                    <a:pt x="76" y="98"/>
                    <a:pt x="75" y="101"/>
                  </a:cubicBezTo>
                  <a:cubicBezTo>
                    <a:pt x="75" y="101"/>
                    <a:pt x="75" y="101"/>
                    <a:pt x="75" y="101"/>
                  </a:cubicBezTo>
                  <a:cubicBezTo>
                    <a:pt x="75" y="104"/>
                    <a:pt x="73" y="104"/>
                    <a:pt x="73" y="106"/>
                  </a:cubicBezTo>
                  <a:cubicBezTo>
                    <a:pt x="73" y="106"/>
                    <a:pt x="73" y="106"/>
                    <a:pt x="72" y="106"/>
                  </a:cubicBezTo>
                  <a:cubicBezTo>
                    <a:pt x="72" y="107"/>
                    <a:pt x="70" y="108"/>
                    <a:pt x="70" y="110"/>
                  </a:cubicBezTo>
                  <a:cubicBezTo>
                    <a:pt x="70" y="110"/>
                    <a:pt x="70" y="110"/>
                    <a:pt x="70" y="110"/>
                  </a:cubicBezTo>
                  <a:cubicBezTo>
                    <a:pt x="69" y="112"/>
                    <a:pt x="69" y="112"/>
                    <a:pt x="68" y="114"/>
                  </a:cubicBezTo>
                  <a:cubicBezTo>
                    <a:pt x="68" y="113"/>
                    <a:pt x="68" y="113"/>
                    <a:pt x="68" y="113"/>
                  </a:cubicBezTo>
                  <a:cubicBezTo>
                    <a:pt x="67" y="113"/>
                    <a:pt x="68" y="115"/>
                    <a:pt x="67" y="115"/>
                  </a:cubicBezTo>
                  <a:cubicBezTo>
                    <a:pt x="67" y="115"/>
                    <a:pt x="67" y="115"/>
                    <a:pt x="67" y="115"/>
                  </a:cubicBezTo>
                  <a:cubicBezTo>
                    <a:pt x="65" y="118"/>
                    <a:pt x="64" y="122"/>
                    <a:pt x="63" y="125"/>
                  </a:cubicBezTo>
                  <a:cubicBezTo>
                    <a:pt x="61" y="126"/>
                    <a:pt x="61" y="124"/>
                    <a:pt x="61" y="126"/>
                  </a:cubicBezTo>
                  <a:cubicBezTo>
                    <a:pt x="61" y="126"/>
                    <a:pt x="61" y="126"/>
                    <a:pt x="61" y="126"/>
                  </a:cubicBezTo>
                  <a:cubicBezTo>
                    <a:pt x="61" y="127"/>
                    <a:pt x="58" y="127"/>
                    <a:pt x="58" y="127"/>
                  </a:cubicBezTo>
                  <a:cubicBezTo>
                    <a:pt x="60" y="128"/>
                    <a:pt x="60" y="128"/>
                    <a:pt x="60" y="128"/>
                  </a:cubicBezTo>
                  <a:cubicBezTo>
                    <a:pt x="58" y="130"/>
                    <a:pt x="57" y="130"/>
                    <a:pt x="57" y="132"/>
                  </a:cubicBezTo>
                  <a:cubicBezTo>
                    <a:pt x="56" y="132"/>
                    <a:pt x="56" y="132"/>
                    <a:pt x="56" y="132"/>
                  </a:cubicBezTo>
                  <a:cubicBezTo>
                    <a:pt x="57" y="133"/>
                    <a:pt x="56" y="134"/>
                    <a:pt x="56" y="136"/>
                  </a:cubicBezTo>
                  <a:cubicBezTo>
                    <a:pt x="53" y="143"/>
                    <a:pt x="49" y="151"/>
                    <a:pt x="45" y="158"/>
                  </a:cubicBezTo>
                  <a:cubicBezTo>
                    <a:pt x="42" y="166"/>
                    <a:pt x="37" y="172"/>
                    <a:pt x="33" y="179"/>
                  </a:cubicBezTo>
                  <a:cubicBezTo>
                    <a:pt x="31" y="180"/>
                    <a:pt x="31" y="180"/>
                    <a:pt x="30" y="183"/>
                  </a:cubicBezTo>
                  <a:cubicBezTo>
                    <a:pt x="30" y="183"/>
                    <a:pt x="30" y="183"/>
                    <a:pt x="30" y="183"/>
                  </a:cubicBezTo>
                  <a:cubicBezTo>
                    <a:pt x="30" y="183"/>
                    <a:pt x="29" y="184"/>
                    <a:pt x="29" y="185"/>
                  </a:cubicBezTo>
                  <a:cubicBezTo>
                    <a:pt x="29" y="186"/>
                    <a:pt x="28" y="189"/>
                    <a:pt x="26" y="193"/>
                  </a:cubicBezTo>
                  <a:cubicBezTo>
                    <a:pt x="26" y="192"/>
                    <a:pt x="26" y="192"/>
                    <a:pt x="25" y="192"/>
                  </a:cubicBezTo>
                  <a:cubicBezTo>
                    <a:pt x="26" y="193"/>
                    <a:pt x="26" y="193"/>
                    <a:pt x="26" y="193"/>
                  </a:cubicBezTo>
                  <a:cubicBezTo>
                    <a:pt x="25" y="193"/>
                    <a:pt x="25" y="193"/>
                    <a:pt x="25" y="193"/>
                  </a:cubicBezTo>
                  <a:cubicBezTo>
                    <a:pt x="25" y="193"/>
                    <a:pt x="25" y="193"/>
                    <a:pt x="26" y="193"/>
                  </a:cubicBezTo>
                  <a:cubicBezTo>
                    <a:pt x="22" y="200"/>
                    <a:pt x="17" y="206"/>
                    <a:pt x="13" y="213"/>
                  </a:cubicBezTo>
                  <a:cubicBezTo>
                    <a:pt x="12" y="214"/>
                    <a:pt x="11" y="217"/>
                    <a:pt x="10" y="220"/>
                  </a:cubicBezTo>
                  <a:cubicBezTo>
                    <a:pt x="7" y="223"/>
                    <a:pt x="3" y="228"/>
                    <a:pt x="1" y="233"/>
                  </a:cubicBezTo>
                  <a:cubicBezTo>
                    <a:pt x="1" y="233"/>
                    <a:pt x="0" y="232"/>
                    <a:pt x="1" y="22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4" name="Freeform 114"/>
            <p:cNvSpPr>
              <a:spLocks/>
            </p:cNvSpPr>
            <p:nvPr/>
          </p:nvSpPr>
          <p:spPr bwMode="auto">
            <a:xfrm>
              <a:off x="3653" y="1157"/>
              <a:ext cx="300" cy="550"/>
            </a:xfrm>
            <a:custGeom>
              <a:avLst/>
              <a:gdLst>
                <a:gd name="T0" fmla="*/ 13 w 127"/>
                <a:gd name="T1" fmla="*/ 206 h 233"/>
                <a:gd name="T2" fmla="*/ 17 w 127"/>
                <a:gd name="T3" fmla="*/ 199 h 233"/>
                <a:gd name="T4" fmla="*/ 23 w 127"/>
                <a:gd name="T5" fmla="*/ 184 h 233"/>
                <a:gd name="T6" fmla="*/ 26 w 127"/>
                <a:gd name="T7" fmla="*/ 179 h 233"/>
                <a:gd name="T8" fmla="*/ 36 w 127"/>
                <a:gd name="T9" fmla="*/ 165 h 233"/>
                <a:gd name="T10" fmla="*/ 37 w 127"/>
                <a:gd name="T11" fmla="*/ 160 h 233"/>
                <a:gd name="T12" fmla="*/ 42 w 127"/>
                <a:gd name="T13" fmla="*/ 151 h 233"/>
                <a:gd name="T14" fmla="*/ 46 w 127"/>
                <a:gd name="T15" fmla="*/ 144 h 233"/>
                <a:gd name="T16" fmla="*/ 49 w 127"/>
                <a:gd name="T17" fmla="*/ 140 h 233"/>
                <a:gd name="T18" fmla="*/ 50 w 127"/>
                <a:gd name="T19" fmla="*/ 137 h 233"/>
                <a:gd name="T20" fmla="*/ 54 w 127"/>
                <a:gd name="T21" fmla="*/ 128 h 233"/>
                <a:gd name="T22" fmla="*/ 57 w 127"/>
                <a:gd name="T23" fmla="*/ 124 h 233"/>
                <a:gd name="T24" fmla="*/ 58 w 127"/>
                <a:gd name="T25" fmla="*/ 118 h 233"/>
                <a:gd name="T26" fmla="*/ 63 w 127"/>
                <a:gd name="T27" fmla="*/ 112 h 233"/>
                <a:gd name="T28" fmla="*/ 66 w 127"/>
                <a:gd name="T29" fmla="*/ 106 h 233"/>
                <a:gd name="T30" fmla="*/ 71 w 127"/>
                <a:gd name="T31" fmla="*/ 97 h 233"/>
                <a:gd name="T32" fmla="*/ 73 w 127"/>
                <a:gd name="T33" fmla="*/ 93 h 233"/>
                <a:gd name="T34" fmla="*/ 75 w 127"/>
                <a:gd name="T35" fmla="*/ 90 h 233"/>
                <a:gd name="T36" fmla="*/ 76 w 127"/>
                <a:gd name="T37" fmla="*/ 88 h 233"/>
                <a:gd name="T38" fmla="*/ 77 w 127"/>
                <a:gd name="T39" fmla="*/ 85 h 233"/>
                <a:gd name="T40" fmla="*/ 79 w 127"/>
                <a:gd name="T41" fmla="*/ 82 h 233"/>
                <a:gd name="T42" fmla="*/ 85 w 127"/>
                <a:gd name="T43" fmla="*/ 70 h 233"/>
                <a:gd name="T44" fmla="*/ 88 w 127"/>
                <a:gd name="T45" fmla="*/ 65 h 233"/>
                <a:gd name="T46" fmla="*/ 91 w 127"/>
                <a:gd name="T47" fmla="*/ 62 h 233"/>
                <a:gd name="T48" fmla="*/ 95 w 127"/>
                <a:gd name="T49" fmla="*/ 52 h 233"/>
                <a:gd name="T50" fmla="*/ 98 w 127"/>
                <a:gd name="T51" fmla="*/ 51 h 233"/>
                <a:gd name="T52" fmla="*/ 99 w 127"/>
                <a:gd name="T53" fmla="*/ 46 h 233"/>
                <a:gd name="T54" fmla="*/ 99 w 127"/>
                <a:gd name="T55" fmla="*/ 42 h 233"/>
                <a:gd name="T56" fmla="*/ 102 w 127"/>
                <a:gd name="T57" fmla="*/ 38 h 233"/>
                <a:gd name="T58" fmla="*/ 102 w 127"/>
                <a:gd name="T59" fmla="*/ 36 h 233"/>
                <a:gd name="T60" fmla="*/ 104 w 127"/>
                <a:gd name="T61" fmla="*/ 35 h 233"/>
                <a:gd name="T62" fmla="*/ 107 w 127"/>
                <a:gd name="T63" fmla="*/ 32 h 233"/>
                <a:gd name="T64" fmla="*/ 108 w 127"/>
                <a:gd name="T65" fmla="*/ 28 h 233"/>
                <a:gd name="T66" fmla="*/ 109 w 127"/>
                <a:gd name="T67" fmla="*/ 27 h 233"/>
                <a:gd name="T68" fmla="*/ 110 w 127"/>
                <a:gd name="T69" fmla="*/ 22 h 233"/>
                <a:gd name="T70" fmla="*/ 111 w 127"/>
                <a:gd name="T71" fmla="*/ 19 h 233"/>
                <a:gd name="T72" fmla="*/ 112 w 127"/>
                <a:gd name="T73" fmla="*/ 21 h 233"/>
                <a:gd name="T74" fmla="*/ 116 w 127"/>
                <a:gd name="T75" fmla="*/ 15 h 233"/>
                <a:gd name="T76" fmla="*/ 123 w 127"/>
                <a:gd name="T77" fmla="*/ 8 h 233"/>
                <a:gd name="T78" fmla="*/ 125 w 127"/>
                <a:gd name="T79" fmla="*/ 6 h 233"/>
                <a:gd name="T80" fmla="*/ 127 w 127"/>
                <a:gd name="T81" fmla="*/ 0 h 233"/>
                <a:gd name="T82" fmla="*/ 127 w 127"/>
                <a:gd name="T83" fmla="*/ 2 h 233"/>
                <a:gd name="T84" fmla="*/ 124 w 127"/>
                <a:gd name="T85" fmla="*/ 8 h 233"/>
                <a:gd name="T86" fmla="*/ 119 w 127"/>
                <a:gd name="T87" fmla="*/ 18 h 233"/>
                <a:gd name="T88" fmla="*/ 111 w 127"/>
                <a:gd name="T89" fmla="*/ 35 h 233"/>
                <a:gd name="T90" fmla="*/ 101 w 127"/>
                <a:gd name="T91" fmla="*/ 54 h 233"/>
                <a:gd name="T92" fmla="*/ 93 w 127"/>
                <a:gd name="T93" fmla="*/ 68 h 233"/>
                <a:gd name="T94" fmla="*/ 88 w 127"/>
                <a:gd name="T95" fmla="*/ 80 h 233"/>
                <a:gd name="T96" fmla="*/ 75 w 127"/>
                <a:gd name="T97" fmla="*/ 101 h 233"/>
                <a:gd name="T98" fmla="*/ 68 w 127"/>
                <a:gd name="T99" fmla="*/ 112 h 233"/>
                <a:gd name="T100" fmla="*/ 58 w 127"/>
                <a:gd name="T101" fmla="*/ 128 h 233"/>
                <a:gd name="T102" fmla="*/ 32 w 127"/>
                <a:gd name="T103" fmla="*/ 179 h 233"/>
                <a:gd name="T104" fmla="*/ 26 w 127"/>
                <a:gd name="T105" fmla="*/ 192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4" y="223"/>
                    <a:pt x="4" y="219"/>
                  </a:cubicBezTo>
                  <a:cubicBezTo>
                    <a:pt x="5" y="219"/>
                    <a:pt x="5" y="219"/>
                    <a:pt x="5" y="219"/>
                  </a:cubicBezTo>
                  <a:cubicBezTo>
                    <a:pt x="6" y="215"/>
                    <a:pt x="10" y="211"/>
                    <a:pt x="12" y="208"/>
                  </a:cubicBezTo>
                  <a:cubicBezTo>
                    <a:pt x="12" y="208"/>
                    <a:pt x="12" y="208"/>
                    <a:pt x="12" y="208"/>
                  </a:cubicBezTo>
                  <a:cubicBezTo>
                    <a:pt x="13" y="208"/>
                    <a:pt x="13" y="206"/>
                    <a:pt x="13" y="206"/>
                  </a:cubicBezTo>
                  <a:cubicBezTo>
                    <a:pt x="13" y="206"/>
                    <a:pt x="13" y="206"/>
                    <a:pt x="14" y="206"/>
                  </a:cubicBezTo>
                  <a:cubicBezTo>
                    <a:pt x="13" y="206"/>
                    <a:pt x="14" y="206"/>
                    <a:pt x="14" y="205"/>
                  </a:cubicBezTo>
                  <a:cubicBezTo>
                    <a:pt x="15" y="205"/>
                    <a:pt x="15" y="205"/>
                    <a:pt x="15" y="205"/>
                  </a:cubicBezTo>
                  <a:cubicBezTo>
                    <a:pt x="15" y="203"/>
                    <a:pt x="15" y="203"/>
                    <a:pt x="15" y="203"/>
                  </a:cubicBezTo>
                  <a:cubicBezTo>
                    <a:pt x="14" y="201"/>
                    <a:pt x="17" y="200"/>
                    <a:pt x="17" y="199"/>
                  </a:cubicBezTo>
                  <a:cubicBezTo>
                    <a:pt x="17" y="199"/>
                    <a:pt x="17" y="199"/>
                    <a:pt x="17" y="199"/>
                  </a:cubicBezTo>
                  <a:cubicBezTo>
                    <a:pt x="18" y="196"/>
                    <a:pt x="20" y="192"/>
                    <a:pt x="21" y="190"/>
                  </a:cubicBezTo>
                  <a:cubicBezTo>
                    <a:pt x="21" y="190"/>
                    <a:pt x="21" y="191"/>
                    <a:pt x="22" y="191"/>
                  </a:cubicBezTo>
                  <a:cubicBezTo>
                    <a:pt x="21" y="190"/>
                    <a:pt x="22" y="189"/>
                    <a:pt x="22" y="188"/>
                  </a:cubicBezTo>
                  <a:cubicBezTo>
                    <a:pt x="23" y="188"/>
                    <a:pt x="22" y="187"/>
                    <a:pt x="23" y="185"/>
                  </a:cubicBezTo>
                  <a:cubicBezTo>
                    <a:pt x="23" y="185"/>
                    <a:pt x="23" y="185"/>
                    <a:pt x="23" y="185"/>
                  </a:cubicBezTo>
                  <a:cubicBezTo>
                    <a:pt x="23" y="185"/>
                    <a:pt x="23" y="185"/>
                    <a:pt x="23" y="184"/>
                  </a:cubicBezTo>
                  <a:cubicBezTo>
                    <a:pt x="23" y="184"/>
                    <a:pt x="23" y="184"/>
                    <a:pt x="23" y="184"/>
                  </a:cubicBezTo>
                  <a:cubicBezTo>
                    <a:pt x="23" y="183"/>
                    <a:pt x="25" y="184"/>
                    <a:pt x="25" y="183"/>
                  </a:cubicBezTo>
                  <a:cubicBezTo>
                    <a:pt x="25" y="183"/>
                    <a:pt x="25" y="183"/>
                    <a:pt x="25" y="183"/>
                  </a:cubicBezTo>
                  <a:cubicBezTo>
                    <a:pt x="25" y="182"/>
                    <a:pt x="26" y="182"/>
                    <a:pt x="26" y="181"/>
                  </a:cubicBezTo>
                  <a:cubicBezTo>
                    <a:pt x="26" y="181"/>
                    <a:pt x="26" y="181"/>
                    <a:pt x="26" y="181"/>
                  </a:cubicBezTo>
                  <a:cubicBezTo>
                    <a:pt x="26" y="180"/>
                    <a:pt x="27" y="180"/>
                    <a:pt x="26" y="179"/>
                  </a:cubicBezTo>
                  <a:cubicBezTo>
                    <a:pt x="27" y="179"/>
                    <a:pt x="26" y="181"/>
                    <a:pt x="27" y="180"/>
                  </a:cubicBezTo>
                  <a:cubicBezTo>
                    <a:pt x="29" y="176"/>
                    <a:pt x="30" y="172"/>
                    <a:pt x="32" y="170"/>
                  </a:cubicBezTo>
                  <a:cubicBezTo>
                    <a:pt x="32" y="169"/>
                    <a:pt x="34" y="169"/>
                    <a:pt x="34" y="169"/>
                  </a:cubicBezTo>
                  <a:cubicBezTo>
                    <a:pt x="34" y="169"/>
                    <a:pt x="35" y="167"/>
                    <a:pt x="35" y="166"/>
                  </a:cubicBezTo>
                  <a:cubicBezTo>
                    <a:pt x="35" y="166"/>
                    <a:pt x="35" y="166"/>
                    <a:pt x="35" y="166"/>
                  </a:cubicBezTo>
                  <a:cubicBezTo>
                    <a:pt x="36" y="165"/>
                    <a:pt x="35" y="165"/>
                    <a:pt x="36" y="165"/>
                  </a:cubicBezTo>
                  <a:cubicBezTo>
                    <a:pt x="36" y="165"/>
                    <a:pt x="36" y="165"/>
                    <a:pt x="36" y="165"/>
                  </a:cubicBezTo>
                  <a:cubicBezTo>
                    <a:pt x="36" y="165"/>
                    <a:pt x="36" y="164"/>
                    <a:pt x="37" y="163"/>
                  </a:cubicBezTo>
                  <a:cubicBezTo>
                    <a:pt x="37" y="164"/>
                    <a:pt x="37" y="164"/>
                    <a:pt x="37" y="164"/>
                  </a:cubicBezTo>
                  <a:cubicBezTo>
                    <a:pt x="37" y="163"/>
                    <a:pt x="37" y="162"/>
                    <a:pt x="37" y="161"/>
                  </a:cubicBezTo>
                  <a:cubicBezTo>
                    <a:pt x="37" y="162"/>
                    <a:pt x="37" y="162"/>
                    <a:pt x="37" y="162"/>
                  </a:cubicBezTo>
                  <a:cubicBezTo>
                    <a:pt x="38" y="161"/>
                    <a:pt x="37" y="161"/>
                    <a:pt x="37" y="160"/>
                  </a:cubicBezTo>
                  <a:cubicBezTo>
                    <a:pt x="37" y="160"/>
                    <a:pt x="38" y="160"/>
                    <a:pt x="38" y="161"/>
                  </a:cubicBezTo>
                  <a:cubicBezTo>
                    <a:pt x="38" y="158"/>
                    <a:pt x="39" y="158"/>
                    <a:pt x="39" y="157"/>
                  </a:cubicBezTo>
                  <a:cubicBezTo>
                    <a:pt x="39" y="157"/>
                    <a:pt x="39" y="157"/>
                    <a:pt x="39" y="157"/>
                  </a:cubicBezTo>
                  <a:cubicBezTo>
                    <a:pt x="40" y="156"/>
                    <a:pt x="40" y="155"/>
                    <a:pt x="41" y="154"/>
                  </a:cubicBezTo>
                  <a:cubicBezTo>
                    <a:pt x="41" y="153"/>
                    <a:pt x="42" y="154"/>
                    <a:pt x="42" y="153"/>
                  </a:cubicBezTo>
                  <a:cubicBezTo>
                    <a:pt x="41" y="153"/>
                    <a:pt x="44" y="151"/>
                    <a:pt x="42" y="151"/>
                  </a:cubicBezTo>
                  <a:cubicBezTo>
                    <a:pt x="42" y="151"/>
                    <a:pt x="44" y="149"/>
                    <a:pt x="44" y="148"/>
                  </a:cubicBezTo>
                  <a:cubicBezTo>
                    <a:pt x="44" y="149"/>
                    <a:pt x="45" y="148"/>
                    <a:pt x="44" y="149"/>
                  </a:cubicBezTo>
                  <a:cubicBezTo>
                    <a:pt x="45" y="149"/>
                    <a:pt x="45" y="149"/>
                    <a:pt x="45" y="149"/>
                  </a:cubicBezTo>
                  <a:cubicBezTo>
                    <a:pt x="45" y="149"/>
                    <a:pt x="45" y="149"/>
                    <a:pt x="45" y="149"/>
                  </a:cubicBezTo>
                  <a:cubicBezTo>
                    <a:pt x="45" y="149"/>
                    <a:pt x="46" y="148"/>
                    <a:pt x="46" y="147"/>
                  </a:cubicBezTo>
                  <a:cubicBezTo>
                    <a:pt x="46" y="146"/>
                    <a:pt x="45" y="145"/>
                    <a:pt x="46" y="144"/>
                  </a:cubicBezTo>
                  <a:cubicBezTo>
                    <a:pt x="46" y="145"/>
                    <a:pt x="47" y="144"/>
                    <a:pt x="47" y="145"/>
                  </a:cubicBezTo>
                  <a:cubicBezTo>
                    <a:pt x="46" y="143"/>
                    <a:pt x="46" y="143"/>
                    <a:pt x="46" y="143"/>
                  </a:cubicBezTo>
                  <a:cubicBezTo>
                    <a:pt x="47" y="143"/>
                    <a:pt x="47" y="143"/>
                    <a:pt x="47" y="143"/>
                  </a:cubicBezTo>
                  <a:cubicBezTo>
                    <a:pt x="47" y="142"/>
                    <a:pt x="47" y="142"/>
                    <a:pt x="47" y="142"/>
                  </a:cubicBezTo>
                  <a:cubicBezTo>
                    <a:pt x="47" y="142"/>
                    <a:pt x="47" y="139"/>
                    <a:pt x="48" y="140"/>
                  </a:cubicBezTo>
                  <a:cubicBezTo>
                    <a:pt x="49" y="140"/>
                    <a:pt x="48" y="140"/>
                    <a:pt x="49" y="140"/>
                  </a:cubicBezTo>
                  <a:cubicBezTo>
                    <a:pt x="49" y="139"/>
                    <a:pt x="49" y="139"/>
                    <a:pt x="49" y="138"/>
                  </a:cubicBezTo>
                  <a:cubicBezTo>
                    <a:pt x="49" y="138"/>
                    <a:pt x="49" y="138"/>
                    <a:pt x="49" y="138"/>
                  </a:cubicBezTo>
                  <a:cubicBezTo>
                    <a:pt x="50" y="138"/>
                    <a:pt x="50" y="137"/>
                    <a:pt x="49" y="137"/>
                  </a:cubicBezTo>
                  <a:cubicBezTo>
                    <a:pt x="49" y="137"/>
                    <a:pt x="50" y="137"/>
                    <a:pt x="49" y="138"/>
                  </a:cubicBezTo>
                  <a:cubicBezTo>
                    <a:pt x="49" y="137"/>
                    <a:pt x="49" y="137"/>
                    <a:pt x="50" y="136"/>
                  </a:cubicBezTo>
                  <a:cubicBezTo>
                    <a:pt x="50" y="137"/>
                    <a:pt x="50" y="137"/>
                    <a:pt x="50" y="137"/>
                  </a:cubicBezTo>
                  <a:cubicBezTo>
                    <a:pt x="50" y="136"/>
                    <a:pt x="50" y="135"/>
                    <a:pt x="51" y="133"/>
                  </a:cubicBezTo>
                  <a:cubicBezTo>
                    <a:pt x="50" y="133"/>
                    <a:pt x="51" y="134"/>
                    <a:pt x="51" y="134"/>
                  </a:cubicBezTo>
                  <a:cubicBezTo>
                    <a:pt x="52" y="133"/>
                    <a:pt x="52" y="131"/>
                    <a:pt x="53" y="130"/>
                  </a:cubicBezTo>
                  <a:cubicBezTo>
                    <a:pt x="53" y="130"/>
                    <a:pt x="52" y="130"/>
                    <a:pt x="53" y="130"/>
                  </a:cubicBezTo>
                  <a:cubicBezTo>
                    <a:pt x="53" y="129"/>
                    <a:pt x="53" y="130"/>
                    <a:pt x="54" y="129"/>
                  </a:cubicBezTo>
                  <a:cubicBezTo>
                    <a:pt x="54" y="129"/>
                    <a:pt x="54" y="129"/>
                    <a:pt x="54" y="128"/>
                  </a:cubicBezTo>
                  <a:cubicBezTo>
                    <a:pt x="54" y="128"/>
                    <a:pt x="54" y="128"/>
                    <a:pt x="54" y="129"/>
                  </a:cubicBezTo>
                  <a:cubicBezTo>
                    <a:pt x="54" y="128"/>
                    <a:pt x="55" y="125"/>
                    <a:pt x="56" y="124"/>
                  </a:cubicBezTo>
                  <a:cubicBezTo>
                    <a:pt x="56" y="124"/>
                    <a:pt x="56" y="124"/>
                    <a:pt x="56" y="122"/>
                  </a:cubicBezTo>
                  <a:cubicBezTo>
                    <a:pt x="57" y="124"/>
                    <a:pt x="57" y="124"/>
                    <a:pt x="57" y="124"/>
                  </a:cubicBezTo>
                  <a:cubicBezTo>
                    <a:pt x="57" y="122"/>
                    <a:pt x="57" y="121"/>
                    <a:pt x="57" y="122"/>
                  </a:cubicBezTo>
                  <a:cubicBezTo>
                    <a:pt x="57" y="121"/>
                    <a:pt x="56" y="125"/>
                    <a:pt x="57" y="124"/>
                  </a:cubicBezTo>
                  <a:cubicBezTo>
                    <a:pt x="57" y="122"/>
                    <a:pt x="57" y="122"/>
                    <a:pt x="57" y="122"/>
                  </a:cubicBezTo>
                  <a:cubicBezTo>
                    <a:pt x="57" y="122"/>
                    <a:pt x="57" y="121"/>
                    <a:pt x="57" y="120"/>
                  </a:cubicBezTo>
                  <a:cubicBezTo>
                    <a:pt x="57" y="120"/>
                    <a:pt x="57" y="121"/>
                    <a:pt x="58" y="121"/>
                  </a:cubicBezTo>
                  <a:cubicBezTo>
                    <a:pt x="58" y="120"/>
                    <a:pt x="58" y="120"/>
                    <a:pt x="58" y="119"/>
                  </a:cubicBezTo>
                  <a:cubicBezTo>
                    <a:pt x="58" y="119"/>
                    <a:pt x="58" y="119"/>
                    <a:pt x="58" y="119"/>
                  </a:cubicBezTo>
                  <a:cubicBezTo>
                    <a:pt x="58" y="118"/>
                    <a:pt x="58" y="118"/>
                    <a:pt x="58" y="118"/>
                  </a:cubicBezTo>
                  <a:cubicBezTo>
                    <a:pt x="58" y="118"/>
                    <a:pt x="58" y="117"/>
                    <a:pt x="59" y="117"/>
                  </a:cubicBezTo>
                  <a:cubicBezTo>
                    <a:pt x="61" y="118"/>
                    <a:pt x="61" y="118"/>
                    <a:pt x="61" y="118"/>
                  </a:cubicBezTo>
                  <a:cubicBezTo>
                    <a:pt x="61" y="117"/>
                    <a:pt x="59" y="117"/>
                    <a:pt x="59" y="117"/>
                  </a:cubicBezTo>
                  <a:cubicBezTo>
                    <a:pt x="59" y="117"/>
                    <a:pt x="59" y="117"/>
                    <a:pt x="61" y="117"/>
                  </a:cubicBezTo>
                  <a:cubicBezTo>
                    <a:pt x="59" y="116"/>
                    <a:pt x="61" y="116"/>
                    <a:pt x="61" y="115"/>
                  </a:cubicBezTo>
                  <a:cubicBezTo>
                    <a:pt x="62" y="115"/>
                    <a:pt x="62" y="112"/>
                    <a:pt x="63" y="112"/>
                  </a:cubicBezTo>
                  <a:cubicBezTo>
                    <a:pt x="63" y="111"/>
                    <a:pt x="63" y="110"/>
                    <a:pt x="63" y="110"/>
                  </a:cubicBezTo>
                  <a:cubicBezTo>
                    <a:pt x="63" y="110"/>
                    <a:pt x="63" y="110"/>
                    <a:pt x="64" y="110"/>
                  </a:cubicBezTo>
                  <a:cubicBezTo>
                    <a:pt x="64" y="110"/>
                    <a:pt x="64" y="110"/>
                    <a:pt x="64" y="110"/>
                  </a:cubicBezTo>
                  <a:cubicBezTo>
                    <a:pt x="64" y="110"/>
                    <a:pt x="64" y="110"/>
                    <a:pt x="65" y="109"/>
                  </a:cubicBezTo>
                  <a:cubicBezTo>
                    <a:pt x="65" y="108"/>
                    <a:pt x="64" y="108"/>
                    <a:pt x="64" y="108"/>
                  </a:cubicBezTo>
                  <a:cubicBezTo>
                    <a:pt x="65" y="108"/>
                    <a:pt x="64" y="106"/>
                    <a:pt x="66" y="106"/>
                  </a:cubicBezTo>
                  <a:cubicBezTo>
                    <a:pt x="66" y="106"/>
                    <a:pt x="66" y="107"/>
                    <a:pt x="66" y="106"/>
                  </a:cubicBezTo>
                  <a:cubicBezTo>
                    <a:pt x="67" y="106"/>
                    <a:pt x="66" y="105"/>
                    <a:pt x="67" y="103"/>
                  </a:cubicBezTo>
                  <a:cubicBezTo>
                    <a:pt x="66" y="103"/>
                    <a:pt x="66" y="103"/>
                    <a:pt x="66" y="103"/>
                  </a:cubicBezTo>
                  <a:cubicBezTo>
                    <a:pt x="67" y="103"/>
                    <a:pt x="66" y="102"/>
                    <a:pt x="67" y="103"/>
                  </a:cubicBezTo>
                  <a:cubicBezTo>
                    <a:pt x="67" y="102"/>
                    <a:pt x="68" y="102"/>
                    <a:pt x="67" y="102"/>
                  </a:cubicBezTo>
                  <a:cubicBezTo>
                    <a:pt x="70" y="100"/>
                    <a:pt x="70" y="98"/>
                    <a:pt x="71" y="97"/>
                  </a:cubicBezTo>
                  <a:cubicBezTo>
                    <a:pt x="71" y="96"/>
                    <a:pt x="71" y="96"/>
                    <a:pt x="71" y="96"/>
                  </a:cubicBezTo>
                  <a:cubicBezTo>
                    <a:pt x="71" y="97"/>
                    <a:pt x="71" y="97"/>
                    <a:pt x="71" y="97"/>
                  </a:cubicBezTo>
                  <a:cubicBezTo>
                    <a:pt x="71" y="97"/>
                    <a:pt x="71" y="97"/>
                    <a:pt x="71" y="97"/>
                  </a:cubicBezTo>
                  <a:cubicBezTo>
                    <a:pt x="71" y="96"/>
                    <a:pt x="71" y="96"/>
                    <a:pt x="71" y="97"/>
                  </a:cubicBezTo>
                  <a:cubicBezTo>
                    <a:pt x="73" y="96"/>
                    <a:pt x="71" y="95"/>
                    <a:pt x="72" y="94"/>
                  </a:cubicBezTo>
                  <a:cubicBezTo>
                    <a:pt x="72" y="94"/>
                    <a:pt x="72" y="94"/>
                    <a:pt x="73" y="93"/>
                  </a:cubicBezTo>
                  <a:cubicBezTo>
                    <a:pt x="72" y="92"/>
                    <a:pt x="72" y="92"/>
                    <a:pt x="72" y="92"/>
                  </a:cubicBezTo>
                  <a:cubicBezTo>
                    <a:pt x="73" y="91"/>
                    <a:pt x="73" y="92"/>
                    <a:pt x="74" y="92"/>
                  </a:cubicBezTo>
                  <a:cubicBezTo>
                    <a:pt x="74" y="91"/>
                    <a:pt x="74" y="91"/>
                    <a:pt x="74" y="91"/>
                  </a:cubicBezTo>
                  <a:cubicBezTo>
                    <a:pt x="75" y="91"/>
                    <a:pt x="75" y="91"/>
                    <a:pt x="75" y="91"/>
                  </a:cubicBezTo>
                  <a:cubicBezTo>
                    <a:pt x="74" y="91"/>
                    <a:pt x="75" y="90"/>
                    <a:pt x="75" y="90"/>
                  </a:cubicBezTo>
                  <a:cubicBezTo>
                    <a:pt x="75" y="90"/>
                    <a:pt x="75" y="90"/>
                    <a:pt x="75" y="90"/>
                  </a:cubicBezTo>
                  <a:cubicBezTo>
                    <a:pt x="75" y="90"/>
                    <a:pt x="76" y="90"/>
                    <a:pt x="76" y="90"/>
                  </a:cubicBezTo>
                  <a:cubicBezTo>
                    <a:pt x="75" y="90"/>
                    <a:pt x="75" y="90"/>
                    <a:pt x="75" y="90"/>
                  </a:cubicBezTo>
                  <a:cubicBezTo>
                    <a:pt x="74" y="90"/>
                    <a:pt x="75" y="90"/>
                    <a:pt x="75" y="90"/>
                  </a:cubicBezTo>
                  <a:cubicBezTo>
                    <a:pt x="75" y="90"/>
                    <a:pt x="75" y="89"/>
                    <a:pt x="76" y="89"/>
                  </a:cubicBezTo>
                  <a:cubicBezTo>
                    <a:pt x="76" y="88"/>
                    <a:pt x="76" y="88"/>
                    <a:pt x="76" y="88"/>
                  </a:cubicBezTo>
                  <a:cubicBezTo>
                    <a:pt x="76" y="88"/>
                    <a:pt x="76" y="86"/>
                    <a:pt x="76" y="88"/>
                  </a:cubicBezTo>
                  <a:cubicBezTo>
                    <a:pt x="76" y="88"/>
                    <a:pt x="76" y="88"/>
                    <a:pt x="76" y="88"/>
                  </a:cubicBezTo>
                  <a:cubicBezTo>
                    <a:pt x="77" y="88"/>
                    <a:pt x="77" y="88"/>
                    <a:pt x="77" y="88"/>
                  </a:cubicBezTo>
                  <a:cubicBezTo>
                    <a:pt x="77" y="86"/>
                    <a:pt x="76" y="86"/>
                    <a:pt x="76" y="85"/>
                  </a:cubicBezTo>
                  <a:cubicBezTo>
                    <a:pt x="76" y="86"/>
                    <a:pt x="77" y="86"/>
                    <a:pt x="77" y="86"/>
                  </a:cubicBezTo>
                  <a:cubicBezTo>
                    <a:pt x="77" y="86"/>
                    <a:pt x="77" y="86"/>
                    <a:pt x="77" y="86"/>
                  </a:cubicBezTo>
                  <a:cubicBezTo>
                    <a:pt x="77" y="85"/>
                    <a:pt x="77" y="85"/>
                    <a:pt x="77" y="85"/>
                  </a:cubicBezTo>
                  <a:cubicBezTo>
                    <a:pt x="77" y="85"/>
                    <a:pt x="77" y="85"/>
                    <a:pt x="77" y="85"/>
                  </a:cubicBezTo>
                  <a:cubicBezTo>
                    <a:pt x="77" y="85"/>
                    <a:pt x="78" y="84"/>
                    <a:pt x="77" y="83"/>
                  </a:cubicBezTo>
                  <a:cubicBezTo>
                    <a:pt x="77" y="83"/>
                    <a:pt x="78" y="83"/>
                    <a:pt x="78" y="83"/>
                  </a:cubicBezTo>
                  <a:cubicBezTo>
                    <a:pt x="78" y="83"/>
                    <a:pt x="78" y="83"/>
                    <a:pt x="78" y="83"/>
                  </a:cubicBezTo>
                  <a:cubicBezTo>
                    <a:pt x="79" y="83"/>
                    <a:pt x="79" y="83"/>
                    <a:pt x="79" y="82"/>
                  </a:cubicBezTo>
                  <a:cubicBezTo>
                    <a:pt x="79" y="82"/>
                    <a:pt x="79" y="82"/>
                    <a:pt x="79" y="82"/>
                  </a:cubicBezTo>
                  <a:cubicBezTo>
                    <a:pt x="79" y="82"/>
                    <a:pt x="80" y="81"/>
                    <a:pt x="79" y="81"/>
                  </a:cubicBezTo>
                  <a:cubicBezTo>
                    <a:pt x="80" y="80"/>
                    <a:pt x="81" y="81"/>
                    <a:pt x="81" y="80"/>
                  </a:cubicBezTo>
                  <a:cubicBezTo>
                    <a:pt x="81" y="80"/>
                    <a:pt x="81" y="79"/>
                    <a:pt x="80" y="79"/>
                  </a:cubicBezTo>
                  <a:cubicBezTo>
                    <a:pt x="81" y="78"/>
                    <a:pt x="81" y="76"/>
                    <a:pt x="83" y="75"/>
                  </a:cubicBezTo>
                  <a:cubicBezTo>
                    <a:pt x="83" y="75"/>
                    <a:pt x="82" y="75"/>
                    <a:pt x="83" y="75"/>
                  </a:cubicBezTo>
                  <a:cubicBezTo>
                    <a:pt x="84" y="73"/>
                    <a:pt x="84" y="71"/>
                    <a:pt x="85" y="70"/>
                  </a:cubicBezTo>
                  <a:cubicBezTo>
                    <a:pt x="85" y="71"/>
                    <a:pt x="85" y="70"/>
                    <a:pt x="85" y="70"/>
                  </a:cubicBezTo>
                  <a:cubicBezTo>
                    <a:pt x="87" y="70"/>
                    <a:pt x="87" y="70"/>
                    <a:pt x="87" y="70"/>
                  </a:cubicBezTo>
                  <a:cubicBezTo>
                    <a:pt x="85" y="69"/>
                    <a:pt x="85" y="69"/>
                    <a:pt x="84" y="70"/>
                  </a:cubicBezTo>
                  <a:cubicBezTo>
                    <a:pt x="85" y="68"/>
                    <a:pt x="87" y="67"/>
                    <a:pt x="87" y="67"/>
                  </a:cubicBezTo>
                  <a:cubicBezTo>
                    <a:pt x="87" y="66"/>
                    <a:pt x="87" y="66"/>
                    <a:pt x="87" y="66"/>
                  </a:cubicBezTo>
                  <a:cubicBezTo>
                    <a:pt x="88" y="67"/>
                    <a:pt x="88" y="66"/>
                    <a:pt x="88" y="65"/>
                  </a:cubicBezTo>
                  <a:cubicBezTo>
                    <a:pt x="88" y="65"/>
                    <a:pt x="88" y="65"/>
                    <a:pt x="88" y="65"/>
                  </a:cubicBezTo>
                  <a:cubicBezTo>
                    <a:pt x="89" y="65"/>
                    <a:pt x="89" y="65"/>
                    <a:pt x="89" y="65"/>
                  </a:cubicBezTo>
                  <a:cubicBezTo>
                    <a:pt x="89" y="64"/>
                    <a:pt x="88" y="64"/>
                    <a:pt x="89" y="64"/>
                  </a:cubicBezTo>
                  <a:cubicBezTo>
                    <a:pt x="89" y="64"/>
                    <a:pt x="89" y="64"/>
                    <a:pt x="89" y="64"/>
                  </a:cubicBezTo>
                  <a:cubicBezTo>
                    <a:pt x="89" y="63"/>
                    <a:pt x="89" y="62"/>
                    <a:pt x="90" y="62"/>
                  </a:cubicBezTo>
                  <a:cubicBezTo>
                    <a:pt x="91" y="62"/>
                    <a:pt x="91" y="62"/>
                    <a:pt x="91" y="62"/>
                  </a:cubicBezTo>
                  <a:cubicBezTo>
                    <a:pt x="91" y="62"/>
                    <a:pt x="91" y="61"/>
                    <a:pt x="90" y="61"/>
                  </a:cubicBezTo>
                  <a:cubicBezTo>
                    <a:pt x="91" y="61"/>
                    <a:pt x="91" y="59"/>
                    <a:pt x="91" y="59"/>
                  </a:cubicBezTo>
                  <a:cubicBezTo>
                    <a:pt x="91" y="56"/>
                    <a:pt x="93" y="54"/>
                    <a:pt x="94" y="52"/>
                  </a:cubicBezTo>
                  <a:cubicBezTo>
                    <a:pt x="94" y="52"/>
                    <a:pt x="94" y="52"/>
                    <a:pt x="94" y="52"/>
                  </a:cubicBezTo>
                  <a:cubicBezTo>
                    <a:pt x="95" y="52"/>
                    <a:pt x="94" y="52"/>
                    <a:pt x="94" y="52"/>
                  </a:cubicBezTo>
                  <a:cubicBezTo>
                    <a:pt x="94" y="52"/>
                    <a:pt x="95" y="51"/>
                    <a:pt x="95" y="52"/>
                  </a:cubicBezTo>
                  <a:cubicBezTo>
                    <a:pt x="97" y="51"/>
                    <a:pt x="95" y="51"/>
                    <a:pt x="97" y="49"/>
                  </a:cubicBezTo>
                  <a:cubicBezTo>
                    <a:pt x="95" y="49"/>
                    <a:pt x="97" y="51"/>
                    <a:pt x="95" y="49"/>
                  </a:cubicBezTo>
                  <a:cubicBezTo>
                    <a:pt x="97" y="49"/>
                    <a:pt x="97" y="49"/>
                    <a:pt x="97" y="49"/>
                  </a:cubicBezTo>
                  <a:cubicBezTo>
                    <a:pt x="97" y="49"/>
                    <a:pt x="97" y="49"/>
                    <a:pt x="97" y="49"/>
                  </a:cubicBezTo>
                  <a:cubicBezTo>
                    <a:pt x="97" y="49"/>
                    <a:pt x="97" y="49"/>
                    <a:pt x="97" y="49"/>
                  </a:cubicBezTo>
                  <a:cubicBezTo>
                    <a:pt x="98" y="48"/>
                    <a:pt x="98" y="51"/>
                    <a:pt x="98" y="51"/>
                  </a:cubicBezTo>
                  <a:cubicBezTo>
                    <a:pt x="98" y="49"/>
                    <a:pt x="98" y="49"/>
                    <a:pt x="98" y="49"/>
                  </a:cubicBezTo>
                  <a:cubicBezTo>
                    <a:pt x="99" y="49"/>
                    <a:pt x="98" y="52"/>
                    <a:pt x="99" y="51"/>
                  </a:cubicBezTo>
                  <a:cubicBezTo>
                    <a:pt x="99" y="49"/>
                    <a:pt x="99" y="49"/>
                    <a:pt x="98" y="49"/>
                  </a:cubicBezTo>
                  <a:cubicBezTo>
                    <a:pt x="98" y="48"/>
                    <a:pt x="98" y="48"/>
                    <a:pt x="98" y="47"/>
                  </a:cubicBezTo>
                  <a:cubicBezTo>
                    <a:pt x="98" y="47"/>
                    <a:pt x="98" y="48"/>
                    <a:pt x="98" y="48"/>
                  </a:cubicBezTo>
                  <a:cubicBezTo>
                    <a:pt x="99" y="48"/>
                    <a:pt x="98" y="47"/>
                    <a:pt x="99" y="46"/>
                  </a:cubicBezTo>
                  <a:cubicBezTo>
                    <a:pt x="98" y="47"/>
                    <a:pt x="98" y="46"/>
                    <a:pt x="98" y="45"/>
                  </a:cubicBezTo>
                  <a:cubicBezTo>
                    <a:pt x="98" y="45"/>
                    <a:pt x="98" y="46"/>
                    <a:pt x="99" y="45"/>
                  </a:cubicBezTo>
                  <a:cubicBezTo>
                    <a:pt x="98" y="45"/>
                    <a:pt x="99" y="44"/>
                    <a:pt x="98" y="45"/>
                  </a:cubicBezTo>
                  <a:cubicBezTo>
                    <a:pt x="98" y="44"/>
                    <a:pt x="99" y="44"/>
                    <a:pt x="98" y="43"/>
                  </a:cubicBezTo>
                  <a:cubicBezTo>
                    <a:pt x="99" y="43"/>
                    <a:pt x="99" y="45"/>
                    <a:pt x="100" y="44"/>
                  </a:cubicBezTo>
                  <a:cubicBezTo>
                    <a:pt x="99" y="44"/>
                    <a:pt x="100" y="42"/>
                    <a:pt x="99" y="42"/>
                  </a:cubicBezTo>
                  <a:cubicBezTo>
                    <a:pt x="99" y="42"/>
                    <a:pt x="100" y="42"/>
                    <a:pt x="100" y="43"/>
                  </a:cubicBezTo>
                  <a:cubicBezTo>
                    <a:pt x="100" y="42"/>
                    <a:pt x="99" y="41"/>
                    <a:pt x="101" y="41"/>
                  </a:cubicBezTo>
                  <a:cubicBezTo>
                    <a:pt x="100" y="41"/>
                    <a:pt x="100" y="41"/>
                    <a:pt x="100" y="41"/>
                  </a:cubicBezTo>
                  <a:cubicBezTo>
                    <a:pt x="101" y="41"/>
                    <a:pt x="101" y="41"/>
                    <a:pt x="101" y="41"/>
                  </a:cubicBezTo>
                  <a:cubicBezTo>
                    <a:pt x="101" y="40"/>
                    <a:pt x="101" y="39"/>
                    <a:pt x="102" y="39"/>
                  </a:cubicBezTo>
                  <a:cubicBezTo>
                    <a:pt x="102" y="39"/>
                    <a:pt x="103" y="38"/>
                    <a:pt x="102" y="38"/>
                  </a:cubicBezTo>
                  <a:cubicBezTo>
                    <a:pt x="101" y="39"/>
                    <a:pt x="102" y="39"/>
                    <a:pt x="101" y="39"/>
                  </a:cubicBezTo>
                  <a:cubicBezTo>
                    <a:pt x="102" y="39"/>
                    <a:pt x="101" y="38"/>
                    <a:pt x="101" y="37"/>
                  </a:cubicBezTo>
                  <a:cubicBezTo>
                    <a:pt x="102" y="38"/>
                    <a:pt x="102" y="38"/>
                    <a:pt x="102" y="38"/>
                  </a:cubicBezTo>
                  <a:cubicBezTo>
                    <a:pt x="102" y="37"/>
                    <a:pt x="102" y="37"/>
                    <a:pt x="102" y="36"/>
                  </a:cubicBezTo>
                  <a:cubicBezTo>
                    <a:pt x="102" y="37"/>
                    <a:pt x="102" y="37"/>
                    <a:pt x="102" y="37"/>
                  </a:cubicBezTo>
                  <a:cubicBezTo>
                    <a:pt x="102" y="36"/>
                    <a:pt x="102" y="36"/>
                    <a:pt x="102" y="36"/>
                  </a:cubicBezTo>
                  <a:cubicBezTo>
                    <a:pt x="102" y="35"/>
                    <a:pt x="103" y="36"/>
                    <a:pt x="103" y="35"/>
                  </a:cubicBezTo>
                  <a:cubicBezTo>
                    <a:pt x="103" y="36"/>
                    <a:pt x="103" y="36"/>
                    <a:pt x="103" y="36"/>
                  </a:cubicBezTo>
                  <a:cubicBezTo>
                    <a:pt x="104" y="36"/>
                    <a:pt x="104" y="36"/>
                    <a:pt x="104" y="36"/>
                  </a:cubicBezTo>
                  <a:cubicBezTo>
                    <a:pt x="104" y="35"/>
                    <a:pt x="103" y="35"/>
                    <a:pt x="103" y="35"/>
                  </a:cubicBezTo>
                  <a:cubicBezTo>
                    <a:pt x="103" y="35"/>
                    <a:pt x="104" y="35"/>
                    <a:pt x="103" y="35"/>
                  </a:cubicBezTo>
                  <a:cubicBezTo>
                    <a:pt x="104" y="35"/>
                    <a:pt x="104" y="35"/>
                    <a:pt x="104" y="35"/>
                  </a:cubicBezTo>
                  <a:cubicBezTo>
                    <a:pt x="104" y="35"/>
                    <a:pt x="105" y="35"/>
                    <a:pt x="105" y="35"/>
                  </a:cubicBezTo>
                  <a:cubicBezTo>
                    <a:pt x="105" y="34"/>
                    <a:pt x="105" y="32"/>
                    <a:pt x="104" y="34"/>
                  </a:cubicBezTo>
                  <a:cubicBezTo>
                    <a:pt x="104" y="32"/>
                    <a:pt x="105" y="32"/>
                    <a:pt x="105" y="34"/>
                  </a:cubicBezTo>
                  <a:cubicBezTo>
                    <a:pt x="105" y="32"/>
                    <a:pt x="104" y="32"/>
                    <a:pt x="105" y="32"/>
                  </a:cubicBezTo>
                  <a:cubicBezTo>
                    <a:pt x="105" y="32"/>
                    <a:pt x="106" y="31"/>
                    <a:pt x="107" y="31"/>
                  </a:cubicBezTo>
                  <a:cubicBezTo>
                    <a:pt x="107" y="32"/>
                    <a:pt x="107" y="32"/>
                    <a:pt x="107" y="32"/>
                  </a:cubicBezTo>
                  <a:cubicBezTo>
                    <a:pt x="107" y="31"/>
                    <a:pt x="107" y="31"/>
                    <a:pt x="107" y="31"/>
                  </a:cubicBezTo>
                  <a:cubicBezTo>
                    <a:pt x="108" y="32"/>
                    <a:pt x="108" y="31"/>
                    <a:pt x="108" y="32"/>
                  </a:cubicBezTo>
                  <a:cubicBezTo>
                    <a:pt x="109" y="32"/>
                    <a:pt x="109" y="31"/>
                    <a:pt x="109" y="31"/>
                  </a:cubicBezTo>
                  <a:cubicBezTo>
                    <a:pt x="107" y="31"/>
                    <a:pt x="108" y="29"/>
                    <a:pt x="107" y="29"/>
                  </a:cubicBezTo>
                  <a:cubicBezTo>
                    <a:pt x="107" y="28"/>
                    <a:pt x="109" y="29"/>
                    <a:pt x="109" y="28"/>
                  </a:cubicBezTo>
                  <a:cubicBezTo>
                    <a:pt x="108" y="28"/>
                    <a:pt x="108" y="27"/>
                    <a:pt x="108" y="28"/>
                  </a:cubicBezTo>
                  <a:cubicBezTo>
                    <a:pt x="108" y="27"/>
                    <a:pt x="107" y="27"/>
                    <a:pt x="108" y="26"/>
                  </a:cubicBezTo>
                  <a:cubicBezTo>
                    <a:pt x="108" y="27"/>
                    <a:pt x="109" y="26"/>
                    <a:pt x="109" y="27"/>
                  </a:cubicBezTo>
                  <a:cubicBezTo>
                    <a:pt x="109" y="28"/>
                    <a:pt x="109" y="28"/>
                    <a:pt x="109" y="28"/>
                  </a:cubicBezTo>
                  <a:cubicBezTo>
                    <a:pt x="109" y="28"/>
                    <a:pt x="110" y="28"/>
                    <a:pt x="110" y="28"/>
                  </a:cubicBezTo>
                  <a:cubicBezTo>
                    <a:pt x="110" y="27"/>
                    <a:pt x="111" y="27"/>
                    <a:pt x="110" y="27"/>
                  </a:cubicBezTo>
                  <a:cubicBezTo>
                    <a:pt x="110" y="26"/>
                    <a:pt x="110" y="27"/>
                    <a:pt x="109" y="27"/>
                  </a:cubicBezTo>
                  <a:cubicBezTo>
                    <a:pt x="110" y="26"/>
                    <a:pt x="111" y="26"/>
                    <a:pt x="110" y="25"/>
                  </a:cubicBezTo>
                  <a:cubicBezTo>
                    <a:pt x="110" y="26"/>
                    <a:pt x="109" y="25"/>
                    <a:pt x="109" y="25"/>
                  </a:cubicBezTo>
                  <a:cubicBezTo>
                    <a:pt x="109" y="24"/>
                    <a:pt x="109" y="24"/>
                    <a:pt x="109" y="24"/>
                  </a:cubicBezTo>
                  <a:cubicBezTo>
                    <a:pt x="109" y="25"/>
                    <a:pt x="109" y="25"/>
                    <a:pt x="109" y="25"/>
                  </a:cubicBezTo>
                  <a:cubicBezTo>
                    <a:pt x="110" y="24"/>
                    <a:pt x="109" y="24"/>
                    <a:pt x="109" y="22"/>
                  </a:cubicBezTo>
                  <a:cubicBezTo>
                    <a:pt x="110" y="22"/>
                    <a:pt x="110" y="22"/>
                    <a:pt x="110" y="22"/>
                  </a:cubicBezTo>
                  <a:cubicBezTo>
                    <a:pt x="111" y="22"/>
                    <a:pt x="109" y="24"/>
                    <a:pt x="110" y="25"/>
                  </a:cubicBezTo>
                  <a:cubicBezTo>
                    <a:pt x="111" y="24"/>
                    <a:pt x="110" y="22"/>
                    <a:pt x="111" y="22"/>
                  </a:cubicBezTo>
                  <a:cubicBezTo>
                    <a:pt x="111" y="22"/>
                    <a:pt x="111" y="22"/>
                    <a:pt x="111" y="24"/>
                  </a:cubicBezTo>
                  <a:cubicBezTo>
                    <a:pt x="111" y="22"/>
                    <a:pt x="112" y="24"/>
                    <a:pt x="111" y="21"/>
                  </a:cubicBezTo>
                  <a:cubicBezTo>
                    <a:pt x="111" y="21"/>
                    <a:pt x="111" y="21"/>
                    <a:pt x="111" y="21"/>
                  </a:cubicBezTo>
                  <a:cubicBezTo>
                    <a:pt x="111" y="21"/>
                    <a:pt x="111" y="20"/>
                    <a:pt x="111" y="19"/>
                  </a:cubicBezTo>
                  <a:cubicBezTo>
                    <a:pt x="112" y="20"/>
                    <a:pt x="112" y="18"/>
                    <a:pt x="114" y="19"/>
                  </a:cubicBezTo>
                  <a:cubicBezTo>
                    <a:pt x="112" y="19"/>
                    <a:pt x="111" y="21"/>
                    <a:pt x="111" y="21"/>
                  </a:cubicBezTo>
                  <a:cubicBezTo>
                    <a:pt x="114" y="21"/>
                    <a:pt x="111" y="22"/>
                    <a:pt x="112" y="22"/>
                  </a:cubicBezTo>
                  <a:cubicBezTo>
                    <a:pt x="112" y="21"/>
                    <a:pt x="114" y="22"/>
                    <a:pt x="115" y="22"/>
                  </a:cubicBezTo>
                  <a:cubicBezTo>
                    <a:pt x="115" y="22"/>
                    <a:pt x="115" y="22"/>
                    <a:pt x="115" y="21"/>
                  </a:cubicBezTo>
                  <a:cubicBezTo>
                    <a:pt x="114" y="21"/>
                    <a:pt x="114" y="21"/>
                    <a:pt x="112" y="21"/>
                  </a:cubicBezTo>
                  <a:cubicBezTo>
                    <a:pt x="114" y="21"/>
                    <a:pt x="114" y="20"/>
                    <a:pt x="114" y="19"/>
                  </a:cubicBezTo>
                  <a:cubicBezTo>
                    <a:pt x="115" y="19"/>
                    <a:pt x="115" y="19"/>
                    <a:pt x="115" y="20"/>
                  </a:cubicBezTo>
                  <a:cubicBezTo>
                    <a:pt x="115" y="18"/>
                    <a:pt x="116" y="17"/>
                    <a:pt x="117" y="16"/>
                  </a:cubicBezTo>
                  <a:cubicBezTo>
                    <a:pt x="116" y="16"/>
                    <a:pt x="118" y="15"/>
                    <a:pt x="117" y="15"/>
                  </a:cubicBezTo>
                  <a:cubicBezTo>
                    <a:pt x="116" y="15"/>
                    <a:pt x="115" y="15"/>
                    <a:pt x="115" y="15"/>
                  </a:cubicBezTo>
                  <a:cubicBezTo>
                    <a:pt x="115" y="15"/>
                    <a:pt x="115" y="15"/>
                    <a:pt x="116" y="15"/>
                  </a:cubicBezTo>
                  <a:cubicBezTo>
                    <a:pt x="115" y="14"/>
                    <a:pt x="117" y="15"/>
                    <a:pt x="116" y="14"/>
                  </a:cubicBezTo>
                  <a:cubicBezTo>
                    <a:pt x="116" y="15"/>
                    <a:pt x="117" y="15"/>
                    <a:pt x="118" y="15"/>
                  </a:cubicBezTo>
                  <a:cubicBezTo>
                    <a:pt x="118" y="14"/>
                    <a:pt x="118" y="15"/>
                    <a:pt x="118" y="15"/>
                  </a:cubicBezTo>
                  <a:cubicBezTo>
                    <a:pt x="118" y="14"/>
                    <a:pt x="118" y="13"/>
                    <a:pt x="118" y="12"/>
                  </a:cubicBezTo>
                  <a:cubicBezTo>
                    <a:pt x="120" y="11"/>
                    <a:pt x="120" y="9"/>
                    <a:pt x="121" y="8"/>
                  </a:cubicBezTo>
                  <a:cubicBezTo>
                    <a:pt x="121" y="8"/>
                    <a:pt x="123" y="8"/>
                    <a:pt x="123" y="8"/>
                  </a:cubicBezTo>
                  <a:cubicBezTo>
                    <a:pt x="123" y="8"/>
                    <a:pt x="121" y="8"/>
                    <a:pt x="123" y="8"/>
                  </a:cubicBezTo>
                  <a:cubicBezTo>
                    <a:pt x="123" y="8"/>
                    <a:pt x="123" y="8"/>
                    <a:pt x="123" y="8"/>
                  </a:cubicBezTo>
                  <a:cubicBezTo>
                    <a:pt x="123" y="8"/>
                    <a:pt x="125" y="7"/>
                    <a:pt x="124" y="6"/>
                  </a:cubicBezTo>
                  <a:cubicBezTo>
                    <a:pt x="124" y="6"/>
                    <a:pt x="124" y="6"/>
                    <a:pt x="124" y="6"/>
                  </a:cubicBezTo>
                  <a:cubicBezTo>
                    <a:pt x="124" y="6"/>
                    <a:pt x="124" y="6"/>
                    <a:pt x="124" y="6"/>
                  </a:cubicBezTo>
                  <a:cubicBezTo>
                    <a:pt x="125" y="6"/>
                    <a:pt x="125" y="6"/>
                    <a:pt x="125" y="6"/>
                  </a:cubicBezTo>
                  <a:cubicBezTo>
                    <a:pt x="125" y="6"/>
                    <a:pt x="125" y="4"/>
                    <a:pt x="125" y="3"/>
                  </a:cubicBezTo>
                  <a:cubicBezTo>
                    <a:pt x="125" y="3"/>
                    <a:pt x="125" y="3"/>
                    <a:pt x="125" y="3"/>
                  </a:cubicBezTo>
                  <a:cubicBezTo>
                    <a:pt x="125" y="2"/>
                    <a:pt x="125" y="2"/>
                    <a:pt x="126" y="1"/>
                  </a:cubicBezTo>
                  <a:cubicBezTo>
                    <a:pt x="126" y="1"/>
                    <a:pt x="126" y="1"/>
                    <a:pt x="126" y="1"/>
                  </a:cubicBezTo>
                  <a:cubicBezTo>
                    <a:pt x="126" y="1"/>
                    <a:pt x="126" y="1"/>
                    <a:pt x="126" y="1"/>
                  </a:cubicBezTo>
                  <a:cubicBezTo>
                    <a:pt x="127" y="1"/>
                    <a:pt x="127" y="1"/>
                    <a:pt x="127" y="0"/>
                  </a:cubicBezTo>
                  <a:cubicBezTo>
                    <a:pt x="127" y="2"/>
                    <a:pt x="127" y="2"/>
                    <a:pt x="127" y="2"/>
                  </a:cubicBezTo>
                  <a:cubicBezTo>
                    <a:pt x="127" y="2"/>
                    <a:pt x="127" y="1"/>
                    <a:pt x="126" y="1"/>
                  </a:cubicBezTo>
                  <a:cubicBezTo>
                    <a:pt x="126" y="2"/>
                    <a:pt x="126" y="2"/>
                    <a:pt x="126" y="2"/>
                  </a:cubicBezTo>
                  <a:cubicBezTo>
                    <a:pt x="126" y="2"/>
                    <a:pt x="126" y="2"/>
                    <a:pt x="126" y="2"/>
                  </a:cubicBezTo>
                  <a:cubicBezTo>
                    <a:pt x="127" y="2"/>
                    <a:pt x="126" y="2"/>
                    <a:pt x="127" y="3"/>
                  </a:cubicBezTo>
                  <a:cubicBezTo>
                    <a:pt x="127" y="3"/>
                    <a:pt x="127" y="3"/>
                    <a:pt x="127" y="2"/>
                  </a:cubicBezTo>
                  <a:cubicBezTo>
                    <a:pt x="127" y="3"/>
                    <a:pt x="127" y="3"/>
                    <a:pt x="126" y="4"/>
                  </a:cubicBezTo>
                  <a:cubicBezTo>
                    <a:pt x="126" y="3"/>
                    <a:pt x="126" y="4"/>
                    <a:pt x="126" y="4"/>
                  </a:cubicBezTo>
                  <a:cubicBezTo>
                    <a:pt x="126" y="4"/>
                    <a:pt x="126" y="6"/>
                    <a:pt x="126" y="7"/>
                  </a:cubicBezTo>
                  <a:cubicBezTo>
                    <a:pt x="125" y="7"/>
                    <a:pt x="125" y="8"/>
                    <a:pt x="125" y="8"/>
                  </a:cubicBezTo>
                  <a:cubicBezTo>
                    <a:pt x="125" y="8"/>
                    <a:pt x="125" y="8"/>
                    <a:pt x="125" y="7"/>
                  </a:cubicBezTo>
                  <a:cubicBezTo>
                    <a:pt x="124" y="8"/>
                    <a:pt x="125" y="8"/>
                    <a:pt x="124" y="8"/>
                  </a:cubicBezTo>
                  <a:cubicBezTo>
                    <a:pt x="124" y="8"/>
                    <a:pt x="125" y="8"/>
                    <a:pt x="125" y="9"/>
                  </a:cubicBezTo>
                  <a:cubicBezTo>
                    <a:pt x="124" y="9"/>
                    <a:pt x="124" y="9"/>
                    <a:pt x="124" y="9"/>
                  </a:cubicBezTo>
                  <a:cubicBezTo>
                    <a:pt x="124" y="10"/>
                    <a:pt x="125" y="10"/>
                    <a:pt x="124" y="11"/>
                  </a:cubicBezTo>
                  <a:cubicBezTo>
                    <a:pt x="123" y="12"/>
                    <a:pt x="121" y="14"/>
                    <a:pt x="120" y="15"/>
                  </a:cubicBezTo>
                  <a:cubicBezTo>
                    <a:pt x="120" y="15"/>
                    <a:pt x="120" y="15"/>
                    <a:pt x="120" y="15"/>
                  </a:cubicBezTo>
                  <a:cubicBezTo>
                    <a:pt x="120" y="16"/>
                    <a:pt x="119" y="17"/>
                    <a:pt x="119" y="18"/>
                  </a:cubicBezTo>
                  <a:cubicBezTo>
                    <a:pt x="118" y="20"/>
                    <a:pt x="118" y="21"/>
                    <a:pt x="117" y="21"/>
                  </a:cubicBezTo>
                  <a:cubicBezTo>
                    <a:pt x="116" y="25"/>
                    <a:pt x="115" y="28"/>
                    <a:pt x="114" y="29"/>
                  </a:cubicBezTo>
                  <a:cubicBezTo>
                    <a:pt x="112" y="28"/>
                    <a:pt x="112" y="28"/>
                    <a:pt x="112" y="28"/>
                  </a:cubicBezTo>
                  <a:cubicBezTo>
                    <a:pt x="112" y="29"/>
                    <a:pt x="112" y="29"/>
                    <a:pt x="112" y="29"/>
                  </a:cubicBezTo>
                  <a:cubicBezTo>
                    <a:pt x="112" y="29"/>
                    <a:pt x="112" y="30"/>
                    <a:pt x="112" y="31"/>
                  </a:cubicBezTo>
                  <a:cubicBezTo>
                    <a:pt x="111" y="32"/>
                    <a:pt x="111" y="35"/>
                    <a:pt x="111" y="35"/>
                  </a:cubicBezTo>
                  <a:cubicBezTo>
                    <a:pt x="111" y="35"/>
                    <a:pt x="111" y="35"/>
                    <a:pt x="111" y="35"/>
                  </a:cubicBezTo>
                  <a:cubicBezTo>
                    <a:pt x="111" y="36"/>
                    <a:pt x="110" y="37"/>
                    <a:pt x="109" y="38"/>
                  </a:cubicBezTo>
                  <a:cubicBezTo>
                    <a:pt x="108" y="38"/>
                    <a:pt x="108" y="38"/>
                    <a:pt x="108" y="39"/>
                  </a:cubicBezTo>
                  <a:cubicBezTo>
                    <a:pt x="108" y="40"/>
                    <a:pt x="108" y="40"/>
                    <a:pt x="108" y="42"/>
                  </a:cubicBezTo>
                  <a:cubicBezTo>
                    <a:pt x="107" y="42"/>
                    <a:pt x="106" y="44"/>
                    <a:pt x="106" y="44"/>
                  </a:cubicBezTo>
                  <a:cubicBezTo>
                    <a:pt x="105" y="48"/>
                    <a:pt x="102" y="51"/>
                    <a:pt x="101" y="54"/>
                  </a:cubicBezTo>
                  <a:cubicBezTo>
                    <a:pt x="101" y="54"/>
                    <a:pt x="101" y="54"/>
                    <a:pt x="101" y="54"/>
                  </a:cubicBezTo>
                  <a:cubicBezTo>
                    <a:pt x="100" y="57"/>
                    <a:pt x="98" y="61"/>
                    <a:pt x="97" y="63"/>
                  </a:cubicBezTo>
                  <a:cubicBezTo>
                    <a:pt x="95" y="62"/>
                    <a:pt x="95" y="62"/>
                    <a:pt x="95" y="62"/>
                  </a:cubicBezTo>
                  <a:cubicBezTo>
                    <a:pt x="95" y="64"/>
                    <a:pt x="95" y="64"/>
                    <a:pt x="95" y="64"/>
                  </a:cubicBezTo>
                  <a:cubicBezTo>
                    <a:pt x="95" y="65"/>
                    <a:pt x="95" y="66"/>
                    <a:pt x="94" y="66"/>
                  </a:cubicBezTo>
                  <a:cubicBezTo>
                    <a:pt x="93" y="67"/>
                    <a:pt x="94" y="67"/>
                    <a:pt x="93" y="68"/>
                  </a:cubicBezTo>
                  <a:cubicBezTo>
                    <a:pt x="92" y="70"/>
                    <a:pt x="92" y="70"/>
                    <a:pt x="91" y="72"/>
                  </a:cubicBezTo>
                  <a:cubicBezTo>
                    <a:pt x="91" y="72"/>
                    <a:pt x="91" y="72"/>
                    <a:pt x="91" y="72"/>
                  </a:cubicBezTo>
                  <a:cubicBezTo>
                    <a:pt x="91" y="71"/>
                    <a:pt x="91" y="71"/>
                    <a:pt x="91" y="71"/>
                  </a:cubicBezTo>
                  <a:cubicBezTo>
                    <a:pt x="91" y="72"/>
                    <a:pt x="90" y="73"/>
                    <a:pt x="91" y="73"/>
                  </a:cubicBezTo>
                  <a:cubicBezTo>
                    <a:pt x="90" y="75"/>
                    <a:pt x="90" y="78"/>
                    <a:pt x="88" y="79"/>
                  </a:cubicBezTo>
                  <a:cubicBezTo>
                    <a:pt x="89" y="79"/>
                    <a:pt x="88" y="79"/>
                    <a:pt x="88" y="80"/>
                  </a:cubicBezTo>
                  <a:cubicBezTo>
                    <a:pt x="88" y="81"/>
                    <a:pt x="85" y="82"/>
                    <a:pt x="85" y="83"/>
                  </a:cubicBezTo>
                  <a:cubicBezTo>
                    <a:pt x="85" y="83"/>
                    <a:pt x="85" y="83"/>
                    <a:pt x="84" y="83"/>
                  </a:cubicBezTo>
                  <a:cubicBezTo>
                    <a:pt x="85" y="83"/>
                    <a:pt x="85" y="83"/>
                    <a:pt x="85" y="83"/>
                  </a:cubicBezTo>
                  <a:cubicBezTo>
                    <a:pt x="84" y="86"/>
                    <a:pt x="82" y="89"/>
                    <a:pt x="81" y="90"/>
                  </a:cubicBezTo>
                  <a:cubicBezTo>
                    <a:pt x="80" y="94"/>
                    <a:pt x="77" y="98"/>
                    <a:pt x="75" y="102"/>
                  </a:cubicBezTo>
                  <a:cubicBezTo>
                    <a:pt x="75" y="101"/>
                    <a:pt x="75" y="101"/>
                    <a:pt x="75" y="101"/>
                  </a:cubicBezTo>
                  <a:cubicBezTo>
                    <a:pt x="75" y="103"/>
                    <a:pt x="73" y="103"/>
                    <a:pt x="73" y="105"/>
                  </a:cubicBezTo>
                  <a:cubicBezTo>
                    <a:pt x="73" y="106"/>
                    <a:pt x="73" y="107"/>
                    <a:pt x="72" y="106"/>
                  </a:cubicBezTo>
                  <a:cubicBezTo>
                    <a:pt x="72" y="107"/>
                    <a:pt x="71" y="109"/>
                    <a:pt x="71" y="110"/>
                  </a:cubicBezTo>
                  <a:cubicBezTo>
                    <a:pt x="71" y="110"/>
                    <a:pt x="71" y="110"/>
                    <a:pt x="71" y="110"/>
                  </a:cubicBezTo>
                  <a:cubicBezTo>
                    <a:pt x="70" y="110"/>
                    <a:pt x="70" y="112"/>
                    <a:pt x="68" y="113"/>
                  </a:cubicBezTo>
                  <a:cubicBezTo>
                    <a:pt x="68" y="112"/>
                    <a:pt x="68" y="112"/>
                    <a:pt x="68" y="112"/>
                  </a:cubicBezTo>
                  <a:cubicBezTo>
                    <a:pt x="67" y="113"/>
                    <a:pt x="68" y="115"/>
                    <a:pt x="67" y="115"/>
                  </a:cubicBezTo>
                  <a:cubicBezTo>
                    <a:pt x="67" y="115"/>
                    <a:pt x="67" y="115"/>
                    <a:pt x="67" y="115"/>
                  </a:cubicBezTo>
                  <a:cubicBezTo>
                    <a:pt x="65" y="117"/>
                    <a:pt x="64" y="121"/>
                    <a:pt x="63" y="125"/>
                  </a:cubicBezTo>
                  <a:cubicBezTo>
                    <a:pt x="61" y="127"/>
                    <a:pt x="61" y="124"/>
                    <a:pt x="61" y="126"/>
                  </a:cubicBezTo>
                  <a:cubicBezTo>
                    <a:pt x="61" y="126"/>
                    <a:pt x="61" y="127"/>
                    <a:pt x="61" y="126"/>
                  </a:cubicBezTo>
                  <a:cubicBezTo>
                    <a:pt x="61" y="127"/>
                    <a:pt x="58" y="127"/>
                    <a:pt x="58" y="128"/>
                  </a:cubicBezTo>
                  <a:cubicBezTo>
                    <a:pt x="59" y="128"/>
                    <a:pt x="59" y="128"/>
                    <a:pt x="59" y="129"/>
                  </a:cubicBezTo>
                  <a:cubicBezTo>
                    <a:pt x="58" y="130"/>
                    <a:pt x="57" y="130"/>
                    <a:pt x="57" y="131"/>
                  </a:cubicBezTo>
                  <a:cubicBezTo>
                    <a:pt x="57" y="131"/>
                    <a:pt x="57" y="131"/>
                    <a:pt x="57" y="131"/>
                  </a:cubicBezTo>
                  <a:cubicBezTo>
                    <a:pt x="57" y="133"/>
                    <a:pt x="56" y="134"/>
                    <a:pt x="57" y="136"/>
                  </a:cubicBezTo>
                  <a:cubicBezTo>
                    <a:pt x="53" y="144"/>
                    <a:pt x="49" y="151"/>
                    <a:pt x="45" y="158"/>
                  </a:cubicBezTo>
                  <a:cubicBezTo>
                    <a:pt x="41" y="165"/>
                    <a:pt x="37" y="172"/>
                    <a:pt x="32" y="179"/>
                  </a:cubicBezTo>
                  <a:cubicBezTo>
                    <a:pt x="31" y="180"/>
                    <a:pt x="31" y="180"/>
                    <a:pt x="30" y="182"/>
                  </a:cubicBezTo>
                  <a:cubicBezTo>
                    <a:pt x="30" y="182"/>
                    <a:pt x="30" y="182"/>
                    <a:pt x="30" y="182"/>
                  </a:cubicBezTo>
                  <a:cubicBezTo>
                    <a:pt x="30" y="183"/>
                    <a:pt x="30" y="183"/>
                    <a:pt x="30" y="184"/>
                  </a:cubicBezTo>
                  <a:cubicBezTo>
                    <a:pt x="29" y="187"/>
                    <a:pt x="28" y="189"/>
                    <a:pt x="26" y="192"/>
                  </a:cubicBezTo>
                  <a:cubicBezTo>
                    <a:pt x="26" y="192"/>
                    <a:pt x="26" y="191"/>
                    <a:pt x="25" y="192"/>
                  </a:cubicBezTo>
                  <a:cubicBezTo>
                    <a:pt x="26" y="192"/>
                    <a:pt x="26" y="192"/>
                    <a:pt x="26" y="192"/>
                  </a:cubicBezTo>
                  <a:cubicBezTo>
                    <a:pt x="25" y="192"/>
                    <a:pt x="25" y="192"/>
                    <a:pt x="25" y="192"/>
                  </a:cubicBezTo>
                  <a:cubicBezTo>
                    <a:pt x="25" y="192"/>
                    <a:pt x="25" y="193"/>
                    <a:pt x="26" y="192"/>
                  </a:cubicBezTo>
                  <a:cubicBezTo>
                    <a:pt x="22" y="200"/>
                    <a:pt x="17" y="206"/>
                    <a:pt x="13" y="212"/>
                  </a:cubicBezTo>
                  <a:cubicBezTo>
                    <a:pt x="12" y="215"/>
                    <a:pt x="11" y="217"/>
                    <a:pt x="10" y="219"/>
                  </a:cubicBezTo>
                  <a:cubicBezTo>
                    <a:pt x="6" y="224"/>
                    <a:pt x="3" y="227"/>
                    <a:pt x="1" y="233"/>
                  </a:cubicBezTo>
                  <a:cubicBezTo>
                    <a:pt x="1" y="233"/>
                    <a:pt x="0" y="231"/>
                    <a:pt x="1" y="22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5" name="Freeform 115"/>
            <p:cNvSpPr>
              <a:spLocks/>
            </p:cNvSpPr>
            <p:nvPr/>
          </p:nvSpPr>
          <p:spPr bwMode="auto">
            <a:xfrm>
              <a:off x="3620" y="496"/>
              <a:ext cx="269" cy="493"/>
            </a:xfrm>
            <a:custGeom>
              <a:avLst/>
              <a:gdLst>
                <a:gd name="T0" fmla="*/ 12 w 114"/>
                <a:gd name="T1" fmla="*/ 184 h 209"/>
                <a:gd name="T2" fmla="*/ 16 w 114"/>
                <a:gd name="T3" fmla="*/ 178 h 209"/>
                <a:gd name="T4" fmla="*/ 21 w 114"/>
                <a:gd name="T5" fmla="*/ 165 h 209"/>
                <a:gd name="T6" fmla="*/ 23 w 114"/>
                <a:gd name="T7" fmla="*/ 160 h 209"/>
                <a:gd name="T8" fmla="*/ 31 w 114"/>
                <a:gd name="T9" fmla="*/ 147 h 209"/>
                <a:gd name="T10" fmla="*/ 34 w 114"/>
                <a:gd name="T11" fmla="*/ 144 h 209"/>
                <a:gd name="T12" fmla="*/ 37 w 114"/>
                <a:gd name="T13" fmla="*/ 136 h 209"/>
                <a:gd name="T14" fmla="*/ 42 w 114"/>
                <a:gd name="T15" fmla="*/ 129 h 209"/>
                <a:gd name="T16" fmla="*/ 43 w 114"/>
                <a:gd name="T17" fmla="*/ 126 h 209"/>
                <a:gd name="T18" fmla="*/ 44 w 114"/>
                <a:gd name="T19" fmla="*/ 122 h 209"/>
                <a:gd name="T20" fmla="*/ 48 w 114"/>
                <a:gd name="T21" fmla="*/ 114 h 209"/>
                <a:gd name="T22" fmla="*/ 50 w 114"/>
                <a:gd name="T23" fmla="*/ 111 h 209"/>
                <a:gd name="T24" fmla="*/ 52 w 114"/>
                <a:gd name="T25" fmla="*/ 106 h 209"/>
                <a:gd name="T26" fmla="*/ 56 w 114"/>
                <a:gd name="T27" fmla="*/ 101 h 209"/>
                <a:gd name="T28" fmla="*/ 59 w 114"/>
                <a:gd name="T29" fmla="*/ 94 h 209"/>
                <a:gd name="T30" fmla="*/ 63 w 114"/>
                <a:gd name="T31" fmla="*/ 87 h 209"/>
                <a:gd name="T32" fmla="*/ 64 w 114"/>
                <a:gd name="T33" fmla="*/ 84 h 209"/>
                <a:gd name="T34" fmla="*/ 68 w 114"/>
                <a:gd name="T35" fmla="*/ 81 h 209"/>
                <a:gd name="T36" fmla="*/ 69 w 114"/>
                <a:gd name="T37" fmla="*/ 78 h 209"/>
                <a:gd name="T38" fmla="*/ 69 w 114"/>
                <a:gd name="T39" fmla="*/ 77 h 209"/>
                <a:gd name="T40" fmla="*/ 70 w 114"/>
                <a:gd name="T41" fmla="*/ 73 h 209"/>
                <a:gd name="T42" fmla="*/ 76 w 114"/>
                <a:gd name="T43" fmla="*/ 63 h 209"/>
                <a:gd name="T44" fmla="*/ 78 w 114"/>
                <a:gd name="T45" fmla="*/ 59 h 209"/>
                <a:gd name="T46" fmla="*/ 80 w 114"/>
                <a:gd name="T47" fmla="*/ 55 h 209"/>
                <a:gd name="T48" fmla="*/ 85 w 114"/>
                <a:gd name="T49" fmla="*/ 46 h 209"/>
                <a:gd name="T50" fmla="*/ 88 w 114"/>
                <a:gd name="T51" fmla="*/ 46 h 209"/>
                <a:gd name="T52" fmla="*/ 88 w 114"/>
                <a:gd name="T53" fmla="*/ 41 h 209"/>
                <a:gd name="T54" fmla="*/ 88 w 114"/>
                <a:gd name="T55" fmla="*/ 38 h 209"/>
                <a:gd name="T56" fmla="*/ 90 w 114"/>
                <a:gd name="T57" fmla="*/ 35 h 209"/>
                <a:gd name="T58" fmla="*/ 90 w 114"/>
                <a:gd name="T59" fmla="*/ 32 h 209"/>
                <a:gd name="T60" fmla="*/ 92 w 114"/>
                <a:gd name="T61" fmla="*/ 31 h 209"/>
                <a:gd name="T62" fmla="*/ 96 w 114"/>
                <a:gd name="T63" fmla="*/ 29 h 209"/>
                <a:gd name="T64" fmla="*/ 96 w 114"/>
                <a:gd name="T65" fmla="*/ 26 h 209"/>
                <a:gd name="T66" fmla="*/ 97 w 114"/>
                <a:gd name="T67" fmla="*/ 23 h 209"/>
                <a:gd name="T68" fmla="*/ 98 w 114"/>
                <a:gd name="T69" fmla="*/ 20 h 209"/>
                <a:gd name="T70" fmla="*/ 100 w 114"/>
                <a:gd name="T71" fmla="*/ 18 h 209"/>
                <a:gd name="T72" fmla="*/ 101 w 114"/>
                <a:gd name="T73" fmla="*/ 19 h 209"/>
                <a:gd name="T74" fmla="*/ 103 w 114"/>
                <a:gd name="T75" fmla="*/ 13 h 209"/>
                <a:gd name="T76" fmla="*/ 109 w 114"/>
                <a:gd name="T77" fmla="*/ 8 h 209"/>
                <a:gd name="T78" fmla="*/ 111 w 114"/>
                <a:gd name="T79" fmla="*/ 5 h 209"/>
                <a:gd name="T80" fmla="*/ 114 w 114"/>
                <a:gd name="T81" fmla="*/ 0 h 209"/>
                <a:gd name="T82" fmla="*/ 114 w 114"/>
                <a:gd name="T83" fmla="*/ 3 h 209"/>
                <a:gd name="T84" fmla="*/ 109 w 114"/>
                <a:gd name="T85" fmla="*/ 6 h 209"/>
                <a:gd name="T86" fmla="*/ 107 w 114"/>
                <a:gd name="T87" fmla="*/ 17 h 209"/>
                <a:gd name="T88" fmla="*/ 99 w 114"/>
                <a:gd name="T89" fmla="*/ 32 h 209"/>
                <a:gd name="T90" fmla="*/ 90 w 114"/>
                <a:gd name="T91" fmla="*/ 48 h 209"/>
                <a:gd name="T92" fmla="*/ 83 w 114"/>
                <a:gd name="T93" fmla="*/ 62 h 209"/>
                <a:gd name="T94" fmla="*/ 79 w 114"/>
                <a:gd name="T95" fmla="*/ 72 h 209"/>
                <a:gd name="T96" fmla="*/ 68 w 114"/>
                <a:gd name="T97" fmla="*/ 92 h 209"/>
                <a:gd name="T98" fmla="*/ 61 w 114"/>
                <a:gd name="T99" fmla="*/ 101 h 209"/>
                <a:gd name="T100" fmla="*/ 53 w 114"/>
                <a:gd name="T101" fmla="*/ 114 h 209"/>
                <a:gd name="T102" fmla="*/ 30 w 114"/>
                <a:gd name="T103" fmla="*/ 160 h 209"/>
                <a:gd name="T104" fmla="*/ 23 w 114"/>
                <a:gd name="T105" fmla="*/ 173 h 209"/>
                <a:gd name="T106" fmla="*/ 1 w 114"/>
                <a:gd name="T107" fmla="*/ 205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4" h="209">
                  <a:moveTo>
                    <a:pt x="1" y="205"/>
                  </a:moveTo>
                  <a:cubicBezTo>
                    <a:pt x="1" y="202"/>
                    <a:pt x="4" y="200"/>
                    <a:pt x="4" y="196"/>
                  </a:cubicBezTo>
                  <a:cubicBezTo>
                    <a:pt x="4" y="195"/>
                    <a:pt x="4" y="196"/>
                    <a:pt x="6" y="195"/>
                  </a:cubicBezTo>
                  <a:cubicBezTo>
                    <a:pt x="6" y="193"/>
                    <a:pt x="9" y="189"/>
                    <a:pt x="11" y="186"/>
                  </a:cubicBezTo>
                  <a:cubicBezTo>
                    <a:pt x="11" y="186"/>
                    <a:pt x="11" y="186"/>
                    <a:pt x="11" y="186"/>
                  </a:cubicBezTo>
                  <a:cubicBezTo>
                    <a:pt x="11" y="186"/>
                    <a:pt x="11" y="185"/>
                    <a:pt x="12" y="184"/>
                  </a:cubicBezTo>
                  <a:cubicBezTo>
                    <a:pt x="12" y="185"/>
                    <a:pt x="12" y="185"/>
                    <a:pt x="12" y="185"/>
                  </a:cubicBezTo>
                  <a:cubicBezTo>
                    <a:pt x="12" y="184"/>
                    <a:pt x="12" y="183"/>
                    <a:pt x="12" y="183"/>
                  </a:cubicBezTo>
                  <a:cubicBezTo>
                    <a:pt x="13" y="183"/>
                    <a:pt x="13" y="183"/>
                    <a:pt x="13" y="183"/>
                  </a:cubicBezTo>
                  <a:cubicBezTo>
                    <a:pt x="13" y="182"/>
                    <a:pt x="13" y="182"/>
                    <a:pt x="13" y="182"/>
                  </a:cubicBezTo>
                  <a:cubicBezTo>
                    <a:pt x="12" y="180"/>
                    <a:pt x="16" y="179"/>
                    <a:pt x="16" y="178"/>
                  </a:cubicBezTo>
                  <a:cubicBezTo>
                    <a:pt x="16" y="178"/>
                    <a:pt x="16" y="178"/>
                    <a:pt x="16" y="178"/>
                  </a:cubicBezTo>
                  <a:cubicBezTo>
                    <a:pt x="16" y="175"/>
                    <a:pt x="17" y="173"/>
                    <a:pt x="18" y="171"/>
                  </a:cubicBezTo>
                  <a:cubicBezTo>
                    <a:pt x="19" y="171"/>
                    <a:pt x="19" y="171"/>
                    <a:pt x="19" y="171"/>
                  </a:cubicBezTo>
                  <a:cubicBezTo>
                    <a:pt x="19" y="171"/>
                    <a:pt x="19" y="169"/>
                    <a:pt x="19" y="168"/>
                  </a:cubicBezTo>
                  <a:cubicBezTo>
                    <a:pt x="20" y="168"/>
                    <a:pt x="19" y="166"/>
                    <a:pt x="20" y="166"/>
                  </a:cubicBezTo>
                  <a:cubicBezTo>
                    <a:pt x="20" y="166"/>
                    <a:pt x="20" y="166"/>
                    <a:pt x="20" y="166"/>
                  </a:cubicBezTo>
                  <a:cubicBezTo>
                    <a:pt x="20" y="166"/>
                    <a:pt x="21" y="166"/>
                    <a:pt x="21" y="165"/>
                  </a:cubicBezTo>
                  <a:cubicBezTo>
                    <a:pt x="21" y="165"/>
                    <a:pt x="21" y="165"/>
                    <a:pt x="21" y="165"/>
                  </a:cubicBezTo>
                  <a:cubicBezTo>
                    <a:pt x="21" y="164"/>
                    <a:pt x="22" y="165"/>
                    <a:pt x="22" y="164"/>
                  </a:cubicBezTo>
                  <a:cubicBezTo>
                    <a:pt x="22" y="164"/>
                    <a:pt x="22" y="164"/>
                    <a:pt x="22" y="164"/>
                  </a:cubicBezTo>
                  <a:cubicBezTo>
                    <a:pt x="22" y="163"/>
                    <a:pt x="23" y="163"/>
                    <a:pt x="23" y="163"/>
                  </a:cubicBezTo>
                  <a:cubicBezTo>
                    <a:pt x="23" y="163"/>
                    <a:pt x="23" y="163"/>
                    <a:pt x="23" y="163"/>
                  </a:cubicBezTo>
                  <a:cubicBezTo>
                    <a:pt x="23" y="160"/>
                    <a:pt x="24" y="160"/>
                    <a:pt x="23" y="160"/>
                  </a:cubicBezTo>
                  <a:cubicBezTo>
                    <a:pt x="24" y="160"/>
                    <a:pt x="23" y="162"/>
                    <a:pt x="24" y="162"/>
                  </a:cubicBezTo>
                  <a:cubicBezTo>
                    <a:pt x="25" y="158"/>
                    <a:pt x="27" y="155"/>
                    <a:pt x="29" y="151"/>
                  </a:cubicBezTo>
                  <a:cubicBezTo>
                    <a:pt x="30" y="151"/>
                    <a:pt x="30" y="151"/>
                    <a:pt x="30" y="151"/>
                  </a:cubicBezTo>
                  <a:cubicBezTo>
                    <a:pt x="30" y="150"/>
                    <a:pt x="30" y="150"/>
                    <a:pt x="30" y="149"/>
                  </a:cubicBezTo>
                  <a:cubicBezTo>
                    <a:pt x="30" y="149"/>
                    <a:pt x="30" y="149"/>
                    <a:pt x="30" y="149"/>
                  </a:cubicBezTo>
                  <a:cubicBezTo>
                    <a:pt x="31" y="148"/>
                    <a:pt x="30" y="148"/>
                    <a:pt x="31" y="147"/>
                  </a:cubicBezTo>
                  <a:cubicBezTo>
                    <a:pt x="31" y="148"/>
                    <a:pt x="31" y="148"/>
                    <a:pt x="31" y="148"/>
                  </a:cubicBezTo>
                  <a:cubicBezTo>
                    <a:pt x="31" y="147"/>
                    <a:pt x="31" y="146"/>
                    <a:pt x="33" y="146"/>
                  </a:cubicBezTo>
                  <a:cubicBezTo>
                    <a:pt x="33" y="146"/>
                    <a:pt x="33" y="146"/>
                    <a:pt x="33" y="146"/>
                  </a:cubicBezTo>
                  <a:cubicBezTo>
                    <a:pt x="33" y="146"/>
                    <a:pt x="34" y="146"/>
                    <a:pt x="34" y="145"/>
                  </a:cubicBezTo>
                  <a:cubicBezTo>
                    <a:pt x="34" y="145"/>
                    <a:pt x="34" y="145"/>
                    <a:pt x="34" y="145"/>
                  </a:cubicBezTo>
                  <a:cubicBezTo>
                    <a:pt x="35" y="144"/>
                    <a:pt x="33" y="144"/>
                    <a:pt x="34" y="144"/>
                  </a:cubicBezTo>
                  <a:cubicBezTo>
                    <a:pt x="34" y="144"/>
                    <a:pt x="34" y="144"/>
                    <a:pt x="34" y="144"/>
                  </a:cubicBezTo>
                  <a:cubicBezTo>
                    <a:pt x="34" y="142"/>
                    <a:pt x="35" y="141"/>
                    <a:pt x="35" y="140"/>
                  </a:cubicBezTo>
                  <a:cubicBezTo>
                    <a:pt x="36" y="140"/>
                    <a:pt x="36" y="140"/>
                    <a:pt x="36" y="140"/>
                  </a:cubicBezTo>
                  <a:cubicBezTo>
                    <a:pt x="36" y="140"/>
                    <a:pt x="37" y="139"/>
                    <a:pt x="37" y="138"/>
                  </a:cubicBezTo>
                  <a:cubicBezTo>
                    <a:pt x="37" y="137"/>
                    <a:pt x="37" y="138"/>
                    <a:pt x="37" y="137"/>
                  </a:cubicBezTo>
                  <a:cubicBezTo>
                    <a:pt x="37" y="137"/>
                    <a:pt x="38" y="136"/>
                    <a:pt x="37" y="136"/>
                  </a:cubicBezTo>
                  <a:cubicBezTo>
                    <a:pt x="37" y="135"/>
                    <a:pt x="38" y="133"/>
                    <a:pt x="38" y="133"/>
                  </a:cubicBezTo>
                  <a:cubicBezTo>
                    <a:pt x="38" y="133"/>
                    <a:pt x="40" y="133"/>
                    <a:pt x="39" y="133"/>
                  </a:cubicBezTo>
                  <a:cubicBezTo>
                    <a:pt x="40" y="133"/>
                    <a:pt x="40" y="133"/>
                    <a:pt x="40" y="133"/>
                  </a:cubicBezTo>
                  <a:cubicBezTo>
                    <a:pt x="40" y="133"/>
                    <a:pt x="40" y="133"/>
                    <a:pt x="40" y="133"/>
                  </a:cubicBezTo>
                  <a:cubicBezTo>
                    <a:pt x="40" y="133"/>
                    <a:pt x="40" y="133"/>
                    <a:pt x="42" y="132"/>
                  </a:cubicBezTo>
                  <a:cubicBezTo>
                    <a:pt x="42" y="131"/>
                    <a:pt x="40" y="130"/>
                    <a:pt x="42" y="129"/>
                  </a:cubicBezTo>
                  <a:cubicBezTo>
                    <a:pt x="42" y="130"/>
                    <a:pt x="43" y="129"/>
                    <a:pt x="43" y="130"/>
                  </a:cubicBezTo>
                  <a:cubicBezTo>
                    <a:pt x="42" y="128"/>
                    <a:pt x="42" y="128"/>
                    <a:pt x="42" y="128"/>
                  </a:cubicBezTo>
                  <a:cubicBezTo>
                    <a:pt x="42" y="127"/>
                    <a:pt x="43" y="128"/>
                    <a:pt x="43" y="127"/>
                  </a:cubicBezTo>
                  <a:cubicBezTo>
                    <a:pt x="42" y="127"/>
                    <a:pt x="42" y="127"/>
                    <a:pt x="42" y="127"/>
                  </a:cubicBezTo>
                  <a:cubicBezTo>
                    <a:pt x="42" y="126"/>
                    <a:pt x="43" y="126"/>
                    <a:pt x="43" y="126"/>
                  </a:cubicBezTo>
                  <a:cubicBezTo>
                    <a:pt x="43" y="126"/>
                    <a:pt x="43" y="126"/>
                    <a:pt x="43" y="126"/>
                  </a:cubicBezTo>
                  <a:cubicBezTo>
                    <a:pt x="43" y="126"/>
                    <a:pt x="43" y="126"/>
                    <a:pt x="44" y="124"/>
                  </a:cubicBezTo>
                  <a:cubicBezTo>
                    <a:pt x="44" y="124"/>
                    <a:pt x="44" y="124"/>
                    <a:pt x="44" y="124"/>
                  </a:cubicBezTo>
                  <a:cubicBezTo>
                    <a:pt x="44" y="124"/>
                    <a:pt x="44" y="123"/>
                    <a:pt x="43" y="123"/>
                  </a:cubicBezTo>
                  <a:cubicBezTo>
                    <a:pt x="43" y="123"/>
                    <a:pt x="44" y="123"/>
                    <a:pt x="43" y="124"/>
                  </a:cubicBezTo>
                  <a:cubicBezTo>
                    <a:pt x="43" y="123"/>
                    <a:pt x="43" y="122"/>
                    <a:pt x="44" y="122"/>
                  </a:cubicBezTo>
                  <a:cubicBezTo>
                    <a:pt x="44" y="122"/>
                    <a:pt x="44" y="122"/>
                    <a:pt x="44" y="122"/>
                  </a:cubicBezTo>
                  <a:cubicBezTo>
                    <a:pt x="44" y="121"/>
                    <a:pt x="44" y="120"/>
                    <a:pt x="45" y="119"/>
                  </a:cubicBezTo>
                  <a:cubicBezTo>
                    <a:pt x="44" y="119"/>
                    <a:pt x="45" y="119"/>
                    <a:pt x="45" y="120"/>
                  </a:cubicBezTo>
                  <a:cubicBezTo>
                    <a:pt x="46" y="119"/>
                    <a:pt x="46" y="118"/>
                    <a:pt x="47" y="117"/>
                  </a:cubicBezTo>
                  <a:cubicBezTo>
                    <a:pt x="46" y="117"/>
                    <a:pt x="46" y="117"/>
                    <a:pt x="46" y="117"/>
                  </a:cubicBezTo>
                  <a:cubicBezTo>
                    <a:pt x="47" y="115"/>
                    <a:pt x="47" y="117"/>
                    <a:pt x="47" y="115"/>
                  </a:cubicBezTo>
                  <a:cubicBezTo>
                    <a:pt x="48" y="115"/>
                    <a:pt x="48" y="115"/>
                    <a:pt x="48" y="114"/>
                  </a:cubicBezTo>
                  <a:cubicBezTo>
                    <a:pt x="48" y="114"/>
                    <a:pt x="48" y="114"/>
                    <a:pt x="48" y="114"/>
                  </a:cubicBezTo>
                  <a:cubicBezTo>
                    <a:pt x="48" y="114"/>
                    <a:pt x="49" y="112"/>
                    <a:pt x="50" y="111"/>
                  </a:cubicBezTo>
                  <a:cubicBezTo>
                    <a:pt x="49" y="111"/>
                    <a:pt x="49" y="110"/>
                    <a:pt x="50" y="110"/>
                  </a:cubicBezTo>
                  <a:cubicBezTo>
                    <a:pt x="50" y="110"/>
                    <a:pt x="50" y="110"/>
                    <a:pt x="50" y="110"/>
                  </a:cubicBezTo>
                  <a:cubicBezTo>
                    <a:pt x="50" y="110"/>
                    <a:pt x="50" y="109"/>
                    <a:pt x="51" y="109"/>
                  </a:cubicBezTo>
                  <a:cubicBezTo>
                    <a:pt x="51" y="108"/>
                    <a:pt x="50" y="112"/>
                    <a:pt x="50" y="111"/>
                  </a:cubicBezTo>
                  <a:cubicBezTo>
                    <a:pt x="51" y="111"/>
                    <a:pt x="50" y="109"/>
                    <a:pt x="51" y="110"/>
                  </a:cubicBezTo>
                  <a:cubicBezTo>
                    <a:pt x="51" y="109"/>
                    <a:pt x="51" y="108"/>
                    <a:pt x="51" y="108"/>
                  </a:cubicBezTo>
                  <a:cubicBezTo>
                    <a:pt x="51" y="108"/>
                    <a:pt x="52" y="109"/>
                    <a:pt x="52" y="108"/>
                  </a:cubicBezTo>
                  <a:cubicBezTo>
                    <a:pt x="52" y="107"/>
                    <a:pt x="52" y="108"/>
                    <a:pt x="52" y="107"/>
                  </a:cubicBezTo>
                  <a:cubicBezTo>
                    <a:pt x="52" y="107"/>
                    <a:pt x="52" y="107"/>
                    <a:pt x="52" y="107"/>
                  </a:cubicBezTo>
                  <a:cubicBezTo>
                    <a:pt x="52" y="106"/>
                    <a:pt x="53" y="106"/>
                    <a:pt x="52" y="106"/>
                  </a:cubicBezTo>
                  <a:cubicBezTo>
                    <a:pt x="52" y="106"/>
                    <a:pt x="52" y="105"/>
                    <a:pt x="53" y="105"/>
                  </a:cubicBezTo>
                  <a:cubicBezTo>
                    <a:pt x="54" y="106"/>
                    <a:pt x="54" y="106"/>
                    <a:pt x="54" y="106"/>
                  </a:cubicBezTo>
                  <a:cubicBezTo>
                    <a:pt x="54" y="105"/>
                    <a:pt x="53" y="105"/>
                    <a:pt x="53" y="104"/>
                  </a:cubicBezTo>
                  <a:cubicBezTo>
                    <a:pt x="54" y="104"/>
                    <a:pt x="54" y="104"/>
                    <a:pt x="54" y="104"/>
                  </a:cubicBezTo>
                  <a:cubicBezTo>
                    <a:pt x="53" y="104"/>
                    <a:pt x="54" y="103"/>
                    <a:pt x="54" y="103"/>
                  </a:cubicBezTo>
                  <a:cubicBezTo>
                    <a:pt x="54" y="102"/>
                    <a:pt x="55" y="101"/>
                    <a:pt x="56" y="101"/>
                  </a:cubicBezTo>
                  <a:cubicBezTo>
                    <a:pt x="56" y="100"/>
                    <a:pt x="56" y="99"/>
                    <a:pt x="56" y="99"/>
                  </a:cubicBezTo>
                  <a:cubicBezTo>
                    <a:pt x="56" y="99"/>
                    <a:pt x="56" y="99"/>
                    <a:pt x="56" y="99"/>
                  </a:cubicBezTo>
                  <a:cubicBezTo>
                    <a:pt x="57" y="99"/>
                    <a:pt x="57" y="99"/>
                    <a:pt x="57" y="99"/>
                  </a:cubicBezTo>
                  <a:cubicBezTo>
                    <a:pt x="57" y="99"/>
                    <a:pt x="57" y="99"/>
                    <a:pt x="57" y="97"/>
                  </a:cubicBezTo>
                  <a:cubicBezTo>
                    <a:pt x="57" y="97"/>
                    <a:pt x="57" y="96"/>
                    <a:pt x="57" y="96"/>
                  </a:cubicBezTo>
                  <a:cubicBezTo>
                    <a:pt x="59" y="96"/>
                    <a:pt x="57" y="94"/>
                    <a:pt x="59" y="94"/>
                  </a:cubicBezTo>
                  <a:cubicBezTo>
                    <a:pt x="59" y="95"/>
                    <a:pt x="59" y="95"/>
                    <a:pt x="59" y="95"/>
                  </a:cubicBezTo>
                  <a:cubicBezTo>
                    <a:pt x="61" y="95"/>
                    <a:pt x="59" y="93"/>
                    <a:pt x="60" y="93"/>
                  </a:cubicBezTo>
                  <a:cubicBezTo>
                    <a:pt x="59" y="93"/>
                    <a:pt x="59" y="93"/>
                    <a:pt x="59" y="93"/>
                  </a:cubicBezTo>
                  <a:cubicBezTo>
                    <a:pt x="60" y="93"/>
                    <a:pt x="60" y="92"/>
                    <a:pt x="60" y="92"/>
                  </a:cubicBezTo>
                  <a:cubicBezTo>
                    <a:pt x="60" y="92"/>
                    <a:pt x="61" y="92"/>
                    <a:pt x="60" y="91"/>
                  </a:cubicBezTo>
                  <a:cubicBezTo>
                    <a:pt x="62" y="90"/>
                    <a:pt x="62" y="87"/>
                    <a:pt x="63" y="87"/>
                  </a:cubicBezTo>
                  <a:cubicBezTo>
                    <a:pt x="63" y="86"/>
                    <a:pt x="63" y="86"/>
                    <a:pt x="63" y="86"/>
                  </a:cubicBezTo>
                  <a:cubicBezTo>
                    <a:pt x="63" y="86"/>
                    <a:pt x="63" y="86"/>
                    <a:pt x="63" y="86"/>
                  </a:cubicBezTo>
                  <a:cubicBezTo>
                    <a:pt x="63" y="86"/>
                    <a:pt x="63" y="86"/>
                    <a:pt x="63" y="86"/>
                  </a:cubicBezTo>
                  <a:cubicBezTo>
                    <a:pt x="63" y="86"/>
                    <a:pt x="63" y="86"/>
                    <a:pt x="63" y="86"/>
                  </a:cubicBezTo>
                  <a:cubicBezTo>
                    <a:pt x="64" y="86"/>
                    <a:pt x="63" y="85"/>
                    <a:pt x="64" y="84"/>
                  </a:cubicBezTo>
                  <a:cubicBezTo>
                    <a:pt x="64" y="84"/>
                    <a:pt x="64" y="84"/>
                    <a:pt x="64" y="84"/>
                  </a:cubicBezTo>
                  <a:cubicBezTo>
                    <a:pt x="64" y="83"/>
                    <a:pt x="64" y="83"/>
                    <a:pt x="64" y="83"/>
                  </a:cubicBezTo>
                  <a:cubicBezTo>
                    <a:pt x="65" y="82"/>
                    <a:pt x="65" y="83"/>
                    <a:pt x="66" y="83"/>
                  </a:cubicBezTo>
                  <a:cubicBezTo>
                    <a:pt x="66" y="82"/>
                    <a:pt x="66" y="82"/>
                    <a:pt x="66" y="82"/>
                  </a:cubicBezTo>
                  <a:cubicBezTo>
                    <a:pt x="68" y="82"/>
                    <a:pt x="68" y="82"/>
                    <a:pt x="68" y="82"/>
                  </a:cubicBezTo>
                  <a:cubicBezTo>
                    <a:pt x="66" y="82"/>
                    <a:pt x="68" y="81"/>
                    <a:pt x="68" y="81"/>
                  </a:cubicBezTo>
                  <a:cubicBezTo>
                    <a:pt x="68" y="81"/>
                    <a:pt x="68" y="81"/>
                    <a:pt x="68" y="81"/>
                  </a:cubicBezTo>
                  <a:cubicBezTo>
                    <a:pt x="68" y="81"/>
                    <a:pt x="68" y="81"/>
                    <a:pt x="68" y="80"/>
                  </a:cubicBezTo>
                  <a:cubicBezTo>
                    <a:pt x="66" y="81"/>
                    <a:pt x="66" y="81"/>
                    <a:pt x="66" y="81"/>
                  </a:cubicBezTo>
                  <a:cubicBezTo>
                    <a:pt x="66" y="80"/>
                    <a:pt x="66" y="80"/>
                    <a:pt x="66" y="80"/>
                  </a:cubicBezTo>
                  <a:cubicBezTo>
                    <a:pt x="68" y="80"/>
                    <a:pt x="68" y="79"/>
                    <a:pt x="68" y="79"/>
                  </a:cubicBezTo>
                  <a:cubicBezTo>
                    <a:pt x="68" y="78"/>
                    <a:pt x="68" y="78"/>
                    <a:pt x="68" y="78"/>
                  </a:cubicBezTo>
                  <a:cubicBezTo>
                    <a:pt x="68" y="78"/>
                    <a:pt x="68" y="77"/>
                    <a:pt x="69" y="78"/>
                  </a:cubicBezTo>
                  <a:cubicBezTo>
                    <a:pt x="69" y="78"/>
                    <a:pt x="68" y="78"/>
                    <a:pt x="68" y="79"/>
                  </a:cubicBezTo>
                  <a:cubicBezTo>
                    <a:pt x="69" y="78"/>
                    <a:pt x="69" y="79"/>
                    <a:pt x="69" y="78"/>
                  </a:cubicBezTo>
                  <a:cubicBezTo>
                    <a:pt x="69" y="77"/>
                    <a:pt x="68" y="77"/>
                    <a:pt x="69" y="77"/>
                  </a:cubicBezTo>
                  <a:cubicBezTo>
                    <a:pt x="69" y="77"/>
                    <a:pt x="69" y="77"/>
                    <a:pt x="69" y="78"/>
                  </a:cubicBezTo>
                  <a:cubicBezTo>
                    <a:pt x="70" y="77"/>
                    <a:pt x="70" y="77"/>
                    <a:pt x="70" y="77"/>
                  </a:cubicBezTo>
                  <a:cubicBezTo>
                    <a:pt x="69" y="77"/>
                    <a:pt x="69" y="77"/>
                    <a:pt x="69" y="77"/>
                  </a:cubicBezTo>
                  <a:cubicBezTo>
                    <a:pt x="69" y="77"/>
                    <a:pt x="69" y="77"/>
                    <a:pt x="69" y="77"/>
                  </a:cubicBezTo>
                  <a:cubicBezTo>
                    <a:pt x="69" y="76"/>
                    <a:pt x="70" y="76"/>
                    <a:pt x="69" y="75"/>
                  </a:cubicBezTo>
                  <a:cubicBezTo>
                    <a:pt x="70" y="75"/>
                    <a:pt x="70" y="75"/>
                    <a:pt x="70" y="74"/>
                  </a:cubicBezTo>
                  <a:cubicBezTo>
                    <a:pt x="70" y="74"/>
                    <a:pt x="70" y="74"/>
                    <a:pt x="70" y="74"/>
                  </a:cubicBezTo>
                  <a:cubicBezTo>
                    <a:pt x="70" y="74"/>
                    <a:pt x="70" y="73"/>
                    <a:pt x="70" y="73"/>
                  </a:cubicBezTo>
                  <a:cubicBezTo>
                    <a:pt x="70" y="73"/>
                    <a:pt x="70" y="73"/>
                    <a:pt x="70" y="73"/>
                  </a:cubicBezTo>
                  <a:cubicBezTo>
                    <a:pt x="70" y="73"/>
                    <a:pt x="70" y="73"/>
                    <a:pt x="70" y="73"/>
                  </a:cubicBezTo>
                  <a:cubicBezTo>
                    <a:pt x="71" y="72"/>
                    <a:pt x="72" y="73"/>
                    <a:pt x="72" y="72"/>
                  </a:cubicBezTo>
                  <a:cubicBezTo>
                    <a:pt x="72" y="72"/>
                    <a:pt x="72" y="70"/>
                    <a:pt x="71" y="70"/>
                  </a:cubicBezTo>
                  <a:cubicBezTo>
                    <a:pt x="72" y="69"/>
                    <a:pt x="72" y="68"/>
                    <a:pt x="73" y="67"/>
                  </a:cubicBezTo>
                  <a:cubicBezTo>
                    <a:pt x="73" y="67"/>
                    <a:pt x="73" y="67"/>
                    <a:pt x="73" y="66"/>
                  </a:cubicBezTo>
                  <a:cubicBezTo>
                    <a:pt x="74" y="66"/>
                    <a:pt x="74" y="64"/>
                    <a:pt x="76" y="63"/>
                  </a:cubicBezTo>
                  <a:cubicBezTo>
                    <a:pt x="76" y="64"/>
                    <a:pt x="76" y="63"/>
                    <a:pt x="77" y="64"/>
                  </a:cubicBezTo>
                  <a:cubicBezTo>
                    <a:pt x="77" y="63"/>
                    <a:pt x="77" y="63"/>
                    <a:pt x="77" y="63"/>
                  </a:cubicBezTo>
                  <a:cubicBezTo>
                    <a:pt x="76" y="63"/>
                    <a:pt x="76" y="62"/>
                    <a:pt x="76" y="63"/>
                  </a:cubicBezTo>
                  <a:cubicBezTo>
                    <a:pt x="76" y="62"/>
                    <a:pt x="77" y="59"/>
                    <a:pt x="77" y="59"/>
                  </a:cubicBezTo>
                  <a:cubicBezTo>
                    <a:pt x="77" y="59"/>
                    <a:pt x="77" y="59"/>
                    <a:pt x="77" y="59"/>
                  </a:cubicBezTo>
                  <a:cubicBezTo>
                    <a:pt x="78" y="59"/>
                    <a:pt x="78" y="59"/>
                    <a:pt x="78" y="59"/>
                  </a:cubicBezTo>
                  <a:cubicBezTo>
                    <a:pt x="78" y="58"/>
                    <a:pt x="78" y="58"/>
                    <a:pt x="78" y="58"/>
                  </a:cubicBezTo>
                  <a:cubicBezTo>
                    <a:pt x="79" y="58"/>
                    <a:pt x="79" y="58"/>
                    <a:pt x="79" y="58"/>
                  </a:cubicBezTo>
                  <a:cubicBezTo>
                    <a:pt x="79" y="58"/>
                    <a:pt x="78" y="58"/>
                    <a:pt x="78" y="57"/>
                  </a:cubicBezTo>
                  <a:cubicBezTo>
                    <a:pt x="79" y="57"/>
                    <a:pt x="79" y="57"/>
                    <a:pt x="79" y="57"/>
                  </a:cubicBezTo>
                  <a:cubicBezTo>
                    <a:pt x="79" y="57"/>
                    <a:pt x="79" y="56"/>
                    <a:pt x="79" y="55"/>
                  </a:cubicBezTo>
                  <a:cubicBezTo>
                    <a:pt x="80" y="55"/>
                    <a:pt x="80" y="55"/>
                    <a:pt x="80" y="55"/>
                  </a:cubicBezTo>
                  <a:cubicBezTo>
                    <a:pt x="80" y="55"/>
                    <a:pt x="80" y="54"/>
                    <a:pt x="80" y="55"/>
                  </a:cubicBezTo>
                  <a:cubicBezTo>
                    <a:pt x="81" y="54"/>
                    <a:pt x="81" y="53"/>
                    <a:pt x="82" y="53"/>
                  </a:cubicBezTo>
                  <a:cubicBezTo>
                    <a:pt x="82" y="51"/>
                    <a:pt x="83" y="48"/>
                    <a:pt x="83" y="46"/>
                  </a:cubicBezTo>
                  <a:cubicBezTo>
                    <a:pt x="83" y="46"/>
                    <a:pt x="83" y="46"/>
                    <a:pt x="83" y="46"/>
                  </a:cubicBezTo>
                  <a:cubicBezTo>
                    <a:pt x="85" y="46"/>
                    <a:pt x="83" y="46"/>
                    <a:pt x="83" y="46"/>
                  </a:cubicBezTo>
                  <a:cubicBezTo>
                    <a:pt x="85" y="46"/>
                    <a:pt x="85" y="46"/>
                    <a:pt x="85" y="46"/>
                  </a:cubicBezTo>
                  <a:cubicBezTo>
                    <a:pt x="86" y="46"/>
                    <a:pt x="85" y="46"/>
                    <a:pt x="86" y="45"/>
                  </a:cubicBezTo>
                  <a:cubicBezTo>
                    <a:pt x="85" y="45"/>
                    <a:pt x="86" y="46"/>
                    <a:pt x="85" y="45"/>
                  </a:cubicBezTo>
                  <a:cubicBezTo>
                    <a:pt x="85" y="45"/>
                    <a:pt x="86" y="45"/>
                    <a:pt x="86" y="44"/>
                  </a:cubicBezTo>
                  <a:cubicBezTo>
                    <a:pt x="86" y="44"/>
                    <a:pt x="86" y="44"/>
                    <a:pt x="86" y="45"/>
                  </a:cubicBezTo>
                  <a:cubicBezTo>
                    <a:pt x="86" y="44"/>
                    <a:pt x="86" y="44"/>
                    <a:pt x="86" y="44"/>
                  </a:cubicBezTo>
                  <a:cubicBezTo>
                    <a:pt x="87" y="44"/>
                    <a:pt x="87" y="46"/>
                    <a:pt x="88" y="46"/>
                  </a:cubicBezTo>
                  <a:cubicBezTo>
                    <a:pt x="88" y="46"/>
                    <a:pt x="88" y="46"/>
                    <a:pt x="88" y="46"/>
                  </a:cubicBezTo>
                  <a:cubicBezTo>
                    <a:pt x="89" y="45"/>
                    <a:pt x="88" y="46"/>
                    <a:pt x="89" y="46"/>
                  </a:cubicBezTo>
                  <a:cubicBezTo>
                    <a:pt x="89" y="45"/>
                    <a:pt x="89" y="45"/>
                    <a:pt x="88" y="45"/>
                  </a:cubicBezTo>
                  <a:cubicBezTo>
                    <a:pt x="88" y="44"/>
                    <a:pt x="87" y="44"/>
                    <a:pt x="87" y="42"/>
                  </a:cubicBezTo>
                  <a:cubicBezTo>
                    <a:pt x="88" y="41"/>
                    <a:pt x="87" y="42"/>
                    <a:pt x="88" y="42"/>
                  </a:cubicBezTo>
                  <a:cubicBezTo>
                    <a:pt x="88" y="41"/>
                    <a:pt x="88" y="41"/>
                    <a:pt x="88" y="41"/>
                  </a:cubicBezTo>
                  <a:cubicBezTo>
                    <a:pt x="88" y="41"/>
                    <a:pt x="88" y="41"/>
                    <a:pt x="88" y="40"/>
                  </a:cubicBezTo>
                  <a:cubicBezTo>
                    <a:pt x="88" y="40"/>
                    <a:pt x="88" y="41"/>
                    <a:pt x="88" y="40"/>
                  </a:cubicBezTo>
                  <a:cubicBezTo>
                    <a:pt x="88" y="39"/>
                    <a:pt x="88" y="39"/>
                    <a:pt x="88" y="39"/>
                  </a:cubicBezTo>
                  <a:cubicBezTo>
                    <a:pt x="87" y="39"/>
                    <a:pt x="88" y="39"/>
                    <a:pt x="88" y="39"/>
                  </a:cubicBezTo>
                  <a:cubicBezTo>
                    <a:pt x="89" y="39"/>
                    <a:pt x="89" y="40"/>
                    <a:pt x="89" y="39"/>
                  </a:cubicBezTo>
                  <a:cubicBezTo>
                    <a:pt x="89" y="39"/>
                    <a:pt x="89" y="38"/>
                    <a:pt x="88" y="38"/>
                  </a:cubicBezTo>
                  <a:cubicBezTo>
                    <a:pt x="89" y="38"/>
                    <a:pt x="89" y="38"/>
                    <a:pt x="89" y="39"/>
                  </a:cubicBezTo>
                  <a:cubicBezTo>
                    <a:pt x="89" y="39"/>
                    <a:pt x="89" y="37"/>
                    <a:pt x="89" y="38"/>
                  </a:cubicBezTo>
                  <a:cubicBezTo>
                    <a:pt x="89" y="37"/>
                    <a:pt x="89" y="37"/>
                    <a:pt x="89" y="37"/>
                  </a:cubicBezTo>
                  <a:cubicBezTo>
                    <a:pt x="89" y="37"/>
                    <a:pt x="89" y="37"/>
                    <a:pt x="90" y="37"/>
                  </a:cubicBezTo>
                  <a:cubicBezTo>
                    <a:pt x="90" y="36"/>
                    <a:pt x="90" y="35"/>
                    <a:pt x="90" y="36"/>
                  </a:cubicBezTo>
                  <a:cubicBezTo>
                    <a:pt x="90" y="35"/>
                    <a:pt x="91" y="35"/>
                    <a:pt x="90" y="35"/>
                  </a:cubicBezTo>
                  <a:cubicBezTo>
                    <a:pt x="90" y="35"/>
                    <a:pt x="90" y="35"/>
                    <a:pt x="89" y="35"/>
                  </a:cubicBezTo>
                  <a:cubicBezTo>
                    <a:pt x="90" y="35"/>
                    <a:pt x="90" y="33"/>
                    <a:pt x="90" y="33"/>
                  </a:cubicBezTo>
                  <a:cubicBezTo>
                    <a:pt x="90" y="33"/>
                    <a:pt x="90" y="33"/>
                    <a:pt x="90" y="33"/>
                  </a:cubicBezTo>
                  <a:cubicBezTo>
                    <a:pt x="90" y="32"/>
                    <a:pt x="90" y="32"/>
                    <a:pt x="90" y="32"/>
                  </a:cubicBezTo>
                  <a:cubicBezTo>
                    <a:pt x="90" y="32"/>
                    <a:pt x="90" y="32"/>
                    <a:pt x="91" y="32"/>
                  </a:cubicBezTo>
                  <a:cubicBezTo>
                    <a:pt x="90" y="32"/>
                    <a:pt x="90" y="32"/>
                    <a:pt x="90" y="32"/>
                  </a:cubicBezTo>
                  <a:cubicBezTo>
                    <a:pt x="90" y="32"/>
                    <a:pt x="91" y="32"/>
                    <a:pt x="91" y="32"/>
                  </a:cubicBezTo>
                  <a:cubicBezTo>
                    <a:pt x="92" y="32"/>
                    <a:pt x="92" y="32"/>
                    <a:pt x="92" y="32"/>
                  </a:cubicBezTo>
                  <a:cubicBezTo>
                    <a:pt x="92" y="32"/>
                    <a:pt x="92" y="32"/>
                    <a:pt x="92" y="32"/>
                  </a:cubicBezTo>
                  <a:cubicBezTo>
                    <a:pt x="91" y="31"/>
                    <a:pt x="91" y="31"/>
                    <a:pt x="91" y="31"/>
                  </a:cubicBezTo>
                  <a:cubicBezTo>
                    <a:pt x="91" y="31"/>
                    <a:pt x="92" y="31"/>
                    <a:pt x="92" y="30"/>
                  </a:cubicBezTo>
                  <a:cubicBezTo>
                    <a:pt x="92" y="31"/>
                    <a:pt x="92" y="31"/>
                    <a:pt x="92" y="31"/>
                  </a:cubicBezTo>
                  <a:cubicBezTo>
                    <a:pt x="92" y="32"/>
                    <a:pt x="94" y="31"/>
                    <a:pt x="94" y="31"/>
                  </a:cubicBezTo>
                  <a:cubicBezTo>
                    <a:pt x="94" y="30"/>
                    <a:pt x="94" y="29"/>
                    <a:pt x="92" y="30"/>
                  </a:cubicBezTo>
                  <a:cubicBezTo>
                    <a:pt x="92" y="30"/>
                    <a:pt x="94" y="29"/>
                    <a:pt x="94" y="30"/>
                  </a:cubicBezTo>
                  <a:cubicBezTo>
                    <a:pt x="94" y="29"/>
                    <a:pt x="94" y="29"/>
                    <a:pt x="94" y="29"/>
                  </a:cubicBezTo>
                  <a:cubicBezTo>
                    <a:pt x="94" y="29"/>
                    <a:pt x="95" y="28"/>
                    <a:pt x="96" y="28"/>
                  </a:cubicBezTo>
                  <a:cubicBezTo>
                    <a:pt x="96" y="29"/>
                    <a:pt x="96" y="29"/>
                    <a:pt x="96" y="29"/>
                  </a:cubicBezTo>
                  <a:cubicBezTo>
                    <a:pt x="96" y="29"/>
                    <a:pt x="96" y="29"/>
                    <a:pt x="96" y="29"/>
                  </a:cubicBezTo>
                  <a:cubicBezTo>
                    <a:pt x="96" y="29"/>
                    <a:pt x="96" y="29"/>
                    <a:pt x="96" y="29"/>
                  </a:cubicBezTo>
                  <a:cubicBezTo>
                    <a:pt x="97" y="29"/>
                    <a:pt x="97" y="29"/>
                    <a:pt x="97" y="28"/>
                  </a:cubicBezTo>
                  <a:cubicBezTo>
                    <a:pt x="96" y="28"/>
                    <a:pt x="96" y="26"/>
                    <a:pt x="96" y="26"/>
                  </a:cubicBezTo>
                  <a:cubicBezTo>
                    <a:pt x="96" y="26"/>
                    <a:pt x="97" y="27"/>
                    <a:pt x="96" y="26"/>
                  </a:cubicBezTo>
                  <a:cubicBezTo>
                    <a:pt x="96" y="26"/>
                    <a:pt x="96" y="24"/>
                    <a:pt x="96" y="26"/>
                  </a:cubicBezTo>
                  <a:cubicBezTo>
                    <a:pt x="96" y="24"/>
                    <a:pt x="96" y="24"/>
                    <a:pt x="96" y="23"/>
                  </a:cubicBezTo>
                  <a:cubicBezTo>
                    <a:pt x="96" y="24"/>
                    <a:pt x="97" y="23"/>
                    <a:pt x="97" y="24"/>
                  </a:cubicBezTo>
                  <a:cubicBezTo>
                    <a:pt x="97" y="26"/>
                    <a:pt x="97" y="26"/>
                    <a:pt x="97" y="26"/>
                  </a:cubicBezTo>
                  <a:cubicBezTo>
                    <a:pt x="97" y="26"/>
                    <a:pt x="97" y="26"/>
                    <a:pt x="98" y="26"/>
                  </a:cubicBezTo>
                  <a:cubicBezTo>
                    <a:pt x="98" y="24"/>
                    <a:pt x="98" y="24"/>
                    <a:pt x="98" y="23"/>
                  </a:cubicBezTo>
                  <a:cubicBezTo>
                    <a:pt x="97" y="23"/>
                    <a:pt x="97" y="24"/>
                    <a:pt x="97" y="23"/>
                  </a:cubicBezTo>
                  <a:cubicBezTo>
                    <a:pt x="97" y="23"/>
                    <a:pt x="98" y="23"/>
                    <a:pt x="98" y="22"/>
                  </a:cubicBezTo>
                  <a:cubicBezTo>
                    <a:pt x="97" y="23"/>
                    <a:pt x="97" y="22"/>
                    <a:pt x="96" y="22"/>
                  </a:cubicBezTo>
                  <a:cubicBezTo>
                    <a:pt x="96" y="21"/>
                    <a:pt x="96" y="21"/>
                    <a:pt x="96" y="21"/>
                  </a:cubicBezTo>
                  <a:cubicBezTo>
                    <a:pt x="97" y="22"/>
                    <a:pt x="97" y="22"/>
                    <a:pt x="97" y="22"/>
                  </a:cubicBezTo>
                  <a:cubicBezTo>
                    <a:pt x="98" y="21"/>
                    <a:pt x="96" y="21"/>
                    <a:pt x="97" y="20"/>
                  </a:cubicBezTo>
                  <a:cubicBezTo>
                    <a:pt x="98" y="20"/>
                    <a:pt x="98" y="20"/>
                    <a:pt x="98" y="20"/>
                  </a:cubicBezTo>
                  <a:cubicBezTo>
                    <a:pt x="98" y="21"/>
                    <a:pt x="97" y="21"/>
                    <a:pt x="98" y="22"/>
                  </a:cubicBezTo>
                  <a:cubicBezTo>
                    <a:pt x="98" y="21"/>
                    <a:pt x="98" y="21"/>
                    <a:pt x="99" y="20"/>
                  </a:cubicBezTo>
                  <a:cubicBezTo>
                    <a:pt x="98" y="21"/>
                    <a:pt x="98" y="21"/>
                    <a:pt x="98" y="21"/>
                  </a:cubicBezTo>
                  <a:cubicBezTo>
                    <a:pt x="99" y="20"/>
                    <a:pt x="100" y="21"/>
                    <a:pt x="100" y="20"/>
                  </a:cubicBezTo>
                  <a:cubicBezTo>
                    <a:pt x="100" y="19"/>
                    <a:pt x="100" y="19"/>
                    <a:pt x="99" y="19"/>
                  </a:cubicBezTo>
                  <a:cubicBezTo>
                    <a:pt x="100" y="19"/>
                    <a:pt x="99" y="19"/>
                    <a:pt x="100" y="18"/>
                  </a:cubicBezTo>
                  <a:cubicBezTo>
                    <a:pt x="100" y="18"/>
                    <a:pt x="100" y="17"/>
                    <a:pt x="101" y="18"/>
                  </a:cubicBezTo>
                  <a:cubicBezTo>
                    <a:pt x="100" y="18"/>
                    <a:pt x="99" y="19"/>
                    <a:pt x="100" y="19"/>
                  </a:cubicBezTo>
                  <a:cubicBezTo>
                    <a:pt x="101" y="19"/>
                    <a:pt x="99" y="20"/>
                    <a:pt x="100" y="21"/>
                  </a:cubicBezTo>
                  <a:cubicBezTo>
                    <a:pt x="100" y="20"/>
                    <a:pt x="101" y="20"/>
                    <a:pt x="103" y="20"/>
                  </a:cubicBezTo>
                  <a:cubicBezTo>
                    <a:pt x="103" y="20"/>
                    <a:pt x="103" y="20"/>
                    <a:pt x="103" y="20"/>
                  </a:cubicBezTo>
                  <a:cubicBezTo>
                    <a:pt x="103" y="19"/>
                    <a:pt x="101" y="20"/>
                    <a:pt x="101" y="19"/>
                  </a:cubicBezTo>
                  <a:cubicBezTo>
                    <a:pt x="101" y="19"/>
                    <a:pt x="103" y="18"/>
                    <a:pt x="101" y="18"/>
                  </a:cubicBezTo>
                  <a:cubicBezTo>
                    <a:pt x="103" y="18"/>
                    <a:pt x="103" y="18"/>
                    <a:pt x="103" y="18"/>
                  </a:cubicBezTo>
                  <a:cubicBezTo>
                    <a:pt x="103" y="17"/>
                    <a:pt x="103" y="15"/>
                    <a:pt x="104" y="14"/>
                  </a:cubicBezTo>
                  <a:cubicBezTo>
                    <a:pt x="103" y="14"/>
                    <a:pt x="105" y="13"/>
                    <a:pt x="104" y="13"/>
                  </a:cubicBezTo>
                  <a:cubicBezTo>
                    <a:pt x="103" y="13"/>
                    <a:pt x="103" y="13"/>
                    <a:pt x="103" y="13"/>
                  </a:cubicBezTo>
                  <a:cubicBezTo>
                    <a:pt x="103" y="13"/>
                    <a:pt x="103" y="13"/>
                    <a:pt x="103" y="13"/>
                  </a:cubicBezTo>
                  <a:cubicBezTo>
                    <a:pt x="103" y="12"/>
                    <a:pt x="104" y="13"/>
                    <a:pt x="103" y="12"/>
                  </a:cubicBezTo>
                  <a:cubicBezTo>
                    <a:pt x="103" y="13"/>
                    <a:pt x="104" y="13"/>
                    <a:pt x="105" y="13"/>
                  </a:cubicBezTo>
                  <a:cubicBezTo>
                    <a:pt x="105" y="12"/>
                    <a:pt x="105" y="14"/>
                    <a:pt x="106" y="13"/>
                  </a:cubicBezTo>
                  <a:cubicBezTo>
                    <a:pt x="106" y="12"/>
                    <a:pt x="106" y="12"/>
                    <a:pt x="106" y="11"/>
                  </a:cubicBezTo>
                  <a:cubicBezTo>
                    <a:pt x="107" y="10"/>
                    <a:pt x="108" y="9"/>
                    <a:pt x="108" y="8"/>
                  </a:cubicBezTo>
                  <a:cubicBezTo>
                    <a:pt x="109" y="6"/>
                    <a:pt x="109" y="8"/>
                    <a:pt x="109" y="8"/>
                  </a:cubicBezTo>
                  <a:cubicBezTo>
                    <a:pt x="109" y="6"/>
                    <a:pt x="109" y="8"/>
                    <a:pt x="109" y="6"/>
                  </a:cubicBezTo>
                  <a:cubicBezTo>
                    <a:pt x="109" y="6"/>
                    <a:pt x="109" y="6"/>
                    <a:pt x="109" y="6"/>
                  </a:cubicBezTo>
                  <a:cubicBezTo>
                    <a:pt x="109" y="6"/>
                    <a:pt x="111" y="6"/>
                    <a:pt x="109" y="5"/>
                  </a:cubicBezTo>
                  <a:cubicBezTo>
                    <a:pt x="111" y="6"/>
                    <a:pt x="111" y="6"/>
                    <a:pt x="111" y="6"/>
                  </a:cubicBezTo>
                  <a:cubicBezTo>
                    <a:pt x="111" y="5"/>
                    <a:pt x="111" y="5"/>
                    <a:pt x="111" y="5"/>
                  </a:cubicBezTo>
                  <a:cubicBezTo>
                    <a:pt x="111" y="5"/>
                    <a:pt x="111" y="5"/>
                    <a:pt x="111" y="5"/>
                  </a:cubicBezTo>
                  <a:cubicBezTo>
                    <a:pt x="112" y="5"/>
                    <a:pt x="112" y="4"/>
                    <a:pt x="112" y="4"/>
                  </a:cubicBezTo>
                  <a:cubicBezTo>
                    <a:pt x="112" y="4"/>
                    <a:pt x="112" y="4"/>
                    <a:pt x="112" y="4"/>
                  </a:cubicBezTo>
                  <a:cubicBezTo>
                    <a:pt x="112" y="3"/>
                    <a:pt x="113" y="2"/>
                    <a:pt x="113" y="1"/>
                  </a:cubicBezTo>
                  <a:cubicBezTo>
                    <a:pt x="113" y="1"/>
                    <a:pt x="113" y="1"/>
                    <a:pt x="113" y="1"/>
                  </a:cubicBezTo>
                  <a:cubicBezTo>
                    <a:pt x="113" y="1"/>
                    <a:pt x="113" y="1"/>
                    <a:pt x="113" y="1"/>
                  </a:cubicBezTo>
                  <a:cubicBezTo>
                    <a:pt x="114" y="1"/>
                    <a:pt x="114" y="1"/>
                    <a:pt x="114" y="0"/>
                  </a:cubicBezTo>
                  <a:cubicBezTo>
                    <a:pt x="114" y="2"/>
                    <a:pt x="114" y="2"/>
                    <a:pt x="114" y="2"/>
                  </a:cubicBezTo>
                  <a:cubicBezTo>
                    <a:pt x="114" y="3"/>
                    <a:pt x="114" y="2"/>
                    <a:pt x="114" y="2"/>
                  </a:cubicBezTo>
                  <a:cubicBezTo>
                    <a:pt x="113" y="2"/>
                    <a:pt x="113" y="3"/>
                    <a:pt x="113" y="3"/>
                  </a:cubicBezTo>
                  <a:cubicBezTo>
                    <a:pt x="113" y="3"/>
                    <a:pt x="113" y="3"/>
                    <a:pt x="113" y="2"/>
                  </a:cubicBezTo>
                  <a:cubicBezTo>
                    <a:pt x="114" y="2"/>
                    <a:pt x="114" y="3"/>
                    <a:pt x="114" y="3"/>
                  </a:cubicBezTo>
                  <a:cubicBezTo>
                    <a:pt x="114" y="3"/>
                    <a:pt x="114" y="3"/>
                    <a:pt x="114" y="3"/>
                  </a:cubicBezTo>
                  <a:cubicBezTo>
                    <a:pt x="114" y="4"/>
                    <a:pt x="114" y="4"/>
                    <a:pt x="114" y="4"/>
                  </a:cubicBezTo>
                  <a:cubicBezTo>
                    <a:pt x="113" y="4"/>
                    <a:pt x="113" y="4"/>
                    <a:pt x="113" y="4"/>
                  </a:cubicBezTo>
                  <a:cubicBezTo>
                    <a:pt x="114" y="5"/>
                    <a:pt x="113" y="5"/>
                    <a:pt x="113" y="6"/>
                  </a:cubicBezTo>
                  <a:cubicBezTo>
                    <a:pt x="112" y="6"/>
                    <a:pt x="113" y="6"/>
                    <a:pt x="112" y="8"/>
                  </a:cubicBezTo>
                  <a:cubicBezTo>
                    <a:pt x="112" y="8"/>
                    <a:pt x="111" y="6"/>
                    <a:pt x="111" y="6"/>
                  </a:cubicBezTo>
                  <a:cubicBezTo>
                    <a:pt x="111" y="6"/>
                    <a:pt x="111" y="6"/>
                    <a:pt x="109" y="6"/>
                  </a:cubicBezTo>
                  <a:cubicBezTo>
                    <a:pt x="111" y="8"/>
                    <a:pt x="111" y="8"/>
                    <a:pt x="111" y="9"/>
                  </a:cubicBezTo>
                  <a:cubicBezTo>
                    <a:pt x="111" y="9"/>
                    <a:pt x="111" y="9"/>
                    <a:pt x="111" y="9"/>
                  </a:cubicBezTo>
                  <a:cubicBezTo>
                    <a:pt x="111" y="10"/>
                    <a:pt x="111" y="10"/>
                    <a:pt x="111" y="11"/>
                  </a:cubicBezTo>
                  <a:cubicBezTo>
                    <a:pt x="109" y="12"/>
                    <a:pt x="109" y="12"/>
                    <a:pt x="108" y="13"/>
                  </a:cubicBezTo>
                  <a:cubicBezTo>
                    <a:pt x="108" y="13"/>
                    <a:pt x="108" y="13"/>
                    <a:pt x="108" y="13"/>
                  </a:cubicBezTo>
                  <a:cubicBezTo>
                    <a:pt x="108" y="14"/>
                    <a:pt x="107" y="15"/>
                    <a:pt x="107" y="17"/>
                  </a:cubicBezTo>
                  <a:cubicBezTo>
                    <a:pt x="106" y="19"/>
                    <a:pt x="106" y="20"/>
                    <a:pt x="105" y="20"/>
                  </a:cubicBezTo>
                  <a:cubicBezTo>
                    <a:pt x="104" y="22"/>
                    <a:pt x="103" y="26"/>
                    <a:pt x="101" y="27"/>
                  </a:cubicBezTo>
                  <a:cubicBezTo>
                    <a:pt x="101" y="26"/>
                    <a:pt x="101" y="26"/>
                    <a:pt x="101" y="26"/>
                  </a:cubicBezTo>
                  <a:cubicBezTo>
                    <a:pt x="101" y="27"/>
                    <a:pt x="100" y="26"/>
                    <a:pt x="100" y="27"/>
                  </a:cubicBezTo>
                  <a:cubicBezTo>
                    <a:pt x="101" y="27"/>
                    <a:pt x="101" y="28"/>
                    <a:pt x="101" y="28"/>
                  </a:cubicBezTo>
                  <a:cubicBezTo>
                    <a:pt x="100" y="29"/>
                    <a:pt x="99" y="31"/>
                    <a:pt x="99" y="32"/>
                  </a:cubicBezTo>
                  <a:cubicBezTo>
                    <a:pt x="99" y="32"/>
                    <a:pt x="99" y="32"/>
                    <a:pt x="99" y="32"/>
                  </a:cubicBezTo>
                  <a:cubicBezTo>
                    <a:pt x="99" y="32"/>
                    <a:pt x="98" y="33"/>
                    <a:pt x="97" y="35"/>
                  </a:cubicBezTo>
                  <a:cubicBezTo>
                    <a:pt x="97" y="35"/>
                    <a:pt x="96" y="35"/>
                    <a:pt x="96" y="36"/>
                  </a:cubicBezTo>
                  <a:cubicBezTo>
                    <a:pt x="96" y="37"/>
                    <a:pt x="96" y="37"/>
                    <a:pt x="96" y="38"/>
                  </a:cubicBezTo>
                  <a:cubicBezTo>
                    <a:pt x="96" y="39"/>
                    <a:pt x="96" y="39"/>
                    <a:pt x="95" y="40"/>
                  </a:cubicBezTo>
                  <a:cubicBezTo>
                    <a:pt x="95" y="44"/>
                    <a:pt x="91" y="46"/>
                    <a:pt x="90" y="48"/>
                  </a:cubicBezTo>
                  <a:cubicBezTo>
                    <a:pt x="90" y="48"/>
                    <a:pt x="90" y="48"/>
                    <a:pt x="90" y="48"/>
                  </a:cubicBezTo>
                  <a:cubicBezTo>
                    <a:pt x="89" y="51"/>
                    <a:pt x="88" y="54"/>
                    <a:pt x="87" y="57"/>
                  </a:cubicBezTo>
                  <a:cubicBezTo>
                    <a:pt x="86" y="56"/>
                    <a:pt x="86" y="56"/>
                    <a:pt x="86" y="56"/>
                  </a:cubicBezTo>
                  <a:cubicBezTo>
                    <a:pt x="85" y="57"/>
                    <a:pt x="85" y="58"/>
                    <a:pt x="86" y="58"/>
                  </a:cubicBezTo>
                  <a:cubicBezTo>
                    <a:pt x="86" y="59"/>
                    <a:pt x="86" y="59"/>
                    <a:pt x="85" y="59"/>
                  </a:cubicBezTo>
                  <a:cubicBezTo>
                    <a:pt x="83" y="60"/>
                    <a:pt x="85" y="60"/>
                    <a:pt x="83" y="62"/>
                  </a:cubicBezTo>
                  <a:cubicBezTo>
                    <a:pt x="83" y="63"/>
                    <a:pt x="83" y="64"/>
                    <a:pt x="82" y="65"/>
                  </a:cubicBezTo>
                  <a:cubicBezTo>
                    <a:pt x="83" y="65"/>
                    <a:pt x="83" y="65"/>
                    <a:pt x="83" y="65"/>
                  </a:cubicBezTo>
                  <a:cubicBezTo>
                    <a:pt x="82" y="65"/>
                    <a:pt x="82" y="64"/>
                    <a:pt x="82" y="65"/>
                  </a:cubicBezTo>
                  <a:cubicBezTo>
                    <a:pt x="82" y="65"/>
                    <a:pt x="81" y="66"/>
                    <a:pt x="82" y="66"/>
                  </a:cubicBezTo>
                  <a:cubicBezTo>
                    <a:pt x="80" y="67"/>
                    <a:pt x="80" y="69"/>
                    <a:pt x="79" y="70"/>
                  </a:cubicBezTo>
                  <a:cubicBezTo>
                    <a:pt x="79" y="72"/>
                    <a:pt x="79" y="72"/>
                    <a:pt x="79" y="72"/>
                  </a:cubicBezTo>
                  <a:cubicBezTo>
                    <a:pt x="78" y="73"/>
                    <a:pt x="77" y="73"/>
                    <a:pt x="77" y="75"/>
                  </a:cubicBezTo>
                  <a:cubicBezTo>
                    <a:pt x="77" y="75"/>
                    <a:pt x="77" y="74"/>
                    <a:pt x="76" y="75"/>
                  </a:cubicBezTo>
                  <a:cubicBezTo>
                    <a:pt x="77" y="75"/>
                    <a:pt x="77" y="75"/>
                    <a:pt x="77" y="75"/>
                  </a:cubicBezTo>
                  <a:cubicBezTo>
                    <a:pt x="76" y="78"/>
                    <a:pt x="74" y="79"/>
                    <a:pt x="73" y="81"/>
                  </a:cubicBezTo>
                  <a:cubicBezTo>
                    <a:pt x="71" y="85"/>
                    <a:pt x="70" y="87"/>
                    <a:pt x="68" y="92"/>
                  </a:cubicBezTo>
                  <a:cubicBezTo>
                    <a:pt x="68" y="92"/>
                    <a:pt x="68" y="92"/>
                    <a:pt x="68" y="92"/>
                  </a:cubicBezTo>
                  <a:cubicBezTo>
                    <a:pt x="68" y="93"/>
                    <a:pt x="65" y="93"/>
                    <a:pt x="66" y="94"/>
                  </a:cubicBezTo>
                  <a:cubicBezTo>
                    <a:pt x="65" y="94"/>
                    <a:pt x="65" y="95"/>
                    <a:pt x="65" y="95"/>
                  </a:cubicBezTo>
                  <a:cubicBezTo>
                    <a:pt x="65" y="96"/>
                    <a:pt x="63" y="97"/>
                    <a:pt x="63" y="99"/>
                  </a:cubicBezTo>
                  <a:cubicBezTo>
                    <a:pt x="63" y="99"/>
                    <a:pt x="63" y="99"/>
                    <a:pt x="63" y="99"/>
                  </a:cubicBezTo>
                  <a:cubicBezTo>
                    <a:pt x="63" y="99"/>
                    <a:pt x="63" y="101"/>
                    <a:pt x="62" y="102"/>
                  </a:cubicBezTo>
                  <a:cubicBezTo>
                    <a:pt x="62" y="102"/>
                    <a:pt x="62" y="101"/>
                    <a:pt x="61" y="101"/>
                  </a:cubicBezTo>
                  <a:cubicBezTo>
                    <a:pt x="61" y="101"/>
                    <a:pt x="62" y="103"/>
                    <a:pt x="61" y="103"/>
                  </a:cubicBezTo>
                  <a:cubicBezTo>
                    <a:pt x="60" y="103"/>
                    <a:pt x="61" y="103"/>
                    <a:pt x="61" y="103"/>
                  </a:cubicBezTo>
                  <a:cubicBezTo>
                    <a:pt x="59" y="106"/>
                    <a:pt x="57" y="109"/>
                    <a:pt x="56" y="112"/>
                  </a:cubicBezTo>
                  <a:cubicBezTo>
                    <a:pt x="55" y="113"/>
                    <a:pt x="55" y="111"/>
                    <a:pt x="54" y="113"/>
                  </a:cubicBezTo>
                  <a:cubicBezTo>
                    <a:pt x="54" y="113"/>
                    <a:pt x="55" y="113"/>
                    <a:pt x="54" y="113"/>
                  </a:cubicBezTo>
                  <a:cubicBezTo>
                    <a:pt x="54" y="114"/>
                    <a:pt x="53" y="113"/>
                    <a:pt x="53" y="114"/>
                  </a:cubicBezTo>
                  <a:cubicBezTo>
                    <a:pt x="54" y="114"/>
                    <a:pt x="53" y="115"/>
                    <a:pt x="54" y="115"/>
                  </a:cubicBezTo>
                  <a:cubicBezTo>
                    <a:pt x="52" y="117"/>
                    <a:pt x="52" y="117"/>
                    <a:pt x="52" y="118"/>
                  </a:cubicBezTo>
                  <a:cubicBezTo>
                    <a:pt x="51" y="118"/>
                    <a:pt x="51" y="118"/>
                    <a:pt x="51" y="118"/>
                  </a:cubicBezTo>
                  <a:cubicBezTo>
                    <a:pt x="52" y="119"/>
                    <a:pt x="50" y="120"/>
                    <a:pt x="51" y="121"/>
                  </a:cubicBezTo>
                  <a:cubicBezTo>
                    <a:pt x="47" y="128"/>
                    <a:pt x="44" y="135"/>
                    <a:pt x="40" y="141"/>
                  </a:cubicBezTo>
                  <a:cubicBezTo>
                    <a:pt x="37" y="147"/>
                    <a:pt x="34" y="154"/>
                    <a:pt x="30" y="160"/>
                  </a:cubicBezTo>
                  <a:cubicBezTo>
                    <a:pt x="28" y="162"/>
                    <a:pt x="28" y="162"/>
                    <a:pt x="28" y="164"/>
                  </a:cubicBezTo>
                  <a:cubicBezTo>
                    <a:pt x="28" y="164"/>
                    <a:pt x="28" y="163"/>
                    <a:pt x="27" y="164"/>
                  </a:cubicBezTo>
                  <a:cubicBezTo>
                    <a:pt x="28" y="164"/>
                    <a:pt x="27" y="165"/>
                    <a:pt x="27" y="165"/>
                  </a:cubicBezTo>
                  <a:cubicBezTo>
                    <a:pt x="26" y="167"/>
                    <a:pt x="25" y="169"/>
                    <a:pt x="23" y="173"/>
                  </a:cubicBezTo>
                  <a:cubicBezTo>
                    <a:pt x="24" y="172"/>
                    <a:pt x="23" y="172"/>
                    <a:pt x="23" y="172"/>
                  </a:cubicBezTo>
                  <a:cubicBezTo>
                    <a:pt x="23" y="173"/>
                    <a:pt x="23" y="173"/>
                    <a:pt x="23" y="173"/>
                  </a:cubicBezTo>
                  <a:cubicBezTo>
                    <a:pt x="23" y="173"/>
                    <a:pt x="23" y="173"/>
                    <a:pt x="23" y="173"/>
                  </a:cubicBezTo>
                  <a:cubicBezTo>
                    <a:pt x="23" y="173"/>
                    <a:pt x="23" y="173"/>
                    <a:pt x="23" y="173"/>
                  </a:cubicBezTo>
                  <a:cubicBezTo>
                    <a:pt x="20" y="179"/>
                    <a:pt x="16" y="185"/>
                    <a:pt x="12" y="191"/>
                  </a:cubicBezTo>
                  <a:cubicBezTo>
                    <a:pt x="11" y="193"/>
                    <a:pt x="10" y="194"/>
                    <a:pt x="10" y="196"/>
                  </a:cubicBezTo>
                  <a:cubicBezTo>
                    <a:pt x="7" y="200"/>
                    <a:pt x="3" y="204"/>
                    <a:pt x="1" y="209"/>
                  </a:cubicBezTo>
                  <a:cubicBezTo>
                    <a:pt x="1" y="209"/>
                    <a:pt x="0" y="207"/>
                    <a:pt x="1" y="205"/>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6" name="Freeform 116"/>
            <p:cNvSpPr>
              <a:spLocks/>
            </p:cNvSpPr>
            <p:nvPr/>
          </p:nvSpPr>
          <p:spPr bwMode="auto">
            <a:xfrm>
              <a:off x="3265" y="273"/>
              <a:ext cx="319" cy="530"/>
            </a:xfrm>
            <a:custGeom>
              <a:avLst/>
              <a:gdLst>
                <a:gd name="T0" fmla="*/ 118 w 135"/>
                <a:gd name="T1" fmla="*/ 200 h 224"/>
                <a:gd name="T2" fmla="*/ 113 w 135"/>
                <a:gd name="T3" fmla="*/ 193 h 224"/>
                <a:gd name="T4" fmla="*/ 104 w 135"/>
                <a:gd name="T5" fmla="*/ 180 h 224"/>
                <a:gd name="T6" fmla="*/ 102 w 135"/>
                <a:gd name="T7" fmla="*/ 176 h 224"/>
                <a:gd name="T8" fmla="*/ 93 w 135"/>
                <a:gd name="T9" fmla="*/ 160 h 224"/>
                <a:gd name="T10" fmla="*/ 91 w 135"/>
                <a:gd name="T11" fmla="*/ 156 h 224"/>
                <a:gd name="T12" fmla="*/ 86 w 135"/>
                <a:gd name="T13" fmla="*/ 149 h 224"/>
                <a:gd name="T14" fmla="*/ 82 w 135"/>
                <a:gd name="T15" fmla="*/ 141 h 224"/>
                <a:gd name="T16" fmla="*/ 79 w 135"/>
                <a:gd name="T17" fmla="*/ 137 h 224"/>
                <a:gd name="T18" fmla="*/ 77 w 135"/>
                <a:gd name="T19" fmla="*/ 134 h 224"/>
                <a:gd name="T20" fmla="*/ 73 w 135"/>
                <a:gd name="T21" fmla="*/ 126 h 224"/>
                <a:gd name="T22" fmla="*/ 69 w 135"/>
                <a:gd name="T23" fmla="*/ 123 h 224"/>
                <a:gd name="T24" fmla="*/ 66 w 135"/>
                <a:gd name="T25" fmla="*/ 118 h 224"/>
                <a:gd name="T26" fmla="*/ 63 w 135"/>
                <a:gd name="T27" fmla="*/ 112 h 224"/>
                <a:gd name="T28" fmla="*/ 59 w 135"/>
                <a:gd name="T29" fmla="*/ 106 h 224"/>
                <a:gd name="T30" fmla="*/ 55 w 135"/>
                <a:gd name="T31" fmla="*/ 97 h 224"/>
                <a:gd name="T32" fmla="*/ 52 w 135"/>
                <a:gd name="T33" fmla="*/ 93 h 224"/>
                <a:gd name="T34" fmla="*/ 51 w 135"/>
                <a:gd name="T35" fmla="*/ 90 h 224"/>
                <a:gd name="T36" fmla="*/ 48 w 135"/>
                <a:gd name="T37" fmla="*/ 87 h 224"/>
                <a:gd name="T38" fmla="*/ 47 w 135"/>
                <a:gd name="T39" fmla="*/ 86 h 224"/>
                <a:gd name="T40" fmla="*/ 46 w 135"/>
                <a:gd name="T41" fmla="*/ 82 h 224"/>
                <a:gd name="T42" fmla="*/ 39 w 135"/>
                <a:gd name="T43" fmla="*/ 71 h 224"/>
                <a:gd name="T44" fmla="*/ 36 w 135"/>
                <a:gd name="T45" fmla="*/ 66 h 224"/>
                <a:gd name="T46" fmla="*/ 33 w 135"/>
                <a:gd name="T47" fmla="*/ 63 h 224"/>
                <a:gd name="T48" fmla="*/ 28 w 135"/>
                <a:gd name="T49" fmla="*/ 53 h 224"/>
                <a:gd name="T50" fmla="*/ 29 w 135"/>
                <a:gd name="T51" fmla="*/ 50 h 224"/>
                <a:gd name="T52" fmla="*/ 25 w 135"/>
                <a:gd name="T53" fmla="*/ 47 h 224"/>
                <a:gd name="T54" fmla="*/ 22 w 135"/>
                <a:gd name="T55" fmla="*/ 45 h 224"/>
                <a:gd name="T56" fmla="*/ 20 w 135"/>
                <a:gd name="T57" fmla="*/ 40 h 224"/>
                <a:gd name="T58" fmla="*/ 19 w 135"/>
                <a:gd name="T59" fmla="*/ 39 h 224"/>
                <a:gd name="T60" fmla="*/ 19 w 135"/>
                <a:gd name="T61" fmla="*/ 38 h 224"/>
                <a:gd name="T62" fmla="*/ 17 w 135"/>
                <a:gd name="T63" fmla="*/ 34 h 224"/>
                <a:gd name="T64" fmla="*/ 13 w 135"/>
                <a:gd name="T65" fmla="*/ 31 h 224"/>
                <a:gd name="T66" fmla="*/ 13 w 135"/>
                <a:gd name="T67" fmla="*/ 29 h 224"/>
                <a:gd name="T68" fmla="*/ 11 w 135"/>
                <a:gd name="T69" fmla="*/ 26 h 224"/>
                <a:gd name="T70" fmla="*/ 8 w 135"/>
                <a:gd name="T71" fmla="*/ 23 h 224"/>
                <a:gd name="T72" fmla="*/ 12 w 135"/>
                <a:gd name="T73" fmla="*/ 23 h 224"/>
                <a:gd name="T74" fmla="*/ 6 w 135"/>
                <a:gd name="T75" fmla="*/ 19 h 224"/>
                <a:gd name="T76" fmla="*/ 5 w 135"/>
                <a:gd name="T77" fmla="*/ 9 h 224"/>
                <a:gd name="T78" fmla="*/ 4 w 135"/>
                <a:gd name="T79" fmla="*/ 5 h 224"/>
                <a:gd name="T80" fmla="*/ 0 w 135"/>
                <a:gd name="T81" fmla="*/ 0 h 224"/>
                <a:gd name="T82" fmla="*/ 3 w 135"/>
                <a:gd name="T83" fmla="*/ 2 h 224"/>
                <a:gd name="T84" fmla="*/ 5 w 135"/>
                <a:gd name="T85" fmla="*/ 8 h 224"/>
                <a:gd name="T86" fmla="*/ 12 w 135"/>
                <a:gd name="T87" fmla="*/ 17 h 224"/>
                <a:gd name="T88" fmla="*/ 22 w 135"/>
                <a:gd name="T89" fmla="*/ 32 h 224"/>
                <a:gd name="T90" fmla="*/ 32 w 135"/>
                <a:gd name="T91" fmla="*/ 49 h 224"/>
                <a:gd name="T92" fmla="*/ 41 w 135"/>
                <a:gd name="T93" fmla="*/ 63 h 224"/>
                <a:gd name="T94" fmla="*/ 48 w 135"/>
                <a:gd name="T95" fmla="*/ 73 h 224"/>
                <a:gd name="T96" fmla="*/ 59 w 135"/>
                <a:gd name="T97" fmla="*/ 94 h 224"/>
                <a:gd name="T98" fmla="*/ 66 w 135"/>
                <a:gd name="T99" fmla="*/ 107 h 224"/>
                <a:gd name="T100" fmla="*/ 74 w 135"/>
                <a:gd name="T101" fmla="*/ 121 h 224"/>
                <a:gd name="T102" fmla="*/ 105 w 135"/>
                <a:gd name="T103" fmla="*/ 170 h 224"/>
                <a:gd name="T104" fmla="*/ 112 w 135"/>
                <a:gd name="T105" fmla="*/ 182 h 224"/>
                <a:gd name="T106" fmla="*/ 131 w 135"/>
                <a:gd name="T107" fmla="*/ 22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5" h="224">
                  <a:moveTo>
                    <a:pt x="131" y="222"/>
                  </a:moveTo>
                  <a:cubicBezTo>
                    <a:pt x="128" y="220"/>
                    <a:pt x="127" y="215"/>
                    <a:pt x="124" y="213"/>
                  </a:cubicBezTo>
                  <a:cubicBezTo>
                    <a:pt x="124" y="213"/>
                    <a:pt x="125" y="213"/>
                    <a:pt x="125" y="213"/>
                  </a:cubicBezTo>
                  <a:cubicBezTo>
                    <a:pt x="122" y="210"/>
                    <a:pt x="120" y="206"/>
                    <a:pt x="120" y="200"/>
                  </a:cubicBezTo>
                  <a:cubicBezTo>
                    <a:pt x="120" y="200"/>
                    <a:pt x="120" y="200"/>
                    <a:pt x="120" y="200"/>
                  </a:cubicBezTo>
                  <a:cubicBezTo>
                    <a:pt x="118" y="200"/>
                    <a:pt x="118" y="200"/>
                    <a:pt x="118" y="200"/>
                  </a:cubicBezTo>
                  <a:cubicBezTo>
                    <a:pt x="118" y="199"/>
                    <a:pt x="118" y="200"/>
                    <a:pt x="119" y="199"/>
                  </a:cubicBezTo>
                  <a:cubicBezTo>
                    <a:pt x="118" y="199"/>
                    <a:pt x="118" y="198"/>
                    <a:pt x="117" y="198"/>
                  </a:cubicBezTo>
                  <a:cubicBezTo>
                    <a:pt x="117" y="197"/>
                    <a:pt x="117" y="197"/>
                    <a:pt x="117" y="197"/>
                  </a:cubicBezTo>
                  <a:cubicBezTo>
                    <a:pt x="117" y="197"/>
                    <a:pt x="117" y="197"/>
                    <a:pt x="117" y="197"/>
                  </a:cubicBezTo>
                  <a:cubicBezTo>
                    <a:pt x="114" y="197"/>
                    <a:pt x="114" y="194"/>
                    <a:pt x="113" y="193"/>
                  </a:cubicBezTo>
                  <a:cubicBezTo>
                    <a:pt x="113" y="193"/>
                    <a:pt x="113" y="193"/>
                    <a:pt x="113" y="193"/>
                  </a:cubicBezTo>
                  <a:cubicBezTo>
                    <a:pt x="112" y="191"/>
                    <a:pt x="110" y="187"/>
                    <a:pt x="108" y="186"/>
                  </a:cubicBezTo>
                  <a:cubicBezTo>
                    <a:pt x="108" y="186"/>
                    <a:pt x="109" y="186"/>
                    <a:pt x="109" y="185"/>
                  </a:cubicBezTo>
                  <a:cubicBezTo>
                    <a:pt x="108" y="186"/>
                    <a:pt x="106" y="185"/>
                    <a:pt x="106" y="183"/>
                  </a:cubicBezTo>
                  <a:cubicBezTo>
                    <a:pt x="106" y="182"/>
                    <a:pt x="106" y="182"/>
                    <a:pt x="105" y="181"/>
                  </a:cubicBezTo>
                  <a:cubicBezTo>
                    <a:pt x="106" y="181"/>
                    <a:pt x="106" y="181"/>
                    <a:pt x="106" y="181"/>
                  </a:cubicBezTo>
                  <a:cubicBezTo>
                    <a:pt x="105" y="181"/>
                    <a:pt x="105" y="180"/>
                    <a:pt x="104" y="180"/>
                  </a:cubicBezTo>
                  <a:cubicBezTo>
                    <a:pt x="105" y="180"/>
                    <a:pt x="105" y="180"/>
                    <a:pt x="105" y="180"/>
                  </a:cubicBezTo>
                  <a:cubicBezTo>
                    <a:pt x="104" y="180"/>
                    <a:pt x="104" y="179"/>
                    <a:pt x="104" y="179"/>
                  </a:cubicBezTo>
                  <a:cubicBezTo>
                    <a:pt x="104" y="179"/>
                    <a:pt x="104" y="179"/>
                    <a:pt x="104" y="179"/>
                  </a:cubicBezTo>
                  <a:cubicBezTo>
                    <a:pt x="103" y="178"/>
                    <a:pt x="103" y="178"/>
                    <a:pt x="103" y="177"/>
                  </a:cubicBezTo>
                  <a:cubicBezTo>
                    <a:pt x="103" y="177"/>
                    <a:pt x="103" y="177"/>
                    <a:pt x="103" y="177"/>
                  </a:cubicBezTo>
                  <a:cubicBezTo>
                    <a:pt x="102" y="176"/>
                    <a:pt x="102" y="174"/>
                    <a:pt x="102" y="176"/>
                  </a:cubicBezTo>
                  <a:cubicBezTo>
                    <a:pt x="102" y="174"/>
                    <a:pt x="102" y="177"/>
                    <a:pt x="103" y="176"/>
                  </a:cubicBezTo>
                  <a:cubicBezTo>
                    <a:pt x="100" y="172"/>
                    <a:pt x="98" y="169"/>
                    <a:pt x="96" y="165"/>
                  </a:cubicBezTo>
                  <a:cubicBezTo>
                    <a:pt x="96" y="164"/>
                    <a:pt x="96" y="164"/>
                    <a:pt x="96" y="164"/>
                  </a:cubicBezTo>
                  <a:cubicBezTo>
                    <a:pt x="96" y="163"/>
                    <a:pt x="95" y="162"/>
                    <a:pt x="94" y="162"/>
                  </a:cubicBezTo>
                  <a:cubicBezTo>
                    <a:pt x="95" y="162"/>
                    <a:pt x="95" y="162"/>
                    <a:pt x="95" y="162"/>
                  </a:cubicBezTo>
                  <a:cubicBezTo>
                    <a:pt x="94" y="161"/>
                    <a:pt x="93" y="161"/>
                    <a:pt x="93" y="160"/>
                  </a:cubicBezTo>
                  <a:cubicBezTo>
                    <a:pt x="94" y="161"/>
                    <a:pt x="94" y="161"/>
                    <a:pt x="94" y="160"/>
                  </a:cubicBezTo>
                  <a:cubicBezTo>
                    <a:pt x="93" y="160"/>
                    <a:pt x="93" y="159"/>
                    <a:pt x="93" y="159"/>
                  </a:cubicBezTo>
                  <a:cubicBezTo>
                    <a:pt x="93" y="159"/>
                    <a:pt x="93" y="159"/>
                    <a:pt x="93" y="159"/>
                  </a:cubicBezTo>
                  <a:cubicBezTo>
                    <a:pt x="93" y="159"/>
                    <a:pt x="93" y="158"/>
                    <a:pt x="92" y="156"/>
                  </a:cubicBezTo>
                  <a:cubicBezTo>
                    <a:pt x="93" y="158"/>
                    <a:pt x="93" y="158"/>
                    <a:pt x="93" y="158"/>
                  </a:cubicBezTo>
                  <a:cubicBezTo>
                    <a:pt x="92" y="155"/>
                    <a:pt x="92" y="158"/>
                    <a:pt x="91" y="156"/>
                  </a:cubicBezTo>
                  <a:cubicBezTo>
                    <a:pt x="92" y="156"/>
                    <a:pt x="92" y="156"/>
                    <a:pt x="92" y="155"/>
                  </a:cubicBezTo>
                  <a:cubicBezTo>
                    <a:pt x="91" y="155"/>
                    <a:pt x="90" y="153"/>
                    <a:pt x="88" y="153"/>
                  </a:cubicBezTo>
                  <a:cubicBezTo>
                    <a:pt x="88" y="153"/>
                    <a:pt x="88" y="153"/>
                    <a:pt x="88" y="153"/>
                  </a:cubicBezTo>
                  <a:cubicBezTo>
                    <a:pt x="88" y="153"/>
                    <a:pt x="87" y="151"/>
                    <a:pt x="86" y="150"/>
                  </a:cubicBezTo>
                  <a:cubicBezTo>
                    <a:pt x="86" y="150"/>
                    <a:pt x="87" y="150"/>
                    <a:pt x="87" y="149"/>
                  </a:cubicBezTo>
                  <a:cubicBezTo>
                    <a:pt x="86" y="150"/>
                    <a:pt x="86" y="146"/>
                    <a:pt x="86" y="149"/>
                  </a:cubicBezTo>
                  <a:cubicBezTo>
                    <a:pt x="85" y="147"/>
                    <a:pt x="85" y="146"/>
                    <a:pt x="84" y="145"/>
                  </a:cubicBezTo>
                  <a:cubicBezTo>
                    <a:pt x="85" y="146"/>
                    <a:pt x="85" y="145"/>
                    <a:pt x="85" y="145"/>
                  </a:cubicBezTo>
                  <a:cubicBezTo>
                    <a:pt x="86" y="144"/>
                    <a:pt x="86" y="144"/>
                    <a:pt x="86" y="144"/>
                  </a:cubicBezTo>
                  <a:cubicBezTo>
                    <a:pt x="86" y="145"/>
                    <a:pt x="86" y="145"/>
                    <a:pt x="86" y="145"/>
                  </a:cubicBezTo>
                  <a:cubicBezTo>
                    <a:pt x="86" y="144"/>
                    <a:pt x="85" y="143"/>
                    <a:pt x="85" y="143"/>
                  </a:cubicBezTo>
                  <a:cubicBezTo>
                    <a:pt x="84" y="142"/>
                    <a:pt x="83" y="142"/>
                    <a:pt x="82" y="141"/>
                  </a:cubicBezTo>
                  <a:cubicBezTo>
                    <a:pt x="83" y="142"/>
                    <a:pt x="83" y="140"/>
                    <a:pt x="83" y="141"/>
                  </a:cubicBezTo>
                  <a:cubicBezTo>
                    <a:pt x="81" y="140"/>
                    <a:pt x="81" y="140"/>
                    <a:pt x="81" y="140"/>
                  </a:cubicBezTo>
                  <a:cubicBezTo>
                    <a:pt x="79" y="140"/>
                    <a:pt x="81" y="140"/>
                    <a:pt x="81" y="139"/>
                  </a:cubicBezTo>
                  <a:cubicBezTo>
                    <a:pt x="79" y="139"/>
                    <a:pt x="79" y="139"/>
                    <a:pt x="79" y="139"/>
                  </a:cubicBezTo>
                  <a:cubicBezTo>
                    <a:pt x="79" y="139"/>
                    <a:pt x="79" y="138"/>
                    <a:pt x="79" y="137"/>
                  </a:cubicBezTo>
                  <a:cubicBezTo>
                    <a:pt x="79" y="137"/>
                    <a:pt x="79" y="138"/>
                    <a:pt x="79" y="137"/>
                  </a:cubicBezTo>
                  <a:cubicBezTo>
                    <a:pt x="79" y="136"/>
                    <a:pt x="79" y="136"/>
                    <a:pt x="79" y="136"/>
                  </a:cubicBezTo>
                  <a:cubicBezTo>
                    <a:pt x="79" y="136"/>
                    <a:pt x="79" y="136"/>
                    <a:pt x="79" y="136"/>
                  </a:cubicBezTo>
                  <a:cubicBezTo>
                    <a:pt x="79" y="135"/>
                    <a:pt x="78" y="134"/>
                    <a:pt x="78" y="135"/>
                  </a:cubicBezTo>
                  <a:cubicBezTo>
                    <a:pt x="78" y="136"/>
                    <a:pt x="78" y="135"/>
                    <a:pt x="78" y="135"/>
                  </a:cubicBezTo>
                  <a:cubicBezTo>
                    <a:pt x="77" y="135"/>
                    <a:pt x="77" y="135"/>
                    <a:pt x="76" y="134"/>
                  </a:cubicBezTo>
                  <a:cubicBezTo>
                    <a:pt x="77" y="134"/>
                    <a:pt x="77" y="134"/>
                    <a:pt x="77" y="134"/>
                  </a:cubicBezTo>
                  <a:cubicBezTo>
                    <a:pt x="76" y="133"/>
                    <a:pt x="75" y="133"/>
                    <a:pt x="74" y="133"/>
                  </a:cubicBezTo>
                  <a:cubicBezTo>
                    <a:pt x="75" y="133"/>
                    <a:pt x="75" y="133"/>
                    <a:pt x="75" y="133"/>
                  </a:cubicBezTo>
                  <a:cubicBezTo>
                    <a:pt x="75" y="130"/>
                    <a:pt x="73" y="129"/>
                    <a:pt x="73" y="128"/>
                  </a:cubicBezTo>
                  <a:cubicBezTo>
                    <a:pt x="73" y="128"/>
                    <a:pt x="73" y="128"/>
                    <a:pt x="73" y="128"/>
                  </a:cubicBezTo>
                  <a:cubicBezTo>
                    <a:pt x="73" y="128"/>
                    <a:pt x="73" y="127"/>
                    <a:pt x="73" y="127"/>
                  </a:cubicBezTo>
                  <a:cubicBezTo>
                    <a:pt x="73" y="127"/>
                    <a:pt x="73" y="127"/>
                    <a:pt x="73" y="126"/>
                  </a:cubicBezTo>
                  <a:cubicBezTo>
                    <a:pt x="71" y="126"/>
                    <a:pt x="73" y="126"/>
                    <a:pt x="73" y="126"/>
                  </a:cubicBezTo>
                  <a:cubicBezTo>
                    <a:pt x="71" y="126"/>
                    <a:pt x="69" y="125"/>
                    <a:pt x="69" y="123"/>
                  </a:cubicBezTo>
                  <a:cubicBezTo>
                    <a:pt x="69" y="123"/>
                    <a:pt x="68" y="123"/>
                    <a:pt x="68" y="121"/>
                  </a:cubicBezTo>
                  <a:cubicBezTo>
                    <a:pt x="68" y="121"/>
                    <a:pt x="68" y="121"/>
                    <a:pt x="68" y="121"/>
                  </a:cubicBezTo>
                  <a:cubicBezTo>
                    <a:pt x="68" y="120"/>
                    <a:pt x="68" y="120"/>
                    <a:pt x="68" y="120"/>
                  </a:cubicBezTo>
                  <a:cubicBezTo>
                    <a:pt x="67" y="119"/>
                    <a:pt x="70" y="123"/>
                    <a:pt x="69" y="123"/>
                  </a:cubicBezTo>
                  <a:cubicBezTo>
                    <a:pt x="69" y="121"/>
                    <a:pt x="67" y="121"/>
                    <a:pt x="68" y="120"/>
                  </a:cubicBezTo>
                  <a:cubicBezTo>
                    <a:pt x="68" y="120"/>
                    <a:pt x="67" y="120"/>
                    <a:pt x="67" y="119"/>
                  </a:cubicBezTo>
                  <a:cubicBezTo>
                    <a:pt x="67" y="119"/>
                    <a:pt x="68" y="119"/>
                    <a:pt x="68" y="119"/>
                  </a:cubicBezTo>
                  <a:cubicBezTo>
                    <a:pt x="67" y="118"/>
                    <a:pt x="67" y="119"/>
                    <a:pt x="67" y="119"/>
                  </a:cubicBezTo>
                  <a:cubicBezTo>
                    <a:pt x="66" y="118"/>
                    <a:pt x="66" y="118"/>
                    <a:pt x="66" y="118"/>
                  </a:cubicBezTo>
                  <a:cubicBezTo>
                    <a:pt x="66" y="118"/>
                    <a:pt x="66" y="117"/>
                    <a:pt x="66" y="118"/>
                  </a:cubicBezTo>
                  <a:cubicBezTo>
                    <a:pt x="66" y="118"/>
                    <a:pt x="65" y="117"/>
                    <a:pt x="66" y="116"/>
                  </a:cubicBezTo>
                  <a:cubicBezTo>
                    <a:pt x="66" y="116"/>
                    <a:pt x="66" y="116"/>
                    <a:pt x="66" y="116"/>
                  </a:cubicBezTo>
                  <a:cubicBezTo>
                    <a:pt x="66" y="116"/>
                    <a:pt x="66" y="116"/>
                    <a:pt x="65" y="116"/>
                  </a:cubicBezTo>
                  <a:cubicBezTo>
                    <a:pt x="66" y="116"/>
                    <a:pt x="66" y="115"/>
                    <a:pt x="66" y="115"/>
                  </a:cubicBezTo>
                  <a:cubicBezTo>
                    <a:pt x="65" y="116"/>
                    <a:pt x="65" y="114"/>
                    <a:pt x="64" y="114"/>
                  </a:cubicBezTo>
                  <a:cubicBezTo>
                    <a:pt x="64" y="112"/>
                    <a:pt x="63" y="112"/>
                    <a:pt x="63" y="112"/>
                  </a:cubicBezTo>
                  <a:cubicBezTo>
                    <a:pt x="63" y="111"/>
                    <a:pt x="61" y="111"/>
                    <a:pt x="61" y="110"/>
                  </a:cubicBezTo>
                  <a:cubicBezTo>
                    <a:pt x="61" y="110"/>
                    <a:pt x="61" y="110"/>
                    <a:pt x="61" y="110"/>
                  </a:cubicBezTo>
                  <a:cubicBezTo>
                    <a:pt x="61" y="109"/>
                    <a:pt x="61" y="109"/>
                    <a:pt x="61" y="109"/>
                  </a:cubicBezTo>
                  <a:cubicBezTo>
                    <a:pt x="61" y="109"/>
                    <a:pt x="61" y="108"/>
                    <a:pt x="61" y="107"/>
                  </a:cubicBezTo>
                  <a:cubicBezTo>
                    <a:pt x="60" y="107"/>
                    <a:pt x="60" y="107"/>
                    <a:pt x="59" y="107"/>
                  </a:cubicBezTo>
                  <a:cubicBezTo>
                    <a:pt x="60" y="106"/>
                    <a:pt x="59" y="106"/>
                    <a:pt x="59" y="106"/>
                  </a:cubicBezTo>
                  <a:cubicBezTo>
                    <a:pt x="59" y="106"/>
                    <a:pt x="59" y="106"/>
                    <a:pt x="59" y="106"/>
                  </a:cubicBezTo>
                  <a:cubicBezTo>
                    <a:pt x="60" y="105"/>
                    <a:pt x="59" y="105"/>
                    <a:pt x="59" y="103"/>
                  </a:cubicBezTo>
                  <a:cubicBezTo>
                    <a:pt x="58" y="103"/>
                    <a:pt x="58" y="103"/>
                    <a:pt x="58" y="103"/>
                  </a:cubicBezTo>
                  <a:cubicBezTo>
                    <a:pt x="57" y="102"/>
                    <a:pt x="57" y="102"/>
                    <a:pt x="57" y="102"/>
                  </a:cubicBezTo>
                  <a:cubicBezTo>
                    <a:pt x="57" y="102"/>
                    <a:pt x="57" y="101"/>
                    <a:pt x="56" y="101"/>
                  </a:cubicBezTo>
                  <a:cubicBezTo>
                    <a:pt x="56" y="99"/>
                    <a:pt x="54" y="99"/>
                    <a:pt x="55" y="97"/>
                  </a:cubicBezTo>
                  <a:cubicBezTo>
                    <a:pt x="54" y="97"/>
                    <a:pt x="54" y="96"/>
                    <a:pt x="54" y="97"/>
                  </a:cubicBezTo>
                  <a:cubicBezTo>
                    <a:pt x="54" y="97"/>
                    <a:pt x="54" y="97"/>
                    <a:pt x="54" y="97"/>
                  </a:cubicBezTo>
                  <a:cubicBezTo>
                    <a:pt x="54" y="97"/>
                    <a:pt x="54" y="97"/>
                    <a:pt x="54" y="97"/>
                  </a:cubicBezTo>
                  <a:cubicBezTo>
                    <a:pt x="54" y="97"/>
                    <a:pt x="53" y="96"/>
                    <a:pt x="54" y="96"/>
                  </a:cubicBezTo>
                  <a:cubicBezTo>
                    <a:pt x="54" y="94"/>
                    <a:pt x="52" y="96"/>
                    <a:pt x="52" y="93"/>
                  </a:cubicBezTo>
                  <a:cubicBezTo>
                    <a:pt x="52" y="93"/>
                    <a:pt x="52" y="93"/>
                    <a:pt x="52" y="93"/>
                  </a:cubicBezTo>
                  <a:cubicBezTo>
                    <a:pt x="51" y="92"/>
                    <a:pt x="51" y="92"/>
                    <a:pt x="51" y="92"/>
                  </a:cubicBezTo>
                  <a:cubicBezTo>
                    <a:pt x="51" y="92"/>
                    <a:pt x="52" y="92"/>
                    <a:pt x="52" y="92"/>
                  </a:cubicBezTo>
                  <a:cubicBezTo>
                    <a:pt x="51" y="91"/>
                    <a:pt x="51" y="91"/>
                    <a:pt x="51" y="91"/>
                  </a:cubicBezTo>
                  <a:cubicBezTo>
                    <a:pt x="51" y="90"/>
                    <a:pt x="51" y="90"/>
                    <a:pt x="51" y="90"/>
                  </a:cubicBezTo>
                  <a:cubicBezTo>
                    <a:pt x="51" y="91"/>
                    <a:pt x="51" y="90"/>
                    <a:pt x="50" y="90"/>
                  </a:cubicBezTo>
                  <a:cubicBezTo>
                    <a:pt x="51" y="90"/>
                    <a:pt x="51" y="90"/>
                    <a:pt x="51" y="90"/>
                  </a:cubicBezTo>
                  <a:cubicBezTo>
                    <a:pt x="50" y="89"/>
                    <a:pt x="50" y="89"/>
                    <a:pt x="50" y="89"/>
                  </a:cubicBezTo>
                  <a:cubicBezTo>
                    <a:pt x="50" y="90"/>
                    <a:pt x="50" y="90"/>
                    <a:pt x="50" y="90"/>
                  </a:cubicBezTo>
                  <a:cubicBezTo>
                    <a:pt x="50" y="90"/>
                    <a:pt x="50" y="90"/>
                    <a:pt x="49" y="90"/>
                  </a:cubicBezTo>
                  <a:cubicBezTo>
                    <a:pt x="50" y="89"/>
                    <a:pt x="49" y="89"/>
                    <a:pt x="49" y="88"/>
                  </a:cubicBezTo>
                  <a:cubicBezTo>
                    <a:pt x="48" y="88"/>
                    <a:pt x="48" y="88"/>
                    <a:pt x="48" y="88"/>
                  </a:cubicBezTo>
                  <a:cubicBezTo>
                    <a:pt x="48" y="87"/>
                    <a:pt x="48" y="87"/>
                    <a:pt x="48" y="87"/>
                  </a:cubicBezTo>
                  <a:cubicBezTo>
                    <a:pt x="48" y="87"/>
                    <a:pt x="48" y="88"/>
                    <a:pt x="49" y="88"/>
                  </a:cubicBezTo>
                  <a:cubicBezTo>
                    <a:pt x="49" y="87"/>
                    <a:pt x="49" y="87"/>
                    <a:pt x="48" y="87"/>
                  </a:cubicBezTo>
                  <a:cubicBezTo>
                    <a:pt x="48" y="87"/>
                    <a:pt x="48" y="87"/>
                    <a:pt x="47" y="86"/>
                  </a:cubicBezTo>
                  <a:cubicBezTo>
                    <a:pt x="48" y="87"/>
                    <a:pt x="48" y="87"/>
                    <a:pt x="48" y="87"/>
                  </a:cubicBezTo>
                  <a:cubicBezTo>
                    <a:pt x="48" y="86"/>
                    <a:pt x="48" y="86"/>
                    <a:pt x="48" y="86"/>
                  </a:cubicBezTo>
                  <a:cubicBezTo>
                    <a:pt x="47" y="86"/>
                    <a:pt x="47" y="86"/>
                    <a:pt x="47" y="86"/>
                  </a:cubicBezTo>
                  <a:cubicBezTo>
                    <a:pt x="48" y="86"/>
                    <a:pt x="48" y="86"/>
                    <a:pt x="48" y="86"/>
                  </a:cubicBezTo>
                  <a:cubicBezTo>
                    <a:pt x="47" y="86"/>
                    <a:pt x="47" y="85"/>
                    <a:pt x="46" y="85"/>
                  </a:cubicBezTo>
                  <a:cubicBezTo>
                    <a:pt x="46" y="84"/>
                    <a:pt x="46" y="84"/>
                    <a:pt x="46" y="83"/>
                  </a:cubicBezTo>
                  <a:cubicBezTo>
                    <a:pt x="46" y="83"/>
                    <a:pt x="46" y="83"/>
                    <a:pt x="46" y="83"/>
                  </a:cubicBezTo>
                  <a:cubicBezTo>
                    <a:pt x="46" y="82"/>
                    <a:pt x="46" y="82"/>
                    <a:pt x="46" y="82"/>
                  </a:cubicBezTo>
                  <a:cubicBezTo>
                    <a:pt x="46" y="82"/>
                    <a:pt x="46" y="82"/>
                    <a:pt x="46" y="82"/>
                  </a:cubicBezTo>
                  <a:cubicBezTo>
                    <a:pt x="44" y="81"/>
                    <a:pt x="44" y="81"/>
                    <a:pt x="44" y="81"/>
                  </a:cubicBezTo>
                  <a:cubicBezTo>
                    <a:pt x="44" y="80"/>
                    <a:pt x="46" y="80"/>
                    <a:pt x="46" y="79"/>
                  </a:cubicBezTo>
                  <a:cubicBezTo>
                    <a:pt x="44" y="79"/>
                    <a:pt x="43" y="79"/>
                    <a:pt x="43" y="79"/>
                  </a:cubicBezTo>
                  <a:cubicBezTo>
                    <a:pt x="43" y="79"/>
                    <a:pt x="41" y="77"/>
                    <a:pt x="41" y="76"/>
                  </a:cubicBezTo>
                  <a:cubicBezTo>
                    <a:pt x="41" y="76"/>
                    <a:pt x="41" y="76"/>
                    <a:pt x="41" y="75"/>
                  </a:cubicBezTo>
                  <a:cubicBezTo>
                    <a:pt x="40" y="74"/>
                    <a:pt x="39" y="72"/>
                    <a:pt x="39" y="71"/>
                  </a:cubicBezTo>
                  <a:cubicBezTo>
                    <a:pt x="39" y="72"/>
                    <a:pt x="39" y="71"/>
                    <a:pt x="39" y="71"/>
                  </a:cubicBezTo>
                  <a:cubicBezTo>
                    <a:pt x="39" y="71"/>
                    <a:pt x="39" y="70"/>
                    <a:pt x="39" y="70"/>
                  </a:cubicBezTo>
                  <a:cubicBezTo>
                    <a:pt x="39" y="71"/>
                    <a:pt x="38" y="71"/>
                    <a:pt x="39" y="71"/>
                  </a:cubicBezTo>
                  <a:cubicBezTo>
                    <a:pt x="38" y="71"/>
                    <a:pt x="37" y="68"/>
                    <a:pt x="37" y="67"/>
                  </a:cubicBezTo>
                  <a:cubicBezTo>
                    <a:pt x="37" y="68"/>
                    <a:pt x="37" y="67"/>
                    <a:pt x="36" y="67"/>
                  </a:cubicBezTo>
                  <a:cubicBezTo>
                    <a:pt x="37" y="67"/>
                    <a:pt x="37" y="66"/>
                    <a:pt x="36" y="66"/>
                  </a:cubicBezTo>
                  <a:cubicBezTo>
                    <a:pt x="36" y="66"/>
                    <a:pt x="36" y="66"/>
                    <a:pt x="36" y="66"/>
                  </a:cubicBezTo>
                  <a:cubicBezTo>
                    <a:pt x="36" y="65"/>
                    <a:pt x="36" y="65"/>
                    <a:pt x="36" y="65"/>
                  </a:cubicBezTo>
                  <a:cubicBezTo>
                    <a:pt x="36" y="65"/>
                    <a:pt x="34" y="66"/>
                    <a:pt x="34" y="65"/>
                  </a:cubicBezTo>
                  <a:cubicBezTo>
                    <a:pt x="34" y="65"/>
                    <a:pt x="34" y="65"/>
                    <a:pt x="34" y="65"/>
                  </a:cubicBezTo>
                  <a:cubicBezTo>
                    <a:pt x="33" y="64"/>
                    <a:pt x="33" y="64"/>
                    <a:pt x="33" y="64"/>
                  </a:cubicBezTo>
                  <a:cubicBezTo>
                    <a:pt x="33" y="63"/>
                    <a:pt x="33" y="63"/>
                    <a:pt x="33" y="63"/>
                  </a:cubicBezTo>
                  <a:cubicBezTo>
                    <a:pt x="33" y="63"/>
                    <a:pt x="32" y="62"/>
                    <a:pt x="32" y="63"/>
                  </a:cubicBezTo>
                  <a:cubicBezTo>
                    <a:pt x="32" y="62"/>
                    <a:pt x="32" y="61"/>
                    <a:pt x="32" y="60"/>
                  </a:cubicBezTo>
                  <a:cubicBezTo>
                    <a:pt x="30" y="59"/>
                    <a:pt x="29" y="56"/>
                    <a:pt x="28" y="54"/>
                  </a:cubicBezTo>
                  <a:cubicBezTo>
                    <a:pt x="28" y="54"/>
                    <a:pt x="28" y="54"/>
                    <a:pt x="28" y="54"/>
                  </a:cubicBezTo>
                  <a:cubicBezTo>
                    <a:pt x="28" y="53"/>
                    <a:pt x="27" y="54"/>
                    <a:pt x="27" y="54"/>
                  </a:cubicBezTo>
                  <a:cubicBezTo>
                    <a:pt x="28" y="54"/>
                    <a:pt x="28" y="53"/>
                    <a:pt x="28" y="53"/>
                  </a:cubicBezTo>
                  <a:cubicBezTo>
                    <a:pt x="28" y="52"/>
                    <a:pt x="27" y="52"/>
                    <a:pt x="27" y="52"/>
                  </a:cubicBezTo>
                  <a:cubicBezTo>
                    <a:pt x="26" y="52"/>
                    <a:pt x="27" y="52"/>
                    <a:pt x="27" y="52"/>
                  </a:cubicBezTo>
                  <a:cubicBezTo>
                    <a:pt x="26" y="52"/>
                    <a:pt x="26" y="52"/>
                    <a:pt x="26" y="52"/>
                  </a:cubicBezTo>
                  <a:cubicBezTo>
                    <a:pt x="26" y="52"/>
                    <a:pt x="26" y="52"/>
                    <a:pt x="27" y="52"/>
                  </a:cubicBezTo>
                  <a:cubicBezTo>
                    <a:pt x="26" y="50"/>
                    <a:pt x="26" y="50"/>
                    <a:pt x="26" y="50"/>
                  </a:cubicBezTo>
                  <a:cubicBezTo>
                    <a:pt x="26" y="49"/>
                    <a:pt x="28" y="52"/>
                    <a:pt x="29" y="50"/>
                  </a:cubicBezTo>
                  <a:cubicBezTo>
                    <a:pt x="28" y="49"/>
                    <a:pt x="28" y="49"/>
                    <a:pt x="28" y="49"/>
                  </a:cubicBezTo>
                  <a:cubicBezTo>
                    <a:pt x="29" y="49"/>
                    <a:pt x="30" y="50"/>
                    <a:pt x="29" y="49"/>
                  </a:cubicBezTo>
                  <a:cubicBezTo>
                    <a:pt x="27" y="49"/>
                    <a:pt x="27" y="49"/>
                    <a:pt x="27" y="49"/>
                  </a:cubicBezTo>
                  <a:cubicBezTo>
                    <a:pt x="27" y="48"/>
                    <a:pt x="26" y="50"/>
                    <a:pt x="25" y="48"/>
                  </a:cubicBezTo>
                  <a:cubicBezTo>
                    <a:pt x="26" y="49"/>
                    <a:pt x="26" y="49"/>
                    <a:pt x="26" y="49"/>
                  </a:cubicBezTo>
                  <a:cubicBezTo>
                    <a:pt x="26" y="48"/>
                    <a:pt x="25" y="48"/>
                    <a:pt x="25" y="47"/>
                  </a:cubicBezTo>
                  <a:cubicBezTo>
                    <a:pt x="25" y="48"/>
                    <a:pt x="24" y="48"/>
                    <a:pt x="24" y="48"/>
                  </a:cubicBezTo>
                  <a:cubicBezTo>
                    <a:pt x="24" y="47"/>
                    <a:pt x="25" y="48"/>
                    <a:pt x="24" y="47"/>
                  </a:cubicBezTo>
                  <a:cubicBezTo>
                    <a:pt x="24" y="47"/>
                    <a:pt x="23" y="46"/>
                    <a:pt x="23" y="47"/>
                  </a:cubicBezTo>
                  <a:cubicBezTo>
                    <a:pt x="22" y="47"/>
                    <a:pt x="23" y="46"/>
                    <a:pt x="22" y="46"/>
                  </a:cubicBezTo>
                  <a:cubicBezTo>
                    <a:pt x="23" y="45"/>
                    <a:pt x="24" y="46"/>
                    <a:pt x="24" y="45"/>
                  </a:cubicBezTo>
                  <a:cubicBezTo>
                    <a:pt x="23" y="45"/>
                    <a:pt x="22" y="45"/>
                    <a:pt x="22" y="45"/>
                  </a:cubicBezTo>
                  <a:cubicBezTo>
                    <a:pt x="22" y="45"/>
                    <a:pt x="22" y="45"/>
                    <a:pt x="23" y="45"/>
                  </a:cubicBezTo>
                  <a:cubicBezTo>
                    <a:pt x="23" y="45"/>
                    <a:pt x="21" y="45"/>
                    <a:pt x="22" y="44"/>
                  </a:cubicBezTo>
                  <a:cubicBezTo>
                    <a:pt x="21" y="44"/>
                    <a:pt x="21" y="44"/>
                    <a:pt x="21" y="44"/>
                  </a:cubicBezTo>
                  <a:cubicBezTo>
                    <a:pt x="21" y="44"/>
                    <a:pt x="21" y="44"/>
                    <a:pt x="21" y="43"/>
                  </a:cubicBezTo>
                  <a:cubicBezTo>
                    <a:pt x="21" y="43"/>
                    <a:pt x="20" y="41"/>
                    <a:pt x="21" y="41"/>
                  </a:cubicBezTo>
                  <a:cubicBezTo>
                    <a:pt x="20" y="40"/>
                    <a:pt x="20" y="40"/>
                    <a:pt x="20" y="40"/>
                  </a:cubicBezTo>
                  <a:cubicBezTo>
                    <a:pt x="20" y="41"/>
                    <a:pt x="20" y="41"/>
                    <a:pt x="20" y="43"/>
                  </a:cubicBezTo>
                  <a:cubicBezTo>
                    <a:pt x="20" y="41"/>
                    <a:pt x="19" y="41"/>
                    <a:pt x="19" y="41"/>
                  </a:cubicBezTo>
                  <a:cubicBezTo>
                    <a:pt x="19" y="40"/>
                    <a:pt x="19" y="40"/>
                    <a:pt x="19" y="40"/>
                  </a:cubicBezTo>
                  <a:cubicBezTo>
                    <a:pt x="19" y="40"/>
                    <a:pt x="19" y="40"/>
                    <a:pt x="19" y="40"/>
                  </a:cubicBezTo>
                  <a:cubicBezTo>
                    <a:pt x="19" y="40"/>
                    <a:pt x="19" y="40"/>
                    <a:pt x="19" y="39"/>
                  </a:cubicBezTo>
                  <a:cubicBezTo>
                    <a:pt x="19" y="39"/>
                    <a:pt x="19" y="39"/>
                    <a:pt x="19" y="39"/>
                  </a:cubicBezTo>
                  <a:cubicBezTo>
                    <a:pt x="17" y="39"/>
                    <a:pt x="19" y="39"/>
                    <a:pt x="19" y="39"/>
                  </a:cubicBezTo>
                  <a:cubicBezTo>
                    <a:pt x="19" y="39"/>
                    <a:pt x="19" y="39"/>
                    <a:pt x="19" y="39"/>
                  </a:cubicBezTo>
                  <a:cubicBezTo>
                    <a:pt x="19" y="39"/>
                    <a:pt x="19" y="39"/>
                    <a:pt x="19" y="38"/>
                  </a:cubicBezTo>
                  <a:cubicBezTo>
                    <a:pt x="19" y="39"/>
                    <a:pt x="17" y="39"/>
                    <a:pt x="17" y="39"/>
                  </a:cubicBezTo>
                  <a:cubicBezTo>
                    <a:pt x="16" y="38"/>
                    <a:pt x="17" y="38"/>
                    <a:pt x="17" y="38"/>
                  </a:cubicBezTo>
                  <a:cubicBezTo>
                    <a:pt x="19" y="38"/>
                    <a:pt x="19" y="38"/>
                    <a:pt x="19" y="38"/>
                  </a:cubicBezTo>
                  <a:cubicBezTo>
                    <a:pt x="19" y="37"/>
                    <a:pt x="19" y="37"/>
                    <a:pt x="19" y="37"/>
                  </a:cubicBezTo>
                  <a:cubicBezTo>
                    <a:pt x="17" y="36"/>
                    <a:pt x="16" y="36"/>
                    <a:pt x="16" y="37"/>
                  </a:cubicBezTo>
                  <a:cubicBezTo>
                    <a:pt x="16" y="37"/>
                    <a:pt x="16" y="36"/>
                    <a:pt x="17" y="36"/>
                  </a:cubicBezTo>
                  <a:cubicBezTo>
                    <a:pt x="16" y="35"/>
                    <a:pt x="16" y="36"/>
                    <a:pt x="16" y="36"/>
                  </a:cubicBezTo>
                  <a:cubicBezTo>
                    <a:pt x="16" y="34"/>
                    <a:pt x="16" y="34"/>
                    <a:pt x="16" y="34"/>
                  </a:cubicBezTo>
                  <a:cubicBezTo>
                    <a:pt x="17" y="34"/>
                    <a:pt x="17" y="34"/>
                    <a:pt x="17" y="34"/>
                  </a:cubicBezTo>
                  <a:cubicBezTo>
                    <a:pt x="17" y="34"/>
                    <a:pt x="17" y="34"/>
                    <a:pt x="17" y="34"/>
                  </a:cubicBezTo>
                  <a:cubicBezTo>
                    <a:pt x="19" y="34"/>
                    <a:pt x="17" y="32"/>
                    <a:pt x="19" y="32"/>
                  </a:cubicBezTo>
                  <a:cubicBezTo>
                    <a:pt x="17" y="32"/>
                    <a:pt x="17" y="32"/>
                    <a:pt x="17" y="32"/>
                  </a:cubicBezTo>
                  <a:cubicBezTo>
                    <a:pt x="16" y="34"/>
                    <a:pt x="15" y="32"/>
                    <a:pt x="14" y="32"/>
                  </a:cubicBezTo>
                  <a:cubicBezTo>
                    <a:pt x="13" y="32"/>
                    <a:pt x="16" y="31"/>
                    <a:pt x="14" y="30"/>
                  </a:cubicBezTo>
                  <a:cubicBezTo>
                    <a:pt x="14" y="31"/>
                    <a:pt x="13" y="30"/>
                    <a:pt x="13" y="31"/>
                  </a:cubicBezTo>
                  <a:cubicBezTo>
                    <a:pt x="13" y="30"/>
                    <a:pt x="12" y="31"/>
                    <a:pt x="12" y="30"/>
                  </a:cubicBezTo>
                  <a:cubicBezTo>
                    <a:pt x="13" y="30"/>
                    <a:pt x="13" y="29"/>
                    <a:pt x="14" y="29"/>
                  </a:cubicBezTo>
                  <a:cubicBezTo>
                    <a:pt x="13" y="29"/>
                    <a:pt x="14" y="30"/>
                    <a:pt x="14" y="30"/>
                  </a:cubicBezTo>
                  <a:cubicBezTo>
                    <a:pt x="14" y="30"/>
                    <a:pt x="15" y="30"/>
                    <a:pt x="14" y="29"/>
                  </a:cubicBezTo>
                  <a:cubicBezTo>
                    <a:pt x="14" y="28"/>
                    <a:pt x="14" y="28"/>
                    <a:pt x="13" y="28"/>
                  </a:cubicBezTo>
                  <a:cubicBezTo>
                    <a:pt x="13" y="28"/>
                    <a:pt x="14" y="29"/>
                    <a:pt x="13" y="29"/>
                  </a:cubicBezTo>
                  <a:cubicBezTo>
                    <a:pt x="12" y="28"/>
                    <a:pt x="13" y="27"/>
                    <a:pt x="12" y="28"/>
                  </a:cubicBezTo>
                  <a:cubicBezTo>
                    <a:pt x="12" y="28"/>
                    <a:pt x="12" y="29"/>
                    <a:pt x="12" y="29"/>
                  </a:cubicBezTo>
                  <a:cubicBezTo>
                    <a:pt x="12" y="28"/>
                    <a:pt x="12" y="28"/>
                    <a:pt x="12" y="28"/>
                  </a:cubicBezTo>
                  <a:cubicBezTo>
                    <a:pt x="12" y="28"/>
                    <a:pt x="12" y="28"/>
                    <a:pt x="12" y="28"/>
                  </a:cubicBezTo>
                  <a:cubicBezTo>
                    <a:pt x="12" y="27"/>
                    <a:pt x="11" y="28"/>
                    <a:pt x="11" y="27"/>
                  </a:cubicBezTo>
                  <a:cubicBezTo>
                    <a:pt x="11" y="26"/>
                    <a:pt x="11" y="26"/>
                    <a:pt x="11" y="26"/>
                  </a:cubicBezTo>
                  <a:cubicBezTo>
                    <a:pt x="12" y="26"/>
                    <a:pt x="12" y="28"/>
                    <a:pt x="12" y="27"/>
                  </a:cubicBezTo>
                  <a:cubicBezTo>
                    <a:pt x="12" y="26"/>
                    <a:pt x="12" y="26"/>
                    <a:pt x="12" y="26"/>
                  </a:cubicBezTo>
                  <a:cubicBezTo>
                    <a:pt x="12" y="26"/>
                    <a:pt x="12" y="26"/>
                    <a:pt x="12" y="26"/>
                  </a:cubicBezTo>
                  <a:cubicBezTo>
                    <a:pt x="12" y="26"/>
                    <a:pt x="12" y="25"/>
                    <a:pt x="12" y="24"/>
                  </a:cubicBezTo>
                  <a:cubicBezTo>
                    <a:pt x="11" y="24"/>
                    <a:pt x="11" y="24"/>
                    <a:pt x="11" y="24"/>
                  </a:cubicBezTo>
                  <a:cubicBezTo>
                    <a:pt x="10" y="23"/>
                    <a:pt x="10" y="23"/>
                    <a:pt x="8" y="23"/>
                  </a:cubicBezTo>
                  <a:cubicBezTo>
                    <a:pt x="10" y="22"/>
                    <a:pt x="8" y="21"/>
                    <a:pt x="10" y="22"/>
                  </a:cubicBezTo>
                  <a:cubicBezTo>
                    <a:pt x="8" y="22"/>
                    <a:pt x="10" y="24"/>
                    <a:pt x="11" y="24"/>
                  </a:cubicBezTo>
                  <a:cubicBezTo>
                    <a:pt x="12" y="23"/>
                    <a:pt x="12" y="25"/>
                    <a:pt x="12" y="25"/>
                  </a:cubicBezTo>
                  <a:cubicBezTo>
                    <a:pt x="12" y="24"/>
                    <a:pt x="12" y="23"/>
                    <a:pt x="13" y="23"/>
                  </a:cubicBezTo>
                  <a:cubicBezTo>
                    <a:pt x="12" y="22"/>
                    <a:pt x="12" y="22"/>
                    <a:pt x="12" y="22"/>
                  </a:cubicBezTo>
                  <a:cubicBezTo>
                    <a:pt x="12" y="22"/>
                    <a:pt x="12" y="23"/>
                    <a:pt x="12" y="23"/>
                  </a:cubicBezTo>
                  <a:cubicBezTo>
                    <a:pt x="12" y="22"/>
                    <a:pt x="11" y="21"/>
                    <a:pt x="10" y="21"/>
                  </a:cubicBezTo>
                  <a:cubicBezTo>
                    <a:pt x="10" y="20"/>
                    <a:pt x="11" y="20"/>
                    <a:pt x="11" y="21"/>
                  </a:cubicBezTo>
                  <a:cubicBezTo>
                    <a:pt x="10" y="20"/>
                    <a:pt x="8" y="19"/>
                    <a:pt x="8" y="18"/>
                  </a:cubicBezTo>
                  <a:cubicBezTo>
                    <a:pt x="7" y="19"/>
                    <a:pt x="7" y="17"/>
                    <a:pt x="6" y="18"/>
                  </a:cubicBezTo>
                  <a:cubicBezTo>
                    <a:pt x="7" y="19"/>
                    <a:pt x="6" y="19"/>
                    <a:pt x="6" y="19"/>
                  </a:cubicBezTo>
                  <a:cubicBezTo>
                    <a:pt x="6" y="19"/>
                    <a:pt x="6" y="19"/>
                    <a:pt x="6" y="19"/>
                  </a:cubicBezTo>
                  <a:cubicBezTo>
                    <a:pt x="6" y="19"/>
                    <a:pt x="7" y="18"/>
                    <a:pt x="6" y="18"/>
                  </a:cubicBezTo>
                  <a:cubicBezTo>
                    <a:pt x="6" y="19"/>
                    <a:pt x="7" y="17"/>
                    <a:pt x="7" y="17"/>
                  </a:cubicBezTo>
                  <a:cubicBezTo>
                    <a:pt x="7" y="15"/>
                    <a:pt x="8" y="17"/>
                    <a:pt x="7" y="15"/>
                  </a:cubicBezTo>
                  <a:cubicBezTo>
                    <a:pt x="7" y="14"/>
                    <a:pt x="6" y="14"/>
                    <a:pt x="6" y="13"/>
                  </a:cubicBezTo>
                  <a:cubicBezTo>
                    <a:pt x="6" y="12"/>
                    <a:pt x="5" y="11"/>
                    <a:pt x="4" y="10"/>
                  </a:cubicBezTo>
                  <a:cubicBezTo>
                    <a:pt x="4" y="9"/>
                    <a:pt x="5" y="9"/>
                    <a:pt x="5" y="9"/>
                  </a:cubicBezTo>
                  <a:cubicBezTo>
                    <a:pt x="4" y="8"/>
                    <a:pt x="4" y="10"/>
                    <a:pt x="4" y="9"/>
                  </a:cubicBezTo>
                  <a:cubicBezTo>
                    <a:pt x="4" y="9"/>
                    <a:pt x="4" y="9"/>
                    <a:pt x="4" y="9"/>
                  </a:cubicBezTo>
                  <a:cubicBezTo>
                    <a:pt x="4" y="8"/>
                    <a:pt x="4" y="5"/>
                    <a:pt x="2" y="7"/>
                  </a:cubicBezTo>
                  <a:cubicBezTo>
                    <a:pt x="3" y="7"/>
                    <a:pt x="3" y="7"/>
                    <a:pt x="3" y="7"/>
                  </a:cubicBezTo>
                  <a:cubicBezTo>
                    <a:pt x="3" y="5"/>
                    <a:pt x="3" y="5"/>
                    <a:pt x="3" y="5"/>
                  </a:cubicBezTo>
                  <a:cubicBezTo>
                    <a:pt x="3" y="5"/>
                    <a:pt x="3" y="5"/>
                    <a:pt x="4" y="5"/>
                  </a:cubicBezTo>
                  <a:cubicBezTo>
                    <a:pt x="4" y="5"/>
                    <a:pt x="3" y="5"/>
                    <a:pt x="2" y="4"/>
                  </a:cubicBezTo>
                  <a:cubicBezTo>
                    <a:pt x="2" y="5"/>
                    <a:pt x="2" y="5"/>
                    <a:pt x="2" y="5"/>
                  </a:cubicBezTo>
                  <a:cubicBezTo>
                    <a:pt x="1" y="4"/>
                    <a:pt x="1" y="3"/>
                    <a:pt x="0" y="2"/>
                  </a:cubicBezTo>
                  <a:cubicBezTo>
                    <a:pt x="1" y="2"/>
                    <a:pt x="1" y="2"/>
                    <a:pt x="1" y="2"/>
                  </a:cubicBezTo>
                  <a:cubicBezTo>
                    <a:pt x="0" y="1"/>
                    <a:pt x="0" y="1"/>
                    <a:pt x="0" y="1"/>
                  </a:cubicBezTo>
                  <a:cubicBezTo>
                    <a:pt x="1" y="1"/>
                    <a:pt x="1" y="0"/>
                    <a:pt x="0" y="0"/>
                  </a:cubicBezTo>
                  <a:cubicBezTo>
                    <a:pt x="2" y="1"/>
                    <a:pt x="2" y="1"/>
                    <a:pt x="2" y="1"/>
                  </a:cubicBezTo>
                  <a:cubicBezTo>
                    <a:pt x="2" y="2"/>
                    <a:pt x="1" y="1"/>
                    <a:pt x="1" y="2"/>
                  </a:cubicBezTo>
                  <a:cubicBezTo>
                    <a:pt x="2" y="3"/>
                    <a:pt x="2" y="3"/>
                    <a:pt x="2" y="3"/>
                  </a:cubicBezTo>
                  <a:cubicBezTo>
                    <a:pt x="2" y="3"/>
                    <a:pt x="2" y="3"/>
                    <a:pt x="2" y="2"/>
                  </a:cubicBezTo>
                  <a:cubicBezTo>
                    <a:pt x="2" y="2"/>
                    <a:pt x="2" y="2"/>
                    <a:pt x="3" y="3"/>
                  </a:cubicBezTo>
                  <a:cubicBezTo>
                    <a:pt x="3" y="2"/>
                    <a:pt x="3" y="2"/>
                    <a:pt x="3" y="2"/>
                  </a:cubicBezTo>
                  <a:cubicBezTo>
                    <a:pt x="3" y="2"/>
                    <a:pt x="3" y="3"/>
                    <a:pt x="4" y="3"/>
                  </a:cubicBezTo>
                  <a:cubicBezTo>
                    <a:pt x="3" y="3"/>
                    <a:pt x="4" y="4"/>
                    <a:pt x="3" y="4"/>
                  </a:cubicBezTo>
                  <a:cubicBezTo>
                    <a:pt x="4" y="3"/>
                    <a:pt x="4" y="4"/>
                    <a:pt x="5" y="5"/>
                  </a:cubicBezTo>
                  <a:cubicBezTo>
                    <a:pt x="4" y="5"/>
                    <a:pt x="6" y="5"/>
                    <a:pt x="6" y="7"/>
                  </a:cubicBezTo>
                  <a:cubicBezTo>
                    <a:pt x="6" y="7"/>
                    <a:pt x="5" y="7"/>
                    <a:pt x="4" y="5"/>
                  </a:cubicBezTo>
                  <a:cubicBezTo>
                    <a:pt x="4" y="7"/>
                    <a:pt x="5" y="7"/>
                    <a:pt x="5" y="8"/>
                  </a:cubicBezTo>
                  <a:cubicBezTo>
                    <a:pt x="5" y="8"/>
                    <a:pt x="6" y="8"/>
                    <a:pt x="6" y="8"/>
                  </a:cubicBezTo>
                  <a:cubicBezTo>
                    <a:pt x="6" y="8"/>
                    <a:pt x="6" y="8"/>
                    <a:pt x="6" y="8"/>
                  </a:cubicBezTo>
                  <a:cubicBezTo>
                    <a:pt x="6" y="9"/>
                    <a:pt x="7" y="9"/>
                    <a:pt x="7" y="10"/>
                  </a:cubicBezTo>
                  <a:cubicBezTo>
                    <a:pt x="8" y="11"/>
                    <a:pt x="10" y="12"/>
                    <a:pt x="10" y="13"/>
                  </a:cubicBezTo>
                  <a:cubicBezTo>
                    <a:pt x="10" y="13"/>
                    <a:pt x="10" y="13"/>
                    <a:pt x="10" y="13"/>
                  </a:cubicBezTo>
                  <a:cubicBezTo>
                    <a:pt x="11" y="13"/>
                    <a:pt x="11" y="15"/>
                    <a:pt x="12" y="17"/>
                  </a:cubicBezTo>
                  <a:cubicBezTo>
                    <a:pt x="12" y="18"/>
                    <a:pt x="14" y="19"/>
                    <a:pt x="13" y="20"/>
                  </a:cubicBezTo>
                  <a:cubicBezTo>
                    <a:pt x="15" y="22"/>
                    <a:pt x="17" y="24"/>
                    <a:pt x="19" y="27"/>
                  </a:cubicBezTo>
                  <a:cubicBezTo>
                    <a:pt x="17" y="27"/>
                    <a:pt x="17" y="27"/>
                    <a:pt x="17" y="27"/>
                  </a:cubicBezTo>
                  <a:cubicBezTo>
                    <a:pt x="19" y="27"/>
                    <a:pt x="17" y="28"/>
                    <a:pt x="17" y="28"/>
                  </a:cubicBezTo>
                  <a:cubicBezTo>
                    <a:pt x="19" y="27"/>
                    <a:pt x="19" y="28"/>
                    <a:pt x="19" y="28"/>
                  </a:cubicBezTo>
                  <a:cubicBezTo>
                    <a:pt x="19" y="30"/>
                    <a:pt x="21" y="31"/>
                    <a:pt x="22" y="32"/>
                  </a:cubicBezTo>
                  <a:cubicBezTo>
                    <a:pt x="21" y="32"/>
                    <a:pt x="21" y="32"/>
                    <a:pt x="21" y="32"/>
                  </a:cubicBezTo>
                  <a:cubicBezTo>
                    <a:pt x="23" y="32"/>
                    <a:pt x="23" y="34"/>
                    <a:pt x="23" y="36"/>
                  </a:cubicBezTo>
                  <a:cubicBezTo>
                    <a:pt x="23" y="36"/>
                    <a:pt x="23" y="36"/>
                    <a:pt x="23" y="37"/>
                  </a:cubicBezTo>
                  <a:cubicBezTo>
                    <a:pt x="24" y="37"/>
                    <a:pt x="25" y="38"/>
                    <a:pt x="26" y="38"/>
                  </a:cubicBezTo>
                  <a:cubicBezTo>
                    <a:pt x="26" y="39"/>
                    <a:pt x="27" y="39"/>
                    <a:pt x="27" y="40"/>
                  </a:cubicBezTo>
                  <a:cubicBezTo>
                    <a:pt x="30" y="44"/>
                    <a:pt x="31" y="46"/>
                    <a:pt x="32" y="49"/>
                  </a:cubicBezTo>
                  <a:cubicBezTo>
                    <a:pt x="32" y="49"/>
                    <a:pt x="32" y="49"/>
                    <a:pt x="32" y="49"/>
                  </a:cubicBezTo>
                  <a:cubicBezTo>
                    <a:pt x="34" y="52"/>
                    <a:pt x="37" y="56"/>
                    <a:pt x="39" y="58"/>
                  </a:cubicBezTo>
                  <a:cubicBezTo>
                    <a:pt x="38" y="58"/>
                    <a:pt x="38" y="58"/>
                    <a:pt x="38" y="58"/>
                  </a:cubicBezTo>
                  <a:cubicBezTo>
                    <a:pt x="38" y="59"/>
                    <a:pt x="39" y="60"/>
                    <a:pt x="39" y="59"/>
                  </a:cubicBezTo>
                  <a:cubicBezTo>
                    <a:pt x="39" y="60"/>
                    <a:pt x="40" y="61"/>
                    <a:pt x="39" y="62"/>
                  </a:cubicBezTo>
                  <a:cubicBezTo>
                    <a:pt x="40" y="63"/>
                    <a:pt x="40" y="63"/>
                    <a:pt x="41" y="63"/>
                  </a:cubicBezTo>
                  <a:cubicBezTo>
                    <a:pt x="42" y="65"/>
                    <a:pt x="42" y="65"/>
                    <a:pt x="43" y="66"/>
                  </a:cubicBezTo>
                  <a:cubicBezTo>
                    <a:pt x="43" y="66"/>
                    <a:pt x="43" y="66"/>
                    <a:pt x="43" y="66"/>
                  </a:cubicBezTo>
                  <a:cubicBezTo>
                    <a:pt x="43" y="65"/>
                    <a:pt x="42" y="66"/>
                    <a:pt x="42" y="66"/>
                  </a:cubicBezTo>
                  <a:cubicBezTo>
                    <a:pt x="43" y="66"/>
                    <a:pt x="43" y="68"/>
                    <a:pt x="44" y="67"/>
                  </a:cubicBezTo>
                  <a:cubicBezTo>
                    <a:pt x="44" y="70"/>
                    <a:pt x="47" y="72"/>
                    <a:pt x="47" y="73"/>
                  </a:cubicBezTo>
                  <a:cubicBezTo>
                    <a:pt x="47" y="72"/>
                    <a:pt x="47" y="73"/>
                    <a:pt x="48" y="73"/>
                  </a:cubicBezTo>
                  <a:cubicBezTo>
                    <a:pt x="48" y="74"/>
                    <a:pt x="49" y="76"/>
                    <a:pt x="50" y="77"/>
                  </a:cubicBezTo>
                  <a:cubicBezTo>
                    <a:pt x="49" y="77"/>
                    <a:pt x="49" y="77"/>
                    <a:pt x="49" y="77"/>
                  </a:cubicBezTo>
                  <a:cubicBezTo>
                    <a:pt x="50" y="79"/>
                    <a:pt x="50" y="77"/>
                    <a:pt x="50" y="77"/>
                  </a:cubicBezTo>
                  <a:cubicBezTo>
                    <a:pt x="52" y="79"/>
                    <a:pt x="52" y="82"/>
                    <a:pt x="54" y="84"/>
                  </a:cubicBezTo>
                  <a:cubicBezTo>
                    <a:pt x="56" y="88"/>
                    <a:pt x="58" y="92"/>
                    <a:pt x="60" y="94"/>
                  </a:cubicBezTo>
                  <a:cubicBezTo>
                    <a:pt x="59" y="94"/>
                    <a:pt x="59" y="94"/>
                    <a:pt x="59" y="94"/>
                  </a:cubicBezTo>
                  <a:cubicBezTo>
                    <a:pt x="61" y="96"/>
                    <a:pt x="60" y="99"/>
                    <a:pt x="63" y="99"/>
                  </a:cubicBezTo>
                  <a:cubicBezTo>
                    <a:pt x="63" y="99"/>
                    <a:pt x="63" y="99"/>
                    <a:pt x="63" y="99"/>
                  </a:cubicBezTo>
                  <a:cubicBezTo>
                    <a:pt x="64" y="100"/>
                    <a:pt x="64" y="102"/>
                    <a:pt x="65" y="103"/>
                  </a:cubicBezTo>
                  <a:cubicBezTo>
                    <a:pt x="65" y="103"/>
                    <a:pt x="65" y="103"/>
                    <a:pt x="65" y="103"/>
                  </a:cubicBezTo>
                  <a:cubicBezTo>
                    <a:pt x="66" y="105"/>
                    <a:pt x="66" y="106"/>
                    <a:pt x="66" y="107"/>
                  </a:cubicBezTo>
                  <a:cubicBezTo>
                    <a:pt x="66" y="107"/>
                    <a:pt x="66" y="107"/>
                    <a:pt x="66" y="107"/>
                  </a:cubicBezTo>
                  <a:cubicBezTo>
                    <a:pt x="66" y="107"/>
                    <a:pt x="67" y="107"/>
                    <a:pt x="67" y="108"/>
                  </a:cubicBezTo>
                  <a:cubicBezTo>
                    <a:pt x="67" y="109"/>
                    <a:pt x="67" y="108"/>
                    <a:pt x="67" y="108"/>
                  </a:cubicBezTo>
                  <a:cubicBezTo>
                    <a:pt x="69" y="111"/>
                    <a:pt x="71" y="115"/>
                    <a:pt x="73" y="118"/>
                  </a:cubicBezTo>
                  <a:cubicBezTo>
                    <a:pt x="74" y="119"/>
                    <a:pt x="73" y="119"/>
                    <a:pt x="74" y="119"/>
                  </a:cubicBezTo>
                  <a:cubicBezTo>
                    <a:pt x="73" y="120"/>
                    <a:pt x="74" y="119"/>
                    <a:pt x="74" y="119"/>
                  </a:cubicBezTo>
                  <a:cubicBezTo>
                    <a:pt x="75" y="120"/>
                    <a:pt x="73" y="121"/>
                    <a:pt x="74" y="121"/>
                  </a:cubicBezTo>
                  <a:cubicBezTo>
                    <a:pt x="75" y="121"/>
                    <a:pt x="75" y="121"/>
                    <a:pt x="75" y="121"/>
                  </a:cubicBezTo>
                  <a:cubicBezTo>
                    <a:pt x="76" y="124"/>
                    <a:pt x="75" y="125"/>
                    <a:pt x="76" y="125"/>
                  </a:cubicBezTo>
                  <a:cubicBezTo>
                    <a:pt x="76" y="125"/>
                    <a:pt x="76" y="125"/>
                    <a:pt x="76" y="125"/>
                  </a:cubicBezTo>
                  <a:cubicBezTo>
                    <a:pt x="78" y="126"/>
                    <a:pt x="78" y="127"/>
                    <a:pt x="79" y="128"/>
                  </a:cubicBezTo>
                  <a:cubicBezTo>
                    <a:pt x="84" y="135"/>
                    <a:pt x="88" y="142"/>
                    <a:pt x="93" y="149"/>
                  </a:cubicBezTo>
                  <a:cubicBezTo>
                    <a:pt x="96" y="155"/>
                    <a:pt x="101" y="162"/>
                    <a:pt x="105" y="170"/>
                  </a:cubicBezTo>
                  <a:cubicBezTo>
                    <a:pt x="105" y="172"/>
                    <a:pt x="105" y="172"/>
                    <a:pt x="106" y="173"/>
                  </a:cubicBezTo>
                  <a:cubicBezTo>
                    <a:pt x="106" y="173"/>
                    <a:pt x="106" y="173"/>
                    <a:pt x="106" y="173"/>
                  </a:cubicBezTo>
                  <a:cubicBezTo>
                    <a:pt x="106" y="173"/>
                    <a:pt x="106" y="174"/>
                    <a:pt x="108" y="174"/>
                  </a:cubicBezTo>
                  <a:cubicBezTo>
                    <a:pt x="109" y="177"/>
                    <a:pt x="111" y="180"/>
                    <a:pt x="112" y="182"/>
                  </a:cubicBezTo>
                  <a:cubicBezTo>
                    <a:pt x="112" y="181"/>
                    <a:pt x="111" y="181"/>
                    <a:pt x="112" y="182"/>
                  </a:cubicBezTo>
                  <a:cubicBezTo>
                    <a:pt x="112" y="182"/>
                    <a:pt x="112" y="182"/>
                    <a:pt x="112" y="182"/>
                  </a:cubicBezTo>
                  <a:cubicBezTo>
                    <a:pt x="112" y="182"/>
                    <a:pt x="112" y="182"/>
                    <a:pt x="112" y="182"/>
                  </a:cubicBezTo>
                  <a:cubicBezTo>
                    <a:pt x="113" y="183"/>
                    <a:pt x="113" y="183"/>
                    <a:pt x="113" y="182"/>
                  </a:cubicBezTo>
                  <a:cubicBezTo>
                    <a:pt x="118" y="189"/>
                    <a:pt x="120" y="196"/>
                    <a:pt x="124" y="203"/>
                  </a:cubicBezTo>
                  <a:cubicBezTo>
                    <a:pt x="124" y="205"/>
                    <a:pt x="126" y="206"/>
                    <a:pt x="127" y="208"/>
                  </a:cubicBezTo>
                  <a:cubicBezTo>
                    <a:pt x="129" y="213"/>
                    <a:pt x="131" y="219"/>
                    <a:pt x="135" y="223"/>
                  </a:cubicBezTo>
                  <a:cubicBezTo>
                    <a:pt x="135" y="223"/>
                    <a:pt x="133" y="224"/>
                    <a:pt x="131" y="222"/>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7" name="Freeform 117"/>
            <p:cNvSpPr>
              <a:spLocks/>
            </p:cNvSpPr>
            <p:nvPr/>
          </p:nvSpPr>
          <p:spPr bwMode="auto">
            <a:xfrm>
              <a:off x="3279" y="916"/>
              <a:ext cx="319" cy="529"/>
            </a:xfrm>
            <a:custGeom>
              <a:avLst/>
              <a:gdLst>
                <a:gd name="T0" fmla="*/ 118 w 135"/>
                <a:gd name="T1" fmla="*/ 198 h 224"/>
                <a:gd name="T2" fmla="*/ 114 w 135"/>
                <a:gd name="T3" fmla="*/ 193 h 224"/>
                <a:gd name="T4" fmla="*/ 104 w 135"/>
                <a:gd name="T5" fmla="*/ 180 h 224"/>
                <a:gd name="T6" fmla="*/ 102 w 135"/>
                <a:gd name="T7" fmla="*/ 176 h 224"/>
                <a:gd name="T8" fmla="*/ 93 w 135"/>
                <a:gd name="T9" fmla="*/ 160 h 224"/>
                <a:gd name="T10" fmla="*/ 91 w 135"/>
                <a:gd name="T11" fmla="*/ 155 h 224"/>
                <a:gd name="T12" fmla="*/ 86 w 135"/>
                <a:gd name="T13" fmla="*/ 148 h 224"/>
                <a:gd name="T14" fmla="*/ 82 w 135"/>
                <a:gd name="T15" fmla="*/ 141 h 224"/>
                <a:gd name="T16" fmla="*/ 80 w 135"/>
                <a:gd name="T17" fmla="*/ 137 h 224"/>
                <a:gd name="T18" fmla="*/ 78 w 135"/>
                <a:gd name="T19" fmla="*/ 134 h 224"/>
                <a:gd name="T20" fmla="*/ 72 w 135"/>
                <a:gd name="T21" fmla="*/ 126 h 224"/>
                <a:gd name="T22" fmla="*/ 70 w 135"/>
                <a:gd name="T23" fmla="*/ 122 h 224"/>
                <a:gd name="T24" fmla="*/ 65 w 135"/>
                <a:gd name="T25" fmla="*/ 117 h 224"/>
                <a:gd name="T26" fmla="*/ 63 w 135"/>
                <a:gd name="T27" fmla="*/ 111 h 224"/>
                <a:gd name="T28" fmla="*/ 58 w 135"/>
                <a:gd name="T29" fmla="*/ 105 h 224"/>
                <a:gd name="T30" fmla="*/ 55 w 135"/>
                <a:gd name="T31" fmla="*/ 97 h 224"/>
                <a:gd name="T32" fmla="*/ 52 w 135"/>
                <a:gd name="T33" fmla="*/ 94 h 224"/>
                <a:gd name="T34" fmla="*/ 51 w 135"/>
                <a:gd name="T35" fmla="*/ 90 h 224"/>
                <a:gd name="T36" fmla="*/ 48 w 135"/>
                <a:gd name="T37" fmla="*/ 87 h 224"/>
                <a:gd name="T38" fmla="*/ 47 w 135"/>
                <a:gd name="T39" fmla="*/ 86 h 224"/>
                <a:gd name="T40" fmla="*/ 45 w 135"/>
                <a:gd name="T41" fmla="*/ 82 h 224"/>
                <a:gd name="T42" fmla="*/ 38 w 135"/>
                <a:gd name="T43" fmla="*/ 70 h 224"/>
                <a:gd name="T44" fmla="*/ 36 w 135"/>
                <a:gd name="T45" fmla="*/ 67 h 224"/>
                <a:gd name="T46" fmla="*/ 34 w 135"/>
                <a:gd name="T47" fmla="*/ 63 h 224"/>
                <a:gd name="T48" fmla="*/ 28 w 135"/>
                <a:gd name="T49" fmla="*/ 53 h 224"/>
                <a:gd name="T50" fmla="*/ 29 w 135"/>
                <a:gd name="T51" fmla="*/ 50 h 224"/>
                <a:gd name="T52" fmla="*/ 25 w 135"/>
                <a:gd name="T53" fmla="*/ 47 h 224"/>
                <a:gd name="T54" fmla="*/ 22 w 135"/>
                <a:gd name="T55" fmla="*/ 45 h 224"/>
                <a:gd name="T56" fmla="*/ 20 w 135"/>
                <a:gd name="T57" fmla="*/ 41 h 224"/>
                <a:gd name="T58" fmla="*/ 18 w 135"/>
                <a:gd name="T59" fmla="*/ 40 h 224"/>
                <a:gd name="T60" fmla="*/ 18 w 135"/>
                <a:gd name="T61" fmla="*/ 37 h 224"/>
                <a:gd name="T62" fmla="*/ 17 w 135"/>
                <a:gd name="T63" fmla="*/ 34 h 224"/>
                <a:gd name="T64" fmla="*/ 13 w 135"/>
                <a:gd name="T65" fmla="*/ 31 h 224"/>
                <a:gd name="T66" fmla="*/ 13 w 135"/>
                <a:gd name="T67" fmla="*/ 29 h 224"/>
                <a:gd name="T68" fmla="*/ 10 w 135"/>
                <a:gd name="T69" fmla="*/ 26 h 224"/>
                <a:gd name="T70" fmla="*/ 9 w 135"/>
                <a:gd name="T71" fmla="*/ 23 h 224"/>
                <a:gd name="T72" fmla="*/ 11 w 135"/>
                <a:gd name="T73" fmla="*/ 23 h 224"/>
                <a:gd name="T74" fmla="*/ 7 w 135"/>
                <a:gd name="T75" fmla="*/ 18 h 224"/>
                <a:gd name="T76" fmla="*/ 4 w 135"/>
                <a:gd name="T77" fmla="*/ 9 h 224"/>
                <a:gd name="T78" fmla="*/ 4 w 135"/>
                <a:gd name="T79" fmla="*/ 6 h 224"/>
                <a:gd name="T80" fmla="*/ 0 w 135"/>
                <a:gd name="T81" fmla="*/ 0 h 224"/>
                <a:gd name="T82" fmla="*/ 3 w 135"/>
                <a:gd name="T83" fmla="*/ 2 h 224"/>
                <a:gd name="T84" fmla="*/ 4 w 135"/>
                <a:gd name="T85" fmla="*/ 8 h 224"/>
                <a:gd name="T86" fmla="*/ 11 w 135"/>
                <a:gd name="T87" fmla="*/ 16 h 224"/>
                <a:gd name="T88" fmla="*/ 22 w 135"/>
                <a:gd name="T89" fmla="*/ 32 h 224"/>
                <a:gd name="T90" fmla="*/ 32 w 135"/>
                <a:gd name="T91" fmla="*/ 50 h 224"/>
                <a:gd name="T92" fmla="*/ 41 w 135"/>
                <a:gd name="T93" fmla="*/ 63 h 224"/>
                <a:gd name="T94" fmla="*/ 48 w 135"/>
                <a:gd name="T95" fmla="*/ 73 h 224"/>
                <a:gd name="T96" fmla="*/ 60 w 135"/>
                <a:gd name="T97" fmla="*/ 95 h 224"/>
                <a:gd name="T98" fmla="*/ 66 w 135"/>
                <a:gd name="T99" fmla="*/ 107 h 224"/>
                <a:gd name="T100" fmla="*/ 74 w 135"/>
                <a:gd name="T101" fmla="*/ 122 h 224"/>
                <a:gd name="T102" fmla="*/ 105 w 135"/>
                <a:gd name="T103" fmla="*/ 169 h 224"/>
                <a:gd name="T104" fmla="*/ 112 w 135"/>
                <a:gd name="T105" fmla="*/ 182 h 224"/>
                <a:gd name="T106" fmla="*/ 131 w 135"/>
                <a:gd name="T107" fmla="*/ 22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5" h="224">
                  <a:moveTo>
                    <a:pt x="131" y="222"/>
                  </a:moveTo>
                  <a:cubicBezTo>
                    <a:pt x="128" y="220"/>
                    <a:pt x="127" y="215"/>
                    <a:pt x="124" y="213"/>
                  </a:cubicBezTo>
                  <a:cubicBezTo>
                    <a:pt x="125" y="212"/>
                    <a:pt x="125" y="212"/>
                    <a:pt x="125" y="212"/>
                  </a:cubicBezTo>
                  <a:cubicBezTo>
                    <a:pt x="123" y="211"/>
                    <a:pt x="121" y="204"/>
                    <a:pt x="119" y="200"/>
                  </a:cubicBezTo>
                  <a:cubicBezTo>
                    <a:pt x="119" y="200"/>
                    <a:pt x="119" y="200"/>
                    <a:pt x="119" y="200"/>
                  </a:cubicBezTo>
                  <a:cubicBezTo>
                    <a:pt x="119" y="200"/>
                    <a:pt x="118" y="199"/>
                    <a:pt x="118" y="198"/>
                  </a:cubicBezTo>
                  <a:cubicBezTo>
                    <a:pt x="118" y="198"/>
                    <a:pt x="118" y="199"/>
                    <a:pt x="118" y="198"/>
                  </a:cubicBezTo>
                  <a:cubicBezTo>
                    <a:pt x="118" y="198"/>
                    <a:pt x="118" y="197"/>
                    <a:pt x="117" y="197"/>
                  </a:cubicBezTo>
                  <a:cubicBezTo>
                    <a:pt x="118" y="197"/>
                    <a:pt x="118" y="197"/>
                    <a:pt x="118" y="197"/>
                  </a:cubicBezTo>
                  <a:cubicBezTo>
                    <a:pt x="117" y="197"/>
                    <a:pt x="117" y="197"/>
                    <a:pt x="117" y="197"/>
                  </a:cubicBezTo>
                  <a:cubicBezTo>
                    <a:pt x="115" y="196"/>
                    <a:pt x="115" y="194"/>
                    <a:pt x="114" y="193"/>
                  </a:cubicBezTo>
                  <a:cubicBezTo>
                    <a:pt x="114" y="193"/>
                    <a:pt x="114" y="193"/>
                    <a:pt x="114" y="193"/>
                  </a:cubicBezTo>
                  <a:cubicBezTo>
                    <a:pt x="112" y="191"/>
                    <a:pt x="110" y="187"/>
                    <a:pt x="108" y="185"/>
                  </a:cubicBezTo>
                  <a:cubicBezTo>
                    <a:pt x="108" y="185"/>
                    <a:pt x="109" y="185"/>
                    <a:pt x="109" y="184"/>
                  </a:cubicBezTo>
                  <a:cubicBezTo>
                    <a:pt x="108" y="184"/>
                    <a:pt x="108" y="184"/>
                    <a:pt x="107" y="184"/>
                  </a:cubicBezTo>
                  <a:cubicBezTo>
                    <a:pt x="107" y="182"/>
                    <a:pt x="106" y="182"/>
                    <a:pt x="105" y="181"/>
                  </a:cubicBezTo>
                  <a:cubicBezTo>
                    <a:pt x="106" y="181"/>
                    <a:pt x="106" y="181"/>
                    <a:pt x="106" y="181"/>
                  </a:cubicBezTo>
                  <a:cubicBezTo>
                    <a:pt x="105" y="181"/>
                    <a:pt x="105" y="180"/>
                    <a:pt x="104" y="180"/>
                  </a:cubicBezTo>
                  <a:cubicBezTo>
                    <a:pt x="105" y="179"/>
                    <a:pt x="105" y="179"/>
                    <a:pt x="105" y="179"/>
                  </a:cubicBezTo>
                  <a:cubicBezTo>
                    <a:pt x="104" y="179"/>
                    <a:pt x="104" y="178"/>
                    <a:pt x="104" y="177"/>
                  </a:cubicBezTo>
                  <a:cubicBezTo>
                    <a:pt x="104" y="178"/>
                    <a:pt x="104" y="178"/>
                    <a:pt x="104" y="178"/>
                  </a:cubicBezTo>
                  <a:cubicBezTo>
                    <a:pt x="104" y="177"/>
                    <a:pt x="104" y="177"/>
                    <a:pt x="104" y="177"/>
                  </a:cubicBezTo>
                  <a:cubicBezTo>
                    <a:pt x="104" y="177"/>
                    <a:pt x="104" y="177"/>
                    <a:pt x="104" y="177"/>
                  </a:cubicBezTo>
                  <a:cubicBezTo>
                    <a:pt x="102" y="176"/>
                    <a:pt x="102" y="175"/>
                    <a:pt x="102" y="176"/>
                  </a:cubicBezTo>
                  <a:cubicBezTo>
                    <a:pt x="102" y="175"/>
                    <a:pt x="102" y="177"/>
                    <a:pt x="104" y="176"/>
                  </a:cubicBezTo>
                  <a:cubicBezTo>
                    <a:pt x="100" y="171"/>
                    <a:pt x="98" y="168"/>
                    <a:pt x="97" y="165"/>
                  </a:cubicBezTo>
                  <a:cubicBezTo>
                    <a:pt x="97" y="164"/>
                    <a:pt x="97" y="164"/>
                    <a:pt x="97" y="164"/>
                  </a:cubicBezTo>
                  <a:cubicBezTo>
                    <a:pt x="97" y="163"/>
                    <a:pt x="96" y="162"/>
                    <a:pt x="95" y="162"/>
                  </a:cubicBezTo>
                  <a:cubicBezTo>
                    <a:pt x="96" y="162"/>
                    <a:pt x="96" y="162"/>
                    <a:pt x="96" y="162"/>
                  </a:cubicBezTo>
                  <a:cubicBezTo>
                    <a:pt x="95" y="161"/>
                    <a:pt x="93" y="161"/>
                    <a:pt x="93" y="160"/>
                  </a:cubicBezTo>
                  <a:cubicBezTo>
                    <a:pt x="95" y="161"/>
                    <a:pt x="95" y="161"/>
                    <a:pt x="95" y="160"/>
                  </a:cubicBezTo>
                  <a:cubicBezTo>
                    <a:pt x="93" y="160"/>
                    <a:pt x="93" y="159"/>
                    <a:pt x="92" y="158"/>
                  </a:cubicBezTo>
                  <a:cubicBezTo>
                    <a:pt x="92" y="158"/>
                    <a:pt x="93" y="159"/>
                    <a:pt x="93" y="158"/>
                  </a:cubicBezTo>
                  <a:cubicBezTo>
                    <a:pt x="92" y="158"/>
                    <a:pt x="92" y="157"/>
                    <a:pt x="91" y="157"/>
                  </a:cubicBezTo>
                  <a:cubicBezTo>
                    <a:pt x="92" y="157"/>
                    <a:pt x="92" y="157"/>
                    <a:pt x="92" y="157"/>
                  </a:cubicBezTo>
                  <a:cubicBezTo>
                    <a:pt x="92" y="155"/>
                    <a:pt x="91" y="157"/>
                    <a:pt x="91" y="155"/>
                  </a:cubicBezTo>
                  <a:cubicBezTo>
                    <a:pt x="91" y="157"/>
                    <a:pt x="91" y="155"/>
                    <a:pt x="91" y="155"/>
                  </a:cubicBezTo>
                  <a:cubicBezTo>
                    <a:pt x="91" y="155"/>
                    <a:pt x="90" y="153"/>
                    <a:pt x="89" y="152"/>
                  </a:cubicBezTo>
                  <a:cubicBezTo>
                    <a:pt x="89" y="152"/>
                    <a:pt x="89" y="152"/>
                    <a:pt x="89" y="152"/>
                  </a:cubicBezTo>
                  <a:cubicBezTo>
                    <a:pt x="89" y="151"/>
                    <a:pt x="88" y="150"/>
                    <a:pt x="87" y="150"/>
                  </a:cubicBezTo>
                  <a:cubicBezTo>
                    <a:pt x="87" y="150"/>
                    <a:pt x="88" y="150"/>
                    <a:pt x="88" y="149"/>
                  </a:cubicBezTo>
                  <a:cubicBezTo>
                    <a:pt x="87" y="149"/>
                    <a:pt x="86" y="146"/>
                    <a:pt x="86" y="148"/>
                  </a:cubicBezTo>
                  <a:cubicBezTo>
                    <a:pt x="84" y="146"/>
                    <a:pt x="84" y="145"/>
                    <a:pt x="84" y="144"/>
                  </a:cubicBezTo>
                  <a:cubicBezTo>
                    <a:pt x="84" y="145"/>
                    <a:pt x="84" y="144"/>
                    <a:pt x="84" y="144"/>
                  </a:cubicBezTo>
                  <a:cubicBezTo>
                    <a:pt x="86" y="144"/>
                    <a:pt x="86" y="144"/>
                    <a:pt x="86" y="144"/>
                  </a:cubicBezTo>
                  <a:cubicBezTo>
                    <a:pt x="86" y="144"/>
                    <a:pt x="86" y="144"/>
                    <a:pt x="86" y="144"/>
                  </a:cubicBezTo>
                  <a:cubicBezTo>
                    <a:pt x="86" y="144"/>
                    <a:pt x="84" y="143"/>
                    <a:pt x="84" y="143"/>
                  </a:cubicBezTo>
                  <a:cubicBezTo>
                    <a:pt x="84" y="142"/>
                    <a:pt x="83" y="142"/>
                    <a:pt x="82" y="141"/>
                  </a:cubicBezTo>
                  <a:cubicBezTo>
                    <a:pt x="83" y="142"/>
                    <a:pt x="83" y="140"/>
                    <a:pt x="83" y="141"/>
                  </a:cubicBezTo>
                  <a:cubicBezTo>
                    <a:pt x="81" y="140"/>
                    <a:pt x="81" y="140"/>
                    <a:pt x="81" y="140"/>
                  </a:cubicBezTo>
                  <a:cubicBezTo>
                    <a:pt x="80" y="140"/>
                    <a:pt x="81" y="140"/>
                    <a:pt x="81" y="139"/>
                  </a:cubicBezTo>
                  <a:cubicBezTo>
                    <a:pt x="80" y="139"/>
                    <a:pt x="80" y="139"/>
                    <a:pt x="80" y="139"/>
                  </a:cubicBezTo>
                  <a:cubicBezTo>
                    <a:pt x="80" y="139"/>
                    <a:pt x="79" y="138"/>
                    <a:pt x="79" y="137"/>
                  </a:cubicBezTo>
                  <a:cubicBezTo>
                    <a:pt x="80" y="137"/>
                    <a:pt x="80" y="137"/>
                    <a:pt x="80" y="137"/>
                  </a:cubicBezTo>
                  <a:cubicBezTo>
                    <a:pt x="80" y="136"/>
                    <a:pt x="79" y="136"/>
                    <a:pt x="79" y="136"/>
                  </a:cubicBezTo>
                  <a:cubicBezTo>
                    <a:pt x="79" y="136"/>
                    <a:pt x="79" y="136"/>
                    <a:pt x="79" y="136"/>
                  </a:cubicBezTo>
                  <a:cubicBezTo>
                    <a:pt x="79" y="135"/>
                    <a:pt x="78" y="134"/>
                    <a:pt x="78" y="135"/>
                  </a:cubicBezTo>
                  <a:cubicBezTo>
                    <a:pt x="78" y="135"/>
                    <a:pt x="78" y="135"/>
                    <a:pt x="78" y="135"/>
                  </a:cubicBezTo>
                  <a:cubicBezTo>
                    <a:pt x="78" y="135"/>
                    <a:pt x="78" y="135"/>
                    <a:pt x="78" y="134"/>
                  </a:cubicBezTo>
                  <a:cubicBezTo>
                    <a:pt x="78" y="134"/>
                    <a:pt x="78" y="134"/>
                    <a:pt x="78" y="134"/>
                  </a:cubicBezTo>
                  <a:cubicBezTo>
                    <a:pt x="76" y="133"/>
                    <a:pt x="75" y="132"/>
                    <a:pt x="74" y="131"/>
                  </a:cubicBezTo>
                  <a:cubicBezTo>
                    <a:pt x="74" y="132"/>
                    <a:pt x="75" y="131"/>
                    <a:pt x="75" y="132"/>
                  </a:cubicBezTo>
                  <a:cubicBezTo>
                    <a:pt x="75" y="130"/>
                    <a:pt x="73" y="130"/>
                    <a:pt x="73" y="128"/>
                  </a:cubicBezTo>
                  <a:cubicBezTo>
                    <a:pt x="73" y="128"/>
                    <a:pt x="73" y="128"/>
                    <a:pt x="73" y="128"/>
                  </a:cubicBezTo>
                  <a:cubicBezTo>
                    <a:pt x="72" y="128"/>
                    <a:pt x="73" y="127"/>
                    <a:pt x="72" y="127"/>
                  </a:cubicBezTo>
                  <a:cubicBezTo>
                    <a:pt x="73" y="127"/>
                    <a:pt x="72" y="126"/>
                    <a:pt x="72" y="126"/>
                  </a:cubicBezTo>
                  <a:cubicBezTo>
                    <a:pt x="71" y="126"/>
                    <a:pt x="72" y="126"/>
                    <a:pt x="72" y="126"/>
                  </a:cubicBezTo>
                  <a:cubicBezTo>
                    <a:pt x="71" y="126"/>
                    <a:pt x="70" y="124"/>
                    <a:pt x="70" y="123"/>
                  </a:cubicBezTo>
                  <a:cubicBezTo>
                    <a:pt x="70" y="123"/>
                    <a:pt x="69" y="123"/>
                    <a:pt x="69" y="122"/>
                  </a:cubicBezTo>
                  <a:cubicBezTo>
                    <a:pt x="69" y="122"/>
                    <a:pt x="69" y="122"/>
                    <a:pt x="69" y="122"/>
                  </a:cubicBezTo>
                  <a:cubicBezTo>
                    <a:pt x="69" y="121"/>
                    <a:pt x="69" y="121"/>
                    <a:pt x="69" y="121"/>
                  </a:cubicBezTo>
                  <a:cubicBezTo>
                    <a:pt x="67" y="119"/>
                    <a:pt x="71" y="123"/>
                    <a:pt x="70" y="122"/>
                  </a:cubicBezTo>
                  <a:cubicBezTo>
                    <a:pt x="70" y="122"/>
                    <a:pt x="67" y="122"/>
                    <a:pt x="69" y="121"/>
                  </a:cubicBezTo>
                  <a:cubicBezTo>
                    <a:pt x="67" y="119"/>
                    <a:pt x="67" y="119"/>
                    <a:pt x="67" y="119"/>
                  </a:cubicBezTo>
                  <a:cubicBezTo>
                    <a:pt x="67" y="119"/>
                    <a:pt x="69" y="119"/>
                    <a:pt x="69" y="118"/>
                  </a:cubicBezTo>
                  <a:cubicBezTo>
                    <a:pt x="67" y="117"/>
                    <a:pt x="67" y="118"/>
                    <a:pt x="67" y="117"/>
                  </a:cubicBezTo>
                  <a:cubicBezTo>
                    <a:pt x="66" y="117"/>
                    <a:pt x="66" y="117"/>
                    <a:pt x="66" y="117"/>
                  </a:cubicBezTo>
                  <a:cubicBezTo>
                    <a:pt x="66" y="117"/>
                    <a:pt x="66" y="117"/>
                    <a:pt x="65" y="117"/>
                  </a:cubicBezTo>
                  <a:cubicBezTo>
                    <a:pt x="66" y="117"/>
                    <a:pt x="64" y="117"/>
                    <a:pt x="65" y="116"/>
                  </a:cubicBezTo>
                  <a:cubicBezTo>
                    <a:pt x="66" y="116"/>
                    <a:pt x="66" y="116"/>
                    <a:pt x="66" y="116"/>
                  </a:cubicBezTo>
                  <a:cubicBezTo>
                    <a:pt x="65" y="116"/>
                    <a:pt x="65" y="116"/>
                    <a:pt x="65" y="116"/>
                  </a:cubicBezTo>
                  <a:cubicBezTo>
                    <a:pt x="65" y="115"/>
                    <a:pt x="65" y="115"/>
                    <a:pt x="65" y="115"/>
                  </a:cubicBezTo>
                  <a:cubicBezTo>
                    <a:pt x="64" y="116"/>
                    <a:pt x="64" y="114"/>
                    <a:pt x="64" y="114"/>
                  </a:cubicBezTo>
                  <a:cubicBezTo>
                    <a:pt x="64" y="113"/>
                    <a:pt x="63" y="112"/>
                    <a:pt x="63" y="111"/>
                  </a:cubicBezTo>
                  <a:cubicBezTo>
                    <a:pt x="63" y="111"/>
                    <a:pt x="62" y="111"/>
                    <a:pt x="62" y="110"/>
                  </a:cubicBezTo>
                  <a:cubicBezTo>
                    <a:pt x="62" y="110"/>
                    <a:pt x="62" y="110"/>
                    <a:pt x="62" y="110"/>
                  </a:cubicBezTo>
                  <a:cubicBezTo>
                    <a:pt x="62" y="109"/>
                    <a:pt x="62" y="109"/>
                    <a:pt x="62" y="109"/>
                  </a:cubicBezTo>
                  <a:cubicBezTo>
                    <a:pt x="62" y="109"/>
                    <a:pt x="62" y="108"/>
                    <a:pt x="62" y="107"/>
                  </a:cubicBezTo>
                  <a:cubicBezTo>
                    <a:pt x="61" y="107"/>
                    <a:pt x="61" y="107"/>
                    <a:pt x="60" y="107"/>
                  </a:cubicBezTo>
                  <a:cubicBezTo>
                    <a:pt x="61" y="106"/>
                    <a:pt x="58" y="106"/>
                    <a:pt x="58" y="105"/>
                  </a:cubicBezTo>
                  <a:cubicBezTo>
                    <a:pt x="60" y="105"/>
                    <a:pt x="60" y="105"/>
                    <a:pt x="60" y="105"/>
                  </a:cubicBezTo>
                  <a:cubicBezTo>
                    <a:pt x="61" y="104"/>
                    <a:pt x="58" y="104"/>
                    <a:pt x="58" y="103"/>
                  </a:cubicBezTo>
                  <a:cubicBezTo>
                    <a:pt x="57" y="103"/>
                    <a:pt x="57" y="103"/>
                    <a:pt x="57" y="103"/>
                  </a:cubicBezTo>
                  <a:cubicBezTo>
                    <a:pt x="57" y="103"/>
                    <a:pt x="57" y="103"/>
                    <a:pt x="57" y="103"/>
                  </a:cubicBezTo>
                  <a:cubicBezTo>
                    <a:pt x="57" y="103"/>
                    <a:pt x="57" y="101"/>
                    <a:pt x="56" y="101"/>
                  </a:cubicBezTo>
                  <a:cubicBezTo>
                    <a:pt x="56" y="99"/>
                    <a:pt x="54" y="98"/>
                    <a:pt x="55" y="97"/>
                  </a:cubicBezTo>
                  <a:cubicBezTo>
                    <a:pt x="54" y="97"/>
                    <a:pt x="54" y="96"/>
                    <a:pt x="54" y="96"/>
                  </a:cubicBezTo>
                  <a:cubicBezTo>
                    <a:pt x="54" y="97"/>
                    <a:pt x="54" y="97"/>
                    <a:pt x="54" y="97"/>
                  </a:cubicBezTo>
                  <a:cubicBezTo>
                    <a:pt x="54" y="97"/>
                    <a:pt x="54" y="97"/>
                    <a:pt x="54" y="97"/>
                  </a:cubicBezTo>
                  <a:cubicBezTo>
                    <a:pt x="54" y="96"/>
                    <a:pt x="54" y="96"/>
                    <a:pt x="54" y="96"/>
                  </a:cubicBezTo>
                  <a:cubicBezTo>
                    <a:pt x="54" y="95"/>
                    <a:pt x="53" y="96"/>
                    <a:pt x="52" y="94"/>
                  </a:cubicBezTo>
                  <a:cubicBezTo>
                    <a:pt x="52" y="94"/>
                    <a:pt x="52" y="94"/>
                    <a:pt x="52" y="94"/>
                  </a:cubicBezTo>
                  <a:cubicBezTo>
                    <a:pt x="51" y="92"/>
                    <a:pt x="51" y="92"/>
                    <a:pt x="51" y="92"/>
                  </a:cubicBezTo>
                  <a:cubicBezTo>
                    <a:pt x="51" y="91"/>
                    <a:pt x="52" y="91"/>
                    <a:pt x="52" y="91"/>
                  </a:cubicBezTo>
                  <a:cubicBezTo>
                    <a:pt x="51" y="90"/>
                    <a:pt x="51" y="90"/>
                    <a:pt x="51" y="90"/>
                  </a:cubicBezTo>
                  <a:cubicBezTo>
                    <a:pt x="51" y="90"/>
                    <a:pt x="51" y="90"/>
                    <a:pt x="51" y="90"/>
                  </a:cubicBezTo>
                  <a:cubicBezTo>
                    <a:pt x="51" y="90"/>
                    <a:pt x="51" y="90"/>
                    <a:pt x="50" y="90"/>
                  </a:cubicBezTo>
                  <a:cubicBezTo>
                    <a:pt x="51" y="90"/>
                    <a:pt x="51" y="90"/>
                    <a:pt x="51" y="90"/>
                  </a:cubicBezTo>
                  <a:cubicBezTo>
                    <a:pt x="50" y="89"/>
                    <a:pt x="50" y="89"/>
                    <a:pt x="50" y="89"/>
                  </a:cubicBezTo>
                  <a:cubicBezTo>
                    <a:pt x="50" y="90"/>
                    <a:pt x="50" y="90"/>
                    <a:pt x="50" y="90"/>
                  </a:cubicBezTo>
                  <a:cubicBezTo>
                    <a:pt x="50" y="90"/>
                    <a:pt x="50" y="90"/>
                    <a:pt x="49" y="89"/>
                  </a:cubicBezTo>
                  <a:cubicBezTo>
                    <a:pt x="50" y="89"/>
                    <a:pt x="49" y="88"/>
                    <a:pt x="49" y="88"/>
                  </a:cubicBezTo>
                  <a:cubicBezTo>
                    <a:pt x="48" y="88"/>
                    <a:pt x="48" y="88"/>
                    <a:pt x="48" y="88"/>
                  </a:cubicBezTo>
                  <a:cubicBezTo>
                    <a:pt x="48" y="87"/>
                    <a:pt x="48" y="87"/>
                    <a:pt x="48" y="87"/>
                  </a:cubicBezTo>
                  <a:cubicBezTo>
                    <a:pt x="49" y="87"/>
                    <a:pt x="48" y="88"/>
                    <a:pt x="49" y="88"/>
                  </a:cubicBezTo>
                  <a:cubicBezTo>
                    <a:pt x="49" y="87"/>
                    <a:pt x="49" y="87"/>
                    <a:pt x="48" y="87"/>
                  </a:cubicBezTo>
                  <a:cubicBezTo>
                    <a:pt x="48" y="86"/>
                    <a:pt x="48" y="87"/>
                    <a:pt x="47" y="86"/>
                  </a:cubicBezTo>
                  <a:cubicBezTo>
                    <a:pt x="48" y="87"/>
                    <a:pt x="48" y="86"/>
                    <a:pt x="48" y="87"/>
                  </a:cubicBezTo>
                  <a:cubicBezTo>
                    <a:pt x="48" y="86"/>
                    <a:pt x="48" y="86"/>
                    <a:pt x="48" y="86"/>
                  </a:cubicBezTo>
                  <a:cubicBezTo>
                    <a:pt x="47" y="86"/>
                    <a:pt x="47" y="86"/>
                    <a:pt x="47" y="86"/>
                  </a:cubicBezTo>
                  <a:cubicBezTo>
                    <a:pt x="48" y="86"/>
                    <a:pt x="48" y="86"/>
                    <a:pt x="48" y="86"/>
                  </a:cubicBezTo>
                  <a:cubicBezTo>
                    <a:pt x="47" y="86"/>
                    <a:pt x="47" y="85"/>
                    <a:pt x="46" y="85"/>
                  </a:cubicBezTo>
                  <a:cubicBezTo>
                    <a:pt x="46" y="84"/>
                    <a:pt x="46" y="84"/>
                    <a:pt x="46" y="83"/>
                  </a:cubicBezTo>
                  <a:cubicBezTo>
                    <a:pt x="46" y="83"/>
                    <a:pt x="46" y="83"/>
                    <a:pt x="46" y="83"/>
                  </a:cubicBezTo>
                  <a:cubicBezTo>
                    <a:pt x="45" y="82"/>
                    <a:pt x="45" y="82"/>
                    <a:pt x="45" y="82"/>
                  </a:cubicBezTo>
                  <a:cubicBezTo>
                    <a:pt x="45" y="82"/>
                    <a:pt x="45" y="82"/>
                    <a:pt x="45" y="82"/>
                  </a:cubicBezTo>
                  <a:cubicBezTo>
                    <a:pt x="44" y="81"/>
                    <a:pt x="44" y="81"/>
                    <a:pt x="44" y="81"/>
                  </a:cubicBezTo>
                  <a:cubicBezTo>
                    <a:pt x="44" y="80"/>
                    <a:pt x="46" y="80"/>
                    <a:pt x="45" y="79"/>
                  </a:cubicBezTo>
                  <a:cubicBezTo>
                    <a:pt x="44" y="79"/>
                    <a:pt x="44" y="79"/>
                    <a:pt x="44" y="79"/>
                  </a:cubicBezTo>
                  <a:cubicBezTo>
                    <a:pt x="44" y="78"/>
                    <a:pt x="41" y="77"/>
                    <a:pt x="41" y="76"/>
                  </a:cubicBezTo>
                  <a:cubicBezTo>
                    <a:pt x="41" y="76"/>
                    <a:pt x="41" y="76"/>
                    <a:pt x="41" y="76"/>
                  </a:cubicBezTo>
                  <a:cubicBezTo>
                    <a:pt x="40" y="74"/>
                    <a:pt x="38" y="72"/>
                    <a:pt x="38" y="70"/>
                  </a:cubicBezTo>
                  <a:cubicBezTo>
                    <a:pt x="39" y="71"/>
                    <a:pt x="39" y="70"/>
                    <a:pt x="39" y="70"/>
                  </a:cubicBezTo>
                  <a:cubicBezTo>
                    <a:pt x="38" y="70"/>
                    <a:pt x="39" y="70"/>
                    <a:pt x="38" y="70"/>
                  </a:cubicBezTo>
                  <a:cubicBezTo>
                    <a:pt x="38" y="70"/>
                    <a:pt x="37" y="70"/>
                    <a:pt x="38" y="70"/>
                  </a:cubicBezTo>
                  <a:cubicBezTo>
                    <a:pt x="37" y="70"/>
                    <a:pt x="37" y="69"/>
                    <a:pt x="37" y="68"/>
                  </a:cubicBezTo>
                  <a:cubicBezTo>
                    <a:pt x="37" y="69"/>
                    <a:pt x="37" y="68"/>
                    <a:pt x="36" y="68"/>
                  </a:cubicBezTo>
                  <a:cubicBezTo>
                    <a:pt x="37" y="68"/>
                    <a:pt x="37" y="67"/>
                    <a:pt x="36" y="67"/>
                  </a:cubicBezTo>
                  <a:cubicBezTo>
                    <a:pt x="36" y="67"/>
                    <a:pt x="36" y="67"/>
                    <a:pt x="36" y="67"/>
                  </a:cubicBezTo>
                  <a:cubicBezTo>
                    <a:pt x="36" y="65"/>
                    <a:pt x="36" y="65"/>
                    <a:pt x="36" y="65"/>
                  </a:cubicBezTo>
                  <a:cubicBezTo>
                    <a:pt x="35" y="65"/>
                    <a:pt x="35" y="65"/>
                    <a:pt x="35" y="65"/>
                  </a:cubicBezTo>
                  <a:cubicBezTo>
                    <a:pt x="35" y="64"/>
                    <a:pt x="35" y="64"/>
                    <a:pt x="35" y="64"/>
                  </a:cubicBezTo>
                  <a:cubicBezTo>
                    <a:pt x="34" y="63"/>
                    <a:pt x="34" y="63"/>
                    <a:pt x="34" y="63"/>
                  </a:cubicBezTo>
                  <a:cubicBezTo>
                    <a:pt x="34" y="63"/>
                    <a:pt x="34" y="63"/>
                    <a:pt x="34" y="63"/>
                  </a:cubicBezTo>
                  <a:cubicBezTo>
                    <a:pt x="34" y="62"/>
                    <a:pt x="32" y="62"/>
                    <a:pt x="32" y="63"/>
                  </a:cubicBezTo>
                  <a:cubicBezTo>
                    <a:pt x="32" y="61"/>
                    <a:pt x="32" y="61"/>
                    <a:pt x="32" y="60"/>
                  </a:cubicBezTo>
                  <a:cubicBezTo>
                    <a:pt x="31" y="59"/>
                    <a:pt x="29" y="56"/>
                    <a:pt x="28" y="54"/>
                  </a:cubicBezTo>
                  <a:cubicBezTo>
                    <a:pt x="28" y="54"/>
                    <a:pt x="28" y="54"/>
                    <a:pt x="28" y="54"/>
                  </a:cubicBezTo>
                  <a:cubicBezTo>
                    <a:pt x="28" y="53"/>
                    <a:pt x="27" y="54"/>
                    <a:pt x="27" y="53"/>
                  </a:cubicBezTo>
                  <a:cubicBezTo>
                    <a:pt x="28" y="53"/>
                    <a:pt x="28" y="53"/>
                    <a:pt x="28" y="53"/>
                  </a:cubicBezTo>
                  <a:cubicBezTo>
                    <a:pt x="28" y="52"/>
                    <a:pt x="27" y="52"/>
                    <a:pt x="27" y="52"/>
                  </a:cubicBezTo>
                  <a:cubicBezTo>
                    <a:pt x="26" y="52"/>
                    <a:pt x="27" y="52"/>
                    <a:pt x="27" y="52"/>
                  </a:cubicBezTo>
                  <a:cubicBezTo>
                    <a:pt x="26" y="52"/>
                    <a:pt x="26" y="51"/>
                    <a:pt x="26" y="51"/>
                  </a:cubicBezTo>
                  <a:cubicBezTo>
                    <a:pt x="26" y="51"/>
                    <a:pt x="26" y="51"/>
                    <a:pt x="27" y="51"/>
                  </a:cubicBezTo>
                  <a:cubicBezTo>
                    <a:pt x="26" y="50"/>
                    <a:pt x="26" y="50"/>
                    <a:pt x="26" y="50"/>
                  </a:cubicBezTo>
                  <a:cubicBezTo>
                    <a:pt x="26" y="50"/>
                    <a:pt x="28" y="51"/>
                    <a:pt x="29" y="50"/>
                  </a:cubicBezTo>
                  <a:cubicBezTo>
                    <a:pt x="28" y="50"/>
                    <a:pt x="28" y="50"/>
                    <a:pt x="28" y="50"/>
                  </a:cubicBezTo>
                  <a:cubicBezTo>
                    <a:pt x="29" y="50"/>
                    <a:pt x="30" y="50"/>
                    <a:pt x="29" y="50"/>
                  </a:cubicBezTo>
                  <a:cubicBezTo>
                    <a:pt x="27" y="50"/>
                    <a:pt x="27" y="50"/>
                    <a:pt x="27" y="50"/>
                  </a:cubicBezTo>
                  <a:cubicBezTo>
                    <a:pt x="27" y="49"/>
                    <a:pt x="26" y="50"/>
                    <a:pt x="25" y="49"/>
                  </a:cubicBezTo>
                  <a:cubicBezTo>
                    <a:pt x="26" y="50"/>
                    <a:pt x="26" y="50"/>
                    <a:pt x="26" y="50"/>
                  </a:cubicBezTo>
                  <a:cubicBezTo>
                    <a:pt x="26" y="49"/>
                    <a:pt x="25" y="49"/>
                    <a:pt x="25" y="47"/>
                  </a:cubicBezTo>
                  <a:cubicBezTo>
                    <a:pt x="25" y="49"/>
                    <a:pt x="24" y="49"/>
                    <a:pt x="24" y="49"/>
                  </a:cubicBezTo>
                  <a:cubicBezTo>
                    <a:pt x="24" y="47"/>
                    <a:pt x="25" y="49"/>
                    <a:pt x="24" y="47"/>
                  </a:cubicBezTo>
                  <a:cubicBezTo>
                    <a:pt x="24" y="47"/>
                    <a:pt x="23" y="46"/>
                    <a:pt x="23" y="47"/>
                  </a:cubicBezTo>
                  <a:cubicBezTo>
                    <a:pt x="22" y="47"/>
                    <a:pt x="23" y="46"/>
                    <a:pt x="22" y="46"/>
                  </a:cubicBezTo>
                  <a:cubicBezTo>
                    <a:pt x="23" y="45"/>
                    <a:pt x="24" y="46"/>
                    <a:pt x="24" y="45"/>
                  </a:cubicBezTo>
                  <a:cubicBezTo>
                    <a:pt x="23" y="45"/>
                    <a:pt x="22" y="44"/>
                    <a:pt x="22" y="45"/>
                  </a:cubicBezTo>
                  <a:cubicBezTo>
                    <a:pt x="22" y="45"/>
                    <a:pt x="22" y="44"/>
                    <a:pt x="23" y="45"/>
                  </a:cubicBezTo>
                  <a:cubicBezTo>
                    <a:pt x="23" y="44"/>
                    <a:pt x="21" y="44"/>
                    <a:pt x="22" y="43"/>
                  </a:cubicBezTo>
                  <a:cubicBezTo>
                    <a:pt x="21" y="43"/>
                    <a:pt x="21" y="43"/>
                    <a:pt x="21" y="43"/>
                  </a:cubicBezTo>
                  <a:cubicBezTo>
                    <a:pt x="21" y="43"/>
                    <a:pt x="21" y="43"/>
                    <a:pt x="21" y="43"/>
                  </a:cubicBezTo>
                  <a:cubicBezTo>
                    <a:pt x="21" y="43"/>
                    <a:pt x="20" y="42"/>
                    <a:pt x="21" y="42"/>
                  </a:cubicBezTo>
                  <a:cubicBezTo>
                    <a:pt x="20" y="41"/>
                    <a:pt x="20" y="41"/>
                    <a:pt x="20" y="41"/>
                  </a:cubicBezTo>
                  <a:cubicBezTo>
                    <a:pt x="20" y="42"/>
                    <a:pt x="21" y="42"/>
                    <a:pt x="20" y="43"/>
                  </a:cubicBezTo>
                  <a:cubicBezTo>
                    <a:pt x="20" y="42"/>
                    <a:pt x="19" y="42"/>
                    <a:pt x="19" y="42"/>
                  </a:cubicBezTo>
                  <a:cubicBezTo>
                    <a:pt x="19" y="41"/>
                    <a:pt x="19" y="41"/>
                    <a:pt x="19" y="41"/>
                  </a:cubicBezTo>
                  <a:cubicBezTo>
                    <a:pt x="19" y="41"/>
                    <a:pt x="19" y="41"/>
                    <a:pt x="18" y="41"/>
                  </a:cubicBezTo>
                  <a:cubicBezTo>
                    <a:pt x="19" y="41"/>
                    <a:pt x="19" y="41"/>
                    <a:pt x="19" y="40"/>
                  </a:cubicBezTo>
                  <a:cubicBezTo>
                    <a:pt x="18" y="40"/>
                    <a:pt x="18" y="40"/>
                    <a:pt x="18" y="40"/>
                  </a:cubicBezTo>
                  <a:cubicBezTo>
                    <a:pt x="17" y="40"/>
                    <a:pt x="19" y="40"/>
                    <a:pt x="18" y="39"/>
                  </a:cubicBezTo>
                  <a:cubicBezTo>
                    <a:pt x="19" y="39"/>
                    <a:pt x="19" y="39"/>
                    <a:pt x="19" y="39"/>
                  </a:cubicBezTo>
                  <a:cubicBezTo>
                    <a:pt x="19" y="39"/>
                    <a:pt x="19" y="39"/>
                    <a:pt x="19" y="37"/>
                  </a:cubicBezTo>
                  <a:cubicBezTo>
                    <a:pt x="18" y="37"/>
                    <a:pt x="17" y="37"/>
                    <a:pt x="17" y="39"/>
                  </a:cubicBezTo>
                  <a:cubicBezTo>
                    <a:pt x="17" y="37"/>
                    <a:pt x="17" y="37"/>
                    <a:pt x="17" y="37"/>
                  </a:cubicBezTo>
                  <a:cubicBezTo>
                    <a:pt x="18" y="37"/>
                    <a:pt x="18" y="37"/>
                    <a:pt x="18" y="37"/>
                  </a:cubicBezTo>
                  <a:cubicBezTo>
                    <a:pt x="18" y="36"/>
                    <a:pt x="18" y="36"/>
                    <a:pt x="18" y="36"/>
                  </a:cubicBezTo>
                  <a:cubicBezTo>
                    <a:pt x="17" y="36"/>
                    <a:pt x="17" y="36"/>
                    <a:pt x="17" y="36"/>
                  </a:cubicBezTo>
                  <a:cubicBezTo>
                    <a:pt x="17" y="36"/>
                    <a:pt x="17" y="36"/>
                    <a:pt x="17" y="36"/>
                  </a:cubicBezTo>
                  <a:cubicBezTo>
                    <a:pt x="17" y="35"/>
                    <a:pt x="17" y="36"/>
                    <a:pt x="17" y="36"/>
                  </a:cubicBezTo>
                  <a:cubicBezTo>
                    <a:pt x="17" y="35"/>
                    <a:pt x="17" y="34"/>
                    <a:pt x="17" y="34"/>
                  </a:cubicBezTo>
                  <a:cubicBezTo>
                    <a:pt x="17" y="34"/>
                    <a:pt x="17" y="34"/>
                    <a:pt x="17" y="34"/>
                  </a:cubicBezTo>
                  <a:cubicBezTo>
                    <a:pt x="17" y="33"/>
                    <a:pt x="17" y="33"/>
                    <a:pt x="17" y="33"/>
                  </a:cubicBezTo>
                  <a:cubicBezTo>
                    <a:pt x="18" y="34"/>
                    <a:pt x="17" y="33"/>
                    <a:pt x="18" y="33"/>
                  </a:cubicBezTo>
                  <a:cubicBezTo>
                    <a:pt x="18" y="32"/>
                    <a:pt x="17" y="32"/>
                    <a:pt x="17" y="32"/>
                  </a:cubicBezTo>
                  <a:cubicBezTo>
                    <a:pt x="17" y="33"/>
                    <a:pt x="15" y="32"/>
                    <a:pt x="14" y="33"/>
                  </a:cubicBezTo>
                  <a:cubicBezTo>
                    <a:pt x="13" y="32"/>
                    <a:pt x="17" y="31"/>
                    <a:pt x="14" y="30"/>
                  </a:cubicBezTo>
                  <a:cubicBezTo>
                    <a:pt x="14" y="30"/>
                    <a:pt x="13" y="30"/>
                    <a:pt x="13" y="31"/>
                  </a:cubicBezTo>
                  <a:cubicBezTo>
                    <a:pt x="13" y="30"/>
                    <a:pt x="12" y="31"/>
                    <a:pt x="12" y="30"/>
                  </a:cubicBezTo>
                  <a:cubicBezTo>
                    <a:pt x="13" y="30"/>
                    <a:pt x="13" y="29"/>
                    <a:pt x="14" y="29"/>
                  </a:cubicBezTo>
                  <a:cubicBezTo>
                    <a:pt x="13" y="29"/>
                    <a:pt x="14" y="30"/>
                    <a:pt x="14" y="30"/>
                  </a:cubicBezTo>
                  <a:cubicBezTo>
                    <a:pt x="14" y="29"/>
                    <a:pt x="15" y="29"/>
                    <a:pt x="14" y="29"/>
                  </a:cubicBezTo>
                  <a:cubicBezTo>
                    <a:pt x="14" y="28"/>
                    <a:pt x="14" y="28"/>
                    <a:pt x="13" y="28"/>
                  </a:cubicBezTo>
                  <a:cubicBezTo>
                    <a:pt x="13" y="28"/>
                    <a:pt x="14" y="29"/>
                    <a:pt x="13" y="29"/>
                  </a:cubicBezTo>
                  <a:cubicBezTo>
                    <a:pt x="12" y="28"/>
                    <a:pt x="13" y="27"/>
                    <a:pt x="12" y="27"/>
                  </a:cubicBezTo>
                  <a:cubicBezTo>
                    <a:pt x="12" y="28"/>
                    <a:pt x="12" y="28"/>
                    <a:pt x="11" y="29"/>
                  </a:cubicBezTo>
                  <a:cubicBezTo>
                    <a:pt x="11" y="28"/>
                    <a:pt x="11" y="28"/>
                    <a:pt x="11" y="28"/>
                  </a:cubicBezTo>
                  <a:cubicBezTo>
                    <a:pt x="11" y="28"/>
                    <a:pt x="11" y="28"/>
                    <a:pt x="11" y="28"/>
                  </a:cubicBezTo>
                  <a:cubicBezTo>
                    <a:pt x="11" y="27"/>
                    <a:pt x="10" y="28"/>
                    <a:pt x="10" y="27"/>
                  </a:cubicBezTo>
                  <a:cubicBezTo>
                    <a:pt x="10" y="26"/>
                    <a:pt x="10" y="26"/>
                    <a:pt x="10" y="26"/>
                  </a:cubicBezTo>
                  <a:cubicBezTo>
                    <a:pt x="11" y="26"/>
                    <a:pt x="11" y="28"/>
                    <a:pt x="12" y="27"/>
                  </a:cubicBezTo>
                  <a:cubicBezTo>
                    <a:pt x="11" y="26"/>
                    <a:pt x="11" y="26"/>
                    <a:pt x="11" y="26"/>
                  </a:cubicBezTo>
                  <a:cubicBezTo>
                    <a:pt x="11" y="26"/>
                    <a:pt x="11" y="26"/>
                    <a:pt x="11" y="26"/>
                  </a:cubicBezTo>
                  <a:cubicBezTo>
                    <a:pt x="11" y="26"/>
                    <a:pt x="12" y="25"/>
                    <a:pt x="11" y="24"/>
                  </a:cubicBezTo>
                  <a:cubicBezTo>
                    <a:pt x="10" y="24"/>
                    <a:pt x="10" y="24"/>
                    <a:pt x="10" y="24"/>
                  </a:cubicBezTo>
                  <a:cubicBezTo>
                    <a:pt x="10" y="23"/>
                    <a:pt x="10" y="23"/>
                    <a:pt x="9" y="23"/>
                  </a:cubicBezTo>
                  <a:cubicBezTo>
                    <a:pt x="10" y="23"/>
                    <a:pt x="9" y="22"/>
                    <a:pt x="10" y="23"/>
                  </a:cubicBezTo>
                  <a:cubicBezTo>
                    <a:pt x="10" y="24"/>
                    <a:pt x="10" y="24"/>
                    <a:pt x="10" y="24"/>
                  </a:cubicBezTo>
                  <a:cubicBezTo>
                    <a:pt x="11" y="23"/>
                    <a:pt x="11" y="25"/>
                    <a:pt x="12" y="24"/>
                  </a:cubicBezTo>
                  <a:cubicBezTo>
                    <a:pt x="11" y="24"/>
                    <a:pt x="12" y="23"/>
                    <a:pt x="13" y="23"/>
                  </a:cubicBezTo>
                  <a:cubicBezTo>
                    <a:pt x="12" y="23"/>
                    <a:pt x="12" y="23"/>
                    <a:pt x="12" y="23"/>
                  </a:cubicBezTo>
                  <a:cubicBezTo>
                    <a:pt x="11" y="23"/>
                    <a:pt x="12" y="23"/>
                    <a:pt x="11" y="23"/>
                  </a:cubicBezTo>
                  <a:cubicBezTo>
                    <a:pt x="11" y="23"/>
                    <a:pt x="10" y="22"/>
                    <a:pt x="10" y="22"/>
                  </a:cubicBezTo>
                  <a:cubicBezTo>
                    <a:pt x="10" y="20"/>
                    <a:pt x="10" y="20"/>
                    <a:pt x="10" y="22"/>
                  </a:cubicBezTo>
                  <a:cubicBezTo>
                    <a:pt x="10" y="19"/>
                    <a:pt x="9" y="18"/>
                    <a:pt x="9" y="17"/>
                  </a:cubicBezTo>
                  <a:cubicBezTo>
                    <a:pt x="8" y="18"/>
                    <a:pt x="8" y="16"/>
                    <a:pt x="8" y="17"/>
                  </a:cubicBezTo>
                  <a:cubicBezTo>
                    <a:pt x="7" y="18"/>
                    <a:pt x="7" y="18"/>
                    <a:pt x="7" y="18"/>
                  </a:cubicBezTo>
                  <a:cubicBezTo>
                    <a:pt x="7" y="18"/>
                    <a:pt x="7" y="18"/>
                    <a:pt x="7" y="18"/>
                  </a:cubicBezTo>
                  <a:cubicBezTo>
                    <a:pt x="7" y="18"/>
                    <a:pt x="8" y="17"/>
                    <a:pt x="7" y="16"/>
                  </a:cubicBezTo>
                  <a:cubicBezTo>
                    <a:pt x="7" y="17"/>
                    <a:pt x="8" y="16"/>
                    <a:pt x="8" y="16"/>
                  </a:cubicBezTo>
                  <a:cubicBezTo>
                    <a:pt x="8" y="16"/>
                    <a:pt x="9" y="16"/>
                    <a:pt x="9" y="16"/>
                  </a:cubicBezTo>
                  <a:cubicBezTo>
                    <a:pt x="8" y="15"/>
                    <a:pt x="7" y="15"/>
                    <a:pt x="5" y="14"/>
                  </a:cubicBezTo>
                  <a:cubicBezTo>
                    <a:pt x="5" y="12"/>
                    <a:pt x="4" y="10"/>
                    <a:pt x="4" y="9"/>
                  </a:cubicBezTo>
                  <a:cubicBezTo>
                    <a:pt x="4" y="9"/>
                    <a:pt x="4" y="9"/>
                    <a:pt x="4" y="9"/>
                  </a:cubicBezTo>
                  <a:cubicBezTo>
                    <a:pt x="4" y="8"/>
                    <a:pt x="4" y="9"/>
                    <a:pt x="4" y="8"/>
                  </a:cubicBezTo>
                  <a:cubicBezTo>
                    <a:pt x="4" y="8"/>
                    <a:pt x="4" y="8"/>
                    <a:pt x="4" y="8"/>
                  </a:cubicBezTo>
                  <a:cubicBezTo>
                    <a:pt x="4" y="8"/>
                    <a:pt x="4" y="6"/>
                    <a:pt x="2" y="7"/>
                  </a:cubicBezTo>
                  <a:cubicBezTo>
                    <a:pt x="3" y="7"/>
                    <a:pt x="3" y="7"/>
                    <a:pt x="3" y="7"/>
                  </a:cubicBezTo>
                  <a:cubicBezTo>
                    <a:pt x="3" y="6"/>
                    <a:pt x="3" y="6"/>
                    <a:pt x="3" y="6"/>
                  </a:cubicBezTo>
                  <a:cubicBezTo>
                    <a:pt x="3" y="6"/>
                    <a:pt x="3" y="6"/>
                    <a:pt x="4" y="6"/>
                  </a:cubicBezTo>
                  <a:cubicBezTo>
                    <a:pt x="4" y="5"/>
                    <a:pt x="3" y="5"/>
                    <a:pt x="2" y="4"/>
                  </a:cubicBezTo>
                  <a:cubicBezTo>
                    <a:pt x="2" y="5"/>
                    <a:pt x="2" y="5"/>
                    <a:pt x="2" y="5"/>
                  </a:cubicBezTo>
                  <a:cubicBezTo>
                    <a:pt x="1" y="4"/>
                    <a:pt x="1" y="3"/>
                    <a:pt x="0" y="2"/>
                  </a:cubicBezTo>
                  <a:cubicBezTo>
                    <a:pt x="1" y="2"/>
                    <a:pt x="1" y="2"/>
                    <a:pt x="1" y="2"/>
                  </a:cubicBezTo>
                  <a:cubicBezTo>
                    <a:pt x="0" y="1"/>
                    <a:pt x="0" y="1"/>
                    <a:pt x="0" y="1"/>
                  </a:cubicBezTo>
                  <a:cubicBezTo>
                    <a:pt x="1" y="1"/>
                    <a:pt x="1" y="0"/>
                    <a:pt x="0" y="0"/>
                  </a:cubicBezTo>
                  <a:cubicBezTo>
                    <a:pt x="2" y="1"/>
                    <a:pt x="2" y="1"/>
                    <a:pt x="2" y="1"/>
                  </a:cubicBezTo>
                  <a:cubicBezTo>
                    <a:pt x="2" y="2"/>
                    <a:pt x="1" y="1"/>
                    <a:pt x="1" y="2"/>
                  </a:cubicBezTo>
                  <a:cubicBezTo>
                    <a:pt x="2" y="3"/>
                    <a:pt x="2" y="3"/>
                    <a:pt x="2" y="3"/>
                  </a:cubicBezTo>
                  <a:cubicBezTo>
                    <a:pt x="2" y="2"/>
                    <a:pt x="2" y="2"/>
                    <a:pt x="2" y="2"/>
                  </a:cubicBezTo>
                  <a:cubicBezTo>
                    <a:pt x="2" y="2"/>
                    <a:pt x="2" y="2"/>
                    <a:pt x="3" y="2"/>
                  </a:cubicBezTo>
                  <a:cubicBezTo>
                    <a:pt x="3" y="2"/>
                    <a:pt x="3" y="2"/>
                    <a:pt x="3" y="2"/>
                  </a:cubicBezTo>
                  <a:cubicBezTo>
                    <a:pt x="3" y="2"/>
                    <a:pt x="3" y="2"/>
                    <a:pt x="4" y="3"/>
                  </a:cubicBezTo>
                  <a:cubicBezTo>
                    <a:pt x="3" y="3"/>
                    <a:pt x="4" y="4"/>
                    <a:pt x="3" y="4"/>
                  </a:cubicBezTo>
                  <a:cubicBezTo>
                    <a:pt x="4" y="3"/>
                    <a:pt x="4" y="4"/>
                    <a:pt x="4" y="5"/>
                  </a:cubicBezTo>
                  <a:cubicBezTo>
                    <a:pt x="4" y="6"/>
                    <a:pt x="5" y="6"/>
                    <a:pt x="5" y="7"/>
                  </a:cubicBezTo>
                  <a:cubicBezTo>
                    <a:pt x="5" y="7"/>
                    <a:pt x="4" y="7"/>
                    <a:pt x="4" y="6"/>
                  </a:cubicBezTo>
                  <a:cubicBezTo>
                    <a:pt x="4" y="7"/>
                    <a:pt x="4" y="7"/>
                    <a:pt x="4" y="8"/>
                  </a:cubicBezTo>
                  <a:cubicBezTo>
                    <a:pt x="4" y="8"/>
                    <a:pt x="5" y="8"/>
                    <a:pt x="7" y="8"/>
                  </a:cubicBezTo>
                  <a:cubicBezTo>
                    <a:pt x="5" y="8"/>
                    <a:pt x="5" y="8"/>
                    <a:pt x="5" y="8"/>
                  </a:cubicBezTo>
                  <a:cubicBezTo>
                    <a:pt x="7" y="9"/>
                    <a:pt x="8" y="9"/>
                    <a:pt x="8" y="9"/>
                  </a:cubicBezTo>
                  <a:cubicBezTo>
                    <a:pt x="9" y="10"/>
                    <a:pt x="10" y="13"/>
                    <a:pt x="10" y="14"/>
                  </a:cubicBezTo>
                  <a:cubicBezTo>
                    <a:pt x="10" y="14"/>
                    <a:pt x="10" y="14"/>
                    <a:pt x="10" y="14"/>
                  </a:cubicBezTo>
                  <a:cubicBezTo>
                    <a:pt x="10" y="14"/>
                    <a:pt x="10" y="16"/>
                    <a:pt x="11" y="16"/>
                  </a:cubicBezTo>
                  <a:cubicBezTo>
                    <a:pt x="12" y="17"/>
                    <a:pt x="14" y="19"/>
                    <a:pt x="13" y="20"/>
                  </a:cubicBezTo>
                  <a:cubicBezTo>
                    <a:pt x="15" y="23"/>
                    <a:pt x="17" y="24"/>
                    <a:pt x="18" y="27"/>
                  </a:cubicBezTo>
                  <a:cubicBezTo>
                    <a:pt x="17" y="27"/>
                    <a:pt x="17" y="27"/>
                    <a:pt x="17" y="27"/>
                  </a:cubicBezTo>
                  <a:cubicBezTo>
                    <a:pt x="18" y="27"/>
                    <a:pt x="17" y="27"/>
                    <a:pt x="18" y="28"/>
                  </a:cubicBezTo>
                  <a:cubicBezTo>
                    <a:pt x="18" y="27"/>
                    <a:pt x="19" y="28"/>
                    <a:pt x="19" y="28"/>
                  </a:cubicBezTo>
                  <a:cubicBezTo>
                    <a:pt x="19" y="30"/>
                    <a:pt x="21" y="31"/>
                    <a:pt x="22" y="32"/>
                  </a:cubicBezTo>
                  <a:cubicBezTo>
                    <a:pt x="21" y="32"/>
                    <a:pt x="21" y="32"/>
                    <a:pt x="21" y="32"/>
                  </a:cubicBezTo>
                  <a:cubicBezTo>
                    <a:pt x="23" y="33"/>
                    <a:pt x="23" y="34"/>
                    <a:pt x="23" y="36"/>
                  </a:cubicBezTo>
                  <a:cubicBezTo>
                    <a:pt x="23" y="36"/>
                    <a:pt x="23" y="36"/>
                    <a:pt x="23" y="36"/>
                  </a:cubicBezTo>
                  <a:cubicBezTo>
                    <a:pt x="25" y="36"/>
                    <a:pt x="25" y="36"/>
                    <a:pt x="26" y="37"/>
                  </a:cubicBezTo>
                  <a:cubicBezTo>
                    <a:pt x="26" y="39"/>
                    <a:pt x="27" y="40"/>
                    <a:pt x="27" y="41"/>
                  </a:cubicBezTo>
                  <a:cubicBezTo>
                    <a:pt x="30" y="43"/>
                    <a:pt x="31" y="46"/>
                    <a:pt x="32" y="50"/>
                  </a:cubicBezTo>
                  <a:cubicBezTo>
                    <a:pt x="32" y="50"/>
                    <a:pt x="32" y="50"/>
                    <a:pt x="32" y="50"/>
                  </a:cubicBezTo>
                  <a:cubicBezTo>
                    <a:pt x="35" y="51"/>
                    <a:pt x="37" y="56"/>
                    <a:pt x="38" y="58"/>
                  </a:cubicBezTo>
                  <a:cubicBezTo>
                    <a:pt x="37" y="58"/>
                    <a:pt x="37" y="58"/>
                    <a:pt x="37" y="58"/>
                  </a:cubicBezTo>
                  <a:cubicBezTo>
                    <a:pt x="37" y="59"/>
                    <a:pt x="38" y="60"/>
                    <a:pt x="38" y="59"/>
                  </a:cubicBezTo>
                  <a:cubicBezTo>
                    <a:pt x="39" y="60"/>
                    <a:pt x="40" y="61"/>
                    <a:pt x="39" y="62"/>
                  </a:cubicBezTo>
                  <a:cubicBezTo>
                    <a:pt x="40" y="63"/>
                    <a:pt x="40" y="62"/>
                    <a:pt x="41" y="63"/>
                  </a:cubicBezTo>
                  <a:cubicBezTo>
                    <a:pt x="43" y="64"/>
                    <a:pt x="43" y="64"/>
                    <a:pt x="44" y="67"/>
                  </a:cubicBezTo>
                  <a:cubicBezTo>
                    <a:pt x="44" y="65"/>
                    <a:pt x="44" y="65"/>
                    <a:pt x="44" y="65"/>
                  </a:cubicBezTo>
                  <a:cubicBezTo>
                    <a:pt x="43" y="67"/>
                    <a:pt x="43" y="67"/>
                    <a:pt x="43" y="67"/>
                  </a:cubicBezTo>
                  <a:cubicBezTo>
                    <a:pt x="44" y="67"/>
                    <a:pt x="44" y="69"/>
                    <a:pt x="44" y="68"/>
                  </a:cubicBezTo>
                  <a:cubicBezTo>
                    <a:pt x="44" y="70"/>
                    <a:pt x="47" y="70"/>
                    <a:pt x="47" y="73"/>
                  </a:cubicBezTo>
                  <a:cubicBezTo>
                    <a:pt x="47" y="72"/>
                    <a:pt x="47" y="73"/>
                    <a:pt x="48" y="73"/>
                  </a:cubicBezTo>
                  <a:cubicBezTo>
                    <a:pt x="48" y="74"/>
                    <a:pt x="49" y="76"/>
                    <a:pt x="50" y="77"/>
                  </a:cubicBezTo>
                  <a:cubicBezTo>
                    <a:pt x="49" y="77"/>
                    <a:pt x="49" y="77"/>
                    <a:pt x="49" y="77"/>
                  </a:cubicBezTo>
                  <a:cubicBezTo>
                    <a:pt x="50" y="78"/>
                    <a:pt x="50" y="77"/>
                    <a:pt x="50" y="77"/>
                  </a:cubicBezTo>
                  <a:cubicBezTo>
                    <a:pt x="52" y="79"/>
                    <a:pt x="52" y="82"/>
                    <a:pt x="54" y="84"/>
                  </a:cubicBezTo>
                  <a:cubicBezTo>
                    <a:pt x="56" y="88"/>
                    <a:pt x="57" y="91"/>
                    <a:pt x="61" y="95"/>
                  </a:cubicBezTo>
                  <a:cubicBezTo>
                    <a:pt x="60" y="95"/>
                    <a:pt x="60" y="95"/>
                    <a:pt x="60" y="95"/>
                  </a:cubicBezTo>
                  <a:cubicBezTo>
                    <a:pt x="62" y="96"/>
                    <a:pt x="61" y="98"/>
                    <a:pt x="63" y="98"/>
                  </a:cubicBezTo>
                  <a:cubicBezTo>
                    <a:pt x="63" y="98"/>
                    <a:pt x="64" y="99"/>
                    <a:pt x="63" y="99"/>
                  </a:cubicBezTo>
                  <a:cubicBezTo>
                    <a:pt x="64" y="100"/>
                    <a:pt x="64" y="103"/>
                    <a:pt x="65" y="103"/>
                  </a:cubicBezTo>
                  <a:cubicBezTo>
                    <a:pt x="64" y="103"/>
                    <a:pt x="64" y="103"/>
                    <a:pt x="64" y="103"/>
                  </a:cubicBezTo>
                  <a:cubicBezTo>
                    <a:pt x="65" y="104"/>
                    <a:pt x="66" y="105"/>
                    <a:pt x="66" y="107"/>
                  </a:cubicBezTo>
                  <a:cubicBezTo>
                    <a:pt x="66" y="107"/>
                    <a:pt x="66" y="106"/>
                    <a:pt x="66" y="107"/>
                  </a:cubicBezTo>
                  <a:cubicBezTo>
                    <a:pt x="66" y="107"/>
                    <a:pt x="67" y="107"/>
                    <a:pt x="67" y="108"/>
                  </a:cubicBezTo>
                  <a:cubicBezTo>
                    <a:pt x="67" y="109"/>
                    <a:pt x="67" y="108"/>
                    <a:pt x="67" y="108"/>
                  </a:cubicBezTo>
                  <a:cubicBezTo>
                    <a:pt x="70" y="111"/>
                    <a:pt x="71" y="114"/>
                    <a:pt x="73" y="117"/>
                  </a:cubicBezTo>
                  <a:cubicBezTo>
                    <a:pt x="74" y="119"/>
                    <a:pt x="72" y="118"/>
                    <a:pt x="74" y="119"/>
                  </a:cubicBezTo>
                  <a:cubicBezTo>
                    <a:pt x="73" y="119"/>
                    <a:pt x="74" y="119"/>
                    <a:pt x="74" y="119"/>
                  </a:cubicBezTo>
                  <a:cubicBezTo>
                    <a:pt x="75" y="121"/>
                    <a:pt x="73" y="122"/>
                    <a:pt x="74" y="122"/>
                  </a:cubicBezTo>
                  <a:cubicBezTo>
                    <a:pt x="75" y="122"/>
                    <a:pt x="75" y="122"/>
                    <a:pt x="75" y="122"/>
                  </a:cubicBezTo>
                  <a:cubicBezTo>
                    <a:pt x="76" y="123"/>
                    <a:pt x="75" y="123"/>
                    <a:pt x="76" y="124"/>
                  </a:cubicBezTo>
                  <a:cubicBezTo>
                    <a:pt x="76" y="124"/>
                    <a:pt x="76" y="124"/>
                    <a:pt x="76" y="124"/>
                  </a:cubicBezTo>
                  <a:cubicBezTo>
                    <a:pt x="78" y="125"/>
                    <a:pt x="78" y="127"/>
                    <a:pt x="80" y="128"/>
                  </a:cubicBezTo>
                  <a:cubicBezTo>
                    <a:pt x="84" y="135"/>
                    <a:pt x="89" y="142"/>
                    <a:pt x="92" y="149"/>
                  </a:cubicBezTo>
                  <a:cubicBezTo>
                    <a:pt x="97" y="155"/>
                    <a:pt x="101" y="162"/>
                    <a:pt x="105" y="169"/>
                  </a:cubicBezTo>
                  <a:cubicBezTo>
                    <a:pt x="105" y="171"/>
                    <a:pt x="105" y="171"/>
                    <a:pt x="106" y="172"/>
                  </a:cubicBezTo>
                  <a:cubicBezTo>
                    <a:pt x="106" y="172"/>
                    <a:pt x="106" y="172"/>
                    <a:pt x="106" y="173"/>
                  </a:cubicBezTo>
                  <a:cubicBezTo>
                    <a:pt x="107" y="172"/>
                    <a:pt x="107" y="175"/>
                    <a:pt x="108" y="175"/>
                  </a:cubicBezTo>
                  <a:cubicBezTo>
                    <a:pt x="109" y="177"/>
                    <a:pt x="111" y="179"/>
                    <a:pt x="112" y="181"/>
                  </a:cubicBezTo>
                  <a:cubicBezTo>
                    <a:pt x="112" y="181"/>
                    <a:pt x="111" y="181"/>
                    <a:pt x="112" y="182"/>
                  </a:cubicBezTo>
                  <a:cubicBezTo>
                    <a:pt x="112" y="182"/>
                    <a:pt x="112" y="182"/>
                    <a:pt x="112" y="182"/>
                  </a:cubicBezTo>
                  <a:cubicBezTo>
                    <a:pt x="112" y="182"/>
                    <a:pt x="112" y="182"/>
                    <a:pt x="112" y="182"/>
                  </a:cubicBezTo>
                  <a:cubicBezTo>
                    <a:pt x="113" y="182"/>
                    <a:pt x="113" y="184"/>
                    <a:pt x="113" y="182"/>
                  </a:cubicBezTo>
                  <a:cubicBezTo>
                    <a:pt x="118" y="189"/>
                    <a:pt x="119" y="196"/>
                    <a:pt x="124" y="203"/>
                  </a:cubicBezTo>
                  <a:cubicBezTo>
                    <a:pt x="124" y="204"/>
                    <a:pt x="126" y="206"/>
                    <a:pt x="127" y="208"/>
                  </a:cubicBezTo>
                  <a:cubicBezTo>
                    <a:pt x="130" y="213"/>
                    <a:pt x="131" y="217"/>
                    <a:pt x="135" y="223"/>
                  </a:cubicBezTo>
                  <a:cubicBezTo>
                    <a:pt x="135" y="223"/>
                    <a:pt x="133" y="224"/>
                    <a:pt x="131" y="222"/>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8" name="Freeform 118"/>
            <p:cNvSpPr>
              <a:spLocks/>
            </p:cNvSpPr>
            <p:nvPr/>
          </p:nvSpPr>
          <p:spPr bwMode="auto">
            <a:xfrm>
              <a:off x="3289" y="1625"/>
              <a:ext cx="305" cy="517"/>
            </a:xfrm>
            <a:custGeom>
              <a:avLst/>
              <a:gdLst>
                <a:gd name="T0" fmla="*/ 112 w 129"/>
                <a:gd name="T1" fmla="*/ 195 h 219"/>
                <a:gd name="T2" fmla="*/ 109 w 129"/>
                <a:gd name="T3" fmla="*/ 188 h 219"/>
                <a:gd name="T4" fmla="*/ 100 w 129"/>
                <a:gd name="T5" fmla="*/ 176 h 219"/>
                <a:gd name="T6" fmla="*/ 96 w 129"/>
                <a:gd name="T7" fmla="*/ 172 h 219"/>
                <a:gd name="T8" fmla="*/ 89 w 129"/>
                <a:gd name="T9" fmla="*/ 157 h 219"/>
                <a:gd name="T10" fmla="*/ 86 w 129"/>
                <a:gd name="T11" fmla="*/ 153 h 219"/>
                <a:gd name="T12" fmla="*/ 82 w 129"/>
                <a:gd name="T13" fmla="*/ 145 h 219"/>
                <a:gd name="T14" fmla="*/ 77 w 129"/>
                <a:gd name="T15" fmla="*/ 138 h 219"/>
                <a:gd name="T16" fmla="*/ 76 w 129"/>
                <a:gd name="T17" fmla="*/ 134 h 219"/>
                <a:gd name="T18" fmla="*/ 74 w 129"/>
                <a:gd name="T19" fmla="*/ 132 h 219"/>
                <a:gd name="T20" fmla="*/ 68 w 129"/>
                <a:gd name="T21" fmla="*/ 124 h 219"/>
                <a:gd name="T22" fmla="*/ 66 w 129"/>
                <a:gd name="T23" fmla="*/ 119 h 219"/>
                <a:gd name="T24" fmla="*/ 62 w 129"/>
                <a:gd name="T25" fmla="*/ 115 h 219"/>
                <a:gd name="T26" fmla="*/ 59 w 129"/>
                <a:gd name="T27" fmla="*/ 109 h 219"/>
                <a:gd name="T28" fmla="*/ 56 w 129"/>
                <a:gd name="T29" fmla="*/ 102 h 219"/>
                <a:gd name="T30" fmla="*/ 51 w 129"/>
                <a:gd name="T31" fmla="*/ 93 h 219"/>
                <a:gd name="T32" fmla="*/ 49 w 129"/>
                <a:gd name="T33" fmla="*/ 91 h 219"/>
                <a:gd name="T34" fmla="*/ 48 w 129"/>
                <a:gd name="T35" fmla="*/ 87 h 219"/>
                <a:gd name="T36" fmla="*/ 46 w 129"/>
                <a:gd name="T37" fmla="*/ 85 h 219"/>
                <a:gd name="T38" fmla="*/ 45 w 129"/>
                <a:gd name="T39" fmla="*/ 84 h 219"/>
                <a:gd name="T40" fmla="*/ 42 w 129"/>
                <a:gd name="T41" fmla="*/ 80 h 219"/>
                <a:gd name="T42" fmla="*/ 36 w 129"/>
                <a:gd name="T43" fmla="*/ 69 h 219"/>
                <a:gd name="T44" fmla="*/ 33 w 129"/>
                <a:gd name="T45" fmla="*/ 65 h 219"/>
                <a:gd name="T46" fmla="*/ 31 w 129"/>
                <a:gd name="T47" fmla="*/ 61 h 219"/>
                <a:gd name="T48" fmla="*/ 27 w 129"/>
                <a:gd name="T49" fmla="*/ 52 h 219"/>
                <a:gd name="T50" fmla="*/ 27 w 129"/>
                <a:gd name="T51" fmla="*/ 48 h 219"/>
                <a:gd name="T52" fmla="*/ 22 w 129"/>
                <a:gd name="T53" fmla="*/ 47 h 219"/>
                <a:gd name="T54" fmla="*/ 20 w 129"/>
                <a:gd name="T55" fmla="*/ 45 h 219"/>
                <a:gd name="T56" fmla="*/ 18 w 129"/>
                <a:gd name="T57" fmla="*/ 40 h 219"/>
                <a:gd name="T58" fmla="*/ 16 w 129"/>
                <a:gd name="T59" fmla="*/ 39 h 219"/>
                <a:gd name="T60" fmla="*/ 16 w 129"/>
                <a:gd name="T61" fmla="*/ 37 h 219"/>
                <a:gd name="T62" fmla="*/ 16 w 129"/>
                <a:gd name="T63" fmla="*/ 33 h 219"/>
                <a:gd name="T64" fmla="*/ 12 w 129"/>
                <a:gd name="T65" fmla="*/ 30 h 219"/>
                <a:gd name="T66" fmla="*/ 12 w 129"/>
                <a:gd name="T67" fmla="*/ 28 h 219"/>
                <a:gd name="T68" fmla="*/ 9 w 129"/>
                <a:gd name="T69" fmla="*/ 26 h 219"/>
                <a:gd name="T70" fmla="*/ 7 w 129"/>
                <a:gd name="T71" fmla="*/ 22 h 219"/>
                <a:gd name="T72" fmla="*/ 10 w 129"/>
                <a:gd name="T73" fmla="*/ 22 h 219"/>
                <a:gd name="T74" fmla="*/ 5 w 129"/>
                <a:gd name="T75" fmla="*/ 18 h 219"/>
                <a:gd name="T76" fmla="*/ 3 w 129"/>
                <a:gd name="T77" fmla="*/ 8 h 219"/>
                <a:gd name="T78" fmla="*/ 3 w 129"/>
                <a:gd name="T79" fmla="*/ 5 h 219"/>
                <a:gd name="T80" fmla="*/ 0 w 129"/>
                <a:gd name="T81" fmla="*/ 0 h 219"/>
                <a:gd name="T82" fmla="*/ 2 w 129"/>
                <a:gd name="T83" fmla="*/ 1 h 219"/>
                <a:gd name="T84" fmla="*/ 3 w 129"/>
                <a:gd name="T85" fmla="*/ 7 h 219"/>
                <a:gd name="T86" fmla="*/ 10 w 129"/>
                <a:gd name="T87" fmla="*/ 16 h 219"/>
                <a:gd name="T88" fmla="*/ 20 w 129"/>
                <a:gd name="T89" fmla="*/ 31 h 219"/>
                <a:gd name="T90" fmla="*/ 30 w 129"/>
                <a:gd name="T91" fmla="*/ 47 h 219"/>
                <a:gd name="T92" fmla="*/ 39 w 129"/>
                <a:gd name="T93" fmla="*/ 61 h 219"/>
                <a:gd name="T94" fmla="*/ 45 w 129"/>
                <a:gd name="T95" fmla="*/ 72 h 219"/>
                <a:gd name="T96" fmla="*/ 57 w 129"/>
                <a:gd name="T97" fmla="*/ 93 h 219"/>
                <a:gd name="T98" fmla="*/ 63 w 129"/>
                <a:gd name="T99" fmla="*/ 105 h 219"/>
                <a:gd name="T100" fmla="*/ 70 w 129"/>
                <a:gd name="T101" fmla="*/ 119 h 219"/>
                <a:gd name="T102" fmla="*/ 100 w 129"/>
                <a:gd name="T103" fmla="*/ 165 h 219"/>
                <a:gd name="T104" fmla="*/ 108 w 129"/>
                <a:gd name="T105" fmla="*/ 179 h 219"/>
                <a:gd name="T106" fmla="*/ 126 w 129"/>
                <a:gd name="T107" fmla="*/ 217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9" h="219">
                  <a:moveTo>
                    <a:pt x="126" y="217"/>
                  </a:moveTo>
                  <a:cubicBezTo>
                    <a:pt x="122" y="215"/>
                    <a:pt x="122" y="210"/>
                    <a:pt x="119" y="208"/>
                  </a:cubicBezTo>
                  <a:cubicBezTo>
                    <a:pt x="119" y="208"/>
                    <a:pt x="120" y="208"/>
                    <a:pt x="120" y="207"/>
                  </a:cubicBezTo>
                  <a:cubicBezTo>
                    <a:pt x="117" y="206"/>
                    <a:pt x="115" y="201"/>
                    <a:pt x="114" y="197"/>
                  </a:cubicBezTo>
                  <a:cubicBezTo>
                    <a:pt x="114" y="197"/>
                    <a:pt x="114" y="197"/>
                    <a:pt x="114" y="197"/>
                  </a:cubicBezTo>
                  <a:cubicBezTo>
                    <a:pt x="114" y="196"/>
                    <a:pt x="113" y="196"/>
                    <a:pt x="112" y="195"/>
                  </a:cubicBezTo>
                  <a:cubicBezTo>
                    <a:pt x="113" y="195"/>
                    <a:pt x="113" y="195"/>
                    <a:pt x="113" y="195"/>
                  </a:cubicBezTo>
                  <a:cubicBezTo>
                    <a:pt x="112" y="195"/>
                    <a:pt x="112" y="193"/>
                    <a:pt x="111" y="193"/>
                  </a:cubicBezTo>
                  <a:cubicBezTo>
                    <a:pt x="111" y="193"/>
                    <a:pt x="112" y="193"/>
                    <a:pt x="112" y="192"/>
                  </a:cubicBezTo>
                  <a:cubicBezTo>
                    <a:pt x="111" y="192"/>
                    <a:pt x="111" y="192"/>
                    <a:pt x="111" y="192"/>
                  </a:cubicBezTo>
                  <a:cubicBezTo>
                    <a:pt x="109" y="192"/>
                    <a:pt x="109" y="189"/>
                    <a:pt x="109" y="188"/>
                  </a:cubicBezTo>
                  <a:cubicBezTo>
                    <a:pt x="109" y="188"/>
                    <a:pt x="109" y="188"/>
                    <a:pt x="109" y="188"/>
                  </a:cubicBezTo>
                  <a:cubicBezTo>
                    <a:pt x="106" y="187"/>
                    <a:pt x="104" y="183"/>
                    <a:pt x="102" y="180"/>
                  </a:cubicBezTo>
                  <a:cubicBezTo>
                    <a:pt x="103" y="180"/>
                    <a:pt x="103" y="180"/>
                    <a:pt x="103" y="180"/>
                  </a:cubicBezTo>
                  <a:cubicBezTo>
                    <a:pt x="103" y="180"/>
                    <a:pt x="102" y="180"/>
                    <a:pt x="102" y="180"/>
                  </a:cubicBezTo>
                  <a:cubicBezTo>
                    <a:pt x="102" y="179"/>
                    <a:pt x="101" y="179"/>
                    <a:pt x="101" y="178"/>
                  </a:cubicBezTo>
                  <a:cubicBezTo>
                    <a:pt x="101" y="178"/>
                    <a:pt x="101" y="178"/>
                    <a:pt x="101" y="178"/>
                  </a:cubicBezTo>
                  <a:cubicBezTo>
                    <a:pt x="100" y="177"/>
                    <a:pt x="101" y="177"/>
                    <a:pt x="100" y="176"/>
                  </a:cubicBezTo>
                  <a:cubicBezTo>
                    <a:pt x="100" y="176"/>
                    <a:pt x="100" y="176"/>
                    <a:pt x="100" y="176"/>
                  </a:cubicBezTo>
                  <a:cubicBezTo>
                    <a:pt x="99" y="176"/>
                    <a:pt x="100" y="174"/>
                    <a:pt x="99" y="174"/>
                  </a:cubicBezTo>
                  <a:cubicBezTo>
                    <a:pt x="99" y="174"/>
                    <a:pt x="99" y="174"/>
                    <a:pt x="99" y="174"/>
                  </a:cubicBezTo>
                  <a:cubicBezTo>
                    <a:pt x="99" y="173"/>
                    <a:pt x="99" y="173"/>
                    <a:pt x="99" y="173"/>
                  </a:cubicBezTo>
                  <a:cubicBezTo>
                    <a:pt x="99" y="173"/>
                    <a:pt x="99" y="173"/>
                    <a:pt x="99" y="173"/>
                  </a:cubicBezTo>
                  <a:cubicBezTo>
                    <a:pt x="97" y="172"/>
                    <a:pt x="97" y="171"/>
                    <a:pt x="96" y="172"/>
                  </a:cubicBezTo>
                  <a:cubicBezTo>
                    <a:pt x="97" y="171"/>
                    <a:pt x="97" y="172"/>
                    <a:pt x="97" y="171"/>
                  </a:cubicBezTo>
                  <a:cubicBezTo>
                    <a:pt x="96" y="168"/>
                    <a:pt x="94" y="164"/>
                    <a:pt x="92" y="161"/>
                  </a:cubicBezTo>
                  <a:cubicBezTo>
                    <a:pt x="92" y="160"/>
                    <a:pt x="92" y="160"/>
                    <a:pt x="92" y="160"/>
                  </a:cubicBezTo>
                  <a:cubicBezTo>
                    <a:pt x="91" y="160"/>
                    <a:pt x="91" y="159"/>
                    <a:pt x="90" y="159"/>
                  </a:cubicBezTo>
                  <a:cubicBezTo>
                    <a:pt x="90" y="159"/>
                    <a:pt x="91" y="159"/>
                    <a:pt x="90" y="159"/>
                  </a:cubicBezTo>
                  <a:cubicBezTo>
                    <a:pt x="90" y="157"/>
                    <a:pt x="89" y="157"/>
                    <a:pt x="89" y="157"/>
                  </a:cubicBezTo>
                  <a:cubicBezTo>
                    <a:pt x="90" y="157"/>
                    <a:pt x="90" y="157"/>
                    <a:pt x="90" y="156"/>
                  </a:cubicBezTo>
                  <a:cubicBezTo>
                    <a:pt x="89" y="156"/>
                    <a:pt x="89" y="155"/>
                    <a:pt x="88" y="155"/>
                  </a:cubicBezTo>
                  <a:cubicBezTo>
                    <a:pt x="89" y="155"/>
                    <a:pt x="89" y="155"/>
                    <a:pt x="89" y="155"/>
                  </a:cubicBezTo>
                  <a:cubicBezTo>
                    <a:pt x="88" y="154"/>
                    <a:pt x="88" y="154"/>
                    <a:pt x="87" y="154"/>
                  </a:cubicBezTo>
                  <a:cubicBezTo>
                    <a:pt x="88" y="154"/>
                    <a:pt x="88" y="154"/>
                    <a:pt x="88" y="154"/>
                  </a:cubicBezTo>
                  <a:cubicBezTo>
                    <a:pt x="88" y="152"/>
                    <a:pt x="87" y="154"/>
                    <a:pt x="86" y="153"/>
                  </a:cubicBezTo>
                  <a:cubicBezTo>
                    <a:pt x="87" y="153"/>
                    <a:pt x="87" y="153"/>
                    <a:pt x="87" y="153"/>
                  </a:cubicBezTo>
                  <a:cubicBezTo>
                    <a:pt x="86" y="152"/>
                    <a:pt x="85" y="151"/>
                    <a:pt x="84" y="150"/>
                  </a:cubicBezTo>
                  <a:cubicBezTo>
                    <a:pt x="85" y="150"/>
                    <a:pt x="85" y="150"/>
                    <a:pt x="85" y="150"/>
                  </a:cubicBezTo>
                  <a:cubicBezTo>
                    <a:pt x="84" y="149"/>
                    <a:pt x="84" y="147"/>
                    <a:pt x="83" y="147"/>
                  </a:cubicBezTo>
                  <a:cubicBezTo>
                    <a:pt x="83" y="146"/>
                    <a:pt x="84" y="146"/>
                    <a:pt x="83" y="145"/>
                  </a:cubicBezTo>
                  <a:cubicBezTo>
                    <a:pt x="82" y="146"/>
                    <a:pt x="82" y="144"/>
                    <a:pt x="82" y="145"/>
                  </a:cubicBezTo>
                  <a:cubicBezTo>
                    <a:pt x="82" y="144"/>
                    <a:pt x="81" y="142"/>
                    <a:pt x="81" y="142"/>
                  </a:cubicBezTo>
                  <a:cubicBezTo>
                    <a:pt x="81" y="142"/>
                    <a:pt x="81" y="141"/>
                    <a:pt x="82" y="142"/>
                  </a:cubicBezTo>
                  <a:cubicBezTo>
                    <a:pt x="82" y="141"/>
                    <a:pt x="82" y="141"/>
                    <a:pt x="82" y="141"/>
                  </a:cubicBezTo>
                  <a:cubicBezTo>
                    <a:pt x="82" y="141"/>
                    <a:pt x="82" y="141"/>
                    <a:pt x="82" y="141"/>
                  </a:cubicBezTo>
                  <a:cubicBezTo>
                    <a:pt x="82" y="141"/>
                    <a:pt x="81" y="140"/>
                    <a:pt x="81" y="139"/>
                  </a:cubicBezTo>
                  <a:cubicBezTo>
                    <a:pt x="79" y="139"/>
                    <a:pt x="78" y="139"/>
                    <a:pt x="77" y="138"/>
                  </a:cubicBezTo>
                  <a:cubicBezTo>
                    <a:pt x="78" y="138"/>
                    <a:pt x="78" y="137"/>
                    <a:pt x="78" y="137"/>
                  </a:cubicBezTo>
                  <a:cubicBezTo>
                    <a:pt x="76" y="137"/>
                    <a:pt x="76" y="137"/>
                    <a:pt x="76" y="137"/>
                  </a:cubicBezTo>
                  <a:cubicBezTo>
                    <a:pt x="76" y="136"/>
                    <a:pt x="77" y="136"/>
                    <a:pt x="76" y="136"/>
                  </a:cubicBezTo>
                  <a:cubicBezTo>
                    <a:pt x="76" y="136"/>
                    <a:pt x="76" y="136"/>
                    <a:pt x="76" y="136"/>
                  </a:cubicBezTo>
                  <a:cubicBezTo>
                    <a:pt x="76" y="135"/>
                    <a:pt x="75" y="134"/>
                    <a:pt x="76" y="134"/>
                  </a:cubicBezTo>
                  <a:cubicBezTo>
                    <a:pt x="76" y="134"/>
                    <a:pt x="76" y="134"/>
                    <a:pt x="76" y="134"/>
                  </a:cubicBezTo>
                  <a:cubicBezTo>
                    <a:pt x="76" y="134"/>
                    <a:pt x="76" y="134"/>
                    <a:pt x="75" y="133"/>
                  </a:cubicBezTo>
                  <a:cubicBezTo>
                    <a:pt x="75" y="133"/>
                    <a:pt x="75" y="133"/>
                    <a:pt x="75" y="133"/>
                  </a:cubicBezTo>
                  <a:cubicBezTo>
                    <a:pt x="75" y="133"/>
                    <a:pt x="74" y="132"/>
                    <a:pt x="74" y="133"/>
                  </a:cubicBezTo>
                  <a:cubicBezTo>
                    <a:pt x="74" y="133"/>
                    <a:pt x="75" y="132"/>
                    <a:pt x="75" y="133"/>
                  </a:cubicBezTo>
                  <a:cubicBezTo>
                    <a:pt x="74" y="133"/>
                    <a:pt x="73" y="132"/>
                    <a:pt x="73" y="132"/>
                  </a:cubicBezTo>
                  <a:cubicBezTo>
                    <a:pt x="73" y="132"/>
                    <a:pt x="73" y="132"/>
                    <a:pt x="74" y="132"/>
                  </a:cubicBezTo>
                  <a:cubicBezTo>
                    <a:pt x="73" y="130"/>
                    <a:pt x="72" y="129"/>
                    <a:pt x="70" y="128"/>
                  </a:cubicBezTo>
                  <a:cubicBezTo>
                    <a:pt x="70" y="128"/>
                    <a:pt x="72" y="128"/>
                    <a:pt x="72" y="129"/>
                  </a:cubicBezTo>
                  <a:cubicBezTo>
                    <a:pt x="72" y="127"/>
                    <a:pt x="69" y="127"/>
                    <a:pt x="69" y="126"/>
                  </a:cubicBezTo>
                  <a:cubicBezTo>
                    <a:pt x="69" y="126"/>
                    <a:pt x="69" y="126"/>
                    <a:pt x="69" y="126"/>
                  </a:cubicBezTo>
                  <a:cubicBezTo>
                    <a:pt x="69" y="125"/>
                    <a:pt x="69" y="125"/>
                    <a:pt x="69" y="125"/>
                  </a:cubicBezTo>
                  <a:cubicBezTo>
                    <a:pt x="69" y="125"/>
                    <a:pt x="69" y="124"/>
                    <a:pt x="68" y="124"/>
                  </a:cubicBezTo>
                  <a:cubicBezTo>
                    <a:pt x="68" y="124"/>
                    <a:pt x="68" y="124"/>
                    <a:pt x="69" y="124"/>
                  </a:cubicBezTo>
                  <a:cubicBezTo>
                    <a:pt x="68" y="124"/>
                    <a:pt x="66" y="121"/>
                    <a:pt x="66" y="120"/>
                  </a:cubicBezTo>
                  <a:cubicBezTo>
                    <a:pt x="66" y="120"/>
                    <a:pt x="65" y="120"/>
                    <a:pt x="64" y="119"/>
                  </a:cubicBezTo>
                  <a:cubicBezTo>
                    <a:pt x="65" y="119"/>
                    <a:pt x="65" y="119"/>
                    <a:pt x="65" y="119"/>
                  </a:cubicBezTo>
                  <a:cubicBezTo>
                    <a:pt x="65" y="119"/>
                    <a:pt x="64" y="118"/>
                    <a:pt x="65" y="118"/>
                  </a:cubicBezTo>
                  <a:cubicBezTo>
                    <a:pt x="64" y="117"/>
                    <a:pt x="67" y="120"/>
                    <a:pt x="66" y="119"/>
                  </a:cubicBezTo>
                  <a:cubicBezTo>
                    <a:pt x="66" y="119"/>
                    <a:pt x="64" y="119"/>
                    <a:pt x="65" y="118"/>
                  </a:cubicBezTo>
                  <a:cubicBezTo>
                    <a:pt x="64" y="117"/>
                    <a:pt x="64" y="117"/>
                    <a:pt x="64" y="117"/>
                  </a:cubicBezTo>
                  <a:cubicBezTo>
                    <a:pt x="64" y="117"/>
                    <a:pt x="65" y="117"/>
                    <a:pt x="65" y="116"/>
                  </a:cubicBezTo>
                  <a:cubicBezTo>
                    <a:pt x="64" y="115"/>
                    <a:pt x="64" y="116"/>
                    <a:pt x="64" y="115"/>
                  </a:cubicBezTo>
                  <a:cubicBezTo>
                    <a:pt x="63" y="115"/>
                    <a:pt x="63" y="115"/>
                    <a:pt x="63" y="115"/>
                  </a:cubicBezTo>
                  <a:cubicBezTo>
                    <a:pt x="63" y="115"/>
                    <a:pt x="63" y="114"/>
                    <a:pt x="62" y="115"/>
                  </a:cubicBezTo>
                  <a:cubicBezTo>
                    <a:pt x="63" y="115"/>
                    <a:pt x="61" y="114"/>
                    <a:pt x="62" y="114"/>
                  </a:cubicBezTo>
                  <a:cubicBezTo>
                    <a:pt x="63" y="114"/>
                    <a:pt x="63" y="114"/>
                    <a:pt x="63" y="114"/>
                  </a:cubicBezTo>
                  <a:cubicBezTo>
                    <a:pt x="63" y="114"/>
                    <a:pt x="62" y="114"/>
                    <a:pt x="61" y="114"/>
                  </a:cubicBezTo>
                  <a:cubicBezTo>
                    <a:pt x="61" y="114"/>
                    <a:pt x="62" y="114"/>
                    <a:pt x="62" y="112"/>
                  </a:cubicBezTo>
                  <a:cubicBezTo>
                    <a:pt x="61" y="114"/>
                    <a:pt x="61" y="112"/>
                    <a:pt x="60" y="111"/>
                  </a:cubicBezTo>
                  <a:cubicBezTo>
                    <a:pt x="60" y="110"/>
                    <a:pt x="59" y="109"/>
                    <a:pt x="59" y="109"/>
                  </a:cubicBezTo>
                  <a:cubicBezTo>
                    <a:pt x="59" y="108"/>
                    <a:pt x="58" y="108"/>
                    <a:pt x="58" y="107"/>
                  </a:cubicBezTo>
                  <a:cubicBezTo>
                    <a:pt x="58" y="107"/>
                    <a:pt x="58" y="107"/>
                    <a:pt x="58" y="107"/>
                  </a:cubicBezTo>
                  <a:cubicBezTo>
                    <a:pt x="58" y="107"/>
                    <a:pt x="58" y="107"/>
                    <a:pt x="58" y="107"/>
                  </a:cubicBezTo>
                  <a:cubicBezTo>
                    <a:pt x="58" y="107"/>
                    <a:pt x="58" y="106"/>
                    <a:pt x="58" y="105"/>
                  </a:cubicBezTo>
                  <a:cubicBezTo>
                    <a:pt x="57" y="105"/>
                    <a:pt x="57" y="105"/>
                    <a:pt x="56" y="106"/>
                  </a:cubicBezTo>
                  <a:cubicBezTo>
                    <a:pt x="57" y="103"/>
                    <a:pt x="56" y="103"/>
                    <a:pt x="56" y="102"/>
                  </a:cubicBezTo>
                  <a:cubicBezTo>
                    <a:pt x="56" y="102"/>
                    <a:pt x="56" y="103"/>
                    <a:pt x="56" y="102"/>
                  </a:cubicBezTo>
                  <a:cubicBezTo>
                    <a:pt x="57" y="101"/>
                    <a:pt x="56" y="101"/>
                    <a:pt x="56" y="100"/>
                  </a:cubicBezTo>
                  <a:cubicBezTo>
                    <a:pt x="55" y="101"/>
                    <a:pt x="55" y="101"/>
                    <a:pt x="55" y="101"/>
                  </a:cubicBezTo>
                  <a:cubicBezTo>
                    <a:pt x="55" y="100"/>
                    <a:pt x="54" y="100"/>
                    <a:pt x="55" y="100"/>
                  </a:cubicBezTo>
                  <a:cubicBezTo>
                    <a:pt x="54" y="100"/>
                    <a:pt x="54" y="99"/>
                    <a:pt x="54" y="100"/>
                  </a:cubicBezTo>
                  <a:cubicBezTo>
                    <a:pt x="52" y="98"/>
                    <a:pt x="50" y="96"/>
                    <a:pt x="51" y="93"/>
                  </a:cubicBezTo>
                  <a:cubicBezTo>
                    <a:pt x="51" y="93"/>
                    <a:pt x="51" y="93"/>
                    <a:pt x="50" y="93"/>
                  </a:cubicBezTo>
                  <a:cubicBezTo>
                    <a:pt x="50" y="94"/>
                    <a:pt x="51" y="93"/>
                    <a:pt x="51" y="94"/>
                  </a:cubicBezTo>
                  <a:cubicBezTo>
                    <a:pt x="50" y="93"/>
                    <a:pt x="50" y="94"/>
                    <a:pt x="50" y="94"/>
                  </a:cubicBezTo>
                  <a:cubicBezTo>
                    <a:pt x="50" y="93"/>
                    <a:pt x="50" y="93"/>
                    <a:pt x="51" y="93"/>
                  </a:cubicBezTo>
                  <a:cubicBezTo>
                    <a:pt x="51" y="92"/>
                    <a:pt x="49" y="93"/>
                    <a:pt x="49" y="92"/>
                  </a:cubicBezTo>
                  <a:cubicBezTo>
                    <a:pt x="49" y="92"/>
                    <a:pt x="49" y="92"/>
                    <a:pt x="49" y="91"/>
                  </a:cubicBezTo>
                  <a:cubicBezTo>
                    <a:pt x="49" y="91"/>
                    <a:pt x="49" y="91"/>
                    <a:pt x="49" y="91"/>
                  </a:cubicBezTo>
                  <a:cubicBezTo>
                    <a:pt x="48" y="90"/>
                    <a:pt x="49" y="90"/>
                    <a:pt x="49" y="90"/>
                  </a:cubicBezTo>
                  <a:cubicBezTo>
                    <a:pt x="49" y="89"/>
                    <a:pt x="49" y="89"/>
                    <a:pt x="48" y="89"/>
                  </a:cubicBezTo>
                  <a:cubicBezTo>
                    <a:pt x="49" y="88"/>
                    <a:pt x="49" y="88"/>
                    <a:pt x="49" y="88"/>
                  </a:cubicBezTo>
                  <a:cubicBezTo>
                    <a:pt x="48" y="88"/>
                    <a:pt x="48" y="87"/>
                    <a:pt x="48" y="87"/>
                  </a:cubicBezTo>
                  <a:cubicBezTo>
                    <a:pt x="48" y="87"/>
                    <a:pt x="48" y="87"/>
                    <a:pt x="48" y="87"/>
                  </a:cubicBezTo>
                  <a:cubicBezTo>
                    <a:pt x="48" y="87"/>
                    <a:pt x="48" y="87"/>
                    <a:pt x="48" y="87"/>
                  </a:cubicBezTo>
                  <a:cubicBezTo>
                    <a:pt x="47" y="87"/>
                    <a:pt x="48" y="87"/>
                    <a:pt x="48" y="88"/>
                  </a:cubicBezTo>
                  <a:cubicBezTo>
                    <a:pt x="47" y="88"/>
                    <a:pt x="47" y="87"/>
                    <a:pt x="47" y="87"/>
                  </a:cubicBezTo>
                  <a:cubicBezTo>
                    <a:pt x="47" y="87"/>
                    <a:pt x="47" y="86"/>
                    <a:pt x="46" y="86"/>
                  </a:cubicBezTo>
                  <a:cubicBezTo>
                    <a:pt x="46" y="85"/>
                    <a:pt x="46" y="86"/>
                    <a:pt x="46" y="85"/>
                  </a:cubicBezTo>
                  <a:cubicBezTo>
                    <a:pt x="46" y="85"/>
                    <a:pt x="45" y="85"/>
                    <a:pt x="46" y="85"/>
                  </a:cubicBezTo>
                  <a:cubicBezTo>
                    <a:pt x="46" y="85"/>
                    <a:pt x="46" y="85"/>
                    <a:pt x="46" y="85"/>
                  </a:cubicBezTo>
                  <a:cubicBezTo>
                    <a:pt x="46" y="85"/>
                    <a:pt x="47" y="85"/>
                    <a:pt x="46" y="84"/>
                  </a:cubicBezTo>
                  <a:cubicBezTo>
                    <a:pt x="46" y="84"/>
                    <a:pt x="45" y="85"/>
                    <a:pt x="45" y="84"/>
                  </a:cubicBezTo>
                  <a:cubicBezTo>
                    <a:pt x="45" y="84"/>
                    <a:pt x="45" y="84"/>
                    <a:pt x="46" y="84"/>
                  </a:cubicBezTo>
                  <a:cubicBezTo>
                    <a:pt x="45" y="83"/>
                    <a:pt x="45" y="83"/>
                    <a:pt x="45" y="83"/>
                  </a:cubicBezTo>
                  <a:cubicBezTo>
                    <a:pt x="45" y="84"/>
                    <a:pt x="45" y="84"/>
                    <a:pt x="45" y="84"/>
                  </a:cubicBezTo>
                  <a:cubicBezTo>
                    <a:pt x="45" y="83"/>
                    <a:pt x="45" y="83"/>
                    <a:pt x="45" y="83"/>
                  </a:cubicBezTo>
                  <a:cubicBezTo>
                    <a:pt x="43" y="82"/>
                    <a:pt x="43" y="82"/>
                    <a:pt x="43" y="82"/>
                  </a:cubicBezTo>
                  <a:cubicBezTo>
                    <a:pt x="42" y="82"/>
                    <a:pt x="43" y="81"/>
                    <a:pt x="42" y="81"/>
                  </a:cubicBezTo>
                  <a:cubicBezTo>
                    <a:pt x="42" y="81"/>
                    <a:pt x="42" y="81"/>
                    <a:pt x="42" y="81"/>
                  </a:cubicBezTo>
                  <a:cubicBezTo>
                    <a:pt x="43" y="80"/>
                    <a:pt x="42" y="80"/>
                    <a:pt x="42" y="80"/>
                  </a:cubicBezTo>
                  <a:cubicBezTo>
                    <a:pt x="42" y="80"/>
                    <a:pt x="42" y="80"/>
                    <a:pt x="42" y="80"/>
                  </a:cubicBezTo>
                  <a:cubicBezTo>
                    <a:pt x="42" y="80"/>
                    <a:pt x="42" y="80"/>
                    <a:pt x="42" y="80"/>
                  </a:cubicBezTo>
                  <a:cubicBezTo>
                    <a:pt x="42" y="79"/>
                    <a:pt x="42" y="79"/>
                    <a:pt x="42" y="78"/>
                  </a:cubicBezTo>
                  <a:cubicBezTo>
                    <a:pt x="41" y="78"/>
                    <a:pt x="41" y="78"/>
                    <a:pt x="41" y="78"/>
                  </a:cubicBezTo>
                  <a:cubicBezTo>
                    <a:pt x="40" y="76"/>
                    <a:pt x="39" y="75"/>
                    <a:pt x="39" y="74"/>
                  </a:cubicBezTo>
                  <a:cubicBezTo>
                    <a:pt x="39" y="73"/>
                    <a:pt x="39" y="74"/>
                    <a:pt x="38" y="73"/>
                  </a:cubicBezTo>
                  <a:cubicBezTo>
                    <a:pt x="38" y="73"/>
                    <a:pt x="36" y="71"/>
                    <a:pt x="36" y="69"/>
                  </a:cubicBezTo>
                  <a:cubicBezTo>
                    <a:pt x="36" y="70"/>
                    <a:pt x="36" y="69"/>
                    <a:pt x="37" y="69"/>
                  </a:cubicBezTo>
                  <a:cubicBezTo>
                    <a:pt x="36" y="69"/>
                    <a:pt x="37" y="67"/>
                    <a:pt x="36" y="67"/>
                  </a:cubicBezTo>
                  <a:cubicBezTo>
                    <a:pt x="36" y="69"/>
                    <a:pt x="36" y="69"/>
                    <a:pt x="36" y="69"/>
                  </a:cubicBezTo>
                  <a:cubicBezTo>
                    <a:pt x="36" y="69"/>
                    <a:pt x="34" y="67"/>
                    <a:pt x="34" y="66"/>
                  </a:cubicBezTo>
                  <a:cubicBezTo>
                    <a:pt x="34" y="67"/>
                    <a:pt x="34" y="66"/>
                    <a:pt x="33" y="66"/>
                  </a:cubicBezTo>
                  <a:cubicBezTo>
                    <a:pt x="34" y="66"/>
                    <a:pt x="34" y="65"/>
                    <a:pt x="33" y="65"/>
                  </a:cubicBezTo>
                  <a:cubicBezTo>
                    <a:pt x="33" y="65"/>
                    <a:pt x="33" y="65"/>
                    <a:pt x="33" y="65"/>
                  </a:cubicBezTo>
                  <a:cubicBezTo>
                    <a:pt x="33" y="64"/>
                    <a:pt x="33" y="64"/>
                    <a:pt x="33" y="64"/>
                  </a:cubicBezTo>
                  <a:cubicBezTo>
                    <a:pt x="33" y="64"/>
                    <a:pt x="32" y="65"/>
                    <a:pt x="32" y="64"/>
                  </a:cubicBezTo>
                  <a:cubicBezTo>
                    <a:pt x="32" y="64"/>
                    <a:pt x="32" y="64"/>
                    <a:pt x="32" y="63"/>
                  </a:cubicBezTo>
                  <a:cubicBezTo>
                    <a:pt x="32" y="63"/>
                    <a:pt x="31" y="63"/>
                    <a:pt x="31" y="62"/>
                  </a:cubicBezTo>
                  <a:cubicBezTo>
                    <a:pt x="31" y="61"/>
                    <a:pt x="31" y="61"/>
                    <a:pt x="31" y="61"/>
                  </a:cubicBezTo>
                  <a:cubicBezTo>
                    <a:pt x="31" y="61"/>
                    <a:pt x="30" y="60"/>
                    <a:pt x="30" y="61"/>
                  </a:cubicBezTo>
                  <a:cubicBezTo>
                    <a:pt x="30" y="60"/>
                    <a:pt x="30" y="59"/>
                    <a:pt x="30" y="58"/>
                  </a:cubicBezTo>
                  <a:cubicBezTo>
                    <a:pt x="29" y="57"/>
                    <a:pt x="27" y="55"/>
                    <a:pt x="25" y="53"/>
                  </a:cubicBezTo>
                  <a:cubicBezTo>
                    <a:pt x="25" y="53"/>
                    <a:pt x="25" y="53"/>
                    <a:pt x="25" y="53"/>
                  </a:cubicBezTo>
                  <a:cubicBezTo>
                    <a:pt x="25" y="53"/>
                    <a:pt x="25" y="53"/>
                    <a:pt x="25" y="53"/>
                  </a:cubicBezTo>
                  <a:cubicBezTo>
                    <a:pt x="25" y="53"/>
                    <a:pt x="25" y="52"/>
                    <a:pt x="27" y="52"/>
                  </a:cubicBezTo>
                  <a:cubicBezTo>
                    <a:pt x="25" y="50"/>
                    <a:pt x="24" y="52"/>
                    <a:pt x="24" y="50"/>
                  </a:cubicBezTo>
                  <a:cubicBezTo>
                    <a:pt x="24" y="50"/>
                    <a:pt x="24" y="50"/>
                    <a:pt x="24" y="52"/>
                  </a:cubicBezTo>
                  <a:cubicBezTo>
                    <a:pt x="24" y="52"/>
                    <a:pt x="24" y="49"/>
                    <a:pt x="23" y="50"/>
                  </a:cubicBezTo>
                  <a:cubicBezTo>
                    <a:pt x="23" y="49"/>
                    <a:pt x="24" y="49"/>
                    <a:pt x="24" y="49"/>
                  </a:cubicBezTo>
                  <a:cubicBezTo>
                    <a:pt x="23" y="49"/>
                    <a:pt x="23" y="49"/>
                    <a:pt x="23" y="49"/>
                  </a:cubicBezTo>
                  <a:cubicBezTo>
                    <a:pt x="24" y="48"/>
                    <a:pt x="25" y="49"/>
                    <a:pt x="27" y="48"/>
                  </a:cubicBezTo>
                  <a:cubicBezTo>
                    <a:pt x="25" y="48"/>
                    <a:pt x="25" y="48"/>
                    <a:pt x="25" y="48"/>
                  </a:cubicBezTo>
                  <a:cubicBezTo>
                    <a:pt x="27" y="47"/>
                    <a:pt x="28" y="49"/>
                    <a:pt x="27" y="47"/>
                  </a:cubicBezTo>
                  <a:cubicBezTo>
                    <a:pt x="27" y="47"/>
                    <a:pt x="25" y="47"/>
                    <a:pt x="25" y="48"/>
                  </a:cubicBezTo>
                  <a:cubicBezTo>
                    <a:pt x="24" y="47"/>
                    <a:pt x="23" y="48"/>
                    <a:pt x="22" y="47"/>
                  </a:cubicBezTo>
                  <a:cubicBezTo>
                    <a:pt x="23" y="47"/>
                    <a:pt x="23" y="48"/>
                    <a:pt x="23" y="47"/>
                  </a:cubicBezTo>
                  <a:cubicBezTo>
                    <a:pt x="24" y="47"/>
                    <a:pt x="22" y="47"/>
                    <a:pt x="22" y="47"/>
                  </a:cubicBezTo>
                  <a:cubicBezTo>
                    <a:pt x="22" y="47"/>
                    <a:pt x="22" y="47"/>
                    <a:pt x="22" y="47"/>
                  </a:cubicBezTo>
                  <a:cubicBezTo>
                    <a:pt x="22" y="46"/>
                    <a:pt x="22" y="47"/>
                    <a:pt x="22" y="46"/>
                  </a:cubicBezTo>
                  <a:cubicBezTo>
                    <a:pt x="22" y="46"/>
                    <a:pt x="22" y="46"/>
                    <a:pt x="22" y="47"/>
                  </a:cubicBezTo>
                  <a:cubicBezTo>
                    <a:pt x="21" y="47"/>
                    <a:pt x="21" y="46"/>
                    <a:pt x="21" y="46"/>
                  </a:cubicBezTo>
                  <a:cubicBezTo>
                    <a:pt x="21" y="45"/>
                    <a:pt x="22" y="46"/>
                    <a:pt x="22" y="45"/>
                  </a:cubicBezTo>
                  <a:cubicBezTo>
                    <a:pt x="22" y="45"/>
                    <a:pt x="21" y="44"/>
                    <a:pt x="20" y="45"/>
                  </a:cubicBezTo>
                  <a:cubicBezTo>
                    <a:pt x="20" y="44"/>
                    <a:pt x="21" y="44"/>
                    <a:pt x="21" y="44"/>
                  </a:cubicBezTo>
                  <a:cubicBezTo>
                    <a:pt x="21" y="43"/>
                    <a:pt x="19" y="44"/>
                    <a:pt x="20" y="43"/>
                  </a:cubicBezTo>
                  <a:cubicBezTo>
                    <a:pt x="20" y="43"/>
                    <a:pt x="20" y="43"/>
                    <a:pt x="20" y="43"/>
                  </a:cubicBezTo>
                  <a:cubicBezTo>
                    <a:pt x="20" y="42"/>
                    <a:pt x="20" y="42"/>
                    <a:pt x="20" y="42"/>
                  </a:cubicBezTo>
                  <a:cubicBezTo>
                    <a:pt x="20" y="40"/>
                    <a:pt x="18" y="40"/>
                    <a:pt x="19" y="40"/>
                  </a:cubicBezTo>
                  <a:cubicBezTo>
                    <a:pt x="19" y="40"/>
                    <a:pt x="19" y="39"/>
                    <a:pt x="18" y="40"/>
                  </a:cubicBezTo>
                  <a:cubicBezTo>
                    <a:pt x="18" y="40"/>
                    <a:pt x="19" y="40"/>
                    <a:pt x="18" y="40"/>
                  </a:cubicBezTo>
                  <a:cubicBezTo>
                    <a:pt x="19" y="40"/>
                    <a:pt x="18" y="40"/>
                    <a:pt x="16" y="40"/>
                  </a:cubicBezTo>
                  <a:cubicBezTo>
                    <a:pt x="18" y="40"/>
                    <a:pt x="18" y="40"/>
                    <a:pt x="18" y="40"/>
                  </a:cubicBezTo>
                  <a:cubicBezTo>
                    <a:pt x="16" y="40"/>
                    <a:pt x="16" y="39"/>
                    <a:pt x="16" y="39"/>
                  </a:cubicBezTo>
                  <a:cubicBezTo>
                    <a:pt x="16" y="39"/>
                    <a:pt x="16" y="39"/>
                    <a:pt x="16" y="39"/>
                  </a:cubicBezTo>
                  <a:cubicBezTo>
                    <a:pt x="16" y="39"/>
                    <a:pt x="16" y="39"/>
                    <a:pt x="16" y="39"/>
                  </a:cubicBezTo>
                  <a:cubicBezTo>
                    <a:pt x="16" y="38"/>
                    <a:pt x="16" y="38"/>
                    <a:pt x="16" y="38"/>
                  </a:cubicBezTo>
                  <a:cubicBezTo>
                    <a:pt x="16" y="38"/>
                    <a:pt x="16" y="38"/>
                    <a:pt x="16" y="38"/>
                  </a:cubicBezTo>
                  <a:cubicBezTo>
                    <a:pt x="16" y="38"/>
                    <a:pt x="18" y="37"/>
                    <a:pt x="16" y="37"/>
                  </a:cubicBezTo>
                  <a:cubicBezTo>
                    <a:pt x="16" y="37"/>
                    <a:pt x="16" y="37"/>
                    <a:pt x="16" y="37"/>
                  </a:cubicBezTo>
                  <a:cubicBezTo>
                    <a:pt x="15" y="37"/>
                    <a:pt x="16" y="37"/>
                    <a:pt x="15" y="37"/>
                  </a:cubicBezTo>
                  <a:cubicBezTo>
                    <a:pt x="16" y="37"/>
                    <a:pt x="16" y="37"/>
                    <a:pt x="16" y="37"/>
                  </a:cubicBezTo>
                  <a:cubicBezTo>
                    <a:pt x="16" y="37"/>
                    <a:pt x="16" y="36"/>
                    <a:pt x="16" y="35"/>
                  </a:cubicBezTo>
                  <a:cubicBezTo>
                    <a:pt x="16" y="35"/>
                    <a:pt x="15" y="35"/>
                    <a:pt x="15" y="36"/>
                  </a:cubicBezTo>
                  <a:cubicBezTo>
                    <a:pt x="15" y="35"/>
                    <a:pt x="15" y="35"/>
                    <a:pt x="15" y="35"/>
                  </a:cubicBezTo>
                  <a:cubicBezTo>
                    <a:pt x="15" y="34"/>
                    <a:pt x="15" y="35"/>
                    <a:pt x="14" y="35"/>
                  </a:cubicBezTo>
                  <a:cubicBezTo>
                    <a:pt x="14" y="34"/>
                    <a:pt x="14" y="33"/>
                    <a:pt x="14" y="32"/>
                  </a:cubicBezTo>
                  <a:cubicBezTo>
                    <a:pt x="16" y="33"/>
                    <a:pt x="16" y="33"/>
                    <a:pt x="16" y="33"/>
                  </a:cubicBezTo>
                  <a:cubicBezTo>
                    <a:pt x="15" y="32"/>
                    <a:pt x="15" y="32"/>
                    <a:pt x="15" y="32"/>
                  </a:cubicBezTo>
                  <a:cubicBezTo>
                    <a:pt x="16" y="32"/>
                    <a:pt x="16" y="32"/>
                    <a:pt x="16" y="32"/>
                  </a:cubicBezTo>
                  <a:cubicBezTo>
                    <a:pt x="16" y="31"/>
                    <a:pt x="16" y="31"/>
                    <a:pt x="16" y="31"/>
                  </a:cubicBezTo>
                  <a:cubicBezTo>
                    <a:pt x="15" y="32"/>
                    <a:pt x="14" y="31"/>
                    <a:pt x="13" y="32"/>
                  </a:cubicBezTo>
                  <a:cubicBezTo>
                    <a:pt x="12" y="30"/>
                    <a:pt x="15" y="29"/>
                    <a:pt x="13" y="29"/>
                  </a:cubicBezTo>
                  <a:cubicBezTo>
                    <a:pt x="12" y="29"/>
                    <a:pt x="11" y="29"/>
                    <a:pt x="12" y="30"/>
                  </a:cubicBezTo>
                  <a:cubicBezTo>
                    <a:pt x="12" y="29"/>
                    <a:pt x="11" y="30"/>
                    <a:pt x="11" y="29"/>
                  </a:cubicBezTo>
                  <a:cubicBezTo>
                    <a:pt x="12" y="29"/>
                    <a:pt x="11" y="28"/>
                    <a:pt x="12" y="28"/>
                  </a:cubicBezTo>
                  <a:cubicBezTo>
                    <a:pt x="12" y="28"/>
                    <a:pt x="12" y="29"/>
                    <a:pt x="13" y="29"/>
                  </a:cubicBezTo>
                  <a:cubicBezTo>
                    <a:pt x="13" y="28"/>
                    <a:pt x="14" y="28"/>
                    <a:pt x="13" y="28"/>
                  </a:cubicBezTo>
                  <a:cubicBezTo>
                    <a:pt x="13" y="27"/>
                    <a:pt x="12" y="27"/>
                    <a:pt x="12" y="27"/>
                  </a:cubicBezTo>
                  <a:cubicBezTo>
                    <a:pt x="11" y="27"/>
                    <a:pt x="12" y="28"/>
                    <a:pt x="12" y="28"/>
                  </a:cubicBezTo>
                  <a:cubicBezTo>
                    <a:pt x="11" y="27"/>
                    <a:pt x="12" y="26"/>
                    <a:pt x="11" y="26"/>
                  </a:cubicBezTo>
                  <a:cubicBezTo>
                    <a:pt x="11" y="27"/>
                    <a:pt x="11" y="27"/>
                    <a:pt x="10" y="28"/>
                  </a:cubicBezTo>
                  <a:cubicBezTo>
                    <a:pt x="10" y="27"/>
                    <a:pt x="10" y="27"/>
                    <a:pt x="10" y="27"/>
                  </a:cubicBezTo>
                  <a:cubicBezTo>
                    <a:pt x="10" y="27"/>
                    <a:pt x="10" y="27"/>
                    <a:pt x="10" y="27"/>
                  </a:cubicBezTo>
                  <a:cubicBezTo>
                    <a:pt x="10" y="26"/>
                    <a:pt x="9" y="27"/>
                    <a:pt x="9" y="26"/>
                  </a:cubicBezTo>
                  <a:cubicBezTo>
                    <a:pt x="9" y="26"/>
                    <a:pt x="9" y="26"/>
                    <a:pt x="9" y="26"/>
                  </a:cubicBezTo>
                  <a:cubicBezTo>
                    <a:pt x="10" y="26"/>
                    <a:pt x="10" y="27"/>
                    <a:pt x="11" y="26"/>
                  </a:cubicBezTo>
                  <a:cubicBezTo>
                    <a:pt x="10" y="26"/>
                    <a:pt x="10" y="26"/>
                    <a:pt x="9" y="26"/>
                  </a:cubicBezTo>
                  <a:cubicBezTo>
                    <a:pt x="10" y="26"/>
                    <a:pt x="10" y="26"/>
                    <a:pt x="10" y="26"/>
                  </a:cubicBezTo>
                  <a:cubicBezTo>
                    <a:pt x="10" y="26"/>
                    <a:pt x="11" y="25"/>
                    <a:pt x="10" y="23"/>
                  </a:cubicBezTo>
                  <a:cubicBezTo>
                    <a:pt x="9" y="23"/>
                    <a:pt x="9" y="23"/>
                    <a:pt x="9" y="23"/>
                  </a:cubicBezTo>
                  <a:cubicBezTo>
                    <a:pt x="9" y="22"/>
                    <a:pt x="9" y="22"/>
                    <a:pt x="7" y="22"/>
                  </a:cubicBezTo>
                  <a:cubicBezTo>
                    <a:pt x="9" y="21"/>
                    <a:pt x="6" y="20"/>
                    <a:pt x="9" y="21"/>
                  </a:cubicBezTo>
                  <a:cubicBezTo>
                    <a:pt x="7" y="21"/>
                    <a:pt x="9" y="23"/>
                    <a:pt x="9" y="23"/>
                  </a:cubicBezTo>
                  <a:cubicBezTo>
                    <a:pt x="10" y="22"/>
                    <a:pt x="10" y="25"/>
                    <a:pt x="11" y="23"/>
                  </a:cubicBezTo>
                  <a:cubicBezTo>
                    <a:pt x="10" y="23"/>
                    <a:pt x="11" y="22"/>
                    <a:pt x="11" y="22"/>
                  </a:cubicBezTo>
                  <a:cubicBezTo>
                    <a:pt x="11" y="21"/>
                    <a:pt x="11" y="21"/>
                    <a:pt x="11" y="21"/>
                  </a:cubicBezTo>
                  <a:cubicBezTo>
                    <a:pt x="10" y="21"/>
                    <a:pt x="10" y="22"/>
                    <a:pt x="10" y="22"/>
                  </a:cubicBezTo>
                  <a:cubicBezTo>
                    <a:pt x="10" y="21"/>
                    <a:pt x="9" y="20"/>
                    <a:pt x="9" y="20"/>
                  </a:cubicBezTo>
                  <a:cubicBezTo>
                    <a:pt x="9" y="20"/>
                    <a:pt x="9" y="20"/>
                    <a:pt x="9" y="20"/>
                  </a:cubicBezTo>
                  <a:cubicBezTo>
                    <a:pt x="9" y="20"/>
                    <a:pt x="7" y="18"/>
                    <a:pt x="7" y="17"/>
                  </a:cubicBezTo>
                  <a:cubicBezTo>
                    <a:pt x="6" y="18"/>
                    <a:pt x="6" y="16"/>
                    <a:pt x="6" y="17"/>
                  </a:cubicBezTo>
                  <a:cubicBezTo>
                    <a:pt x="6" y="18"/>
                    <a:pt x="5" y="18"/>
                    <a:pt x="5" y="18"/>
                  </a:cubicBezTo>
                  <a:cubicBezTo>
                    <a:pt x="5" y="18"/>
                    <a:pt x="5" y="18"/>
                    <a:pt x="5" y="18"/>
                  </a:cubicBezTo>
                  <a:cubicBezTo>
                    <a:pt x="5" y="18"/>
                    <a:pt x="6" y="17"/>
                    <a:pt x="5" y="17"/>
                  </a:cubicBezTo>
                  <a:cubicBezTo>
                    <a:pt x="5" y="18"/>
                    <a:pt x="6" y="16"/>
                    <a:pt x="6" y="16"/>
                  </a:cubicBezTo>
                  <a:cubicBezTo>
                    <a:pt x="6" y="16"/>
                    <a:pt x="7" y="16"/>
                    <a:pt x="7" y="14"/>
                  </a:cubicBezTo>
                  <a:cubicBezTo>
                    <a:pt x="6" y="14"/>
                    <a:pt x="5" y="13"/>
                    <a:pt x="4" y="13"/>
                  </a:cubicBezTo>
                  <a:cubicBezTo>
                    <a:pt x="4" y="12"/>
                    <a:pt x="3" y="10"/>
                    <a:pt x="3" y="9"/>
                  </a:cubicBezTo>
                  <a:cubicBezTo>
                    <a:pt x="3" y="9"/>
                    <a:pt x="3" y="9"/>
                    <a:pt x="3" y="8"/>
                  </a:cubicBezTo>
                  <a:cubicBezTo>
                    <a:pt x="3" y="7"/>
                    <a:pt x="3" y="9"/>
                    <a:pt x="3" y="8"/>
                  </a:cubicBezTo>
                  <a:cubicBezTo>
                    <a:pt x="3" y="8"/>
                    <a:pt x="3" y="8"/>
                    <a:pt x="3" y="8"/>
                  </a:cubicBezTo>
                  <a:cubicBezTo>
                    <a:pt x="3" y="8"/>
                    <a:pt x="3" y="6"/>
                    <a:pt x="2" y="6"/>
                  </a:cubicBezTo>
                  <a:cubicBezTo>
                    <a:pt x="3" y="6"/>
                    <a:pt x="3" y="6"/>
                    <a:pt x="3" y="6"/>
                  </a:cubicBezTo>
                  <a:cubicBezTo>
                    <a:pt x="2" y="6"/>
                    <a:pt x="2" y="6"/>
                    <a:pt x="2" y="6"/>
                  </a:cubicBezTo>
                  <a:cubicBezTo>
                    <a:pt x="2" y="5"/>
                    <a:pt x="3" y="5"/>
                    <a:pt x="3" y="5"/>
                  </a:cubicBezTo>
                  <a:cubicBezTo>
                    <a:pt x="3" y="4"/>
                    <a:pt x="2" y="4"/>
                    <a:pt x="2" y="4"/>
                  </a:cubicBezTo>
                  <a:cubicBezTo>
                    <a:pt x="1" y="4"/>
                    <a:pt x="1" y="4"/>
                    <a:pt x="1" y="4"/>
                  </a:cubicBezTo>
                  <a:cubicBezTo>
                    <a:pt x="0" y="3"/>
                    <a:pt x="1" y="2"/>
                    <a:pt x="0" y="1"/>
                  </a:cubicBezTo>
                  <a:cubicBezTo>
                    <a:pt x="0" y="1"/>
                    <a:pt x="0" y="1"/>
                    <a:pt x="0" y="1"/>
                  </a:cubicBezTo>
                  <a:cubicBezTo>
                    <a:pt x="0" y="1"/>
                    <a:pt x="0" y="1"/>
                    <a:pt x="0" y="1"/>
                  </a:cubicBezTo>
                  <a:cubicBezTo>
                    <a:pt x="0" y="0"/>
                    <a:pt x="0" y="0"/>
                    <a:pt x="0" y="0"/>
                  </a:cubicBezTo>
                  <a:cubicBezTo>
                    <a:pt x="2" y="1"/>
                    <a:pt x="2" y="1"/>
                    <a:pt x="2" y="1"/>
                  </a:cubicBezTo>
                  <a:cubicBezTo>
                    <a:pt x="2" y="1"/>
                    <a:pt x="1" y="1"/>
                    <a:pt x="0" y="1"/>
                  </a:cubicBezTo>
                  <a:cubicBezTo>
                    <a:pt x="0" y="2"/>
                    <a:pt x="1" y="2"/>
                    <a:pt x="1" y="2"/>
                  </a:cubicBezTo>
                  <a:cubicBezTo>
                    <a:pt x="1" y="2"/>
                    <a:pt x="1" y="2"/>
                    <a:pt x="1" y="2"/>
                  </a:cubicBezTo>
                  <a:cubicBezTo>
                    <a:pt x="1" y="1"/>
                    <a:pt x="2" y="2"/>
                    <a:pt x="2" y="2"/>
                  </a:cubicBezTo>
                  <a:cubicBezTo>
                    <a:pt x="2" y="1"/>
                    <a:pt x="2" y="1"/>
                    <a:pt x="2" y="1"/>
                  </a:cubicBezTo>
                  <a:cubicBezTo>
                    <a:pt x="3" y="2"/>
                    <a:pt x="3" y="2"/>
                    <a:pt x="3" y="3"/>
                  </a:cubicBezTo>
                  <a:cubicBezTo>
                    <a:pt x="3" y="2"/>
                    <a:pt x="3" y="3"/>
                    <a:pt x="3" y="3"/>
                  </a:cubicBezTo>
                  <a:cubicBezTo>
                    <a:pt x="3" y="3"/>
                    <a:pt x="3" y="3"/>
                    <a:pt x="3" y="4"/>
                  </a:cubicBezTo>
                  <a:cubicBezTo>
                    <a:pt x="3" y="5"/>
                    <a:pt x="4" y="5"/>
                    <a:pt x="5" y="6"/>
                  </a:cubicBezTo>
                  <a:cubicBezTo>
                    <a:pt x="4" y="6"/>
                    <a:pt x="3" y="6"/>
                    <a:pt x="3" y="6"/>
                  </a:cubicBezTo>
                  <a:cubicBezTo>
                    <a:pt x="3" y="6"/>
                    <a:pt x="3" y="6"/>
                    <a:pt x="3" y="7"/>
                  </a:cubicBezTo>
                  <a:cubicBezTo>
                    <a:pt x="4" y="7"/>
                    <a:pt x="4" y="7"/>
                    <a:pt x="5" y="7"/>
                  </a:cubicBezTo>
                  <a:cubicBezTo>
                    <a:pt x="5" y="8"/>
                    <a:pt x="5" y="8"/>
                    <a:pt x="5" y="8"/>
                  </a:cubicBezTo>
                  <a:cubicBezTo>
                    <a:pt x="5" y="8"/>
                    <a:pt x="6" y="8"/>
                    <a:pt x="6" y="9"/>
                  </a:cubicBezTo>
                  <a:cubicBezTo>
                    <a:pt x="7" y="10"/>
                    <a:pt x="9" y="12"/>
                    <a:pt x="9" y="13"/>
                  </a:cubicBezTo>
                  <a:cubicBezTo>
                    <a:pt x="9" y="13"/>
                    <a:pt x="9" y="13"/>
                    <a:pt x="9" y="13"/>
                  </a:cubicBezTo>
                  <a:cubicBezTo>
                    <a:pt x="9" y="13"/>
                    <a:pt x="9" y="14"/>
                    <a:pt x="10" y="16"/>
                  </a:cubicBezTo>
                  <a:cubicBezTo>
                    <a:pt x="11" y="18"/>
                    <a:pt x="13" y="19"/>
                    <a:pt x="12" y="20"/>
                  </a:cubicBezTo>
                  <a:cubicBezTo>
                    <a:pt x="14" y="21"/>
                    <a:pt x="16" y="23"/>
                    <a:pt x="16" y="26"/>
                  </a:cubicBezTo>
                  <a:cubicBezTo>
                    <a:pt x="16" y="26"/>
                    <a:pt x="16" y="26"/>
                    <a:pt x="16" y="26"/>
                  </a:cubicBezTo>
                  <a:cubicBezTo>
                    <a:pt x="16" y="26"/>
                    <a:pt x="16" y="26"/>
                    <a:pt x="16" y="27"/>
                  </a:cubicBezTo>
                  <a:cubicBezTo>
                    <a:pt x="16" y="26"/>
                    <a:pt x="16" y="27"/>
                    <a:pt x="18" y="27"/>
                  </a:cubicBezTo>
                  <a:cubicBezTo>
                    <a:pt x="18" y="29"/>
                    <a:pt x="19" y="30"/>
                    <a:pt x="20" y="31"/>
                  </a:cubicBezTo>
                  <a:cubicBezTo>
                    <a:pt x="20" y="31"/>
                    <a:pt x="20" y="31"/>
                    <a:pt x="20" y="31"/>
                  </a:cubicBezTo>
                  <a:cubicBezTo>
                    <a:pt x="21" y="31"/>
                    <a:pt x="21" y="33"/>
                    <a:pt x="22" y="34"/>
                  </a:cubicBezTo>
                  <a:cubicBezTo>
                    <a:pt x="22" y="35"/>
                    <a:pt x="22" y="35"/>
                    <a:pt x="22" y="36"/>
                  </a:cubicBezTo>
                  <a:cubicBezTo>
                    <a:pt x="22" y="36"/>
                    <a:pt x="22" y="36"/>
                    <a:pt x="23" y="37"/>
                  </a:cubicBezTo>
                  <a:cubicBezTo>
                    <a:pt x="24" y="38"/>
                    <a:pt x="24" y="39"/>
                    <a:pt x="24" y="40"/>
                  </a:cubicBezTo>
                  <a:cubicBezTo>
                    <a:pt x="28" y="42"/>
                    <a:pt x="29" y="46"/>
                    <a:pt x="30" y="47"/>
                  </a:cubicBezTo>
                  <a:cubicBezTo>
                    <a:pt x="30" y="48"/>
                    <a:pt x="30" y="48"/>
                    <a:pt x="30" y="48"/>
                  </a:cubicBezTo>
                  <a:cubicBezTo>
                    <a:pt x="33" y="50"/>
                    <a:pt x="34" y="54"/>
                    <a:pt x="36" y="56"/>
                  </a:cubicBezTo>
                  <a:cubicBezTo>
                    <a:pt x="36" y="56"/>
                    <a:pt x="36" y="56"/>
                    <a:pt x="36" y="56"/>
                  </a:cubicBezTo>
                  <a:cubicBezTo>
                    <a:pt x="36" y="57"/>
                    <a:pt x="36" y="58"/>
                    <a:pt x="36" y="57"/>
                  </a:cubicBezTo>
                  <a:cubicBezTo>
                    <a:pt x="37" y="58"/>
                    <a:pt x="38" y="59"/>
                    <a:pt x="37" y="60"/>
                  </a:cubicBezTo>
                  <a:cubicBezTo>
                    <a:pt x="38" y="61"/>
                    <a:pt x="38" y="61"/>
                    <a:pt x="39" y="61"/>
                  </a:cubicBezTo>
                  <a:cubicBezTo>
                    <a:pt x="40" y="63"/>
                    <a:pt x="40" y="64"/>
                    <a:pt x="41" y="65"/>
                  </a:cubicBezTo>
                  <a:cubicBezTo>
                    <a:pt x="41" y="65"/>
                    <a:pt x="41" y="65"/>
                    <a:pt x="41" y="65"/>
                  </a:cubicBezTo>
                  <a:cubicBezTo>
                    <a:pt x="40" y="64"/>
                    <a:pt x="40" y="65"/>
                    <a:pt x="40" y="65"/>
                  </a:cubicBezTo>
                  <a:cubicBezTo>
                    <a:pt x="41" y="66"/>
                    <a:pt x="41" y="67"/>
                    <a:pt x="42" y="66"/>
                  </a:cubicBezTo>
                  <a:cubicBezTo>
                    <a:pt x="42" y="67"/>
                    <a:pt x="45" y="70"/>
                    <a:pt x="45" y="72"/>
                  </a:cubicBezTo>
                  <a:cubicBezTo>
                    <a:pt x="45" y="71"/>
                    <a:pt x="45" y="72"/>
                    <a:pt x="45" y="72"/>
                  </a:cubicBezTo>
                  <a:cubicBezTo>
                    <a:pt x="46" y="73"/>
                    <a:pt x="46" y="74"/>
                    <a:pt x="48" y="75"/>
                  </a:cubicBezTo>
                  <a:cubicBezTo>
                    <a:pt x="47" y="75"/>
                    <a:pt x="47" y="75"/>
                    <a:pt x="47" y="75"/>
                  </a:cubicBezTo>
                  <a:cubicBezTo>
                    <a:pt x="48" y="75"/>
                    <a:pt x="48" y="75"/>
                    <a:pt x="48" y="75"/>
                  </a:cubicBezTo>
                  <a:cubicBezTo>
                    <a:pt x="49" y="78"/>
                    <a:pt x="49" y="80"/>
                    <a:pt x="50" y="82"/>
                  </a:cubicBezTo>
                  <a:cubicBezTo>
                    <a:pt x="54" y="85"/>
                    <a:pt x="56" y="89"/>
                    <a:pt x="57" y="93"/>
                  </a:cubicBezTo>
                  <a:cubicBezTo>
                    <a:pt x="57" y="93"/>
                    <a:pt x="57" y="93"/>
                    <a:pt x="57" y="93"/>
                  </a:cubicBezTo>
                  <a:cubicBezTo>
                    <a:pt x="58" y="93"/>
                    <a:pt x="58" y="96"/>
                    <a:pt x="59" y="96"/>
                  </a:cubicBezTo>
                  <a:cubicBezTo>
                    <a:pt x="59" y="97"/>
                    <a:pt x="60" y="97"/>
                    <a:pt x="59" y="97"/>
                  </a:cubicBezTo>
                  <a:cubicBezTo>
                    <a:pt x="60" y="98"/>
                    <a:pt x="60" y="100"/>
                    <a:pt x="62" y="100"/>
                  </a:cubicBezTo>
                  <a:cubicBezTo>
                    <a:pt x="62" y="100"/>
                    <a:pt x="62" y="100"/>
                    <a:pt x="61" y="100"/>
                  </a:cubicBezTo>
                  <a:cubicBezTo>
                    <a:pt x="62" y="102"/>
                    <a:pt x="63" y="102"/>
                    <a:pt x="63" y="105"/>
                  </a:cubicBezTo>
                  <a:cubicBezTo>
                    <a:pt x="63" y="105"/>
                    <a:pt x="63" y="105"/>
                    <a:pt x="63" y="105"/>
                  </a:cubicBezTo>
                  <a:cubicBezTo>
                    <a:pt x="63" y="106"/>
                    <a:pt x="64" y="106"/>
                    <a:pt x="64" y="106"/>
                  </a:cubicBezTo>
                  <a:cubicBezTo>
                    <a:pt x="64" y="107"/>
                    <a:pt x="64" y="106"/>
                    <a:pt x="64" y="106"/>
                  </a:cubicBezTo>
                  <a:cubicBezTo>
                    <a:pt x="66" y="109"/>
                    <a:pt x="68" y="112"/>
                    <a:pt x="69" y="115"/>
                  </a:cubicBezTo>
                  <a:cubicBezTo>
                    <a:pt x="70" y="117"/>
                    <a:pt x="69" y="116"/>
                    <a:pt x="69" y="117"/>
                  </a:cubicBezTo>
                  <a:cubicBezTo>
                    <a:pt x="70" y="117"/>
                    <a:pt x="70" y="117"/>
                    <a:pt x="70" y="117"/>
                  </a:cubicBezTo>
                  <a:cubicBezTo>
                    <a:pt x="70" y="118"/>
                    <a:pt x="69" y="119"/>
                    <a:pt x="70" y="119"/>
                  </a:cubicBezTo>
                  <a:cubicBezTo>
                    <a:pt x="70" y="119"/>
                    <a:pt x="70" y="119"/>
                    <a:pt x="72" y="119"/>
                  </a:cubicBezTo>
                  <a:cubicBezTo>
                    <a:pt x="72" y="120"/>
                    <a:pt x="72" y="120"/>
                    <a:pt x="73" y="121"/>
                  </a:cubicBezTo>
                  <a:cubicBezTo>
                    <a:pt x="73" y="121"/>
                    <a:pt x="73" y="121"/>
                    <a:pt x="73" y="121"/>
                  </a:cubicBezTo>
                  <a:cubicBezTo>
                    <a:pt x="74" y="123"/>
                    <a:pt x="75" y="125"/>
                    <a:pt x="76" y="125"/>
                  </a:cubicBezTo>
                  <a:cubicBezTo>
                    <a:pt x="81" y="133"/>
                    <a:pt x="84" y="138"/>
                    <a:pt x="89" y="145"/>
                  </a:cubicBezTo>
                  <a:cubicBezTo>
                    <a:pt x="92" y="152"/>
                    <a:pt x="96" y="159"/>
                    <a:pt x="100" y="165"/>
                  </a:cubicBezTo>
                  <a:cubicBezTo>
                    <a:pt x="101" y="168"/>
                    <a:pt x="101" y="168"/>
                    <a:pt x="102" y="169"/>
                  </a:cubicBezTo>
                  <a:cubicBezTo>
                    <a:pt x="102" y="169"/>
                    <a:pt x="102" y="169"/>
                    <a:pt x="102" y="169"/>
                  </a:cubicBezTo>
                  <a:cubicBezTo>
                    <a:pt x="102" y="169"/>
                    <a:pt x="102" y="171"/>
                    <a:pt x="102" y="170"/>
                  </a:cubicBezTo>
                  <a:cubicBezTo>
                    <a:pt x="104" y="173"/>
                    <a:pt x="105" y="174"/>
                    <a:pt x="108" y="178"/>
                  </a:cubicBezTo>
                  <a:cubicBezTo>
                    <a:pt x="106" y="178"/>
                    <a:pt x="106" y="178"/>
                    <a:pt x="106" y="178"/>
                  </a:cubicBezTo>
                  <a:cubicBezTo>
                    <a:pt x="108" y="179"/>
                    <a:pt x="108" y="179"/>
                    <a:pt x="108" y="179"/>
                  </a:cubicBezTo>
                  <a:cubicBezTo>
                    <a:pt x="108" y="179"/>
                    <a:pt x="108" y="179"/>
                    <a:pt x="108" y="179"/>
                  </a:cubicBezTo>
                  <a:cubicBezTo>
                    <a:pt x="109" y="179"/>
                    <a:pt x="109" y="179"/>
                    <a:pt x="109" y="179"/>
                  </a:cubicBezTo>
                  <a:cubicBezTo>
                    <a:pt x="112" y="184"/>
                    <a:pt x="115" y="192"/>
                    <a:pt x="119" y="198"/>
                  </a:cubicBezTo>
                  <a:cubicBezTo>
                    <a:pt x="119" y="200"/>
                    <a:pt x="121" y="201"/>
                    <a:pt x="122" y="204"/>
                  </a:cubicBezTo>
                  <a:cubicBezTo>
                    <a:pt x="123" y="208"/>
                    <a:pt x="126" y="214"/>
                    <a:pt x="129" y="218"/>
                  </a:cubicBezTo>
                  <a:cubicBezTo>
                    <a:pt x="129" y="218"/>
                    <a:pt x="127" y="219"/>
                    <a:pt x="126" y="217"/>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9" name="Freeform 119"/>
            <p:cNvSpPr>
              <a:spLocks/>
            </p:cNvSpPr>
            <p:nvPr/>
          </p:nvSpPr>
          <p:spPr bwMode="auto">
            <a:xfrm>
              <a:off x="3291" y="2277"/>
              <a:ext cx="310" cy="517"/>
            </a:xfrm>
            <a:custGeom>
              <a:avLst/>
              <a:gdLst>
                <a:gd name="T0" fmla="*/ 115 w 131"/>
                <a:gd name="T1" fmla="*/ 195 h 219"/>
                <a:gd name="T2" fmla="*/ 111 w 131"/>
                <a:gd name="T3" fmla="*/ 189 h 219"/>
                <a:gd name="T4" fmla="*/ 102 w 131"/>
                <a:gd name="T5" fmla="*/ 176 h 219"/>
                <a:gd name="T6" fmla="*/ 100 w 131"/>
                <a:gd name="T7" fmla="*/ 172 h 219"/>
                <a:gd name="T8" fmla="*/ 92 w 131"/>
                <a:gd name="T9" fmla="*/ 157 h 219"/>
                <a:gd name="T10" fmla="*/ 89 w 131"/>
                <a:gd name="T11" fmla="*/ 153 h 219"/>
                <a:gd name="T12" fmla="*/ 84 w 131"/>
                <a:gd name="T13" fmla="*/ 146 h 219"/>
                <a:gd name="T14" fmla="*/ 80 w 131"/>
                <a:gd name="T15" fmla="*/ 139 h 219"/>
                <a:gd name="T16" fmla="*/ 78 w 131"/>
                <a:gd name="T17" fmla="*/ 134 h 219"/>
                <a:gd name="T18" fmla="*/ 75 w 131"/>
                <a:gd name="T19" fmla="*/ 131 h 219"/>
                <a:gd name="T20" fmla="*/ 70 w 131"/>
                <a:gd name="T21" fmla="*/ 124 h 219"/>
                <a:gd name="T22" fmla="*/ 68 w 131"/>
                <a:gd name="T23" fmla="*/ 120 h 219"/>
                <a:gd name="T24" fmla="*/ 65 w 131"/>
                <a:gd name="T25" fmla="*/ 115 h 219"/>
                <a:gd name="T26" fmla="*/ 61 w 131"/>
                <a:gd name="T27" fmla="*/ 109 h 219"/>
                <a:gd name="T28" fmla="*/ 58 w 131"/>
                <a:gd name="T29" fmla="*/ 103 h 219"/>
                <a:gd name="T30" fmla="*/ 53 w 131"/>
                <a:gd name="T31" fmla="*/ 94 h 219"/>
                <a:gd name="T32" fmla="*/ 51 w 131"/>
                <a:gd name="T33" fmla="*/ 92 h 219"/>
                <a:gd name="T34" fmla="*/ 50 w 131"/>
                <a:gd name="T35" fmla="*/ 87 h 219"/>
                <a:gd name="T36" fmla="*/ 48 w 131"/>
                <a:gd name="T37" fmla="*/ 86 h 219"/>
                <a:gd name="T38" fmla="*/ 47 w 131"/>
                <a:gd name="T39" fmla="*/ 84 h 219"/>
                <a:gd name="T40" fmla="*/ 44 w 131"/>
                <a:gd name="T41" fmla="*/ 80 h 219"/>
                <a:gd name="T42" fmla="*/ 38 w 131"/>
                <a:gd name="T43" fmla="*/ 69 h 219"/>
                <a:gd name="T44" fmla="*/ 35 w 131"/>
                <a:gd name="T45" fmla="*/ 66 h 219"/>
                <a:gd name="T46" fmla="*/ 33 w 131"/>
                <a:gd name="T47" fmla="*/ 61 h 219"/>
                <a:gd name="T48" fmla="*/ 28 w 131"/>
                <a:gd name="T49" fmla="*/ 52 h 219"/>
                <a:gd name="T50" fmla="*/ 28 w 131"/>
                <a:gd name="T51" fmla="*/ 49 h 219"/>
                <a:gd name="T52" fmla="*/ 25 w 131"/>
                <a:gd name="T53" fmla="*/ 47 h 219"/>
                <a:gd name="T54" fmla="*/ 22 w 131"/>
                <a:gd name="T55" fmla="*/ 45 h 219"/>
                <a:gd name="T56" fmla="*/ 20 w 131"/>
                <a:gd name="T57" fmla="*/ 40 h 219"/>
                <a:gd name="T58" fmla="*/ 18 w 131"/>
                <a:gd name="T59" fmla="*/ 40 h 219"/>
                <a:gd name="T60" fmla="*/ 18 w 131"/>
                <a:gd name="T61" fmla="*/ 38 h 219"/>
                <a:gd name="T62" fmla="*/ 17 w 131"/>
                <a:gd name="T63" fmla="*/ 33 h 219"/>
                <a:gd name="T64" fmla="*/ 14 w 131"/>
                <a:gd name="T65" fmla="*/ 31 h 219"/>
                <a:gd name="T66" fmla="*/ 13 w 131"/>
                <a:gd name="T67" fmla="*/ 28 h 219"/>
                <a:gd name="T68" fmla="*/ 12 w 131"/>
                <a:gd name="T69" fmla="*/ 26 h 219"/>
                <a:gd name="T70" fmla="*/ 9 w 131"/>
                <a:gd name="T71" fmla="*/ 22 h 219"/>
                <a:gd name="T72" fmla="*/ 12 w 131"/>
                <a:gd name="T73" fmla="*/ 23 h 219"/>
                <a:gd name="T74" fmla="*/ 7 w 131"/>
                <a:gd name="T75" fmla="*/ 18 h 219"/>
                <a:gd name="T76" fmla="*/ 5 w 131"/>
                <a:gd name="T77" fmla="*/ 8 h 219"/>
                <a:gd name="T78" fmla="*/ 4 w 131"/>
                <a:gd name="T79" fmla="*/ 6 h 219"/>
                <a:gd name="T80" fmla="*/ 0 w 131"/>
                <a:gd name="T81" fmla="*/ 0 h 219"/>
                <a:gd name="T82" fmla="*/ 3 w 131"/>
                <a:gd name="T83" fmla="*/ 2 h 219"/>
                <a:gd name="T84" fmla="*/ 5 w 131"/>
                <a:gd name="T85" fmla="*/ 7 h 219"/>
                <a:gd name="T86" fmla="*/ 13 w 131"/>
                <a:gd name="T87" fmla="*/ 16 h 219"/>
                <a:gd name="T88" fmla="*/ 22 w 131"/>
                <a:gd name="T89" fmla="*/ 31 h 219"/>
                <a:gd name="T90" fmla="*/ 33 w 131"/>
                <a:gd name="T91" fmla="*/ 48 h 219"/>
                <a:gd name="T92" fmla="*/ 41 w 131"/>
                <a:gd name="T93" fmla="*/ 61 h 219"/>
                <a:gd name="T94" fmla="*/ 48 w 131"/>
                <a:gd name="T95" fmla="*/ 71 h 219"/>
                <a:gd name="T96" fmla="*/ 59 w 131"/>
                <a:gd name="T97" fmla="*/ 93 h 219"/>
                <a:gd name="T98" fmla="*/ 65 w 131"/>
                <a:gd name="T99" fmla="*/ 105 h 219"/>
                <a:gd name="T100" fmla="*/ 73 w 131"/>
                <a:gd name="T101" fmla="*/ 120 h 219"/>
                <a:gd name="T102" fmla="*/ 103 w 131"/>
                <a:gd name="T103" fmla="*/ 166 h 219"/>
                <a:gd name="T104" fmla="*/ 110 w 131"/>
                <a:gd name="T105" fmla="*/ 178 h 219"/>
                <a:gd name="T106" fmla="*/ 128 w 131"/>
                <a:gd name="T107" fmla="*/ 217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1" h="219">
                  <a:moveTo>
                    <a:pt x="128" y="217"/>
                  </a:moveTo>
                  <a:cubicBezTo>
                    <a:pt x="124" y="216"/>
                    <a:pt x="124" y="211"/>
                    <a:pt x="122" y="209"/>
                  </a:cubicBezTo>
                  <a:cubicBezTo>
                    <a:pt x="121" y="208"/>
                    <a:pt x="123" y="208"/>
                    <a:pt x="122" y="208"/>
                  </a:cubicBezTo>
                  <a:cubicBezTo>
                    <a:pt x="119" y="206"/>
                    <a:pt x="117" y="201"/>
                    <a:pt x="116" y="197"/>
                  </a:cubicBezTo>
                  <a:cubicBezTo>
                    <a:pt x="117" y="197"/>
                    <a:pt x="117" y="197"/>
                    <a:pt x="117" y="197"/>
                  </a:cubicBezTo>
                  <a:cubicBezTo>
                    <a:pt x="116" y="197"/>
                    <a:pt x="115" y="195"/>
                    <a:pt x="115" y="195"/>
                  </a:cubicBezTo>
                  <a:cubicBezTo>
                    <a:pt x="115" y="194"/>
                    <a:pt x="115" y="195"/>
                    <a:pt x="115" y="194"/>
                  </a:cubicBezTo>
                  <a:cubicBezTo>
                    <a:pt x="114" y="194"/>
                    <a:pt x="114" y="194"/>
                    <a:pt x="114" y="194"/>
                  </a:cubicBezTo>
                  <a:cubicBezTo>
                    <a:pt x="114" y="194"/>
                    <a:pt x="114" y="194"/>
                    <a:pt x="114" y="193"/>
                  </a:cubicBezTo>
                  <a:cubicBezTo>
                    <a:pt x="113" y="193"/>
                    <a:pt x="113" y="193"/>
                    <a:pt x="113" y="193"/>
                  </a:cubicBezTo>
                  <a:cubicBezTo>
                    <a:pt x="111" y="193"/>
                    <a:pt x="112" y="190"/>
                    <a:pt x="110" y="189"/>
                  </a:cubicBezTo>
                  <a:cubicBezTo>
                    <a:pt x="111" y="189"/>
                    <a:pt x="111" y="189"/>
                    <a:pt x="111" y="189"/>
                  </a:cubicBezTo>
                  <a:cubicBezTo>
                    <a:pt x="109" y="187"/>
                    <a:pt x="107" y="184"/>
                    <a:pt x="105" y="181"/>
                  </a:cubicBezTo>
                  <a:cubicBezTo>
                    <a:pt x="106" y="181"/>
                    <a:pt x="106" y="181"/>
                    <a:pt x="106" y="181"/>
                  </a:cubicBezTo>
                  <a:cubicBezTo>
                    <a:pt x="105" y="181"/>
                    <a:pt x="104" y="180"/>
                    <a:pt x="104" y="180"/>
                  </a:cubicBezTo>
                  <a:cubicBezTo>
                    <a:pt x="104" y="180"/>
                    <a:pt x="103" y="180"/>
                    <a:pt x="103" y="177"/>
                  </a:cubicBezTo>
                  <a:cubicBezTo>
                    <a:pt x="103" y="177"/>
                    <a:pt x="103" y="177"/>
                    <a:pt x="103" y="177"/>
                  </a:cubicBezTo>
                  <a:cubicBezTo>
                    <a:pt x="103" y="177"/>
                    <a:pt x="103" y="176"/>
                    <a:pt x="102" y="176"/>
                  </a:cubicBezTo>
                  <a:cubicBezTo>
                    <a:pt x="103" y="176"/>
                    <a:pt x="103" y="176"/>
                    <a:pt x="103" y="176"/>
                  </a:cubicBezTo>
                  <a:cubicBezTo>
                    <a:pt x="102" y="176"/>
                    <a:pt x="102" y="174"/>
                    <a:pt x="102" y="174"/>
                  </a:cubicBezTo>
                  <a:cubicBezTo>
                    <a:pt x="102" y="174"/>
                    <a:pt x="102" y="174"/>
                    <a:pt x="102" y="174"/>
                  </a:cubicBezTo>
                  <a:cubicBezTo>
                    <a:pt x="101" y="174"/>
                    <a:pt x="101" y="174"/>
                    <a:pt x="101" y="174"/>
                  </a:cubicBezTo>
                  <a:cubicBezTo>
                    <a:pt x="101" y="174"/>
                    <a:pt x="101" y="174"/>
                    <a:pt x="101" y="174"/>
                  </a:cubicBezTo>
                  <a:cubicBezTo>
                    <a:pt x="100" y="173"/>
                    <a:pt x="100" y="172"/>
                    <a:pt x="100" y="172"/>
                  </a:cubicBezTo>
                  <a:cubicBezTo>
                    <a:pt x="100" y="172"/>
                    <a:pt x="100" y="173"/>
                    <a:pt x="101" y="172"/>
                  </a:cubicBezTo>
                  <a:cubicBezTo>
                    <a:pt x="97" y="168"/>
                    <a:pt x="96" y="165"/>
                    <a:pt x="94" y="162"/>
                  </a:cubicBezTo>
                  <a:cubicBezTo>
                    <a:pt x="94" y="161"/>
                    <a:pt x="94" y="161"/>
                    <a:pt x="94" y="161"/>
                  </a:cubicBezTo>
                  <a:cubicBezTo>
                    <a:pt x="94" y="160"/>
                    <a:pt x="93" y="159"/>
                    <a:pt x="93" y="159"/>
                  </a:cubicBezTo>
                  <a:cubicBezTo>
                    <a:pt x="93" y="159"/>
                    <a:pt x="93" y="159"/>
                    <a:pt x="93" y="158"/>
                  </a:cubicBezTo>
                  <a:cubicBezTo>
                    <a:pt x="93" y="158"/>
                    <a:pt x="92" y="158"/>
                    <a:pt x="92" y="157"/>
                  </a:cubicBezTo>
                  <a:cubicBezTo>
                    <a:pt x="92" y="157"/>
                    <a:pt x="92" y="157"/>
                    <a:pt x="92" y="157"/>
                  </a:cubicBezTo>
                  <a:cubicBezTo>
                    <a:pt x="92" y="157"/>
                    <a:pt x="91" y="156"/>
                    <a:pt x="91" y="155"/>
                  </a:cubicBezTo>
                  <a:cubicBezTo>
                    <a:pt x="91" y="155"/>
                    <a:pt x="91" y="156"/>
                    <a:pt x="91" y="155"/>
                  </a:cubicBezTo>
                  <a:cubicBezTo>
                    <a:pt x="90" y="155"/>
                    <a:pt x="90" y="154"/>
                    <a:pt x="90" y="154"/>
                  </a:cubicBezTo>
                  <a:cubicBezTo>
                    <a:pt x="90" y="154"/>
                    <a:pt x="90" y="154"/>
                    <a:pt x="90" y="154"/>
                  </a:cubicBezTo>
                  <a:cubicBezTo>
                    <a:pt x="90" y="153"/>
                    <a:pt x="89" y="154"/>
                    <a:pt x="89" y="153"/>
                  </a:cubicBezTo>
                  <a:cubicBezTo>
                    <a:pt x="89" y="154"/>
                    <a:pt x="89" y="153"/>
                    <a:pt x="89" y="153"/>
                  </a:cubicBezTo>
                  <a:cubicBezTo>
                    <a:pt x="88" y="153"/>
                    <a:pt x="88" y="150"/>
                    <a:pt x="87" y="150"/>
                  </a:cubicBezTo>
                  <a:cubicBezTo>
                    <a:pt x="87" y="149"/>
                    <a:pt x="87" y="149"/>
                    <a:pt x="87" y="149"/>
                  </a:cubicBezTo>
                  <a:cubicBezTo>
                    <a:pt x="86" y="149"/>
                    <a:pt x="86" y="147"/>
                    <a:pt x="85" y="147"/>
                  </a:cubicBezTo>
                  <a:cubicBezTo>
                    <a:pt x="85" y="147"/>
                    <a:pt x="86" y="147"/>
                    <a:pt x="85" y="146"/>
                  </a:cubicBezTo>
                  <a:cubicBezTo>
                    <a:pt x="85" y="147"/>
                    <a:pt x="84" y="145"/>
                    <a:pt x="84" y="146"/>
                  </a:cubicBezTo>
                  <a:cubicBezTo>
                    <a:pt x="83" y="145"/>
                    <a:pt x="83" y="142"/>
                    <a:pt x="82" y="142"/>
                  </a:cubicBezTo>
                  <a:cubicBezTo>
                    <a:pt x="83" y="142"/>
                    <a:pt x="83" y="141"/>
                    <a:pt x="83" y="141"/>
                  </a:cubicBezTo>
                  <a:cubicBezTo>
                    <a:pt x="83" y="141"/>
                    <a:pt x="83" y="141"/>
                    <a:pt x="83" y="141"/>
                  </a:cubicBezTo>
                  <a:cubicBezTo>
                    <a:pt x="84" y="140"/>
                    <a:pt x="84" y="141"/>
                    <a:pt x="84" y="141"/>
                  </a:cubicBezTo>
                  <a:cubicBezTo>
                    <a:pt x="84" y="140"/>
                    <a:pt x="83" y="140"/>
                    <a:pt x="83" y="140"/>
                  </a:cubicBezTo>
                  <a:cubicBezTo>
                    <a:pt x="82" y="140"/>
                    <a:pt x="80" y="140"/>
                    <a:pt x="80" y="139"/>
                  </a:cubicBezTo>
                  <a:cubicBezTo>
                    <a:pt x="80" y="139"/>
                    <a:pt x="80" y="138"/>
                    <a:pt x="82" y="138"/>
                  </a:cubicBezTo>
                  <a:cubicBezTo>
                    <a:pt x="78" y="137"/>
                    <a:pt x="78" y="137"/>
                    <a:pt x="78" y="137"/>
                  </a:cubicBezTo>
                  <a:cubicBezTo>
                    <a:pt x="78" y="137"/>
                    <a:pt x="79" y="137"/>
                    <a:pt x="78" y="136"/>
                  </a:cubicBezTo>
                  <a:cubicBezTo>
                    <a:pt x="78" y="137"/>
                    <a:pt x="78" y="136"/>
                    <a:pt x="78" y="136"/>
                  </a:cubicBezTo>
                  <a:cubicBezTo>
                    <a:pt x="78" y="136"/>
                    <a:pt x="77" y="135"/>
                    <a:pt x="77" y="134"/>
                  </a:cubicBezTo>
                  <a:cubicBezTo>
                    <a:pt x="78" y="134"/>
                    <a:pt x="78" y="135"/>
                    <a:pt x="78" y="134"/>
                  </a:cubicBezTo>
                  <a:cubicBezTo>
                    <a:pt x="77" y="134"/>
                    <a:pt x="77" y="134"/>
                    <a:pt x="77" y="133"/>
                  </a:cubicBezTo>
                  <a:cubicBezTo>
                    <a:pt x="77" y="133"/>
                    <a:pt x="77" y="133"/>
                    <a:pt x="77" y="133"/>
                  </a:cubicBezTo>
                  <a:cubicBezTo>
                    <a:pt x="77" y="133"/>
                    <a:pt x="76" y="132"/>
                    <a:pt x="76" y="133"/>
                  </a:cubicBezTo>
                  <a:cubicBezTo>
                    <a:pt x="76" y="133"/>
                    <a:pt x="76" y="132"/>
                    <a:pt x="76" y="133"/>
                  </a:cubicBezTo>
                  <a:cubicBezTo>
                    <a:pt x="75" y="133"/>
                    <a:pt x="75" y="132"/>
                    <a:pt x="75" y="131"/>
                  </a:cubicBezTo>
                  <a:cubicBezTo>
                    <a:pt x="75" y="132"/>
                    <a:pt x="75" y="131"/>
                    <a:pt x="75" y="131"/>
                  </a:cubicBezTo>
                  <a:cubicBezTo>
                    <a:pt x="75" y="131"/>
                    <a:pt x="74" y="130"/>
                    <a:pt x="73" y="129"/>
                  </a:cubicBezTo>
                  <a:cubicBezTo>
                    <a:pt x="74" y="129"/>
                    <a:pt x="74" y="129"/>
                    <a:pt x="74" y="129"/>
                  </a:cubicBezTo>
                  <a:cubicBezTo>
                    <a:pt x="74" y="128"/>
                    <a:pt x="71" y="127"/>
                    <a:pt x="71" y="125"/>
                  </a:cubicBezTo>
                  <a:cubicBezTo>
                    <a:pt x="71" y="127"/>
                    <a:pt x="71" y="127"/>
                    <a:pt x="71" y="127"/>
                  </a:cubicBezTo>
                  <a:cubicBezTo>
                    <a:pt x="70" y="125"/>
                    <a:pt x="71" y="125"/>
                    <a:pt x="71" y="125"/>
                  </a:cubicBezTo>
                  <a:cubicBezTo>
                    <a:pt x="71" y="124"/>
                    <a:pt x="70" y="124"/>
                    <a:pt x="70" y="124"/>
                  </a:cubicBezTo>
                  <a:cubicBezTo>
                    <a:pt x="69" y="124"/>
                    <a:pt x="70" y="124"/>
                    <a:pt x="70" y="124"/>
                  </a:cubicBezTo>
                  <a:cubicBezTo>
                    <a:pt x="70" y="123"/>
                    <a:pt x="68" y="121"/>
                    <a:pt x="68" y="120"/>
                  </a:cubicBezTo>
                  <a:cubicBezTo>
                    <a:pt x="67" y="120"/>
                    <a:pt x="67" y="120"/>
                    <a:pt x="67" y="120"/>
                  </a:cubicBezTo>
                  <a:cubicBezTo>
                    <a:pt x="67" y="120"/>
                    <a:pt x="67" y="120"/>
                    <a:pt x="67" y="120"/>
                  </a:cubicBezTo>
                  <a:cubicBezTo>
                    <a:pt x="68" y="119"/>
                    <a:pt x="67" y="119"/>
                    <a:pt x="67" y="119"/>
                  </a:cubicBezTo>
                  <a:cubicBezTo>
                    <a:pt x="66" y="118"/>
                    <a:pt x="68" y="120"/>
                    <a:pt x="68" y="120"/>
                  </a:cubicBezTo>
                  <a:cubicBezTo>
                    <a:pt x="68" y="120"/>
                    <a:pt x="67" y="119"/>
                    <a:pt x="68" y="119"/>
                  </a:cubicBezTo>
                  <a:cubicBezTo>
                    <a:pt x="67" y="119"/>
                    <a:pt x="66" y="118"/>
                    <a:pt x="66" y="117"/>
                  </a:cubicBezTo>
                  <a:cubicBezTo>
                    <a:pt x="66" y="118"/>
                    <a:pt x="67" y="118"/>
                    <a:pt x="67" y="117"/>
                  </a:cubicBezTo>
                  <a:cubicBezTo>
                    <a:pt x="66" y="115"/>
                    <a:pt x="67" y="117"/>
                    <a:pt x="66" y="115"/>
                  </a:cubicBezTo>
                  <a:cubicBezTo>
                    <a:pt x="66" y="115"/>
                    <a:pt x="66" y="115"/>
                    <a:pt x="66" y="115"/>
                  </a:cubicBezTo>
                  <a:cubicBezTo>
                    <a:pt x="65" y="115"/>
                    <a:pt x="65" y="114"/>
                    <a:pt x="65" y="115"/>
                  </a:cubicBezTo>
                  <a:cubicBezTo>
                    <a:pt x="65" y="114"/>
                    <a:pt x="64" y="114"/>
                    <a:pt x="65" y="114"/>
                  </a:cubicBezTo>
                  <a:cubicBezTo>
                    <a:pt x="65" y="114"/>
                    <a:pt x="65" y="114"/>
                    <a:pt x="65" y="114"/>
                  </a:cubicBezTo>
                  <a:cubicBezTo>
                    <a:pt x="64" y="114"/>
                    <a:pt x="64" y="114"/>
                    <a:pt x="64" y="114"/>
                  </a:cubicBezTo>
                  <a:cubicBezTo>
                    <a:pt x="64" y="113"/>
                    <a:pt x="64" y="113"/>
                    <a:pt x="64" y="113"/>
                  </a:cubicBezTo>
                  <a:cubicBezTo>
                    <a:pt x="62" y="114"/>
                    <a:pt x="64" y="112"/>
                    <a:pt x="62" y="112"/>
                  </a:cubicBezTo>
                  <a:cubicBezTo>
                    <a:pt x="61" y="111"/>
                    <a:pt x="61" y="110"/>
                    <a:pt x="61" y="109"/>
                  </a:cubicBezTo>
                  <a:cubicBezTo>
                    <a:pt x="61" y="109"/>
                    <a:pt x="61" y="109"/>
                    <a:pt x="60" y="108"/>
                  </a:cubicBezTo>
                  <a:cubicBezTo>
                    <a:pt x="61" y="108"/>
                    <a:pt x="61" y="108"/>
                    <a:pt x="61" y="108"/>
                  </a:cubicBezTo>
                  <a:cubicBezTo>
                    <a:pt x="61" y="107"/>
                    <a:pt x="61" y="107"/>
                    <a:pt x="60" y="107"/>
                  </a:cubicBezTo>
                  <a:cubicBezTo>
                    <a:pt x="60" y="107"/>
                    <a:pt x="60" y="106"/>
                    <a:pt x="60" y="105"/>
                  </a:cubicBezTo>
                  <a:cubicBezTo>
                    <a:pt x="59" y="105"/>
                    <a:pt x="59" y="105"/>
                    <a:pt x="59" y="105"/>
                  </a:cubicBezTo>
                  <a:cubicBezTo>
                    <a:pt x="59" y="104"/>
                    <a:pt x="57" y="104"/>
                    <a:pt x="58" y="103"/>
                  </a:cubicBezTo>
                  <a:cubicBezTo>
                    <a:pt x="59" y="103"/>
                    <a:pt x="59" y="103"/>
                    <a:pt x="59" y="103"/>
                  </a:cubicBezTo>
                  <a:cubicBezTo>
                    <a:pt x="59" y="102"/>
                    <a:pt x="57" y="102"/>
                    <a:pt x="57" y="101"/>
                  </a:cubicBezTo>
                  <a:cubicBezTo>
                    <a:pt x="57" y="101"/>
                    <a:pt x="57" y="101"/>
                    <a:pt x="57" y="101"/>
                  </a:cubicBezTo>
                  <a:cubicBezTo>
                    <a:pt x="57" y="101"/>
                    <a:pt x="55" y="100"/>
                    <a:pt x="56" y="100"/>
                  </a:cubicBezTo>
                  <a:cubicBezTo>
                    <a:pt x="56" y="100"/>
                    <a:pt x="56" y="100"/>
                    <a:pt x="55" y="100"/>
                  </a:cubicBezTo>
                  <a:cubicBezTo>
                    <a:pt x="55" y="97"/>
                    <a:pt x="53" y="96"/>
                    <a:pt x="53" y="94"/>
                  </a:cubicBezTo>
                  <a:cubicBezTo>
                    <a:pt x="53" y="94"/>
                    <a:pt x="53" y="93"/>
                    <a:pt x="53" y="94"/>
                  </a:cubicBezTo>
                  <a:cubicBezTo>
                    <a:pt x="52" y="94"/>
                    <a:pt x="53" y="94"/>
                    <a:pt x="53" y="94"/>
                  </a:cubicBezTo>
                  <a:cubicBezTo>
                    <a:pt x="53" y="94"/>
                    <a:pt x="53" y="94"/>
                    <a:pt x="53" y="94"/>
                  </a:cubicBezTo>
                  <a:cubicBezTo>
                    <a:pt x="52" y="94"/>
                    <a:pt x="52" y="93"/>
                    <a:pt x="53" y="93"/>
                  </a:cubicBezTo>
                  <a:cubicBezTo>
                    <a:pt x="53" y="93"/>
                    <a:pt x="51" y="93"/>
                    <a:pt x="51" y="93"/>
                  </a:cubicBezTo>
                  <a:cubicBezTo>
                    <a:pt x="51" y="92"/>
                    <a:pt x="51" y="92"/>
                    <a:pt x="51" y="92"/>
                  </a:cubicBezTo>
                  <a:cubicBezTo>
                    <a:pt x="50" y="92"/>
                    <a:pt x="50" y="92"/>
                    <a:pt x="50" y="92"/>
                  </a:cubicBezTo>
                  <a:cubicBezTo>
                    <a:pt x="50" y="91"/>
                    <a:pt x="50" y="91"/>
                    <a:pt x="51" y="89"/>
                  </a:cubicBezTo>
                  <a:cubicBezTo>
                    <a:pt x="50" y="88"/>
                    <a:pt x="50" y="88"/>
                    <a:pt x="50" y="88"/>
                  </a:cubicBezTo>
                  <a:cubicBezTo>
                    <a:pt x="50" y="87"/>
                    <a:pt x="50" y="87"/>
                    <a:pt x="50" y="87"/>
                  </a:cubicBezTo>
                  <a:cubicBezTo>
                    <a:pt x="50" y="88"/>
                    <a:pt x="50" y="87"/>
                    <a:pt x="49" y="87"/>
                  </a:cubicBezTo>
                  <a:cubicBezTo>
                    <a:pt x="50" y="87"/>
                    <a:pt x="50" y="87"/>
                    <a:pt x="50" y="87"/>
                  </a:cubicBezTo>
                  <a:cubicBezTo>
                    <a:pt x="50" y="87"/>
                    <a:pt x="49" y="87"/>
                    <a:pt x="49" y="87"/>
                  </a:cubicBezTo>
                  <a:cubicBezTo>
                    <a:pt x="49" y="87"/>
                    <a:pt x="49" y="87"/>
                    <a:pt x="49" y="88"/>
                  </a:cubicBezTo>
                  <a:cubicBezTo>
                    <a:pt x="49" y="87"/>
                    <a:pt x="49" y="87"/>
                    <a:pt x="48" y="87"/>
                  </a:cubicBezTo>
                  <a:cubicBezTo>
                    <a:pt x="49" y="87"/>
                    <a:pt x="48" y="87"/>
                    <a:pt x="48" y="87"/>
                  </a:cubicBezTo>
                  <a:cubicBezTo>
                    <a:pt x="48" y="86"/>
                    <a:pt x="48" y="86"/>
                    <a:pt x="48" y="86"/>
                  </a:cubicBezTo>
                  <a:cubicBezTo>
                    <a:pt x="48" y="86"/>
                    <a:pt x="48" y="86"/>
                    <a:pt x="48" y="86"/>
                  </a:cubicBezTo>
                  <a:cubicBezTo>
                    <a:pt x="48" y="86"/>
                    <a:pt x="48" y="86"/>
                    <a:pt x="48" y="86"/>
                  </a:cubicBezTo>
                  <a:cubicBezTo>
                    <a:pt x="48" y="86"/>
                    <a:pt x="48" y="86"/>
                    <a:pt x="48" y="85"/>
                  </a:cubicBezTo>
                  <a:cubicBezTo>
                    <a:pt x="48" y="85"/>
                    <a:pt x="48" y="86"/>
                    <a:pt x="47" y="85"/>
                  </a:cubicBezTo>
                  <a:cubicBezTo>
                    <a:pt x="48" y="85"/>
                    <a:pt x="48" y="85"/>
                    <a:pt x="48" y="85"/>
                  </a:cubicBezTo>
                  <a:cubicBezTo>
                    <a:pt x="48" y="84"/>
                    <a:pt x="48" y="84"/>
                    <a:pt x="48" y="84"/>
                  </a:cubicBezTo>
                  <a:cubicBezTo>
                    <a:pt x="47" y="84"/>
                    <a:pt x="47" y="84"/>
                    <a:pt x="47" y="84"/>
                  </a:cubicBezTo>
                  <a:cubicBezTo>
                    <a:pt x="48" y="84"/>
                    <a:pt x="48" y="84"/>
                    <a:pt x="48" y="84"/>
                  </a:cubicBezTo>
                  <a:cubicBezTo>
                    <a:pt x="47" y="84"/>
                    <a:pt x="47" y="83"/>
                    <a:pt x="45" y="83"/>
                  </a:cubicBezTo>
                  <a:cubicBezTo>
                    <a:pt x="45" y="82"/>
                    <a:pt x="45" y="82"/>
                    <a:pt x="45" y="82"/>
                  </a:cubicBezTo>
                  <a:cubicBezTo>
                    <a:pt x="45" y="82"/>
                    <a:pt x="45" y="82"/>
                    <a:pt x="45" y="82"/>
                  </a:cubicBezTo>
                  <a:cubicBezTo>
                    <a:pt x="45" y="80"/>
                    <a:pt x="44" y="80"/>
                    <a:pt x="44" y="80"/>
                  </a:cubicBezTo>
                  <a:cubicBezTo>
                    <a:pt x="44" y="80"/>
                    <a:pt x="44" y="80"/>
                    <a:pt x="44" y="80"/>
                  </a:cubicBezTo>
                  <a:cubicBezTo>
                    <a:pt x="44" y="80"/>
                    <a:pt x="43" y="80"/>
                    <a:pt x="43" y="80"/>
                  </a:cubicBezTo>
                  <a:cubicBezTo>
                    <a:pt x="43" y="79"/>
                    <a:pt x="45" y="78"/>
                    <a:pt x="44" y="78"/>
                  </a:cubicBezTo>
                  <a:cubicBezTo>
                    <a:pt x="43" y="77"/>
                    <a:pt x="42" y="77"/>
                    <a:pt x="42" y="78"/>
                  </a:cubicBezTo>
                  <a:cubicBezTo>
                    <a:pt x="42" y="77"/>
                    <a:pt x="41" y="76"/>
                    <a:pt x="41" y="74"/>
                  </a:cubicBezTo>
                  <a:cubicBezTo>
                    <a:pt x="41" y="74"/>
                    <a:pt x="41" y="74"/>
                    <a:pt x="41" y="74"/>
                  </a:cubicBezTo>
                  <a:cubicBezTo>
                    <a:pt x="40" y="73"/>
                    <a:pt x="38" y="71"/>
                    <a:pt x="38" y="69"/>
                  </a:cubicBezTo>
                  <a:cubicBezTo>
                    <a:pt x="39" y="69"/>
                    <a:pt x="39" y="69"/>
                    <a:pt x="39" y="69"/>
                  </a:cubicBezTo>
                  <a:cubicBezTo>
                    <a:pt x="38" y="69"/>
                    <a:pt x="39" y="68"/>
                    <a:pt x="38" y="68"/>
                  </a:cubicBezTo>
                  <a:cubicBezTo>
                    <a:pt x="38" y="69"/>
                    <a:pt x="38" y="69"/>
                    <a:pt x="38" y="69"/>
                  </a:cubicBezTo>
                  <a:cubicBezTo>
                    <a:pt x="36" y="68"/>
                    <a:pt x="35" y="67"/>
                    <a:pt x="35" y="67"/>
                  </a:cubicBezTo>
                  <a:cubicBezTo>
                    <a:pt x="35" y="67"/>
                    <a:pt x="35" y="67"/>
                    <a:pt x="35" y="67"/>
                  </a:cubicBezTo>
                  <a:cubicBezTo>
                    <a:pt x="36" y="67"/>
                    <a:pt x="35" y="66"/>
                    <a:pt x="35" y="66"/>
                  </a:cubicBezTo>
                  <a:cubicBezTo>
                    <a:pt x="34" y="66"/>
                    <a:pt x="34" y="66"/>
                    <a:pt x="34" y="66"/>
                  </a:cubicBezTo>
                  <a:cubicBezTo>
                    <a:pt x="34" y="65"/>
                    <a:pt x="34" y="65"/>
                    <a:pt x="34" y="65"/>
                  </a:cubicBezTo>
                  <a:cubicBezTo>
                    <a:pt x="34" y="65"/>
                    <a:pt x="34" y="65"/>
                    <a:pt x="34" y="65"/>
                  </a:cubicBezTo>
                  <a:cubicBezTo>
                    <a:pt x="34" y="65"/>
                    <a:pt x="34" y="64"/>
                    <a:pt x="34" y="64"/>
                  </a:cubicBezTo>
                  <a:cubicBezTo>
                    <a:pt x="34" y="64"/>
                    <a:pt x="33" y="62"/>
                    <a:pt x="33" y="62"/>
                  </a:cubicBezTo>
                  <a:cubicBezTo>
                    <a:pt x="33" y="61"/>
                    <a:pt x="33" y="61"/>
                    <a:pt x="33" y="61"/>
                  </a:cubicBezTo>
                  <a:cubicBezTo>
                    <a:pt x="33" y="60"/>
                    <a:pt x="33" y="60"/>
                    <a:pt x="33" y="61"/>
                  </a:cubicBezTo>
                  <a:cubicBezTo>
                    <a:pt x="32" y="60"/>
                    <a:pt x="32" y="60"/>
                    <a:pt x="32" y="59"/>
                  </a:cubicBezTo>
                  <a:cubicBezTo>
                    <a:pt x="30" y="58"/>
                    <a:pt x="29" y="55"/>
                    <a:pt x="27" y="53"/>
                  </a:cubicBezTo>
                  <a:cubicBezTo>
                    <a:pt x="28" y="53"/>
                    <a:pt x="28" y="53"/>
                    <a:pt x="28" y="53"/>
                  </a:cubicBezTo>
                  <a:cubicBezTo>
                    <a:pt x="28" y="52"/>
                    <a:pt x="27" y="53"/>
                    <a:pt x="27" y="53"/>
                  </a:cubicBezTo>
                  <a:cubicBezTo>
                    <a:pt x="27" y="53"/>
                    <a:pt x="27" y="52"/>
                    <a:pt x="28" y="52"/>
                  </a:cubicBezTo>
                  <a:cubicBezTo>
                    <a:pt x="28" y="51"/>
                    <a:pt x="27" y="51"/>
                    <a:pt x="26" y="51"/>
                  </a:cubicBezTo>
                  <a:cubicBezTo>
                    <a:pt x="26" y="51"/>
                    <a:pt x="27" y="51"/>
                    <a:pt x="26" y="51"/>
                  </a:cubicBezTo>
                  <a:cubicBezTo>
                    <a:pt x="26" y="51"/>
                    <a:pt x="26" y="50"/>
                    <a:pt x="25" y="50"/>
                  </a:cubicBezTo>
                  <a:cubicBezTo>
                    <a:pt x="26" y="50"/>
                    <a:pt x="26" y="50"/>
                    <a:pt x="26" y="50"/>
                  </a:cubicBezTo>
                  <a:cubicBezTo>
                    <a:pt x="26" y="50"/>
                    <a:pt x="26" y="50"/>
                    <a:pt x="26" y="50"/>
                  </a:cubicBezTo>
                  <a:cubicBezTo>
                    <a:pt x="26" y="48"/>
                    <a:pt x="28" y="50"/>
                    <a:pt x="28" y="49"/>
                  </a:cubicBezTo>
                  <a:cubicBezTo>
                    <a:pt x="28" y="49"/>
                    <a:pt x="28" y="49"/>
                    <a:pt x="28" y="49"/>
                  </a:cubicBezTo>
                  <a:cubicBezTo>
                    <a:pt x="28" y="48"/>
                    <a:pt x="29" y="49"/>
                    <a:pt x="29" y="48"/>
                  </a:cubicBezTo>
                  <a:cubicBezTo>
                    <a:pt x="28" y="48"/>
                    <a:pt x="27" y="48"/>
                    <a:pt x="27" y="48"/>
                  </a:cubicBezTo>
                  <a:cubicBezTo>
                    <a:pt x="26" y="48"/>
                    <a:pt x="25" y="49"/>
                    <a:pt x="25" y="48"/>
                  </a:cubicBezTo>
                  <a:cubicBezTo>
                    <a:pt x="25" y="47"/>
                    <a:pt x="25" y="49"/>
                    <a:pt x="26" y="48"/>
                  </a:cubicBezTo>
                  <a:cubicBezTo>
                    <a:pt x="26" y="47"/>
                    <a:pt x="25" y="47"/>
                    <a:pt x="25" y="47"/>
                  </a:cubicBezTo>
                  <a:cubicBezTo>
                    <a:pt x="24" y="47"/>
                    <a:pt x="24" y="47"/>
                    <a:pt x="24" y="47"/>
                  </a:cubicBezTo>
                  <a:cubicBezTo>
                    <a:pt x="24" y="47"/>
                    <a:pt x="25" y="47"/>
                    <a:pt x="24" y="47"/>
                  </a:cubicBezTo>
                  <a:cubicBezTo>
                    <a:pt x="23" y="47"/>
                    <a:pt x="23" y="47"/>
                    <a:pt x="23" y="47"/>
                  </a:cubicBezTo>
                  <a:cubicBezTo>
                    <a:pt x="22" y="47"/>
                    <a:pt x="23" y="45"/>
                    <a:pt x="22" y="45"/>
                  </a:cubicBezTo>
                  <a:cubicBezTo>
                    <a:pt x="22" y="45"/>
                    <a:pt x="24" y="45"/>
                    <a:pt x="24" y="44"/>
                  </a:cubicBezTo>
                  <a:cubicBezTo>
                    <a:pt x="23" y="45"/>
                    <a:pt x="22" y="44"/>
                    <a:pt x="22" y="45"/>
                  </a:cubicBezTo>
                  <a:cubicBezTo>
                    <a:pt x="22" y="44"/>
                    <a:pt x="22" y="44"/>
                    <a:pt x="22" y="44"/>
                  </a:cubicBezTo>
                  <a:cubicBezTo>
                    <a:pt x="23" y="43"/>
                    <a:pt x="21" y="43"/>
                    <a:pt x="22" y="42"/>
                  </a:cubicBezTo>
                  <a:cubicBezTo>
                    <a:pt x="21" y="43"/>
                    <a:pt x="21" y="43"/>
                    <a:pt x="21" y="43"/>
                  </a:cubicBezTo>
                  <a:cubicBezTo>
                    <a:pt x="21" y="42"/>
                    <a:pt x="21" y="42"/>
                    <a:pt x="21" y="42"/>
                  </a:cubicBezTo>
                  <a:cubicBezTo>
                    <a:pt x="21" y="41"/>
                    <a:pt x="20" y="41"/>
                    <a:pt x="21" y="40"/>
                  </a:cubicBezTo>
                  <a:cubicBezTo>
                    <a:pt x="21" y="40"/>
                    <a:pt x="20" y="40"/>
                    <a:pt x="20" y="40"/>
                  </a:cubicBezTo>
                  <a:cubicBezTo>
                    <a:pt x="20" y="41"/>
                    <a:pt x="20" y="40"/>
                    <a:pt x="20" y="41"/>
                  </a:cubicBezTo>
                  <a:cubicBezTo>
                    <a:pt x="20" y="40"/>
                    <a:pt x="20" y="40"/>
                    <a:pt x="20" y="40"/>
                  </a:cubicBezTo>
                  <a:cubicBezTo>
                    <a:pt x="20" y="40"/>
                    <a:pt x="20" y="40"/>
                    <a:pt x="20" y="40"/>
                  </a:cubicBezTo>
                  <a:cubicBezTo>
                    <a:pt x="20" y="40"/>
                    <a:pt x="20" y="40"/>
                    <a:pt x="18" y="40"/>
                  </a:cubicBezTo>
                  <a:cubicBezTo>
                    <a:pt x="20" y="40"/>
                    <a:pt x="20" y="40"/>
                    <a:pt x="20" y="40"/>
                  </a:cubicBezTo>
                  <a:cubicBezTo>
                    <a:pt x="18" y="40"/>
                    <a:pt x="18" y="40"/>
                    <a:pt x="18" y="40"/>
                  </a:cubicBezTo>
                  <a:cubicBezTo>
                    <a:pt x="17" y="39"/>
                    <a:pt x="20" y="39"/>
                    <a:pt x="18" y="38"/>
                  </a:cubicBezTo>
                  <a:cubicBezTo>
                    <a:pt x="20" y="39"/>
                    <a:pt x="20" y="39"/>
                    <a:pt x="20" y="39"/>
                  </a:cubicBezTo>
                  <a:cubicBezTo>
                    <a:pt x="20" y="38"/>
                    <a:pt x="20" y="38"/>
                    <a:pt x="20" y="38"/>
                  </a:cubicBezTo>
                  <a:cubicBezTo>
                    <a:pt x="18" y="38"/>
                    <a:pt x="17" y="38"/>
                    <a:pt x="17" y="38"/>
                  </a:cubicBezTo>
                  <a:cubicBezTo>
                    <a:pt x="17" y="38"/>
                    <a:pt x="17" y="38"/>
                    <a:pt x="17" y="36"/>
                  </a:cubicBezTo>
                  <a:cubicBezTo>
                    <a:pt x="18" y="38"/>
                    <a:pt x="18" y="38"/>
                    <a:pt x="18" y="38"/>
                  </a:cubicBezTo>
                  <a:cubicBezTo>
                    <a:pt x="18" y="38"/>
                    <a:pt x="18" y="36"/>
                    <a:pt x="18" y="35"/>
                  </a:cubicBezTo>
                  <a:cubicBezTo>
                    <a:pt x="17" y="35"/>
                    <a:pt x="16" y="35"/>
                    <a:pt x="16" y="35"/>
                  </a:cubicBezTo>
                  <a:cubicBezTo>
                    <a:pt x="16" y="35"/>
                    <a:pt x="16" y="34"/>
                    <a:pt x="17" y="35"/>
                  </a:cubicBezTo>
                  <a:cubicBezTo>
                    <a:pt x="16" y="34"/>
                    <a:pt x="16" y="35"/>
                    <a:pt x="16" y="34"/>
                  </a:cubicBezTo>
                  <a:cubicBezTo>
                    <a:pt x="16" y="34"/>
                    <a:pt x="16" y="33"/>
                    <a:pt x="16" y="33"/>
                  </a:cubicBezTo>
                  <a:cubicBezTo>
                    <a:pt x="17" y="33"/>
                    <a:pt x="17" y="33"/>
                    <a:pt x="17" y="33"/>
                  </a:cubicBezTo>
                  <a:cubicBezTo>
                    <a:pt x="17" y="33"/>
                    <a:pt x="17" y="33"/>
                    <a:pt x="17" y="33"/>
                  </a:cubicBezTo>
                  <a:cubicBezTo>
                    <a:pt x="18" y="33"/>
                    <a:pt x="17" y="32"/>
                    <a:pt x="18" y="32"/>
                  </a:cubicBezTo>
                  <a:cubicBezTo>
                    <a:pt x="17" y="32"/>
                    <a:pt x="17" y="32"/>
                    <a:pt x="17" y="32"/>
                  </a:cubicBezTo>
                  <a:cubicBezTo>
                    <a:pt x="17" y="33"/>
                    <a:pt x="15" y="31"/>
                    <a:pt x="14" y="32"/>
                  </a:cubicBezTo>
                  <a:cubicBezTo>
                    <a:pt x="13" y="31"/>
                    <a:pt x="16" y="30"/>
                    <a:pt x="14" y="30"/>
                  </a:cubicBezTo>
                  <a:cubicBezTo>
                    <a:pt x="14" y="30"/>
                    <a:pt x="13" y="30"/>
                    <a:pt x="14" y="31"/>
                  </a:cubicBezTo>
                  <a:cubicBezTo>
                    <a:pt x="13" y="30"/>
                    <a:pt x="13" y="31"/>
                    <a:pt x="13" y="30"/>
                  </a:cubicBezTo>
                  <a:cubicBezTo>
                    <a:pt x="13" y="30"/>
                    <a:pt x="13" y="28"/>
                    <a:pt x="14" y="29"/>
                  </a:cubicBezTo>
                  <a:cubicBezTo>
                    <a:pt x="14" y="30"/>
                    <a:pt x="14" y="30"/>
                    <a:pt x="14" y="30"/>
                  </a:cubicBezTo>
                  <a:cubicBezTo>
                    <a:pt x="14" y="29"/>
                    <a:pt x="15" y="29"/>
                    <a:pt x="15" y="28"/>
                  </a:cubicBezTo>
                  <a:cubicBezTo>
                    <a:pt x="14" y="28"/>
                    <a:pt x="14" y="26"/>
                    <a:pt x="13" y="28"/>
                  </a:cubicBezTo>
                  <a:cubicBezTo>
                    <a:pt x="13" y="28"/>
                    <a:pt x="14" y="28"/>
                    <a:pt x="13" y="28"/>
                  </a:cubicBezTo>
                  <a:cubicBezTo>
                    <a:pt x="13" y="28"/>
                    <a:pt x="13" y="26"/>
                    <a:pt x="13" y="26"/>
                  </a:cubicBezTo>
                  <a:cubicBezTo>
                    <a:pt x="13" y="28"/>
                    <a:pt x="13" y="28"/>
                    <a:pt x="13" y="28"/>
                  </a:cubicBezTo>
                  <a:cubicBezTo>
                    <a:pt x="12" y="28"/>
                    <a:pt x="12" y="28"/>
                    <a:pt x="12" y="28"/>
                  </a:cubicBezTo>
                  <a:cubicBezTo>
                    <a:pt x="12" y="28"/>
                    <a:pt x="12" y="28"/>
                    <a:pt x="12" y="28"/>
                  </a:cubicBezTo>
                  <a:cubicBezTo>
                    <a:pt x="12" y="26"/>
                    <a:pt x="12" y="28"/>
                    <a:pt x="11" y="26"/>
                  </a:cubicBezTo>
                  <a:cubicBezTo>
                    <a:pt x="12" y="26"/>
                    <a:pt x="12" y="26"/>
                    <a:pt x="12" y="26"/>
                  </a:cubicBezTo>
                  <a:cubicBezTo>
                    <a:pt x="12" y="26"/>
                    <a:pt x="12" y="26"/>
                    <a:pt x="13" y="26"/>
                  </a:cubicBezTo>
                  <a:cubicBezTo>
                    <a:pt x="13" y="26"/>
                    <a:pt x="12" y="26"/>
                    <a:pt x="12" y="25"/>
                  </a:cubicBezTo>
                  <a:cubicBezTo>
                    <a:pt x="12" y="26"/>
                    <a:pt x="12" y="26"/>
                    <a:pt x="12" y="26"/>
                  </a:cubicBezTo>
                  <a:cubicBezTo>
                    <a:pt x="12" y="25"/>
                    <a:pt x="13" y="24"/>
                    <a:pt x="12" y="24"/>
                  </a:cubicBezTo>
                  <a:cubicBezTo>
                    <a:pt x="12" y="24"/>
                    <a:pt x="12" y="24"/>
                    <a:pt x="11" y="24"/>
                  </a:cubicBezTo>
                  <a:cubicBezTo>
                    <a:pt x="11" y="23"/>
                    <a:pt x="9" y="23"/>
                    <a:pt x="9" y="22"/>
                  </a:cubicBezTo>
                  <a:cubicBezTo>
                    <a:pt x="9" y="22"/>
                    <a:pt x="8" y="21"/>
                    <a:pt x="9" y="21"/>
                  </a:cubicBezTo>
                  <a:cubicBezTo>
                    <a:pt x="9" y="22"/>
                    <a:pt x="11" y="24"/>
                    <a:pt x="12" y="24"/>
                  </a:cubicBezTo>
                  <a:cubicBezTo>
                    <a:pt x="12" y="23"/>
                    <a:pt x="12" y="25"/>
                    <a:pt x="13" y="24"/>
                  </a:cubicBezTo>
                  <a:cubicBezTo>
                    <a:pt x="13" y="23"/>
                    <a:pt x="13" y="23"/>
                    <a:pt x="13" y="22"/>
                  </a:cubicBezTo>
                  <a:cubicBezTo>
                    <a:pt x="13" y="22"/>
                    <a:pt x="13" y="22"/>
                    <a:pt x="13" y="22"/>
                  </a:cubicBezTo>
                  <a:cubicBezTo>
                    <a:pt x="13" y="22"/>
                    <a:pt x="13" y="23"/>
                    <a:pt x="12" y="23"/>
                  </a:cubicBezTo>
                  <a:cubicBezTo>
                    <a:pt x="12" y="22"/>
                    <a:pt x="11" y="21"/>
                    <a:pt x="9" y="21"/>
                  </a:cubicBezTo>
                  <a:cubicBezTo>
                    <a:pt x="9" y="20"/>
                    <a:pt x="11" y="20"/>
                    <a:pt x="11" y="20"/>
                  </a:cubicBezTo>
                  <a:cubicBezTo>
                    <a:pt x="9" y="20"/>
                    <a:pt x="9" y="18"/>
                    <a:pt x="8" y="17"/>
                  </a:cubicBezTo>
                  <a:cubicBezTo>
                    <a:pt x="8" y="18"/>
                    <a:pt x="7" y="16"/>
                    <a:pt x="7" y="17"/>
                  </a:cubicBezTo>
                  <a:cubicBezTo>
                    <a:pt x="7" y="17"/>
                    <a:pt x="7" y="18"/>
                    <a:pt x="6" y="18"/>
                  </a:cubicBezTo>
                  <a:cubicBezTo>
                    <a:pt x="7" y="18"/>
                    <a:pt x="7" y="18"/>
                    <a:pt x="7" y="18"/>
                  </a:cubicBezTo>
                  <a:cubicBezTo>
                    <a:pt x="6" y="17"/>
                    <a:pt x="7" y="17"/>
                    <a:pt x="6" y="16"/>
                  </a:cubicBezTo>
                  <a:cubicBezTo>
                    <a:pt x="7" y="17"/>
                    <a:pt x="7" y="16"/>
                    <a:pt x="8" y="16"/>
                  </a:cubicBezTo>
                  <a:cubicBezTo>
                    <a:pt x="7" y="15"/>
                    <a:pt x="8" y="16"/>
                    <a:pt x="8" y="15"/>
                  </a:cubicBezTo>
                  <a:cubicBezTo>
                    <a:pt x="7" y="14"/>
                    <a:pt x="6" y="14"/>
                    <a:pt x="6" y="13"/>
                  </a:cubicBezTo>
                  <a:cubicBezTo>
                    <a:pt x="6" y="12"/>
                    <a:pt x="5" y="11"/>
                    <a:pt x="5" y="9"/>
                  </a:cubicBezTo>
                  <a:cubicBezTo>
                    <a:pt x="5" y="8"/>
                    <a:pt x="6" y="8"/>
                    <a:pt x="5" y="8"/>
                  </a:cubicBezTo>
                  <a:cubicBezTo>
                    <a:pt x="5" y="7"/>
                    <a:pt x="5" y="9"/>
                    <a:pt x="5" y="8"/>
                  </a:cubicBezTo>
                  <a:cubicBezTo>
                    <a:pt x="5" y="8"/>
                    <a:pt x="5" y="8"/>
                    <a:pt x="5" y="8"/>
                  </a:cubicBezTo>
                  <a:cubicBezTo>
                    <a:pt x="5" y="7"/>
                    <a:pt x="4" y="6"/>
                    <a:pt x="3" y="6"/>
                  </a:cubicBezTo>
                  <a:cubicBezTo>
                    <a:pt x="4" y="6"/>
                    <a:pt x="4" y="6"/>
                    <a:pt x="4" y="6"/>
                  </a:cubicBezTo>
                  <a:cubicBezTo>
                    <a:pt x="4" y="6"/>
                    <a:pt x="4" y="6"/>
                    <a:pt x="4" y="6"/>
                  </a:cubicBezTo>
                  <a:cubicBezTo>
                    <a:pt x="4" y="6"/>
                    <a:pt x="4" y="6"/>
                    <a:pt x="4" y="6"/>
                  </a:cubicBezTo>
                  <a:cubicBezTo>
                    <a:pt x="5" y="5"/>
                    <a:pt x="4" y="5"/>
                    <a:pt x="3" y="4"/>
                  </a:cubicBezTo>
                  <a:cubicBezTo>
                    <a:pt x="3" y="5"/>
                    <a:pt x="3" y="5"/>
                    <a:pt x="3" y="5"/>
                  </a:cubicBezTo>
                  <a:cubicBezTo>
                    <a:pt x="2" y="4"/>
                    <a:pt x="2" y="3"/>
                    <a:pt x="0" y="2"/>
                  </a:cubicBezTo>
                  <a:cubicBezTo>
                    <a:pt x="2" y="2"/>
                    <a:pt x="2" y="2"/>
                    <a:pt x="2" y="2"/>
                  </a:cubicBezTo>
                  <a:cubicBezTo>
                    <a:pt x="0" y="0"/>
                    <a:pt x="0" y="0"/>
                    <a:pt x="0" y="0"/>
                  </a:cubicBezTo>
                  <a:cubicBezTo>
                    <a:pt x="2" y="0"/>
                    <a:pt x="2" y="0"/>
                    <a:pt x="0" y="0"/>
                  </a:cubicBezTo>
                  <a:cubicBezTo>
                    <a:pt x="3" y="0"/>
                    <a:pt x="3" y="0"/>
                    <a:pt x="3" y="0"/>
                  </a:cubicBezTo>
                  <a:cubicBezTo>
                    <a:pt x="3" y="2"/>
                    <a:pt x="2" y="0"/>
                    <a:pt x="2" y="2"/>
                  </a:cubicBezTo>
                  <a:cubicBezTo>
                    <a:pt x="2" y="2"/>
                    <a:pt x="2" y="3"/>
                    <a:pt x="3" y="3"/>
                  </a:cubicBezTo>
                  <a:cubicBezTo>
                    <a:pt x="3" y="3"/>
                    <a:pt x="3" y="3"/>
                    <a:pt x="2" y="3"/>
                  </a:cubicBezTo>
                  <a:cubicBezTo>
                    <a:pt x="3" y="2"/>
                    <a:pt x="3" y="3"/>
                    <a:pt x="4" y="3"/>
                  </a:cubicBezTo>
                  <a:cubicBezTo>
                    <a:pt x="4" y="2"/>
                    <a:pt x="4" y="2"/>
                    <a:pt x="3" y="2"/>
                  </a:cubicBezTo>
                  <a:cubicBezTo>
                    <a:pt x="4" y="2"/>
                    <a:pt x="4" y="3"/>
                    <a:pt x="5" y="3"/>
                  </a:cubicBezTo>
                  <a:cubicBezTo>
                    <a:pt x="4" y="3"/>
                    <a:pt x="4" y="4"/>
                    <a:pt x="4" y="4"/>
                  </a:cubicBezTo>
                  <a:cubicBezTo>
                    <a:pt x="5" y="3"/>
                    <a:pt x="5" y="4"/>
                    <a:pt x="5" y="5"/>
                  </a:cubicBezTo>
                  <a:cubicBezTo>
                    <a:pt x="5" y="6"/>
                    <a:pt x="6" y="6"/>
                    <a:pt x="6" y="6"/>
                  </a:cubicBezTo>
                  <a:cubicBezTo>
                    <a:pt x="6" y="6"/>
                    <a:pt x="6" y="6"/>
                    <a:pt x="5" y="6"/>
                  </a:cubicBezTo>
                  <a:cubicBezTo>
                    <a:pt x="5" y="6"/>
                    <a:pt x="5" y="6"/>
                    <a:pt x="5" y="7"/>
                  </a:cubicBezTo>
                  <a:cubicBezTo>
                    <a:pt x="6" y="7"/>
                    <a:pt x="6" y="7"/>
                    <a:pt x="6" y="7"/>
                  </a:cubicBezTo>
                  <a:cubicBezTo>
                    <a:pt x="6" y="8"/>
                    <a:pt x="6" y="8"/>
                    <a:pt x="6" y="8"/>
                  </a:cubicBezTo>
                  <a:cubicBezTo>
                    <a:pt x="7" y="8"/>
                    <a:pt x="7" y="8"/>
                    <a:pt x="8" y="9"/>
                  </a:cubicBezTo>
                  <a:cubicBezTo>
                    <a:pt x="8" y="11"/>
                    <a:pt x="9" y="13"/>
                    <a:pt x="11" y="13"/>
                  </a:cubicBezTo>
                  <a:cubicBezTo>
                    <a:pt x="9" y="13"/>
                    <a:pt x="9" y="13"/>
                    <a:pt x="9" y="13"/>
                  </a:cubicBezTo>
                  <a:cubicBezTo>
                    <a:pt x="12" y="13"/>
                    <a:pt x="12" y="15"/>
                    <a:pt x="13" y="16"/>
                  </a:cubicBezTo>
                  <a:cubicBezTo>
                    <a:pt x="13" y="17"/>
                    <a:pt x="14" y="20"/>
                    <a:pt x="14" y="20"/>
                  </a:cubicBezTo>
                  <a:cubicBezTo>
                    <a:pt x="15" y="22"/>
                    <a:pt x="17" y="24"/>
                    <a:pt x="18" y="26"/>
                  </a:cubicBezTo>
                  <a:cubicBezTo>
                    <a:pt x="18" y="26"/>
                    <a:pt x="18" y="26"/>
                    <a:pt x="18" y="26"/>
                  </a:cubicBezTo>
                  <a:cubicBezTo>
                    <a:pt x="18" y="26"/>
                    <a:pt x="17" y="26"/>
                    <a:pt x="18" y="28"/>
                  </a:cubicBezTo>
                  <a:cubicBezTo>
                    <a:pt x="18" y="26"/>
                    <a:pt x="20" y="28"/>
                    <a:pt x="20" y="28"/>
                  </a:cubicBezTo>
                  <a:cubicBezTo>
                    <a:pt x="20" y="29"/>
                    <a:pt x="21" y="31"/>
                    <a:pt x="22" y="31"/>
                  </a:cubicBezTo>
                  <a:cubicBezTo>
                    <a:pt x="21" y="32"/>
                    <a:pt x="21" y="32"/>
                    <a:pt x="21" y="32"/>
                  </a:cubicBezTo>
                  <a:cubicBezTo>
                    <a:pt x="23" y="32"/>
                    <a:pt x="23" y="33"/>
                    <a:pt x="24" y="34"/>
                  </a:cubicBezTo>
                  <a:cubicBezTo>
                    <a:pt x="23" y="34"/>
                    <a:pt x="23" y="35"/>
                    <a:pt x="23" y="35"/>
                  </a:cubicBezTo>
                  <a:cubicBezTo>
                    <a:pt x="25" y="36"/>
                    <a:pt x="25" y="36"/>
                    <a:pt x="26" y="38"/>
                  </a:cubicBezTo>
                  <a:cubicBezTo>
                    <a:pt x="26" y="39"/>
                    <a:pt x="27" y="40"/>
                    <a:pt x="27" y="40"/>
                  </a:cubicBezTo>
                  <a:cubicBezTo>
                    <a:pt x="29" y="42"/>
                    <a:pt x="30" y="45"/>
                    <a:pt x="33" y="48"/>
                  </a:cubicBezTo>
                  <a:cubicBezTo>
                    <a:pt x="32" y="48"/>
                    <a:pt x="32" y="48"/>
                    <a:pt x="32" y="48"/>
                  </a:cubicBezTo>
                  <a:cubicBezTo>
                    <a:pt x="34" y="51"/>
                    <a:pt x="35" y="55"/>
                    <a:pt x="38" y="57"/>
                  </a:cubicBezTo>
                  <a:cubicBezTo>
                    <a:pt x="36" y="57"/>
                    <a:pt x="36" y="57"/>
                    <a:pt x="36" y="57"/>
                  </a:cubicBezTo>
                  <a:cubicBezTo>
                    <a:pt x="36" y="58"/>
                    <a:pt x="38" y="59"/>
                    <a:pt x="39" y="58"/>
                  </a:cubicBezTo>
                  <a:cubicBezTo>
                    <a:pt x="39" y="59"/>
                    <a:pt x="40" y="60"/>
                    <a:pt x="40" y="60"/>
                  </a:cubicBezTo>
                  <a:cubicBezTo>
                    <a:pt x="40" y="61"/>
                    <a:pt x="41" y="60"/>
                    <a:pt x="41" y="61"/>
                  </a:cubicBezTo>
                  <a:cubicBezTo>
                    <a:pt x="41" y="64"/>
                    <a:pt x="41" y="64"/>
                    <a:pt x="42" y="66"/>
                  </a:cubicBezTo>
                  <a:cubicBezTo>
                    <a:pt x="42" y="65"/>
                    <a:pt x="42" y="65"/>
                    <a:pt x="42" y="65"/>
                  </a:cubicBezTo>
                  <a:cubicBezTo>
                    <a:pt x="42" y="65"/>
                    <a:pt x="42" y="65"/>
                    <a:pt x="42" y="66"/>
                  </a:cubicBezTo>
                  <a:cubicBezTo>
                    <a:pt x="42" y="66"/>
                    <a:pt x="43" y="67"/>
                    <a:pt x="43" y="67"/>
                  </a:cubicBezTo>
                  <a:cubicBezTo>
                    <a:pt x="44" y="68"/>
                    <a:pt x="47" y="69"/>
                    <a:pt x="47" y="71"/>
                  </a:cubicBezTo>
                  <a:cubicBezTo>
                    <a:pt x="48" y="71"/>
                    <a:pt x="48" y="71"/>
                    <a:pt x="48" y="71"/>
                  </a:cubicBezTo>
                  <a:cubicBezTo>
                    <a:pt x="48" y="73"/>
                    <a:pt x="48" y="75"/>
                    <a:pt x="49" y="75"/>
                  </a:cubicBezTo>
                  <a:cubicBezTo>
                    <a:pt x="49" y="76"/>
                    <a:pt x="48" y="75"/>
                    <a:pt x="49" y="76"/>
                  </a:cubicBezTo>
                  <a:cubicBezTo>
                    <a:pt x="49" y="76"/>
                    <a:pt x="49" y="76"/>
                    <a:pt x="49" y="76"/>
                  </a:cubicBezTo>
                  <a:cubicBezTo>
                    <a:pt x="51" y="78"/>
                    <a:pt x="51" y="80"/>
                    <a:pt x="53" y="83"/>
                  </a:cubicBezTo>
                  <a:cubicBezTo>
                    <a:pt x="55" y="86"/>
                    <a:pt x="57" y="89"/>
                    <a:pt x="59" y="93"/>
                  </a:cubicBezTo>
                  <a:cubicBezTo>
                    <a:pt x="59" y="93"/>
                    <a:pt x="59" y="93"/>
                    <a:pt x="59" y="93"/>
                  </a:cubicBezTo>
                  <a:cubicBezTo>
                    <a:pt x="61" y="93"/>
                    <a:pt x="60" y="96"/>
                    <a:pt x="61" y="96"/>
                  </a:cubicBezTo>
                  <a:cubicBezTo>
                    <a:pt x="61" y="97"/>
                    <a:pt x="61" y="97"/>
                    <a:pt x="61" y="97"/>
                  </a:cubicBezTo>
                  <a:cubicBezTo>
                    <a:pt x="62" y="98"/>
                    <a:pt x="62" y="100"/>
                    <a:pt x="64" y="101"/>
                  </a:cubicBezTo>
                  <a:cubicBezTo>
                    <a:pt x="64" y="101"/>
                    <a:pt x="64" y="101"/>
                    <a:pt x="64" y="101"/>
                  </a:cubicBezTo>
                  <a:cubicBezTo>
                    <a:pt x="64" y="102"/>
                    <a:pt x="65" y="103"/>
                    <a:pt x="66" y="105"/>
                  </a:cubicBezTo>
                  <a:cubicBezTo>
                    <a:pt x="66" y="105"/>
                    <a:pt x="65" y="104"/>
                    <a:pt x="65" y="105"/>
                  </a:cubicBezTo>
                  <a:cubicBezTo>
                    <a:pt x="65" y="105"/>
                    <a:pt x="67" y="105"/>
                    <a:pt x="66" y="106"/>
                  </a:cubicBezTo>
                  <a:cubicBezTo>
                    <a:pt x="66" y="107"/>
                    <a:pt x="67" y="106"/>
                    <a:pt x="67" y="106"/>
                  </a:cubicBezTo>
                  <a:cubicBezTo>
                    <a:pt x="68" y="109"/>
                    <a:pt x="70" y="112"/>
                    <a:pt x="73" y="114"/>
                  </a:cubicBezTo>
                  <a:cubicBezTo>
                    <a:pt x="73" y="118"/>
                    <a:pt x="70" y="117"/>
                    <a:pt x="73" y="118"/>
                  </a:cubicBezTo>
                  <a:cubicBezTo>
                    <a:pt x="73" y="118"/>
                    <a:pt x="73" y="118"/>
                    <a:pt x="73" y="118"/>
                  </a:cubicBezTo>
                  <a:cubicBezTo>
                    <a:pt x="74" y="119"/>
                    <a:pt x="73" y="120"/>
                    <a:pt x="73" y="120"/>
                  </a:cubicBezTo>
                  <a:cubicBezTo>
                    <a:pt x="74" y="119"/>
                    <a:pt x="74" y="120"/>
                    <a:pt x="74" y="120"/>
                  </a:cubicBezTo>
                  <a:cubicBezTo>
                    <a:pt x="75" y="121"/>
                    <a:pt x="74" y="121"/>
                    <a:pt x="75" y="122"/>
                  </a:cubicBezTo>
                  <a:cubicBezTo>
                    <a:pt x="75" y="122"/>
                    <a:pt x="75" y="122"/>
                    <a:pt x="75" y="122"/>
                  </a:cubicBezTo>
                  <a:cubicBezTo>
                    <a:pt x="76" y="123"/>
                    <a:pt x="76" y="125"/>
                    <a:pt x="78" y="125"/>
                  </a:cubicBezTo>
                  <a:cubicBezTo>
                    <a:pt x="82" y="132"/>
                    <a:pt x="87" y="139"/>
                    <a:pt x="91" y="146"/>
                  </a:cubicBezTo>
                  <a:cubicBezTo>
                    <a:pt x="95" y="153"/>
                    <a:pt x="98" y="159"/>
                    <a:pt x="103" y="166"/>
                  </a:cubicBezTo>
                  <a:cubicBezTo>
                    <a:pt x="103" y="167"/>
                    <a:pt x="103" y="167"/>
                    <a:pt x="103" y="169"/>
                  </a:cubicBezTo>
                  <a:cubicBezTo>
                    <a:pt x="103" y="169"/>
                    <a:pt x="103" y="169"/>
                    <a:pt x="103" y="169"/>
                  </a:cubicBezTo>
                  <a:cubicBezTo>
                    <a:pt x="104" y="169"/>
                    <a:pt x="104" y="171"/>
                    <a:pt x="105" y="171"/>
                  </a:cubicBezTo>
                  <a:cubicBezTo>
                    <a:pt x="106" y="174"/>
                    <a:pt x="109" y="175"/>
                    <a:pt x="110" y="178"/>
                  </a:cubicBezTo>
                  <a:cubicBezTo>
                    <a:pt x="110" y="178"/>
                    <a:pt x="109" y="178"/>
                    <a:pt x="110" y="178"/>
                  </a:cubicBezTo>
                  <a:cubicBezTo>
                    <a:pt x="110" y="178"/>
                    <a:pt x="110" y="178"/>
                    <a:pt x="110" y="178"/>
                  </a:cubicBezTo>
                  <a:cubicBezTo>
                    <a:pt x="110" y="180"/>
                    <a:pt x="110" y="180"/>
                    <a:pt x="110" y="180"/>
                  </a:cubicBezTo>
                  <a:cubicBezTo>
                    <a:pt x="110" y="180"/>
                    <a:pt x="110" y="180"/>
                    <a:pt x="110" y="180"/>
                  </a:cubicBezTo>
                  <a:cubicBezTo>
                    <a:pt x="115" y="185"/>
                    <a:pt x="117" y="193"/>
                    <a:pt x="121" y="199"/>
                  </a:cubicBezTo>
                  <a:cubicBezTo>
                    <a:pt x="122" y="201"/>
                    <a:pt x="123" y="202"/>
                    <a:pt x="124" y="204"/>
                  </a:cubicBezTo>
                  <a:cubicBezTo>
                    <a:pt x="126" y="209"/>
                    <a:pt x="128" y="214"/>
                    <a:pt x="131" y="219"/>
                  </a:cubicBezTo>
                  <a:cubicBezTo>
                    <a:pt x="131" y="219"/>
                    <a:pt x="130" y="219"/>
                    <a:pt x="128" y="217"/>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0" name="Freeform 120"/>
            <p:cNvSpPr>
              <a:spLocks/>
            </p:cNvSpPr>
            <p:nvPr/>
          </p:nvSpPr>
          <p:spPr bwMode="auto">
            <a:xfrm>
              <a:off x="3608" y="2437"/>
              <a:ext cx="300" cy="551"/>
            </a:xfrm>
            <a:custGeom>
              <a:avLst/>
              <a:gdLst>
                <a:gd name="T0" fmla="*/ 14 w 127"/>
                <a:gd name="T1" fmla="*/ 205 h 233"/>
                <a:gd name="T2" fmla="*/ 17 w 127"/>
                <a:gd name="T3" fmla="*/ 199 h 233"/>
                <a:gd name="T4" fmla="*/ 23 w 127"/>
                <a:gd name="T5" fmla="*/ 185 h 233"/>
                <a:gd name="T6" fmla="*/ 27 w 127"/>
                <a:gd name="T7" fmla="*/ 179 h 233"/>
                <a:gd name="T8" fmla="*/ 35 w 127"/>
                <a:gd name="T9" fmla="*/ 165 h 233"/>
                <a:gd name="T10" fmla="*/ 38 w 127"/>
                <a:gd name="T11" fmla="*/ 160 h 233"/>
                <a:gd name="T12" fmla="*/ 41 w 127"/>
                <a:gd name="T13" fmla="*/ 152 h 233"/>
                <a:gd name="T14" fmla="*/ 46 w 127"/>
                <a:gd name="T15" fmla="*/ 145 h 233"/>
                <a:gd name="T16" fmla="*/ 48 w 127"/>
                <a:gd name="T17" fmla="*/ 141 h 233"/>
                <a:gd name="T18" fmla="*/ 49 w 127"/>
                <a:gd name="T19" fmla="*/ 137 h 233"/>
                <a:gd name="T20" fmla="*/ 54 w 127"/>
                <a:gd name="T21" fmla="*/ 128 h 233"/>
                <a:gd name="T22" fmla="*/ 56 w 127"/>
                <a:gd name="T23" fmla="*/ 124 h 233"/>
                <a:gd name="T24" fmla="*/ 58 w 127"/>
                <a:gd name="T25" fmla="*/ 118 h 233"/>
                <a:gd name="T26" fmla="*/ 62 w 127"/>
                <a:gd name="T27" fmla="*/ 112 h 233"/>
                <a:gd name="T28" fmla="*/ 66 w 127"/>
                <a:gd name="T29" fmla="*/ 105 h 233"/>
                <a:gd name="T30" fmla="*/ 71 w 127"/>
                <a:gd name="T31" fmla="*/ 98 h 233"/>
                <a:gd name="T32" fmla="*/ 73 w 127"/>
                <a:gd name="T33" fmla="*/ 93 h 233"/>
                <a:gd name="T34" fmla="*/ 74 w 127"/>
                <a:gd name="T35" fmla="*/ 91 h 233"/>
                <a:gd name="T36" fmla="*/ 76 w 127"/>
                <a:gd name="T37" fmla="*/ 87 h 233"/>
                <a:gd name="T38" fmla="*/ 76 w 127"/>
                <a:gd name="T39" fmla="*/ 85 h 233"/>
                <a:gd name="T40" fmla="*/ 78 w 127"/>
                <a:gd name="T41" fmla="*/ 82 h 233"/>
                <a:gd name="T42" fmla="*/ 85 w 127"/>
                <a:gd name="T43" fmla="*/ 71 h 233"/>
                <a:gd name="T44" fmla="*/ 88 w 127"/>
                <a:gd name="T45" fmla="*/ 65 h 233"/>
                <a:gd name="T46" fmla="*/ 90 w 127"/>
                <a:gd name="T47" fmla="*/ 62 h 233"/>
                <a:gd name="T48" fmla="*/ 95 w 127"/>
                <a:gd name="T49" fmla="*/ 52 h 233"/>
                <a:gd name="T50" fmla="*/ 98 w 127"/>
                <a:gd name="T51" fmla="*/ 50 h 233"/>
                <a:gd name="T52" fmla="*/ 99 w 127"/>
                <a:gd name="T53" fmla="*/ 46 h 233"/>
                <a:gd name="T54" fmla="*/ 99 w 127"/>
                <a:gd name="T55" fmla="*/ 43 h 233"/>
                <a:gd name="T56" fmla="*/ 101 w 127"/>
                <a:gd name="T57" fmla="*/ 38 h 233"/>
                <a:gd name="T58" fmla="*/ 101 w 127"/>
                <a:gd name="T59" fmla="*/ 37 h 233"/>
                <a:gd name="T60" fmla="*/ 103 w 127"/>
                <a:gd name="T61" fmla="*/ 35 h 233"/>
                <a:gd name="T62" fmla="*/ 107 w 127"/>
                <a:gd name="T63" fmla="*/ 31 h 233"/>
                <a:gd name="T64" fmla="*/ 107 w 127"/>
                <a:gd name="T65" fmla="*/ 28 h 233"/>
                <a:gd name="T66" fmla="*/ 109 w 127"/>
                <a:gd name="T67" fmla="*/ 26 h 233"/>
                <a:gd name="T68" fmla="*/ 110 w 127"/>
                <a:gd name="T69" fmla="*/ 23 h 233"/>
                <a:gd name="T70" fmla="*/ 112 w 127"/>
                <a:gd name="T71" fmla="*/ 19 h 233"/>
                <a:gd name="T72" fmla="*/ 113 w 127"/>
                <a:gd name="T73" fmla="*/ 22 h 233"/>
                <a:gd name="T74" fmla="*/ 115 w 127"/>
                <a:gd name="T75" fmla="*/ 15 h 233"/>
                <a:gd name="T76" fmla="*/ 121 w 127"/>
                <a:gd name="T77" fmla="*/ 8 h 233"/>
                <a:gd name="T78" fmla="*/ 124 w 127"/>
                <a:gd name="T79" fmla="*/ 5 h 233"/>
                <a:gd name="T80" fmla="*/ 127 w 127"/>
                <a:gd name="T81" fmla="*/ 0 h 233"/>
                <a:gd name="T82" fmla="*/ 127 w 127"/>
                <a:gd name="T83" fmla="*/ 3 h 233"/>
                <a:gd name="T84" fmla="*/ 122 w 127"/>
                <a:gd name="T85" fmla="*/ 8 h 233"/>
                <a:gd name="T86" fmla="*/ 119 w 127"/>
                <a:gd name="T87" fmla="*/ 18 h 233"/>
                <a:gd name="T88" fmla="*/ 111 w 127"/>
                <a:gd name="T89" fmla="*/ 36 h 233"/>
                <a:gd name="T90" fmla="*/ 101 w 127"/>
                <a:gd name="T91" fmla="*/ 54 h 233"/>
                <a:gd name="T92" fmla="*/ 94 w 127"/>
                <a:gd name="T93" fmla="*/ 68 h 233"/>
                <a:gd name="T94" fmla="*/ 88 w 127"/>
                <a:gd name="T95" fmla="*/ 79 h 233"/>
                <a:gd name="T96" fmla="*/ 75 w 127"/>
                <a:gd name="T97" fmla="*/ 101 h 233"/>
                <a:gd name="T98" fmla="*/ 68 w 127"/>
                <a:gd name="T99" fmla="*/ 112 h 233"/>
                <a:gd name="T100" fmla="*/ 59 w 127"/>
                <a:gd name="T101" fmla="*/ 128 h 233"/>
                <a:gd name="T102" fmla="*/ 33 w 127"/>
                <a:gd name="T103" fmla="*/ 179 h 233"/>
                <a:gd name="T104" fmla="*/ 26 w 127"/>
                <a:gd name="T105" fmla="*/ 192 h 233"/>
                <a:gd name="T106" fmla="*/ 1 w 127"/>
                <a:gd name="T107" fmla="*/ 230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30"/>
                  </a:moveTo>
                  <a:cubicBezTo>
                    <a:pt x="1" y="226"/>
                    <a:pt x="4" y="223"/>
                    <a:pt x="5" y="219"/>
                  </a:cubicBezTo>
                  <a:cubicBezTo>
                    <a:pt x="5" y="219"/>
                    <a:pt x="6" y="220"/>
                    <a:pt x="6" y="219"/>
                  </a:cubicBezTo>
                  <a:cubicBezTo>
                    <a:pt x="6" y="215"/>
                    <a:pt x="10" y="212"/>
                    <a:pt x="13" y="208"/>
                  </a:cubicBezTo>
                  <a:cubicBezTo>
                    <a:pt x="13" y="208"/>
                    <a:pt x="13" y="208"/>
                    <a:pt x="13" y="208"/>
                  </a:cubicBezTo>
                  <a:cubicBezTo>
                    <a:pt x="13" y="207"/>
                    <a:pt x="13" y="206"/>
                    <a:pt x="14" y="205"/>
                  </a:cubicBezTo>
                  <a:cubicBezTo>
                    <a:pt x="14" y="206"/>
                    <a:pt x="14" y="206"/>
                    <a:pt x="14" y="206"/>
                  </a:cubicBezTo>
                  <a:cubicBezTo>
                    <a:pt x="14" y="205"/>
                    <a:pt x="15" y="205"/>
                    <a:pt x="14" y="205"/>
                  </a:cubicBezTo>
                  <a:cubicBezTo>
                    <a:pt x="15" y="205"/>
                    <a:pt x="15" y="205"/>
                    <a:pt x="15" y="205"/>
                  </a:cubicBezTo>
                  <a:cubicBezTo>
                    <a:pt x="15" y="204"/>
                    <a:pt x="15" y="204"/>
                    <a:pt x="15" y="204"/>
                  </a:cubicBezTo>
                  <a:cubicBezTo>
                    <a:pt x="14" y="201"/>
                    <a:pt x="17" y="200"/>
                    <a:pt x="17" y="199"/>
                  </a:cubicBezTo>
                  <a:cubicBezTo>
                    <a:pt x="17" y="199"/>
                    <a:pt x="17" y="199"/>
                    <a:pt x="17" y="199"/>
                  </a:cubicBezTo>
                  <a:cubicBezTo>
                    <a:pt x="18" y="196"/>
                    <a:pt x="20" y="192"/>
                    <a:pt x="21" y="190"/>
                  </a:cubicBezTo>
                  <a:cubicBezTo>
                    <a:pt x="21" y="190"/>
                    <a:pt x="21" y="190"/>
                    <a:pt x="21" y="190"/>
                  </a:cubicBezTo>
                  <a:cubicBezTo>
                    <a:pt x="21" y="190"/>
                    <a:pt x="21" y="189"/>
                    <a:pt x="21" y="188"/>
                  </a:cubicBezTo>
                  <a:cubicBezTo>
                    <a:pt x="22" y="188"/>
                    <a:pt x="21" y="186"/>
                    <a:pt x="22" y="186"/>
                  </a:cubicBezTo>
                  <a:cubicBezTo>
                    <a:pt x="22" y="186"/>
                    <a:pt x="22" y="186"/>
                    <a:pt x="22" y="186"/>
                  </a:cubicBezTo>
                  <a:cubicBezTo>
                    <a:pt x="22" y="185"/>
                    <a:pt x="23" y="185"/>
                    <a:pt x="23" y="185"/>
                  </a:cubicBezTo>
                  <a:cubicBezTo>
                    <a:pt x="24" y="185"/>
                    <a:pt x="24" y="185"/>
                    <a:pt x="24" y="185"/>
                  </a:cubicBezTo>
                  <a:cubicBezTo>
                    <a:pt x="23" y="183"/>
                    <a:pt x="26" y="183"/>
                    <a:pt x="24" y="182"/>
                  </a:cubicBezTo>
                  <a:cubicBezTo>
                    <a:pt x="24" y="182"/>
                    <a:pt x="24" y="182"/>
                    <a:pt x="24" y="182"/>
                  </a:cubicBezTo>
                  <a:cubicBezTo>
                    <a:pt x="24" y="182"/>
                    <a:pt x="26" y="182"/>
                    <a:pt x="26" y="181"/>
                  </a:cubicBezTo>
                  <a:cubicBezTo>
                    <a:pt x="26" y="181"/>
                    <a:pt x="26" y="181"/>
                    <a:pt x="26" y="181"/>
                  </a:cubicBezTo>
                  <a:cubicBezTo>
                    <a:pt x="27" y="180"/>
                    <a:pt x="27" y="179"/>
                    <a:pt x="27" y="179"/>
                  </a:cubicBezTo>
                  <a:cubicBezTo>
                    <a:pt x="27" y="179"/>
                    <a:pt x="26" y="180"/>
                    <a:pt x="27" y="180"/>
                  </a:cubicBezTo>
                  <a:cubicBezTo>
                    <a:pt x="28" y="177"/>
                    <a:pt x="30" y="172"/>
                    <a:pt x="32" y="169"/>
                  </a:cubicBezTo>
                  <a:cubicBezTo>
                    <a:pt x="33" y="169"/>
                    <a:pt x="33" y="169"/>
                    <a:pt x="33" y="169"/>
                  </a:cubicBezTo>
                  <a:cubicBezTo>
                    <a:pt x="33" y="168"/>
                    <a:pt x="34" y="167"/>
                    <a:pt x="34" y="167"/>
                  </a:cubicBezTo>
                  <a:cubicBezTo>
                    <a:pt x="34" y="167"/>
                    <a:pt x="34" y="167"/>
                    <a:pt x="35" y="167"/>
                  </a:cubicBezTo>
                  <a:cubicBezTo>
                    <a:pt x="35" y="165"/>
                    <a:pt x="34" y="165"/>
                    <a:pt x="35" y="165"/>
                  </a:cubicBezTo>
                  <a:cubicBezTo>
                    <a:pt x="35" y="165"/>
                    <a:pt x="35" y="165"/>
                    <a:pt x="35" y="165"/>
                  </a:cubicBezTo>
                  <a:cubicBezTo>
                    <a:pt x="35" y="165"/>
                    <a:pt x="36" y="164"/>
                    <a:pt x="36" y="163"/>
                  </a:cubicBezTo>
                  <a:cubicBezTo>
                    <a:pt x="36" y="163"/>
                    <a:pt x="36" y="163"/>
                    <a:pt x="36" y="163"/>
                  </a:cubicBezTo>
                  <a:cubicBezTo>
                    <a:pt x="36" y="162"/>
                    <a:pt x="37" y="162"/>
                    <a:pt x="37" y="161"/>
                  </a:cubicBezTo>
                  <a:cubicBezTo>
                    <a:pt x="38" y="162"/>
                    <a:pt x="38" y="162"/>
                    <a:pt x="38" y="162"/>
                  </a:cubicBezTo>
                  <a:cubicBezTo>
                    <a:pt x="39" y="161"/>
                    <a:pt x="37" y="161"/>
                    <a:pt x="38" y="160"/>
                  </a:cubicBezTo>
                  <a:cubicBezTo>
                    <a:pt x="38" y="160"/>
                    <a:pt x="38" y="160"/>
                    <a:pt x="38" y="160"/>
                  </a:cubicBezTo>
                  <a:cubicBezTo>
                    <a:pt x="38" y="159"/>
                    <a:pt x="39" y="158"/>
                    <a:pt x="39" y="156"/>
                  </a:cubicBezTo>
                  <a:cubicBezTo>
                    <a:pt x="39" y="157"/>
                    <a:pt x="39" y="157"/>
                    <a:pt x="39" y="157"/>
                  </a:cubicBezTo>
                  <a:cubicBezTo>
                    <a:pt x="40" y="156"/>
                    <a:pt x="41" y="155"/>
                    <a:pt x="41" y="153"/>
                  </a:cubicBezTo>
                  <a:cubicBezTo>
                    <a:pt x="41" y="153"/>
                    <a:pt x="41" y="154"/>
                    <a:pt x="41" y="153"/>
                  </a:cubicBezTo>
                  <a:cubicBezTo>
                    <a:pt x="41" y="152"/>
                    <a:pt x="42" y="152"/>
                    <a:pt x="41" y="152"/>
                  </a:cubicBezTo>
                  <a:cubicBezTo>
                    <a:pt x="42" y="151"/>
                    <a:pt x="44" y="150"/>
                    <a:pt x="44" y="148"/>
                  </a:cubicBezTo>
                  <a:cubicBezTo>
                    <a:pt x="44" y="148"/>
                    <a:pt x="45" y="148"/>
                    <a:pt x="45" y="150"/>
                  </a:cubicBezTo>
                  <a:cubicBezTo>
                    <a:pt x="45" y="148"/>
                    <a:pt x="45" y="148"/>
                    <a:pt x="45" y="148"/>
                  </a:cubicBezTo>
                  <a:cubicBezTo>
                    <a:pt x="46" y="150"/>
                    <a:pt x="45" y="150"/>
                    <a:pt x="45" y="150"/>
                  </a:cubicBezTo>
                  <a:cubicBezTo>
                    <a:pt x="46" y="150"/>
                    <a:pt x="46" y="147"/>
                    <a:pt x="46" y="147"/>
                  </a:cubicBezTo>
                  <a:cubicBezTo>
                    <a:pt x="46" y="146"/>
                    <a:pt x="46" y="145"/>
                    <a:pt x="46" y="145"/>
                  </a:cubicBezTo>
                  <a:cubicBezTo>
                    <a:pt x="47" y="145"/>
                    <a:pt x="47" y="145"/>
                    <a:pt x="47" y="145"/>
                  </a:cubicBezTo>
                  <a:cubicBezTo>
                    <a:pt x="47" y="143"/>
                    <a:pt x="47" y="143"/>
                    <a:pt x="47" y="143"/>
                  </a:cubicBezTo>
                  <a:cubicBezTo>
                    <a:pt x="47" y="142"/>
                    <a:pt x="47" y="143"/>
                    <a:pt x="47" y="142"/>
                  </a:cubicBezTo>
                  <a:cubicBezTo>
                    <a:pt x="47" y="142"/>
                    <a:pt x="47" y="142"/>
                    <a:pt x="47" y="142"/>
                  </a:cubicBezTo>
                  <a:cubicBezTo>
                    <a:pt x="47" y="142"/>
                    <a:pt x="48" y="140"/>
                    <a:pt x="48" y="140"/>
                  </a:cubicBezTo>
                  <a:cubicBezTo>
                    <a:pt x="48" y="140"/>
                    <a:pt x="48" y="141"/>
                    <a:pt x="48" y="141"/>
                  </a:cubicBezTo>
                  <a:cubicBezTo>
                    <a:pt x="48" y="140"/>
                    <a:pt x="48" y="140"/>
                    <a:pt x="49" y="138"/>
                  </a:cubicBezTo>
                  <a:cubicBezTo>
                    <a:pt x="49" y="138"/>
                    <a:pt x="49" y="138"/>
                    <a:pt x="49" y="138"/>
                  </a:cubicBezTo>
                  <a:cubicBezTo>
                    <a:pt x="49" y="138"/>
                    <a:pt x="49" y="138"/>
                    <a:pt x="48" y="138"/>
                  </a:cubicBezTo>
                  <a:cubicBezTo>
                    <a:pt x="48" y="138"/>
                    <a:pt x="49" y="138"/>
                    <a:pt x="48" y="138"/>
                  </a:cubicBezTo>
                  <a:cubicBezTo>
                    <a:pt x="48" y="138"/>
                    <a:pt x="48" y="137"/>
                    <a:pt x="49" y="136"/>
                  </a:cubicBezTo>
                  <a:cubicBezTo>
                    <a:pt x="49" y="137"/>
                    <a:pt x="49" y="137"/>
                    <a:pt x="49" y="137"/>
                  </a:cubicBezTo>
                  <a:cubicBezTo>
                    <a:pt x="49" y="135"/>
                    <a:pt x="50" y="134"/>
                    <a:pt x="50" y="133"/>
                  </a:cubicBezTo>
                  <a:cubicBezTo>
                    <a:pt x="50" y="134"/>
                    <a:pt x="50" y="134"/>
                    <a:pt x="50" y="134"/>
                  </a:cubicBezTo>
                  <a:cubicBezTo>
                    <a:pt x="51" y="133"/>
                    <a:pt x="51" y="132"/>
                    <a:pt x="53" y="130"/>
                  </a:cubicBezTo>
                  <a:cubicBezTo>
                    <a:pt x="53" y="130"/>
                    <a:pt x="53" y="130"/>
                    <a:pt x="53" y="130"/>
                  </a:cubicBezTo>
                  <a:cubicBezTo>
                    <a:pt x="53" y="129"/>
                    <a:pt x="54" y="129"/>
                    <a:pt x="54" y="129"/>
                  </a:cubicBezTo>
                  <a:cubicBezTo>
                    <a:pt x="54" y="128"/>
                    <a:pt x="54" y="128"/>
                    <a:pt x="54" y="128"/>
                  </a:cubicBezTo>
                  <a:cubicBezTo>
                    <a:pt x="54" y="128"/>
                    <a:pt x="54" y="128"/>
                    <a:pt x="54" y="128"/>
                  </a:cubicBezTo>
                  <a:cubicBezTo>
                    <a:pt x="54" y="127"/>
                    <a:pt x="54" y="125"/>
                    <a:pt x="55" y="125"/>
                  </a:cubicBezTo>
                  <a:cubicBezTo>
                    <a:pt x="55" y="124"/>
                    <a:pt x="55" y="123"/>
                    <a:pt x="55" y="123"/>
                  </a:cubicBezTo>
                  <a:cubicBezTo>
                    <a:pt x="56" y="123"/>
                    <a:pt x="56" y="123"/>
                    <a:pt x="56" y="123"/>
                  </a:cubicBezTo>
                  <a:cubicBezTo>
                    <a:pt x="56" y="123"/>
                    <a:pt x="56" y="121"/>
                    <a:pt x="57" y="121"/>
                  </a:cubicBezTo>
                  <a:cubicBezTo>
                    <a:pt x="57" y="120"/>
                    <a:pt x="56" y="125"/>
                    <a:pt x="56" y="124"/>
                  </a:cubicBezTo>
                  <a:cubicBezTo>
                    <a:pt x="56" y="124"/>
                    <a:pt x="56" y="121"/>
                    <a:pt x="56" y="123"/>
                  </a:cubicBezTo>
                  <a:cubicBezTo>
                    <a:pt x="57" y="121"/>
                    <a:pt x="57" y="120"/>
                    <a:pt x="57" y="120"/>
                  </a:cubicBezTo>
                  <a:cubicBezTo>
                    <a:pt x="57" y="120"/>
                    <a:pt x="58" y="121"/>
                    <a:pt x="58" y="120"/>
                  </a:cubicBezTo>
                  <a:cubicBezTo>
                    <a:pt x="58" y="119"/>
                    <a:pt x="58" y="120"/>
                    <a:pt x="58" y="119"/>
                  </a:cubicBezTo>
                  <a:cubicBezTo>
                    <a:pt x="58" y="118"/>
                    <a:pt x="58" y="118"/>
                    <a:pt x="58" y="118"/>
                  </a:cubicBezTo>
                  <a:cubicBezTo>
                    <a:pt x="58" y="118"/>
                    <a:pt x="59" y="118"/>
                    <a:pt x="58" y="118"/>
                  </a:cubicBezTo>
                  <a:cubicBezTo>
                    <a:pt x="59" y="118"/>
                    <a:pt x="59" y="117"/>
                    <a:pt x="59" y="118"/>
                  </a:cubicBezTo>
                  <a:cubicBezTo>
                    <a:pt x="60" y="118"/>
                    <a:pt x="60" y="118"/>
                    <a:pt x="60" y="118"/>
                  </a:cubicBezTo>
                  <a:cubicBezTo>
                    <a:pt x="60" y="117"/>
                    <a:pt x="60" y="117"/>
                    <a:pt x="60" y="117"/>
                  </a:cubicBezTo>
                  <a:cubicBezTo>
                    <a:pt x="60" y="117"/>
                    <a:pt x="60" y="117"/>
                    <a:pt x="60" y="117"/>
                  </a:cubicBezTo>
                  <a:cubicBezTo>
                    <a:pt x="59" y="116"/>
                    <a:pt x="60" y="116"/>
                    <a:pt x="60" y="115"/>
                  </a:cubicBezTo>
                  <a:cubicBezTo>
                    <a:pt x="61" y="114"/>
                    <a:pt x="61" y="112"/>
                    <a:pt x="62" y="112"/>
                  </a:cubicBezTo>
                  <a:cubicBezTo>
                    <a:pt x="62" y="111"/>
                    <a:pt x="62" y="111"/>
                    <a:pt x="63" y="110"/>
                  </a:cubicBezTo>
                  <a:cubicBezTo>
                    <a:pt x="63" y="111"/>
                    <a:pt x="63" y="111"/>
                    <a:pt x="63" y="111"/>
                  </a:cubicBezTo>
                  <a:cubicBezTo>
                    <a:pt x="63" y="110"/>
                    <a:pt x="63" y="110"/>
                    <a:pt x="63" y="110"/>
                  </a:cubicBezTo>
                  <a:cubicBezTo>
                    <a:pt x="63" y="110"/>
                    <a:pt x="64" y="109"/>
                    <a:pt x="65" y="109"/>
                  </a:cubicBezTo>
                  <a:cubicBezTo>
                    <a:pt x="65" y="108"/>
                    <a:pt x="64" y="108"/>
                    <a:pt x="64" y="108"/>
                  </a:cubicBezTo>
                  <a:cubicBezTo>
                    <a:pt x="65" y="108"/>
                    <a:pt x="65" y="106"/>
                    <a:pt x="66" y="105"/>
                  </a:cubicBezTo>
                  <a:cubicBezTo>
                    <a:pt x="66" y="106"/>
                    <a:pt x="66" y="107"/>
                    <a:pt x="66" y="106"/>
                  </a:cubicBezTo>
                  <a:cubicBezTo>
                    <a:pt x="68" y="106"/>
                    <a:pt x="66" y="105"/>
                    <a:pt x="67" y="104"/>
                  </a:cubicBezTo>
                  <a:cubicBezTo>
                    <a:pt x="66" y="104"/>
                    <a:pt x="66" y="104"/>
                    <a:pt x="66" y="104"/>
                  </a:cubicBezTo>
                  <a:cubicBezTo>
                    <a:pt x="67" y="104"/>
                    <a:pt x="67" y="102"/>
                    <a:pt x="68" y="103"/>
                  </a:cubicBezTo>
                  <a:cubicBezTo>
                    <a:pt x="67" y="102"/>
                    <a:pt x="68" y="102"/>
                    <a:pt x="68" y="101"/>
                  </a:cubicBezTo>
                  <a:cubicBezTo>
                    <a:pt x="68" y="100"/>
                    <a:pt x="68" y="98"/>
                    <a:pt x="71" y="98"/>
                  </a:cubicBezTo>
                  <a:cubicBezTo>
                    <a:pt x="71" y="98"/>
                    <a:pt x="72" y="97"/>
                    <a:pt x="71" y="97"/>
                  </a:cubicBezTo>
                  <a:cubicBezTo>
                    <a:pt x="71" y="98"/>
                    <a:pt x="71" y="98"/>
                    <a:pt x="71" y="98"/>
                  </a:cubicBezTo>
                  <a:cubicBezTo>
                    <a:pt x="71" y="97"/>
                    <a:pt x="71" y="97"/>
                    <a:pt x="71" y="97"/>
                  </a:cubicBezTo>
                  <a:cubicBezTo>
                    <a:pt x="71" y="97"/>
                    <a:pt x="71" y="97"/>
                    <a:pt x="72" y="97"/>
                  </a:cubicBezTo>
                  <a:cubicBezTo>
                    <a:pt x="73" y="97"/>
                    <a:pt x="71" y="96"/>
                    <a:pt x="72" y="93"/>
                  </a:cubicBezTo>
                  <a:cubicBezTo>
                    <a:pt x="72" y="94"/>
                    <a:pt x="73" y="94"/>
                    <a:pt x="73" y="93"/>
                  </a:cubicBezTo>
                  <a:cubicBezTo>
                    <a:pt x="73" y="92"/>
                    <a:pt x="73" y="92"/>
                    <a:pt x="73" y="92"/>
                  </a:cubicBezTo>
                  <a:cubicBezTo>
                    <a:pt x="73" y="91"/>
                    <a:pt x="74" y="92"/>
                    <a:pt x="74" y="92"/>
                  </a:cubicBezTo>
                  <a:cubicBezTo>
                    <a:pt x="74" y="91"/>
                    <a:pt x="74" y="91"/>
                    <a:pt x="74" y="91"/>
                  </a:cubicBezTo>
                  <a:cubicBezTo>
                    <a:pt x="74" y="91"/>
                    <a:pt x="74" y="91"/>
                    <a:pt x="74" y="91"/>
                  </a:cubicBezTo>
                  <a:cubicBezTo>
                    <a:pt x="74" y="91"/>
                    <a:pt x="74" y="91"/>
                    <a:pt x="74" y="91"/>
                  </a:cubicBezTo>
                  <a:cubicBezTo>
                    <a:pt x="74" y="91"/>
                    <a:pt x="74" y="91"/>
                    <a:pt x="74" y="91"/>
                  </a:cubicBezTo>
                  <a:cubicBezTo>
                    <a:pt x="75" y="91"/>
                    <a:pt x="75" y="90"/>
                    <a:pt x="75" y="90"/>
                  </a:cubicBezTo>
                  <a:cubicBezTo>
                    <a:pt x="75" y="90"/>
                    <a:pt x="74" y="90"/>
                    <a:pt x="74" y="91"/>
                  </a:cubicBezTo>
                  <a:cubicBezTo>
                    <a:pt x="74" y="90"/>
                    <a:pt x="74" y="90"/>
                    <a:pt x="74" y="89"/>
                  </a:cubicBezTo>
                  <a:cubicBezTo>
                    <a:pt x="74" y="90"/>
                    <a:pt x="75" y="89"/>
                    <a:pt x="75" y="88"/>
                  </a:cubicBezTo>
                  <a:cubicBezTo>
                    <a:pt x="75" y="88"/>
                    <a:pt x="75" y="88"/>
                    <a:pt x="75" y="88"/>
                  </a:cubicBezTo>
                  <a:cubicBezTo>
                    <a:pt x="75" y="88"/>
                    <a:pt x="75" y="87"/>
                    <a:pt x="76" y="87"/>
                  </a:cubicBezTo>
                  <a:cubicBezTo>
                    <a:pt x="76" y="88"/>
                    <a:pt x="75" y="88"/>
                    <a:pt x="75" y="88"/>
                  </a:cubicBezTo>
                  <a:cubicBezTo>
                    <a:pt x="76" y="88"/>
                    <a:pt x="76" y="88"/>
                    <a:pt x="76" y="87"/>
                  </a:cubicBezTo>
                  <a:cubicBezTo>
                    <a:pt x="76" y="87"/>
                    <a:pt x="75" y="87"/>
                    <a:pt x="76" y="85"/>
                  </a:cubicBezTo>
                  <a:cubicBezTo>
                    <a:pt x="76" y="87"/>
                    <a:pt x="76" y="87"/>
                    <a:pt x="76" y="87"/>
                  </a:cubicBezTo>
                  <a:cubicBezTo>
                    <a:pt x="77" y="85"/>
                    <a:pt x="77" y="85"/>
                    <a:pt x="77" y="85"/>
                  </a:cubicBezTo>
                  <a:cubicBezTo>
                    <a:pt x="76" y="85"/>
                    <a:pt x="76" y="85"/>
                    <a:pt x="76" y="85"/>
                  </a:cubicBezTo>
                  <a:cubicBezTo>
                    <a:pt x="76" y="85"/>
                    <a:pt x="76" y="85"/>
                    <a:pt x="77" y="85"/>
                  </a:cubicBezTo>
                  <a:cubicBezTo>
                    <a:pt x="76" y="84"/>
                    <a:pt x="77" y="84"/>
                    <a:pt x="77" y="84"/>
                  </a:cubicBezTo>
                  <a:cubicBezTo>
                    <a:pt x="77" y="84"/>
                    <a:pt x="77" y="84"/>
                    <a:pt x="78" y="83"/>
                  </a:cubicBezTo>
                  <a:cubicBezTo>
                    <a:pt x="78" y="83"/>
                    <a:pt x="78" y="83"/>
                    <a:pt x="78" y="83"/>
                  </a:cubicBezTo>
                  <a:cubicBezTo>
                    <a:pt x="78" y="82"/>
                    <a:pt x="78" y="82"/>
                    <a:pt x="78" y="82"/>
                  </a:cubicBezTo>
                  <a:cubicBezTo>
                    <a:pt x="78" y="82"/>
                    <a:pt x="78" y="82"/>
                    <a:pt x="78" y="82"/>
                  </a:cubicBezTo>
                  <a:cubicBezTo>
                    <a:pt x="80" y="81"/>
                    <a:pt x="80" y="81"/>
                    <a:pt x="80" y="80"/>
                  </a:cubicBezTo>
                  <a:cubicBezTo>
                    <a:pt x="80" y="80"/>
                    <a:pt x="81" y="81"/>
                    <a:pt x="81" y="80"/>
                  </a:cubicBezTo>
                  <a:cubicBezTo>
                    <a:pt x="81" y="79"/>
                    <a:pt x="81" y="79"/>
                    <a:pt x="81" y="79"/>
                  </a:cubicBezTo>
                  <a:cubicBezTo>
                    <a:pt x="81" y="78"/>
                    <a:pt x="81" y="76"/>
                    <a:pt x="82" y="75"/>
                  </a:cubicBezTo>
                  <a:cubicBezTo>
                    <a:pt x="82" y="75"/>
                    <a:pt x="82" y="75"/>
                    <a:pt x="82" y="75"/>
                  </a:cubicBezTo>
                  <a:cubicBezTo>
                    <a:pt x="83" y="73"/>
                    <a:pt x="83" y="71"/>
                    <a:pt x="85" y="71"/>
                  </a:cubicBezTo>
                  <a:cubicBezTo>
                    <a:pt x="85" y="71"/>
                    <a:pt x="85" y="71"/>
                    <a:pt x="86" y="71"/>
                  </a:cubicBezTo>
                  <a:cubicBezTo>
                    <a:pt x="86" y="70"/>
                    <a:pt x="86" y="71"/>
                    <a:pt x="86" y="70"/>
                  </a:cubicBezTo>
                  <a:cubicBezTo>
                    <a:pt x="85" y="70"/>
                    <a:pt x="85" y="70"/>
                    <a:pt x="85" y="70"/>
                  </a:cubicBezTo>
                  <a:cubicBezTo>
                    <a:pt x="85" y="68"/>
                    <a:pt x="86" y="67"/>
                    <a:pt x="87" y="66"/>
                  </a:cubicBezTo>
                  <a:cubicBezTo>
                    <a:pt x="86" y="66"/>
                    <a:pt x="86" y="66"/>
                    <a:pt x="86" y="66"/>
                  </a:cubicBezTo>
                  <a:cubicBezTo>
                    <a:pt x="87" y="66"/>
                    <a:pt x="88" y="66"/>
                    <a:pt x="88" y="65"/>
                  </a:cubicBezTo>
                  <a:cubicBezTo>
                    <a:pt x="87" y="65"/>
                    <a:pt x="87" y="65"/>
                    <a:pt x="87" y="65"/>
                  </a:cubicBezTo>
                  <a:cubicBezTo>
                    <a:pt x="88" y="64"/>
                    <a:pt x="88" y="64"/>
                    <a:pt x="88" y="64"/>
                  </a:cubicBezTo>
                  <a:cubicBezTo>
                    <a:pt x="88" y="64"/>
                    <a:pt x="87" y="64"/>
                    <a:pt x="88" y="64"/>
                  </a:cubicBezTo>
                  <a:cubicBezTo>
                    <a:pt x="88" y="64"/>
                    <a:pt x="88" y="64"/>
                    <a:pt x="88" y="64"/>
                  </a:cubicBezTo>
                  <a:cubicBezTo>
                    <a:pt x="88" y="64"/>
                    <a:pt x="88" y="62"/>
                    <a:pt x="89" y="62"/>
                  </a:cubicBezTo>
                  <a:cubicBezTo>
                    <a:pt x="90" y="62"/>
                    <a:pt x="90" y="62"/>
                    <a:pt x="90" y="62"/>
                  </a:cubicBezTo>
                  <a:cubicBezTo>
                    <a:pt x="90" y="61"/>
                    <a:pt x="90" y="61"/>
                    <a:pt x="89" y="61"/>
                  </a:cubicBezTo>
                  <a:cubicBezTo>
                    <a:pt x="90" y="59"/>
                    <a:pt x="91" y="59"/>
                    <a:pt x="92" y="59"/>
                  </a:cubicBezTo>
                  <a:cubicBezTo>
                    <a:pt x="91" y="57"/>
                    <a:pt x="93" y="54"/>
                    <a:pt x="94" y="52"/>
                  </a:cubicBezTo>
                  <a:cubicBezTo>
                    <a:pt x="94" y="52"/>
                    <a:pt x="94" y="52"/>
                    <a:pt x="94" y="52"/>
                  </a:cubicBezTo>
                  <a:cubicBezTo>
                    <a:pt x="94" y="52"/>
                    <a:pt x="94" y="52"/>
                    <a:pt x="94" y="51"/>
                  </a:cubicBezTo>
                  <a:cubicBezTo>
                    <a:pt x="94" y="52"/>
                    <a:pt x="94" y="51"/>
                    <a:pt x="95" y="52"/>
                  </a:cubicBezTo>
                  <a:cubicBezTo>
                    <a:pt x="95" y="51"/>
                    <a:pt x="95" y="50"/>
                    <a:pt x="95" y="50"/>
                  </a:cubicBezTo>
                  <a:cubicBezTo>
                    <a:pt x="94" y="49"/>
                    <a:pt x="95" y="50"/>
                    <a:pt x="94" y="50"/>
                  </a:cubicBezTo>
                  <a:cubicBezTo>
                    <a:pt x="94" y="50"/>
                    <a:pt x="95" y="49"/>
                    <a:pt x="95" y="48"/>
                  </a:cubicBezTo>
                  <a:cubicBezTo>
                    <a:pt x="97" y="49"/>
                    <a:pt x="97" y="49"/>
                    <a:pt x="97" y="49"/>
                  </a:cubicBezTo>
                  <a:cubicBezTo>
                    <a:pt x="97" y="48"/>
                    <a:pt x="97" y="48"/>
                    <a:pt x="97" y="48"/>
                  </a:cubicBezTo>
                  <a:cubicBezTo>
                    <a:pt x="98" y="48"/>
                    <a:pt x="97" y="51"/>
                    <a:pt x="98" y="50"/>
                  </a:cubicBezTo>
                  <a:cubicBezTo>
                    <a:pt x="99" y="50"/>
                    <a:pt x="99" y="50"/>
                    <a:pt x="99" y="50"/>
                  </a:cubicBezTo>
                  <a:cubicBezTo>
                    <a:pt x="100" y="50"/>
                    <a:pt x="99" y="52"/>
                    <a:pt x="100" y="50"/>
                  </a:cubicBezTo>
                  <a:cubicBezTo>
                    <a:pt x="100" y="50"/>
                    <a:pt x="99" y="49"/>
                    <a:pt x="98" y="49"/>
                  </a:cubicBezTo>
                  <a:cubicBezTo>
                    <a:pt x="99" y="48"/>
                    <a:pt x="97" y="48"/>
                    <a:pt x="98" y="47"/>
                  </a:cubicBezTo>
                  <a:cubicBezTo>
                    <a:pt x="98" y="47"/>
                    <a:pt x="97" y="48"/>
                    <a:pt x="98" y="48"/>
                  </a:cubicBezTo>
                  <a:cubicBezTo>
                    <a:pt x="99" y="47"/>
                    <a:pt x="98" y="46"/>
                    <a:pt x="99" y="46"/>
                  </a:cubicBezTo>
                  <a:cubicBezTo>
                    <a:pt x="98" y="46"/>
                    <a:pt x="98" y="46"/>
                    <a:pt x="98" y="45"/>
                  </a:cubicBezTo>
                  <a:cubicBezTo>
                    <a:pt x="99" y="45"/>
                    <a:pt x="98" y="46"/>
                    <a:pt x="99" y="45"/>
                  </a:cubicBezTo>
                  <a:cubicBezTo>
                    <a:pt x="99" y="45"/>
                    <a:pt x="99" y="44"/>
                    <a:pt x="98" y="44"/>
                  </a:cubicBezTo>
                  <a:cubicBezTo>
                    <a:pt x="98" y="44"/>
                    <a:pt x="99" y="44"/>
                    <a:pt x="99" y="44"/>
                  </a:cubicBezTo>
                  <a:cubicBezTo>
                    <a:pt x="99" y="44"/>
                    <a:pt x="99" y="44"/>
                    <a:pt x="100" y="44"/>
                  </a:cubicBezTo>
                  <a:cubicBezTo>
                    <a:pt x="100" y="44"/>
                    <a:pt x="100" y="43"/>
                    <a:pt x="99" y="43"/>
                  </a:cubicBezTo>
                  <a:cubicBezTo>
                    <a:pt x="100" y="43"/>
                    <a:pt x="100" y="43"/>
                    <a:pt x="100" y="43"/>
                  </a:cubicBezTo>
                  <a:cubicBezTo>
                    <a:pt x="101" y="43"/>
                    <a:pt x="100" y="41"/>
                    <a:pt x="101" y="41"/>
                  </a:cubicBezTo>
                  <a:cubicBezTo>
                    <a:pt x="100" y="41"/>
                    <a:pt x="100" y="41"/>
                    <a:pt x="100" y="41"/>
                  </a:cubicBezTo>
                  <a:cubicBezTo>
                    <a:pt x="101" y="41"/>
                    <a:pt x="101" y="40"/>
                    <a:pt x="101" y="40"/>
                  </a:cubicBezTo>
                  <a:cubicBezTo>
                    <a:pt x="101" y="40"/>
                    <a:pt x="101" y="38"/>
                    <a:pt x="101" y="39"/>
                  </a:cubicBezTo>
                  <a:cubicBezTo>
                    <a:pt x="101" y="39"/>
                    <a:pt x="102" y="38"/>
                    <a:pt x="101" y="38"/>
                  </a:cubicBezTo>
                  <a:cubicBezTo>
                    <a:pt x="101" y="38"/>
                    <a:pt x="101" y="39"/>
                    <a:pt x="101" y="39"/>
                  </a:cubicBezTo>
                  <a:cubicBezTo>
                    <a:pt x="101" y="39"/>
                    <a:pt x="101" y="38"/>
                    <a:pt x="101" y="37"/>
                  </a:cubicBezTo>
                  <a:cubicBezTo>
                    <a:pt x="101" y="37"/>
                    <a:pt x="101" y="37"/>
                    <a:pt x="101" y="37"/>
                  </a:cubicBezTo>
                  <a:cubicBezTo>
                    <a:pt x="101" y="37"/>
                    <a:pt x="101" y="37"/>
                    <a:pt x="101" y="37"/>
                  </a:cubicBezTo>
                  <a:cubicBezTo>
                    <a:pt x="101" y="37"/>
                    <a:pt x="101" y="37"/>
                    <a:pt x="102" y="37"/>
                  </a:cubicBezTo>
                  <a:cubicBezTo>
                    <a:pt x="101" y="37"/>
                    <a:pt x="101" y="37"/>
                    <a:pt x="101" y="37"/>
                  </a:cubicBezTo>
                  <a:cubicBezTo>
                    <a:pt x="101" y="36"/>
                    <a:pt x="102" y="37"/>
                    <a:pt x="103" y="36"/>
                  </a:cubicBezTo>
                  <a:cubicBezTo>
                    <a:pt x="103" y="37"/>
                    <a:pt x="103" y="37"/>
                    <a:pt x="103" y="37"/>
                  </a:cubicBezTo>
                  <a:cubicBezTo>
                    <a:pt x="103" y="37"/>
                    <a:pt x="103" y="37"/>
                    <a:pt x="103" y="36"/>
                  </a:cubicBezTo>
                  <a:cubicBezTo>
                    <a:pt x="103" y="36"/>
                    <a:pt x="103" y="35"/>
                    <a:pt x="102" y="35"/>
                  </a:cubicBezTo>
                  <a:cubicBezTo>
                    <a:pt x="102" y="34"/>
                    <a:pt x="103" y="35"/>
                    <a:pt x="103" y="34"/>
                  </a:cubicBezTo>
                  <a:cubicBezTo>
                    <a:pt x="103" y="35"/>
                    <a:pt x="103" y="35"/>
                    <a:pt x="103" y="35"/>
                  </a:cubicBezTo>
                  <a:cubicBezTo>
                    <a:pt x="104" y="35"/>
                    <a:pt x="104" y="35"/>
                    <a:pt x="104" y="35"/>
                  </a:cubicBezTo>
                  <a:cubicBezTo>
                    <a:pt x="104" y="34"/>
                    <a:pt x="104" y="32"/>
                    <a:pt x="103" y="34"/>
                  </a:cubicBezTo>
                  <a:cubicBezTo>
                    <a:pt x="104" y="32"/>
                    <a:pt x="104" y="32"/>
                    <a:pt x="104" y="32"/>
                  </a:cubicBezTo>
                  <a:cubicBezTo>
                    <a:pt x="105" y="31"/>
                    <a:pt x="104" y="32"/>
                    <a:pt x="104" y="31"/>
                  </a:cubicBezTo>
                  <a:cubicBezTo>
                    <a:pt x="104" y="31"/>
                    <a:pt x="105" y="31"/>
                    <a:pt x="107" y="31"/>
                  </a:cubicBezTo>
                  <a:cubicBezTo>
                    <a:pt x="107" y="31"/>
                    <a:pt x="107" y="31"/>
                    <a:pt x="107" y="31"/>
                  </a:cubicBezTo>
                  <a:cubicBezTo>
                    <a:pt x="107" y="31"/>
                    <a:pt x="107" y="31"/>
                    <a:pt x="107" y="31"/>
                  </a:cubicBezTo>
                  <a:cubicBezTo>
                    <a:pt x="107" y="32"/>
                    <a:pt x="107" y="31"/>
                    <a:pt x="108" y="32"/>
                  </a:cubicBezTo>
                  <a:cubicBezTo>
                    <a:pt x="108" y="31"/>
                    <a:pt x="108" y="31"/>
                    <a:pt x="108" y="31"/>
                  </a:cubicBezTo>
                  <a:cubicBezTo>
                    <a:pt x="107" y="31"/>
                    <a:pt x="107" y="30"/>
                    <a:pt x="107" y="29"/>
                  </a:cubicBezTo>
                  <a:cubicBezTo>
                    <a:pt x="107" y="28"/>
                    <a:pt x="109" y="30"/>
                    <a:pt x="108" y="28"/>
                  </a:cubicBezTo>
                  <a:cubicBezTo>
                    <a:pt x="108" y="28"/>
                    <a:pt x="107" y="27"/>
                    <a:pt x="107" y="28"/>
                  </a:cubicBezTo>
                  <a:cubicBezTo>
                    <a:pt x="108" y="27"/>
                    <a:pt x="107" y="27"/>
                    <a:pt x="107" y="26"/>
                  </a:cubicBezTo>
                  <a:cubicBezTo>
                    <a:pt x="107" y="27"/>
                    <a:pt x="109" y="26"/>
                    <a:pt x="109" y="27"/>
                  </a:cubicBezTo>
                  <a:cubicBezTo>
                    <a:pt x="108" y="27"/>
                    <a:pt x="108" y="28"/>
                    <a:pt x="108" y="28"/>
                  </a:cubicBezTo>
                  <a:cubicBezTo>
                    <a:pt x="109" y="28"/>
                    <a:pt x="109" y="28"/>
                    <a:pt x="109" y="28"/>
                  </a:cubicBezTo>
                  <a:cubicBezTo>
                    <a:pt x="110" y="27"/>
                    <a:pt x="110" y="26"/>
                    <a:pt x="109" y="26"/>
                  </a:cubicBezTo>
                  <a:cubicBezTo>
                    <a:pt x="109" y="26"/>
                    <a:pt x="109" y="27"/>
                    <a:pt x="109" y="26"/>
                  </a:cubicBezTo>
                  <a:cubicBezTo>
                    <a:pt x="109" y="25"/>
                    <a:pt x="110" y="26"/>
                    <a:pt x="109" y="25"/>
                  </a:cubicBezTo>
                  <a:cubicBezTo>
                    <a:pt x="108" y="25"/>
                    <a:pt x="108" y="25"/>
                    <a:pt x="108" y="25"/>
                  </a:cubicBezTo>
                  <a:cubicBezTo>
                    <a:pt x="108" y="24"/>
                    <a:pt x="108" y="24"/>
                    <a:pt x="108" y="24"/>
                  </a:cubicBezTo>
                  <a:cubicBezTo>
                    <a:pt x="108" y="24"/>
                    <a:pt x="108" y="24"/>
                    <a:pt x="108" y="24"/>
                  </a:cubicBezTo>
                  <a:cubicBezTo>
                    <a:pt x="109" y="23"/>
                    <a:pt x="108" y="24"/>
                    <a:pt x="109" y="23"/>
                  </a:cubicBezTo>
                  <a:cubicBezTo>
                    <a:pt x="110" y="23"/>
                    <a:pt x="110" y="23"/>
                    <a:pt x="110" y="23"/>
                  </a:cubicBezTo>
                  <a:cubicBezTo>
                    <a:pt x="110" y="23"/>
                    <a:pt x="109" y="24"/>
                    <a:pt x="110" y="24"/>
                  </a:cubicBezTo>
                  <a:cubicBezTo>
                    <a:pt x="110" y="23"/>
                    <a:pt x="110" y="23"/>
                    <a:pt x="110" y="23"/>
                  </a:cubicBezTo>
                  <a:cubicBezTo>
                    <a:pt x="110" y="23"/>
                    <a:pt x="110" y="23"/>
                    <a:pt x="110" y="23"/>
                  </a:cubicBezTo>
                  <a:cubicBezTo>
                    <a:pt x="110" y="23"/>
                    <a:pt x="112" y="24"/>
                    <a:pt x="112" y="22"/>
                  </a:cubicBezTo>
                  <a:cubicBezTo>
                    <a:pt x="112" y="21"/>
                    <a:pt x="111" y="22"/>
                    <a:pt x="111" y="22"/>
                  </a:cubicBezTo>
                  <a:cubicBezTo>
                    <a:pt x="112" y="20"/>
                    <a:pt x="111" y="20"/>
                    <a:pt x="112" y="19"/>
                  </a:cubicBezTo>
                  <a:cubicBezTo>
                    <a:pt x="112" y="20"/>
                    <a:pt x="113" y="18"/>
                    <a:pt x="113" y="19"/>
                  </a:cubicBezTo>
                  <a:cubicBezTo>
                    <a:pt x="112" y="19"/>
                    <a:pt x="111" y="21"/>
                    <a:pt x="112" y="22"/>
                  </a:cubicBezTo>
                  <a:cubicBezTo>
                    <a:pt x="113" y="22"/>
                    <a:pt x="111" y="22"/>
                    <a:pt x="112" y="23"/>
                  </a:cubicBezTo>
                  <a:cubicBezTo>
                    <a:pt x="112" y="22"/>
                    <a:pt x="113" y="23"/>
                    <a:pt x="114" y="23"/>
                  </a:cubicBezTo>
                  <a:cubicBezTo>
                    <a:pt x="114" y="22"/>
                    <a:pt x="114" y="22"/>
                    <a:pt x="114" y="22"/>
                  </a:cubicBezTo>
                  <a:cubicBezTo>
                    <a:pt x="113" y="22"/>
                    <a:pt x="113" y="22"/>
                    <a:pt x="113" y="22"/>
                  </a:cubicBezTo>
                  <a:cubicBezTo>
                    <a:pt x="113" y="21"/>
                    <a:pt x="114" y="20"/>
                    <a:pt x="114" y="19"/>
                  </a:cubicBezTo>
                  <a:cubicBezTo>
                    <a:pt x="114" y="19"/>
                    <a:pt x="114" y="19"/>
                    <a:pt x="114" y="19"/>
                  </a:cubicBezTo>
                  <a:cubicBezTo>
                    <a:pt x="115" y="18"/>
                    <a:pt x="116" y="17"/>
                    <a:pt x="116" y="17"/>
                  </a:cubicBezTo>
                  <a:cubicBezTo>
                    <a:pt x="115" y="17"/>
                    <a:pt x="117" y="14"/>
                    <a:pt x="116" y="14"/>
                  </a:cubicBezTo>
                  <a:cubicBezTo>
                    <a:pt x="115" y="15"/>
                    <a:pt x="115" y="15"/>
                    <a:pt x="114" y="15"/>
                  </a:cubicBezTo>
                  <a:cubicBezTo>
                    <a:pt x="115" y="14"/>
                    <a:pt x="115" y="15"/>
                    <a:pt x="115" y="15"/>
                  </a:cubicBezTo>
                  <a:cubicBezTo>
                    <a:pt x="115" y="14"/>
                    <a:pt x="116" y="14"/>
                    <a:pt x="116" y="14"/>
                  </a:cubicBezTo>
                  <a:cubicBezTo>
                    <a:pt x="115" y="15"/>
                    <a:pt x="117" y="14"/>
                    <a:pt x="117" y="15"/>
                  </a:cubicBezTo>
                  <a:cubicBezTo>
                    <a:pt x="117" y="14"/>
                    <a:pt x="118" y="15"/>
                    <a:pt x="118" y="14"/>
                  </a:cubicBezTo>
                  <a:cubicBezTo>
                    <a:pt x="118" y="13"/>
                    <a:pt x="118" y="12"/>
                    <a:pt x="119" y="11"/>
                  </a:cubicBezTo>
                  <a:cubicBezTo>
                    <a:pt x="120" y="11"/>
                    <a:pt x="120" y="9"/>
                    <a:pt x="121" y="8"/>
                  </a:cubicBezTo>
                  <a:cubicBezTo>
                    <a:pt x="121" y="8"/>
                    <a:pt x="121" y="9"/>
                    <a:pt x="121" y="8"/>
                  </a:cubicBezTo>
                  <a:cubicBezTo>
                    <a:pt x="122" y="8"/>
                    <a:pt x="121" y="8"/>
                    <a:pt x="121" y="8"/>
                  </a:cubicBezTo>
                  <a:cubicBezTo>
                    <a:pt x="121" y="8"/>
                    <a:pt x="121" y="8"/>
                    <a:pt x="121" y="8"/>
                  </a:cubicBezTo>
                  <a:cubicBezTo>
                    <a:pt x="121" y="7"/>
                    <a:pt x="124" y="5"/>
                    <a:pt x="122" y="4"/>
                  </a:cubicBezTo>
                  <a:cubicBezTo>
                    <a:pt x="124" y="5"/>
                    <a:pt x="124" y="5"/>
                    <a:pt x="124" y="5"/>
                  </a:cubicBezTo>
                  <a:cubicBezTo>
                    <a:pt x="124" y="5"/>
                    <a:pt x="124" y="5"/>
                    <a:pt x="124" y="5"/>
                  </a:cubicBezTo>
                  <a:cubicBezTo>
                    <a:pt x="124" y="5"/>
                    <a:pt x="124" y="5"/>
                    <a:pt x="124" y="5"/>
                  </a:cubicBezTo>
                  <a:cubicBezTo>
                    <a:pt x="125" y="5"/>
                    <a:pt x="125" y="4"/>
                    <a:pt x="125" y="4"/>
                  </a:cubicBezTo>
                  <a:cubicBezTo>
                    <a:pt x="125" y="4"/>
                    <a:pt x="125" y="4"/>
                    <a:pt x="125" y="4"/>
                  </a:cubicBezTo>
                  <a:cubicBezTo>
                    <a:pt x="125" y="3"/>
                    <a:pt x="126" y="2"/>
                    <a:pt x="126" y="1"/>
                  </a:cubicBezTo>
                  <a:cubicBezTo>
                    <a:pt x="127" y="1"/>
                    <a:pt x="127" y="1"/>
                    <a:pt x="127" y="1"/>
                  </a:cubicBezTo>
                  <a:cubicBezTo>
                    <a:pt x="127" y="1"/>
                    <a:pt x="127" y="1"/>
                    <a:pt x="127" y="1"/>
                  </a:cubicBezTo>
                  <a:cubicBezTo>
                    <a:pt x="127" y="1"/>
                    <a:pt x="127" y="1"/>
                    <a:pt x="127" y="0"/>
                  </a:cubicBezTo>
                  <a:cubicBezTo>
                    <a:pt x="127" y="2"/>
                    <a:pt x="127" y="2"/>
                    <a:pt x="127" y="2"/>
                  </a:cubicBezTo>
                  <a:cubicBezTo>
                    <a:pt x="127" y="3"/>
                    <a:pt x="127" y="2"/>
                    <a:pt x="127" y="2"/>
                  </a:cubicBezTo>
                  <a:cubicBezTo>
                    <a:pt x="126" y="2"/>
                    <a:pt x="126" y="3"/>
                    <a:pt x="126" y="3"/>
                  </a:cubicBezTo>
                  <a:cubicBezTo>
                    <a:pt x="126" y="3"/>
                    <a:pt x="126" y="3"/>
                    <a:pt x="126" y="2"/>
                  </a:cubicBezTo>
                  <a:cubicBezTo>
                    <a:pt x="127" y="3"/>
                    <a:pt x="127" y="3"/>
                    <a:pt x="127" y="4"/>
                  </a:cubicBezTo>
                  <a:cubicBezTo>
                    <a:pt x="127" y="3"/>
                    <a:pt x="127" y="3"/>
                    <a:pt x="127" y="3"/>
                  </a:cubicBezTo>
                  <a:cubicBezTo>
                    <a:pt x="127" y="4"/>
                    <a:pt x="127" y="4"/>
                    <a:pt x="127" y="4"/>
                  </a:cubicBezTo>
                  <a:cubicBezTo>
                    <a:pt x="127" y="4"/>
                    <a:pt x="126" y="4"/>
                    <a:pt x="126" y="4"/>
                  </a:cubicBezTo>
                  <a:cubicBezTo>
                    <a:pt x="127" y="4"/>
                    <a:pt x="127" y="5"/>
                    <a:pt x="126" y="5"/>
                  </a:cubicBezTo>
                  <a:cubicBezTo>
                    <a:pt x="125" y="7"/>
                    <a:pt x="125" y="8"/>
                    <a:pt x="125" y="9"/>
                  </a:cubicBezTo>
                  <a:cubicBezTo>
                    <a:pt x="124" y="8"/>
                    <a:pt x="124" y="7"/>
                    <a:pt x="124" y="7"/>
                  </a:cubicBezTo>
                  <a:cubicBezTo>
                    <a:pt x="124" y="7"/>
                    <a:pt x="124" y="7"/>
                    <a:pt x="122" y="8"/>
                  </a:cubicBezTo>
                  <a:cubicBezTo>
                    <a:pt x="124" y="8"/>
                    <a:pt x="124" y="9"/>
                    <a:pt x="124" y="10"/>
                  </a:cubicBezTo>
                  <a:cubicBezTo>
                    <a:pt x="124" y="10"/>
                    <a:pt x="124" y="10"/>
                    <a:pt x="124" y="10"/>
                  </a:cubicBezTo>
                  <a:cubicBezTo>
                    <a:pt x="122" y="11"/>
                    <a:pt x="124" y="11"/>
                    <a:pt x="122" y="11"/>
                  </a:cubicBezTo>
                  <a:cubicBezTo>
                    <a:pt x="121" y="12"/>
                    <a:pt x="121" y="14"/>
                    <a:pt x="121" y="15"/>
                  </a:cubicBezTo>
                  <a:cubicBezTo>
                    <a:pt x="120" y="15"/>
                    <a:pt x="120" y="15"/>
                    <a:pt x="120" y="15"/>
                  </a:cubicBezTo>
                  <a:cubicBezTo>
                    <a:pt x="121" y="17"/>
                    <a:pt x="119" y="17"/>
                    <a:pt x="119" y="18"/>
                  </a:cubicBezTo>
                  <a:cubicBezTo>
                    <a:pt x="118" y="19"/>
                    <a:pt x="118" y="22"/>
                    <a:pt x="117" y="22"/>
                  </a:cubicBezTo>
                  <a:cubicBezTo>
                    <a:pt x="116" y="25"/>
                    <a:pt x="115" y="27"/>
                    <a:pt x="113" y="30"/>
                  </a:cubicBezTo>
                  <a:cubicBezTo>
                    <a:pt x="113" y="29"/>
                    <a:pt x="113" y="29"/>
                    <a:pt x="113" y="29"/>
                  </a:cubicBezTo>
                  <a:cubicBezTo>
                    <a:pt x="113" y="30"/>
                    <a:pt x="112" y="29"/>
                    <a:pt x="112" y="30"/>
                  </a:cubicBezTo>
                  <a:cubicBezTo>
                    <a:pt x="113" y="30"/>
                    <a:pt x="112" y="31"/>
                    <a:pt x="112" y="31"/>
                  </a:cubicBezTo>
                  <a:cubicBezTo>
                    <a:pt x="111" y="31"/>
                    <a:pt x="111" y="34"/>
                    <a:pt x="111" y="36"/>
                  </a:cubicBezTo>
                  <a:cubicBezTo>
                    <a:pt x="110" y="35"/>
                    <a:pt x="110" y="35"/>
                    <a:pt x="110" y="35"/>
                  </a:cubicBezTo>
                  <a:cubicBezTo>
                    <a:pt x="110" y="37"/>
                    <a:pt x="109" y="37"/>
                    <a:pt x="108" y="38"/>
                  </a:cubicBezTo>
                  <a:cubicBezTo>
                    <a:pt x="108" y="38"/>
                    <a:pt x="107" y="38"/>
                    <a:pt x="107" y="39"/>
                  </a:cubicBezTo>
                  <a:cubicBezTo>
                    <a:pt x="107" y="40"/>
                    <a:pt x="107" y="40"/>
                    <a:pt x="107" y="41"/>
                  </a:cubicBezTo>
                  <a:cubicBezTo>
                    <a:pt x="107" y="43"/>
                    <a:pt x="107" y="44"/>
                    <a:pt x="105" y="44"/>
                  </a:cubicBezTo>
                  <a:cubicBezTo>
                    <a:pt x="104" y="48"/>
                    <a:pt x="102" y="50"/>
                    <a:pt x="101" y="54"/>
                  </a:cubicBezTo>
                  <a:cubicBezTo>
                    <a:pt x="101" y="54"/>
                    <a:pt x="101" y="54"/>
                    <a:pt x="101" y="54"/>
                  </a:cubicBezTo>
                  <a:cubicBezTo>
                    <a:pt x="100" y="57"/>
                    <a:pt x="97" y="59"/>
                    <a:pt x="97" y="63"/>
                  </a:cubicBezTo>
                  <a:cubicBezTo>
                    <a:pt x="95" y="63"/>
                    <a:pt x="95" y="63"/>
                    <a:pt x="95" y="63"/>
                  </a:cubicBezTo>
                  <a:cubicBezTo>
                    <a:pt x="94" y="63"/>
                    <a:pt x="94" y="64"/>
                    <a:pt x="95" y="64"/>
                  </a:cubicBezTo>
                  <a:cubicBezTo>
                    <a:pt x="94" y="64"/>
                    <a:pt x="94" y="66"/>
                    <a:pt x="94" y="66"/>
                  </a:cubicBezTo>
                  <a:cubicBezTo>
                    <a:pt x="93" y="67"/>
                    <a:pt x="94" y="67"/>
                    <a:pt x="94" y="68"/>
                  </a:cubicBezTo>
                  <a:cubicBezTo>
                    <a:pt x="92" y="70"/>
                    <a:pt x="92" y="71"/>
                    <a:pt x="91" y="72"/>
                  </a:cubicBezTo>
                  <a:cubicBezTo>
                    <a:pt x="92" y="71"/>
                    <a:pt x="92" y="71"/>
                    <a:pt x="92" y="71"/>
                  </a:cubicBezTo>
                  <a:cubicBezTo>
                    <a:pt x="91" y="71"/>
                    <a:pt x="91" y="71"/>
                    <a:pt x="91" y="71"/>
                  </a:cubicBezTo>
                  <a:cubicBezTo>
                    <a:pt x="91" y="72"/>
                    <a:pt x="90" y="73"/>
                    <a:pt x="91" y="73"/>
                  </a:cubicBezTo>
                  <a:cubicBezTo>
                    <a:pt x="89" y="75"/>
                    <a:pt x="89" y="77"/>
                    <a:pt x="87" y="78"/>
                  </a:cubicBezTo>
                  <a:cubicBezTo>
                    <a:pt x="88" y="79"/>
                    <a:pt x="88" y="79"/>
                    <a:pt x="88" y="79"/>
                  </a:cubicBezTo>
                  <a:cubicBezTo>
                    <a:pt x="87" y="81"/>
                    <a:pt x="86" y="82"/>
                    <a:pt x="85" y="83"/>
                  </a:cubicBezTo>
                  <a:cubicBezTo>
                    <a:pt x="85" y="83"/>
                    <a:pt x="85" y="83"/>
                    <a:pt x="85" y="83"/>
                  </a:cubicBezTo>
                  <a:cubicBezTo>
                    <a:pt x="85" y="84"/>
                    <a:pt x="85" y="83"/>
                    <a:pt x="85" y="84"/>
                  </a:cubicBezTo>
                  <a:cubicBezTo>
                    <a:pt x="84" y="87"/>
                    <a:pt x="82" y="88"/>
                    <a:pt x="81" y="91"/>
                  </a:cubicBezTo>
                  <a:cubicBezTo>
                    <a:pt x="80" y="94"/>
                    <a:pt x="77" y="98"/>
                    <a:pt x="75" y="101"/>
                  </a:cubicBezTo>
                  <a:cubicBezTo>
                    <a:pt x="75" y="101"/>
                    <a:pt x="75" y="101"/>
                    <a:pt x="75" y="101"/>
                  </a:cubicBezTo>
                  <a:cubicBezTo>
                    <a:pt x="75" y="103"/>
                    <a:pt x="73" y="104"/>
                    <a:pt x="74" y="105"/>
                  </a:cubicBezTo>
                  <a:cubicBezTo>
                    <a:pt x="73" y="105"/>
                    <a:pt x="73" y="106"/>
                    <a:pt x="73" y="106"/>
                  </a:cubicBezTo>
                  <a:cubicBezTo>
                    <a:pt x="73" y="107"/>
                    <a:pt x="71" y="108"/>
                    <a:pt x="71" y="110"/>
                  </a:cubicBezTo>
                  <a:cubicBezTo>
                    <a:pt x="71" y="110"/>
                    <a:pt x="71" y="110"/>
                    <a:pt x="71" y="110"/>
                  </a:cubicBezTo>
                  <a:cubicBezTo>
                    <a:pt x="69" y="111"/>
                    <a:pt x="68" y="111"/>
                    <a:pt x="68" y="114"/>
                  </a:cubicBezTo>
                  <a:cubicBezTo>
                    <a:pt x="68" y="112"/>
                    <a:pt x="68" y="112"/>
                    <a:pt x="68" y="112"/>
                  </a:cubicBezTo>
                  <a:cubicBezTo>
                    <a:pt x="67" y="112"/>
                    <a:pt x="68" y="115"/>
                    <a:pt x="67" y="115"/>
                  </a:cubicBezTo>
                  <a:cubicBezTo>
                    <a:pt x="67" y="115"/>
                    <a:pt x="67" y="115"/>
                    <a:pt x="67" y="115"/>
                  </a:cubicBezTo>
                  <a:cubicBezTo>
                    <a:pt x="65" y="118"/>
                    <a:pt x="64" y="121"/>
                    <a:pt x="62" y="125"/>
                  </a:cubicBezTo>
                  <a:cubicBezTo>
                    <a:pt x="60" y="127"/>
                    <a:pt x="61" y="125"/>
                    <a:pt x="60" y="126"/>
                  </a:cubicBezTo>
                  <a:cubicBezTo>
                    <a:pt x="60" y="126"/>
                    <a:pt x="60" y="126"/>
                    <a:pt x="60" y="126"/>
                  </a:cubicBezTo>
                  <a:cubicBezTo>
                    <a:pt x="60" y="127"/>
                    <a:pt x="59" y="127"/>
                    <a:pt x="59" y="128"/>
                  </a:cubicBezTo>
                  <a:cubicBezTo>
                    <a:pt x="59" y="128"/>
                    <a:pt x="59" y="128"/>
                    <a:pt x="59" y="128"/>
                  </a:cubicBezTo>
                  <a:cubicBezTo>
                    <a:pt x="58" y="130"/>
                    <a:pt x="57" y="130"/>
                    <a:pt x="57" y="132"/>
                  </a:cubicBezTo>
                  <a:cubicBezTo>
                    <a:pt x="57" y="132"/>
                    <a:pt x="57" y="132"/>
                    <a:pt x="57" y="132"/>
                  </a:cubicBezTo>
                  <a:cubicBezTo>
                    <a:pt x="57" y="133"/>
                    <a:pt x="56" y="134"/>
                    <a:pt x="56" y="136"/>
                  </a:cubicBezTo>
                  <a:cubicBezTo>
                    <a:pt x="53" y="143"/>
                    <a:pt x="48" y="151"/>
                    <a:pt x="45" y="158"/>
                  </a:cubicBezTo>
                  <a:cubicBezTo>
                    <a:pt x="41" y="165"/>
                    <a:pt x="37" y="172"/>
                    <a:pt x="33" y="179"/>
                  </a:cubicBezTo>
                  <a:cubicBezTo>
                    <a:pt x="31" y="180"/>
                    <a:pt x="31" y="180"/>
                    <a:pt x="30" y="182"/>
                  </a:cubicBezTo>
                  <a:cubicBezTo>
                    <a:pt x="30" y="182"/>
                    <a:pt x="30" y="182"/>
                    <a:pt x="30" y="182"/>
                  </a:cubicBezTo>
                  <a:cubicBezTo>
                    <a:pt x="31" y="182"/>
                    <a:pt x="29" y="183"/>
                    <a:pt x="30" y="185"/>
                  </a:cubicBezTo>
                  <a:cubicBezTo>
                    <a:pt x="28" y="186"/>
                    <a:pt x="28" y="189"/>
                    <a:pt x="26" y="192"/>
                  </a:cubicBezTo>
                  <a:cubicBezTo>
                    <a:pt x="26" y="191"/>
                    <a:pt x="26" y="191"/>
                    <a:pt x="26" y="191"/>
                  </a:cubicBezTo>
                  <a:cubicBezTo>
                    <a:pt x="26" y="192"/>
                    <a:pt x="26" y="192"/>
                    <a:pt x="26" y="192"/>
                  </a:cubicBezTo>
                  <a:cubicBezTo>
                    <a:pt x="26" y="192"/>
                    <a:pt x="26" y="192"/>
                    <a:pt x="26" y="192"/>
                  </a:cubicBezTo>
                  <a:cubicBezTo>
                    <a:pt x="26" y="192"/>
                    <a:pt x="26" y="192"/>
                    <a:pt x="26" y="192"/>
                  </a:cubicBezTo>
                  <a:cubicBezTo>
                    <a:pt x="22" y="200"/>
                    <a:pt x="17" y="206"/>
                    <a:pt x="14" y="213"/>
                  </a:cubicBezTo>
                  <a:cubicBezTo>
                    <a:pt x="12" y="214"/>
                    <a:pt x="11" y="217"/>
                    <a:pt x="11" y="219"/>
                  </a:cubicBezTo>
                  <a:cubicBezTo>
                    <a:pt x="7" y="224"/>
                    <a:pt x="3" y="227"/>
                    <a:pt x="2" y="233"/>
                  </a:cubicBezTo>
                  <a:cubicBezTo>
                    <a:pt x="2" y="233"/>
                    <a:pt x="0" y="232"/>
                    <a:pt x="1" y="230"/>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1" name="Freeform 121"/>
            <p:cNvSpPr>
              <a:spLocks/>
            </p:cNvSpPr>
            <p:nvPr/>
          </p:nvSpPr>
          <p:spPr bwMode="auto">
            <a:xfrm>
              <a:off x="3608" y="3089"/>
              <a:ext cx="300" cy="551"/>
            </a:xfrm>
            <a:custGeom>
              <a:avLst/>
              <a:gdLst>
                <a:gd name="T0" fmla="*/ 14 w 127"/>
                <a:gd name="T1" fmla="*/ 205 h 233"/>
                <a:gd name="T2" fmla="*/ 18 w 127"/>
                <a:gd name="T3" fmla="*/ 199 h 233"/>
                <a:gd name="T4" fmla="*/ 25 w 127"/>
                <a:gd name="T5" fmla="*/ 184 h 233"/>
                <a:gd name="T6" fmla="*/ 26 w 127"/>
                <a:gd name="T7" fmla="*/ 179 h 233"/>
                <a:gd name="T8" fmla="*/ 36 w 127"/>
                <a:gd name="T9" fmla="*/ 165 h 233"/>
                <a:gd name="T10" fmla="*/ 39 w 127"/>
                <a:gd name="T11" fmla="*/ 160 h 233"/>
                <a:gd name="T12" fmla="*/ 43 w 127"/>
                <a:gd name="T13" fmla="*/ 151 h 233"/>
                <a:gd name="T14" fmla="*/ 46 w 127"/>
                <a:gd name="T15" fmla="*/ 145 h 233"/>
                <a:gd name="T16" fmla="*/ 50 w 127"/>
                <a:gd name="T17" fmla="*/ 140 h 233"/>
                <a:gd name="T18" fmla="*/ 51 w 127"/>
                <a:gd name="T19" fmla="*/ 137 h 233"/>
                <a:gd name="T20" fmla="*/ 54 w 127"/>
                <a:gd name="T21" fmla="*/ 128 h 233"/>
                <a:gd name="T22" fmla="*/ 57 w 127"/>
                <a:gd name="T23" fmla="*/ 123 h 233"/>
                <a:gd name="T24" fmla="*/ 59 w 127"/>
                <a:gd name="T25" fmla="*/ 119 h 233"/>
                <a:gd name="T26" fmla="*/ 63 w 127"/>
                <a:gd name="T27" fmla="*/ 113 h 233"/>
                <a:gd name="T28" fmla="*/ 66 w 127"/>
                <a:gd name="T29" fmla="*/ 105 h 233"/>
                <a:gd name="T30" fmla="*/ 72 w 127"/>
                <a:gd name="T31" fmla="*/ 97 h 233"/>
                <a:gd name="T32" fmla="*/ 73 w 127"/>
                <a:gd name="T33" fmla="*/ 93 h 233"/>
                <a:gd name="T34" fmla="*/ 75 w 127"/>
                <a:gd name="T35" fmla="*/ 91 h 233"/>
                <a:gd name="T36" fmla="*/ 77 w 127"/>
                <a:gd name="T37" fmla="*/ 86 h 233"/>
                <a:gd name="T38" fmla="*/ 78 w 127"/>
                <a:gd name="T39" fmla="*/ 86 h 233"/>
                <a:gd name="T40" fmla="*/ 80 w 127"/>
                <a:gd name="T41" fmla="*/ 82 h 233"/>
                <a:gd name="T42" fmla="*/ 87 w 127"/>
                <a:gd name="T43" fmla="*/ 70 h 233"/>
                <a:gd name="T44" fmla="*/ 88 w 127"/>
                <a:gd name="T45" fmla="*/ 65 h 233"/>
                <a:gd name="T46" fmla="*/ 91 w 127"/>
                <a:gd name="T47" fmla="*/ 61 h 233"/>
                <a:gd name="T48" fmla="*/ 96 w 127"/>
                <a:gd name="T49" fmla="*/ 52 h 233"/>
                <a:gd name="T50" fmla="*/ 99 w 127"/>
                <a:gd name="T51" fmla="*/ 50 h 233"/>
                <a:gd name="T52" fmla="*/ 100 w 127"/>
                <a:gd name="T53" fmla="*/ 46 h 233"/>
                <a:gd name="T54" fmla="*/ 100 w 127"/>
                <a:gd name="T55" fmla="*/ 42 h 233"/>
                <a:gd name="T56" fmla="*/ 102 w 127"/>
                <a:gd name="T57" fmla="*/ 38 h 233"/>
                <a:gd name="T58" fmla="*/ 102 w 127"/>
                <a:gd name="T59" fmla="*/ 37 h 233"/>
                <a:gd name="T60" fmla="*/ 105 w 127"/>
                <a:gd name="T61" fmla="*/ 34 h 233"/>
                <a:gd name="T62" fmla="*/ 107 w 127"/>
                <a:gd name="T63" fmla="*/ 32 h 233"/>
                <a:gd name="T64" fmla="*/ 108 w 127"/>
                <a:gd name="T65" fmla="*/ 28 h 233"/>
                <a:gd name="T66" fmla="*/ 109 w 127"/>
                <a:gd name="T67" fmla="*/ 25 h 233"/>
                <a:gd name="T68" fmla="*/ 110 w 127"/>
                <a:gd name="T69" fmla="*/ 23 h 233"/>
                <a:gd name="T70" fmla="*/ 112 w 127"/>
                <a:gd name="T71" fmla="*/ 19 h 233"/>
                <a:gd name="T72" fmla="*/ 114 w 127"/>
                <a:gd name="T73" fmla="*/ 22 h 233"/>
                <a:gd name="T74" fmla="*/ 116 w 127"/>
                <a:gd name="T75" fmla="*/ 15 h 233"/>
                <a:gd name="T76" fmla="*/ 123 w 127"/>
                <a:gd name="T77" fmla="*/ 7 h 233"/>
                <a:gd name="T78" fmla="*/ 125 w 127"/>
                <a:gd name="T79" fmla="*/ 5 h 233"/>
                <a:gd name="T80" fmla="*/ 127 w 127"/>
                <a:gd name="T81" fmla="*/ 0 h 233"/>
                <a:gd name="T82" fmla="*/ 127 w 127"/>
                <a:gd name="T83" fmla="*/ 3 h 233"/>
                <a:gd name="T84" fmla="*/ 124 w 127"/>
                <a:gd name="T85" fmla="*/ 7 h 233"/>
                <a:gd name="T86" fmla="*/ 120 w 127"/>
                <a:gd name="T87" fmla="*/ 18 h 233"/>
                <a:gd name="T88" fmla="*/ 111 w 127"/>
                <a:gd name="T89" fmla="*/ 35 h 233"/>
                <a:gd name="T90" fmla="*/ 101 w 127"/>
                <a:gd name="T91" fmla="*/ 54 h 233"/>
                <a:gd name="T92" fmla="*/ 93 w 127"/>
                <a:gd name="T93" fmla="*/ 68 h 233"/>
                <a:gd name="T94" fmla="*/ 88 w 127"/>
                <a:gd name="T95" fmla="*/ 79 h 233"/>
                <a:gd name="T96" fmla="*/ 75 w 127"/>
                <a:gd name="T97" fmla="*/ 101 h 233"/>
                <a:gd name="T98" fmla="*/ 69 w 127"/>
                <a:gd name="T99" fmla="*/ 113 h 233"/>
                <a:gd name="T100" fmla="*/ 59 w 127"/>
                <a:gd name="T101" fmla="*/ 128 h 233"/>
                <a:gd name="T102" fmla="*/ 33 w 127"/>
                <a:gd name="T103" fmla="*/ 179 h 233"/>
                <a:gd name="T104" fmla="*/ 26 w 127"/>
                <a:gd name="T105" fmla="*/ 192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5" y="222"/>
                    <a:pt x="5" y="219"/>
                  </a:cubicBezTo>
                  <a:cubicBezTo>
                    <a:pt x="6" y="219"/>
                    <a:pt x="6" y="220"/>
                    <a:pt x="7" y="219"/>
                  </a:cubicBezTo>
                  <a:cubicBezTo>
                    <a:pt x="7" y="215"/>
                    <a:pt x="10" y="211"/>
                    <a:pt x="13" y="208"/>
                  </a:cubicBezTo>
                  <a:cubicBezTo>
                    <a:pt x="14" y="208"/>
                    <a:pt x="14" y="208"/>
                    <a:pt x="14" y="208"/>
                  </a:cubicBezTo>
                  <a:cubicBezTo>
                    <a:pt x="14" y="208"/>
                    <a:pt x="14" y="206"/>
                    <a:pt x="14" y="205"/>
                  </a:cubicBezTo>
                  <a:cubicBezTo>
                    <a:pt x="14" y="206"/>
                    <a:pt x="14" y="206"/>
                    <a:pt x="15" y="206"/>
                  </a:cubicBezTo>
                  <a:cubicBezTo>
                    <a:pt x="14" y="205"/>
                    <a:pt x="15" y="204"/>
                    <a:pt x="15" y="204"/>
                  </a:cubicBezTo>
                  <a:cubicBezTo>
                    <a:pt x="16" y="204"/>
                    <a:pt x="16" y="204"/>
                    <a:pt x="16" y="204"/>
                  </a:cubicBezTo>
                  <a:cubicBezTo>
                    <a:pt x="16" y="203"/>
                    <a:pt x="16" y="203"/>
                    <a:pt x="16" y="203"/>
                  </a:cubicBezTo>
                  <a:cubicBezTo>
                    <a:pt x="15" y="201"/>
                    <a:pt x="18" y="201"/>
                    <a:pt x="18" y="199"/>
                  </a:cubicBezTo>
                  <a:cubicBezTo>
                    <a:pt x="18" y="199"/>
                    <a:pt x="18" y="199"/>
                    <a:pt x="18" y="199"/>
                  </a:cubicBezTo>
                  <a:cubicBezTo>
                    <a:pt x="19" y="195"/>
                    <a:pt x="20" y="193"/>
                    <a:pt x="22" y="190"/>
                  </a:cubicBezTo>
                  <a:cubicBezTo>
                    <a:pt x="22" y="190"/>
                    <a:pt x="22" y="191"/>
                    <a:pt x="23" y="190"/>
                  </a:cubicBezTo>
                  <a:cubicBezTo>
                    <a:pt x="22" y="190"/>
                    <a:pt x="23" y="188"/>
                    <a:pt x="23" y="188"/>
                  </a:cubicBezTo>
                  <a:cubicBezTo>
                    <a:pt x="24" y="188"/>
                    <a:pt x="23" y="187"/>
                    <a:pt x="24" y="186"/>
                  </a:cubicBezTo>
                  <a:cubicBezTo>
                    <a:pt x="24" y="186"/>
                    <a:pt x="24" y="186"/>
                    <a:pt x="24" y="186"/>
                  </a:cubicBezTo>
                  <a:cubicBezTo>
                    <a:pt x="24" y="185"/>
                    <a:pt x="25" y="185"/>
                    <a:pt x="25" y="184"/>
                  </a:cubicBezTo>
                  <a:cubicBezTo>
                    <a:pt x="25" y="184"/>
                    <a:pt x="25" y="184"/>
                    <a:pt x="25" y="184"/>
                  </a:cubicBezTo>
                  <a:cubicBezTo>
                    <a:pt x="25" y="183"/>
                    <a:pt x="26" y="183"/>
                    <a:pt x="26" y="183"/>
                  </a:cubicBezTo>
                  <a:cubicBezTo>
                    <a:pt x="26" y="182"/>
                    <a:pt x="26" y="182"/>
                    <a:pt x="26" y="182"/>
                  </a:cubicBezTo>
                  <a:cubicBezTo>
                    <a:pt x="26" y="182"/>
                    <a:pt x="26" y="182"/>
                    <a:pt x="26" y="181"/>
                  </a:cubicBezTo>
                  <a:cubicBezTo>
                    <a:pt x="26" y="181"/>
                    <a:pt x="26" y="181"/>
                    <a:pt x="26" y="181"/>
                  </a:cubicBezTo>
                  <a:cubicBezTo>
                    <a:pt x="26" y="181"/>
                    <a:pt x="27" y="181"/>
                    <a:pt x="26" y="179"/>
                  </a:cubicBezTo>
                  <a:cubicBezTo>
                    <a:pt x="27" y="179"/>
                    <a:pt x="26" y="181"/>
                    <a:pt x="27" y="181"/>
                  </a:cubicBezTo>
                  <a:cubicBezTo>
                    <a:pt x="29" y="176"/>
                    <a:pt x="32" y="173"/>
                    <a:pt x="33" y="168"/>
                  </a:cubicBezTo>
                  <a:cubicBezTo>
                    <a:pt x="34" y="168"/>
                    <a:pt x="34" y="168"/>
                    <a:pt x="34" y="168"/>
                  </a:cubicBezTo>
                  <a:cubicBezTo>
                    <a:pt x="35" y="167"/>
                    <a:pt x="35" y="167"/>
                    <a:pt x="35" y="167"/>
                  </a:cubicBezTo>
                  <a:cubicBezTo>
                    <a:pt x="35" y="167"/>
                    <a:pt x="35" y="167"/>
                    <a:pt x="35" y="167"/>
                  </a:cubicBezTo>
                  <a:cubicBezTo>
                    <a:pt x="36" y="166"/>
                    <a:pt x="35" y="166"/>
                    <a:pt x="36" y="165"/>
                  </a:cubicBezTo>
                  <a:cubicBezTo>
                    <a:pt x="36" y="166"/>
                    <a:pt x="36" y="166"/>
                    <a:pt x="36" y="166"/>
                  </a:cubicBezTo>
                  <a:cubicBezTo>
                    <a:pt x="36" y="165"/>
                    <a:pt x="37" y="164"/>
                    <a:pt x="37" y="163"/>
                  </a:cubicBezTo>
                  <a:cubicBezTo>
                    <a:pt x="37" y="163"/>
                    <a:pt x="37" y="163"/>
                    <a:pt x="37" y="164"/>
                  </a:cubicBezTo>
                  <a:cubicBezTo>
                    <a:pt x="37" y="161"/>
                    <a:pt x="38" y="161"/>
                    <a:pt x="38" y="160"/>
                  </a:cubicBezTo>
                  <a:cubicBezTo>
                    <a:pt x="38" y="161"/>
                    <a:pt x="38" y="161"/>
                    <a:pt x="38" y="161"/>
                  </a:cubicBezTo>
                  <a:cubicBezTo>
                    <a:pt x="39" y="160"/>
                    <a:pt x="38" y="160"/>
                    <a:pt x="39" y="160"/>
                  </a:cubicBezTo>
                  <a:cubicBezTo>
                    <a:pt x="38" y="160"/>
                    <a:pt x="39" y="160"/>
                    <a:pt x="39" y="160"/>
                  </a:cubicBezTo>
                  <a:cubicBezTo>
                    <a:pt x="39" y="159"/>
                    <a:pt x="40" y="158"/>
                    <a:pt x="40" y="157"/>
                  </a:cubicBezTo>
                  <a:cubicBezTo>
                    <a:pt x="40" y="157"/>
                    <a:pt x="40" y="157"/>
                    <a:pt x="40" y="157"/>
                  </a:cubicBezTo>
                  <a:cubicBezTo>
                    <a:pt x="41" y="156"/>
                    <a:pt x="41" y="155"/>
                    <a:pt x="42" y="154"/>
                  </a:cubicBezTo>
                  <a:cubicBezTo>
                    <a:pt x="42" y="154"/>
                    <a:pt x="43" y="154"/>
                    <a:pt x="43" y="154"/>
                  </a:cubicBezTo>
                  <a:cubicBezTo>
                    <a:pt x="42" y="152"/>
                    <a:pt x="44" y="151"/>
                    <a:pt x="43" y="151"/>
                  </a:cubicBezTo>
                  <a:cubicBezTo>
                    <a:pt x="43" y="150"/>
                    <a:pt x="44" y="149"/>
                    <a:pt x="44" y="148"/>
                  </a:cubicBezTo>
                  <a:cubicBezTo>
                    <a:pt x="45" y="149"/>
                    <a:pt x="46" y="148"/>
                    <a:pt x="45" y="149"/>
                  </a:cubicBezTo>
                  <a:cubicBezTo>
                    <a:pt x="46" y="149"/>
                    <a:pt x="46" y="149"/>
                    <a:pt x="46" y="149"/>
                  </a:cubicBezTo>
                  <a:cubicBezTo>
                    <a:pt x="46" y="149"/>
                    <a:pt x="46" y="149"/>
                    <a:pt x="46" y="149"/>
                  </a:cubicBezTo>
                  <a:cubicBezTo>
                    <a:pt x="46" y="147"/>
                    <a:pt x="46" y="147"/>
                    <a:pt x="46" y="147"/>
                  </a:cubicBezTo>
                  <a:cubicBezTo>
                    <a:pt x="46" y="147"/>
                    <a:pt x="46" y="146"/>
                    <a:pt x="46" y="145"/>
                  </a:cubicBezTo>
                  <a:cubicBezTo>
                    <a:pt x="47" y="145"/>
                    <a:pt x="47" y="145"/>
                    <a:pt x="47" y="145"/>
                  </a:cubicBezTo>
                  <a:cubicBezTo>
                    <a:pt x="46" y="142"/>
                    <a:pt x="46" y="142"/>
                    <a:pt x="46" y="142"/>
                  </a:cubicBezTo>
                  <a:cubicBezTo>
                    <a:pt x="47" y="142"/>
                    <a:pt x="47" y="142"/>
                    <a:pt x="47" y="142"/>
                  </a:cubicBezTo>
                  <a:cubicBezTo>
                    <a:pt x="47" y="141"/>
                    <a:pt x="47" y="141"/>
                    <a:pt x="47" y="141"/>
                  </a:cubicBezTo>
                  <a:cubicBezTo>
                    <a:pt x="48" y="140"/>
                    <a:pt x="48" y="140"/>
                    <a:pt x="48" y="140"/>
                  </a:cubicBezTo>
                  <a:cubicBezTo>
                    <a:pt x="50" y="140"/>
                    <a:pt x="48" y="140"/>
                    <a:pt x="50" y="140"/>
                  </a:cubicBezTo>
                  <a:cubicBezTo>
                    <a:pt x="50" y="140"/>
                    <a:pt x="50" y="140"/>
                    <a:pt x="50" y="139"/>
                  </a:cubicBezTo>
                  <a:cubicBezTo>
                    <a:pt x="50" y="139"/>
                    <a:pt x="50" y="139"/>
                    <a:pt x="50" y="139"/>
                  </a:cubicBezTo>
                  <a:cubicBezTo>
                    <a:pt x="51" y="139"/>
                    <a:pt x="51" y="138"/>
                    <a:pt x="50" y="138"/>
                  </a:cubicBezTo>
                  <a:cubicBezTo>
                    <a:pt x="50" y="138"/>
                    <a:pt x="51" y="138"/>
                    <a:pt x="50" y="138"/>
                  </a:cubicBezTo>
                  <a:cubicBezTo>
                    <a:pt x="50" y="138"/>
                    <a:pt x="50" y="137"/>
                    <a:pt x="51" y="136"/>
                  </a:cubicBezTo>
                  <a:cubicBezTo>
                    <a:pt x="51" y="137"/>
                    <a:pt x="51" y="137"/>
                    <a:pt x="51" y="137"/>
                  </a:cubicBezTo>
                  <a:cubicBezTo>
                    <a:pt x="51" y="136"/>
                    <a:pt x="51" y="133"/>
                    <a:pt x="52" y="133"/>
                  </a:cubicBezTo>
                  <a:cubicBezTo>
                    <a:pt x="51" y="133"/>
                    <a:pt x="52" y="133"/>
                    <a:pt x="52" y="133"/>
                  </a:cubicBezTo>
                  <a:cubicBezTo>
                    <a:pt x="53" y="133"/>
                    <a:pt x="53" y="131"/>
                    <a:pt x="53" y="130"/>
                  </a:cubicBezTo>
                  <a:cubicBezTo>
                    <a:pt x="53" y="130"/>
                    <a:pt x="53" y="130"/>
                    <a:pt x="53" y="130"/>
                  </a:cubicBezTo>
                  <a:cubicBezTo>
                    <a:pt x="53" y="129"/>
                    <a:pt x="54" y="130"/>
                    <a:pt x="54" y="129"/>
                  </a:cubicBezTo>
                  <a:cubicBezTo>
                    <a:pt x="54" y="128"/>
                    <a:pt x="54" y="128"/>
                    <a:pt x="54" y="128"/>
                  </a:cubicBezTo>
                  <a:cubicBezTo>
                    <a:pt x="54" y="128"/>
                    <a:pt x="54" y="128"/>
                    <a:pt x="54" y="128"/>
                  </a:cubicBezTo>
                  <a:cubicBezTo>
                    <a:pt x="54" y="128"/>
                    <a:pt x="55" y="125"/>
                    <a:pt x="56" y="124"/>
                  </a:cubicBezTo>
                  <a:cubicBezTo>
                    <a:pt x="56" y="122"/>
                    <a:pt x="56" y="122"/>
                    <a:pt x="56" y="122"/>
                  </a:cubicBezTo>
                  <a:cubicBezTo>
                    <a:pt x="57" y="122"/>
                    <a:pt x="57" y="122"/>
                    <a:pt x="57" y="122"/>
                  </a:cubicBezTo>
                  <a:cubicBezTo>
                    <a:pt x="57" y="122"/>
                    <a:pt x="57" y="121"/>
                    <a:pt x="59" y="121"/>
                  </a:cubicBezTo>
                  <a:cubicBezTo>
                    <a:pt x="57" y="120"/>
                    <a:pt x="57" y="124"/>
                    <a:pt x="57" y="123"/>
                  </a:cubicBezTo>
                  <a:cubicBezTo>
                    <a:pt x="57" y="123"/>
                    <a:pt x="57" y="121"/>
                    <a:pt x="57" y="122"/>
                  </a:cubicBezTo>
                  <a:cubicBezTo>
                    <a:pt x="59" y="121"/>
                    <a:pt x="57" y="120"/>
                    <a:pt x="59" y="120"/>
                  </a:cubicBezTo>
                  <a:cubicBezTo>
                    <a:pt x="59" y="120"/>
                    <a:pt x="59" y="121"/>
                    <a:pt x="59" y="120"/>
                  </a:cubicBezTo>
                  <a:cubicBezTo>
                    <a:pt x="59" y="120"/>
                    <a:pt x="59" y="120"/>
                    <a:pt x="59" y="120"/>
                  </a:cubicBezTo>
                  <a:cubicBezTo>
                    <a:pt x="59" y="120"/>
                    <a:pt x="59" y="120"/>
                    <a:pt x="59" y="120"/>
                  </a:cubicBezTo>
                  <a:cubicBezTo>
                    <a:pt x="59" y="119"/>
                    <a:pt x="60" y="119"/>
                    <a:pt x="59" y="119"/>
                  </a:cubicBezTo>
                  <a:cubicBezTo>
                    <a:pt x="59" y="119"/>
                    <a:pt x="59" y="116"/>
                    <a:pt x="60" y="118"/>
                  </a:cubicBezTo>
                  <a:cubicBezTo>
                    <a:pt x="61" y="118"/>
                    <a:pt x="61" y="118"/>
                    <a:pt x="61" y="118"/>
                  </a:cubicBezTo>
                  <a:cubicBezTo>
                    <a:pt x="60" y="116"/>
                    <a:pt x="60" y="116"/>
                    <a:pt x="60" y="116"/>
                  </a:cubicBezTo>
                  <a:cubicBezTo>
                    <a:pt x="61" y="116"/>
                    <a:pt x="61" y="116"/>
                    <a:pt x="61" y="116"/>
                  </a:cubicBezTo>
                  <a:cubicBezTo>
                    <a:pt x="60" y="115"/>
                    <a:pt x="61" y="115"/>
                    <a:pt x="61" y="114"/>
                  </a:cubicBezTo>
                  <a:cubicBezTo>
                    <a:pt x="62" y="113"/>
                    <a:pt x="62" y="113"/>
                    <a:pt x="63" y="113"/>
                  </a:cubicBezTo>
                  <a:cubicBezTo>
                    <a:pt x="63" y="112"/>
                    <a:pt x="63" y="111"/>
                    <a:pt x="64" y="111"/>
                  </a:cubicBezTo>
                  <a:cubicBezTo>
                    <a:pt x="64" y="111"/>
                    <a:pt x="63" y="111"/>
                    <a:pt x="64" y="111"/>
                  </a:cubicBezTo>
                  <a:cubicBezTo>
                    <a:pt x="64" y="111"/>
                    <a:pt x="64" y="111"/>
                    <a:pt x="64" y="110"/>
                  </a:cubicBezTo>
                  <a:cubicBezTo>
                    <a:pt x="64" y="110"/>
                    <a:pt x="65" y="109"/>
                    <a:pt x="66" y="109"/>
                  </a:cubicBezTo>
                  <a:cubicBezTo>
                    <a:pt x="66" y="108"/>
                    <a:pt x="65" y="108"/>
                    <a:pt x="65" y="108"/>
                  </a:cubicBezTo>
                  <a:cubicBezTo>
                    <a:pt x="66" y="108"/>
                    <a:pt x="65" y="106"/>
                    <a:pt x="66" y="105"/>
                  </a:cubicBezTo>
                  <a:cubicBezTo>
                    <a:pt x="66" y="106"/>
                    <a:pt x="66" y="106"/>
                    <a:pt x="66" y="106"/>
                  </a:cubicBezTo>
                  <a:cubicBezTo>
                    <a:pt x="68" y="106"/>
                    <a:pt x="66" y="105"/>
                    <a:pt x="68" y="104"/>
                  </a:cubicBezTo>
                  <a:cubicBezTo>
                    <a:pt x="66" y="104"/>
                    <a:pt x="66" y="104"/>
                    <a:pt x="66" y="104"/>
                  </a:cubicBezTo>
                  <a:cubicBezTo>
                    <a:pt x="68" y="104"/>
                    <a:pt x="68" y="102"/>
                    <a:pt x="68" y="103"/>
                  </a:cubicBezTo>
                  <a:cubicBezTo>
                    <a:pt x="68" y="102"/>
                    <a:pt x="69" y="102"/>
                    <a:pt x="68" y="101"/>
                  </a:cubicBezTo>
                  <a:cubicBezTo>
                    <a:pt x="70" y="100"/>
                    <a:pt x="70" y="97"/>
                    <a:pt x="72" y="97"/>
                  </a:cubicBezTo>
                  <a:cubicBezTo>
                    <a:pt x="72" y="96"/>
                    <a:pt x="72" y="96"/>
                    <a:pt x="72" y="96"/>
                  </a:cubicBezTo>
                  <a:cubicBezTo>
                    <a:pt x="71" y="96"/>
                    <a:pt x="72" y="97"/>
                    <a:pt x="72" y="97"/>
                  </a:cubicBezTo>
                  <a:cubicBezTo>
                    <a:pt x="72" y="97"/>
                    <a:pt x="72" y="96"/>
                    <a:pt x="71" y="96"/>
                  </a:cubicBezTo>
                  <a:cubicBezTo>
                    <a:pt x="72" y="96"/>
                    <a:pt x="72" y="96"/>
                    <a:pt x="73" y="96"/>
                  </a:cubicBezTo>
                  <a:cubicBezTo>
                    <a:pt x="73" y="96"/>
                    <a:pt x="72" y="95"/>
                    <a:pt x="73" y="93"/>
                  </a:cubicBezTo>
                  <a:cubicBezTo>
                    <a:pt x="73" y="94"/>
                    <a:pt x="73" y="94"/>
                    <a:pt x="73" y="93"/>
                  </a:cubicBezTo>
                  <a:cubicBezTo>
                    <a:pt x="73" y="92"/>
                    <a:pt x="73" y="92"/>
                    <a:pt x="73" y="92"/>
                  </a:cubicBezTo>
                  <a:cubicBezTo>
                    <a:pt x="73" y="92"/>
                    <a:pt x="73" y="92"/>
                    <a:pt x="74" y="92"/>
                  </a:cubicBezTo>
                  <a:cubicBezTo>
                    <a:pt x="74" y="92"/>
                    <a:pt x="75" y="92"/>
                    <a:pt x="74" y="92"/>
                  </a:cubicBezTo>
                  <a:cubicBezTo>
                    <a:pt x="75" y="91"/>
                    <a:pt x="75" y="91"/>
                    <a:pt x="75" y="91"/>
                  </a:cubicBezTo>
                  <a:cubicBezTo>
                    <a:pt x="75" y="92"/>
                    <a:pt x="75" y="91"/>
                    <a:pt x="75" y="91"/>
                  </a:cubicBezTo>
                  <a:cubicBezTo>
                    <a:pt x="75" y="91"/>
                    <a:pt x="75" y="91"/>
                    <a:pt x="75" y="91"/>
                  </a:cubicBezTo>
                  <a:cubicBezTo>
                    <a:pt x="77" y="89"/>
                    <a:pt x="77" y="89"/>
                    <a:pt x="77" y="89"/>
                  </a:cubicBezTo>
                  <a:cubicBezTo>
                    <a:pt x="75" y="89"/>
                    <a:pt x="75" y="89"/>
                    <a:pt x="75" y="91"/>
                  </a:cubicBezTo>
                  <a:cubicBezTo>
                    <a:pt x="75" y="89"/>
                    <a:pt x="75" y="89"/>
                    <a:pt x="75" y="88"/>
                  </a:cubicBezTo>
                  <a:cubicBezTo>
                    <a:pt x="75" y="89"/>
                    <a:pt x="75" y="88"/>
                    <a:pt x="77" y="88"/>
                  </a:cubicBezTo>
                  <a:cubicBezTo>
                    <a:pt x="77" y="87"/>
                    <a:pt x="77" y="87"/>
                    <a:pt x="77" y="87"/>
                  </a:cubicBezTo>
                  <a:cubicBezTo>
                    <a:pt x="77" y="86"/>
                    <a:pt x="77" y="86"/>
                    <a:pt x="77" y="86"/>
                  </a:cubicBezTo>
                  <a:cubicBezTo>
                    <a:pt x="77" y="87"/>
                    <a:pt x="77" y="87"/>
                    <a:pt x="77" y="87"/>
                  </a:cubicBezTo>
                  <a:cubicBezTo>
                    <a:pt x="77" y="87"/>
                    <a:pt x="78" y="87"/>
                    <a:pt x="78" y="86"/>
                  </a:cubicBezTo>
                  <a:cubicBezTo>
                    <a:pt x="78" y="86"/>
                    <a:pt x="77" y="86"/>
                    <a:pt x="77" y="86"/>
                  </a:cubicBezTo>
                  <a:cubicBezTo>
                    <a:pt x="77" y="86"/>
                    <a:pt x="78" y="86"/>
                    <a:pt x="78" y="86"/>
                  </a:cubicBezTo>
                  <a:cubicBezTo>
                    <a:pt x="78" y="86"/>
                    <a:pt x="78" y="86"/>
                    <a:pt x="78" y="86"/>
                  </a:cubicBezTo>
                  <a:cubicBezTo>
                    <a:pt x="78" y="86"/>
                    <a:pt x="78" y="86"/>
                    <a:pt x="78" y="86"/>
                  </a:cubicBezTo>
                  <a:cubicBezTo>
                    <a:pt x="78" y="86"/>
                    <a:pt x="78" y="86"/>
                    <a:pt x="78" y="86"/>
                  </a:cubicBezTo>
                  <a:cubicBezTo>
                    <a:pt x="78" y="86"/>
                    <a:pt x="79" y="85"/>
                    <a:pt x="78" y="84"/>
                  </a:cubicBezTo>
                  <a:cubicBezTo>
                    <a:pt x="79" y="84"/>
                    <a:pt x="79" y="84"/>
                    <a:pt x="79" y="83"/>
                  </a:cubicBezTo>
                  <a:cubicBezTo>
                    <a:pt x="79" y="83"/>
                    <a:pt x="79" y="83"/>
                    <a:pt x="79" y="83"/>
                  </a:cubicBezTo>
                  <a:cubicBezTo>
                    <a:pt x="80" y="83"/>
                    <a:pt x="80" y="82"/>
                    <a:pt x="80" y="82"/>
                  </a:cubicBezTo>
                  <a:cubicBezTo>
                    <a:pt x="80" y="82"/>
                    <a:pt x="80" y="82"/>
                    <a:pt x="80" y="82"/>
                  </a:cubicBezTo>
                  <a:cubicBezTo>
                    <a:pt x="80" y="82"/>
                    <a:pt x="80" y="81"/>
                    <a:pt x="80" y="79"/>
                  </a:cubicBezTo>
                  <a:cubicBezTo>
                    <a:pt x="80" y="79"/>
                    <a:pt x="81" y="81"/>
                    <a:pt x="81" y="79"/>
                  </a:cubicBezTo>
                  <a:cubicBezTo>
                    <a:pt x="82" y="79"/>
                    <a:pt x="81" y="79"/>
                    <a:pt x="80" y="79"/>
                  </a:cubicBezTo>
                  <a:cubicBezTo>
                    <a:pt x="81" y="78"/>
                    <a:pt x="81" y="76"/>
                    <a:pt x="83" y="75"/>
                  </a:cubicBezTo>
                  <a:cubicBezTo>
                    <a:pt x="83" y="75"/>
                    <a:pt x="82" y="75"/>
                    <a:pt x="83" y="75"/>
                  </a:cubicBezTo>
                  <a:cubicBezTo>
                    <a:pt x="84" y="73"/>
                    <a:pt x="84" y="71"/>
                    <a:pt x="87" y="70"/>
                  </a:cubicBezTo>
                  <a:cubicBezTo>
                    <a:pt x="87" y="70"/>
                    <a:pt x="87" y="70"/>
                    <a:pt x="87" y="70"/>
                  </a:cubicBezTo>
                  <a:cubicBezTo>
                    <a:pt x="87" y="70"/>
                    <a:pt x="87" y="70"/>
                    <a:pt x="87" y="69"/>
                  </a:cubicBezTo>
                  <a:cubicBezTo>
                    <a:pt x="87" y="69"/>
                    <a:pt x="87" y="69"/>
                    <a:pt x="85" y="69"/>
                  </a:cubicBezTo>
                  <a:cubicBezTo>
                    <a:pt x="87" y="68"/>
                    <a:pt x="87" y="67"/>
                    <a:pt x="87" y="66"/>
                  </a:cubicBezTo>
                  <a:cubicBezTo>
                    <a:pt x="87" y="66"/>
                    <a:pt x="87" y="66"/>
                    <a:pt x="87" y="66"/>
                  </a:cubicBezTo>
                  <a:cubicBezTo>
                    <a:pt x="88" y="66"/>
                    <a:pt x="88" y="66"/>
                    <a:pt x="88" y="65"/>
                  </a:cubicBezTo>
                  <a:cubicBezTo>
                    <a:pt x="88" y="65"/>
                    <a:pt x="88" y="65"/>
                    <a:pt x="88" y="65"/>
                  </a:cubicBezTo>
                  <a:cubicBezTo>
                    <a:pt x="89" y="65"/>
                    <a:pt x="89" y="65"/>
                    <a:pt x="89" y="65"/>
                  </a:cubicBezTo>
                  <a:cubicBezTo>
                    <a:pt x="89" y="65"/>
                    <a:pt x="88" y="65"/>
                    <a:pt x="89" y="64"/>
                  </a:cubicBezTo>
                  <a:cubicBezTo>
                    <a:pt x="89" y="64"/>
                    <a:pt x="89" y="65"/>
                    <a:pt x="89" y="64"/>
                  </a:cubicBezTo>
                  <a:cubicBezTo>
                    <a:pt x="89" y="64"/>
                    <a:pt x="89" y="62"/>
                    <a:pt x="90" y="61"/>
                  </a:cubicBezTo>
                  <a:cubicBezTo>
                    <a:pt x="91" y="61"/>
                    <a:pt x="91" y="61"/>
                    <a:pt x="91" y="61"/>
                  </a:cubicBezTo>
                  <a:cubicBezTo>
                    <a:pt x="91" y="61"/>
                    <a:pt x="91" y="60"/>
                    <a:pt x="90" y="60"/>
                  </a:cubicBezTo>
                  <a:cubicBezTo>
                    <a:pt x="91" y="59"/>
                    <a:pt x="92" y="59"/>
                    <a:pt x="92" y="59"/>
                  </a:cubicBezTo>
                  <a:cubicBezTo>
                    <a:pt x="92" y="57"/>
                    <a:pt x="93" y="54"/>
                    <a:pt x="95" y="52"/>
                  </a:cubicBezTo>
                  <a:cubicBezTo>
                    <a:pt x="95" y="52"/>
                    <a:pt x="95" y="52"/>
                    <a:pt x="95" y="52"/>
                  </a:cubicBezTo>
                  <a:cubicBezTo>
                    <a:pt x="96" y="52"/>
                    <a:pt x="95" y="52"/>
                    <a:pt x="95" y="51"/>
                  </a:cubicBezTo>
                  <a:cubicBezTo>
                    <a:pt x="96" y="52"/>
                    <a:pt x="96" y="51"/>
                    <a:pt x="96" y="52"/>
                  </a:cubicBezTo>
                  <a:cubicBezTo>
                    <a:pt x="97" y="51"/>
                    <a:pt x="96" y="50"/>
                    <a:pt x="97" y="50"/>
                  </a:cubicBezTo>
                  <a:cubicBezTo>
                    <a:pt x="96" y="50"/>
                    <a:pt x="97" y="50"/>
                    <a:pt x="96" y="50"/>
                  </a:cubicBezTo>
                  <a:cubicBezTo>
                    <a:pt x="97" y="49"/>
                    <a:pt x="97" y="49"/>
                    <a:pt x="97" y="49"/>
                  </a:cubicBezTo>
                  <a:cubicBezTo>
                    <a:pt x="97" y="48"/>
                    <a:pt x="97" y="49"/>
                    <a:pt x="97" y="49"/>
                  </a:cubicBezTo>
                  <a:cubicBezTo>
                    <a:pt x="97" y="48"/>
                    <a:pt x="97" y="48"/>
                    <a:pt x="97" y="48"/>
                  </a:cubicBezTo>
                  <a:cubicBezTo>
                    <a:pt x="99" y="48"/>
                    <a:pt x="98" y="51"/>
                    <a:pt x="99" y="50"/>
                  </a:cubicBezTo>
                  <a:cubicBezTo>
                    <a:pt x="99" y="50"/>
                    <a:pt x="99" y="50"/>
                    <a:pt x="99" y="50"/>
                  </a:cubicBezTo>
                  <a:cubicBezTo>
                    <a:pt x="100" y="50"/>
                    <a:pt x="99" y="52"/>
                    <a:pt x="100" y="50"/>
                  </a:cubicBezTo>
                  <a:cubicBezTo>
                    <a:pt x="100" y="50"/>
                    <a:pt x="100" y="49"/>
                    <a:pt x="99" y="49"/>
                  </a:cubicBezTo>
                  <a:cubicBezTo>
                    <a:pt x="100" y="48"/>
                    <a:pt x="98" y="48"/>
                    <a:pt x="99" y="47"/>
                  </a:cubicBezTo>
                  <a:cubicBezTo>
                    <a:pt x="99" y="47"/>
                    <a:pt x="98" y="48"/>
                    <a:pt x="99" y="48"/>
                  </a:cubicBezTo>
                  <a:cubicBezTo>
                    <a:pt x="100" y="47"/>
                    <a:pt x="99" y="46"/>
                    <a:pt x="100" y="46"/>
                  </a:cubicBezTo>
                  <a:cubicBezTo>
                    <a:pt x="99" y="47"/>
                    <a:pt x="99" y="46"/>
                    <a:pt x="99" y="45"/>
                  </a:cubicBezTo>
                  <a:cubicBezTo>
                    <a:pt x="99" y="45"/>
                    <a:pt x="99" y="46"/>
                    <a:pt x="100" y="45"/>
                  </a:cubicBezTo>
                  <a:cubicBezTo>
                    <a:pt x="99" y="45"/>
                    <a:pt x="100" y="44"/>
                    <a:pt x="99" y="44"/>
                  </a:cubicBezTo>
                  <a:cubicBezTo>
                    <a:pt x="98" y="44"/>
                    <a:pt x="100" y="44"/>
                    <a:pt x="99" y="43"/>
                  </a:cubicBezTo>
                  <a:cubicBezTo>
                    <a:pt x="100" y="43"/>
                    <a:pt x="100" y="44"/>
                    <a:pt x="100" y="44"/>
                  </a:cubicBezTo>
                  <a:cubicBezTo>
                    <a:pt x="100" y="44"/>
                    <a:pt x="100" y="42"/>
                    <a:pt x="100" y="42"/>
                  </a:cubicBezTo>
                  <a:cubicBezTo>
                    <a:pt x="100" y="42"/>
                    <a:pt x="100" y="42"/>
                    <a:pt x="100" y="43"/>
                  </a:cubicBezTo>
                  <a:cubicBezTo>
                    <a:pt x="100" y="42"/>
                    <a:pt x="100" y="41"/>
                    <a:pt x="101" y="41"/>
                  </a:cubicBezTo>
                  <a:cubicBezTo>
                    <a:pt x="100" y="41"/>
                    <a:pt x="100" y="41"/>
                    <a:pt x="100" y="41"/>
                  </a:cubicBezTo>
                  <a:cubicBezTo>
                    <a:pt x="101" y="40"/>
                    <a:pt x="101" y="40"/>
                    <a:pt x="101" y="40"/>
                  </a:cubicBezTo>
                  <a:cubicBezTo>
                    <a:pt x="101" y="40"/>
                    <a:pt x="101" y="38"/>
                    <a:pt x="102" y="39"/>
                  </a:cubicBezTo>
                  <a:cubicBezTo>
                    <a:pt x="102" y="39"/>
                    <a:pt x="103" y="38"/>
                    <a:pt x="102" y="38"/>
                  </a:cubicBezTo>
                  <a:cubicBezTo>
                    <a:pt x="101" y="38"/>
                    <a:pt x="102" y="39"/>
                    <a:pt x="101" y="39"/>
                  </a:cubicBezTo>
                  <a:cubicBezTo>
                    <a:pt x="102" y="39"/>
                    <a:pt x="101" y="38"/>
                    <a:pt x="101" y="38"/>
                  </a:cubicBezTo>
                  <a:cubicBezTo>
                    <a:pt x="102" y="38"/>
                    <a:pt x="102" y="38"/>
                    <a:pt x="102" y="38"/>
                  </a:cubicBezTo>
                  <a:cubicBezTo>
                    <a:pt x="102" y="38"/>
                    <a:pt x="102" y="38"/>
                    <a:pt x="102" y="37"/>
                  </a:cubicBezTo>
                  <a:cubicBezTo>
                    <a:pt x="102" y="38"/>
                    <a:pt x="102" y="38"/>
                    <a:pt x="102" y="37"/>
                  </a:cubicBezTo>
                  <a:cubicBezTo>
                    <a:pt x="102" y="37"/>
                    <a:pt x="102" y="37"/>
                    <a:pt x="102" y="37"/>
                  </a:cubicBezTo>
                  <a:cubicBezTo>
                    <a:pt x="102" y="35"/>
                    <a:pt x="103" y="37"/>
                    <a:pt x="103" y="35"/>
                  </a:cubicBezTo>
                  <a:cubicBezTo>
                    <a:pt x="103" y="37"/>
                    <a:pt x="103" y="37"/>
                    <a:pt x="103" y="37"/>
                  </a:cubicBezTo>
                  <a:cubicBezTo>
                    <a:pt x="103" y="37"/>
                    <a:pt x="105" y="37"/>
                    <a:pt x="105" y="35"/>
                  </a:cubicBezTo>
                  <a:cubicBezTo>
                    <a:pt x="103" y="34"/>
                    <a:pt x="103" y="34"/>
                    <a:pt x="103" y="34"/>
                  </a:cubicBezTo>
                  <a:cubicBezTo>
                    <a:pt x="103" y="33"/>
                    <a:pt x="105" y="34"/>
                    <a:pt x="103" y="33"/>
                  </a:cubicBezTo>
                  <a:cubicBezTo>
                    <a:pt x="105" y="34"/>
                    <a:pt x="105" y="34"/>
                    <a:pt x="105" y="34"/>
                  </a:cubicBezTo>
                  <a:cubicBezTo>
                    <a:pt x="106" y="34"/>
                    <a:pt x="106" y="34"/>
                    <a:pt x="106" y="34"/>
                  </a:cubicBezTo>
                  <a:cubicBezTo>
                    <a:pt x="106" y="33"/>
                    <a:pt x="106" y="32"/>
                    <a:pt x="105" y="33"/>
                  </a:cubicBezTo>
                  <a:cubicBezTo>
                    <a:pt x="105" y="32"/>
                    <a:pt x="106" y="32"/>
                    <a:pt x="106" y="32"/>
                  </a:cubicBezTo>
                  <a:cubicBezTo>
                    <a:pt x="106" y="32"/>
                    <a:pt x="106" y="32"/>
                    <a:pt x="106" y="31"/>
                  </a:cubicBezTo>
                  <a:cubicBezTo>
                    <a:pt x="106" y="31"/>
                    <a:pt x="107" y="31"/>
                    <a:pt x="107" y="31"/>
                  </a:cubicBezTo>
                  <a:cubicBezTo>
                    <a:pt x="107" y="32"/>
                    <a:pt x="107" y="32"/>
                    <a:pt x="107" y="32"/>
                  </a:cubicBezTo>
                  <a:cubicBezTo>
                    <a:pt x="107" y="31"/>
                    <a:pt x="107" y="31"/>
                    <a:pt x="107" y="31"/>
                  </a:cubicBezTo>
                  <a:cubicBezTo>
                    <a:pt x="108" y="32"/>
                    <a:pt x="108" y="31"/>
                    <a:pt x="108" y="32"/>
                  </a:cubicBezTo>
                  <a:cubicBezTo>
                    <a:pt x="109" y="31"/>
                    <a:pt x="109" y="31"/>
                    <a:pt x="109" y="31"/>
                  </a:cubicBezTo>
                  <a:cubicBezTo>
                    <a:pt x="107" y="31"/>
                    <a:pt x="108" y="30"/>
                    <a:pt x="107" y="30"/>
                  </a:cubicBezTo>
                  <a:cubicBezTo>
                    <a:pt x="107" y="28"/>
                    <a:pt x="109" y="30"/>
                    <a:pt x="109" y="28"/>
                  </a:cubicBezTo>
                  <a:cubicBezTo>
                    <a:pt x="108" y="28"/>
                    <a:pt x="108" y="27"/>
                    <a:pt x="108" y="28"/>
                  </a:cubicBezTo>
                  <a:cubicBezTo>
                    <a:pt x="108" y="27"/>
                    <a:pt x="107" y="27"/>
                    <a:pt x="108" y="25"/>
                  </a:cubicBezTo>
                  <a:cubicBezTo>
                    <a:pt x="108" y="27"/>
                    <a:pt x="109" y="25"/>
                    <a:pt x="109" y="27"/>
                  </a:cubicBezTo>
                  <a:cubicBezTo>
                    <a:pt x="109" y="28"/>
                    <a:pt x="109" y="28"/>
                    <a:pt x="109" y="28"/>
                  </a:cubicBezTo>
                  <a:cubicBezTo>
                    <a:pt x="110" y="28"/>
                    <a:pt x="110" y="28"/>
                    <a:pt x="110" y="28"/>
                  </a:cubicBezTo>
                  <a:cubicBezTo>
                    <a:pt x="110" y="27"/>
                    <a:pt x="111" y="25"/>
                    <a:pt x="110" y="25"/>
                  </a:cubicBezTo>
                  <a:cubicBezTo>
                    <a:pt x="110" y="25"/>
                    <a:pt x="110" y="27"/>
                    <a:pt x="109" y="25"/>
                  </a:cubicBezTo>
                  <a:cubicBezTo>
                    <a:pt x="110" y="24"/>
                    <a:pt x="111" y="25"/>
                    <a:pt x="110" y="24"/>
                  </a:cubicBezTo>
                  <a:cubicBezTo>
                    <a:pt x="109" y="24"/>
                    <a:pt x="109" y="24"/>
                    <a:pt x="109" y="24"/>
                  </a:cubicBezTo>
                  <a:cubicBezTo>
                    <a:pt x="109" y="24"/>
                    <a:pt x="109" y="24"/>
                    <a:pt x="109" y="24"/>
                  </a:cubicBezTo>
                  <a:cubicBezTo>
                    <a:pt x="109" y="24"/>
                    <a:pt x="109" y="24"/>
                    <a:pt x="109" y="24"/>
                  </a:cubicBezTo>
                  <a:cubicBezTo>
                    <a:pt x="110" y="24"/>
                    <a:pt x="109" y="24"/>
                    <a:pt x="109" y="23"/>
                  </a:cubicBezTo>
                  <a:cubicBezTo>
                    <a:pt x="110" y="23"/>
                    <a:pt x="110" y="23"/>
                    <a:pt x="110" y="23"/>
                  </a:cubicBezTo>
                  <a:cubicBezTo>
                    <a:pt x="111" y="23"/>
                    <a:pt x="109" y="24"/>
                    <a:pt x="110" y="24"/>
                  </a:cubicBezTo>
                  <a:cubicBezTo>
                    <a:pt x="111" y="24"/>
                    <a:pt x="110" y="23"/>
                    <a:pt x="111" y="23"/>
                  </a:cubicBezTo>
                  <a:cubicBezTo>
                    <a:pt x="111" y="23"/>
                    <a:pt x="111" y="23"/>
                    <a:pt x="111" y="23"/>
                  </a:cubicBezTo>
                  <a:cubicBezTo>
                    <a:pt x="111" y="23"/>
                    <a:pt x="114" y="24"/>
                    <a:pt x="112" y="22"/>
                  </a:cubicBezTo>
                  <a:cubicBezTo>
                    <a:pt x="112" y="21"/>
                    <a:pt x="112" y="22"/>
                    <a:pt x="112" y="22"/>
                  </a:cubicBezTo>
                  <a:cubicBezTo>
                    <a:pt x="112" y="20"/>
                    <a:pt x="112" y="20"/>
                    <a:pt x="112" y="19"/>
                  </a:cubicBezTo>
                  <a:cubicBezTo>
                    <a:pt x="114" y="20"/>
                    <a:pt x="114" y="18"/>
                    <a:pt x="114" y="19"/>
                  </a:cubicBezTo>
                  <a:cubicBezTo>
                    <a:pt x="114" y="19"/>
                    <a:pt x="112" y="21"/>
                    <a:pt x="114" y="22"/>
                  </a:cubicBezTo>
                  <a:cubicBezTo>
                    <a:pt x="114" y="22"/>
                    <a:pt x="112" y="22"/>
                    <a:pt x="114" y="23"/>
                  </a:cubicBezTo>
                  <a:cubicBezTo>
                    <a:pt x="114" y="22"/>
                    <a:pt x="114" y="23"/>
                    <a:pt x="115" y="23"/>
                  </a:cubicBezTo>
                  <a:cubicBezTo>
                    <a:pt x="115" y="22"/>
                    <a:pt x="115" y="22"/>
                    <a:pt x="115" y="22"/>
                  </a:cubicBezTo>
                  <a:cubicBezTo>
                    <a:pt x="114" y="22"/>
                    <a:pt x="114" y="22"/>
                    <a:pt x="114" y="22"/>
                  </a:cubicBezTo>
                  <a:cubicBezTo>
                    <a:pt x="114" y="21"/>
                    <a:pt x="114" y="20"/>
                    <a:pt x="114" y="19"/>
                  </a:cubicBezTo>
                  <a:cubicBezTo>
                    <a:pt x="115" y="19"/>
                    <a:pt x="115" y="19"/>
                    <a:pt x="115" y="19"/>
                  </a:cubicBezTo>
                  <a:cubicBezTo>
                    <a:pt x="116" y="18"/>
                    <a:pt x="116" y="17"/>
                    <a:pt x="117" y="16"/>
                  </a:cubicBezTo>
                  <a:cubicBezTo>
                    <a:pt x="116" y="16"/>
                    <a:pt x="118" y="14"/>
                    <a:pt x="117" y="15"/>
                  </a:cubicBezTo>
                  <a:cubicBezTo>
                    <a:pt x="116" y="15"/>
                    <a:pt x="115" y="15"/>
                    <a:pt x="115" y="15"/>
                  </a:cubicBezTo>
                  <a:cubicBezTo>
                    <a:pt x="115" y="14"/>
                    <a:pt x="115" y="15"/>
                    <a:pt x="116" y="15"/>
                  </a:cubicBezTo>
                  <a:cubicBezTo>
                    <a:pt x="116" y="14"/>
                    <a:pt x="117" y="15"/>
                    <a:pt x="116" y="14"/>
                  </a:cubicBezTo>
                  <a:cubicBezTo>
                    <a:pt x="116" y="15"/>
                    <a:pt x="117" y="14"/>
                    <a:pt x="118" y="15"/>
                  </a:cubicBezTo>
                  <a:cubicBezTo>
                    <a:pt x="118" y="14"/>
                    <a:pt x="118" y="15"/>
                    <a:pt x="119" y="14"/>
                  </a:cubicBezTo>
                  <a:cubicBezTo>
                    <a:pt x="119" y="13"/>
                    <a:pt x="119" y="12"/>
                    <a:pt x="119" y="11"/>
                  </a:cubicBezTo>
                  <a:cubicBezTo>
                    <a:pt x="120" y="11"/>
                    <a:pt x="120" y="10"/>
                    <a:pt x="121" y="9"/>
                  </a:cubicBezTo>
                  <a:cubicBezTo>
                    <a:pt x="121" y="7"/>
                    <a:pt x="123" y="9"/>
                    <a:pt x="123" y="7"/>
                  </a:cubicBezTo>
                  <a:cubicBezTo>
                    <a:pt x="124" y="7"/>
                    <a:pt x="121" y="9"/>
                    <a:pt x="123" y="7"/>
                  </a:cubicBezTo>
                  <a:cubicBezTo>
                    <a:pt x="123" y="7"/>
                    <a:pt x="123" y="7"/>
                    <a:pt x="123" y="7"/>
                  </a:cubicBezTo>
                  <a:cubicBezTo>
                    <a:pt x="123" y="7"/>
                    <a:pt x="125" y="5"/>
                    <a:pt x="124" y="4"/>
                  </a:cubicBezTo>
                  <a:cubicBezTo>
                    <a:pt x="124" y="5"/>
                    <a:pt x="124" y="5"/>
                    <a:pt x="124" y="5"/>
                  </a:cubicBezTo>
                  <a:cubicBezTo>
                    <a:pt x="125" y="5"/>
                    <a:pt x="124" y="5"/>
                    <a:pt x="124" y="5"/>
                  </a:cubicBezTo>
                  <a:cubicBezTo>
                    <a:pt x="125" y="5"/>
                    <a:pt x="125" y="5"/>
                    <a:pt x="125" y="5"/>
                  </a:cubicBezTo>
                  <a:cubicBezTo>
                    <a:pt x="126" y="5"/>
                    <a:pt x="126" y="4"/>
                    <a:pt x="126" y="4"/>
                  </a:cubicBezTo>
                  <a:cubicBezTo>
                    <a:pt x="125" y="4"/>
                    <a:pt x="125" y="4"/>
                    <a:pt x="125" y="4"/>
                  </a:cubicBezTo>
                  <a:cubicBezTo>
                    <a:pt x="126" y="3"/>
                    <a:pt x="126" y="2"/>
                    <a:pt x="127" y="1"/>
                  </a:cubicBezTo>
                  <a:cubicBezTo>
                    <a:pt x="127" y="2"/>
                    <a:pt x="127" y="2"/>
                    <a:pt x="127" y="2"/>
                  </a:cubicBezTo>
                  <a:cubicBezTo>
                    <a:pt x="127" y="1"/>
                    <a:pt x="127" y="1"/>
                    <a:pt x="127" y="1"/>
                  </a:cubicBezTo>
                  <a:cubicBezTo>
                    <a:pt x="127" y="1"/>
                    <a:pt x="127" y="1"/>
                    <a:pt x="127" y="0"/>
                  </a:cubicBezTo>
                  <a:cubicBezTo>
                    <a:pt x="127" y="2"/>
                    <a:pt x="127" y="2"/>
                    <a:pt x="127" y="2"/>
                  </a:cubicBezTo>
                  <a:cubicBezTo>
                    <a:pt x="127" y="3"/>
                    <a:pt x="127" y="2"/>
                    <a:pt x="127" y="2"/>
                  </a:cubicBezTo>
                  <a:cubicBezTo>
                    <a:pt x="127" y="2"/>
                    <a:pt x="127" y="3"/>
                    <a:pt x="127" y="3"/>
                  </a:cubicBezTo>
                  <a:cubicBezTo>
                    <a:pt x="127" y="3"/>
                    <a:pt x="127" y="3"/>
                    <a:pt x="127" y="2"/>
                  </a:cubicBezTo>
                  <a:cubicBezTo>
                    <a:pt x="127" y="3"/>
                    <a:pt x="127" y="3"/>
                    <a:pt x="127" y="4"/>
                  </a:cubicBezTo>
                  <a:cubicBezTo>
                    <a:pt x="127" y="3"/>
                    <a:pt x="127" y="3"/>
                    <a:pt x="127" y="3"/>
                  </a:cubicBezTo>
                  <a:cubicBezTo>
                    <a:pt x="127" y="4"/>
                    <a:pt x="127" y="4"/>
                    <a:pt x="127" y="4"/>
                  </a:cubicBezTo>
                  <a:cubicBezTo>
                    <a:pt x="127" y="4"/>
                    <a:pt x="127" y="4"/>
                    <a:pt x="127" y="4"/>
                  </a:cubicBezTo>
                  <a:cubicBezTo>
                    <a:pt x="127" y="5"/>
                    <a:pt x="127" y="5"/>
                    <a:pt x="127" y="5"/>
                  </a:cubicBezTo>
                  <a:cubicBezTo>
                    <a:pt x="126" y="6"/>
                    <a:pt x="126" y="7"/>
                    <a:pt x="126" y="9"/>
                  </a:cubicBezTo>
                  <a:cubicBezTo>
                    <a:pt x="125" y="7"/>
                    <a:pt x="125" y="7"/>
                    <a:pt x="125" y="6"/>
                  </a:cubicBezTo>
                  <a:cubicBezTo>
                    <a:pt x="124" y="6"/>
                    <a:pt x="125" y="7"/>
                    <a:pt x="124" y="7"/>
                  </a:cubicBezTo>
                  <a:cubicBezTo>
                    <a:pt x="124" y="9"/>
                    <a:pt x="125" y="9"/>
                    <a:pt x="125" y="10"/>
                  </a:cubicBezTo>
                  <a:cubicBezTo>
                    <a:pt x="124" y="10"/>
                    <a:pt x="124" y="10"/>
                    <a:pt x="124" y="10"/>
                  </a:cubicBezTo>
                  <a:cubicBezTo>
                    <a:pt x="124" y="11"/>
                    <a:pt x="125" y="11"/>
                    <a:pt x="124" y="11"/>
                  </a:cubicBezTo>
                  <a:cubicBezTo>
                    <a:pt x="123" y="12"/>
                    <a:pt x="121" y="14"/>
                    <a:pt x="120" y="15"/>
                  </a:cubicBezTo>
                  <a:cubicBezTo>
                    <a:pt x="120" y="15"/>
                    <a:pt x="120" y="15"/>
                    <a:pt x="120" y="15"/>
                  </a:cubicBezTo>
                  <a:cubicBezTo>
                    <a:pt x="121" y="16"/>
                    <a:pt x="120" y="17"/>
                    <a:pt x="120" y="18"/>
                  </a:cubicBezTo>
                  <a:cubicBezTo>
                    <a:pt x="119" y="20"/>
                    <a:pt x="119" y="22"/>
                    <a:pt x="117" y="22"/>
                  </a:cubicBezTo>
                  <a:cubicBezTo>
                    <a:pt x="116" y="24"/>
                    <a:pt x="115" y="27"/>
                    <a:pt x="114" y="30"/>
                  </a:cubicBezTo>
                  <a:cubicBezTo>
                    <a:pt x="114" y="29"/>
                    <a:pt x="114" y="29"/>
                    <a:pt x="114" y="29"/>
                  </a:cubicBezTo>
                  <a:cubicBezTo>
                    <a:pt x="114" y="30"/>
                    <a:pt x="114" y="29"/>
                    <a:pt x="114" y="30"/>
                  </a:cubicBezTo>
                  <a:cubicBezTo>
                    <a:pt x="114" y="30"/>
                    <a:pt x="114" y="31"/>
                    <a:pt x="114" y="31"/>
                  </a:cubicBezTo>
                  <a:cubicBezTo>
                    <a:pt x="112" y="31"/>
                    <a:pt x="112" y="33"/>
                    <a:pt x="111" y="35"/>
                  </a:cubicBezTo>
                  <a:cubicBezTo>
                    <a:pt x="111" y="34"/>
                    <a:pt x="111" y="34"/>
                    <a:pt x="111" y="34"/>
                  </a:cubicBezTo>
                  <a:cubicBezTo>
                    <a:pt x="111" y="37"/>
                    <a:pt x="110" y="38"/>
                    <a:pt x="109" y="38"/>
                  </a:cubicBezTo>
                  <a:cubicBezTo>
                    <a:pt x="108" y="38"/>
                    <a:pt x="108" y="38"/>
                    <a:pt x="108" y="39"/>
                  </a:cubicBezTo>
                  <a:cubicBezTo>
                    <a:pt x="108" y="40"/>
                    <a:pt x="108" y="40"/>
                    <a:pt x="108" y="42"/>
                  </a:cubicBezTo>
                  <a:cubicBezTo>
                    <a:pt x="107" y="42"/>
                    <a:pt x="107" y="43"/>
                    <a:pt x="107" y="44"/>
                  </a:cubicBezTo>
                  <a:cubicBezTo>
                    <a:pt x="106" y="48"/>
                    <a:pt x="103" y="50"/>
                    <a:pt x="101" y="54"/>
                  </a:cubicBezTo>
                  <a:cubicBezTo>
                    <a:pt x="101" y="54"/>
                    <a:pt x="101" y="54"/>
                    <a:pt x="101" y="54"/>
                  </a:cubicBezTo>
                  <a:cubicBezTo>
                    <a:pt x="100" y="57"/>
                    <a:pt x="98" y="59"/>
                    <a:pt x="97" y="62"/>
                  </a:cubicBezTo>
                  <a:cubicBezTo>
                    <a:pt x="97" y="62"/>
                    <a:pt x="97" y="62"/>
                    <a:pt x="97" y="62"/>
                  </a:cubicBezTo>
                  <a:cubicBezTo>
                    <a:pt x="96" y="62"/>
                    <a:pt x="96" y="65"/>
                    <a:pt x="96" y="65"/>
                  </a:cubicBezTo>
                  <a:cubicBezTo>
                    <a:pt x="96" y="65"/>
                    <a:pt x="96" y="66"/>
                    <a:pt x="95" y="66"/>
                  </a:cubicBezTo>
                  <a:cubicBezTo>
                    <a:pt x="93" y="67"/>
                    <a:pt x="95" y="67"/>
                    <a:pt x="93" y="68"/>
                  </a:cubicBezTo>
                  <a:cubicBezTo>
                    <a:pt x="93" y="69"/>
                    <a:pt x="93" y="70"/>
                    <a:pt x="92" y="72"/>
                  </a:cubicBezTo>
                  <a:cubicBezTo>
                    <a:pt x="92" y="71"/>
                    <a:pt x="92" y="71"/>
                    <a:pt x="92" y="71"/>
                  </a:cubicBezTo>
                  <a:cubicBezTo>
                    <a:pt x="92" y="71"/>
                    <a:pt x="92" y="71"/>
                    <a:pt x="92" y="71"/>
                  </a:cubicBezTo>
                  <a:cubicBezTo>
                    <a:pt x="92" y="72"/>
                    <a:pt x="90" y="73"/>
                    <a:pt x="92" y="73"/>
                  </a:cubicBezTo>
                  <a:cubicBezTo>
                    <a:pt x="90" y="75"/>
                    <a:pt x="90" y="77"/>
                    <a:pt x="88" y="79"/>
                  </a:cubicBezTo>
                  <a:cubicBezTo>
                    <a:pt x="89" y="79"/>
                    <a:pt x="88" y="79"/>
                    <a:pt x="88" y="79"/>
                  </a:cubicBezTo>
                  <a:cubicBezTo>
                    <a:pt x="88" y="81"/>
                    <a:pt x="87" y="82"/>
                    <a:pt x="87" y="83"/>
                  </a:cubicBezTo>
                  <a:cubicBezTo>
                    <a:pt x="87" y="84"/>
                    <a:pt x="87" y="83"/>
                    <a:pt x="85" y="83"/>
                  </a:cubicBezTo>
                  <a:cubicBezTo>
                    <a:pt x="85" y="84"/>
                    <a:pt x="87" y="84"/>
                    <a:pt x="87" y="84"/>
                  </a:cubicBezTo>
                  <a:cubicBezTo>
                    <a:pt x="85" y="86"/>
                    <a:pt x="83" y="88"/>
                    <a:pt x="81" y="91"/>
                  </a:cubicBezTo>
                  <a:cubicBezTo>
                    <a:pt x="80" y="94"/>
                    <a:pt x="78" y="98"/>
                    <a:pt x="75" y="101"/>
                  </a:cubicBezTo>
                  <a:cubicBezTo>
                    <a:pt x="75" y="101"/>
                    <a:pt x="75" y="101"/>
                    <a:pt x="75" y="101"/>
                  </a:cubicBezTo>
                  <a:cubicBezTo>
                    <a:pt x="75" y="103"/>
                    <a:pt x="73" y="104"/>
                    <a:pt x="74" y="105"/>
                  </a:cubicBezTo>
                  <a:cubicBezTo>
                    <a:pt x="73" y="105"/>
                    <a:pt x="73" y="106"/>
                    <a:pt x="73" y="106"/>
                  </a:cubicBezTo>
                  <a:cubicBezTo>
                    <a:pt x="73" y="106"/>
                    <a:pt x="71" y="108"/>
                    <a:pt x="71" y="110"/>
                  </a:cubicBezTo>
                  <a:cubicBezTo>
                    <a:pt x="71" y="110"/>
                    <a:pt x="71" y="110"/>
                    <a:pt x="71" y="110"/>
                  </a:cubicBezTo>
                  <a:cubicBezTo>
                    <a:pt x="70" y="111"/>
                    <a:pt x="70" y="113"/>
                    <a:pt x="69" y="113"/>
                  </a:cubicBezTo>
                  <a:cubicBezTo>
                    <a:pt x="69" y="113"/>
                    <a:pt x="69" y="113"/>
                    <a:pt x="69" y="113"/>
                  </a:cubicBezTo>
                  <a:cubicBezTo>
                    <a:pt x="68" y="113"/>
                    <a:pt x="69" y="114"/>
                    <a:pt x="68" y="114"/>
                  </a:cubicBezTo>
                  <a:cubicBezTo>
                    <a:pt x="68" y="114"/>
                    <a:pt x="68" y="114"/>
                    <a:pt x="68" y="114"/>
                  </a:cubicBezTo>
                  <a:cubicBezTo>
                    <a:pt x="66" y="118"/>
                    <a:pt x="65" y="121"/>
                    <a:pt x="63" y="124"/>
                  </a:cubicBezTo>
                  <a:cubicBezTo>
                    <a:pt x="61" y="127"/>
                    <a:pt x="61" y="124"/>
                    <a:pt x="61" y="126"/>
                  </a:cubicBezTo>
                  <a:cubicBezTo>
                    <a:pt x="61" y="126"/>
                    <a:pt x="61" y="126"/>
                    <a:pt x="61" y="126"/>
                  </a:cubicBezTo>
                  <a:cubicBezTo>
                    <a:pt x="61" y="127"/>
                    <a:pt x="59" y="127"/>
                    <a:pt x="59" y="128"/>
                  </a:cubicBezTo>
                  <a:cubicBezTo>
                    <a:pt x="60" y="128"/>
                    <a:pt x="60" y="128"/>
                    <a:pt x="60" y="128"/>
                  </a:cubicBezTo>
                  <a:cubicBezTo>
                    <a:pt x="59" y="130"/>
                    <a:pt x="59" y="130"/>
                    <a:pt x="59" y="131"/>
                  </a:cubicBezTo>
                  <a:cubicBezTo>
                    <a:pt x="59" y="131"/>
                    <a:pt x="59" y="131"/>
                    <a:pt x="59" y="131"/>
                  </a:cubicBezTo>
                  <a:cubicBezTo>
                    <a:pt x="59" y="133"/>
                    <a:pt x="56" y="133"/>
                    <a:pt x="57" y="136"/>
                  </a:cubicBezTo>
                  <a:cubicBezTo>
                    <a:pt x="53" y="143"/>
                    <a:pt x="50" y="150"/>
                    <a:pt x="46" y="158"/>
                  </a:cubicBezTo>
                  <a:cubicBezTo>
                    <a:pt x="42" y="165"/>
                    <a:pt x="38" y="172"/>
                    <a:pt x="33" y="179"/>
                  </a:cubicBezTo>
                  <a:cubicBezTo>
                    <a:pt x="32" y="181"/>
                    <a:pt x="32" y="181"/>
                    <a:pt x="32" y="182"/>
                  </a:cubicBezTo>
                  <a:cubicBezTo>
                    <a:pt x="32" y="182"/>
                    <a:pt x="32" y="182"/>
                    <a:pt x="32" y="182"/>
                  </a:cubicBezTo>
                  <a:cubicBezTo>
                    <a:pt x="32" y="182"/>
                    <a:pt x="30" y="183"/>
                    <a:pt x="30" y="184"/>
                  </a:cubicBezTo>
                  <a:cubicBezTo>
                    <a:pt x="29" y="187"/>
                    <a:pt x="28" y="188"/>
                    <a:pt x="26" y="192"/>
                  </a:cubicBezTo>
                  <a:cubicBezTo>
                    <a:pt x="26" y="192"/>
                    <a:pt x="26" y="191"/>
                    <a:pt x="26" y="192"/>
                  </a:cubicBezTo>
                  <a:cubicBezTo>
                    <a:pt x="26" y="192"/>
                    <a:pt x="26" y="192"/>
                    <a:pt x="26" y="192"/>
                  </a:cubicBezTo>
                  <a:cubicBezTo>
                    <a:pt x="26" y="192"/>
                    <a:pt x="26" y="192"/>
                    <a:pt x="26" y="192"/>
                  </a:cubicBezTo>
                  <a:cubicBezTo>
                    <a:pt x="26" y="193"/>
                    <a:pt x="26" y="193"/>
                    <a:pt x="26" y="193"/>
                  </a:cubicBezTo>
                  <a:cubicBezTo>
                    <a:pt x="23" y="201"/>
                    <a:pt x="18" y="206"/>
                    <a:pt x="14" y="213"/>
                  </a:cubicBezTo>
                  <a:cubicBezTo>
                    <a:pt x="13" y="214"/>
                    <a:pt x="12" y="217"/>
                    <a:pt x="11" y="219"/>
                  </a:cubicBezTo>
                  <a:cubicBezTo>
                    <a:pt x="7" y="223"/>
                    <a:pt x="5" y="228"/>
                    <a:pt x="2" y="233"/>
                  </a:cubicBezTo>
                  <a:cubicBezTo>
                    <a:pt x="2" y="233"/>
                    <a:pt x="0" y="231"/>
                    <a:pt x="1" y="22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2" name="Freeform 122"/>
            <p:cNvSpPr>
              <a:spLocks/>
            </p:cNvSpPr>
            <p:nvPr/>
          </p:nvSpPr>
          <p:spPr bwMode="auto">
            <a:xfrm>
              <a:off x="3575" y="751"/>
              <a:ext cx="68" cy="2938"/>
            </a:xfrm>
            <a:custGeom>
              <a:avLst/>
              <a:gdLst>
                <a:gd name="T0" fmla="*/ 4 w 29"/>
                <a:gd name="T1" fmla="*/ 0 h 1244"/>
                <a:gd name="T2" fmla="*/ 9 w 29"/>
                <a:gd name="T3" fmla="*/ 616 h 1244"/>
                <a:gd name="T4" fmla="*/ 0 w 29"/>
                <a:gd name="T5" fmla="*/ 1244 h 1244"/>
                <a:gd name="T6" fmla="*/ 26 w 29"/>
                <a:gd name="T7" fmla="*/ 1244 h 1244"/>
                <a:gd name="T8" fmla="*/ 17 w 29"/>
                <a:gd name="T9" fmla="*/ 901 h 1244"/>
                <a:gd name="T10" fmla="*/ 29 w 29"/>
                <a:gd name="T11" fmla="*/ 283 h 1244"/>
                <a:gd name="T12" fmla="*/ 20 w 29"/>
                <a:gd name="T13" fmla="*/ 0 h 1244"/>
                <a:gd name="T14" fmla="*/ 4 w 29"/>
                <a:gd name="T15" fmla="*/ 0 h 1244"/>
                <a:gd name="T16" fmla="*/ 4 w 29"/>
                <a:gd name="T17" fmla="*/ 0 h 1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244">
                  <a:moveTo>
                    <a:pt x="4" y="0"/>
                  </a:moveTo>
                  <a:cubicBezTo>
                    <a:pt x="9" y="616"/>
                    <a:pt x="9" y="616"/>
                    <a:pt x="9" y="616"/>
                  </a:cubicBezTo>
                  <a:cubicBezTo>
                    <a:pt x="0" y="1244"/>
                    <a:pt x="0" y="1244"/>
                    <a:pt x="0" y="1244"/>
                  </a:cubicBezTo>
                  <a:cubicBezTo>
                    <a:pt x="26" y="1244"/>
                    <a:pt x="26" y="1244"/>
                    <a:pt x="26" y="1244"/>
                  </a:cubicBezTo>
                  <a:cubicBezTo>
                    <a:pt x="17" y="901"/>
                    <a:pt x="17" y="901"/>
                    <a:pt x="17" y="901"/>
                  </a:cubicBezTo>
                  <a:cubicBezTo>
                    <a:pt x="29" y="283"/>
                    <a:pt x="29" y="283"/>
                    <a:pt x="29" y="283"/>
                  </a:cubicBezTo>
                  <a:cubicBezTo>
                    <a:pt x="20" y="0"/>
                    <a:pt x="20" y="0"/>
                    <a:pt x="20" y="0"/>
                  </a:cubicBezTo>
                  <a:cubicBezTo>
                    <a:pt x="4" y="0"/>
                    <a:pt x="4" y="0"/>
                    <a:pt x="4" y="0"/>
                  </a:cubicBezTo>
                  <a:cubicBezTo>
                    <a:pt x="4" y="0"/>
                    <a:pt x="4" y="0"/>
                    <a:pt x="4" y="0"/>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3" name="Freeform 123"/>
            <p:cNvSpPr>
              <a:spLocks/>
            </p:cNvSpPr>
            <p:nvPr/>
          </p:nvSpPr>
          <p:spPr bwMode="auto">
            <a:xfrm>
              <a:off x="4061" y="1280"/>
              <a:ext cx="194" cy="385"/>
            </a:xfrm>
            <a:custGeom>
              <a:avLst/>
              <a:gdLst>
                <a:gd name="T0" fmla="*/ 30 w 82"/>
                <a:gd name="T1" fmla="*/ 5 h 163"/>
                <a:gd name="T2" fmla="*/ 69 w 82"/>
                <a:gd name="T3" fmla="*/ 163 h 163"/>
                <a:gd name="T4" fmla="*/ 15 w 82"/>
                <a:gd name="T5" fmla="*/ 101 h 163"/>
                <a:gd name="T6" fmla="*/ 30 w 82"/>
                <a:gd name="T7" fmla="*/ 5 h 163"/>
              </a:gdLst>
              <a:ahLst/>
              <a:cxnLst>
                <a:cxn ang="0">
                  <a:pos x="T0" y="T1"/>
                </a:cxn>
                <a:cxn ang="0">
                  <a:pos x="T2" y="T3"/>
                </a:cxn>
                <a:cxn ang="0">
                  <a:pos x="T4" y="T5"/>
                </a:cxn>
                <a:cxn ang="0">
                  <a:pos x="T6" y="T7"/>
                </a:cxn>
              </a:cxnLst>
              <a:rect l="0" t="0" r="r" b="b"/>
              <a:pathLst>
                <a:path w="82" h="163">
                  <a:moveTo>
                    <a:pt x="30" y="5"/>
                  </a:moveTo>
                  <a:cubicBezTo>
                    <a:pt x="39" y="0"/>
                    <a:pt x="82" y="68"/>
                    <a:pt x="69" y="163"/>
                  </a:cubicBezTo>
                  <a:cubicBezTo>
                    <a:pt x="54" y="158"/>
                    <a:pt x="15" y="101"/>
                    <a:pt x="15" y="101"/>
                  </a:cubicBezTo>
                  <a:cubicBezTo>
                    <a:pt x="15" y="101"/>
                    <a:pt x="0" y="16"/>
                    <a:pt x="30" y="5"/>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4" name="Freeform 124"/>
            <p:cNvSpPr>
              <a:spLocks/>
            </p:cNvSpPr>
            <p:nvPr/>
          </p:nvSpPr>
          <p:spPr bwMode="auto">
            <a:xfrm>
              <a:off x="4068" y="1292"/>
              <a:ext cx="102" cy="318"/>
            </a:xfrm>
            <a:custGeom>
              <a:avLst/>
              <a:gdLst>
                <a:gd name="T0" fmla="*/ 28 w 43"/>
                <a:gd name="T1" fmla="*/ 0 h 135"/>
                <a:gd name="T2" fmla="*/ 43 w 43"/>
                <a:gd name="T3" fmla="*/ 135 h 135"/>
                <a:gd name="T4" fmla="*/ 13 w 43"/>
                <a:gd name="T5" fmla="*/ 96 h 135"/>
                <a:gd name="T6" fmla="*/ 28 w 43"/>
                <a:gd name="T7" fmla="*/ 0 h 135"/>
              </a:gdLst>
              <a:ahLst/>
              <a:cxnLst>
                <a:cxn ang="0">
                  <a:pos x="T0" y="T1"/>
                </a:cxn>
                <a:cxn ang="0">
                  <a:pos x="T2" y="T3"/>
                </a:cxn>
                <a:cxn ang="0">
                  <a:pos x="T4" y="T5"/>
                </a:cxn>
                <a:cxn ang="0">
                  <a:pos x="T6" y="T7"/>
                </a:cxn>
              </a:cxnLst>
              <a:rect l="0" t="0" r="r" b="b"/>
              <a:pathLst>
                <a:path w="43" h="135">
                  <a:moveTo>
                    <a:pt x="28" y="0"/>
                  </a:moveTo>
                  <a:cubicBezTo>
                    <a:pt x="43" y="135"/>
                    <a:pt x="43" y="135"/>
                    <a:pt x="43" y="135"/>
                  </a:cubicBezTo>
                  <a:cubicBezTo>
                    <a:pt x="43" y="135"/>
                    <a:pt x="19" y="115"/>
                    <a:pt x="13" y="96"/>
                  </a:cubicBezTo>
                  <a:cubicBezTo>
                    <a:pt x="8" y="77"/>
                    <a:pt x="0" y="9"/>
                    <a:pt x="28"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5" name="Freeform 125"/>
            <p:cNvSpPr>
              <a:spLocks/>
            </p:cNvSpPr>
            <p:nvPr/>
          </p:nvSpPr>
          <p:spPr bwMode="auto">
            <a:xfrm>
              <a:off x="4040" y="2484"/>
              <a:ext cx="220" cy="426"/>
            </a:xfrm>
            <a:custGeom>
              <a:avLst/>
              <a:gdLst>
                <a:gd name="T0" fmla="*/ 35 w 93"/>
                <a:gd name="T1" fmla="*/ 4 h 180"/>
                <a:gd name="T2" fmla="*/ 80 w 93"/>
                <a:gd name="T3" fmla="*/ 180 h 180"/>
                <a:gd name="T4" fmla="*/ 18 w 93"/>
                <a:gd name="T5" fmla="*/ 109 h 180"/>
                <a:gd name="T6" fmla="*/ 35 w 93"/>
                <a:gd name="T7" fmla="*/ 4 h 180"/>
              </a:gdLst>
              <a:ahLst/>
              <a:cxnLst>
                <a:cxn ang="0">
                  <a:pos x="T0" y="T1"/>
                </a:cxn>
                <a:cxn ang="0">
                  <a:pos x="T2" y="T3"/>
                </a:cxn>
                <a:cxn ang="0">
                  <a:pos x="T4" y="T5"/>
                </a:cxn>
                <a:cxn ang="0">
                  <a:pos x="T6" y="T7"/>
                </a:cxn>
              </a:cxnLst>
              <a:rect l="0" t="0" r="r" b="b"/>
              <a:pathLst>
                <a:path w="93" h="180">
                  <a:moveTo>
                    <a:pt x="35" y="4"/>
                  </a:moveTo>
                  <a:cubicBezTo>
                    <a:pt x="43" y="0"/>
                    <a:pt x="93" y="75"/>
                    <a:pt x="80" y="180"/>
                  </a:cubicBezTo>
                  <a:cubicBezTo>
                    <a:pt x="63" y="175"/>
                    <a:pt x="18" y="109"/>
                    <a:pt x="18" y="109"/>
                  </a:cubicBezTo>
                  <a:cubicBezTo>
                    <a:pt x="18" y="109"/>
                    <a:pt x="0" y="18"/>
                    <a:pt x="35" y="4"/>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6" name="Freeform 126"/>
            <p:cNvSpPr>
              <a:spLocks/>
            </p:cNvSpPr>
            <p:nvPr/>
          </p:nvSpPr>
          <p:spPr bwMode="auto">
            <a:xfrm>
              <a:off x="4050" y="2492"/>
              <a:ext cx="111" cy="359"/>
            </a:xfrm>
            <a:custGeom>
              <a:avLst/>
              <a:gdLst>
                <a:gd name="T0" fmla="*/ 31 w 47"/>
                <a:gd name="T1" fmla="*/ 0 h 152"/>
                <a:gd name="T2" fmla="*/ 47 w 47"/>
                <a:gd name="T3" fmla="*/ 152 h 152"/>
                <a:gd name="T4" fmla="*/ 14 w 47"/>
                <a:gd name="T5" fmla="*/ 107 h 152"/>
                <a:gd name="T6" fmla="*/ 31 w 47"/>
                <a:gd name="T7" fmla="*/ 0 h 152"/>
              </a:gdLst>
              <a:ahLst/>
              <a:cxnLst>
                <a:cxn ang="0">
                  <a:pos x="T0" y="T1"/>
                </a:cxn>
                <a:cxn ang="0">
                  <a:pos x="T2" y="T3"/>
                </a:cxn>
                <a:cxn ang="0">
                  <a:pos x="T4" y="T5"/>
                </a:cxn>
                <a:cxn ang="0">
                  <a:pos x="T6" y="T7"/>
                </a:cxn>
              </a:cxnLst>
              <a:rect l="0" t="0" r="r" b="b"/>
              <a:pathLst>
                <a:path w="47" h="152">
                  <a:moveTo>
                    <a:pt x="31" y="0"/>
                  </a:moveTo>
                  <a:cubicBezTo>
                    <a:pt x="47" y="152"/>
                    <a:pt x="47" y="152"/>
                    <a:pt x="47" y="152"/>
                  </a:cubicBezTo>
                  <a:cubicBezTo>
                    <a:pt x="47" y="152"/>
                    <a:pt x="22" y="129"/>
                    <a:pt x="14" y="107"/>
                  </a:cubicBezTo>
                  <a:cubicBezTo>
                    <a:pt x="8" y="87"/>
                    <a:pt x="0" y="11"/>
                    <a:pt x="31"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7" name="Freeform 127"/>
            <p:cNvSpPr>
              <a:spLocks/>
            </p:cNvSpPr>
            <p:nvPr/>
          </p:nvSpPr>
          <p:spPr bwMode="auto">
            <a:xfrm>
              <a:off x="4050" y="3545"/>
              <a:ext cx="222" cy="428"/>
            </a:xfrm>
            <a:custGeom>
              <a:avLst/>
              <a:gdLst>
                <a:gd name="T0" fmla="*/ 35 w 94"/>
                <a:gd name="T1" fmla="*/ 5 h 181"/>
                <a:gd name="T2" fmla="*/ 79 w 94"/>
                <a:gd name="T3" fmla="*/ 181 h 181"/>
                <a:gd name="T4" fmla="*/ 19 w 94"/>
                <a:gd name="T5" fmla="*/ 112 h 181"/>
                <a:gd name="T6" fmla="*/ 35 w 94"/>
                <a:gd name="T7" fmla="*/ 5 h 181"/>
              </a:gdLst>
              <a:ahLst/>
              <a:cxnLst>
                <a:cxn ang="0">
                  <a:pos x="T0" y="T1"/>
                </a:cxn>
                <a:cxn ang="0">
                  <a:pos x="T2" y="T3"/>
                </a:cxn>
                <a:cxn ang="0">
                  <a:pos x="T4" y="T5"/>
                </a:cxn>
                <a:cxn ang="0">
                  <a:pos x="T6" y="T7"/>
                </a:cxn>
              </a:cxnLst>
              <a:rect l="0" t="0" r="r" b="b"/>
              <a:pathLst>
                <a:path w="94" h="181">
                  <a:moveTo>
                    <a:pt x="35" y="5"/>
                  </a:moveTo>
                  <a:cubicBezTo>
                    <a:pt x="45" y="0"/>
                    <a:pt x="94" y="76"/>
                    <a:pt x="79" y="181"/>
                  </a:cubicBezTo>
                  <a:cubicBezTo>
                    <a:pt x="64" y="177"/>
                    <a:pt x="19" y="112"/>
                    <a:pt x="19" y="112"/>
                  </a:cubicBezTo>
                  <a:cubicBezTo>
                    <a:pt x="19" y="112"/>
                    <a:pt x="0" y="19"/>
                    <a:pt x="35" y="5"/>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8" name="Freeform 128"/>
            <p:cNvSpPr>
              <a:spLocks/>
            </p:cNvSpPr>
            <p:nvPr/>
          </p:nvSpPr>
          <p:spPr bwMode="auto">
            <a:xfrm>
              <a:off x="4066" y="3557"/>
              <a:ext cx="106" cy="354"/>
            </a:xfrm>
            <a:custGeom>
              <a:avLst/>
              <a:gdLst>
                <a:gd name="T0" fmla="*/ 28 w 45"/>
                <a:gd name="T1" fmla="*/ 0 h 150"/>
                <a:gd name="T2" fmla="*/ 45 w 45"/>
                <a:gd name="T3" fmla="*/ 150 h 150"/>
                <a:gd name="T4" fmla="*/ 13 w 45"/>
                <a:gd name="T5" fmla="*/ 107 h 150"/>
                <a:gd name="T6" fmla="*/ 28 w 45"/>
                <a:gd name="T7" fmla="*/ 0 h 150"/>
              </a:gdLst>
              <a:ahLst/>
              <a:cxnLst>
                <a:cxn ang="0">
                  <a:pos x="T0" y="T1"/>
                </a:cxn>
                <a:cxn ang="0">
                  <a:pos x="T2" y="T3"/>
                </a:cxn>
                <a:cxn ang="0">
                  <a:pos x="T4" y="T5"/>
                </a:cxn>
                <a:cxn ang="0">
                  <a:pos x="T6" y="T7"/>
                </a:cxn>
              </a:cxnLst>
              <a:rect l="0" t="0" r="r" b="b"/>
              <a:pathLst>
                <a:path w="45" h="150">
                  <a:moveTo>
                    <a:pt x="28" y="0"/>
                  </a:moveTo>
                  <a:cubicBezTo>
                    <a:pt x="45" y="150"/>
                    <a:pt x="45" y="150"/>
                    <a:pt x="45" y="150"/>
                  </a:cubicBezTo>
                  <a:cubicBezTo>
                    <a:pt x="45" y="150"/>
                    <a:pt x="19" y="126"/>
                    <a:pt x="13" y="107"/>
                  </a:cubicBezTo>
                  <a:cubicBezTo>
                    <a:pt x="5" y="84"/>
                    <a:pt x="0" y="10"/>
                    <a:pt x="28"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9" name="Freeform 129"/>
            <p:cNvSpPr>
              <a:spLocks/>
            </p:cNvSpPr>
            <p:nvPr/>
          </p:nvSpPr>
          <p:spPr bwMode="auto">
            <a:xfrm>
              <a:off x="4269" y="2321"/>
              <a:ext cx="218" cy="433"/>
            </a:xfrm>
            <a:custGeom>
              <a:avLst/>
              <a:gdLst>
                <a:gd name="T0" fmla="*/ 57 w 92"/>
                <a:gd name="T1" fmla="*/ 5 h 183"/>
                <a:gd name="T2" fmla="*/ 13 w 92"/>
                <a:gd name="T3" fmla="*/ 183 h 183"/>
                <a:gd name="T4" fmla="*/ 72 w 92"/>
                <a:gd name="T5" fmla="*/ 111 h 183"/>
                <a:gd name="T6" fmla="*/ 57 w 92"/>
                <a:gd name="T7" fmla="*/ 5 h 183"/>
              </a:gdLst>
              <a:ahLst/>
              <a:cxnLst>
                <a:cxn ang="0">
                  <a:pos x="T0" y="T1"/>
                </a:cxn>
                <a:cxn ang="0">
                  <a:pos x="T2" y="T3"/>
                </a:cxn>
                <a:cxn ang="0">
                  <a:pos x="T4" y="T5"/>
                </a:cxn>
                <a:cxn ang="0">
                  <a:pos x="T6" y="T7"/>
                </a:cxn>
              </a:cxnLst>
              <a:rect l="0" t="0" r="r" b="b"/>
              <a:pathLst>
                <a:path w="92" h="183">
                  <a:moveTo>
                    <a:pt x="57" y="5"/>
                  </a:moveTo>
                  <a:cubicBezTo>
                    <a:pt x="49" y="0"/>
                    <a:pt x="0" y="75"/>
                    <a:pt x="13" y="183"/>
                  </a:cubicBezTo>
                  <a:cubicBezTo>
                    <a:pt x="29" y="176"/>
                    <a:pt x="72" y="111"/>
                    <a:pt x="72" y="111"/>
                  </a:cubicBezTo>
                  <a:cubicBezTo>
                    <a:pt x="72" y="111"/>
                    <a:pt x="92" y="18"/>
                    <a:pt x="57" y="5"/>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0" name="Freeform 130"/>
            <p:cNvSpPr>
              <a:spLocks/>
            </p:cNvSpPr>
            <p:nvPr/>
          </p:nvSpPr>
          <p:spPr bwMode="auto">
            <a:xfrm>
              <a:off x="4366" y="2333"/>
              <a:ext cx="111" cy="355"/>
            </a:xfrm>
            <a:custGeom>
              <a:avLst/>
              <a:gdLst>
                <a:gd name="T0" fmla="*/ 17 w 47"/>
                <a:gd name="T1" fmla="*/ 0 h 150"/>
                <a:gd name="T2" fmla="*/ 0 w 47"/>
                <a:gd name="T3" fmla="*/ 150 h 150"/>
                <a:gd name="T4" fmla="*/ 33 w 47"/>
                <a:gd name="T5" fmla="*/ 106 h 150"/>
                <a:gd name="T6" fmla="*/ 17 w 47"/>
                <a:gd name="T7" fmla="*/ 0 h 150"/>
              </a:gdLst>
              <a:ahLst/>
              <a:cxnLst>
                <a:cxn ang="0">
                  <a:pos x="T0" y="T1"/>
                </a:cxn>
                <a:cxn ang="0">
                  <a:pos x="T2" y="T3"/>
                </a:cxn>
                <a:cxn ang="0">
                  <a:pos x="T4" y="T5"/>
                </a:cxn>
                <a:cxn ang="0">
                  <a:pos x="T6" y="T7"/>
                </a:cxn>
              </a:cxnLst>
              <a:rect l="0" t="0" r="r" b="b"/>
              <a:pathLst>
                <a:path w="47" h="150">
                  <a:moveTo>
                    <a:pt x="17" y="0"/>
                  </a:moveTo>
                  <a:cubicBezTo>
                    <a:pt x="0" y="150"/>
                    <a:pt x="0" y="150"/>
                    <a:pt x="0" y="150"/>
                  </a:cubicBezTo>
                  <a:cubicBezTo>
                    <a:pt x="0" y="150"/>
                    <a:pt x="25" y="128"/>
                    <a:pt x="33" y="106"/>
                  </a:cubicBezTo>
                  <a:cubicBezTo>
                    <a:pt x="39" y="86"/>
                    <a:pt x="47" y="12"/>
                    <a:pt x="17"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1" name="Freeform 131"/>
            <p:cNvSpPr>
              <a:spLocks/>
            </p:cNvSpPr>
            <p:nvPr/>
          </p:nvSpPr>
          <p:spPr bwMode="auto">
            <a:xfrm>
              <a:off x="4253" y="2955"/>
              <a:ext cx="304" cy="481"/>
            </a:xfrm>
            <a:custGeom>
              <a:avLst/>
              <a:gdLst>
                <a:gd name="T0" fmla="*/ 6 w 129"/>
                <a:gd name="T1" fmla="*/ 204 h 204"/>
                <a:gd name="T2" fmla="*/ 120 w 129"/>
                <a:gd name="T3" fmla="*/ 0 h 204"/>
                <a:gd name="T4" fmla="*/ 6 w 129"/>
                <a:gd name="T5" fmla="*/ 204 h 204"/>
              </a:gdLst>
              <a:ahLst/>
              <a:cxnLst>
                <a:cxn ang="0">
                  <a:pos x="T0" y="T1"/>
                </a:cxn>
                <a:cxn ang="0">
                  <a:pos x="T2" y="T3"/>
                </a:cxn>
                <a:cxn ang="0">
                  <a:pos x="T4" y="T5"/>
                </a:cxn>
              </a:cxnLst>
              <a:rect l="0" t="0" r="r" b="b"/>
              <a:pathLst>
                <a:path w="129" h="204">
                  <a:moveTo>
                    <a:pt x="6" y="204"/>
                  </a:moveTo>
                  <a:cubicBezTo>
                    <a:pt x="6" y="204"/>
                    <a:pt x="129" y="136"/>
                    <a:pt x="120" y="0"/>
                  </a:cubicBezTo>
                  <a:cubicBezTo>
                    <a:pt x="0" y="59"/>
                    <a:pt x="6" y="204"/>
                    <a:pt x="6" y="204"/>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2" name="Freeform 132"/>
            <p:cNvSpPr>
              <a:spLocks/>
            </p:cNvSpPr>
            <p:nvPr/>
          </p:nvSpPr>
          <p:spPr bwMode="auto">
            <a:xfrm>
              <a:off x="3964" y="2577"/>
              <a:ext cx="305" cy="477"/>
            </a:xfrm>
            <a:custGeom>
              <a:avLst/>
              <a:gdLst>
                <a:gd name="T0" fmla="*/ 123 w 129"/>
                <a:gd name="T1" fmla="*/ 202 h 202"/>
                <a:gd name="T2" fmla="*/ 10 w 129"/>
                <a:gd name="T3" fmla="*/ 0 h 202"/>
                <a:gd name="T4" fmla="*/ 123 w 129"/>
                <a:gd name="T5" fmla="*/ 202 h 202"/>
              </a:gdLst>
              <a:ahLst/>
              <a:cxnLst>
                <a:cxn ang="0">
                  <a:pos x="T0" y="T1"/>
                </a:cxn>
                <a:cxn ang="0">
                  <a:pos x="T2" y="T3"/>
                </a:cxn>
                <a:cxn ang="0">
                  <a:pos x="T4" y="T5"/>
                </a:cxn>
              </a:cxnLst>
              <a:rect l="0" t="0" r="r" b="b"/>
              <a:pathLst>
                <a:path w="129" h="202">
                  <a:moveTo>
                    <a:pt x="123" y="202"/>
                  </a:moveTo>
                  <a:cubicBezTo>
                    <a:pt x="123" y="202"/>
                    <a:pt x="0" y="136"/>
                    <a:pt x="10" y="0"/>
                  </a:cubicBezTo>
                  <a:cubicBezTo>
                    <a:pt x="129" y="59"/>
                    <a:pt x="123" y="202"/>
                    <a:pt x="123" y="202"/>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3" name="Freeform 133"/>
            <p:cNvSpPr>
              <a:spLocks/>
            </p:cNvSpPr>
            <p:nvPr/>
          </p:nvSpPr>
          <p:spPr bwMode="auto">
            <a:xfrm>
              <a:off x="4262" y="3590"/>
              <a:ext cx="305" cy="479"/>
            </a:xfrm>
            <a:custGeom>
              <a:avLst/>
              <a:gdLst>
                <a:gd name="T0" fmla="*/ 6 w 129"/>
                <a:gd name="T1" fmla="*/ 203 h 203"/>
                <a:gd name="T2" fmla="*/ 120 w 129"/>
                <a:gd name="T3" fmla="*/ 0 h 203"/>
                <a:gd name="T4" fmla="*/ 6 w 129"/>
                <a:gd name="T5" fmla="*/ 203 h 203"/>
              </a:gdLst>
              <a:ahLst/>
              <a:cxnLst>
                <a:cxn ang="0">
                  <a:pos x="T0" y="T1"/>
                </a:cxn>
                <a:cxn ang="0">
                  <a:pos x="T2" y="T3"/>
                </a:cxn>
                <a:cxn ang="0">
                  <a:pos x="T4" y="T5"/>
                </a:cxn>
              </a:cxnLst>
              <a:rect l="0" t="0" r="r" b="b"/>
              <a:pathLst>
                <a:path w="129" h="203">
                  <a:moveTo>
                    <a:pt x="6" y="203"/>
                  </a:moveTo>
                  <a:cubicBezTo>
                    <a:pt x="6" y="203"/>
                    <a:pt x="129" y="136"/>
                    <a:pt x="120" y="0"/>
                  </a:cubicBezTo>
                  <a:cubicBezTo>
                    <a:pt x="0" y="59"/>
                    <a:pt x="6" y="203"/>
                    <a:pt x="6" y="203"/>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4" name="Freeform 134"/>
            <p:cNvSpPr>
              <a:spLocks/>
            </p:cNvSpPr>
            <p:nvPr/>
          </p:nvSpPr>
          <p:spPr bwMode="auto">
            <a:xfrm>
              <a:off x="3972" y="3122"/>
              <a:ext cx="304" cy="475"/>
            </a:xfrm>
            <a:custGeom>
              <a:avLst/>
              <a:gdLst>
                <a:gd name="T0" fmla="*/ 124 w 129"/>
                <a:gd name="T1" fmla="*/ 201 h 201"/>
                <a:gd name="T2" fmla="*/ 9 w 129"/>
                <a:gd name="T3" fmla="*/ 0 h 201"/>
                <a:gd name="T4" fmla="*/ 124 w 129"/>
                <a:gd name="T5" fmla="*/ 201 h 201"/>
              </a:gdLst>
              <a:ahLst/>
              <a:cxnLst>
                <a:cxn ang="0">
                  <a:pos x="T0" y="T1"/>
                </a:cxn>
                <a:cxn ang="0">
                  <a:pos x="T2" y="T3"/>
                </a:cxn>
                <a:cxn ang="0">
                  <a:pos x="T4" y="T5"/>
                </a:cxn>
              </a:cxnLst>
              <a:rect l="0" t="0" r="r" b="b"/>
              <a:pathLst>
                <a:path w="129" h="201">
                  <a:moveTo>
                    <a:pt x="124" y="201"/>
                  </a:moveTo>
                  <a:cubicBezTo>
                    <a:pt x="124" y="201"/>
                    <a:pt x="0" y="135"/>
                    <a:pt x="9" y="0"/>
                  </a:cubicBezTo>
                  <a:cubicBezTo>
                    <a:pt x="129" y="58"/>
                    <a:pt x="124" y="201"/>
                    <a:pt x="124" y="201"/>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5" name="Freeform 135"/>
            <p:cNvSpPr>
              <a:spLocks/>
            </p:cNvSpPr>
            <p:nvPr/>
          </p:nvSpPr>
          <p:spPr bwMode="auto">
            <a:xfrm>
              <a:off x="3981" y="3595"/>
              <a:ext cx="305" cy="482"/>
            </a:xfrm>
            <a:custGeom>
              <a:avLst/>
              <a:gdLst>
                <a:gd name="T0" fmla="*/ 124 w 129"/>
                <a:gd name="T1" fmla="*/ 204 h 204"/>
                <a:gd name="T2" fmla="*/ 9 w 129"/>
                <a:gd name="T3" fmla="*/ 0 h 204"/>
                <a:gd name="T4" fmla="*/ 124 w 129"/>
                <a:gd name="T5" fmla="*/ 204 h 204"/>
              </a:gdLst>
              <a:ahLst/>
              <a:cxnLst>
                <a:cxn ang="0">
                  <a:pos x="T0" y="T1"/>
                </a:cxn>
                <a:cxn ang="0">
                  <a:pos x="T2" y="T3"/>
                </a:cxn>
                <a:cxn ang="0">
                  <a:pos x="T4" y="T5"/>
                </a:cxn>
              </a:cxnLst>
              <a:rect l="0" t="0" r="r" b="b"/>
              <a:pathLst>
                <a:path w="129" h="204">
                  <a:moveTo>
                    <a:pt x="124" y="204"/>
                  </a:moveTo>
                  <a:cubicBezTo>
                    <a:pt x="124" y="204"/>
                    <a:pt x="0" y="136"/>
                    <a:pt x="9" y="0"/>
                  </a:cubicBezTo>
                  <a:cubicBezTo>
                    <a:pt x="129" y="60"/>
                    <a:pt x="124" y="204"/>
                    <a:pt x="124" y="204"/>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6" name="Freeform 136"/>
            <p:cNvSpPr>
              <a:spLocks/>
            </p:cNvSpPr>
            <p:nvPr/>
          </p:nvSpPr>
          <p:spPr bwMode="auto">
            <a:xfrm>
              <a:off x="4253" y="2385"/>
              <a:ext cx="304" cy="482"/>
            </a:xfrm>
            <a:custGeom>
              <a:avLst/>
              <a:gdLst>
                <a:gd name="T0" fmla="*/ 6 w 129"/>
                <a:gd name="T1" fmla="*/ 204 h 204"/>
                <a:gd name="T2" fmla="*/ 120 w 129"/>
                <a:gd name="T3" fmla="*/ 0 h 204"/>
                <a:gd name="T4" fmla="*/ 6 w 129"/>
                <a:gd name="T5" fmla="*/ 204 h 204"/>
              </a:gdLst>
              <a:ahLst/>
              <a:cxnLst>
                <a:cxn ang="0">
                  <a:pos x="T0" y="T1"/>
                </a:cxn>
                <a:cxn ang="0">
                  <a:pos x="T2" y="T3"/>
                </a:cxn>
                <a:cxn ang="0">
                  <a:pos x="T4" y="T5"/>
                </a:cxn>
              </a:cxnLst>
              <a:rect l="0" t="0" r="r" b="b"/>
              <a:pathLst>
                <a:path w="129" h="204">
                  <a:moveTo>
                    <a:pt x="6" y="204"/>
                  </a:moveTo>
                  <a:cubicBezTo>
                    <a:pt x="6" y="204"/>
                    <a:pt x="129" y="137"/>
                    <a:pt x="120" y="0"/>
                  </a:cubicBezTo>
                  <a:cubicBezTo>
                    <a:pt x="0" y="60"/>
                    <a:pt x="6" y="204"/>
                    <a:pt x="6" y="204"/>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7" name="Freeform 137"/>
            <p:cNvSpPr>
              <a:spLocks/>
            </p:cNvSpPr>
            <p:nvPr/>
          </p:nvSpPr>
          <p:spPr bwMode="auto">
            <a:xfrm>
              <a:off x="3950" y="1946"/>
              <a:ext cx="305" cy="484"/>
            </a:xfrm>
            <a:custGeom>
              <a:avLst/>
              <a:gdLst>
                <a:gd name="T0" fmla="*/ 122 w 129"/>
                <a:gd name="T1" fmla="*/ 205 h 205"/>
                <a:gd name="T2" fmla="*/ 8 w 129"/>
                <a:gd name="T3" fmla="*/ 0 h 205"/>
                <a:gd name="T4" fmla="*/ 122 w 129"/>
                <a:gd name="T5" fmla="*/ 205 h 205"/>
              </a:gdLst>
              <a:ahLst/>
              <a:cxnLst>
                <a:cxn ang="0">
                  <a:pos x="T0" y="T1"/>
                </a:cxn>
                <a:cxn ang="0">
                  <a:pos x="T2" y="T3"/>
                </a:cxn>
                <a:cxn ang="0">
                  <a:pos x="T4" y="T5"/>
                </a:cxn>
              </a:cxnLst>
              <a:rect l="0" t="0" r="r" b="b"/>
              <a:pathLst>
                <a:path w="129" h="205">
                  <a:moveTo>
                    <a:pt x="122" y="205"/>
                  </a:moveTo>
                  <a:cubicBezTo>
                    <a:pt x="122" y="205"/>
                    <a:pt x="0" y="137"/>
                    <a:pt x="8" y="0"/>
                  </a:cubicBezTo>
                  <a:cubicBezTo>
                    <a:pt x="129" y="60"/>
                    <a:pt x="122" y="205"/>
                    <a:pt x="122" y="205"/>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8" name="Freeform 138"/>
            <p:cNvSpPr>
              <a:spLocks/>
            </p:cNvSpPr>
            <p:nvPr/>
          </p:nvSpPr>
          <p:spPr bwMode="auto">
            <a:xfrm>
              <a:off x="4253" y="1747"/>
              <a:ext cx="304" cy="478"/>
            </a:xfrm>
            <a:custGeom>
              <a:avLst/>
              <a:gdLst>
                <a:gd name="T0" fmla="*/ 6 w 129"/>
                <a:gd name="T1" fmla="*/ 202 h 202"/>
                <a:gd name="T2" fmla="*/ 120 w 129"/>
                <a:gd name="T3" fmla="*/ 0 h 202"/>
                <a:gd name="T4" fmla="*/ 6 w 129"/>
                <a:gd name="T5" fmla="*/ 202 h 202"/>
              </a:gdLst>
              <a:ahLst/>
              <a:cxnLst>
                <a:cxn ang="0">
                  <a:pos x="T0" y="T1"/>
                </a:cxn>
                <a:cxn ang="0">
                  <a:pos x="T2" y="T3"/>
                </a:cxn>
                <a:cxn ang="0">
                  <a:pos x="T4" y="T5"/>
                </a:cxn>
              </a:cxnLst>
              <a:rect l="0" t="0" r="r" b="b"/>
              <a:pathLst>
                <a:path w="129" h="202">
                  <a:moveTo>
                    <a:pt x="6" y="202"/>
                  </a:moveTo>
                  <a:cubicBezTo>
                    <a:pt x="6" y="202"/>
                    <a:pt x="129" y="136"/>
                    <a:pt x="120" y="0"/>
                  </a:cubicBezTo>
                  <a:cubicBezTo>
                    <a:pt x="0" y="59"/>
                    <a:pt x="6" y="202"/>
                    <a:pt x="6" y="202"/>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9" name="Freeform 139"/>
            <p:cNvSpPr>
              <a:spLocks/>
            </p:cNvSpPr>
            <p:nvPr/>
          </p:nvSpPr>
          <p:spPr bwMode="auto">
            <a:xfrm>
              <a:off x="4248" y="1211"/>
              <a:ext cx="307" cy="475"/>
            </a:xfrm>
            <a:custGeom>
              <a:avLst/>
              <a:gdLst>
                <a:gd name="T0" fmla="*/ 7 w 130"/>
                <a:gd name="T1" fmla="*/ 201 h 201"/>
                <a:gd name="T2" fmla="*/ 120 w 130"/>
                <a:gd name="T3" fmla="*/ 0 h 201"/>
                <a:gd name="T4" fmla="*/ 7 w 130"/>
                <a:gd name="T5" fmla="*/ 201 h 201"/>
              </a:gdLst>
              <a:ahLst/>
              <a:cxnLst>
                <a:cxn ang="0">
                  <a:pos x="T0" y="T1"/>
                </a:cxn>
                <a:cxn ang="0">
                  <a:pos x="T2" y="T3"/>
                </a:cxn>
                <a:cxn ang="0">
                  <a:pos x="T4" y="T5"/>
                </a:cxn>
              </a:cxnLst>
              <a:rect l="0" t="0" r="r" b="b"/>
              <a:pathLst>
                <a:path w="130" h="201">
                  <a:moveTo>
                    <a:pt x="7" y="201"/>
                  </a:moveTo>
                  <a:cubicBezTo>
                    <a:pt x="7" y="201"/>
                    <a:pt x="130" y="135"/>
                    <a:pt x="120" y="0"/>
                  </a:cubicBezTo>
                  <a:cubicBezTo>
                    <a:pt x="0" y="59"/>
                    <a:pt x="7" y="201"/>
                    <a:pt x="7" y="201"/>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0" name="Freeform 140"/>
            <p:cNvSpPr>
              <a:spLocks/>
            </p:cNvSpPr>
            <p:nvPr/>
          </p:nvSpPr>
          <p:spPr bwMode="auto">
            <a:xfrm>
              <a:off x="3990" y="1381"/>
              <a:ext cx="274" cy="428"/>
            </a:xfrm>
            <a:custGeom>
              <a:avLst/>
              <a:gdLst>
                <a:gd name="T0" fmla="*/ 112 w 116"/>
                <a:gd name="T1" fmla="*/ 181 h 181"/>
                <a:gd name="T2" fmla="*/ 8 w 116"/>
                <a:gd name="T3" fmla="*/ 0 h 181"/>
                <a:gd name="T4" fmla="*/ 112 w 116"/>
                <a:gd name="T5" fmla="*/ 181 h 181"/>
              </a:gdLst>
              <a:ahLst/>
              <a:cxnLst>
                <a:cxn ang="0">
                  <a:pos x="T0" y="T1"/>
                </a:cxn>
                <a:cxn ang="0">
                  <a:pos x="T2" y="T3"/>
                </a:cxn>
                <a:cxn ang="0">
                  <a:pos x="T4" y="T5"/>
                </a:cxn>
              </a:cxnLst>
              <a:rect l="0" t="0" r="r" b="b"/>
              <a:pathLst>
                <a:path w="116" h="181">
                  <a:moveTo>
                    <a:pt x="112" y="181"/>
                  </a:moveTo>
                  <a:cubicBezTo>
                    <a:pt x="112" y="181"/>
                    <a:pt x="0" y="121"/>
                    <a:pt x="8" y="0"/>
                  </a:cubicBezTo>
                  <a:cubicBezTo>
                    <a:pt x="116" y="54"/>
                    <a:pt x="112" y="181"/>
                    <a:pt x="112" y="181"/>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1" name="Freeform 141"/>
            <p:cNvSpPr>
              <a:spLocks/>
            </p:cNvSpPr>
            <p:nvPr/>
          </p:nvSpPr>
          <p:spPr bwMode="auto">
            <a:xfrm>
              <a:off x="3993" y="2577"/>
              <a:ext cx="260" cy="474"/>
            </a:xfrm>
            <a:custGeom>
              <a:avLst/>
              <a:gdLst>
                <a:gd name="T0" fmla="*/ 97 w 110"/>
                <a:gd name="T1" fmla="*/ 176 h 201"/>
                <a:gd name="T2" fmla="*/ 93 w 110"/>
                <a:gd name="T3" fmla="*/ 169 h 201"/>
                <a:gd name="T4" fmla="*/ 89 w 110"/>
                <a:gd name="T5" fmla="*/ 156 h 201"/>
                <a:gd name="T6" fmla="*/ 88 w 110"/>
                <a:gd name="T7" fmla="*/ 153 h 201"/>
                <a:gd name="T8" fmla="*/ 79 w 110"/>
                <a:gd name="T9" fmla="*/ 140 h 201"/>
                <a:gd name="T10" fmla="*/ 76 w 110"/>
                <a:gd name="T11" fmla="*/ 136 h 201"/>
                <a:gd name="T12" fmla="*/ 73 w 110"/>
                <a:gd name="T13" fmla="*/ 128 h 201"/>
                <a:gd name="T14" fmla="*/ 71 w 110"/>
                <a:gd name="T15" fmla="*/ 123 h 201"/>
                <a:gd name="T16" fmla="*/ 68 w 110"/>
                <a:gd name="T17" fmla="*/ 120 h 201"/>
                <a:gd name="T18" fmla="*/ 68 w 110"/>
                <a:gd name="T19" fmla="*/ 116 h 201"/>
                <a:gd name="T20" fmla="*/ 64 w 110"/>
                <a:gd name="T21" fmla="*/ 108 h 201"/>
                <a:gd name="T22" fmla="*/ 62 w 110"/>
                <a:gd name="T23" fmla="*/ 104 h 201"/>
                <a:gd name="T24" fmla="*/ 60 w 110"/>
                <a:gd name="T25" fmla="*/ 99 h 201"/>
                <a:gd name="T26" fmla="*/ 58 w 110"/>
                <a:gd name="T27" fmla="*/ 95 h 201"/>
                <a:gd name="T28" fmla="*/ 55 w 110"/>
                <a:gd name="T29" fmla="*/ 89 h 201"/>
                <a:gd name="T30" fmla="*/ 49 w 110"/>
                <a:gd name="T31" fmla="*/ 82 h 201"/>
                <a:gd name="T32" fmla="*/ 49 w 110"/>
                <a:gd name="T33" fmla="*/ 80 h 201"/>
                <a:gd name="T34" fmla="*/ 46 w 110"/>
                <a:gd name="T35" fmla="*/ 76 h 201"/>
                <a:gd name="T36" fmla="*/ 45 w 110"/>
                <a:gd name="T37" fmla="*/ 73 h 201"/>
                <a:gd name="T38" fmla="*/ 45 w 110"/>
                <a:gd name="T39" fmla="*/ 72 h 201"/>
                <a:gd name="T40" fmla="*/ 43 w 110"/>
                <a:gd name="T41" fmla="*/ 69 h 201"/>
                <a:gd name="T42" fmla="*/ 37 w 110"/>
                <a:gd name="T43" fmla="*/ 59 h 201"/>
                <a:gd name="T44" fmla="*/ 36 w 110"/>
                <a:gd name="T45" fmla="*/ 55 h 201"/>
                <a:gd name="T46" fmla="*/ 33 w 110"/>
                <a:gd name="T47" fmla="*/ 51 h 201"/>
                <a:gd name="T48" fmla="*/ 29 w 110"/>
                <a:gd name="T49" fmla="*/ 43 h 201"/>
                <a:gd name="T50" fmla="*/ 27 w 110"/>
                <a:gd name="T51" fmla="*/ 42 h 201"/>
                <a:gd name="T52" fmla="*/ 27 w 110"/>
                <a:gd name="T53" fmla="*/ 39 h 201"/>
                <a:gd name="T54" fmla="*/ 28 w 110"/>
                <a:gd name="T55" fmla="*/ 34 h 201"/>
                <a:gd name="T56" fmla="*/ 24 w 110"/>
                <a:gd name="T57" fmla="*/ 31 h 201"/>
                <a:gd name="T58" fmla="*/ 24 w 110"/>
                <a:gd name="T59" fmla="*/ 29 h 201"/>
                <a:gd name="T60" fmla="*/ 23 w 110"/>
                <a:gd name="T61" fmla="*/ 29 h 201"/>
                <a:gd name="T62" fmla="*/ 19 w 110"/>
                <a:gd name="T63" fmla="*/ 26 h 201"/>
                <a:gd name="T64" fmla="*/ 20 w 110"/>
                <a:gd name="T65" fmla="*/ 21 h 201"/>
                <a:gd name="T66" fmla="*/ 17 w 110"/>
                <a:gd name="T67" fmla="*/ 21 h 201"/>
                <a:gd name="T68" fmla="*/ 17 w 110"/>
                <a:gd name="T69" fmla="*/ 17 h 201"/>
                <a:gd name="T70" fmla="*/ 16 w 110"/>
                <a:gd name="T71" fmla="*/ 14 h 201"/>
                <a:gd name="T72" fmla="*/ 15 w 110"/>
                <a:gd name="T73" fmla="*/ 17 h 201"/>
                <a:gd name="T74" fmla="*/ 13 w 110"/>
                <a:gd name="T75" fmla="*/ 11 h 201"/>
                <a:gd name="T76" fmla="*/ 4 w 110"/>
                <a:gd name="T77" fmla="*/ 5 h 201"/>
                <a:gd name="T78" fmla="*/ 3 w 110"/>
                <a:gd name="T79" fmla="*/ 4 h 201"/>
                <a:gd name="T80" fmla="*/ 0 w 110"/>
                <a:gd name="T81" fmla="*/ 0 h 201"/>
                <a:gd name="T82" fmla="*/ 0 w 110"/>
                <a:gd name="T83" fmla="*/ 3 h 201"/>
                <a:gd name="T84" fmla="*/ 4 w 110"/>
                <a:gd name="T85" fmla="*/ 5 h 201"/>
                <a:gd name="T86" fmla="*/ 6 w 110"/>
                <a:gd name="T87" fmla="*/ 16 h 201"/>
                <a:gd name="T88" fmla="*/ 13 w 110"/>
                <a:gd name="T89" fmla="*/ 30 h 201"/>
                <a:gd name="T90" fmla="*/ 20 w 110"/>
                <a:gd name="T91" fmla="*/ 46 h 201"/>
                <a:gd name="T92" fmla="*/ 28 w 110"/>
                <a:gd name="T93" fmla="*/ 59 h 201"/>
                <a:gd name="T94" fmla="*/ 32 w 110"/>
                <a:gd name="T95" fmla="*/ 69 h 201"/>
                <a:gd name="T96" fmla="*/ 43 w 110"/>
                <a:gd name="T97" fmla="*/ 87 h 201"/>
                <a:gd name="T98" fmla="*/ 49 w 110"/>
                <a:gd name="T99" fmla="*/ 97 h 201"/>
                <a:gd name="T100" fmla="*/ 58 w 110"/>
                <a:gd name="T101" fmla="*/ 110 h 201"/>
                <a:gd name="T102" fmla="*/ 77 w 110"/>
                <a:gd name="T103" fmla="*/ 154 h 201"/>
                <a:gd name="T104" fmla="*/ 85 w 110"/>
                <a:gd name="T105" fmla="*/ 166 h 201"/>
                <a:gd name="T106" fmla="*/ 109 w 110"/>
                <a:gd name="T107" fmla="*/ 196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1">
                  <a:moveTo>
                    <a:pt x="109" y="196"/>
                  </a:moveTo>
                  <a:cubicBezTo>
                    <a:pt x="110" y="192"/>
                    <a:pt x="105" y="190"/>
                    <a:pt x="105" y="188"/>
                  </a:cubicBezTo>
                  <a:cubicBezTo>
                    <a:pt x="105" y="186"/>
                    <a:pt x="103" y="188"/>
                    <a:pt x="103" y="188"/>
                  </a:cubicBezTo>
                  <a:cubicBezTo>
                    <a:pt x="103" y="183"/>
                    <a:pt x="101" y="180"/>
                    <a:pt x="98" y="177"/>
                  </a:cubicBezTo>
                  <a:cubicBezTo>
                    <a:pt x="98" y="177"/>
                    <a:pt x="98" y="177"/>
                    <a:pt x="98" y="177"/>
                  </a:cubicBezTo>
                  <a:cubicBezTo>
                    <a:pt x="97" y="177"/>
                    <a:pt x="98" y="176"/>
                    <a:pt x="97" y="176"/>
                  </a:cubicBezTo>
                  <a:cubicBezTo>
                    <a:pt x="97" y="176"/>
                    <a:pt x="97" y="176"/>
                    <a:pt x="97" y="176"/>
                  </a:cubicBezTo>
                  <a:cubicBezTo>
                    <a:pt x="97" y="175"/>
                    <a:pt x="97" y="175"/>
                    <a:pt x="97" y="175"/>
                  </a:cubicBezTo>
                  <a:cubicBezTo>
                    <a:pt x="96" y="175"/>
                    <a:pt x="96" y="175"/>
                    <a:pt x="96" y="175"/>
                  </a:cubicBezTo>
                  <a:cubicBezTo>
                    <a:pt x="96" y="173"/>
                    <a:pt x="96" y="173"/>
                    <a:pt x="96" y="173"/>
                  </a:cubicBezTo>
                  <a:cubicBezTo>
                    <a:pt x="97" y="171"/>
                    <a:pt x="93" y="171"/>
                    <a:pt x="96" y="168"/>
                  </a:cubicBezTo>
                  <a:cubicBezTo>
                    <a:pt x="96" y="169"/>
                    <a:pt x="93" y="169"/>
                    <a:pt x="93" y="169"/>
                  </a:cubicBezTo>
                  <a:cubicBezTo>
                    <a:pt x="93" y="167"/>
                    <a:pt x="92" y="164"/>
                    <a:pt x="90" y="162"/>
                  </a:cubicBezTo>
                  <a:cubicBezTo>
                    <a:pt x="90" y="163"/>
                    <a:pt x="90" y="163"/>
                    <a:pt x="90" y="163"/>
                  </a:cubicBezTo>
                  <a:cubicBezTo>
                    <a:pt x="90" y="162"/>
                    <a:pt x="90" y="162"/>
                    <a:pt x="90" y="160"/>
                  </a:cubicBezTo>
                  <a:cubicBezTo>
                    <a:pt x="89" y="160"/>
                    <a:pt x="90" y="159"/>
                    <a:pt x="89" y="159"/>
                  </a:cubicBezTo>
                  <a:cubicBezTo>
                    <a:pt x="89" y="159"/>
                    <a:pt x="89" y="159"/>
                    <a:pt x="89" y="159"/>
                  </a:cubicBezTo>
                  <a:cubicBezTo>
                    <a:pt x="90" y="156"/>
                    <a:pt x="89" y="156"/>
                    <a:pt x="89" y="156"/>
                  </a:cubicBezTo>
                  <a:cubicBezTo>
                    <a:pt x="89" y="156"/>
                    <a:pt x="89" y="156"/>
                    <a:pt x="89" y="156"/>
                  </a:cubicBezTo>
                  <a:cubicBezTo>
                    <a:pt x="89" y="155"/>
                    <a:pt x="88" y="155"/>
                    <a:pt x="88" y="155"/>
                  </a:cubicBezTo>
                  <a:cubicBezTo>
                    <a:pt x="88" y="155"/>
                    <a:pt x="88" y="155"/>
                    <a:pt x="88" y="155"/>
                  </a:cubicBezTo>
                  <a:cubicBezTo>
                    <a:pt x="88" y="154"/>
                    <a:pt x="88" y="154"/>
                    <a:pt x="88" y="154"/>
                  </a:cubicBezTo>
                  <a:cubicBezTo>
                    <a:pt x="88" y="154"/>
                    <a:pt x="88" y="154"/>
                    <a:pt x="88" y="154"/>
                  </a:cubicBezTo>
                  <a:cubicBezTo>
                    <a:pt x="88" y="153"/>
                    <a:pt x="86" y="153"/>
                    <a:pt x="88" y="153"/>
                  </a:cubicBezTo>
                  <a:cubicBezTo>
                    <a:pt x="86" y="153"/>
                    <a:pt x="88" y="154"/>
                    <a:pt x="86" y="154"/>
                  </a:cubicBezTo>
                  <a:cubicBezTo>
                    <a:pt x="85" y="150"/>
                    <a:pt x="84" y="147"/>
                    <a:pt x="83" y="143"/>
                  </a:cubicBezTo>
                  <a:cubicBezTo>
                    <a:pt x="81" y="143"/>
                    <a:pt x="81" y="143"/>
                    <a:pt x="81" y="143"/>
                  </a:cubicBezTo>
                  <a:cubicBezTo>
                    <a:pt x="81" y="142"/>
                    <a:pt x="79" y="142"/>
                    <a:pt x="81" y="141"/>
                  </a:cubicBezTo>
                  <a:cubicBezTo>
                    <a:pt x="81" y="142"/>
                    <a:pt x="79" y="142"/>
                    <a:pt x="79" y="141"/>
                  </a:cubicBezTo>
                  <a:cubicBezTo>
                    <a:pt x="79" y="141"/>
                    <a:pt x="81" y="141"/>
                    <a:pt x="79" y="140"/>
                  </a:cubicBezTo>
                  <a:cubicBezTo>
                    <a:pt x="79" y="141"/>
                    <a:pt x="79" y="141"/>
                    <a:pt x="79" y="141"/>
                  </a:cubicBezTo>
                  <a:cubicBezTo>
                    <a:pt x="79" y="140"/>
                    <a:pt x="77" y="140"/>
                    <a:pt x="77" y="138"/>
                  </a:cubicBezTo>
                  <a:cubicBezTo>
                    <a:pt x="77" y="138"/>
                    <a:pt x="77" y="138"/>
                    <a:pt x="77" y="140"/>
                  </a:cubicBezTo>
                  <a:cubicBezTo>
                    <a:pt x="77" y="138"/>
                    <a:pt x="77" y="138"/>
                    <a:pt x="77" y="137"/>
                  </a:cubicBezTo>
                  <a:cubicBezTo>
                    <a:pt x="76" y="138"/>
                    <a:pt x="76" y="138"/>
                    <a:pt x="76" y="138"/>
                  </a:cubicBezTo>
                  <a:cubicBezTo>
                    <a:pt x="75" y="137"/>
                    <a:pt x="77" y="137"/>
                    <a:pt x="76" y="136"/>
                  </a:cubicBezTo>
                  <a:cubicBezTo>
                    <a:pt x="76" y="137"/>
                    <a:pt x="76" y="137"/>
                    <a:pt x="76" y="137"/>
                  </a:cubicBezTo>
                  <a:cubicBezTo>
                    <a:pt x="76" y="136"/>
                    <a:pt x="76" y="134"/>
                    <a:pt x="76" y="133"/>
                  </a:cubicBezTo>
                  <a:cubicBezTo>
                    <a:pt x="76" y="134"/>
                    <a:pt x="76" y="134"/>
                    <a:pt x="76" y="134"/>
                  </a:cubicBezTo>
                  <a:cubicBezTo>
                    <a:pt x="75" y="133"/>
                    <a:pt x="75" y="130"/>
                    <a:pt x="75" y="130"/>
                  </a:cubicBezTo>
                  <a:cubicBezTo>
                    <a:pt x="73" y="129"/>
                    <a:pt x="73" y="130"/>
                    <a:pt x="73" y="129"/>
                  </a:cubicBezTo>
                  <a:cubicBezTo>
                    <a:pt x="73" y="129"/>
                    <a:pt x="72" y="128"/>
                    <a:pt x="73" y="128"/>
                  </a:cubicBezTo>
                  <a:cubicBezTo>
                    <a:pt x="73" y="128"/>
                    <a:pt x="72" y="126"/>
                    <a:pt x="72" y="125"/>
                  </a:cubicBezTo>
                  <a:cubicBezTo>
                    <a:pt x="72" y="126"/>
                    <a:pt x="71" y="126"/>
                    <a:pt x="71" y="126"/>
                  </a:cubicBezTo>
                  <a:cubicBezTo>
                    <a:pt x="71" y="126"/>
                    <a:pt x="71" y="126"/>
                    <a:pt x="71" y="126"/>
                  </a:cubicBezTo>
                  <a:cubicBezTo>
                    <a:pt x="70" y="126"/>
                    <a:pt x="71" y="126"/>
                    <a:pt x="71" y="128"/>
                  </a:cubicBezTo>
                  <a:cubicBezTo>
                    <a:pt x="70" y="126"/>
                    <a:pt x="70" y="126"/>
                    <a:pt x="70" y="125"/>
                  </a:cubicBezTo>
                  <a:cubicBezTo>
                    <a:pt x="70" y="125"/>
                    <a:pt x="71" y="124"/>
                    <a:pt x="71" y="123"/>
                  </a:cubicBezTo>
                  <a:cubicBezTo>
                    <a:pt x="71" y="124"/>
                    <a:pt x="70" y="123"/>
                    <a:pt x="70" y="124"/>
                  </a:cubicBezTo>
                  <a:cubicBezTo>
                    <a:pt x="71" y="121"/>
                    <a:pt x="71" y="121"/>
                    <a:pt x="71" y="121"/>
                  </a:cubicBezTo>
                  <a:cubicBezTo>
                    <a:pt x="70" y="121"/>
                    <a:pt x="70" y="121"/>
                    <a:pt x="70" y="121"/>
                  </a:cubicBezTo>
                  <a:cubicBezTo>
                    <a:pt x="70" y="121"/>
                    <a:pt x="70" y="120"/>
                    <a:pt x="71" y="120"/>
                  </a:cubicBezTo>
                  <a:cubicBezTo>
                    <a:pt x="70" y="120"/>
                    <a:pt x="70" y="117"/>
                    <a:pt x="68" y="120"/>
                  </a:cubicBezTo>
                  <a:cubicBezTo>
                    <a:pt x="68" y="120"/>
                    <a:pt x="68" y="120"/>
                    <a:pt x="68" y="120"/>
                  </a:cubicBezTo>
                  <a:cubicBezTo>
                    <a:pt x="68" y="117"/>
                    <a:pt x="68" y="117"/>
                    <a:pt x="68" y="117"/>
                  </a:cubicBezTo>
                  <a:cubicBezTo>
                    <a:pt x="68" y="117"/>
                    <a:pt x="68" y="117"/>
                    <a:pt x="68" y="117"/>
                  </a:cubicBezTo>
                  <a:cubicBezTo>
                    <a:pt x="66" y="117"/>
                    <a:pt x="68" y="116"/>
                    <a:pt x="68" y="116"/>
                  </a:cubicBezTo>
                  <a:cubicBezTo>
                    <a:pt x="68" y="116"/>
                    <a:pt x="68" y="116"/>
                    <a:pt x="68" y="116"/>
                  </a:cubicBezTo>
                  <a:cubicBezTo>
                    <a:pt x="68" y="115"/>
                    <a:pt x="68" y="115"/>
                    <a:pt x="68" y="115"/>
                  </a:cubicBezTo>
                  <a:cubicBezTo>
                    <a:pt x="68" y="115"/>
                    <a:pt x="68" y="115"/>
                    <a:pt x="68" y="116"/>
                  </a:cubicBezTo>
                  <a:cubicBezTo>
                    <a:pt x="68" y="115"/>
                    <a:pt x="68" y="113"/>
                    <a:pt x="68" y="112"/>
                  </a:cubicBezTo>
                  <a:cubicBezTo>
                    <a:pt x="66" y="113"/>
                    <a:pt x="66" y="113"/>
                    <a:pt x="66" y="113"/>
                  </a:cubicBezTo>
                  <a:cubicBezTo>
                    <a:pt x="64" y="112"/>
                    <a:pt x="66" y="111"/>
                    <a:pt x="64" y="110"/>
                  </a:cubicBezTo>
                  <a:cubicBezTo>
                    <a:pt x="64" y="111"/>
                    <a:pt x="66" y="110"/>
                    <a:pt x="66" y="110"/>
                  </a:cubicBezTo>
                  <a:cubicBezTo>
                    <a:pt x="64" y="110"/>
                    <a:pt x="64" y="110"/>
                    <a:pt x="64" y="110"/>
                  </a:cubicBezTo>
                  <a:cubicBezTo>
                    <a:pt x="64" y="110"/>
                    <a:pt x="64" y="110"/>
                    <a:pt x="64" y="108"/>
                  </a:cubicBezTo>
                  <a:cubicBezTo>
                    <a:pt x="64" y="108"/>
                    <a:pt x="64" y="108"/>
                    <a:pt x="64" y="108"/>
                  </a:cubicBezTo>
                  <a:cubicBezTo>
                    <a:pt x="64" y="108"/>
                    <a:pt x="63" y="104"/>
                    <a:pt x="62" y="104"/>
                  </a:cubicBezTo>
                  <a:cubicBezTo>
                    <a:pt x="63" y="104"/>
                    <a:pt x="63" y="103"/>
                    <a:pt x="63" y="103"/>
                  </a:cubicBezTo>
                  <a:cubicBezTo>
                    <a:pt x="62" y="103"/>
                    <a:pt x="62" y="103"/>
                    <a:pt x="62" y="103"/>
                  </a:cubicBezTo>
                  <a:cubicBezTo>
                    <a:pt x="62" y="103"/>
                    <a:pt x="62" y="102"/>
                    <a:pt x="62" y="103"/>
                  </a:cubicBezTo>
                  <a:cubicBezTo>
                    <a:pt x="62" y="102"/>
                    <a:pt x="62" y="104"/>
                    <a:pt x="62" y="104"/>
                  </a:cubicBezTo>
                  <a:cubicBezTo>
                    <a:pt x="62" y="104"/>
                    <a:pt x="62" y="102"/>
                    <a:pt x="62" y="103"/>
                  </a:cubicBezTo>
                  <a:cubicBezTo>
                    <a:pt x="62" y="102"/>
                    <a:pt x="62" y="102"/>
                    <a:pt x="60" y="102"/>
                  </a:cubicBezTo>
                  <a:cubicBezTo>
                    <a:pt x="62" y="102"/>
                    <a:pt x="60" y="102"/>
                    <a:pt x="60" y="102"/>
                  </a:cubicBezTo>
                  <a:cubicBezTo>
                    <a:pt x="60" y="100"/>
                    <a:pt x="60" y="102"/>
                    <a:pt x="60" y="100"/>
                  </a:cubicBezTo>
                  <a:cubicBezTo>
                    <a:pt x="60" y="100"/>
                    <a:pt x="60" y="100"/>
                    <a:pt x="60" y="100"/>
                  </a:cubicBezTo>
                  <a:cubicBezTo>
                    <a:pt x="60" y="99"/>
                    <a:pt x="60" y="99"/>
                    <a:pt x="60" y="99"/>
                  </a:cubicBezTo>
                  <a:cubicBezTo>
                    <a:pt x="60" y="99"/>
                    <a:pt x="60" y="98"/>
                    <a:pt x="59" y="99"/>
                  </a:cubicBezTo>
                  <a:cubicBezTo>
                    <a:pt x="59" y="99"/>
                    <a:pt x="59" y="99"/>
                    <a:pt x="59" y="99"/>
                  </a:cubicBezTo>
                  <a:cubicBezTo>
                    <a:pt x="59" y="99"/>
                    <a:pt x="59" y="99"/>
                    <a:pt x="59" y="98"/>
                  </a:cubicBezTo>
                  <a:cubicBezTo>
                    <a:pt x="59" y="98"/>
                    <a:pt x="59" y="98"/>
                    <a:pt x="59" y="98"/>
                  </a:cubicBezTo>
                  <a:cubicBezTo>
                    <a:pt x="60" y="98"/>
                    <a:pt x="59" y="98"/>
                    <a:pt x="59" y="97"/>
                  </a:cubicBezTo>
                  <a:cubicBezTo>
                    <a:pt x="58" y="97"/>
                    <a:pt x="58" y="95"/>
                    <a:pt x="58" y="95"/>
                  </a:cubicBezTo>
                  <a:cubicBezTo>
                    <a:pt x="58" y="94"/>
                    <a:pt x="58" y="94"/>
                    <a:pt x="56" y="94"/>
                  </a:cubicBezTo>
                  <a:cubicBezTo>
                    <a:pt x="56" y="94"/>
                    <a:pt x="56" y="94"/>
                    <a:pt x="56" y="94"/>
                  </a:cubicBezTo>
                  <a:cubicBezTo>
                    <a:pt x="56" y="94"/>
                    <a:pt x="56" y="94"/>
                    <a:pt x="56" y="93"/>
                  </a:cubicBezTo>
                  <a:cubicBezTo>
                    <a:pt x="55" y="93"/>
                    <a:pt x="55" y="93"/>
                    <a:pt x="55" y="93"/>
                  </a:cubicBezTo>
                  <a:cubicBezTo>
                    <a:pt x="55" y="90"/>
                    <a:pt x="55" y="90"/>
                    <a:pt x="56" y="90"/>
                  </a:cubicBezTo>
                  <a:cubicBezTo>
                    <a:pt x="55" y="90"/>
                    <a:pt x="56" y="89"/>
                    <a:pt x="55" y="89"/>
                  </a:cubicBezTo>
                  <a:cubicBezTo>
                    <a:pt x="55" y="89"/>
                    <a:pt x="54" y="90"/>
                    <a:pt x="54" y="89"/>
                  </a:cubicBezTo>
                  <a:cubicBezTo>
                    <a:pt x="51" y="90"/>
                    <a:pt x="54" y="87"/>
                    <a:pt x="54" y="87"/>
                  </a:cubicBezTo>
                  <a:cubicBezTo>
                    <a:pt x="54" y="87"/>
                    <a:pt x="54" y="87"/>
                    <a:pt x="54" y="87"/>
                  </a:cubicBezTo>
                  <a:cubicBezTo>
                    <a:pt x="54" y="86"/>
                    <a:pt x="54" y="86"/>
                    <a:pt x="54" y="86"/>
                  </a:cubicBezTo>
                  <a:cubicBezTo>
                    <a:pt x="54" y="86"/>
                    <a:pt x="51" y="86"/>
                    <a:pt x="54" y="85"/>
                  </a:cubicBezTo>
                  <a:cubicBezTo>
                    <a:pt x="51" y="85"/>
                    <a:pt x="51" y="82"/>
                    <a:pt x="49" y="82"/>
                  </a:cubicBezTo>
                  <a:cubicBezTo>
                    <a:pt x="49" y="82"/>
                    <a:pt x="49" y="82"/>
                    <a:pt x="49" y="81"/>
                  </a:cubicBezTo>
                  <a:cubicBezTo>
                    <a:pt x="50" y="81"/>
                    <a:pt x="49" y="82"/>
                    <a:pt x="50" y="82"/>
                  </a:cubicBezTo>
                  <a:cubicBezTo>
                    <a:pt x="50" y="82"/>
                    <a:pt x="50" y="82"/>
                    <a:pt x="50" y="82"/>
                  </a:cubicBezTo>
                  <a:cubicBezTo>
                    <a:pt x="50" y="81"/>
                    <a:pt x="49" y="81"/>
                    <a:pt x="49" y="82"/>
                  </a:cubicBezTo>
                  <a:cubicBezTo>
                    <a:pt x="47" y="81"/>
                    <a:pt x="50" y="80"/>
                    <a:pt x="49" y="80"/>
                  </a:cubicBezTo>
                  <a:cubicBezTo>
                    <a:pt x="49" y="80"/>
                    <a:pt x="49" y="80"/>
                    <a:pt x="49" y="80"/>
                  </a:cubicBezTo>
                  <a:cubicBezTo>
                    <a:pt x="49" y="77"/>
                    <a:pt x="49" y="77"/>
                    <a:pt x="49" y="77"/>
                  </a:cubicBezTo>
                  <a:cubicBezTo>
                    <a:pt x="47" y="77"/>
                    <a:pt x="47" y="77"/>
                    <a:pt x="46" y="77"/>
                  </a:cubicBezTo>
                  <a:cubicBezTo>
                    <a:pt x="46" y="77"/>
                    <a:pt x="46" y="77"/>
                    <a:pt x="47" y="76"/>
                  </a:cubicBezTo>
                  <a:cubicBezTo>
                    <a:pt x="46" y="76"/>
                    <a:pt x="46" y="76"/>
                    <a:pt x="46" y="76"/>
                  </a:cubicBezTo>
                  <a:cubicBezTo>
                    <a:pt x="46" y="76"/>
                    <a:pt x="46" y="76"/>
                    <a:pt x="46" y="76"/>
                  </a:cubicBezTo>
                  <a:cubicBezTo>
                    <a:pt x="46" y="76"/>
                    <a:pt x="46" y="76"/>
                    <a:pt x="46" y="76"/>
                  </a:cubicBezTo>
                  <a:cubicBezTo>
                    <a:pt x="46" y="76"/>
                    <a:pt x="46" y="76"/>
                    <a:pt x="46" y="76"/>
                  </a:cubicBezTo>
                  <a:cubicBezTo>
                    <a:pt x="46" y="74"/>
                    <a:pt x="46" y="76"/>
                    <a:pt x="46" y="76"/>
                  </a:cubicBezTo>
                  <a:cubicBezTo>
                    <a:pt x="47" y="74"/>
                    <a:pt x="46" y="74"/>
                    <a:pt x="47" y="74"/>
                  </a:cubicBezTo>
                  <a:cubicBezTo>
                    <a:pt x="46" y="74"/>
                    <a:pt x="46" y="74"/>
                    <a:pt x="46" y="74"/>
                  </a:cubicBezTo>
                  <a:cubicBezTo>
                    <a:pt x="46" y="73"/>
                    <a:pt x="46" y="73"/>
                    <a:pt x="46" y="73"/>
                  </a:cubicBezTo>
                  <a:cubicBezTo>
                    <a:pt x="46" y="73"/>
                    <a:pt x="46" y="73"/>
                    <a:pt x="45" y="73"/>
                  </a:cubicBezTo>
                  <a:cubicBezTo>
                    <a:pt x="46" y="73"/>
                    <a:pt x="46" y="73"/>
                    <a:pt x="46" y="73"/>
                  </a:cubicBezTo>
                  <a:cubicBezTo>
                    <a:pt x="45" y="73"/>
                    <a:pt x="45" y="73"/>
                    <a:pt x="45" y="73"/>
                  </a:cubicBezTo>
                  <a:cubicBezTo>
                    <a:pt x="46" y="72"/>
                    <a:pt x="46" y="72"/>
                    <a:pt x="46" y="72"/>
                  </a:cubicBezTo>
                  <a:cubicBezTo>
                    <a:pt x="45" y="72"/>
                    <a:pt x="45" y="72"/>
                    <a:pt x="45" y="73"/>
                  </a:cubicBezTo>
                  <a:cubicBezTo>
                    <a:pt x="45" y="72"/>
                    <a:pt x="45" y="72"/>
                    <a:pt x="45" y="72"/>
                  </a:cubicBezTo>
                  <a:cubicBezTo>
                    <a:pt x="45" y="72"/>
                    <a:pt x="45" y="72"/>
                    <a:pt x="45" y="72"/>
                  </a:cubicBezTo>
                  <a:cubicBezTo>
                    <a:pt x="45" y="72"/>
                    <a:pt x="45" y="72"/>
                    <a:pt x="45" y="72"/>
                  </a:cubicBezTo>
                  <a:cubicBezTo>
                    <a:pt x="45" y="70"/>
                    <a:pt x="45" y="70"/>
                    <a:pt x="45" y="70"/>
                  </a:cubicBezTo>
                  <a:cubicBezTo>
                    <a:pt x="45" y="70"/>
                    <a:pt x="45" y="70"/>
                    <a:pt x="43" y="69"/>
                  </a:cubicBezTo>
                  <a:cubicBezTo>
                    <a:pt x="43" y="70"/>
                    <a:pt x="43" y="70"/>
                    <a:pt x="43" y="70"/>
                  </a:cubicBezTo>
                  <a:cubicBezTo>
                    <a:pt x="43" y="69"/>
                    <a:pt x="43" y="69"/>
                    <a:pt x="43" y="69"/>
                  </a:cubicBezTo>
                  <a:cubicBezTo>
                    <a:pt x="43" y="69"/>
                    <a:pt x="43" y="69"/>
                    <a:pt x="43" y="69"/>
                  </a:cubicBezTo>
                  <a:cubicBezTo>
                    <a:pt x="43" y="68"/>
                    <a:pt x="43" y="68"/>
                    <a:pt x="43" y="68"/>
                  </a:cubicBezTo>
                  <a:cubicBezTo>
                    <a:pt x="42" y="68"/>
                    <a:pt x="41" y="69"/>
                    <a:pt x="41" y="68"/>
                  </a:cubicBezTo>
                  <a:cubicBezTo>
                    <a:pt x="41" y="67"/>
                    <a:pt x="42" y="67"/>
                    <a:pt x="42" y="67"/>
                  </a:cubicBezTo>
                  <a:cubicBezTo>
                    <a:pt x="42" y="64"/>
                    <a:pt x="42" y="63"/>
                    <a:pt x="41" y="63"/>
                  </a:cubicBezTo>
                  <a:cubicBezTo>
                    <a:pt x="41" y="63"/>
                    <a:pt x="41" y="63"/>
                    <a:pt x="41" y="61"/>
                  </a:cubicBezTo>
                  <a:cubicBezTo>
                    <a:pt x="38" y="61"/>
                    <a:pt x="41" y="59"/>
                    <a:pt x="37" y="59"/>
                  </a:cubicBezTo>
                  <a:cubicBezTo>
                    <a:pt x="37" y="59"/>
                    <a:pt x="37" y="59"/>
                    <a:pt x="36" y="59"/>
                  </a:cubicBezTo>
                  <a:cubicBezTo>
                    <a:pt x="37" y="59"/>
                    <a:pt x="36" y="59"/>
                    <a:pt x="37" y="59"/>
                  </a:cubicBezTo>
                  <a:cubicBezTo>
                    <a:pt x="37" y="57"/>
                    <a:pt x="37" y="57"/>
                    <a:pt x="38" y="57"/>
                  </a:cubicBezTo>
                  <a:cubicBezTo>
                    <a:pt x="37" y="57"/>
                    <a:pt x="37" y="56"/>
                    <a:pt x="36" y="56"/>
                  </a:cubicBezTo>
                  <a:cubicBezTo>
                    <a:pt x="37" y="56"/>
                    <a:pt x="37" y="56"/>
                    <a:pt x="37" y="55"/>
                  </a:cubicBezTo>
                  <a:cubicBezTo>
                    <a:pt x="36" y="56"/>
                    <a:pt x="36" y="55"/>
                    <a:pt x="36" y="55"/>
                  </a:cubicBezTo>
                  <a:cubicBezTo>
                    <a:pt x="36" y="55"/>
                    <a:pt x="36" y="55"/>
                    <a:pt x="36" y="55"/>
                  </a:cubicBezTo>
                  <a:cubicBezTo>
                    <a:pt x="36" y="55"/>
                    <a:pt x="36" y="55"/>
                    <a:pt x="36" y="55"/>
                  </a:cubicBezTo>
                  <a:cubicBezTo>
                    <a:pt x="36" y="54"/>
                    <a:pt x="36" y="54"/>
                    <a:pt x="36" y="54"/>
                  </a:cubicBezTo>
                  <a:cubicBezTo>
                    <a:pt x="34" y="54"/>
                    <a:pt x="34" y="54"/>
                    <a:pt x="34" y="54"/>
                  </a:cubicBezTo>
                  <a:cubicBezTo>
                    <a:pt x="34" y="54"/>
                    <a:pt x="36" y="51"/>
                    <a:pt x="34" y="51"/>
                  </a:cubicBezTo>
                  <a:cubicBezTo>
                    <a:pt x="33" y="51"/>
                    <a:pt x="33" y="51"/>
                    <a:pt x="33" y="51"/>
                  </a:cubicBezTo>
                  <a:cubicBezTo>
                    <a:pt x="33" y="50"/>
                    <a:pt x="34" y="50"/>
                    <a:pt x="34" y="50"/>
                  </a:cubicBezTo>
                  <a:cubicBezTo>
                    <a:pt x="33" y="50"/>
                    <a:pt x="33" y="48"/>
                    <a:pt x="32" y="48"/>
                  </a:cubicBezTo>
                  <a:cubicBezTo>
                    <a:pt x="33" y="47"/>
                    <a:pt x="32" y="44"/>
                    <a:pt x="30" y="43"/>
                  </a:cubicBezTo>
                  <a:cubicBezTo>
                    <a:pt x="30" y="43"/>
                    <a:pt x="30" y="43"/>
                    <a:pt x="30" y="43"/>
                  </a:cubicBezTo>
                  <a:cubicBezTo>
                    <a:pt x="30" y="43"/>
                    <a:pt x="32" y="42"/>
                    <a:pt x="30" y="42"/>
                  </a:cubicBezTo>
                  <a:cubicBezTo>
                    <a:pt x="30" y="43"/>
                    <a:pt x="29" y="42"/>
                    <a:pt x="29" y="43"/>
                  </a:cubicBezTo>
                  <a:cubicBezTo>
                    <a:pt x="29" y="42"/>
                    <a:pt x="29" y="42"/>
                    <a:pt x="29" y="42"/>
                  </a:cubicBezTo>
                  <a:cubicBezTo>
                    <a:pt x="30" y="40"/>
                    <a:pt x="29" y="42"/>
                    <a:pt x="30" y="42"/>
                  </a:cubicBezTo>
                  <a:cubicBezTo>
                    <a:pt x="30" y="42"/>
                    <a:pt x="29" y="40"/>
                    <a:pt x="30" y="40"/>
                  </a:cubicBezTo>
                  <a:cubicBezTo>
                    <a:pt x="29" y="40"/>
                    <a:pt x="29" y="40"/>
                    <a:pt x="29" y="40"/>
                  </a:cubicBezTo>
                  <a:cubicBezTo>
                    <a:pt x="29" y="40"/>
                    <a:pt x="29" y="40"/>
                    <a:pt x="29" y="40"/>
                  </a:cubicBezTo>
                  <a:cubicBezTo>
                    <a:pt x="28" y="40"/>
                    <a:pt x="28" y="42"/>
                    <a:pt x="27" y="42"/>
                  </a:cubicBezTo>
                  <a:cubicBezTo>
                    <a:pt x="27" y="42"/>
                    <a:pt x="27" y="42"/>
                    <a:pt x="27" y="42"/>
                  </a:cubicBezTo>
                  <a:cubicBezTo>
                    <a:pt x="24" y="42"/>
                    <a:pt x="24" y="43"/>
                    <a:pt x="24" y="43"/>
                  </a:cubicBezTo>
                  <a:cubicBezTo>
                    <a:pt x="24" y="42"/>
                    <a:pt x="27" y="42"/>
                    <a:pt x="27" y="42"/>
                  </a:cubicBezTo>
                  <a:cubicBezTo>
                    <a:pt x="27" y="40"/>
                    <a:pt x="28" y="40"/>
                    <a:pt x="28" y="39"/>
                  </a:cubicBezTo>
                  <a:cubicBezTo>
                    <a:pt x="28" y="39"/>
                    <a:pt x="28" y="39"/>
                    <a:pt x="28" y="40"/>
                  </a:cubicBezTo>
                  <a:cubicBezTo>
                    <a:pt x="27" y="40"/>
                    <a:pt x="28" y="39"/>
                    <a:pt x="27" y="39"/>
                  </a:cubicBezTo>
                  <a:cubicBezTo>
                    <a:pt x="28" y="39"/>
                    <a:pt x="28" y="37"/>
                    <a:pt x="28" y="37"/>
                  </a:cubicBezTo>
                  <a:cubicBezTo>
                    <a:pt x="28" y="37"/>
                    <a:pt x="28" y="39"/>
                    <a:pt x="27" y="37"/>
                  </a:cubicBezTo>
                  <a:cubicBezTo>
                    <a:pt x="28" y="37"/>
                    <a:pt x="28" y="35"/>
                    <a:pt x="28" y="35"/>
                  </a:cubicBezTo>
                  <a:cubicBezTo>
                    <a:pt x="29" y="35"/>
                    <a:pt x="28" y="35"/>
                    <a:pt x="28" y="34"/>
                  </a:cubicBezTo>
                  <a:cubicBezTo>
                    <a:pt x="27" y="35"/>
                    <a:pt x="27" y="37"/>
                    <a:pt x="27" y="35"/>
                  </a:cubicBezTo>
                  <a:cubicBezTo>
                    <a:pt x="27" y="35"/>
                    <a:pt x="27" y="34"/>
                    <a:pt x="28" y="34"/>
                  </a:cubicBezTo>
                  <a:cubicBezTo>
                    <a:pt x="27" y="34"/>
                    <a:pt x="27" y="34"/>
                    <a:pt x="27" y="34"/>
                  </a:cubicBezTo>
                  <a:cubicBezTo>
                    <a:pt x="24" y="34"/>
                    <a:pt x="27" y="33"/>
                    <a:pt x="24" y="34"/>
                  </a:cubicBezTo>
                  <a:cubicBezTo>
                    <a:pt x="27" y="33"/>
                    <a:pt x="27" y="33"/>
                    <a:pt x="27" y="33"/>
                  </a:cubicBezTo>
                  <a:cubicBezTo>
                    <a:pt x="24" y="33"/>
                    <a:pt x="24" y="33"/>
                    <a:pt x="24" y="33"/>
                  </a:cubicBezTo>
                  <a:cubicBezTo>
                    <a:pt x="24" y="33"/>
                    <a:pt x="24" y="31"/>
                    <a:pt x="23" y="31"/>
                  </a:cubicBezTo>
                  <a:cubicBezTo>
                    <a:pt x="24" y="31"/>
                    <a:pt x="23" y="31"/>
                    <a:pt x="24" y="31"/>
                  </a:cubicBezTo>
                  <a:cubicBezTo>
                    <a:pt x="24" y="31"/>
                    <a:pt x="24" y="31"/>
                    <a:pt x="27" y="31"/>
                  </a:cubicBezTo>
                  <a:cubicBezTo>
                    <a:pt x="24" y="31"/>
                    <a:pt x="24" y="31"/>
                    <a:pt x="24" y="30"/>
                  </a:cubicBezTo>
                  <a:cubicBezTo>
                    <a:pt x="24" y="30"/>
                    <a:pt x="24" y="30"/>
                    <a:pt x="24" y="30"/>
                  </a:cubicBezTo>
                  <a:cubicBezTo>
                    <a:pt x="24" y="30"/>
                    <a:pt x="24" y="30"/>
                    <a:pt x="24" y="30"/>
                  </a:cubicBezTo>
                  <a:cubicBezTo>
                    <a:pt x="24" y="30"/>
                    <a:pt x="24" y="30"/>
                    <a:pt x="24" y="30"/>
                  </a:cubicBezTo>
                  <a:cubicBezTo>
                    <a:pt x="24" y="29"/>
                    <a:pt x="24" y="29"/>
                    <a:pt x="24" y="29"/>
                  </a:cubicBezTo>
                  <a:cubicBezTo>
                    <a:pt x="24" y="29"/>
                    <a:pt x="23" y="30"/>
                    <a:pt x="23" y="29"/>
                  </a:cubicBezTo>
                  <a:cubicBezTo>
                    <a:pt x="23" y="30"/>
                    <a:pt x="23" y="30"/>
                    <a:pt x="23" y="30"/>
                  </a:cubicBezTo>
                  <a:cubicBezTo>
                    <a:pt x="23" y="30"/>
                    <a:pt x="21" y="30"/>
                    <a:pt x="21" y="29"/>
                  </a:cubicBezTo>
                  <a:cubicBezTo>
                    <a:pt x="24" y="27"/>
                    <a:pt x="24" y="27"/>
                    <a:pt x="24" y="27"/>
                  </a:cubicBezTo>
                  <a:cubicBezTo>
                    <a:pt x="23" y="27"/>
                    <a:pt x="23" y="27"/>
                    <a:pt x="23" y="27"/>
                  </a:cubicBezTo>
                  <a:cubicBezTo>
                    <a:pt x="23" y="29"/>
                    <a:pt x="23" y="29"/>
                    <a:pt x="23" y="29"/>
                  </a:cubicBezTo>
                  <a:cubicBezTo>
                    <a:pt x="23" y="29"/>
                    <a:pt x="21" y="29"/>
                    <a:pt x="21" y="27"/>
                  </a:cubicBezTo>
                  <a:cubicBezTo>
                    <a:pt x="21" y="27"/>
                    <a:pt x="21" y="26"/>
                    <a:pt x="23" y="27"/>
                  </a:cubicBezTo>
                  <a:cubicBezTo>
                    <a:pt x="23" y="26"/>
                    <a:pt x="21" y="26"/>
                    <a:pt x="21" y="27"/>
                  </a:cubicBezTo>
                  <a:cubicBezTo>
                    <a:pt x="21" y="26"/>
                    <a:pt x="21" y="26"/>
                    <a:pt x="23" y="26"/>
                  </a:cubicBezTo>
                  <a:cubicBezTo>
                    <a:pt x="21" y="26"/>
                    <a:pt x="20" y="26"/>
                    <a:pt x="20" y="26"/>
                  </a:cubicBezTo>
                  <a:cubicBezTo>
                    <a:pt x="19" y="26"/>
                    <a:pt x="19" y="26"/>
                    <a:pt x="19" y="26"/>
                  </a:cubicBezTo>
                  <a:cubicBezTo>
                    <a:pt x="19" y="26"/>
                    <a:pt x="19" y="26"/>
                    <a:pt x="19" y="26"/>
                  </a:cubicBezTo>
                  <a:cubicBezTo>
                    <a:pt x="19" y="27"/>
                    <a:pt x="19" y="26"/>
                    <a:pt x="17" y="27"/>
                  </a:cubicBezTo>
                  <a:cubicBezTo>
                    <a:pt x="17" y="26"/>
                    <a:pt x="17" y="26"/>
                    <a:pt x="17" y="26"/>
                  </a:cubicBezTo>
                  <a:cubicBezTo>
                    <a:pt x="19" y="26"/>
                    <a:pt x="19" y="24"/>
                    <a:pt x="20" y="22"/>
                  </a:cubicBezTo>
                  <a:cubicBezTo>
                    <a:pt x="20" y="21"/>
                    <a:pt x="17" y="24"/>
                    <a:pt x="19" y="22"/>
                  </a:cubicBezTo>
                  <a:cubicBezTo>
                    <a:pt x="20" y="21"/>
                    <a:pt x="20" y="21"/>
                    <a:pt x="20" y="21"/>
                  </a:cubicBezTo>
                  <a:cubicBezTo>
                    <a:pt x="19" y="21"/>
                    <a:pt x="20" y="21"/>
                    <a:pt x="20" y="20"/>
                  </a:cubicBezTo>
                  <a:cubicBezTo>
                    <a:pt x="19" y="21"/>
                    <a:pt x="17" y="20"/>
                    <a:pt x="17" y="21"/>
                  </a:cubicBezTo>
                  <a:cubicBezTo>
                    <a:pt x="17" y="21"/>
                    <a:pt x="19" y="21"/>
                    <a:pt x="19" y="22"/>
                  </a:cubicBezTo>
                  <a:cubicBezTo>
                    <a:pt x="17" y="22"/>
                    <a:pt x="17" y="22"/>
                    <a:pt x="16" y="22"/>
                  </a:cubicBezTo>
                  <a:cubicBezTo>
                    <a:pt x="16" y="21"/>
                    <a:pt x="16" y="21"/>
                    <a:pt x="17" y="21"/>
                  </a:cubicBezTo>
                  <a:cubicBezTo>
                    <a:pt x="17" y="20"/>
                    <a:pt x="17" y="21"/>
                    <a:pt x="17" y="21"/>
                  </a:cubicBezTo>
                  <a:cubicBezTo>
                    <a:pt x="17" y="20"/>
                    <a:pt x="16" y="20"/>
                    <a:pt x="17" y="20"/>
                  </a:cubicBezTo>
                  <a:cubicBezTo>
                    <a:pt x="19" y="20"/>
                    <a:pt x="19" y="20"/>
                    <a:pt x="19" y="20"/>
                  </a:cubicBezTo>
                  <a:cubicBezTo>
                    <a:pt x="19" y="18"/>
                    <a:pt x="19" y="18"/>
                    <a:pt x="19" y="18"/>
                  </a:cubicBezTo>
                  <a:cubicBezTo>
                    <a:pt x="19" y="18"/>
                    <a:pt x="19" y="18"/>
                    <a:pt x="19" y="18"/>
                  </a:cubicBezTo>
                  <a:cubicBezTo>
                    <a:pt x="17" y="18"/>
                    <a:pt x="19" y="18"/>
                    <a:pt x="19" y="17"/>
                  </a:cubicBezTo>
                  <a:cubicBezTo>
                    <a:pt x="17" y="17"/>
                    <a:pt x="17" y="17"/>
                    <a:pt x="17" y="17"/>
                  </a:cubicBezTo>
                  <a:cubicBezTo>
                    <a:pt x="17" y="18"/>
                    <a:pt x="19" y="18"/>
                    <a:pt x="17" y="20"/>
                  </a:cubicBezTo>
                  <a:cubicBezTo>
                    <a:pt x="17" y="18"/>
                    <a:pt x="17" y="18"/>
                    <a:pt x="17" y="18"/>
                  </a:cubicBezTo>
                  <a:cubicBezTo>
                    <a:pt x="16" y="18"/>
                    <a:pt x="17" y="18"/>
                    <a:pt x="16" y="18"/>
                  </a:cubicBezTo>
                  <a:cubicBezTo>
                    <a:pt x="16" y="18"/>
                    <a:pt x="15" y="18"/>
                    <a:pt x="15" y="17"/>
                  </a:cubicBezTo>
                  <a:cubicBezTo>
                    <a:pt x="16" y="17"/>
                    <a:pt x="16" y="17"/>
                    <a:pt x="16" y="17"/>
                  </a:cubicBezTo>
                  <a:cubicBezTo>
                    <a:pt x="16" y="16"/>
                    <a:pt x="16" y="16"/>
                    <a:pt x="16" y="14"/>
                  </a:cubicBezTo>
                  <a:cubicBezTo>
                    <a:pt x="15" y="16"/>
                    <a:pt x="15" y="14"/>
                    <a:pt x="15" y="14"/>
                  </a:cubicBezTo>
                  <a:cubicBezTo>
                    <a:pt x="15" y="14"/>
                    <a:pt x="16" y="16"/>
                    <a:pt x="15" y="17"/>
                  </a:cubicBezTo>
                  <a:cubicBezTo>
                    <a:pt x="13" y="17"/>
                    <a:pt x="16" y="17"/>
                    <a:pt x="15" y="18"/>
                  </a:cubicBezTo>
                  <a:cubicBezTo>
                    <a:pt x="15" y="18"/>
                    <a:pt x="13" y="18"/>
                    <a:pt x="11" y="18"/>
                  </a:cubicBezTo>
                  <a:cubicBezTo>
                    <a:pt x="11" y="18"/>
                    <a:pt x="11" y="18"/>
                    <a:pt x="11" y="18"/>
                  </a:cubicBezTo>
                  <a:cubicBezTo>
                    <a:pt x="13" y="17"/>
                    <a:pt x="13" y="18"/>
                    <a:pt x="15" y="17"/>
                  </a:cubicBezTo>
                  <a:cubicBezTo>
                    <a:pt x="13" y="17"/>
                    <a:pt x="13" y="16"/>
                    <a:pt x="13" y="16"/>
                  </a:cubicBezTo>
                  <a:cubicBezTo>
                    <a:pt x="13" y="14"/>
                    <a:pt x="11" y="16"/>
                    <a:pt x="13" y="16"/>
                  </a:cubicBezTo>
                  <a:cubicBezTo>
                    <a:pt x="11" y="14"/>
                    <a:pt x="11" y="14"/>
                    <a:pt x="10" y="13"/>
                  </a:cubicBezTo>
                  <a:cubicBezTo>
                    <a:pt x="11" y="13"/>
                    <a:pt x="10" y="11"/>
                    <a:pt x="11" y="11"/>
                  </a:cubicBezTo>
                  <a:cubicBezTo>
                    <a:pt x="13" y="11"/>
                    <a:pt x="13" y="11"/>
                    <a:pt x="13" y="11"/>
                  </a:cubicBezTo>
                  <a:cubicBezTo>
                    <a:pt x="13" y="11"/>
                    <a:pt x="13" y="11"/>
                    <a:pt x="13" y="11"/>
                  </a:cubicBezTo>
                  <a:cubicBezTo>
                    <a:pt x="13" y="11"/>
                    <a:pt x="11" y="11"/>
                    <a:pt x="11" y="9"/>
                  </a:cubicBezTo>
                  <a:cubicBezTo>
                    <a:pt x="11" y="11"/>
                    <a:pt x="10" y="11"/>
                    <a:pt x="10" y="13"/>
                  </a:cubicBezTo>
                  <a:cubicBezTo>
                    <a:pt x="10" y="11"/>
                    <a:pt x="8" y="13"/>
                    <a:pt x="8" y="11"/>
                  </a:cubicBezTo>
                  <a:cubicBezTo>
                    <a:pt x="8" y="11"/>
                    <a:pt x="8" y="9"/>
                    <a:pt x="8" y="8"/>
                  </a:cubicBezTo>
                  <a:cubicBezTo>
                    <a:pt x="7" y="8"/>
                    <a:pt x="7" y="7"/>
                    <a:pt x="7" y="5"/>
                  </a:cubicBezTo>
                  <a:cubicBezTo>
                    <a:pt x="6" y="5"/>
                    <a:pt x="6" y="7"/>
                    <a:pt x="4" y="5"/>
                  </a:cubicBezTo>
                  <a:cubicBezTo>
                    <a:pt x="6" y="5"/>
                    <a:pt x="6" y="5"/>
                    <a:pt x="6" y="5"/>
                  </a:cubicBezTo>
                  <a:cubicBezTo>
                    <a:pt x="6" y="5"/>
                    <a:pt x="6" y="5"/>
                    <a:pt x="6" y="5"/>
                  </a:cubicBezTo>
                  <a:cubicBezTo>
                    <a:pt x="6" y="5"/>
                    <a:pt x="4" y="4"/>
                    <a:pt x="6" y="4"/>
                  </a:cubicBezTo>
                  <a:cubicBezTo>
                    <a:pt x="4" y="4"/>
                    <a:pt x="4" y="4"/>
                    <a:pt x="4" y="4"/>
                  </a:cubicBezTo>
                  <a:cubicBezTo>
                    <a:pt x="4" y="4"/>
                    <a:pt x="4" y="4"/>
                    <a:pt x="4" y="4"/>
                  </a:cubicBezTo>
                  <a:cubicBezTo>
                    <a:pt x="3" y="4"/>
                    <a:pt x="3" y="4"/>
                    <a:pt x="3" y="4"/>
                  </a:cubicBezTo>
                  <a:cubicBezTo>
                    <a:pt x="2" y="4"/>
                    <a:pt x="3" y="3"/>
                    <a:pt x="3" y="3"/>
                  </a:cubicBezTo>
                  <a:cubicBezTo>
                    <a:pt x="3" y="3"/>
                    <a:pt x="3" y="3"/>
                    <a:pt x="3" y="3"/>
                  </a:cubicBezTo>
                  <a:cubicBezTo>
                    <a:pt x="3" y="1"/>
                    <a:pt x="3" y="1"/>
                    <a:pt x="2" y="0"/>
                  </a:cubicBezTo>
                  <a:cubicBezTo>
                    <a:pt x="2" y="1"/>
                    <a:pt x="2" y="1"/>
                    <a:pt x="2" y="1"/>
                  </a:cubicBezTo>
                  <a:cubicBezTo>
                    <a:pt x="2" y="0"/>
                    <a:pt x="2" y="0"/>
                    <a:pt x="2" y="0"/>
                  </a:cubicBezTo>
                  <a:cubicBezTo>
                    <a:pt x="0" y="0"/>
                    <a:pt x="0" y="0"/>
                    <a:pt x="0" y="0"/>
                  </a:cubicBezTo>
                  <a:cubicBezTo>
                    <a:pt x="0" y="1"/>
                    <a:pt x="0" y="1"/>
                    <a:pt x="0" y="1"/>
                  </a:cubicBezTo>
                  <a:cubicBezTo>
                    <a:pt x="0" y="1"/>
                    <a:pt x="0" y="1"/>
                    <a:pt x="2" y="1"/>
                  </a:cubicBezTo>
                  <a:cubicBezTo>
                    <a:pt x="2" y="1"/>
                    <a:pt x="2" y="1"/>
                    <a:pt x="2" y="3"/>
                  </a:cubicBezTo>
                  <a:cubicBezTo>
                    <a:pt x="2" y="1"/>
                    <a:pt x="2" y="1"/>
                    <a:pt x="2" y="1"/>
                  </a:cubicBezTo>
                  <a:cubicBezTo>
                    <a:pt x="0" y="1"/>
                    <a:pt x="2" y="3"/>
                    <a:pt x="0" y="3"/>
                  </a:cubicBezTo>
                  <a:cubicBezTo>
                    <a:pt x="0" y="3"/>
                    <a:pt x="0" y="3"/>
                    <a:pt x="0" y="3"/>
                  </a:cubicBezTo>
                  <a:cubicBezTo>
                    <a:pt x="0" y="3"/>
                    <a:pt x="0" y="3"/>
                    <a:pt x="0" y="4"/>
                  </a:cubicBezTo>
                  <a:cubicBezTo>
                    <a:pt x="0" y="3"/>
                    <a:pt x="2" y="4"/>
                    <a:pt x="2" y="4"/>
                  </a:cubicBezTo>
                  <a:cubicBezTo>
                    <a:pt x="0" y="4"/>
                    <a:pt x="0" y="4"/>
                    <a:pt x="2" y="5"/>
                  </a:cubicBezTo>
                  <a:cubicBezTo>
                    <a:pt x="3" y="5"/>
                    <a:pt x="2" y="7"/>
                    <a:pt x="2" y="7"/>
                  </a:cubicBezTo>
                  <a:cubicBezTo>
                    <a:pt x="3" y="7"/>
                    <a:pt x="3" y="5"/>
                    <a:pt x="3" y="5"/>
                  </a:cubicBezTo>
                  <a:cubicBezTo>
                    <a:pt x="4" y="5"/>
                    <a:pt x="3" y="5"/>
                    <a:pt x="4" y="5"/>
                  </a:cubicBezTo>
                  <a:cubicBezTo>
                    <a:pt x="3" y="7"/>
                    <a:pt x="3" y="7"/>
                    <a:pt x="3" y="8"/>
                  </a:cubicBezTo>
                  <a:cubicBezTo>
                    <a:pt x="3" y="8"/>
                    <a:pt x="3" y="8"/>
                    <a:pt x="3" y="8"/>
                  </a:cubicBezTo>
                  <a:cubicBezTo>
                    <a:pt x="3" y="8"/>
                    <a:pt x="3" y="8"/>
                    <a:pt x="3" y="9"/>
                  </a:cubicBezTo>
                  <a:cubicBezTo>
                    <a:pt x="4" y="11"/>
                    <a:pt x="4" y="13"/>
                    <a:pt x="6" y="13"/>
                  </a:cubicBezTo>
                  <a:cubicBezTo>
                    <a:pt x="6" y="13"/>
                    <a:pt x="6" y="13"/>
                    <a:pt x="6" y="13"/>
                  </a:cubicBezTo>
                  <a:cubicBezTo>
                    <a:pt x="4" y="14"/>
                    <a:pt x="6" y="14"/>
                    <a:pt x="6" y="16"/>
                  </a:cubicBezTo>
                  <a:cubicBezTo>
                    <a:pt x="7" y="17"/>
                    <a:pt x="7" y="18"/>
                    <a:pt x="8" y="18"/>
                  </a:cubicBezTo>
                  <a:cubicBezTo>
                    <a:pt x="8" y="21"/>
                    <a:pt x="10" y="22"/>
                    <a:pt x="11" y="26"/>
                  </a:cubicBezTo>
                  <a:cubicBezTo>
                    <a:pt x="11" y="24"/>
                    <a:pt x="11" y="24"/>
                    <a:pt x="11" y="24"/>
                  </a:cubicBezTo>
                  <a:cubicBezTo>
                    <a:pt x="11" y="26"/>
                    <a:pt x="13" y="24"/>
                    <a:pt x="13" y="26"/>
                  </a:cubicBezTo>
                  <a:cubicBezTo>
                    <a:pt x="11" y="26"/>
                    <a:pt x="11" y="26"/>
                    <a:pt x="11" y="27"/>
                  </a:cubicBezTo>
                  <a:cubicBezTo>
                    <a:pt x="13" y="27"/>
                    <a:pt x="13" y="29"/>
                    <a:pt x="13" y="30"/>
                  </a:cubicBezTo>
                  <a:cubicBezTo>
                    <a:pt x="13" y="30"/>
                    <a:pt x="13" y="30"/>
                    <a:pt x="13" y="30"/>
                  </a:cubicBezTo>
                  <a:cubicBezTo>
                    <a:pt x="13" y="31"/>
                    <a:pt x="15" y="31"/>
                    <a:pt x="16" y="33"/>
                  </a:cubicBezTo>
                  <a:cubicBezTo>
                    <a:pt x="16" y="33"/>
                    <a:pt x="16" y="33"/>
                    <a:pt x="16" y="33"/>
                  </a:cubicBezTo>
                  <a:cubicBezTo>
                    <a:pt x="16" y="34"/>
                    <a:pt x="16" y="34"/>
                    <a:pt x="16" y="35"/>
                  </a:cubicBezTo>
                  <a:cubicBezTo>
                    <a:pt x="16" y="37"/>
                    <a:pt x="17" y="37"/>
                    <a:pt x="17" y="39"/>
                  </a:cubicBezTo>
                  <a:cubicBezTo>
                    <a:pt x="17" y="42"/>
                    <a:pt x="20" y="43"/>
                    <a:pt x="20" y="46"/>
                  </a:cubicBezTo>
                  <a:cubicBezTo>
                    <a:pt x="21" y="46"/>
                    <a:pt x="21" y="46"/>
                    <a:pt x="21" y="46"/>
                  </a:cubicBezTo>
                  <a:cubicBezTo>
                    <a:pt x="21" y="48"/>
                    <a:pt x="24" y="51"/>
                    <a:pt x="24" y="55"/>
                  </a:cubicBezTo>
                  <a:cubicBezTo>
                    <a:pt x="27" y="54"/>
                    <a:pt x="27" y="54"/>
                    <a:pt x="27" y="54"/>
                  </a:cubicBezTo>
                  <a:cubicBezTo>
                    <a:pt x="28" y="55"/>
                    <a:pt x="27" y="55"/>
                    <a:pt x="27" y="56"/>
                  </a:cubicBezTo>
                  <a:cubicBezTo>
                    <a:pt x="27" y="56"/>
                    <a:pt x="27" y="57"/>
                    <a:pt x="28" y="57"/>
                  </a:cubicBezTo>
                  <a:cubicBezTo>
                    <a:pt x="28" y="59"/>
                    <a:pt x="28" y="59"/>
                    <a:pt x="28" y="59"/>
                  </a:cubicBezTo>
                  <a:cubicBezTo>
                    <a:pt x="29" y="60"/>
                    <a:pt x="29" y="60"/>
                    <a:pt x="29" y="61"/>
                  </a:cubicBezTo>
                  <a:cubicBezTo>
                    <a:pt x="29" y="61"/>
                    <a:pt x="29" y="61"/>
                    <a:pt x="29" y="61"/>
                  </a:cubicBezTo>
                  <a:cubicBezTo>
                    <a:pt x="29" y="61"/>
                    <a:pt x="29" y="61"/>
                    <a:pt x="30" y="61"/>
                  </a:cubicBezTo>
                  <a:cubicBezTo>
                    <a:pt x="30" y="61"/>
                    <a:pt x="32" y="63"/>
                    <a:pt x="29" y="63"/>
                  </a:cubicBezTo>
                  <a:cubicBezTo>
                    <a:pt x="30" y="64"/>
                    <a:pt x="30" y="68"/>
                    <a:pt x="32" y="68"/>
                  </a:cubicBezTo>
                  <a:cubicBezTo>
                    <a:pt x="32" y="68"/>
                    <a:pt x="32" y="68"/>
                    <a:pt x="32" y="69"/>
                  </a:cubicBezTo>
                  <a:cubicBezTo>
                    <a:pt x="32" y="69"/>
                    <a:pt x="34" y="70"/>
                    <a:pt x="33" y="72"/>
                  </a:cubicBezTo>
                  <a:cubicBezTo>
                    <a:pt x="34" y="72"/>
                    <a:pt x="34" y="70"/>
                    <a:pt x="34" y="72"/>
                  </a:cubicBezTo>
                  <a:cubicBezTo>
                    <a:pt x="34" y="72"/>
                    <a:pt x="34" y="72"/>
                    <a:pt x="34" y="72"/>
                  </a:cubicBezTo>
                  <a:cubicBezTo>
                    <a:pt x="34" y="74"/>
                    <a:pt x="37" y="76"/>
                    <a:pt x="37" y="77"/>
                  </a:cubicBezTo>
                  <a:cubicBezTo>
                    <a:pt x="38" y="82"/>
                    <a:pt x="41" y="85"/>
                    <a:pt x="42" y="87"/>
                  </a:cubicBezTo>
                  <a:cubicBezTo>
                    <a:pt x="43" y="87"/>
                    <a:pt x="43" y="87"/>
                    <a:pt x="43" y="87"/>
                  </a:cubicBezTo>
                  <a:cubicBezTo>
                    <a:pt x="42" y="89"/>
                    <a:pt x="45" y="89"/>
                    <a:pt x="45" y="90"/>
                  </a:cubicBezTo>
                  <a:cubicBezTo>
                    <a:pt x="45" y="90"/>
                    <a:pt x="45" y="93"/>
                    <a:pt x="45" y="90"/>
                  </a:cubicBezTo>
                  <a:cubicBezTo>
                    <a:pt x="45" y="93"/>
                    <a:pt x="47" y="94"/>
                    <a:pt x="46" y="95"/>
                  </a:cubicBezTo>
                  <a:cubicBezTo>
                    <a:pt x="46" y="95"/>
                    <a:pt x="46" y="95"/>
                    <a:pt x="46" y="95"/>
                  </a:cubicBezTo>
                  <a:cubicBezTo>
                    <a:pt x="47" y="95"/>
                    <a:pt x="47" y="97"/>
                    <a:pt x="49" y="98"/>
                  </a:cubicBezTo>
                  <a:cubicBezTo>
                    <a:pt x="49" y="97"/>
                    <a:pt x="49" y="97"/>
                    <a:pt x="49" y="97"/>
                  </a:cubicBezTo>
                  <a:cubicBezTo>
                    <a:pt x="50" y="97"/>
                    <a:pt x="49" y="99"/>
                    <a:pt x="50" y="98"/>
                  </a:cubicBezTo>
                  <a:cubicBezTo>
                    <a:pt x="50" y="98"/>
                    <a:pt x="49" y="99"/>
                    <a:pt x="49" y="98"/>
                  </a:cubicBezTo>
                  <a:cubicBezTo>
                    <a:pt x="51" y="100"/>
                    <a:pt x="51" y="103"/>
                    <a:pt x="54" y="108"/>
                  </a:cubicBezTo>
                  <a:cubicBezTo>
                    <a:pt x="56" y="110"/>
                    <a:pt x="56" y="107"/>
                    <a:pt x="56" y="108"/>
                  </a:cubicBezTo>
                  <a:cubicBezTo>
                    <a:pt x="56" y="108"/>
                    <a:pt x="55" y="110"/>
                    <a:pt x="56" y="108"/>
                  </a:cubicBezTo>
                  <a:cubicBezTo>
                    <a:pt x="56" y="110"/>
                    <a:pt x="58" y="108"/>
                    <a:pt x="58" y="110"/>
                  </a:cubicBezTo>
                  <a:cubicBezTo>
                    <a:pt x="56" y="110"/>
                    <a:pt x="58" y="110"/>
                    <a:pt x="56" y="111"/>
                  </a:cubicBezTo>
                  <a:cubicBezTo>
                    <a:pt x="58" y="111"/>
                    <a:pt x="59" y="111"/>
                    <a:pt x="59" y="112"/>
                  </a:cubicBezTo>
                  <a:cubicBezTo>
                    <a:pt x="59" y="112"/>
                    <a:pt x="59" y="112"/>
                    <a:pt x="59" y="112"/>
                  </a:cubicBezTo>
                  <a:cubicBezTo>
                    <a:pt x="58" y="113"/>
                    <a:pt x="59" y="115"/>
                    <a:pt x="59" y="116"/>
                  </a:cubicBezTo>
                  <a:cubicBezTo>
                    <a:pt x="62" y="124"/>
                    <a:pt x="64" y="129"/>
                    <a:pt x="68" y="136"/>
                  </a:cubicBezTo>
                  <a:cubicBezTo>
                    <a:pt x="72" y="141"/>
                    <a:pt x="73" y="149"/>
                    <a:pt x="77" y="154"/>
                  </a:cubicBezTo>
                  <a:cubicBezTo>
                    <a:pt x="81" y="154"/>
                    <a:pt x="81" y="154"/>
                    <a:pt x="81" y="156"/>
                  </a:cubicBezTo>
                  <a:cubicBezTo>
                    <a:pt x="81" y="155"/>
                    <a:pt x="81" y="155"/>
                    <a:pt x="81" y="155"/>
                  </a:cubicBezTo>
                  <a:cubicBezTo>
                    <a:pt x="81" y="156"/>
                    <a:pt x="83" y="156"/>
                    <a:pt x="81" y="159"/>
                  </a:cubicBezTo>
                  <a:cubicBezTo>
                    <a:pt x="83" y="160"/>
                    <a:pt x="84" y="163"/>
                    <a:pt x="85" y="164"/>
                  </a:cubicBezTo>
                  <a:cubicBezTo>
                    <a:pt x="85" y="164"/>
                    <a:pt x="85" y="164"/>
                    <a:pt x="85" y="164"/>
                  </a:cubicBezTo>
                  <a:cubicBezTo>
                    <a:pt x="85" y="166"/>
                    <a:pt x="85" y="166"/>
                    <a:pt x="85" y="166"/>
                  </a:cubicBezTo>
                  <a:cubicBezTo>
                    <a:pt x="85" y="166"/>
                    <a:pt x="85" y="166"/>
                    <a:pt x="85" y="166"/>
                  </a:cubicBezTo>
                  <a:cubicBezTo>
                    <a:pt x="85" y="166"/>
                    <a:pt x="85" y="166"/>
                    <a:pt x="85" y="166"/>
                  </a:cubicBezTo>
                  <a:cubicBezTo>
                    <a:pt x="86" y="173"/>
                    <a:pt x="92" y="177"/>
                    <a:pt x="96" y="183"/>
                  </a:cubicBezTo>
                  <a:cubicBezTo>
                    <a:pt x="97" y="184"/>
                    <a:pt x="97" y="186"/>
                    <a:pt x="98" y="188"/>
                  </a:cubicBezTo>
                  <a:cubicBezTo>
                    <a:pt x="101" y="192"/>
                    <a:pt x="105" y="194"/>
                    <a:pt x="106" y="201"/>
                  </a:cubicBezTo>
                  <a:cubicBezTo>
                    <a:pt x="106" y="201"/>
                    <a:pt x="109" y="197"/>
                    <a:pt x="109" y="19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2" name="Freeform 142"/>
            <p:cNvSpPr>
              <a:spLocks/>
            </p:cNvSpPr>
            <p:nvPr/>
          </p:nvSpPr>
          <p:spPr bwMode="auto">
            <a:xfrm>
              <a:off x="3979" y="1962"/>
              <a:ext cx="257" cy="478"/>
            </a:xfrm>
            <a:custGeom>
              <a:avLst/>
              <a:gdLst>
                <a:gd name="T0" fmla="*/ 96 w 109"/>
                <a:gd name="T1" fmla="*/ 177 h 202"/>
                <a:gd name="T2" fmla="*/ 94 w 109"/>
                <a:gd name="T3" fmla="*/ 172 h 202"/>
                <a:gd name="T4" fmla="*/ 88 w 109"/>
                <a:gd name="T5" fmla="*/ 158 h 202"/>
                <a:gd name="T6" fmla="*/ 87 w 109"/>
                <a:gd name="T7" fmla="*/ 155 h 202"/>
                <a:gd name="T8" fmla="*/ 79 w 109"/>
                <a:gd name="T9" fmla="*/ 143 h 202"/>
                <a:gd name="T10" fmla="*/ 75 w 109"/>
                <a:gd name="T11" fmla="*/ 138 h 202"/>
                <a:gd name="T12" fmla="*/ 73 w 109"/>
                <a:gd name="T13" fmla="*/ 131 h 202"/>
                <a:gd name="T14" fmla="*/ 70 w 109"/>
                <a:gd name="T15" fmla="*/ 124 h 202"/>
                <a:gd name="T16" fmla="*/ 68 w 109"/>
                <a:gd name="T17" fmla="*/ 122 h 202"/>
                <a:gd name="T18" fmla="*/ 68 w 109"/>
                <a:gd name="T19" fmla="*/ 118 h 202"/>
                <a:gd name="T20" fmla="*/ 65 w 109"/>
                <a:gd name="T21" fmla="*/ 110 h 202"/>
                <a:gd name="T22" fmla="*/ 61 w 109"/>
                <a:gd name="T23" fmla="*/ 106 h 202"/>
                <a:gd name="T24" fmla="*/ 60 w 109"/>
                <a:gd name="T25" fmla="*/ 102 h 202"/>
                <a:gd name="T26" fmla="*/ 57 w 109"/>
                <a:gd name="T27" fmla="*/ 97 h 202"/>
                <a:gd name="T28" fmla="*/ 55 w 109"/>
                <a:gd name="T29" fmla="*/ 91 h 202"/>
                <a:gd name="T30" fmla="*/ 48 w 109"/>
                <a:gd name="T31" fmla="*/ 84 h 202"/>
                <a:gd name="T32" fmla="*/ 48 w 109"/>
                <a:gd name="T33" fmla="*/ 80 h 202"/>
                <a:gd name="T34" fmla="*/ 46 w 109"/>
                <a:gd name="T35" fmla="*/ 79 h 202"/>
                <a:gd name="T36" fmla="*/ 44 w 109"/>
                <a:gd name="T37" fmla="*/ 76 h 202"/>
                <a:gd name="T38" fmla="*/ 44 w 109"/>
                <a:gd name="T39" fmla="*/ 75 h 202"/>
                <a:gd name="T40" fmla="*/ 43 w 109"/>
                <a:gd name="T41" fmla="*/ 70 h 202"/>
                <a:gd name="T42" fmla="*/ 38 w 109"/>
                <a:gd name="T43" fmla="*/ 61 h 202"/>
                <a:gd name="T44" fmla="*/ 37 w 109"/>
                <a:gd name="T45" fmla="*/ 57 h 202"/>
                <a:gd name="T46" fmla="*/ 33 w 109"/>
                <a:gd name="T47" fmla="*/ 53 h 202"/>
                <a:gd name="T48" fmla="*/ 29 w 109"/>
                <a:gd name="T49" fmla="*/ 45 h 202"/>
                <a:gd name="T50" fmla="*/ 26 w 109"/>
                <a:gd name="T51" fmla="*/ 44 h 202"/>
                <a:gd name="T52" fmla="*/ 26 w 109"/>
                <a:gd name="T53" fmla="*/ 40 h 202"/>
                <a:gd name="T54" fmla="*/ 27 w 109"/>
                <a:gd name="T55" fmla="*/ 37 h 202"/>
                <a:gd name="T56" fmla="*/ 25 w 109"/>
                <a:gd name="T57" fmla="*/ 33 h 202"/>
                <a:gd name="T58" fmla="*/ 25 w 109"/>
                <a:gd name="T59" fmla="*/ 30 h 202"/>
                <a:gd name="T60" fmla="*/ 24 w 109"/>
                <a:gd name="T61" fmla="*/ 29 h 202"/>
                <a:gd name="T62" fmla="*/ 18 w 109"/>
                <a:gd name="T63" fmla="*/ 28 h 202"/>
                <a:gd name="T64" fmla="*/ 18 w 109"/>
                <a:gd name="T65" fmla="*/ 24 h 202"/>
                <a:gd name="T66" fmla="*/ 17 w 109"/>
                <a:gd name="T67" fmla="*/ 23 h 202"/>
                <a:gd name="T68" fmla="*/ 17 w 109"/>
                <a:gd name="T69" fmla="*/ 20 h 202"/>
                <a:gd name="T70" fmla="*/ 16 w 109"/>
                <a:gd name="T71" fmla="*/ 16 h 202"/>
                <a:gd name="T72" fmla="*/ 13 w 109"/>
                <a:gd name="T73" fmla="*/ 20 h 202"/>
                <a:gd name="T74" fmla="*/ 13 w 109"/>
                <a:gd name="T75" fmla="*/ 13 h 202"/>
                <a:gd name="T76" fmla="*/ 4 w 109"/>
                <a:gd name="T77" fmla="*/ 8 h 202"/>
                <a:gd name="T78" fmla="*/ 3 w 109"/>
                <a:gd name="T79" fmla="*/ 7 h 202"/>
                <a:gd name="T80" fmla="*/ 0 w 109"/>
                <a:gd name="T81" fmla="*/ 0 h 202"/>
                <a:gd name="T82" fmla="*/ 0 w 109"/>
                <a:gd name="T83" fmla="*/ 3 h 202"/>
                <a:gd name="T84" fmla="*/ 4 w 109"/>
                <a:gd name="T85" fmla="*/ 8 h 202"/>
                <a:gd name="T86" fmla="*/ 5 w 109"/>
                <a:gd name="T87" fmla="*/ 17 h 202"/>
                <a:gd name="T88" fmla="*/ 13 w 109"/>
                <a:gd name="T89" fmla="*/ 33 h 202"/>
                <a:gd name="T90" fmla="*/ 20 w 109"/>
                <a:gd name="T91" fmla="*/ 49 h 202"/>
                <a:gd name="T92" fmla="*/ 27 w 109"/>
                <a:gd name="T93" fmla="*/ 62 h 202"/>
                <a:gd name="T94" fmla="*/ 31 w 109"/>
                <a:gd name="T95" fmla="*/ 70 h 202"/>
                <a:gd name="T96" fmla="*/ 43 w 109"/>
                <a:gd name="T97" fmla="*/ 89 h 202"/>
                <a:gd name="T98" fmla="*/ 48 w 109"/>
                <a:gd name="T99" fmla="*/ 98 h 202"/>
                <a:gd name="T100" fmla="*/ 57 w 109"/>
                <a:gd name="T101" fmla="*/ 111 h 202"/>
                <a:gd name="T102" fmla="*/ 78 w 109"/>
                <a:gd name="T103" fmla="*/ 156 h 202"/>
                <a:gd name="T104" fmla="*/ 85 w 109"/>
                <a:gd name="T105" fmla="*/ 168 h 202"/>
                <a:gd name="T106" fmla="*/ 108 w 109"/>
                <a:gd name="T107" fmla="*/ 198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9" h="202">
                  <a:moveTo>
                    <a:pt x="108" y="198"/>
                  </a:moveTo>
                  <a:cubicBezTo>
                    <a:pt x="109" y="195"/>
                    <a:pt x="105" y="194"/>
                    <a:pt x="105" y="188"/>
                  </a:cubicBezTo>
                  <a:cubicBezTo>
                    <a:pt x="105" y="188"/>
                    <a:pt x="103" y="190"/>
                    <a:pt x="103" y="188"/>
                  </a:cubicBezTo>
                  <a:cubicBezTo>
                    <a:pt x="103" y="186"/>
                    <a:pt x="100" y="182"/>
                    <a:pt x="98" y="181"/>
                  </a:cubicBezTo>
                  <a:cubicBezTo>
                    <a:pt x="98" y="181"/>
                    <a:pt x="98" y="181"/>
                    <a:pt x="98" y="181"/>
                  </a:cubicBezTo>
                  <a:cubicBezTo>
                    <a:pt x="96" y="181"/>
                    <a:pt x="98" y="178"/>
                    <a:pt x="96" y="177"/>
                  </a:cubicBezTo>
                  <a:cubicBezTo>
                    <a:pt x="96" y="178"/>
                    <a:pt x="96" y="178"/>
                    <a:pt x="96" y="178"/>
                  </a:cubicBezTo>
                  <a:cubicBezTo>
                    <a:pt x="96" y="177"/>
                    <a:pt x="96" y="177"/>
                    <a:pt x="96" y="175"/>
                  </a:cubicBezTo>
                  <a:cubicBezTo>
                    <a:pt x="95" y="177"/>
                    <a:pt x="95" y="177"/>
                    <a:pt x="95" y="177"/>
                  </a:cubicBezTo>
                  <a:cubicBezTo>
                    <a:pt x="95" y="175"/>
                    <a:pt x="95" y="175"/>
                    <a:pt x="95" y="175"/>
                  </a:cubicBezTo>
                  <a:cubicBezTo>
                    <a:pt x="96" y="174"/>
                    <a:pt x="94" y="173"/>
                    <a:pt x="95" y="172"/>
                  </a:cubicBezTo>
                  <a:cubicBezTo>
                    <a:pt x="94" y="172"/>
                    <a:pt x="94" y="172"/>
                    <a:pt x="94" y="172"/>
                  </a:cubicBezTo>
                  <a:cubicBezTo>
                    <a:pt x="94" y="169"/>
                    <a:pt x="92" y="168"/>
                    <a:pt x="91" y="164"/>
                  </a:cubicBezTo>
                  <a:cubicBezTo>
                    <a:pt x="91" y="164"/>
                    <a:pt x="91" y="164"/>
                    <a:pt x="91" y="164"/>
                  </a:cubicBezTo>
                  <a:cubicBezTo>
                    <a:pt x="91" y="162"/>
                    <a:pt x="91" y="162"/>
                    <a:pt x="91" y="162"/>
                  </a:cubicBezTo>
                  <a:cubicBezTo>
                    <a:pt x="88" y="162"/>
                    <a:pt x="91" y="161"/>
                    <a:pt x="88" y="160"/>
                  </a:cubicBezTo>
                  <a:cubicBezTo>
                    <a:pt x="88" y="160"/>
                    <a:pt x="88" y="160"/>
                    <a:pt x="88" y="160"/>
                  </a:cubicBezTo>
                  <a:cubicBezTo>
                    <a:pt x="91" y="160"/>
                    <a:pt x="88" y="160"/>
                    <a:pt x="88" y="158"/>
                  </a:cubicBezTo>
                  <a:cubicBezTo>
                    <a:pt x="88" y="158"/>
                    <a:pt x="88" y="158"/>
                    <a:pt x="88" y="158"/>
                  </a:cubicBezTo>
                  <a:cubicBezTo>
                    <a:pt x="88" y="158"/>
                    <a:pt x="87" y="158"/>
                    <a:pt x="87" y="157"/>
                  </a:cubicBezTo>
                  <a:cubicBezTo>
                    <a:pt x="87" y="157"/>
                    <a:pt x="87" y="157"/>
                    <a:pt x="87" y="157"/>
                  </a:cubicBezTo>
                  <a:cubicBezTo>
                    <a:pt x="87" y="157"/>
                    <a:pt x="87" y="157"/>
                    <a:pt x="87" y="157"/>
                  </a:cubicBezTo>
                  <a:cubicBezTo>
                    <a:pt x="87" y="157"/>
                    <a:pt x="87" y="157"/>
                    <a:pt x="87" y="157"/>
                  </a:cubicBezTo>
                  <a:cubicBezTo>
                    <a:pt x="87" y="156"/>
                    <a:pt x="86" y="156"/>
                    <a:pt x="87" y="155"/>
                  </a:cubicBezTo>
                  <a:cubicBezTo>
                    <a:pt x="86" y="156"/>
                    <a:pt x="87" y="156"/>
                    <a:pt x="86" y="156"/>
                  </a:cubicBezTo>
                  <a:cubicBezTo>
                    <a:pt x="85" y="153"/>
                    <a:pt x="83" y="149"/>
                    <a:pt x="82" y="145"/>
                  </a:cubicBezTo>
                  <a:cubicBezTo>
                    <a:pt x="81" y="145"/>
                    <a:pt x="81" y="145"/>
                    <a:pt x="81" y="145"/>
                  </a:cubicBezTo>
                  <a:cubicBezTo>
                    <a:pt x="81" y="145"/>
                    <a:pt x="79" y="144"/>
                    <a:pt x="81" y="144"/>
                  </a:cubicBezTo>
                  <a:cubicBezTo>
                    <a:pt x="79" y="144"/>
                    <a:pt x="79" y="144"/>
                    <a:pt x="79" y="144"/>
                  </a:cubicBezTo>
                  <a:cubicBezTo>
                    <a:pt x="79" y="144"/>
                    <a:pt x="81" y="143"/>
                    <a:pt x="79" y="143"/>
                  </a:cubicBezTo>
                  <a:cubicBezTo>
                    <a:pt x="79" y="143"/>
                    <a:pt x="79" y="143"/>
                    <a:pt x="79" y="143"/>
                  </a:cubicBezTo>
                  <a:cubicBezTo>
                    <a:pt x="78" y="141"/>
                    <a:pt x="78" y="141"/>
                    <a:pt x="78" y="141"/>
                  </a:cubicBezTo>
                  <a:cubicBezTo>
                    <a:pt x="78" y="141"/>
                    <a:pt x="78" y="141"/>
                    <a:pt x="78" y="141"/>
                  </a:cubicBezTo>
                  <a:cubicBezTo>
                    <a:pt x="78" y="140"/>
                    <a:pt x="75" y="140"/>
                    <a:pt x="78" y="140"/>
                  </a:cubicBezTo>
                  <a:cubicBezTo>
                    <a:pt x="75" y="140"/>
                    <a:pt x="75" y="140"/>
                    <a:pt x="75" y="140"/>
                  </a:cubicBezTo>
                  <a:cubicBezTo>
                    <a:pt x="74" y="140"/>
                    <a:pt x="78" y="138"/>
                    <a:pt x="75" y="138"/>
                  </a:cubicBezTo>
                  <a:cubicBezTo>
                    <a:pt x="75" y="138"/>
                    <a:pt x="75" y="138"/>
                    <a:pt x="75" y="138"/>
                  </a:cubicBezTo>
                  <a:cubicBezTo>
                    <a:pt x="75" y="136"/>
                    <a:pt x="75" y="136"/>
                    <a:pt x="75" y="135"/>
                  </a:cubicBezTo>
                  <a:cubicBezTo>
                    <a:pt x="75" y="135"/>
                    <a:pt x="75" y="135"/>
                    <a:pt x="75" y="135"/>
                  </a:cubicBezTo>
                  <a:cubicBezTo>
                    <a:pt x="74" y="135"/>
                    <a:pt x="74" y="134"/>
                    <a:pt x="74" y="132"/>
                  </a:cubicBezTo>
                  <a:cubicBezTo>
                    <a:pt x="73" y="132"/>
                    <a:pt x="73" y="134"/>
                    <a:pt x="73" y="132"/>
                  </a:cubicBezTo>
                  <a:cubicBezTo>
                    <a:pt x="73" y="132"/>
                    <a:pt x="72" y="131"/>
                    <a:pt x="73" y="131"/>
                  </a:cubicBezTo>
                  <a:cubicBezTo>
                    <a:pt x="73" y="130"/>
                    <a:pt x="72" y="130"/>
                    <a:pt x="72" y="128"/>
                  </a:cubicBezTo>
                  <a:cubicBezTo>
                    <a:pt x="72" y="130"/>
                    <a:pt x="70" y="128"/>
                    <a:pt x="70" y="130"/>
                  </a:cubicBezTo>
                  <a:cubicBezTo>
                    <a:pt x="70" y="130"/>
                    <a:pt x="70" y="130"/>
                    <a:pt x="70" y="130"/>
                  </a:cubicBezTo>
                  <a:cubicBezTo>
                    <a:pt x="69" y="130"/>
                    <a:pt x="70" y="130"/>
                    <a:pt x="70" y="130"/>
                  </a:cubicBezTo>
                  <a:cubicBezTo>
                    <a:pt x="69" y="130"/>
                    <a:pt x="69" y="128"/>
                    <a:pt x="69" y="128"/>
                  </a:cubicBezTo>
                  <a:cubicBezTo>
                    <a:pt x="69" y="127"/>
                    <a:pt x="70" y="124"/>
                    <a:pt x="70" y="124"/>
                  </a:cubicBezTo>
                  <a:cubicBezTo>
                    <a:pt x="69" y="124"/>
                    <a:pt x="69" y="124"/>
                    <a:pt x="69" y="124"/>
                  </a:cubicBezTo>
                  <a:cubicBezTo>
                    <a:pt x="70" y="123"/>
                    <a:pt x="70" y="123"/>
                    <a:pt x="70" y="123"/>
                  </a:cubicBezTo>
                  <a:cubicBezTo>
                    <a:pt x="70" y="122"/>
                    <a:pt x="69" y="123"/>
                    <a:pt x="69" y="122"/>
                  </a:cubicBezTo>
                  <a:cubicBezTo>
                    <a:pt x="69" y="122"/>
                    <a:pt x="69" y="122"/>
                    <a:pt x="70" y="122"/>
                  </a:cubicBezTo>
                  <a:cubicBezTo>
                    <a:pt x="69" y="122"/>
                    <a:pt x="69" y="121"/>
                    <a:pt x="68" y="121"/>
                  </a:cubicBezTo>
                  <a:cubicBezTo>
                    <a:pt x="68" y="122"/>
                    <a:pt x="68" y="122"/>
                    <a:pt x="68" y="122"/>
                  </a:cubicBezTo>
                  <a:cubicBezTo>
                    <a:pt x="68" y="121"/>
                    <a:pt x="68" y="121"/>
                    <a:pt x="68" y="121"/>
                  </a:cubicBezTo>
                  <a:cubicBezTo>
                    <a:pt x="68" y="121"/>
                    <a:pt x="68" y="121"/>
                    <a:pt x="68" y="121"/>
                  </a:cubicBezTo>
                  <a:cubicBezTo>
                    <a:pt x="66" y="119"/>
                    <a:pt x="68" y="119"/>
                    <a:pt x="68" y="119"/>
                  </a:cubicBezTo>
                  <a:cubicBezTo>
                    <a:pt x="68" y="119"/>
                    <a:pt x="68" y="119"/>
                    <a:pt x="68" y="119"/>
                  </a:cubicBezTo>
                  <a:cubicBezTo>
                    <a:pt x="68" y="118"/>
                    <a:pt x="68" y="118"/>
                    <a:pt x="68" y="118"/>
                  </a:cubicBezTo>
                  <a:cubicBezTo>
                    <a:pt x="68" y="118"/>
                    <a:pt x="68" y="118"/>
                    <a:pt x="68" y="118"/>
                  </a:cubicBezTo>
                  <a:cubicBezTo>
                    <a:pt x="68" y="117"/>
                    <a:pt x="68" y="117"/>
                    <a:pt x="68" y="115"/>
                  </a:cubicBezTo>
                  <a:cubicBezTo>
                    <a:pt x="66" y="115"/>
                    <a:pt x="66" y="115"/>
                    <a:pt x="66" y="115"/>
                  </a:cubicBezTo>
                  <a:cubicBezTo>
                    <a:pt x="65" y="115"/>
                    <a:pt x="66" y="111"/>
                    <a:pt x="65" y="111"/>
                  </a:cubicBezTo>
                  <a:cubicBezTo>
                    <a:pt x="66" y="111"/>
                    <a:pt x="66" y="111"/>
                    <a:pt x="66" y="111"/>
                  </a:cubicBezTo>
                  <a:cubicBezTo>
                    <a:pt x="65" y="111"/>
                    <a:pt x="65" y="111"/>
                    <a:pt x="65" y="111"/>
                  </a:cubicBezTo>
                  <a:cubicBezTo>
                    <a:pt x="64" y="111"/>
                    <a:pt x="65" y="110"/>
                    <a:pt x="65" y="110"/>
                  </a:cubicBezTo>
                  <a:cubicBezTo>
                    <a:pt x="65" y="110"/>
                    <a:pt x="65" y="110"/>
                    <a:pt x="65" y="110"/>
                  </a:cubicBezTo>
                  <a:cubicBezTo>
                    <a:pt x="65" y="110"/>
                    <a:pt x="64" y="108"/>
                    <a:pt x="61" y="106"/>
                  </a:cubicBezTo>
                  <a:cubicBezTo>
                    <a:pt x="64" y="106"/>
                    <a:pt x="64" y="105"/>
                    <a:pt x="64" y="105"/>
                  </a:cubicBezTo>
                  <a:cubicBezTo>
                    <a:pt x="61" y="106"/>
                    <a:pt x="61" y="106"/>
                    <a:pt x="61" y="106"/>
                  </a:cubicBezTo>
                  <a:cubicBezTo>
                    <a:pt x="61" y="105"/>
                    <a:pt x="61" y="105"/>
                    <a:pt x="61" y="105"/>
                  </a:cubicBezTo>
                  <a:cubicBezTo>
                    <a:pt x="61" y="104"/>
                    <a:pt x="61" y="108"/>
                    <a:pt x="61" y="106"/>
                  </a:cubicBezTo>
                  <a:cubicBezTo>
                    <a:pt x="61" y="105"/>
                    <a:pt x="61" y="105"/>
                    <a:pt x="61" y="105"/>
                  </a:cubicBezTo>
                  <a:cubicBezTo>
                    <a:pt x="61" y="105"/>
                    <a:pt x="61" y="104"/>
                    <a:pt x="60" y="104"/>
                  </a:cubicBezTo>
                  <a:cubicBezTo>
                    <a:pt x="60" y="105"/>
                    <a:pt x="60" y="105"/>
                    <a:pt x="60" y="105"/>
                  </a:cubicBezTo>
                  <a:cubicBezTo>
                    <a:pt x="60" y="104"/>
                    <a:pt x="60" y="104"/>
                    <a:pt x="60" y="104"/>
                  </a:cubicBezTo>
                  <a:cubicBezTo>
                    <a:pt x="60" y="102"/>
                    <a:pt x="60" y="102"/>
                    <a:pt x="60" y="102"/>
                  </a:cubicBezTo>
                  <a:cubicBezTo>
                    <a:pt x="60" y="102"/>
                    <a:pt x="60" y="102"/>
                    <a:pt x="60" y="102"/>
                  </a:cubicBezTo>
                  <a:cubicBezTo>
                    <a:pt x="60" y="102"/>
                    <a:pt x="60" y="101"/>
                    <a:pt x="59" y="101"/>
                  </a:cubicBezTo>
                  <a:cubicBezTo>
                    <a:pt x="59" y="102"/>
                    <a:pt x="59" y="102"/>
                    <a:pt x="59" y="102"/>
                  </a:cubicBezTo>
                  <a:cubicBezTo>
                    <a:pt x="59" y="101"/>
                    <a:pt x="59" y="101"/>
                    <a:pt x="59" y="101"/>
                  </a:cubicBezTo>
                  <a:cubicBezTo>
                    <a:pt x="59" y="101"/>
                    <a:pt x="59" y="101"/>
                    <a:pt x="59" y="101"/>
                  </a:cubicBezTo>
                  <a:cubicBezTo>
                    <a:pt x="60" y="98"/>
                    <a:pt x="59" y="98"/>
                    <a:pt x="59" y="98"/>
                  </a:cubicBezTo>
                  <a:cubicBezTo>
                    <a:pt x="57" y="97"/>
                    <a:pt x="57" y="96"/>
                    <a:pt x="57" y="97"/>
                  </a:cubicBezTo>
                  <a:cubicBezTo>
                    <a:pt x="57" y="96"/>
                    <a:pt x="57" y="96"/>
                    <a:pt x="56" y="94"/>
                  </a:cubicBezTo>
                  <a:cubicBezTo>
                    <a:pt x="56" y="94"/>
                    <a:pt x="56" y="94"/>
                    <a:pt x="56" y="96"/>
                  </a:cubicBezTo>
                  <a:cubicBezTo>
                    <a:pt x="56" y="94"/>
                    <a:pt x="56" y="94"/>
                    <a:pt x="56" y="94"/>
                  </a:cubicBezTo>
                  <a:cubicBezTo>
                    <a:pt x="55" y="94"/>
                    <a:pt x="55" y="94"/>
                    <a:pt x="55" y="94"/>
                  </a:cubicBezTo>
                  <a:cubicBezTo>
                    <a:pt x="55" y="93"/>
                    <a:pt x="55" y="93"/>
                    <a:pt x="56" y="93"/>
                  </a:cubicBezTo>
                  <a:cubicBezTo>
                    <a:pt x="55" y="93"/>
                    <a:pt x="56" y="91"/>
                    <a:pt x="55" y="91"/>
                  </a:cubicBezTo>
                  <a:cubicBezTo>
                    <a:pt x="53" y="92"/>
                    <a:pt x="53" y="92"/>
                    <a:pt x="53" y="92"/>
                  </a:cubicBezTo>
                  <a:cubicBezTo>
                    <a:pt x="52" y="92"/>
                    <a:pt x="53" y="91"/>
                    <a:pt x="53" y="91"/>
                  </a:cubicBezTo>
                  <a:cubicBezTo>
                    <a:pt x="53" y="89"/>
                    <a:pt x="53" y="89"/>
                    <a:pt x="53" y="89"/>
                  </a:cubicBezTo>
                  <a:cubicBezTo>
                    <a:pt x="53" y="89"/>
                    <a:pt x="53" y="88"/>
                    <a:pt x="53" y="89"/>
                  </a:cubicBezTo>
                  <a:cubicBezTo>
                    <a:pt x="53" y="88"/>
                    <a:pt x="52" y="88"/>
                    <a:pt x="53" y="88"/>
                  </a:cubicBezTo>
                  <a:cubicBezTo>
                    <a:pt x="52" y="87"/>
                    <a:pt x="52" y="84"/>
                    <a:pt x="48" y="84"/>
                  </a:cubicBezTo>
                  <a:cubicBezTo>
                    <a:pt x="48" y="83"/>
                    <a:pt x="48" y="83"/>
                    <a:pt x="48" y="83"/>
                  </a:cubicBezTo>
                  <a:cubicBezTo>
                    <a:pt x="51" y="83"/>
                    <a:pt x="48" y="84"/>
                    <a:pt x="51" y="83"/>
                  </a:cubicBezTo>
                  <a:cubicBezTo>
                    <a:pt x="51" y="83"/>
                    <a:pt x="51" y="83"/>
                    <a:pt x="51" y="83"/>
                  </a:cubicBezTo>
                  <a:cubicBezTo>
                    <a:pt x="48" y="83"/>
                    <a:pt x="48" y="83"/>
                    <a:pt x="48" y="83"/>
                  </a:cubicBezTo>
                  <a:cubicBezTo>
                    <a:pt x="47" y="83"/>
                    <a:pt x="51" y="81"/>
                    <a:pt x="48" y="80"/>
                  </a:cubicBezTo>
                  <a:cubicBezTo>
                    <a:pt x="48" y="81"/>
                    <a:pt x="48" y="81"/>
                    <a:pt x="48" y="80"/>
                  </a:cubicBezTo>
                  <a:cubicBezTo>
                    <a:pt x="48" y="80"/>
                    <a:pt x="48" y="80"/>
                    <a:pt x="48" y="80"/>
                  </a:cubicBezTo>
                  <a:cubicBezTo>
                    <a:pt x="47" y="79"/>
                    <a:pt x="47" y="80"/>
                    <a:pt x="46" y="80"/>
                  </a:cubicBezTo>
                  <a:cubicBezTo>
                    <a:pt x="46" y="80"/>
                    <a:pt x="46" y="79"/>
                    <a:pt x="47" y="79"/>
                  </a:cubicBezTo>
                  <a:cubicBezTo>
                    <a:pt x="46" y="79"/>
                    <a:pt x="46" y="79"/>
                    <a:pt x="46" y="79"/>
                  </a:cubicBezTo>
                  <a:cubicBezTo>
                    <a:pt x="46" y="79"/>
                    <a:pt x="46" y="79"/>
                    <a:pt x="46" y="77"/>
                  </a:cubicBezTo>
                  <a:cubicBezTo>
                    <a:pt x="46" y="79"/>
                    <a:pt x="46" y="79"/>
                    <a:pt x="46" y="79"/>
                  </a:cubicBezTo>
                  <a:cubicBezTo>
                    <a:pt x="46" y="77"/>
                    <a:pt x="46" y="77"/>
                    <a:pt x="46" y="77"/>
                  </a:cubicBezTo>
                  <a:cubicBezTo>
                    <a:pt x="46" y="77"/>
                    <a:pt x="46" y="77"/>
                    <a:pt x="46" y="77"/>
                  </a:cubicBezTo>
                  <a:cubicBezTo>
                    <a:pt x="47" y="77"/>
                    <a:pt x="46" y="77"/>
                    <a:pt x="47" y="77"/>
                  </a:cubicBezTo>
                  <a:cubicBezTo>
                    <a:pt x="46" y="77"/>
                    <a:pt x="46" y="76"/>
                    <a:pt x="46" y="76"/>
                  </a:cubicBezTo>
                  <a:cubicBezTo>
                    <a:pt x="46" y="76"/>
                    <a:pt x="46" y="76"/>
                    <a:pt x="46" y="76"/>
                  </a:cubicBezTo>
                  <a:cubicBezTo>
                    <a:pt x="46" y="76"/>
                    <a:pt x="46" y="75"/>
                    <a:pt x="44" y="76"/>
                  </a:cubicBezTo>
                  <a:cubicBezTo>
                    <a:pt x="46" y="76"/>
                    <a:pt x="46" y="76"/>
                    <a:pt x="46" y="76"/>
                  </a:cubicBezTo>
                  <a:cubicBezTo>
                    <a:pt x="44" y="76"/>
                    <a:pt x="44" y="76"/>
                    <a:pt x="44" y="76"/>
                  </a:cubicBezTo>
                  <a:cubicBezTo>
                    <a:pt x="44" y="75"/>
                    <a:pt x="46" y="75"/>
                    <a:pt x="46" y="75"/>
                  </a:cubicBezTo>
                  <a:cubicBezTo>
                    <a:pt x="44" y="75"/>
                    <a:pt x="44" y="75"/>
                    <a:pt x="44" y="75"/>
                  </a:cubicBezTo>
                  <a:cubicBezTo>
                    <a:pt x="44" y="75"/>
                    <a:pt x="44" y="75"/>
                    <a:pt x="44" y="75"/>
                  </a:cubicBezTo>
                  <a:cubicBezTo>
                    <a:pt x="44" y="75"/>
                    <a:pt x="44" y="75"/>
                    <a:pt x="44" y="75"/>
                  </a:cubicBezTo>
                  <a:cubicBezTo>
                    <a:pt x="44" y="75"/>
                    <a:pt x="44" y="75"/>
                    <a:pt x="44" y="75"/>
                  </a:cubicBezTo>
                  <a:cubicBezTo>
                    <a:pt x="44" y="74"/>
                    <a:pt x="44" y="74"/>
                    <a:pt x="44" y="74"/>
                  </a:cubicBezTo>
                  <a:cubicBezTo>
                    <a:pt x="44" y="71"/>
                    <a:pt x="44" y="71"/>
                    <a:pt x="43" y="71"/>
                  </a:cubicBezTo>
                  <a:cubicBezTo>
                    <a:pt x="43" y="71"/>
                    <a:pt x="43" y="71"/>
                    <a:pt x="43" y="71"/>
                  </a:cubicBezTo>
                  <a:cubicBezTo>
                    <a:pt x="43" y="71"/>
                    <a:pt x="43" y="71"/>
                    <a:pt x="43" y="70"/>
                  </a:cubicBezTo>
                  <a:cubicBezTo>
                    <a:pt x="43" y="70"/>
                    <a:pt x="43" y="70"/>
                    <a:pt x="43" y="70"/>
                  </a:cubicBezTo>
                  <a:cubicBezTo>
                    <a:pt x="43" y="70"/>
                    <a:pt x="43" y="70"/>
                    <a:pt x="43" y="68"/>
                  </a:cubicBezTo>
                  <a:cubicBezTo>
                    <a:pt x="42" y="68"/>
                    <a:pt x="40" y="70"/>
                    <a:pt x="40" y="70"/>
                  </a:cubicBezTo>
                  <a:cubicBezTo>
                    <a:pt x="40" y="68"/>
                    <a:pt x="42" y="67"/>
                    <a:pt x="42" y="67"/>
                  </a:cubicBezTo>
                  <a:cubicBezTo>
                    <a:pt x="42" y="67"/>
                    <a:pt x="42" y="66"/>
                    <a:pt x="40" y="64"/>
                  </a:cubicBezTo>
                  <a:cubicBezTo>
                    <a:pt x="40" y="64"/>
                    <a:pt x="40" y="64"/>
                    <a:pt x="40" y="64"/>
                  </a:cubicBezTo>
                  <a:cubicBezTo>
                    <a:pt x="39" y="63"/>
                    <a:pt x="40" y="62"/>
                    <a:pt x="38" y="61"/>
                  </a:cubicBezTo>
                  <a:cubicBezTo>
                    <a:pt x="38" y="62"/>
                    <a:pt x="38" y="62"/>
                    <a:pt x="37" y="62"/>
                  </a:cubicBezTo>
                  <a:cubicBezTo>
                    <a:pt x="38" y="61"/>
                    <a:pt x="37" y="62"/>
                    <a:pt x="38" y="61"/>
                  </a:cubicBezTo>
                  <a:cubicBezTo>
                    <a:pt x="38" y="61"/>
                    <a:pt x="38" y="61"/>
                    <a:pt x="38" y="61"/>
                  </a:cubicBezTo>
                  <a:cubicBezTo>
                    <a:pt x="38" y="58"/>
                    <a:pt x="38" y="57"/>
                    <a:pt x="37" y="57"/>
                  </a:cubicBezTo>
                  <a:cubicBezTo>
                    <a:pt x="38" y="57"/>
                    <a:pt x="38" y="57"/>
                    <a:pt x="38" y="57"/>
                  </a:cubicBezTo>
                  <a:cubicBezTo>
                    <a:pt x="37" y="57"/>
                    <a:pt x="37" y="57"/>
                    <a:pt x="37" y="57"/>
                  </a:cubicBezTo>
                  <a:cubicBezTo>
                    <a:pt x="37" y="55"/>
                    <a:pt x="37" y="55"/>
                    <a:pt x="37" y="55"/>
                  </a:cubicBezTo>
                  <a:cubicBezTo>
                    <a:pt x="37" y="55"/>
                    <a:pt x="37" y="55"/>
                    <a:pt x="37" y="55"/>
                  </a:cubicBezTo>
                  <a:cubicBezTo>
                    <a:pt x="37" y="55"/>
                    <a:pt x="37" y="55"/>
                    <a:pt x="37" y="55"/>
                  </a:cubicBezTo>
                  <a:cubicBezTo>
                    <a:pt x="34" y="55"/>
                    <a:pt x="34" y="55"/>
                    <a:pt x="34" y="55"/>
                  </a:cubicBezTo>
                  <a:cubicBezTo>
                    <a:pt x="34" y="54"/>
                    <a:pt x="37" y="53"/>
                    <a:pt x="34" y="53"/>
                  </a:cubicBezTo>
                  <a:cubicBezTo>
                    <a:pt x="33" y="53"/>
                    <a:pt x="33" y="53"/>
                    <a:pt x="33" y="53"/>
                  </a:cubicBezTo>
                  <a:cubicBezTo>
                    <a:pt x="34" y="53"/>
                    <a:pt x="34" y="53"/>
                    <a:pt x="34" y="53"/>
                  </a:cubicBezTo>
                  <a:cubicBezTo>
                    <a:pt x="33" y="51"/>
                    <a:pt x="33" y="51"/>
                    <a:pt x="31" y="51"/>
                  </a:cubicBezTo>
                  <a:cubicBezTo>
                    <a:pt x="33" y="49"/>
                    <a:pt x="31" y="47"/>
                    <a:pt x="30" y="44"/>
                  </a:cubicBezTo>
                  <a:cubicBezTo>
                    <a:pt x="30" y="45"/>
                    <a:pt x="30" y="45"/>
                    <a:pt x="30" y="45"/>
                  </a:cubicBezTo>
                  <a:cubicBezTo>
                    <a:pt x="30" y="44"/>
                    <a:pt x="30" y="44"/>
                    <a:pt x="30" y="44"/>
                  </a:cubicBezTo>
                  <a:cubicBezTo>
                    <a:pt x="30" y="44"/>
                    <a:pt x="29" y="44"/>
                    <a:pt x="29" y="45"/>
                  </a:cubicBezTo>
                  <a:cubicBezTo>
                    <a:pt x="29" y="44"/>
                    <a:pt x="29" y="44"/>
                    <a:pt x="29" y="42"/>
                  </a:cubicBezTo>
                  <a:cubicBezTo>
                    <a:pt x="30" y="42"/>
                    <a:pt x="29" y="44"/>
                    <a:pt x="30" y="42"/>
                  </a:cubicBezTo>
                  <a:cubicBezTo>
                    <a:pt x="30" y="42"/>
                    <a:pt x="29" y="42"/>
                    <a:pt x="30" y="41"/>
                  </a:cubicBezTo>
                  <a:cubicBezTo>
                    <a:pt x="29" y="41"/>
                    <a:pt x="29" y="42"/>
                    <a:pt x="29" y="42"/>
                  </a:cubicBezTo>
                  <a:cubicBezTo>
                    <a:pt x="29" y="41"/>
                    <a:pt x="29" y="41"/>
                    <a:pt x="29" y="41"/>
                  </a:cubicBezTo>
                  <a:cubicBezTo>
                    <a:pt x="27" y="41"/>
                    <a:pt x="27" y="44"/>
                    <a:pt x="26" y="44"/>
                  </a:cubicBezTo>
                  <a:cubicBezTo>
                    <a:pt x="26" y="44"/>
                    <a:pt x="26" y="44"/>
                    <a:pt x="26" y="44"/>
                  </a:cubicBezTo>
                  <a:cubicBezTo>
                    <a:pt x="25" y="44"/>
                    <a:pt x="25" y="45"/>
                    <a:pt x="25" y="44"/>
                  </a:cubicBezTo>
                  <a:cubicBezTo>
                    <a:pt x="26" y="42"/>
                    <a:pt x="26" y="42"/>
                    <a:pt x="26" y="42"/>
                  </a:cubicBezTo>
                  <a:cubicBezTo>
                    <a:pt x="26" y="42"/>
                    <a:pt x="27" y="41"/>
                    <a:pt x="27" y="40"/>
                  </a:cubicBezTo>
                  <a:cubicBezTo>
                    <a:pt x="27" y="41"/>
                    <a:pt x="27" y="41"/>
                    <a:pt x="27" y="41"/>
                  </a:cubicBezTo>
                  <a:cubicBezTo>
                    <a:pt x="26" y="41"/>
                    <a:pt x="27" y="40"/>
                    <a:pt x="26" y="40"/>
                  </a:cubicBezTo>
                  <a:cubicBezTo>
                    <a:pt x="27" y="40"/>
                    <a:pt x="27" y="40"/>
                    <a:pt x="27" y="40"/>
                  </a:cubicBezTo>
                  <a:cubicBezTo>
                    <a:pt x="27" y="38"/>
                    <a:pt x="27" y="40"/>
                    <a:pt x="26" y="40"/>
                  </a:cubicBezTo>
                  <a:cubicBezTo>
                    <a:pt x="27" y="38"/>
                    <a:pt x="27" y="38"/>
                    <a:pt x="27" y="38"/>
                  </a:cubicBezTo>
                  <a:cubicBezTo>
                    <a:pt x="29" y="37"/>
                    <a:pt x="27" y="38"/>
                    <a:pt x="27" y="37"/>
                  </a:cubicBezTo>
                  <a:cubicBezTo>
                    <a:pt x="26" y="37"/>
                    <a:pt x="26" y="38"/>
                    <a:pt x="26" y="38"/>
                  </a:cubicBezTo>
                  <a:cubicBezTo>
                    <a:pt x="26" y="38"/>
                    <a:pt x="26" y="37"/>
                    <a:pt x="27" y="37"/>
                  </a:cubicBezTo>
                  <a:cubicBezTo>
                    <a:pt x="26" y="37"/>
                    <a:pt x="26" y="37"/>
                    <a:pt x="26" y="37"/>
                  </a:cubicBezTo>
                  <a:cubicBezTo>
                    <a:pt x="25" y="37"/>
                    <a:pt x="26" y="36"/>
                    <a:pt x="25" y="36"/>
                  </a:cubicBezTo>
                  <a:cubicBezTo>
                    <a:pt x="26" y="36"/>
                    <a:pt x="26" y="36"/>
                    <a:pt x="26" y="36"/>
                  </a:cubicBezTo>
                  <a:cubicBezTo>
                    <a:pt x="25" y="36"/>
                    <a:pt x="25" y="36"/>
                    <a:pt x="25" y="36"/>
                  </a:cubicBezTo>
                  <a:cubicBezTo>
                    <a:pt x="25" y="36"/>
                    <a:pt x="25" y="34"/>
                    <a:pt x="24" y="34"/>
                  </a:cubicBezTo>
                  <a:cubicBezTo>
                    <a:pt x="24" y="34"/>
                    <a:pt x="24" y="33"/>
                    <a:pt x="25" y="33"/>
                  </a:cubicBezTo>
                  <a:cubicBezTo>
                    <a:pt x="25" y="33"/>
                    <a:pt x="25" y="34"/>
                    <a:pt x="26" y="34"/>
                  </a:cubicBezTo>
                  <a:cubicBezTo>
                    <a:pt x="25" y="34"/>
                    <a:pt x="25" y="33"/>
                    <a:pt x="25" y="33"/>
                  </a:cubicBezTo>
                  <a:cubicBezTo>
                    <a:pt x="25" y="33"/>
                    <a:pt x="25" y="33"/>
                    <a:pt x="25" y="33"/>
                  </a:cubicBezTo>
                  <a:cubicBezTo>
                    <a:pt x="25" y="33"/>
                    <a:pt x="25" y="33"/>
                    <a:pt x="25" y="30"/>
                  </a:cubicBezTo>
                  <a:cubicBezTo>
                    <a:pt x="25" y="30"/>
                    <a:pt x="25" y="33"/>
                    <a:pt x="25" y="30"/>
                  </a:cubicBezTo>
                  <a:cubicBezTo>
                    <a:pt x="25" y="30"/>
                    <a:pt x="25" y="30"/>
                    <a:pt x="25" y="30"/>
                  </a:cubicBezTo>
                  <a:cubicBezTo>
                    <a:pt x="25" y="29"/>
                    <a:pt x="24" y="30"/>
                    <a:pt x="24" y="30"/>
                  </a:cubicBezTo>
                  <a:cubicBezTo>
                    <a:pt x="24" y="30"/>
                    <a:pt x="24" y="30"/>
                    <a:pt x="24" y="30"/>
                  </a:cubicBezTo>
                  <a:cubicBezTo>
                    <a:pt x="21" y="30"/>
                    <a:pt x="21" y="30"/>
                    <a:pt x="21" y="30"/>
                  </a:cubicBezTo>
                  <a:cubicBezTo>
                    <a:pt x="24" y="29"/>
                    <a:pt x="24" y="29"/>
                    <a:pt x="24" y="29"/>
                  </a:cubicBezTo>
                  <a:cubicBezTo>
                    <a:pt x="25" y="29"/>
                    <a:pt x="24" y="29"/>
                    <a:pt x="24" y="29"/>
                  </a:cubicBezTo>
                  <a:cubicBezTo>
                    <a:pt x="24" y="29"/>
                    <a:pt x="24" y="29"/>
                    <a:pt x="24" y="29"/>
                  </a:cubicBezTo>
                  <a:cubicBezTo>
                    <a:pt x="21" y="29"/>
                    <a:pt x="21" y="29"/>
                    <a:pt x="21" y="29"/>
                  </a:cubicBezTo>
                  <a:cubicBezTo>
                    <a:pt x="21" y="29"/>
                    <a:pt x="21" y="28"/>
                    <a:pt x="24" y="28"/>
                  </a:cubicBezTo>
                  <a:cubicBezTo>
                    <a:pt x="21" y="28"/>
                    <a:pt x="21" y="28"/>
                    <a:pt x="21" y="28"/>
                  </a:cubicBezTo>
                  <a:cubicBezTo>
                    <a:pt x="21" y="28"/>
                    <a:pt x="21" y="28"/>
                    <a:pt x="24" y="27"/>
                  </a:cubicBezTo>
                  <a:cubicBezTo>
                    <a:pt x="21" y="27"/>
                    <a:pt x="20" y="27"/>
                    <a:pt x="20" y="27"/>
                  </a:cubicBezTo>
                  <a:cubicBezTo>
                    <a:pt x="18" y="28"/>
                    <a:pt x="18" y="28"/>
                    <a:pt x="18" y="28"/>
                  </a:cubicBezTo>
                  <a:cubicBezTo>
                    <a:pt x="18" y="28"/>
                    <a:pt x="18" y="28"/>
                    <a:pt x="18" y="28"/>
                  </a:cubicBezTo>
                  <a:cubicBezTo>
                    <a:pt x="18" y="28"/>
                    <a:pt x="18" y="28"/>
                    <a:pt x="17" y="28"/>
                  </a:cubicBezTo>
                  <a:cubicBezTo>
                    <a:pt x="17" y="28"/>
                    <a:pt x="17" y="28"/>
                    <a:pt x="17" y="28"/>
                  </a:cubicBezTo>
                  <a:cubicBezTo>
                    <a:pt x="18" y="28"/>
                    <a:pt x="18" y="25"/>
                    <a:pt x="20" y="25"/>
                  </a:cubicBezTo>
                  <a:cubicBezTo>
                    <a:pt x="20" y="24"/>
                    <a:pt x="17" y="27"/>
                    <a:pt x="18" y="24"/>
                  </a:cubicBezTo>
                  <a:cubicBezTo>
                    <a:pt x="18" y="24"/>
                    <a:pt x="20" y="23"/>
                    <a:pt x="18" y="24"/>
                  </a:cubicBezTo>
                  <a:cubicBezTo>
                    <a:pt x="20" y="23"/>
                    <a:pt x="20" y="23"/>
                    <a:pt x="20" y="23"/>
                  </a:cubicBezTo>
                  <a:cubicBezTo>
                    <a:pt x="18" y="24"/>
                    <a:pt x="17" y="23"/>
                    <a:pt x="17" y="24"/>
                  </a:cubicBezTo>
                  <a:cubicBezTo>
                    <a:pt x="18" y="24"/>
                    <a:pt x="18" y="24"/>
                    <a:pt x="18" y="24"/>
                  </a:cubicBezTo>
                  <a:cubicBezTo>
                    <a:pt x="17" y="24"/>
                    <a:pt x="17" y="25"/>
                    <a:pt x="16" y="24"/>
                  </a:cubicBezTo>
                  <a:cubicBezTo>
                    <a:pt x="16" y="24"/>
                    <a:pt x="16" y="24"/>
                    <a:pt x="17" y="23"/>
                  </a:cubicBezTo>
                  <a:cubicBezTo>
                    <a:pt x="17" y="23"/>
                    <a:pt x="17" y="24"/>
                    <a:pt x="17" y="23"/>
                  </a:cubicBezTo>
                  <a:cubicBezTo>
                    <a:pt x="17" y="23"/>
                    <a:pt x="16" y="23"/>
                    <a:pt x="17" y="21"/>
                  </a:cubicBezTo>
                  <a:cubicBezTo>
                    <a:pt x="17" y="23"/>
                    <a:pt x="18" y="21"/>
                    <a:pt x="18" y="21"/>
                  </a:cubicBezTo>
                  <a:cubicBezTo>
                    <a:pt x="18" y="21"/>
                    <a:pt x="18" y="21"/>
                    <a:pt x="18" y="21"/>
                  </a:cubicBezTo>
                  <a:cubicBezTo>
                    <a:pt x="18" y="21"/>
                    <a:pt x="18" y="21"/>
                    <a:pt x="18" y="21"/>
                  </a:cubicBezTo>
                  <a:cubicBezTo>
                    <a:pt x="17" y="21"/>
                    <a:pt x="18" y="20"/>
                    <a:pt x="18" y="20"/>
                  </a:cubicBezTo>
                  <a:cubicBezTo>
                    <a:pt x="17" y="20"/>
                    <a:pt x="17" y="20"/>
                    <a:pt x="17" y="20"/>
                  </a:cubicBezTo>
                  <a:cubicBezTo>
                    <a:pt x="17" y="20"/>
                    <a:pt x="18" y="21"/>
                    <a:pt x="17" y="21"/>
                  </a:cubicBezTo>
                  <a:cubicBezTo>
                    <a:pt x="17" y="21"/>
                    <a:pt x="17" y="20"/>
                    <a:pt x="16" y="20"/>
                  </a:cubicBezTo>
                  <a:cubicBezTo>
                    <a:pt x="16" y="20"/>
                    <a:pt x="16" y="20"/>
                    <a:pt x="16" y="21"/>
                  </a:cubicBezTo>
                  <a:cubicBezTo>
                    <a:pt x="16" y="20"/>
                    <a:pt x="14" y="21"/>
                    <a:pt x="14" y="20"/>
                  </a:cubicBezTo>
                  <a:cubicBezTo>
                    <a:pt x="16" y="20"/>
                    <a:pt x="16" y="20"/>
                    <a:pt x="16" y="20"/>
                  </a:cubicBezTo>
                  <a:cubicBezTo>
                    <a:pt x="16" y="17"/>
                    <a:pt x="16" y="16"/>
                    <a:pt x="16" y="16"/>
                  </a:cubicBezTo>
                  <a:cubicBezTo>
                    <a:pt x="14" y="16"/>
                    <a:pt x="14" y="15"/>
                    <a:pt x="14" y="16"/>
                  </a:cubicBezTo>
                  <a:cubicBezTo>
                    <a:pt x="14" y="16"/>
                    <a:pt x="16" y="17"/>
                    <a:pt x="14" y="20"/>
                  </a:cubicBezTo>
                  <a:cubicBezTo>
                    <a:pt x="13" y="20"/>
                    <a:pt x="16" y="20"/>
                    <a:pt x="14" y="21"/>
                  </a:cubicBezTo>
                  <a:cubicBezTo>
                    <a:pt x="14" y="20"/>
                    <a:pt x="13" y="21"/>
                    <a:pt x="12" y="21"/>
                  </a:cubicBezTo>
                  <a:cubicBezTo>
                    <a:pt x="12" y="21"/>
                    <a:pt x="12" y="21"/>
                    <a:pt x="12" y="20"/>
                  </a:cubicBezTo>
                  <a:cubicBezTo>
                    <a:pt x="13" y="20"/>
                    <a:pt x="13" y="20"/>
                    <a:pt x="13" y="20"/>
                  </a:cubicBezTo>
                  <a:cubicBezTo>
                    <a:pt x="13" y="17"/>
                    <a:pt x="13" y="17"/>
                    <a:pt x="13" y="16"/>
                  </a:cubicBezTo>
                  <a:cubicBezTo>
                    <a:pt x="13" y="16"/>
                    <a:pt x="12" y="16"/>
                    <a:pt x="13" y="17"/>
                  </a:cubicBezTo>
                  <a:cubicBezTo>
                    <a:pt x="12" y="16"/>
                    <a:pt x="12" y="15"/>
                    <a:pt x="11" y="15"/>
                  </a:cubicBezTo>
                  <a:cubicBezTo>
                    <a:pt x="12" y="15"/>
                    <a:pt x="11" y="13"/>
                    <a:pt x="12" y="13"/>
                  </a:cubicBezTo>
                  <a:cubicBezTo>
                    <a:pt x="12" y="13"/>
                    <a:pt x="13" y="13"/>
                    <a:pt x="13" y="12"/>
                  </a:cubicBezTo>
                  <a:cubicBezTo>
                    <a:pt x="13" y="13"/>
                    <a:pt x="13" y="13"/>
                    <a:pt x="13" y="13"/>
                  </a:cubicBezTo>
                  <a:cubicBezTo>
                    <a:pt x="13" y="12"/>
                    <a:pt x="12" y="13"/>
                    <a:pt x="12" y="12"/>
                  </a:cubicBezTo>
                  <a:cubicBezTo>
                    <a:pt x="12" y="13"/>
                    <a:pt x="11" y="13"/>
                    <a:pt x="11" y="13"/>
                  </a:cubicBezTo>
                  <a:cubicBezTo>
                    <a:pt x="9" y="13"/>
                    <a:pt x="9" y="13"/>
                    <a:pt x="9" y="13"/>
                  </a:cubicBezTo>
                  <a:cubicBezTo>
                    <a:pt x="9" y="12"/>
                    <a:pt x="9" y="12"/>
                    <a:pt x="9" y="11"/>
                  </a:cubicBezTo>
                  <a:cubicBezTo>
                    <a:pt x="7" y="11"/>
                    <a:pt x="7" y="8"/>
                    <a:pt x="7" y="8"/>
                  </a:cubicBezTo>
                  <a:cubicBezTo>
                    <a:pt x="5" y="8"/>
                    <a:pt x="5" y="8"/>
                    <a:pt x="4" y="8"/>
                  </a:cubicBezTo>
                  <a:cubicBezTo>
                    <a:pt x="5" y="8"/>
                    <a:pt x="5" y="8"/>
                    <a:pt x="5" y="8"/>
                  </a:cubicBezTo>
                  <a:cubicBezTo>
                    <a:pt x="5" y="8"/>
                    <a:pt x="5" y="8"/>
                    <a:pt x="5" y="8"/>
                  </a:cubicBezTo>
                  <a:cubicBezTo>
                    <a:pt x="5" y="7"/>
                    <a:pt x="4" y="7"/>
                    <a:pt x="4" y="4"/>
                  </a:cubicBezTo>
                  <a:cubicBezTo>
                    <a:pt x="4" y="7"/>
                    <a:pt x="4" y="7"/>
                    <a:pt x="4" y="7"/>
                  </a:cubicBezTo>
                  <a:cubicBezTo>
                    <a:pt x="4" y="7"/>
                    <a:pt x="4" y="7"/>
                    <a:pt x="4" y="4"/>
                  </a:cubicBezTo>
                  <a:cubicBezTo>
                    <a:pt x="4" y="7"/>
                    <a:pt x="3" y="7"/>
                    <a:pt x="3" y="7"/>
                  </a:cubicBezTo>
                  <a:cubicBezTo>
                    <a:pt x="2" y="7"/>
                    <a:pt x="3" y="4"/>
                    <a:pt x="3" y="4"/>
                  </a:cubicBezTo>
                  <a:cubicBezTo>
                    <a:pt x="3" y="4"/>
                    <a:pt x="3" y="4"/>
                    <a:pt x="3" y="4"/>
                  </a:cubicBezTo>
                  <a:cubicBezTo>
                    <a:pt x="3" y="3"/>
                    <a:pt x="3" y="3"/>
                    <a:pt x="2" y="2"/>
                  </a:cubicBezTo>
                  <a:cubicBezTo>
                    <a:pt x="2" y="2"/>
                    <a:pt x="2" y="2"/>
                    <a:pt x="2" y="2"/>
                  </a:cubicBezTo>
                  <a:cubicBezTo>
                    <a:pt x="2" y="2"/>
                    <a:pt x="2" y="2"/>
                    <a:pt x="2" y="2"/>
                  </a:cubicBezTo>
                  <a:cubicBezTo>
                    <a:pt x="2" y="2"/>
                    <a:pt x="0" y="2"/>
                    <a:pt x="0" y="0"/>
                  </a:cubicBezTo>
                  <a:cubicBezTo>
                    <a:pt x="0" y="3"/>
                    <a:pt x="0" y="3"/>
                    <a:pt x="0" y="3"/>
                  </a:cubicBezTo>
                  <a:cubicBezTo>
                    <a:pt x="0" y="3"/>
                    <a:pt x="0" y="2"/>
                    <a:pt x="2" y="2"/>
                  </a:cubicBezTo>
                  <a:cubicBezTo>
                    <a:pt x="2" y="3"/>
                    <a:pt x="2" y="3"/>
                    <a:pt x="2" y="3"/>
                  </a:cubicBezTo>
                  <a:cubicBezTo>
                    <a:pt x="2" y="3"/>
                    <a:pt x="2" y="3"/>
                    <a:pt x="2" y="3"/>
                  </a:cubicBezTo>
                  <a:cubicBezTo>
                    <a:pt x="0" y="3"/>
                    <a:pt x="2" y="3"/>
                    <a:pt x="0" y="4"/>
                  </a:cubicBezTo>
                  <a:cubicBezTo>
                    <a:pt x="0" y="4"/>
                    <a:pt x="0" y="4"/>
                    <a:pt x="0" y="3"/>
                  </a:cubicBezTo>
                  <a:cubicBezTo>
                    <a:pt x="0" y="4"/>
                    <a:pt x="0" y="4"/>
                    <a:pt x="0" y="4"/>
                  </a:cubicBezTo>
                  <a:cubicBezTo>
                    <a:pt x="2" y="4"/>
                    <a:pt x="2" y="4"/>
                    <a:pt x="2" y="4"/>
                  </a:cubicBezTo>
                  <a:cubicBezTo>
                    <a:pt x="0" y="4"/>
                    <a:pt x="0" y="7"/>
                    <a:pt x="2" y="7"/>
                  </a:cubicBezTo>
                  <a:cubicBezTo>
                    <a:pt x="3" y="7"/>
                    <a:pt x="2" y="8"/>
                    <a:pt x="2" y="10"/>
                  </a:cubicBezTo>
                  <a:cubicBezTo>
                    <a:pt x="3" y="8"/>
                    <a:pt x="3" y="8"/>
                    <a:pt x="3" y="7"/>
                  </a:cubicBezTo>
                  <a:cubicBezTo>
                    <a:pt x="4" y="8"/>
                    <a:pt x="3" y="8"/>
                    <a:pt x="4" y="8"/>
                  </a:cubicBezTo>
                  <a:cubicBezTo>
                    <a:pt x="3" y="8"/>
                    <a:pt x="3" y="10"/>
                    <a:pt x="3" y="10"/>
                  </a:cubicBezTo>
                  <a:cubicBezTo>
                    <a:pt x="3" y="10"/>
                    <a:pt x="3" y="10"/>
                    <a:pt x="3" y="10"/>
                  </a:cubicBezTo>
                  <a:cubicBezTo>
                    <a:pt x="3" y="11"/>
                    <a:pt x="3" y="11"/>
                    <a:pt x="3" y="12"/>
                  </a:cubicBezTo>
                  <a:cubicBezTo>
                    <a:pt x="4" y="12"/>
                    <a:pt x="4" y="13"/>
                    <a:pt x="5" y="15"/>
                  </a:cubicBezTo>
                  <a:cubicBezTo>
                    <a:pt x="5" y="15"/>
                    <a:pt x="5" y="15"/>
                    <a:pt x="5" y="15"/>
                  </a:cubicBezTo>
                  <a:cubicBezTo>
                    <a:pt x="4" y="15"/>
                    <a:pt x="5" y="16"/>
                    <a:pt x="5" y="17"/>
                  </a:cubicBezTo>
                  <a:cubicBezTo>
                    <a:pt x="7" y="17"/>
                    <a:pt x="7" y="21"/>
                    <a:pt x="9" y="21"/>
                  </a:cubicBezTo>
                  <a:cubicBezTo>
                    <a:pt x="9" y="24"/>
                    <a:pt x="11" y="25"/>
                    <a:pt x="12" y="28"/>
                  </a:cubicBezTo>
                  <a:cubicBezTo>
                    <a:pt x="12" y="27"/>
                    <a:pt x="12" y="27"/>
                    <a:pt x="12" y="27"/>
                  </a:cubicBezTo>
                  <a:cubicBezTo>
                    <a:pt x="13" y="27"/>
                    <a:pt x="13" y="27"/>
                    <a:pt x="13" y="27"/>
                  </a:cubicBezTo>
                  <a:cubicBezTo>
                    <a:pt x="12" y="27"/>
                    <a:pt x="12" y="28"/>
                    <a:pt x="12" y="28"/>
                  </a:cubicBezTo>
                  <a:cubicBezTo>
                    <a:pt x="13" y="29"/>
                    <a:pt x="13" y="30"/>
                    <a:pt x="13" y="33"/>
                  </a:cubicBezTo>
                  <a:cubicBezTo>
                    <a:pt x="13" y="33"/>
                    <a:pt x="13" y="33"/>
                    <a:pt x="13" y="33"/>
                  </a:cubicBezTo>
                  <a:cubicBezTo>
                    <a:pt x="13" y="34"/>
                    <a:pt x="14" y="34"/>
                    <a:pt x="16" y="36"/>
                  </a:cubicBezTo>
                  <a:cubicBezTo>
                    <a:pt x="16" y="36"/>
                    <a:pt x="16" y="36"/>
                    <a:pt x="16" y="36"/>
                  </a:cubicBezTo>
                  <a:cubicBezTo>
                    <a:pt x="16" y="37"/>
                    <a:pt x="16" y="37"/>
                    <a:pt x="16" y="38"/>
                  </a:cubicBezTo>
                  <a:cubicBezTo>
                    <a:pt x="17" y="40"/>
                    <a:pt x="17" y="40"/>
                    <a:pt x="17" y="40"/>
                  </a:cubicBezTo>
                  <a:cubicBezTo>
                    <a:pt x="17" y="42"/>
                    <a:pt x="20" y="45"/>
                    <a:pt x="20" y="49"/>
                  </a:cubicBezTo>
                  <a:cubicBezTo>
                    <a:pt x="21" y="49"/>
                    <a:pt x="21" y="49"/>
                    <a:pt x="21" y="49"/>
                  </a:cubicBezTo>
                  <a:cubicBezTo>
                    <a:pt x="21" y="51"/>
                    <a:pt x="25" y="54"/>
                    <a:pt x="25" y="55"/>
                  </a:cubicBezTo>
                  <a:cubicBezTo>
                    <a:pt x="26" y="55"/>
                    <a:pt x="26" y="55"/>
                    <a:pt x="26" y="55"/>
                  </a:cubicBezTo>
                  <a:cubicBezTo>
                    <a:pt x="27" y="55"/>
                    <a:pt x="26" y="57"/>
                    <a:pt x="26" y="57"/>
                  </a:cubicBezTo>
                  <a:cubicBezTo>
                    <a:pt x="26" y="58"/>
                    <a:pt x="26" y="61"/>
                    <a:pt x="27" y="58"/>
                  </a:cubicBezTo>
                  <a:cubicBezTo>
                    <a:pt x="27" y="61"/>
                    <a:pt x="27" y="61"/>
                    <a:pt x="27" y="62"/>
                  </a:cubicBezTo>
                  <a:cubicBezTo>
                    <a:pt x="29" y="62"/>
                    <a:pt x="29" y="63"/>
                    <a:pt x="29" y="64"/>
                  </a:cubicBezTo>
                  <a:cubicBezTo>
                    <a:pt x="29" y="64"/>
                    <a:pt x="29" y="64"/>
                    <a:pt x="29" y="64"/>
                  </a:cubicBezTo>
                  <a:cubicBezTo>
                    <a:pt x="29" y="63"/>
                    <a:pt x="29" y="63"/>
                    <a:pt x="30" y="63"/>
                  </a:cubicBezTo>
                  <a:cubicBezTo>
                    <a:pt x="30" y="64"/>
                    <a:pt x="31" y="66"/>
                    <a:pt x="29" y="66"/>
                  </a:cubicBezTo>
                  <a:cubicBezTo>
                    <a:pt x="30" y="66"/>
                    <a:pt x="30" y="68"/>
                    <a:pt x="31" y="70"/>
                  </a:cubicBezTo>
                  <a:cubicBezTo>
                    <a:pt x="31" y="70"/>
                    <a:pt x="31" y="70"/>
                    <a:pt x="31" y="70"/>
                  </a:cubicBezTo>
                  <a:cubicBezTo>
                    <a:pt x="31" y="71"/>
                    <a:pt x="33" y="74"/>
                    <a:pt x="33" y="75"/>
                  </a:cubicBezTo>
                  <a:cubicBezTo>
                    <a:pt x="34" y="75"/>
                    <a:pt x="34" y="74"/>
                    <a:pt x="34" y="74"/>
                  </a:cubicBezTo>
                  <a:cubicBezTo>
                    <a:pt x="34" y="75"/>
                    <a:pt x="34" y="75"/>
                    <a:pt x="34" y="75"/>
                  </a:cubicBezTo>
                  <a:cubicBezTo>
                    <a:pt x="34" y="77"/>
                    <a:pt x="38" y="77"/>
                    <a:pt x="38" y="80"/>
                  </a:cubicBezTo>
                  <a:cubicBezTo>
                    <a:pt x="39" y="83"/>
                    <a:pt x="40" y="87"/>
                    <a:pt x="42" y="89"/>
                  </a:cubicBezTo>
                  <a:cubicBezTo>
                    <a:pt x="43" y="89"/>
                    <a:pt x="43" y="89"/>
                    <a:pt x="43" y="89"/>
                  </a:cubicBezTo>
                  <a:cubicBezTo>
                    <a:pt x="42" y="91"/>
                    <a:pt x="44" y="91"/>
                    <a:pt x="44" y="93"/>
                  </a:cubicBezTo>
                  <a:cubicBezTo>
                    <a:pt x="44" y="93"/>
                    <a:pt x="44" y="93"/>
                    <a:pt x="44" y="93"/>
                  </a:cubicBezTo>
                  <a:cubicBezTo>
                    <a:pt x="44" y="94"/>
                    <a:pt x="47" y="94"/>
                    <a:pt x="46" y="96"/>
                  </a:cubicBezTo>
                  <a:cubicBezTo>
                    <a:pt x="46" y="96"/>
                    <a:pt x="46" y="96"/>
                    <a:pt x="46" y="96"/>
                  </a:cubicBezTo>
                  <a:cubicBezTo>
                    <a:pt x="47" y="97"/>
                    <a:pt x="47" y="98"/>
                    <a:pt x="48" y="98"/>
                  </a:cubicBezTo>
                  <a:cubicBezTo>
                    <a:pt x="48" y="98"/>
                    <a:pt x="48" y="98"/>
                    <a:pt x="48" y="98"/>
                  </a:cubicBezTo>
                  <a:cubicBezTo>
                    <a:pt x="51" y="98"/>
                    <a:pt x="48" y="101"/>
                    <a:pt x="51" y="101"/>
                  </a:cubicBezTo>
                  <a:cubicBezTo>
                    <a:pt x="48" y="101"/>
                    <a:pt x="48" y="101"/>
                    <a:pt x="48" y="101"/>
                  </a:cubicBezTo>
                  <a:cubicBezTo>
                    <a:pt x="52" y="104"/>
                    <a:pt x="52" y="106"/>
                    <a:pt x="53" y="109"/>
                  </a:cubicBezTo>
                  <a:cubicBezTo>
                    <a:pt x="56" y="110"/>
                    <a:pt x="56" y="108"/>
                    <a:pt x="56" y="110"/>
                  </a:cubicBezTo>
                  <a:cubicBezTo>
                    <a:pt x="56" y="110"/>
                    <a:pt x="55" y="110"/>
                    <a:pt x="56" y="110"/>
                  </a:cubicBezTo>
                  <a:cubicBezTo>
                    <a:pt x="56" y="111"/>
                    <a:pt x="57" y="110"/>
                    <a:pt x="57" y="111"/>
                  </a:cubicBezTo>
                  <a:cubicBezTo>
                    <a:pt x="56" y="111"/>
                    <a:pt x="57" y="111"/>
                    <a:pt x="56" y="111"/>
                  </a:cubicBezTo>
                  <a:cubicBezTo>
                    <a:pt x="57" y="114"/>
                    <a:pt x="59" y="114"/>
                    <a:pt x="59" y="115"/>
                  </a:cubicBezTo>
                  <a:cubicBezTo>
                    <a:pt x="59" y="114"/>
                    <a:pt x="59" y="114"/>
                    <a:pt x="59" y="114"/>
                  </a:cubicBezTo>
                  <a:cubicBezTo>
                    <a:pt x="57" y="117"/>
                    <a:pt x="59" y="117"/>
                    <a:pt x="59" y="119"/>
                  </a:cubicBezTo>
                  <a:cubicBezTo>
                    <a:pt x="61" y="124"/>
                    <a:pt x="65" y="132"/>
                    <a:pt x="68" y="138"/>
                  </a:cubicBezTo>
                  <a:cubicBezTo>
                    <a:pt x="72" y="144"/>
                    <a:pt x="73" y="149"/>
                    <a:pt x="78" y="156"/>
                  </a:cubicBezTo>
                  <a:cubicBezTo>
                    <a:pt x="81" y="157"/>
                    <a:pt x="81" y="157"/>
                    <a:pt x="81" y="158"/>
                  </a:cubicBezTo>
                  <a:cubicBezTo>
                    <a:pt x="81" y="158"/>
                    <a:pt x="81" y="158"/>
                    <a:pt x="81" y="158"/>
                  </a:cubicBezTo>
                  <a:cubicBezTo>
                    <a:pt x="81" y="160"/>
                    <a:pt x="82" y="160"/>
                    <a:pt x="81" y="160"/>
                  </a:cubicBezTo>
                  <a:cubicBezTo>
                    <a:pt x="82" y="162"/>
                    <a:pt x="83" y="164"/>
                    <a:pt x="85" y="168"/>
                  </a:cubicBezTo>
                  <a:cubicBezTo>
                    <a:pt x="85" y="168"/>
                    <a:pt x="85" y="165"/>
                    <a:pt x="85" y="168"/>
                  </a:cubicBezTo>
                  <a:cubicBezTo>
                    <a:pt x="85" y="168"/>
                    <a:pt x="85" y="168"/>
                    <a:pt x="85" y="168"/>
                  </a:cubicBezTo>
                  <a:cubicBezTo>
                    <a:pt x="85" y="168"/>
                    <a:pt x="85" y="168"/>
                    <a:pt x="85" y="168"/>
                  </a:cubicBezTo>
                  <a:cubicBezTo>
                    <a:pt x="85" y="169"/>
                    <a:pt x="85" y="169"/>
                    <a:pt x="85" y="169"/>
                  </a:cubicBezTo>
                  <a:cubicBezTo>
                    <a:pt x="86" y="174"/>
                    <a:pt x="92" y="178"/>
                    <a:pt x="95" y="185"/>
                  </a:cubicBezTo>
                  <a:cubicBezTo>
                    <a:pt x="96" y="186"/>
                    <a:pt x="96" y="188"/>
                    <a:pt x="98" y="190"/>
                  </a:cubicBezTo>
                  <a:cubicBezTo>
                    <a:pt x="100" y="194"/>
                    <a:pt x="105" y="198"/>
                    <a:pt x="107" y="202"/>
                  </a:cubicBezTo>
                  <a:cubicBezTo>
                    <a:pt x="107" y="202"/>
                    <a:pt x="108" y="200"/>
                    <a:pt x="108" y="198"/>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3" name="Freeform 143"/>
            <p:cNvSpPr>
              <a:spLocks/>
            </p:cNvSpPr>
            <p:nvPr/>
          </p:nvSpPr>
          <p:spPr bwMode="auto">
            <a:xfrm>
              <a:off x="4019" y="1388"/>
              <a:ext cx="229" cy="421"/>
            </a:xfrm>
            <a:custGeom>
              <a:avLst/>
              <a:gdLst>
                <a:gd name="T0" fmla="*/ 86 w 97"/>
                <a:gd name="T1" fmla="*/ 156 h 178"/>
                <a:gd name="T2" fmla="*/ 83 w 97"/>
                <a:gd name="T3" fmla="*/ 151 h 178"/>
                <a:gd name="T4" fmla="*/ 80 w 97"/>
                <a:gd name="T5" fmla="*/ 139 h 178"/>
                <a:gd name="T6" fmla="*/ 77 w 97"/>
                <a:gd name="T7" fmla="*/ 137 h 178"/>
                <a:gd name="T8" fmla="*/ 70 w 97"/>
                <a:gd name="T9" fmla="*/ 125 h 178"/>
                <a:gd name="T10" fmla="*/ 69 w 97"/>
                <a:gd name="T11" fmla="*/ 121 h 178"/>
                <a:gd name="T12" fmla="*/ 65 w 97"/>
                <a:gd name="T13" fmla="*/ 114 h 178"/>
                <a:gd name="T14" fmla="*/ 62 w 97"/>
                <a:gd name="T15" fmla="*/ 109 h 178"/>
                <a:gd name="T16" fmla="*/ 60 w 97"/>
                <a:gd name="T17" fmla="*/ 107 h 178"/>
                <a:gd name="T18" fmla="*/ 60 w 97"/>
                <a:gd name="T19" fmla="*/ 103 h 178"/>
                <a:gd name="T20" fmla="*/ 57 w 97"/>
                <a:gd name="T21" fmla="*/ 96 h 178"/>
                <a:gd name="T22" fmla="*/ 56 w 97"/>
                <a:gd name="T23" fmla="*/ 94 h 178"/>
                <a:gd name="T24" fmla="*/ 54 w 97"/>
                <a:gd name="T25" fmla="*/ 88 h 178"/>
                <a:gd name="T26" fmla="*/ 50 w 97"/>
                <a:gd name="T27" fmla="*/ 85 h 178"/>
                <a:gd name="T28" fmla="*/ 48 w 97"/>
                <a:gd name="T29" fmla="*/ 79 h 178"/>
                <a:gd name="T30" fmla="*/ 44 w 97"/>
                <a:gd name="T31" fmla="*/ 73 h 178"/>
                <a:gd name="T32" fmla="*/ 43 w 97"/>
                <a:gd name="T33" fmla="*/ 70 h 178"/>
                <a:gd name="T34" fmla="*/ 41 w 97"/>
                <a:gd name="T35" fmla="*/ 68 h 178"/>
                <a:gd name="T36" fmla="*/ 40 w 97"/>
                <a:gd name="T37" fmla="*/ 65 h 178"/>
                <a:gd name="T38" fmla="*/ 40 w 97"/>
                <a:gd name="T39" fmla="*/ 65 h 178"/>
                <a:gd name="T40" fmla="*/ 39 w 97"/>
                <a:gd name="T41" fmla="*/ 60 h 178"/>
                <a:gd name="T42" fmla="*/ 33 w 97"/>
                <a:gd name="T43" fmla="*/ 52 h 178"/>
                <a:gd name="T44" fmla="*/ 31 w 97"/>
                <a:gd name="T45" fmla="*/ 48 h 178"/>
                <a:gd name="T46" fmla="*/ 30 w 97"/>
                <a:gd name="T47" fmla="*/ 46 h 178"/>
                <a:gd name="T48" fmla="*/ 26 w 97"/>
                <a:gd name="T49" fmla="*/ 39 h 178"/>
                <a:gd name="T50" fmla="*/ 22 w 97"/>
                <a:gd name="T51" fmla="*/ 38 h 178"/>
                <a:gd name="T52" fmla="*/ 24 w 97"/>
                <a:gd name="T53" fmla="*/ 34 h 178"/>
                <a:gd name="T54" fmla="*/ 24 w 97"/>
                <a:gd name="T55" fmla="*/ 30 h 178"/>
                <a:gd name="T56" fmla="*/ 20 w 97"/>
                <a:gd name="T57" fmla="*/ 27 h 178"/>
                <a:gd name="T58" fmla="*/ 22 w 97"/>
                <a:gd name="T59" fmla="*/ 26 h 178"/>
                <a:gd name="T60" fmla="*/ 20 w 97"/>
                <a:gd name="T61" fmla="*/ 25 h 178"/>
                <a:gd name="T62" fmla="*/ 17 w 97"/>
                <a:gd name="T63" fmla="*/ 22 h 178"/>
                <a:gd name="T64" fmla="*/ 17 w 97"/>
                <a:gd name="T65" fmla="*/ 18 h 178"/>
                <a:gd name="T66" fmla="*/ 15 w 97"/>
                <a:gd name="T67" fmla="*/ 18 h 178"/>
                <a:gd name="T68" fmla="*/ 15 w 97"/>
                <a:gd name="T69" fmla="*/ 16 h 178"/>
                <a:gd name="T70" fmla="*/ 14 w 97"/>
                <a:gd name="T71" fmla="*/ 13 h 178"/>
                <a:gd name="T72" fmla="*/ 13 w 97"/>
                <a:gd name="T73" fmla="*/ 16 h 178"/>
                <a:gd name="T74" fmla="*/ 11 w 97"/>
                <a:gd name="T75" fmla="*/ 10 h 178"/>
                <a:gd name="T76" fmla="*/ 3 w 97"/>
                <a:gd name="T77" fmla="*/ 5 h 178"/>
                <a:gd name="T78" fmla="*/ 2 w 97"/>
                <a:gd name="T79" fmla="*/ 4 h 178"/>
                <a:gd name="T80" fmla="*/ 0 w 97"/>
                <a:gd name="T81" fmla="*/ 0 h 178"/>
                <a:gd name="T82" fmla="*/ 0 w 97"/>
                <a:gd name="T83" fmla="*/ 1 h 178"/>
                <a:gd name="T84" fmla="*/ 2 w 97"/>
                <a:gd name="T85" fmla="*/ 5 h 178"/>
                <a:gd name="T86" fmla="*/ 5 w 97"/>
                <a:gd name="T87" fmla="*/ 14 h 178"/>
                <a:gd name="T88" fmla="*/ 11 w 97"/>
                <a:gd name="T89" fmla="*/ 27 h 178"/>
                <a:gd name="T90" fmla="*/ 18 w 97"/>
                <a:gd name="T91" fmla="*/ 42 h 178"/>
                <a:gd name="T92" fmla="*/ 24 w 97"/>
                <a:gd name="T93" fmla="*/ 53 h 178"/>
                <a:gd name="T94" fmla="*/ 27 w 97"/>
                <a:gd name="T95" fmla="*/ 61 h 178"/>
                <a:gd name="T96" fmla="*/ 36 w 97"/>
                <a:gd name="T97" fmla="*/ 78 h 178"/>
                <a:gd name="T98" fmla="*/ 43 w 97"/>
                <a:gd name="T99" fmla="*/ 86 h 178"/>
                <a:gd name="T100" fmla="*/ 49 w 97"/>
                <a:gd name="T101" fmla="*/ 98 h 178"/>
                <a:gd name="T102" fmla="*/ 69 w 97"/>
                <a:gd name="T103" fmla="*/ 138 h 178"/>
                <a:gd name="T104" fmla="*/ 74 w 97"/>
                <a:gd name="T105" fmla="*/ 148 h 178"/>
                <a:gd name="T106" fmla="*/ 96 w 97"/>
                <a:gd name="T107" fmla="*/ 176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7" h="178">
                  <a:moveTo>
                    <a:pt x="96" y="176"/>
                  </a:moveTo>
                  <a:cubicBezTo>
                    <a:pt x="97" y="172"/>
                    <a:pt x="92" y="169"/>
                    <a:pt x="92" y="166"/>
                  </a:cubicBezTo>
                  <a:cubicBezTo>
                    <a:pt x="91" y="166"/>
                    <a:pt x="91" y="166"/>
                    <a:pt x="91" y="166"/>
                  </a:cubicBezTo>
                  <a:cubicBezTo>
                    <a:pt x="92" y="164"/>
                    <a:pt x="90" y="161"/>
                    <a:pt x="87" y="159"/>
                  </a:cubicBezTo>
                  <a:cubicBezTo>
                    <a:pt x="86" y="160"/>
                    <a:pt x="86" y="160"/>
                    <a:pt x="86" y="160"/>
                  </a:cubicBezTo>
                  <a:cubicBezTo>
                    <a:pt x="86" y="159"/>
                    <a:pt x="87" y="156"/>
                    <a:pt x="86" y="156"/>
                  </a:cubicBezTo>
                  <a:cubicBezTo>
                    <a:pt x="86" y="156"/>
                    <a:pt x="86" y="156"/>
                    <a:pt x="86" y="156"/>
                  </a:cubicBezTo>
                  <a:cubicBezTo>
                    <a:pt x="86" y="156"/>
                    <a:pt x="86" y="156"/>
                    <a:pt x="86" y="155"/>
                  </a:cubicBezTo>
                  <a:cubicBezTo>
                    <a:pt x="84" y="155"/>
                    <a:pt x="84" y="155"/>
                    <a:pt x="84" y="155"/>
                  </a:cubicBezTo>
                  <a:cubicBezTo>
                    <a:pt x="84" y="155"/>
                    <a:pt x="84" y="155"/>
                    <a:pt x="84" y="155"/>
                  </a:cubicBezTo>
                  <a:cubicBezTo>
                    <a:pt x="86" y="152"/>
                    <a:pt x="84" y="152"/>
                    <a:pt x="84" y="151"/>
                  </a:cubicBezTo>
                  <a:cubicBezTo>
                    <a:pt x="84" y="151"/>
                    <a:pt x="84" y="151"/>
                    <a:pt x="83" y="151"/>
                  </a:cubicBezTo>
                  <a:cubicBezTo>
                    <a:pt x="84" y="150"/>
                    <a:pt x="82" y="147"/>
                    <a:pt x="82" y="143"/>
                  </a:cubicBezTo>
                  <a:cubicBezTo>
                    <a:pt x="82" y="146"/>
                    <a:pt x="80" y="146"/>
                    <a:pt x="80" y="146"/>
                  </a:cubicBezTo>
                  <a:cubicBezTo>
                    <a:pt x="82" y="143"/>
                    <a:pt x="82" y="143"/>
                    <a:pt x="80" y="142"/>
                  </a:cubicBezTo>
                  <a:cubicBezTo>
                    <a:pt x="80" y="143"/>
                    <a:pt x="82" y="140"/>
                    <a:pt x="80" y="140"/>
                  </a:cubicBezTo>
                  <a:cubicBezTo>
                    <a:pt x="80" y="140"/>
                    <a:pt x="80" y="140"/>
                    <a:pt x="80" y="140"/>
                  </a:cubicBezTo>
                  <a:cubicBezTo>
                    <a:pt x="80" y="140"/>
                    <a:pt x="78" y="140"/>
                    <a:pt x="80" y="139"/>
                  </a:cubicBezTo>
                  <a:cubicBezTo>
                    <a:pt x="78" y="139"/>
                    <a:pt x="78" y="139"/>
                    <a:pt x="78" y="139"/>
                  </a:cubicBezTo>
                  <a:cubicBezTo>
                    <a:pt x="80" y="139"/>
                    <a:pt x="78" y="139"/>
                    <a:pt x="78" y="138"/>
                  </a:cubicBezTo>
                  <a:cubicBezTo>
                    <a:pt x="78" y="138"/>
                    <a:pt x="78" y="138"/>
                    <a:pt x="78" y="138"/>
                  </a:cubicBezTo>
                  <a:cubicBezTo>
                    <a:pt x="78" y="138"/>
                    <a:pt x="78" y="138"/>
                    <a:pt x="78" y="138"/>
                  </a:cubicBezTo>
                  <a:cubicBezTo>
                    <a:pt x="77" y="138"/>
                    <a:pt x="77" y="138"/>
                    <a:pt x="77" y="138"/>
                  </a:cubicBezTo>
                  <a:cubicBezTo>
                    <a:pt x="77" y="137"/>
                    <a:pt x="77" y="137"/>
                    <a:pt x="77" y="137"/>
                  </a:cubicBezTo>
                  <a:cubicBezTo>
                    <a:pt x="77" y="137"/>
                    <a:pt x="77" y="137"/>
                    <a:pt x="75" y="137"/>
                  </a:cubicBezTo>
                  <a:cubicBezTo>
                    <a:pt x="75" y="134"/>
                    <a:pt x="74" y="131"/>
                    <a:pt x="73" y="127"/>
                  </a:cubicBezTo>
                  <a:cubicBezTo>
                    <a:pt x="71" y="127"/>
                    <a:pt x="71" y="127"/>
                    <a:pt x="71" y="127"/>
                  </a:cubicBezTo>
                  <a:cubicBezTo>
                    <a:pt x="71" y="126"/>
                    <a:pt x="71" y="126"/>
                    <a:pt x="71" y="126"/>
                  </a:cubicBezTo>
                  <a:cubicBezTo>
                    <a:pt x="70" y="126"/>
                    <a:pt x="70" y="126"/>
                    <a:pt x="70" y="126"/>
                  </a:cubicBezTo>
                  <a:cubicBezTo>
                    <a:pt x="70" y="126"/>
                    <a:pt x="71" y="125"/>
                    <a:pt x="70" y="125"/>
                  </a:cubicBezTo>
                  <a:cubicBezTo>
                    <a:pt x="70" y="125"/>
                    <a:pt x="70" y="125"/>
                    <a:pt x="70" y="126"/>
                  </a:cubicBezTo>
                  <a:cubicBezTo>
                    <a:pt x="70" y="125"/>
                    <a:pt x="70" y="125"/>
                    <a:pt x="70" y="124"/>
                  </a:cubicBezTo>
                  <a:cubicBezTo>
                    <a:pt x="70" y="124"/>
                    <a:pt x="70" y="124"/>
                    <a:pt x="69" y="124"/>
                  </a:cubicBezTo>
                  <a:cubicBezTo>
                    <a:pt x="70" y="124"/>
                    <a:pt x="69" y="124"/>
                    <a:pt x="69" y="122"/>
                  </a:cubicBezTo>
                  <a:cubicBezTo>
                    <a:pt x="69" y="122"/>
                    <a:pt x="69" y="122"/>
                    <a:pt x="69" y="122"/>
                  </a:cubicBezTo>
                  <a:cubicBezTo>
                    <a:pt x="67" y="122"/>
                    <a:pt x="69" y="122"/>
                    <a:pt x="69" y="121"/>
                  </a:cubicBezTo>
                  <a:cubicBezTo>
                    <a:pt x="69" y="122"/>
                    <a:pt x="69" y="122"/>
                    <a:pt x="69" y="122"/>
                  </a:cubicBezTo>
                  <a:cubicBezTo>
                    <a:pt x="69" y="121"/>
                    <a:pt x="67" y="120"/>
                    <a:pt x="67" y="120"/>
                  </a:cubicBezTo>
                  <a:cubicBezTo>
                    <a:pt x="67" y="120"/>
                    <a:pt x="67" y="120"/>
                    <a:pt x="67" y="120"/>
                  </a:cubicBezTo>
                  <a:cubicBezTo>
                    <a:pt x="67" y="118"/>
                    <a:pt x="65" y="118"/>
                    <a:pt x="65" y="116"/>
                  </a:cubicBezTo>
                  <a:cubicBezTo>
                    <a:pt x="65" y="116"/>
                    <a:pt x="64" y="118"/>
                    <a:pt x="64" y="116"/>
                  </a:cubicBezTo>
                  <a:cubicBezTo>
                    <a:pt x="65" y="116"/>
                    <a:pt x="64" y="114"/>
                    <a:pt x="65" y="114"/>
                  </a:cubicBezTo>
                  <a:cubicBezTo>
                    <a:pt x="65" y="113"/>
                    <a:pt x="64" y="113"/>
                    <a:pt x="64" y="112"/>
                  </a:cubicBezTo>
                  <a:cubicBezTo>
                    <a:pt x="64" y="113"/>
                    <a:pt x="62" y="113"/>
                    <a:pt x="62" y="113"/>
                  </a:cubicBezTo>
                  <a:cubicBezTo>
                    <a:pt x="62" y="113"/>
                    <a:pt x="62" y="113"/>
                    <a:pt x="62" y="113"/>
                  </a:cubicBezTo>
                  <a:cubicBezTo>
                    <a:pt x="61" y="113"/>
                    <a:pt x="62" y="113"/>
                    <a:pt x="61" y="113"/>
                  </a:cubicBezTo>
                  <a:cubicBezTo>
                    <a:pt x="61" y="112"/>
                    <a:pt x="61" y="112"/>
                    <a:pt x="61" y="112"/>
                  </a:cubicBezTo>
                  <a:cubicBezTo>
                    <a:pt x="61" y="112"/>
                    <a:pt x="62" y="111"/>
                    <a:pt x="62" y="109"/>
                  </a:cubicBezTo>
                  <a:cubicBezTo>
                    <a:pt x="62" y="111"/>
                    <a:pt x="61" y="109"/>
                    <a:pt x="61" y="111"/>
                  </a:cubicBezTo>
                  <a:cubicBezTo>
                    <a:pt x="62" y="108"/>
                    <a:pt x="62" y="108"/>
                    <a:pt x="62" y="108"/>
                  </a:cubicBezTo>
                  <a:cubicBezTo>
                    <a:pt x="61" y="108"/>
                    <a:pt x="61" y="108"/>
                    <a:pt x="61" y="108"/>
                  </a:cubicBezTo>
                  <a:cubicBezTo>
                    <a:pt x="61" y="108"/>
                    <a:pt x="62" y="108"/>
                    <a:pt x="62" y="107"/>
                  </a:cubicBezTo>
                  <a:cubicBezTo>
                    <a:pt x="62" y="107"/>
                    <a:pt x="61" y="105"/>
                    <a:pt x="61" y="107"/>
                  </a:cubicBezTo>
                  <a:cubicBezTo>
                    <a:pt x="60" y="107"/>
                    <a:pt x="61" y="107"/>
                    <a:pt x="60" y="107"/>
                  </a:cubicBezTo>
                  <a:cubicBezTo>
                    <a:pt x="60" y="107"/>
                    <a:pt x="60" y="107"/>
                    <a:pt x="60" y="105"/>
                  </a:cubicBezTo>
                  <a:cubicBezTo>
                    <a:pt x="60" y="105"/>
                    <a:pt x="60" y="105"/>
                    <a:pt x="60" y="105"/>
                  </a:cubicBezTo>
                  <a:cubicBezTo>
                    <a:pt x="60" y="103"/>
                    <a:pt x="60" y="103"/>
                    <a:pt x="60" y="103"/>
                  </a:cubicBezTo>
                  <a:cubicBezTo>
                    <a:pt x="61" y="105"/>
                    <a:pt x="60" y="105"/>
                    <a:pt x="60" y="105"/>
                  </a:cubicBezTo>
                  <a:cubicBezTo>
                    <a:pt x="61" y="103"/>
                    <a:pt x="61" y="103"/>
                    <a:pt x="60" y="101"/>
                  </a:cubicBezTo>
                  <a:cubicBezTo>
                    <a:pt x="60" y="103"/>
                    <a:pt x="60" y="103"/>
                    <a:pt x="60" y="103"/>
                  </a:cubicBezTo>
                  <a:cubicBezTo>
                    <a:pt x="60" y="101"/>
                    <a:pt x="60" y="100"/>
                    <a:pt x="60" y="100"/>
                  </a:cubicBezTo>
                  <a:cubicBezTo>
                    <a:pt x="60" y="100"/>
                    <a:pt x="60" y="100"/>
                    <a:pt x="60" y="100"/>
                  </a:cubicBezTo>
                  <a:cubicBezTo>
                    <a:pt x="58" y="100"/>
                    <a:pt x="60" y="98"/>
                    <a:pt x="58" y="98"/>
                  </a:cubicBezTo>
                  <a:cubicBezTo>
                    <a:pt x="58" y="98"/>
                    <a:pt x="58" y="98"/>
                    <a:pt x="58" y="98"/>
                  </a:cubicBezTo>
                  <a:cubicBezTo>
                    <a:pt x="57" y="98"/>
                    <a:pt x="57" y="98"/>
                    <a:pt x="57" y="98"/>
                  </a:cubicBezTo>
                  <a:cubicBezTo>
                    <a:pt x="57" y="96"/>
                    <a:pt x="57" y="96"/>
                    <a:pt x="57" y="96"/>
                  </a:cubicBezTo>
                  <a:cubicBezTo>
                    <a:pt x="57" y="96"/>
                    <a:pt x="57" y="96"/>
                    <a:pt x="57" y="96"/>
                  </a:cubicBezTo>
                  <a:cubicBezTo>
                    <a:pt x="57" y="96"/>
                    <a:pt x="57" y="94"/>
                    <a:pt x="56" y="94"/>
                  </a:cubicBezTo>
                  <a:cubicBezTo>
                    <a:pt x="57" y="92"/>
                    <a:pt x="57" y="92"/>
                    <a:pt x="57" y="92"/>
                  </a:cubicBezTo>
                  <a:cubicBezTo>
                    <a:pt x="56" y="92"/>
                    <a:pt x="56" y="92"/>
                    <a:pt x="56" y="92"/>
                  </a:cubicBezTo>
                  <a:cubicBezTo>
                    <a:pt x="56" y="92"/>
                    <a:pt x="56" y="92"/>
                    <a:pt x="54" y="92"/>
                  </a:cubicBezTo>
                  <a:cubicBezTo>
                    <a:pt x="56" y="91"/>
                    <a:pt x="56" y="95"/>
                    <a:pt x="56" y="94"/>
                  </a:cubicBezTo>
                  <a:cubicBezTo>
                    <a:pt x="54" y="94"/>
                    <a:pt x="56" y="92"/>
                    <a:pt x="56" y="92"/>
                  </a:cubicBezTo>
                  <a:cubicBezTo>
                    <a:pt x="54" y="92"/>
                    <a:pt x="56" y="91"/>
                    <a:pt x="54" y="91"/>
                  </a:cubicBezTo>
                  <a:cubicBezTo>
                    <a:pt x="54" y="91"/>
                    <a:pt x="54" y="92"/>
                    <a:pt x="54" y="91"/>
                  </a:cubicBezTo>
                  <a:cubicBezTo>
                    <a:pt x="53" y="91"/>
                    <a:pt x="54" y="91"/>
                    <a:pt x="54" y="91"/>
                  </a:cubicBezTo>
                  <a:cubicBezTo>
                    <a:pt x="54" y="88"/>
                    <a:pt x="54" y="88"/>
                    <a:pt x="54" y="88"/>
                  </a:cubicBezTo>
                  <a:cubicBezTo>
                    <a:pt x="54" y="88"/>
                    <a:pt x="53" y="88"/>
                    <a:pt x="54" y="88"/>
                  </a:cubicBezTo>
                  <a:cubicBezTo>
                    <a:pt x="54" y="88"/>
                    <a:pt x="54" y="87"/>
                    <a:pt x="53" y="87"/>
                  </a:cubicBezTo>
                  <a:cubicBezTo>
                    <a:pt x="53" y="88"/>
                    <a:pt x="53" y="88"/>
                    <a:pt x="53" y="88"/>
                  </a:cubicBezTo>
                  <a:cubicBezTo>
                    <a:pt x="50" y="88"/>
                    <a:pt x="53" y="87"/>
                    <a:pt x="53" y="87"/>
                  </a:cubicBezTo>
                  <a:cubicBezTo>
                    <a:pt x="53" y="87"/>
                    <a:pt x="53" y="87"/>
                    <a:pt x="53" y="87"/>
                  </a:cubicBezTo>
                  <a:cubicBezTo>
                    <a:pt x="54" y="86"/>
                    <a:pt x="53" y="86"/>
                    <a:pt x="53" y="86"/>
                  </a:cubicBezTo>
                  <a:cubicBezTo>
                    <a:pt x="50" y="85"/>
                    <a:pt x="50" y="85"/>
                    <a:pt x="50" y="85"/>
                  </a:cubicBezTo>
                  <a:cubicBezTo>
                    <a:pt x="50" y="83"/>
                    <a:pt x="50" y="83"/>
                    <a:pt x="50" y="83"/>
                  </a:cubicBezTo>
                  <a:cubicBezTo>
                    <a:pt x="50" y="83"/>
                    <a:pt x="50" y="83"/>
                    <a:pt x="49" y="83"/>
                  </a:cubicBezTo>
                  <a:cubicBezTo>
                    <a:pt x="49" y="83"/>
                    <a:pt x="49" y="83"/>
                    <a:pt x="49" y="82"/>
                  </a:cubicBezTo>
                  <a:cubicBezTo>
                    <a:pt x="49" y="83"/>
                    <a:pt x="48" y="82"/>
                    <a:pt x="48" y="82"/>
                  </a:cubicBezTo>
                  <a:cubicBezTo>
                    <a:pt x="49" y="81"/>
                    <a:pt x="49" y="81"/>
                    <a:pt x="49" y="81"/>
                  </a:cubicBezTo>
                  <a:cubicBezTo>
                    <a:pt x="48" y="81"/>
                    <a:pt x="49" y="79"/>
                    <a:pt x="48" y="79"/>
                  </a:cubicBezTo>
                  <a:cubicBezTo>
                    <a:pt x="48" y="79"/>
                    <a:pt x="48" y="81"/>
                    <a:pt x="47" y="81"/>
                  </a:cubicBezTo>
                  <a:cubicBezTo>
                    <a:pt x="45" y="81"/>
                    <a:pt x="48" y="79"/>
                    <a:pt x="47" y="78"/>
                  </a:cubicBezTo>
                  <a:cubicBezTo>
                    <a:pt x="48" y="78"/>
                    <a:pt x="48" y="78"/>
                    <a:pt x="48" y="78"/>
                  </a:cubicBezTo>
                  <a:cubicBezTo>
                    <a:pt x="47" y="78"/>
                    <a:pt x="48" y="75"/>
                    <a:pt x="47" y="78"/>
                  </a:cubicBezTo>
                  <a:cubicBezTo>
                    <a:pt x="47" y="75"/>
                    <a:pt x="45" y="75"/>
                    <a:pt x="47" y="75"/>
                  </a:cubicBezTo>
                  <a:cubicBezTo>
                    <a:pt x="45" y="74"/>
                    <a:pt x="47" y="73"/>
                    <a:pt x="44" y="73"/>
                  </a:cubicBezTo>
                  <a:cubicBezTo>
                    <a:pt x="44" y="73"/>
                    <a:pt x="44" y="73"/>
                    <a:pt x="44" y="72"/>
                  </a:cubicBezTo>
                  <a:cubicBezTo>
                    <a:pt x="45" y="72"/>
                    <a:pt x="44" y="73"/>
                    <a:pt x="44" y="73"/>
                  </a:cubicBezTo>
                  <a:cubicBezTo>
                    <a:pt x="44" y="73"/>
                    <a:pt x="44" y="72"/>
                    <a:pt x="45" y="72"/>
                  </a:cubicBezTo>
                  <a:cubicBezTo>
                    <a:pt x="44" y="72"/>
                    <a:pt x="44" y="72"/>
                    <a:pt x="44" y="73"/>
                  </a:cubicBezTo>
                  <a:cubicBezTo>
                    <a:pt x="43" y="72"/>
                    <a:pt x="45" y="70"/>
                    <a:pt x="44" y="70"/>
                  </a:cubicBezTo>
                  <a:cubicBezTo>
                    <a:pt x="43" y="70"/>
                    <a:pt x="43" y="70"/>
                    <a:pt x="43" y="70"/>
                  </a:cubicBezTo>
                  <a:cubicBezTo>
                    <a:pt x="44" y="69"/>
                    <a:pt x="44" y="69"/>
                    <a:pt x="44" y="69"/>
                  </a:cubicBezTo>
                  <a:cubicBezTo>
                    <a:pt x="43" y="69"/>
                    <a:pt x="43" y="69"/>
                    <a:pt x="41" y="70"/>
                  </a:cubicBezTo>
                  <a:cubicBezTo>
                    <a:pt x="41" y="69"/>
                    <a:pt x="41" y="69"/>
                    <a:pt x="41" y="69"/>
                  </a:cubicBezTo>
                  <a:cubicBezTo>
                    <a:pt x="41" y="69"/>
                    <a:pt x="41" y="69"/>
                    <a:pt x="41" y="69"/>
                  </a:cubicBezTo>
                  <a:cubicBezTo>
                    <a:pt x="41" y="68"/>
                    <a:pt x="41" y="68"/>
                    <a:pt x="41" y="68"/>
                  </a:cubicBezTo>
                  <a:cubicBezTo>
                    <a:pt x="41" y="68"/>
                    <a:pt x="41" y="68"/>
                    <a:pt x="41" y="68"/>
                  </a:cubicBezTo>
                  <a:cubicBezTo>
                    <a:pt x="40" y="68"/>
                    <a:pt x="40" y="68"/>
                    <a:pt x="40" y="68"/>
                  </a:cubicBezTo>
                  <a:cubicBezTo>
                    <a:pt x="41" y="68"/>
                    <a:pt x="41" y="68"/>
                    <a:pt x="41" y="68"/>
                  </a:cubicBezTo>
                  <a:cubicBezTo>
                    <a:pt x="41" y="68"/>
                    <a:pt x="41" y="68"/>
                    <a:pt x="41" y="66"/>
                  </a:cubicBezTo>
                  <a:cubicBezTo>
                    <a:pt x="41" y="68"/>
                    <a:pt x="41" y="66"/>
                    <a:pt x="41" y="66"/>
                  </a:cubicBezTo>
                  <a:cubicBezTo>
                    <a:pt x="40" y="66"/>
                    <a:pt x="41" y="65"/>
                    <a:pt x="41" y="65"/>
                  </a:cubicBezTo>
                  <a:cubicBezTo>
                    <a:pt x="41" y="65"/>
                    <a:pt x="41" y="65"/>
                    <a:pt x="40" y="65"/>
                  </a:cubicBezTo>
                  <a:cubicBezTo>
                    <a:pt x="40" y="65"/>
                    <a:pt x="41" y="65"/>
                    <a:pt x="41" y="66"/>
                  </a:cubicBezTo>
                  <a:cubicBezTo>
                    <a:pt x="40" y="66"/>
                    <a:pt x="40" y="66"/>
                    <a:pt x="40" y="65"/>
                  </a:cubicBezTo>
                  <a:cubicBezTo>
                    <a:pt x="41" y="65"/>
                    <a:pt x="41" y="65"/>
                    <a:pt x="41" y="65"/>
                  </a:cubicBezTo>
                  <a:cubicBezTo>
                    <a:pt x="40" y="65"/>
                    <a:pt x="40" y="65"/>
                    <a:pt x="40" y="65"/>
                  </a:cubicBezTo>
                  <a:cubicBezTo>
                    <a:pt x="40" y="65"/>
                    <a:pt x="40" y="65"/>
                    <a:pt x="40" y="65"/>
                  </a:cubicBezTo>
                  <a:cubicBezTo>
                    <a:pt x="40" y="65"/>
                    <a:pt x="40" y="65"/>
                    <a:pt x="40" y="65"/>
                  </a:cubicBezTo>
                  <a:cubicBezTo>
                    <a:pt x="40" y="65"/>
                    <a:pt x="40" y="65"/>
                    <a:pt x="40" y="65"/>
                  </a:cubicBezTo>
                  <a:cubicBezTo>
                    <a:pt x="40" y="62"/>
                    <a:pt x="40" y="62"/>
                    <a:pt x="40" y="62"/>
                  </a:cubicBezTo>
                  <a:cubicBezTo>
                    <a:pt x="40" y="61"/>
                    <a:pt x="40" y="61"/>
                    <a:pt x="39" y="61"/>
                  </a:cubicBezTo>
                  <a:cubicBezTo>
                    <a:pt x="39" y="61"/>
                    <a:pt x="39" y="61"/>
                    <a:pt x="39" y="61"/>
                  </a:cubicBezTo>
                  <a:cubicBezTo>
                    <a:pt x="39" y="61"/>
                    <a:pt x="39" y="61"/>
                    <a:pt x="39" y="60"/>
                  </a:cubicBezTo>
                  <a:cubicBezTo>
                    <a:pt x="39" y="60"/>
                    <a:pt x="39" y="60"/>
                    <a:pt x="39" y="60"/>
                  </a:cubicBezTo>
                  <a:cubicBezTo>
                    <a:pt x="39" y="60"/>
                    <a:pt x="39" y="60"/>
                    <a:pt x="39" y="60"/>
                  </a:cubicBezTo>
                  <a:cubicBezTo>
                    <a:pt x="39" y="59"/>
                    <a:pt x="35" y="60"/>
                    <a:pt x="36" y="60"/>
                  </a:cubicBezTo>
                  <a:cubicBezTo>
                    <a:pt x="35" y="59"/>
                    <a:pt x="36" y="59"/>
                    <a:pt x="39" y="59"/>
                  </a:cubicBezTo>
                  <a:cubicBezTo>
                    <a:pt x="36" y="57"/>
                    <a:pt x="36" y="56"/>
                    <a:pt x="35" y="56"/>
                  </a:cubicBezTo>
                  <a:cubicBezTo>
                    <a:pt x="36" y="56"/>
                    <a:pt x="36" y="56"/>
                    <a:pt x="36" y="56"/>
                  </a:cubicBezTo>
                  <a:cubicBezTo>
                    <a:pt x="35" y="55"/>
                    <a:pt x="35" y="52"/>
                    <a:pt x="33" y="52"/>
                  </a:cubicBezTo>
                  <a:cubicBezTo>
                    <a:pt x="33" y="53"/>
                    <a:pt x="32" y="52"/>
                    <a:pt x="32" y="53"/>
                  </a:cubicBezTo>
                  <a:cubicBezTo>
                    <a:pt x="32" y="52"/>
                    <a:pt x="31" y="53"/>
                    <a:pt x="32" y="52"/>
                  </a:cubicBezTo>
                  <a:cubicBezTo>
                    <a:pt x="33" y="52"/>
                    <a:pt x="33" y="52"/>
                    <a:pt x="33" y="52"/>
                  </a:cubicBezTo>
                  <a:cubicBezTo>
                    <a:pt x="33" y="51"/>
                    <a:pt x="33" y="48"/>
                    <a:pt x="32" y="48"/>
                  </a:cubicBezTo>
                  <a:cubicBezTo>
                    <a:pt x="32" y="48"/>
                    <a:pt x="32" y="48"/>
                    <a:pt x="32" y="48"/>
                  </a:cubicBezTo>
                  <a:cubicBezTo>
                    <a:pt x="31" y="48"/>
                    <a:pt x="31" y="48"/>
                    <a:pt x="31" y="48"/>
                  </a:cubicBezTo>
                  <a:cubicBezTo>
                    <a:pt x="32" y="47"/>
                    <a:pt x="32" y="47"/>
                    <a:pt x="32" y="47"/>
                  </a:cubicBezTo>
                  <a:cubicBezTo>
                    <a:pt x="31" y="47"/>
                    <a:pt x="31" y="47"/>
                    <a:pt x="31" y="47"/>
                  </a:cubicBezTo>
                  <a:cubicBezTo>
                    <a:pt x="32" y="47"/>
                    <a:pt x="32" y="47"/>
                    <a:pt x="32" y="47"/>
                  </a:cubicBezTo>
                  <a:cubicBezTo>
                    <a:pt x="31" y="47"/>
                    <a:pt x="31" y="47"/>
                    <a:pt x="31" y="47"/>
                  </a:cubicBezTo>
                  <a:cubicBezTo>
                    <a:pt x="31" y="46"/>
                    <a:pt x="32" y="46"/>
                    <a:pt x="31" y="46"/>
                  </a:cubicBezTo>
                  <a:cubicBezTo>
                    <a:pt x="30" y="46"/>
                    <a:pt x="30" y="46"/>
                    <a:pt x="30" y="46"/>
                  </a:cubicBezTo>
                  <a:cubicBezTo>
                    <a:pt x="30" y="44"/>
                    <a:pt x="30" y="44"/>
                    <a:pt x="31" y="44"/>
                  </a:cubicBezTo>
                  <a:cubicBezTo>
                    <a:pt x="30" y="44"/>
                    <a:pt x="30" y="43"/>
                    <a:pt x="28" y="44"/>
                  </a:cubicBezTo>
                  <a:cubicBezTo>
                    <a:pt x="30" y="42"/>
                    <a:pt x="28" y="39"/>
                    <a:pt x="27" y="38"/>
                  </a:cubicBezTo>
                  <a:cubicBezTo>
                    <a:pt x="27" y="39"/>
                    <a:pt x="27" y="39"/>
                    <a:pt x="27" y="39"/>
                  </a:cubicBezTo>
                  <a:cubicBezTo>
                    <a:pt x="27" y="38"/>
                    <a:pt x="28" y="38"/>
                    <a:pt x="27" y="38"/>
                  </a:cubicBezTo>
                  <a:cubicBezTo>
                    <a:pt x="27" y="38"/>
                    <a:pt x="27" y="38"/>
                    <a:pt x="26" y="39"/>
                  </a:cubicBezTo>
                  <a:cubicBezTo>
                    <a:pt x="26" y="38"/>
                    <a:pt x="27" y="38"/>
                    <a:pt x="27" y="35"/>
                  </a:cubicBezTo>
                  <a:cubicBezTo>
                    <a:pt x="27" y="35"/>
                    <a:pt x="26" y="38"/>
                    <a:pt x="27" y="35"/>
                  </a:cubicBezTo>
                  <a:cubicBezTo>
                    <a:pt x="27" y="35"/>
                    <a:pt x="26" y="35"/>
                    <a:pt x="27" y="35"/>
                  </a:cubicBezTo>
                  <a:cubicBezTo>
                    <a:pt x="26" y="35"/>
                    <a:pt x="26" y="35"/>
                    <a:pt x="26" y="35"/>
                  </a:cubicBezTo>
                  <a:cubicBezTo>
                    <a:pt x="26" y="35"/>
                    <a:pt x="26" y="35"/>
                    <a:pt x="26" y="35"/>
                  </a:cubicBezTo>
                  <a:cubicBezTo>
                    <a:pt x="24" y="35"/>
                    <a:pt x="24" y="38"/>
                    <a:pt x="22" y="38"/>
                  </a:cubicBezTo>
                  <a:cubicBezTo>
                    <a:pt x="22" y="38"/>
                    <a:pt x="22" y="38"/>
                    <a:pt x="22" y="38"/>
                  </a:cubicBezTo>
                  <a:cubicBezTo>
                    <a:pt x="20" y="38"/>
                    <a:pt x="22" y="39"/>
                    <a:pt x="20" y="39"/>
                  </a:cubicBezTo>
                  <a:cubicBezTo>
                    <a:pt x="20" y="38"/>
                    <a:pt x="22" y="35"/>
                    <a:pt x="22" y="35"/>
                  </a:cubicBezTo>
                  <a:cubicBezTo>
                    <a:pt x="22" y="35"/>
                    <a:pt x="26" y="34"/>
                    <a:pt x="24" y="34"/>
                  </a:cubicBezTo>
                  <a:cubicBezTo>
                    <a:pt x="24" y="34"/>
                    <a:pt x="26" y="34"/>
                    <a:pt x="24" y="34"/>
                  </a:cubicBezTo>
                  <a:cubicBezTo>
                    <a:pt x="22" y="34"/>
                    <a:pt x="24" y="34"/>
                    <a:pt x="24" y="34"/>
                  </a:cubicBezTo>
                  <a:cubicBezTo>
                    <a:pt x="24" y="33"/>
                    <a:pt x="24" y="33"/>
                    <a:pt x="24" y="33"/>
                  </a:cubicBezTo>
                  <a:cubicBezTo>
                    <a:pt x="24" y="33"/>
                    <a:pt x="24" y="33"/>
                    <a:pt x="24" y="33"/>
                  </a:cubicBezTo>
                  <a:cubicBezTo>
                    <a:pt x="24" y="33"/>
                    <a:pt x="24" y="31"/>
                    <a:pt x="26" y="31"/>
                  </a:cubicBezTo>
                  <a:cubicBezTo>
                    <a:pt x="26" y="31"/>
                    <a:pt x="24" y="31"/>
                    <a:pt x="26" y="31"/>
                  </a:cubicBezTo>
                  <a:cubicBezTo>
                    <a:pt x="24" y="31"/>
                    <a:pt x="22" y="33"/>
                    <a:pt x="22" y="31"/>
                  </a:cubicBezTo>
                  <a:cubicBezTo>
                    <a:pt x="24" y="31"/>
                    <a:pt x="22" y="30"/>
                    <a:pt x="24" y="30"/>
                  </a:cubicBezTo>
                  <a:cubicBezTo>
                    <a:pt x="24" y="30"/>
                    <a:pt x="24" y="30"/>
                    <a:pt x="22" y="31"/>
                  </a:cubicBezTo>
                  <a:cubicBezTo>
                    <a:pt x="22" y="31"/>
                    <a:pt x="24" y="29"/>
                    <a:pt x="22" y="30"/>
                  </a:cubicBezTo>
                  <a:cubicBezTo>
                    <a:pt x="22" y="30"/>
                    <a:pt x="22" y="30"/>
                    <a:pt x="22" y="30"/>
                  </a:cubicBezTo>
                  <a:cubicBezTo>
                    <a:pt x="22" y="30"/>
                    <a:pt x="22" y="30"/>
                    <a:pt x="22" y="30"/>
                  </a:cubicBezTo>
                  <a:cubicBezTo>
                    <a:pt x="20" y="29"/>
                    <a:pt x="22" y="27"/>
                    <a:pt x="20" y="29"/>
                  </a:cubicBezTo>
                  <a:cubicBezTo>
                    <a:pt x="20" y="27"/>
                    <a:pt x="20" y="27"/>
                    <a:pt x="20" y="27"/>
                  </a:cubicBezTo>
                  <a:cubicBezTo>
                    <a:pt x="22" y="27"/>
                    <a:pt x="20" y="29"/>
                    <a:pt x="22" y="27"/>
                  </a:cubicBezTo>
                  <a:cubicBezTo>
                    <a:pt x="20" y="29"/>
                    <a:pt x="22" y="27"/>
                    <a:pt x="22" y="27"/>
                  </a:cubicBezTo>
                  <a:cubicBezTo>
                    <a:pt x="22" y="27"/>
                    <a:pt x="22" y="27"/>
                    <a:pt x="22" y="27"/>
                  </a:cubicBezTo>
                  <a:cubicBezTo>
                    <a:pt x="22" y="26"/>
                    <a:pt x="22" y="26"/>
                    <a:pt x="22" y="26"/>
                  </a:cubicBezTo>
                  <a:cubicBezTo>
                    <a:pt x="20" y="26"/>
                    <a:pt x="20" y="26"/>
                    <a:pt x="20" y="26"/>
                  </a:cubicBezTo>
                  <a:cubicBezTo>
                    <a:pt x="22" y="26"/>
                    <a:pt x="22" y="26"/>
                    <a:pt x="22" y="26"/>
                  </a:cubicBezTo>
                  <a:cubicBezTo>
                    <a:pt x="22" y="25"/>
                    <a:pt x="20" y="26"/>
                    <a:pt x="20" y="26"/>
                  </a:cubicBezTo>
                  <a:cubicBezTo>
                    <a:pt x="20" y="26"/>
                    <a:pt x="20" y="26"/>
                    <a:pt x="20" y="26"/>
                  </a:cubicBezTo>
                  <a:cubicBezTo>
                    <a:pt x="19" y="26"/>
                    <a:pt x="19" y="26"/>
                    <a:pt x="19" y="26"/>
                  </a:cubicBezTo>
                  <a:cubicBezTo>
                    <a:pt x="20" y="25"/>
                    <a:pt x="20" y="25"/>
                    <a:pt x="20" y="25"/>
                  </a:cubicBezTo>
                  <a:cubicBezTo>
                    <a:pt x="20" y="25"/>
                    <a:pt x="20" y="25"/>
                    <a:pt x="20" y="25"/>
                  </a:cubicBezTo>
                  <a:cubicBezTo>
                    <a:pt x="20" y="25"/>
                    <a:pt x="20" y="25"/>
                    <a:pt x="20" y="25"/>
                  </a:cubicBezTo>
                  <a:cubicBezTo>
                    <a:pt x="19" y="25"/>
                    <a:pt x="19" y="25"/>
                    <a:pt x="19" y="25"/>
                  </a:cubicBezTo>
                  <a:cubicBezTo>
                    <a:pt x="19" y="25"/>
                    <a:pt x="19" y="22"/>
                    <a:pt x="20" y="22"/>
                  </a:cubicBezTo>
                  <a:cubicBezTo>
                    <a:pt x="19" y="22"/>
                    <a:pt x="19" y="22"/>
                    <a:pt x="19" y="22"/>
                  </a:cubicBezTo>
                  <a:cubicBezTo>
                    <a:pt x="19" y="22"/>
                    <a:pt x="19" y="22"/>
                    <a:pt x="19" y="22"/>
                  </a:cubicBezTo>
                  <a:cubicBezTo>
                    <a:pt x="18" y="21"/>
                    <a:pt x="18" y="21"/>
                    <a:pt x="18" y="21"/>
                  </a:cubicBezTo>
                  <a:cubicBezTo>
                    <a:pt x="17" y="22"/>
                    <a:pt x="17" y="22"/>
                    <a:pt x="17" y="22"/>
                  </a:cubicBezTo>
                  <a:cubicBezTo>
                    <a:pt x="17" y="22"/>
                    <a:pt x="17" y="22"/>
                    <a:pt x="17" y="22"/>
                  </a:cubicBezTo>
                  <a:cubicBezTo>
                    <a:pt x="17" y="25"/>
                    <a:pt x="17" y="22"/>
                    <a:pt x="15" y="25"/>
                  </a:cubicBezTo>
                  <a:cubicBezTo>
                    <a:pt x="15" y="22"/>
                    <a:pt x="15" y="22"/>
                    <a:pt x="15" y="22"/>
                  </a:cubicBezTo>
                  <a:cubicBezTo>
                    <a:pt x="17" y="22"/>
                    <a:pt x="17" y="21"/>
                    <a:pt x="18" y="20"/>
                  </a:cubicBezTo>
                  <a:cubicBezTo>
                    <a:pt x="18" y="20"/>
                    <a:pt x="15" y="21"/>
                    <a:pt x="17" y="20"/>
                  </a:cubicBezTo>
                  <a:cubicBezTo>
                    <a:pt x="17" y="20"/>
                    <a:pt x="18" y="18"/>
                    <a:pt x="17" y="18"/>
                  </a:cubicBezTo>
                  <a:cubicBezTo>
                    <a:pt x="17" y="18"/>
                    <a:pt x="18" y="18"/>
                    <a:pt x="18" y="17"/>
                  </a:cubicBezTo>
                  <a:cubicBezTo>
                    <a:pt x="17" y="18"/>
                    <a:pt x="15" y="18"/>
                    <a:pt x="15" y="18"/>
                  </a:cubicBezTo>
                  <a:cubicBezTo>
                    <a:pt x="17" y="20"/>
                    <a:pt x="17" y="20"/>
                    <a:pt x="17" y="20"/>
                  </a:cubicBezTo>
                  <a:cubicBezTo>
                    <a:pt x="15" y="20"/>
                    <a:pt x="15" y="20"/>
                    <a:pt x="14" y="20"/>
                  </a:cubicBezTo>
                  <a:cubicBezTo>
                    <a:pt x="14" y="20"/>
                    <a:pt x="14" y="18"/>
                    <a:pt x="15" y="18"/>
                  </a:cubicBezTo>
                  <a:cubicBezTo>
                    <a:pt x="15" y="18"/>
                    <a:pt x="15" y="18"/>
                    <a:pt x="15" y="18"/>
                  </a:cubicBezTo>
                  <a:cubicBezTo>
                    <a:pt x="15" y="17"/>
                    <a:pt x="14" y="18"/>
                    <a:pt x="15" y="17"/>
                  </a:cubicBezTo>
                  <a:cubicBezTo>
                    <a:pt x="17" y="17"/>
                    <a:pt x="17" y="17"/>
                    <a:pt x="17" y="17"/>
                  </a:cubicBezTo>
                  <a:cubicBezTo>
                    <a:pt x="17" y="16"/>
                    <a:pt x="17" y="16"/>
                    <a:pt x="17" y="16"/>
                  </a:cubicBezTo>
                  <a:cubicBezTo>
                    <a:pt x="17" y="17"/>
                    <a:pt x="17" y="17"/>
                    <a:pt x="17" y="17"/>
                  </a:cubicBezTo>
                  <a:cubicBezTo>
                    <a:pt x="15" y="16"/>
                    <a:pt x="17" y="16"/>
                    <a:pt x="17" y="16"/>
                  </a:cubicBezTo>
                  <a:cubicBezTo>
                    <a:pt x="15" y="16"/>
                    <a:pt x="15" y="16"/>
                    <a:pt x="15" y="16"/>
                  </a:cubicBezTo>
                  <a:cubicBezTo>
                    <a:pt x="15" y="16"/>
                    <a:pt x="17" y="16"/>
                    <a:pt x="15" y="17"/>
                  </a:cubicBezTo>
                  <a:cubicBezTo>
                    <a:pt x="15" y="16"/>
                    <a:pt x="15" y="16"/>
                    <a:pt x="15" y="16"/>
                  </a:cubicBezTo>
                  <a:cubicBezTo>
                    <a:pt x="15" y="16"/>
                    <a:pt x="15" y="16"/>
                    <a:pt x="15" y="16"/>
                  </a:cubicBezTo>
                  <a:cubicBezTo>
                    <a:pt x="14" y="16"/>
                    <a:pt x="13" y="17"/>
                    <a:pt x="14" y="16"/>
                  </a:cubicBezTo>
                  <a:cubicBezTo>
                    <a:pt x="14" y="14"/>
                    <a:pt x="14" y="16"/>
                    <a:pt x="14" y="14"/>
                  </a:cubicBezTo>
                  <a:cubicBezTo>
                    <a:pt x="14" y="13"/>
                    <a:pt x="14" y="13"/>
                    <a:pt x="14" y="13"/>
                  </a:cubicBezTo>
                  <a:cubicBezTo>
                    <a:pt x="13" y="13"/>
                    <a:pt x="14" y="12"/>
                    <a:pt x="13" y="13"/>
                  </a:cubicBezTo>
                  <a:cubicBezTo>
                    <a:pt x="14" y="13"/>
                    <a:pt x="14" y="14"/>
                    <a:pt x="14" y="16"/>
                  </a:cubicBezTo>
                  <a:cubicBezTo>
                    <a:pt x="13" y="16"/>
                    <a:pt x="14" y="16"/>
                    <a:pt x="13" y="17"/>
                  </a:cubicBezTo>
                  <a:cubicBezTo>
                    <a:pt x="13" y="16"/>
                    <a:pt x="11" y="17"/>
                    <a:pt x="11" y="17"/>
                  </a:cubicBezTo>
                  <a:cubicBezTo>
                    <a:pt x="10" y="17"/>
                    <a:pt x="11" y="16"/>
                    <a:pt x="11" y="16"/>
                  </a:cubicBezTo>
                  <a:cubicBezTo>
                    <a:pt x="11" y="16"/>
                    <a:pt x="11" y="16"/>
                    <a:pt x="13" y="16"/>
                  </a:cubicBezTo>
                  <a:cubicBezTo>
                    <a:pt x="11" y="14"/>
                    <a:pt x="11" y="14"/>
                    <a:pt x="13" y="13"/>
                  </a:cubicBezTo>
                  <a:cubicBezTo>
                    <a:pt x="11" y="13"/>
                    <a:pt x="11" y="13"/>
                    <a:pt x="11" y="14"/>
                  </a:cubicBezTo>
                  <a:cubicBezTo>
                    <a:pt x="11" y="13"/>
                    <a:pt x="10" y="12"/>
                    <a:pt x="10" y="12"/>
                  </a:cubicBezTo>
                  <a:cubicBezTo>
                    <a:pt x="11" y="12"/>
                    <a:pt x="10" y="10"/>
                    <a:pt x="10" y="10"/>
                  </a:cubicBezTo>
                  <a:cubicBezTo>
                    <a:pt x="11" y="10"/>
                    <a:pt x="11" y="10"/>
                    <a:pt x="13" y="10"/>
                  </a:cubicBezTo>
                  <a:cubicBezTo>
                    <a:pt x="11" y="10"/>
                    <a:pt x="11" y="10"/>
                    <a:pt x="11" y="10"/>
                  </a:cubicBezTo>
                  <a:cubicBezTo>
                    <a:pt x="13" y="8"/>
                    <a:pt x="10" y="10"/>
                    <a:pt x="11" y="8"/>
                  </a:cubicBezTo>
                  <a:cubicBezTo>
                    <a:pt x="11" y="10"/>
                    <a:pt x="10" y="10"/>
                    <a:pt x="7" y="10"/>
                  </a:cubicBezTo>
                  <a:cubicBezTo>
                    <a:pt x="7" y="10"/>
                    <a:pt x="7" y="12"/>
                    <a:pt x="7" y="10"/>
                  </a:cubicBezTo>
                  <a:cubicBezTo>
                    <a:pt x="7" y="8"/>
                    <a:pt x="7" y="8"/>
                    <a:pt x="7" y="8"/>
                  </a:cubicBezTo>
                  <a:cubicBezTo>
                    <a:pt x="6" y="7"/>
                    <a:pt x="6" y="5"/>
                    <a:pt x="6" y="5"/>
                  </a:cubicBezTo>
                  <a:cubicBezTo>
                    <a:pt x="5" y="4"/>
                    <a:pt x="3" y="5"/>
                    <a:pt x="3" y="5"/>
                  </a:cubicBezTo>
                  <a:cubicBezTo>
                    <a:pt x="3" y="4"/>
                    <a:pt x="5" y="5"/>
                    <a:pt x="3" y="4"/>
                  </a:cubicBezTo>
                  <a:cubicBezTo>
                    <a:pt x="3" y="4"/>
                    <a:pt x="3" y="4"/>
                    <a:pt x="3" y="4"/>
                  </a:cubicBezTo>
                  <a:cubicBezTo>
                    <a:pt x="3" y="4"/>
                    <a:pt x="2" y="4"/>
                    <a:pt x="3" y="3"/>
                  </a:cubicBezTo>
                  <a:cubicBezTo>
                    <a:pt x="3" y="4"/>
                    <a:pt x="3" y="4"/>
                    <a:pt x="3" y="4"/>
                  </a:cubicBezTo>
                  <a:cubicBezTo>
                    <a:pt x="2" y="4"/>
                    <a:pt x="3" y="3"/>
                    <a:pt x="3" y="3"/>
                  </a:cubicBezTo>
                  <a:cubicBezTo>
                    <a:pt x="2" y="3"/>
                    <a:pt x="2" y="3"/>
                    <a:pt x="2" y="4"/>
                  </a:cubicBezTo>
                  <a:cubicBezTo>
                    <a:pt x="1" y="4"/>
                    <a:pt x="2" y="3"/>
                    <a:pt x="2" y="3"/>
                  </a:cubicBezTo>
                  <a:cubicBezTo>
                    <a:pt x="2" y="3"/>
                    <a:pt x="2" y="3"/>
                    <a:pt x="2" y="3"/>
                  </a:cubicBezTo>
                  <a:cubicBezTo>
                    <a:pt x="2" y="1"/>
                    <a:pt x="1" y="1"/>
                    <a:pt x="1" y="0"/>
                  </a:cubicBezTo>
                  <a:cubicBezTo>
                    <a:pt x="1" y="0"/>
                    <a:pt x="1" y="0"/>
                    <a:pt x="1" y="0"/>
                  </a:cubicBezTo>
                  <a:cubicBezTo>
                    <a:pt x="1" y="0"/>
                    <a:pt x="1" y="0"/>
                    <a:pt x="1" y="0"/>
                  </a:cubicBezTo>
                  <a:cubicBezTo>
                    <a:pt x="0" y="0"/>
                    <a:pt x="0" y="0"/>
                    <a:pt x="0" y="0"/>
                  </a:cubicBezTo>
                  <a:cubicBezTo>
                    <a:pt x="0" y="1"/>
                    <a:pt x="0" y="1"/>
                    <a:pt x="0" y="1"/>
                  </a:cubicBezTo>
                  <a:cubicBezTo>
                    <a:pt x="0" y="1"/>
                    <a:pt x="0" y="1"/>
                    <a:pt x="1" y="0"/>
                  </a:cubicBezTo>
                  <a:cubicBezTo>
                    <a:pt x="1" y="1"/>
                    <a:pt x="1" y="1"/>
                    <a:pt x="1" y="1"/>
                  </a:cubicBezTo>
                  <a:cubicBezTo>
                    <a:pt x="1" y="1"/>
                    <a:pt x="1" y="1"/>
                    <a:pt x="1" y="1"/>
                  </a:cubicBezTo>
                  <a:cubicBezTo>
                    <a:pt x="0" y="1"/>
                    <a:pt x="0" y="1"/>
                    <a:pt x="0" y="3"/>
                  </a:cubicBezTo>
                  <a:cubicBezTo>
                    <a:pt x="0" y="3"/>
                    <a:pt x="0" y="3"/>
                    <a:pt x="0" y="1"/>
                  </a:cubicBezTo>
                  <a:cubicBezTo>
                    <a:pt x="0" y="3"/>
                    <a:pt x="0" y="3"/>
                    <a:pt x="0" y="3"/>
                  </a:cubicBezTo>
                  <a:cubicBezTo>
                    <a:pt x="0" y="3"/>
                    <a:pt x="0" y="3"/>
                    <a:pt x="1" y="3"/>
                  </a:cubicBezTo>
                  <a:cubicBezTo>
                    <a:pt x="0" y="4"/>
                    <a:pt x="0" y="4"/>
                    <a:pt x="0" y="4"/>
                  </a:cubicBezTo>
                  <a:cubicBezTo>
                    <a:pt x="1" y="4"/>
                    <a:pt x="0" y="5"/>
                    <a:pt x="1" y="7"/>
                  </a:cubicBezTo>
                  <a:cubicBezTo>
                    <a:pt x="1" y="5"/>
                    <a:pt x="2" y="5"/>
                    <a:pt x="2" y="4"/>
                  </a:cubicBezTo>
                  <a:cubicBezTo>
                    <a:pt x="2" y="5"/>
                    <a:pt x="2" y="5"/>
                    <a:pt x="2" y="5"/>
                  </a:cubicBezTo>
                  <a:cubicBezTo>
                    <a:pt x="1" y="7"/>
                    <a:pt x="1" y="7"/>
                    <a:pt x="1" y="7"/>
                  </a:cubicBezTo>
                  <a:cubicBezTo>
                    <a:pt x="2" y="7"/>
                    <a:pt x="2" y="7"/>
                    <a:pt x="2" y="7"/>
                  </a:cubicBezTo>
                  <a:cubicBezTo>
                    <a:pt x="2" y="7"/>
                    <a:pt x="1" y="8"/>
                    <a:pt x="2" y="8"/>
                  </a:cubicBezTo>
                  <a:cubicBezTo>
                    <a:pt x="2" y="10"/>
                    <a:pt x="3" y="12"/>
                    <a:pt x="3" y="12"/>
                  </a:cubicBezTo>
                  <a:cubicBezTo>
                    <a:pt x="5" y="12"/>
                    <a:pt x="5" y="12"/>
                    <a:pt x="5" y="12"/>
                  </a:cubicBezTo>
                  <a:cubicBezTo>
                    <a:pt x="3" y="13"/>
                    <a:pt x="5" y="13"/>
                    <a:pt x="5" y="14"/>
                  </a:cubicBezTo>
                  <a:cubicBezTo>
                    <a:pt x="6" y="14"/>
                    <a:pt x="5" y="17"/>
                    <a:pt x="6" y="17"/>
                  </a:cubicBezTo>
                  <a:cubicBezTo>
                    <a:pt x="7" y="18"/>
                    <a:pt x="7" y="21"/>
                    <a:pt x="10" y="22"/>
                  </a:cubicBezTo>
                  <a:cubicBezTo>
                    <a:pt x="10" y="21"/>
                    <a:pt x="10" y="21"/>
                    <a:pt x="10" y="21"/>
                  </a:cubicBezTo>
                  <a:cubicBezTo>
                    <a:pt x="10" y="22"/>
                    <a:pt x="11" y="21"/>
                    <a:pt x="11" y="22"/>
                  </a:cubicBezTo>
                  <a:cubicBezTo>
                    <a:pt x="10" y="22"/>
                    <a:pt x="10" y="22"/>
                    <a:pt x="10" y="25"/>
                  </a:cubicBezTo>
                  <a:cubicBezTo>
                    <a:pt x="11" y="25"/>
                    <a:pt x="11" y="26"/>
                    <a:pt x="11" y="27"/>
                  </a:cubicBezTo>
                  <a:cubicBezTo>
                    <a:pt x="11" y="27"/>
                    <a:pt x="11" y="27"/>
                    <a:pt x="11" y="27"/>
                  </a:cubicBezTo>
                  <a:cubicBezTo>
                    <a:pt x="11" y="29"/>
                    <a:pt x="13" y="29"/>
                    <a:pt x="13" y="30"/>
                  </a:cubicBezTo>
                  <a:cubicBezTo>
                    <a:pt x="14" y="30"/>
                    <a:pt x="14" y="30"/>
                    <a:pt x="14" y="30"/>
                  </a:cubicBezTo>
                  <a:cubicBezTo>
                    <a:pt x="14" y="31"/>
                    <a:pt x="14" y="31"/>
                    <a:pt x="14" y="33"/>
                  </a:cubicBezTo>
                  <a:cubicBezTo>
                    <a:pt x="14" y="33"/>
                    <a:pt x="14" y="34"/>
                    <a:pt x="15" y="34"/>
                  </a:cubicBezTo>
                  <a:cubicBezTo>
                    <a:pt x="15" y="38"/>
                    <a:pt x="17" y="39"/>
                    <a:pt x="18" y="42"/>
                  </a:cubicBezTo>
                  <a:cubicBezTo>
                    <a:pt x="18" y="42"/>
                    <a:pt x="18" y="42"/>
                    <a:pt x="18" y="42"/>
                  </a:cubicBezTo>
                  <a:cubicBezTo>
                    <a:pt x="18" y="44"/>
                    <a:pt x="20" y="46"/>
                    <a:pt x="20" y="48"/>
                  </a:cubicBezTo>
                  <a:cubicBezTo>
                    <a:pt x="22" y="47"/>
                    <a:pt x="22" y="47"/>
                    <a:pt x="22" y="47"/>
                  </a:cubicBezTo>
                  <a:cubicBezTo>
                    <a:pt x="22" y="48"/>
                    <a:pt x="22" y="48"/>
                    <a:pt x="22" y="51"/>
                  </a:cubicBezTo>
                  <a:cubicBezTo>
                    <a:pt x="22" y="51"/>
                    <a:pt x="22" y="52"/>
                    <a:pt x="24" y="52"/>
                  </a:cubicBezTo>
                  <a:cubicBezTo>
                    <a:pt x="24" y="52"/>
                    <a:pt x="22" y="52"/>
                    <a:pt x="24" y="53"/>
                  </a:cubicBezTo>
                  <a:cubicBezTo>
                    <a:pt x="24" y="55"/>
                    <a:pt x="24" y="55"/>
                    <a:pt x="26" y="56"/>
                  </a:cubicBezTo>
                  <a:cubicBezTo>
                    <a:pt x="26" y="56"/>
                    <a:pt x="26" y="56"/>
                    <a:pt x="26" y="56"/>
                  </a:cubicBezTo>
                  <a:cubicBezTo>
                    <a:pt x="26" y="55"/>
                    <a:pt x="26" y="55"/>
                    <a:pt x="26" y="55"/>
                  </a:cubicBezTo>
                  <a:cubicBezTo>
                    <a:pt x="26" y="56"/>
                    <a:pt x="27" y="56"/>
                    <a:pt x="26" y="57"/>
                  </a:cubicBezTo>
                  <a:cubicBezTo>
                    <a:pt x="27" y="57"/>
                    <a:pt x="26" y="60"/>
                    <a:pt x="28" y="60"/>
                  </a:cubicBezTo>
                  <a:cubicBezTo>
                    <a:pt x="27" y="60"/>
                    <a:pt x="27" y="61"/>
                    <a:pt x="27" y="61"/>
                  </a:cubicBezTo>
                  <a:cubicBezTo>
                    <a:pt x="28" y="62"/>
                    <a:pt x="30" y="62"/>
                    <a:pt x="30" y="65"/>
                  </a:cubicBezTo>
                  <a:cubicBezTo>
                    <a:pt x="30" y="65"/>
                    <a:pt x="30" y="62"/>
                    <a:pt x="30" y="65"/>
                  </a:cubicBezTo>
                  <a:cubicBezTo>
                    <a:pt x="30" y="65"/>
                    <a:pt x="30" y="65"/>
                    <a:pt x="30" y="65"/>
                  </a:cubicBezTo>
                  <a:cubicBezTo>
                    <a:pt x="30" y="68"/>
                    <a:pt x="32" y="68"/>
                    <a:pt x="32" y="70"/>
                  </a:cubicBezTo>
                  <a:cubicBezTo>
                    <a:pt x="33" y="73"/>
                    <a:pt x="35" y="75"/>
                    <a:pt x="36" y="79"/>
                  </a:cubicBezTo>
                  <a:cubicBezTo>
                    <a:pt x="36" y="78"/>
                    <a:pt x="36" y="78"/>
                    <a:pt x="36" y="78"/>
                  </a:cubicBezTo>
                  <a:cubicBezTo>
                    <a:pt x="36" y="79"/>
                    <a:pt x="40" y="79"/>
                    <a:pt x="39" y="82"/>
                  </a:cubicBezTo>
                  <a:cubicBezTo>
                    <a:pt x="39" y="82"/>
                    <a:pt x="39" y="82"/>
                    <a:pt x="40" y="82"/>
                  </a:cubicBezTo>
                  <a:cubicBezTo>
                    <a:pt x="39" y="83"/>
                    <a:pt x="41" y="83"/>
                    <a:pt x="41" y="85"/>
                  </a:cubicBezTo>
                  <a:cubicBezTo>
                    <a:pt x="41" y="85"/>
                    <a:pt x="41" y="85"/>
                    <a:pt x="41" y="85"/>
                  </a:cubicBezTo>
                  <a:cubicBezTo>
                    <a:pt x="43" y="85"/>
                    <a:pt x="41" y="86"/>
                    <a:pt x="43" y="87"/>
                  </a:cubicBezTo>
                  <a:cubicBezTo>
                    <a:pt x="43" y="86"/>
                    <a:pt x="43" y="86"/>
                    <a:pt x="43" y="86"/>
                  </a:cubicBezTo>
                  <a:cubicBezTo>
                    <a:pt x="44" y="86"/>
                    <a:pt x="43" y="88"/>
                    <a:pt x="44" y="87"/>
                  </a:cubicBezTo>
                  <a:cubicBezTo>
                    <a:pt x="44" y="87"/>
                    <a:pt x="44" y="88"/>
                    <a:pt x="44" y="87"/>
                  </a:cubicBezTo>
                  <a:cubicBezTo>
                    <a:pt x="45" y="91"/>
                    <a:pt x="45" y="94"/>
                    <a:pt x="47" y="96"/>
                  </a:cubicBezTo>
                  <a:cubicBezTo>
                    <a:pt x="48" y="98"/>
                    <a:pt x="49" y="95"/>
                    <a:pt x="48" y="96"/>
                  </a:cubicBezTo>
                  <a:cubicBezTo>
                    <a:pt x="49" y="96"/>
                    <a:pt x="48" y="98"/>
                    <a:pt x="48" y="98"/>
                  </a:cubicBezTo>
                  <a:cubicBezTo>
                    <a:pt x="48" y="98"/>
                    <a:pt x="50" y="98"/>
                    <a:pt x="49" y="98"/>
                  </a:cubicBezTo>
                  <a:cubicBezTo>
                    <a:pt x="49" y="98"/>
                    <a:pt x="49" y="98"/>
                    <a:pt x="49" y="99"/>
                  </a:cubicBezTo>
                  <a:cubicBezTo>
                    <a:pt x="50" y="99"/>
                    <a:pt x="50" y="99"/>
                    <a:pt x="50" y="100"/>
                  </a:cubicBezTo>
                  <a:cubicBezTo>
                    <a:pt x="50" y="100"/>
                    <a:pt x="50" y="100"/>
                    <a:pt x="50" y="100"/>
                  </a:cubicBezTo>
                  <a:cubicBezTo>
                    <a:pt x="50" y="101"/>
                    <a:pt x="53" y="103"/>
                    <a:pt x="50" y="105"/>
                  </a:cubicBezTo>
                  <a:cubicBezTo>
                    <a:pt x="54" y="111"/>
                    <a:pt x="57" y="116"/>
                    <a:pt x="60" y="122"/>
                  </a:cubicBezTo>
                  <a:cubicBezTo>
                    <a:pt x="62" y="126"/>
                    <a:pt x="65" y="133"/>
                    <a:pt x="69" y="138"/>
                  </a:cubicBezTo>
                  <a:cubicBezTo>
                    <a:pt x="71" y="138"/>
                    <a:pt x="71" y="138"/>
                    <a:pt x="71" y="139"/>
                  </a:cubicBezTo>
                  <a:cubicBezTo>
                    <a:pt x="71" y="139"/>
                    <a:pt x="71" y="139"/>
                    <a:pt x="71" y="139"/>
                  </a:cubicBezTo>
                  <a:cubicBezTo>
                    <a:pt x="70" y="140"/>
                    <a:pt x="71" y="140"/>
                    <a:pt x="71" y="140"/>
                  </a:cubicBezTo>
                  <a:cubicBezTo>
                    <a:pt x="73" y="143"/>
                    <a:pt x="73" y="146"/>
                    <a:pt x="74" y="148"/>
                  </a:cubicBezTo>
                  <a:cubicBezTo>
                    <a:pt x="74" y="147"/>
                    <a:pt x="75" y="147"/>
                    <a:pt x="75" y="147"/>
                  </a:cubicBezTo>
                  <a:cubicBezTo>
                    <a:pt x="74" y="148"/>
                    <a:pt x="74" y="148"/>
                    <a:pt x="74" y="148"/>
                  </a:cubicBezTo>
                  <a:cubicBezTo>
                    <a:pt x="75" y="148"/>
                    <a:pt x="75" y="148"/>
                    <a:pt x="75" y="148"/>
                  </a:cubicBezTo>
                  <a:cubicBezTo>
                    <a:pt x="74" y="148"/>
                    <a:pt x="74" y="148"/>
                    <a:pt x="74" y="148"/>
                  </a:cubicBezTo>
                  <a:cubicBezTo>
                    <a:pt x="75" y="153"/>
                    <a:pt x="82" y="159"/>
                    <a:pt x="84" y="164"/>
                  </a:cubicBezTo>
                  <a:cubicBezTo>
                    <a:pt x="84" y="164"/>
                    <a:pt x="86" y="166"/>
                    <a:pt x="86" y="168"/>
                  </a:cubicBezTo>
                  <a:cubicBezTo>
                    <a:pt x="90" y="172"/>
                    <a:pt x="92" y="174"/>
                    <a:pt x="95" y="178"/>
                  </a:cubicBezTo>
                  <a:cubicBezTo>
                    <a:pt x="95" y="178"/>
                    <a:pt x="96" y="177"/>
                    <a:pt x="96" y="17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4" name="Freeform 144"/>
            <p:cNvSpPr>
              <a:spLocks/>
            </p:cNvSpPr>
            <p:nvPr/>
          </p:nvSpPr>
          <p:spPr bwMode="auto">
            <a:xfrm>
              <a:off x="4248" y="1240"/>
              <a:ext cx="276" cy="448"/>
            </a:xfrm>
            <a:custGeom>
              <a:avLst/>
              <a:gdLst>
                <a:gd name="T0" fmla="*/ 16 w 117"/>
                <a:gd name="T1" fmla="*/ 171 h 190"/>
                <a:gd name="T2" fmla="*/ 19 w 117"/>
                <a:gd name="T3" fmla="*/ 164 h 190"/>
                <a:gd name="T4" fmla="*/ 28 w 117"/>
                <a:gd name="T5" fmla="*/ 154 h 190"/>
                <a:gd name="T6" fmla="*/ 30 w 117"/>
                <a:gd name="T7" fmla="*/ 150 h 190"/>
                <a:gd name="T8" fmla="*/ 38 w 117"/>
                <a:gd name="T9" fmla="*/ 137 h 190"/>
                <a:gd name="T10" fmla="*/ 40 w 117"/>
                <a:gd name="T11" fmla="*/ 134 h 190"/>
                <a:gd name="T12" fmla="*/ 45 w 117"/>
                <a:gd name="T13" fmla="*/ 126 h 190"/>
                <a:gd name="T14" fmla="*/ 47 w 117"/>
                <a:gd name="T15" fmla="*/ 121 h 190"/>
                <a:gd name="T16" fmla="*/ 49 w 117"/>
                <a:gd name="T17" fmla="*/ 117 h 190"/>
                <a:gd name="T18" fmla="*/ 53 w 117"/>
                <a:gd name="T19" fmla="*/ 116 h 190"/>
                <a:gd name="T20" fmla="*/ 57 w 117"/>
                <a:gd name="T21" fmla="*/ 110 h 190"/>
                <a:gd name="T22" fmla="*/ 59 w 117"/>
                <a:gd name="T23" fmla="*/ 106 h 190"/>
                <a:gd name="T24" fmla="*/ 62 w 117"/>
                <a:gd name="T25" fmla="*/ 102 h 190"/>
                <a:gd name="T26" fmla="*/ 63 w 117"/>
                <a:gd name="T27" fmla="*/ 97 h 190"/>
                <a:gd name="T28" fmla="*/ 68 w 117"/>
                <a:gd name="T29" fmla="*/ 91 h 190"/>
                <a:gd name="T30" fmla="*/ 71 w 117"/>
                <a:gd name="T31" fmla="*/ 84 h 190"/>
                <a:gd name="T32" fmla="*/ 74 w 117"/>
                <a:gd name="T33" fmla="*/ 81 h 190"/>
                <a:gd name="T34" fmla="*/ 74 w 117"/>
                <a:gd name="T35" fmla="*/ 78 h 190"/>
                <a:gd name="T36" fmla="*/ 76 w 117"/>
                <a:gd name="T37" fmla="*/ 76 h 190"/>
                <a:gd name="T38" fmla="*/ 79 w 117"/>
                <a:gd name="T39" fmla="*/ 76 h 190"/>
                <a:gd name="T40" fmla="*/ 80 w 117"/>
                <a:gd name="T41" fmla="*/ 70 h 190"/>
                <a:gd name="T42" fmla="*/ 85 w 117"/>
                <a:gd name="T43" fmla="*/ 63 h 190"/>
                <a:gd name="T44" fmla="*/ 88 w 117"/>
                <a:gd name="T45" fmla="*/ 57 h 190"/>
                <a:gd name="T46" fmla="*/ 89 w 117"/>
                <a:gd name="T47" fmla="*/ 55 h 190"/>
                <a:gd name="T48" fmla="*/ 94 w 117"/>
                <a:gd name="T49" fmla="*/ 47 h 190"/>
                <a:gd name="T50" fmla="*/ 93 w 117"/>
                <a:gd name="T51" fmla="*/ 43 h 190"/>
                <a:gd name="T52" fmla="*/ 97 w 117"/>
                <a:gd name="T53" fmla="*/ 42 h 190"/>
                <a:gd name="T54" fmla="*/ 101 w 117"/>
                <a:gd name="T55" fmla="*/ 41 h 190"/>
                <a:gd name="T56" fmla="*/ 102 w 117"/>
                <a:gd name="T57" fmla="*/ 37 h 190"/>
                <a:gd name="T58" fmla="*/ 105 w 117"/>
                <a:gd name="T59" fmla="*/ 37 h 190"/>
                <a:gd name="T60" fmla="*/ 105 w 117"/>
                <a:gd name="T61" fmla="*/ 35 h 190"/>
                <a:gd name="T62" fmla="*/ 105 w 117"/>
                <a:gd name="T63" fmla="*/ 30 h 190"/>
                <a:gd name="T64" fmla="*/ 107 w 117"/>
                <a:gd name="T65" fmla="*/ 28 h 190"/>
                <a:gd name="T66" fmla="*/ 107 w 117"/>
                <a:gd name="T67" fmla="*/ 26 h 190"/>
                <a:gd name="T68" fmla="*/ 110 w 117"/>
                <a:gd name="T69" fmla="*/ 25 h 190"/>
                <a:gd name="T70" fmla="*/ 111 w 117"/>
                <a:gd name="T71" fmla="*/ 22 h 190"/>
                <a:gd name="T72" fmla="*/ 109 w 117"/>
                <a:gd name="T73" fmla="*/ 21 h 190"/>
                <a:gd name="T74" fmla="*/ 113 w 117"/>
                <a:gd name="T75" fmla="*/ 17 h 190"/>
                <a:gd name="T76" fmla="*/ 113 w 117"/>
                <a:gd name="T77" fmla="*/ 8 h 190"/>
                <a:gd name="T78" fmla="*/ 114 w 117"/>
                <a:gd name="T79" fmla="*/ 7 h 190"/>
                <a:gd name="T80" fmla="*/ 117 w 117"/>
                <a:gd name="T81" fmla="*/ 0 h 190"/>
                <a:gd name="T82" fmla="*/ 114 w 117"/>
                <a:gd name="T83" fmla="*/ 1 h 190"/>
                <a:gd name="T84" fmla="*/ 113 w 117"/>
                <a:gd name="T85" fmla="*/ 8 h 190"/>
                <a:gd name="T86" fmla="*/ 106 w 117"/>
                <a:gd name="T87" fmla="*/ 13 h 190"/>
                <a:gd name="T88" fmla="*/ 97 w 117"/>
                <a:gd name="T89" fmla="*/ 26 h 190"/>
                <a:gd name="T90" fmla="*/ 87 w 117"/>
                <a:gd name="T91" fmla="*/ 41 h 190"/>
                <a:gd name="T92" fmla="*/ 80 w 117"/>
                <a:gd name="T93" fmla="*/ 54 h 190"/>
                <a:gd name="T94" fmla="*/ 74 w 117"/>
                <a:gd name="T95" fmla="*/ 63 h 190"/>
                <a:gd name="T96" fmla="*/ 63 w 117"/>
                <a:gd name="T97" fmla="*/ 81 h 190"/>
                <a:gd name="T98" fmla="*/ 59 w 117"/>
                <a:gd name="T99" fmla="*/ 91 h 190"/>
                <a:gd name="T100" fmla="*/ 53 w 117"/>
                <a:gd name="T101" fmla="*/ 104 h 190"/>
                <a:gd name="T102" fmla="*/ 25 w 117"/>
                <a:gd name="T103" fmla="*/ 143 h 190"/>
                <a:gd name="T104" fmla="*/ 19 w 117"/>
                <a:gd name="T105" fmla="*/ 154 h 190"/>
                <a:gd name="T106" fmla="*/ 4 w 117"/>
                <a:gd name="T107" fmla="*/ 18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7" h="190">
                  <a:moveTo>
                    <a:pt x="4" y="189"/>
                  </a:moveTo>
                  <a:cubicBezTo>
                    <a:pt x="7" y="189"/>
                    <a:pt x="7" y="185"/>
                    <a:pt x="10" y="181"/>
                  </a:cubicBezTo>
                  <a:cubicBezTo>
                    <a:pt x="10" y="181"/>
                    <a:pt x="8" y="181"/>
                    <a:pt x="10" y="181"/>
                  </a:cubicBezTo>
                  <a:cubicBezTo>
                    <a:pt x="14" y="180"/>
                    <a:pt x="15" y="176"/>
                    <a:pt x="15" y="172"/>
                  </a:cubicBezTo>
                  <a:cubicBezTo>
                    <a:pt x="15" y="172"/>
                    <a:pt x="15" y="172"/>
                    <a:pt x="15" y="172"/>
                  </a:cubicBezTo>
                  <a:cubicBezTo>
                    <a:pt x="15" y="172"/>
                    <a:pt x="16" y="172"/>
                    <a:pt x="16" y="171"/>
                  </a:cubicBezTo>
                  <a:cubicBezTo>
                    <a:pt x="16" y="171"/>
                    <a:pt x="16" y="171"/>
                    <a:pt x="15" y="171"/>
                  </a:cubicBezTo>
                  <a:cubicBezTo>
                    <a:pt x="16" y="171"/>
                    <a:pt x="16" y="168"/>
                    <a:pt x="17" y="168"/>
                  </a:cubicBezTo>
                  <a:cubicBezTo>
                    <a:pt x="16" y="168"/>
                    <a:pt x="16" y="168"/>
                    <a:pt x="16" y="167"/>
                  </a:cubicBezTo>
                  <a:cubicBezTo>
                    <a:pt x="17" y="167"/>
                    <a:pt x="17" y="167"/>
                    <a:pt x="17" y="167"/>
                  </a:cubicBezTo>
                  <a:cubicBezTo>
                    <a:pt x="19" y="168"/>
                    <a:pt x="17" y="166"/>
                    <a:pt x="20" y="164"/>
                  </a:cubicBezTo>
                  <a:cubicBezTo>
                    <a:pt x="19" y="164"/>
                    <a:pt x="19" y="164"/>
                    <a:pt x="19" y="164"/>
                  </a:cubicBezTo>
                  <a:cubicBezTo>
                    <a:pt x="21" y="163"/>
                    <a:pt x="23" y="160"/>
                    <a:pt x="25" y="159"/>
                  </a:cubicBezTo>
                  <a:cubicBezTo>
                    <a:pt x="25" y="159"/>
                    <a:pt x="23" y="159"/>
                    <a:pt x="23" y="158"/>
                  </a:cubicBezTo>
                  <a:cubicBezTo>
                    <a:pt x="25" y="159"/>
                    <a:pt x="25" y="158"/>
                    <a:pt x="27" y="158"/>
                  </a:cubicBezTo>
                  <a:cubicBezTo>
                    <a:pt x="25" y="156"/>
                    <a:pt x="28" y="158"/>
                    <a:pt x="28" y="156"/>
                  </a:cubicBezTo>
                  <a:cubicBezTo>
                    <a:pt x="28" y="156"/>
                    <a:pt x="28" y="156"/>
                    <a:pt x="28" y="156"/>
                  </a:cubicBezTo>
                  <a:cubicBezTo>
                    <a:pt x="28" y="154"/>
                    <a:pt x="28" y="154"/>
                    <a:pt x="28" y="154"/>
                  </a:cubicBezTo>
                  <a:cubicBezTo>
                    <a:pt x="28" y="154"/>
                    <a:pt x="28" y="154"/>
                    <a:pt x="28" y="154"/>
                  </a:cubicBezTo>
                  <a:cubicBezTo>
                    <a:pt x="29" y="154"/>
                    <a:pt x="28" y="153"/>
                    <a:pt x="29" y="153"/>
                  </a:cubicBezTo>
                  <a:cubicBezTo>
                    <a:pt x="29" y="153"/>
                    <a:pt x="29" y="153"/>
                    <a:pt x="29" y="153"/>
                  </a:cubicBezTo>
                  <a:cubicBezTo>
                    <a:pt x="29" y="151"/>
                    <a:pt x="29" y="151"/>
                    <a:pt x="29" y="151"/>
                  </a:cubicBezTo>
                  <a:cubicBezTo>
                    <a:pt x="29" y="151"/>
                    <a:pt x="29" y="151"/>
                    <a:pt x="29" y="151"/>
                  </a:cubicBezTo>
                  <a:cubicBezTo>
                    <a:pt x="30" y="151"/>
                    <a:pt x="29" y="150"/>
                    <a:pt x="30" y="150"/>
                  </a:cubicBezTo>
                  <a:cubicBezTo>
                    <a:pt x="30" y="150"/>
                    <a:pt x="29" y="151"/>
                    <a:pt x="29" y="150"/>
                  </a:cubicBezTo>
                  <a:cubicBezTo>
                    <a:pt x="32" y="147"/>
                    <a:pt x="33" y="145"/>
                    <a:pt x="34" y="141"/>
                  </a:cubicBezTo>
                  <a:cubicBezTo>
                    <a:pt x="34" y="139"/>
                    <a:pt x="34" y="139"/>
                    <a:pt x="34" y="139"/>
                  </a:cubicBezTo>
                  <a:cubicBezTo>
                    <a:pt x="34" y="139"/>
                    <a:pt x="34" y="138"/>
                    <a:pt x="36" y="138"/>
                  </a:cubicBezTo>
                  <a:cubicBezTo>
                    <a:pt x="36" y="138"/>
                    <a:pt x="36" y="138"/>
                    <a:pt x="36" y="138"/>
                  </a:cubicBezTo>
                  <a:cubicBezTo>
                    <a:pt x="36" y="137"/>
                    <a:pt x="38" y="138"/>
                    <a:pt x="38" y="137"/>
                  </a:cubicBezTo>
                  <a:cubicBezTo>
                    <a:pt x="36" y="137"/>
                    <a:pt x="36" y="137"/>
                    <a:pt x="36" y="137"/>
                  </a:cubicBezTo>
                  <a:cubicBezTo>
                    <a:pt x="38" y="137"/>
                    <a:pt x="38" y="137"/>
                    <a:pt x="38" y="136"/>
                  </a:cubicBezTo>
                  <a:cubicBezTo>
                    <a:pt x="38" y="136"/>
                    <a:pt x="38" y="136"/>
                    <a:pt x="38" y="136"/>
                  </a:cubicBezTo>
                  <a:cubicBezTo>
                    <a:pt x="40" y="136"/>
                    <a:pt x="38" y="134"/>
                    <a:pt x="40" y="134"/>
                  </a:cubicBezTo>
                  <a:cubicBezTo>
                    <a:pt x="38" y="134"/>
                    <a:pt x="38" y="134"/>
                    <a:pt x="38" y="134"/>
                  </a:cubicBezTo>
                  <a:cubicBezTo>
                    <a:pt x="38" y="133"/>
                    <a:pt x="40" y="134"/>
                    <a:pt x="40" y="134"/>
                  </a:cubicBezTo>
                  <a:cubicBezTo>
                    <a:pt x="40" y="133"/>
                    <a:pt x="40" y="133"/>
                    <a:pt x="40" y="133"/>
                  </a:cubicBezTo>
                  <a:cubicBezTo>
                    <a:pt x="41" y="133"/>
                    <a:pt x="41" y="132"/>
                    <a:pt x="41" y="132"/>
                  </a:cubicBezTo>
                  <a:cubicBezTo>
                    <a:pt x="41" y="132"/>
                    <a:pt x="41" y="132"/>
                    <a:pt x="41" y="132"/>
                  </a:cubicBezTo>
                  <a:cubicBezTo>
                    <a:pt x="42" y="130"/>
                    <a:pt x="42" y="130"/>
                    <a:pt x="44" y="129"/>
                  </a:cubicBezTo>
                  <a:cubicBezTo>
                    <a:pt x="42" y="129"/>
                    <a:pt x="42" y="129"/>
                    <a:pt x="42" y="126"/>
                  </a:cubicBezTo>
                  <a:cubicBezTo>
                    <a:pt x="44" y="129"/>
                    <a:pt x="44" y="125"/>
                    <a:pt x="45" y="126"/>
                  </a:cubicBezTo>
                  <a:cubicBezTo>
                    <a:pt x="45" y="126"/>
                    <a:pt x="45" y="125"/>
                    <a:pt x="45" y="124"/>
                  </a:cubicBezTo>
                  <a:cubicBezTo>
                    <a:pt x="45" y="124"/>
                    <a:pt x="45" y="124"/>
                    <a:pt x="44" y="124"/>
                  </a:cubicBezTo>
                  <a:cubicBezTo>
                    <a:pt x="44" y="123"/>
                    <a:pt x="44" y="123"/>
                    <a:pt x="44" y="123"/>
                  </a:cubicBezTo>
                  <a:cubicBezTo>
                    <a:pt x="44" y="123"/>
                    <a:pt x="44" y="124"/>
                    <a:pt x="44" y="123"/>
                  </a:cubicBezTo>
                  <a:cubicBezTo>
                    <a:pt x="44" y="123"/>
                    <a:pt x="44" y="123"/>
                    <a:pt x="44" y="123"/>
                  </a:cubicBezTo>
                  <a:cubicBezTo>
                    <a:pt x="45" y="121"/>
                    <a:pt x="46" y="123"/>
                    <a:pt x="47" y="121"/>
                  </a:cubicBezTo>
                  <a:cubicBezTo>
                    <a:pt x="46" y="121"/>
                    <a:pt x="46" y="120"/>
                    <a:pt x="46" y="120"/>
                  </a:cubicBezTo>
                  <a:cubicBezTo>
                    <a:pt x="49" y="120"/>
                    <a:pt x="49" y="120"/>
                    <a:pt x="49" y="120"/>
                  </a:cubicBezTo>
                  <a:cubicBezTo>
                    <a:pt x="49" y="120"/>
                    <a:pt x="47" y="120"/>
                    <a:pt x="49" y="120"/>
                  </a:cubicBezTo>
                  <a:cubicBezTo>
                    <a:pt x="49" y="120"/>
                    <a:pt x="49" y="120"/>
                    <a:pt x="49" y="120"/>
                  </a:cubicBezTo>
                  <a:cubicBezTo>
                    <a:pt x="49" y="120"/>
                    <a:pt x="51" y="119"/>
                    <a:pt x="49" y="119"/>
                  </a:cubicBezTo>
                  <a:cubicBezTo>
                    <a:pt x="49" y="117"/>
                    <a:pt x="49" y="119"/>
                    <a:pt x="49" y="117"/>
                  </a:cubicBezTo>
                  <a:cubicBezTo>
                    <a:pt x="49" y="117"/>
                    <a:pt x="49" y="117"/>
                    <a:pt x="49" y="117"/>
                  </a:cubicBezTo>
                  <a:cubicBezTo>
                    <a:pt x="49" y="117"/>
                    <a:pt x="49" y="117"/>
                    <a:pt x="49" y="117"/>
                  </a:cubicBezTo>
                  <a:cubicBezTo>
                    <a:pt x="49" y="116"/>
                    <a:pt x="51" y="116"/>
                    <a:pt x="51" y="117"/>
                  </a:cubicBezTo>
                  <a:cubicBezTo>
                    <a:pt x="51" y="117"/>
                    <a:pt x="51" y="116"/>
                    <a:pt x="51" y="117"/>
                  </a:cubicBezTo>
                  <a:cubicBezTo>
                    <a:pt x="53" y="117"/>
                    <a:pt x="53" y="116"/>
                    <a:pt x="53" y="116"/>
                  </a:cubicBezTo>
                  <a:cubicBezTo>
                    <a:pt x="53" y="116"/>
                    <a:pt x="53" y="116"/>
                    <a:pt x="53" y="116"/>
                  </a:cubicBezTo>
                  <a:cubicBezTo>
                    <a:pt x="53" y="116"/>
                    <a:pt x="54" y="113"/>
                    <a:pt x="55" y="113"/>
                  </a:cubicBezTo>
                  <a:cubicBezTo>
                    <a:pt x="54" y="113"/>
                    <a:pt x="54" y="113"/>
                    <a:pt x="54" y="113"/>
                  </a:cubicBezTo>
                  <a:cubicBezTo>
                    <a:pt x="54" y="112"/>
                    <a:pt x="57" y="112"/>
                    <a:pt x="55" y="111"/>
                  </a:cubicBezTo>
                  <a:cubicBezTo>
                    <a:pt x="57" y="111"/>
                    <a:pt x="57" y="111"/>
                    <a:pt x="57" y="111"/>
                  </a:cubicBezTo>
                  <a:cubicBezTo>
                    <a:pt x="57" y="110"/>
                    <a:pt x="55" y="110"/>
                    <a:pt x="57" y="110"/>
                  </a:cubicBezTo>
                  <a:cubicBezTo>
                    <a:pt x="55" y="110"/>
                    <a:pt x="57" y="110"/>
                    <a:pt x="57" y="110"/>
                  </a:cubicBezTo>
                  <a:cubicBezTo>
                    <a:pt x="57" y="110"/>
                    <a:pt x="57" y="108"/>
                    <a:pt x="57" y="110"/>
                  </a:cubicBezTo>
                  <a:cubicBezTo>
                    <a:pt x="57" y="108"/>
                    <a:pt x="59" y="107"/>
                    <a:pt x="59" y="106"/>
                  </a:cubicBezTo>
                  <a:cubicBezTo>
                    <a:pt x="60" y="106"/>
                    <a:pt x="60" y="106"/>
                    <a:pt x="60" y="106"/>
                  </a:cubicBezTo>
                  <a:cubicBezTo>
                    <a:pt x="59" y="106"/>
                    <a:pt x="59" y="106"/>
                    <a:pt x="59" y="106"/>
                  </a:cubicBezTo>
                  <a:cubicBezTo>
                    <a:pt x="59" y="106"/>
                    <a:pt x="60" y="104"/>
                    <a:pt x="59" y="104"/>
                  </a:cubicBezTo>
                  <a:cubicBezTo>
                    <a:pt x="60" y="104"/>
                    <a:pt x="58" y="106"/>
                    <a:pt x="59" y="106"/>
                  </a:cubicBezTo>
                  <a:cubicBezTo>
                    <a:pt x="58" y="106"/>
                    <a:pt x="60" y="106"/>
                    <a:pt x="59" y="104"/>
                  </a:cubicBezTo>
                  <a:cubicBezTo>
                    <a:pt x="59" y="104"/>
                    <a:pt x="60" y="104"/>
                    <a:pt x="60" y="103"/>
                  </a:cubicBezTo>
                  <a:cubicBezTo>
                    <a:pt x="60" y="104"/>
                    <a:pt x="59" y="103"/>
                    <a:pt x="59" y="103"/>
                  </a:cubicBezTo>
                  <a:cubicBezTo>
                    <a:pt x="60" y="103"/>
                    <a:pt x="59" y="103"/>
                    <a:pt x="60" y="103"/>
                  </a:cubicBezTo>
                  <a:cubicBezTo>
                    <a:pt x="60" y="103"/>
                    <a:pt x="60" y="103"/>
                    <a:pt x="60" y="103"/>
                  </a:cubicBezTo>
                  <a:cubicBezTo>
                    <a:pt x="62" y="103"/>
                    <a:pt x="60" y="102"/>
                    <a:pt x="62" y="102"/>
                  </a:cubicBezTo>
                  <a:cubicBezTo>
                    <a:pt x="60" y="102"/>
                    <a:pt x="63" y="102"/>
                    <a:pt x="62" y="99"/>
                  </a:cubicBezTo>
                  <a:cubicBezTo>
                    <a:pt x="60" y="99"/>
                    <a:pt x="60" y="99"/>
                    <a:pt x="60" y="99"/>
                  </a:cubicBezTo>
                  <a:cubicBezTo>
                    <a:pt x="62" y="99"/>
                    <a:pt x="62" y="99"/>
                    <a:pt x="62" y="99"/>
                  </a:cubicBezTo>
                  <a:cubicBezTo>
                    <a:pt x="62" y="99"/>
                    <a:pt x="62" y="99"/>
                    <a:pt x="62" y="99"/>
                  </a:cubicBezTo>
                  <a:cubicBezTo>
                    <a:pt x="63" y="99"/>
                    <a:pt x="62" y="98"/>
                    <a:pt x="63" y="99"/>
                  </a:cubicBezTo>
                  <a:cubicBezTo>
                    <a:pt x="63" y="98"/>
                    <a:pt x="66" y="97"/>
                    <a:pt x="63" y="97"/>
                  </a:cubicBezTo>
                  <a:cubicBezTo>
                    <a:pt x="66" y="97"/>
                    <a:pt x="66" y="95"/>
                    <a:pt x="66" y="95"/>
                  </a:cubicBezTo>
                  <a:cubicBezTo>
                    <a:pt x="66" y="95"/>
                    <a:pt x="66" y="95"/>
                    <a:pt x="66" y="95"/>
                  </a:cubicBezTo>
                  <a:cubicBezTo>
                    <a:pt x="66" y="94"/>
                    <a:pt x="66" y="95"/>
                    <a:pt x="66" y="94"/>
                  </a:cubicBezTo>
                  <a:cubicBezTo>
                    <a:pt x="66" y="94"/>
                    <a:pt x="66" y="94"/>
                    <a:pt x="66" y="93"/>
                  </a:cubicBezTo>
                  <a:cubicBezTo>
                    <a:pt x="67" y="93"/>
                    <a:pt x="67" y="93"/>
                    <a:pt x="67" y="93"/>
                  </a:cubicBezTo>
                  <a:cubicBezTo>
                    <a:pt x="67" y="93"/>
                    <a:pt x="70" y="93"/>
                    <a:pt x="68" y="91"/>
                  </a:cubicBezTo>
                  <a:cubicBezTo>
                    <a:pt x="67" y="91"/>
                    <a:pt x="67" y="91"/>
                    <a:pt x="67" y="91"/>
                  </a:cubicBezTo>
                  <a:cubicBezTo>
                    <a:pt x="66" y="90"/>
                    <a:pt x="68" y="90"/>
                    <a:pt x="68" y="90"/>
                  </a:cubicBezTo>
                  <a:cubicBezTo>
                    <a:pt x="70" y="90"/>
                    <a:pt x="70" y="90"/>
                    <a:pt x="70" y="90"/>
                  </a:cubicBezTo>
                  <a:cubicBezTo>
                    <a:pt x="68" y="90"/>
                    <a:pt x="71" y="90"/>
                    <a:pt x="70" y="89"/>
                  </a:cubicBezTo>
                  <a:cubicBezTo>
                    <a:pt x="70" y="89"/>
                    <a:pt x="70" y="86"/>
                    <a:pt x="71" y="89"/>
                  </a:cubicBezTo>
                  <a:cubicBezTo>
                    <a:pt x="71" y="86"/>
                    <a:pt x="72" y="85"/>
                    <a:pt x="71" y="84"/>
                  </a:cubicBezTo>
                  <a:cubicBezTo>
                    <a:pt x="71" y="84"/>
                    <a:pt x="72" y="82"/>
                    <a:pt x="72" y="84"/>
                  </a:cubicBezTo>
                  <a:cubicBezTo>
                    <a:pt x="72" y="84"/>
                    <a:pt x="71" y="84"/>
                    <a:pt x="72" y="84"/>
                  </a:cubicBezTo>
                  <a:cubicBezTo>
                    <a:pt x="72" y="84"/>
                    <a:pt x="72" y="84"/>
                    <a:pt x="72" y="84"/>
                  </a:cubicBezTo>
                  <a:cubicBezTo>
                    <a:pt x="72" y="84"/>
                    <a:pt x="72" y="82"/>
                    <a:pt x="71" y="82"/>
                  </a:cubicBezTo>
                  <a:cubicBezTo>
                    <a:pt x="71" y="81"/>
                    <a:pt x="74" y="82"/>
                    <a:pt x="74" y="81"/>
                  </a:cubicBezTo>
                  <a:cubicBezTo>
                    <a:pt x="74" y="81"/>
                    <a:pt x="74" y="81"/>
                    <a:pt x="74" y="81"/>
                  </a:cubicBezTo>
                  <a:cubicBezTo>
                    <a:pt x="75" y="81"/>
                    <a:pt x="75" y="81"/>
                    <a:pt x="75" y="81"/>
                  </a:cubicBezTo>
                  <a:cubicBezTo>
                    <a:pt x="75" y="80"/>
                    <a:pt x="74" y="80"/>
                    <a:pt x="74" y="80"/>
                  </a:cubicBezTo>
                  <a:cubicBezTo>
                    <a:pt x="74" y="80"/>
                    <a:pt x="74" y="78"/>
                    <a:pt x="75" y="78"/>
                  </a:cubicBezTo>
                  <a:cubicBezTo>
                    <a:pt x="74" y="78"/>
                    <a:pt x="74" y="78"/>
                    <a:pt x="74" y="78"/>
                  </a:cubicBezTo>
                  <a:cubicBezTo>
                    <a:pt x="74" y="78"/>
                    <a:pt x="74" y="78"/>
                    <a:pt x="75" y="78"/>
                  </a:cubicBezTo>
                  <a:cubicBezTo>
                    <a:pt x="74" y="78"/>
                    <a:pt x="74" y="78"/>
                    <a:pt x="74" y="78"/>
                  </a:cubicBezTo>
                  <a:cubicBezTo>
                    <a:pt x="74" y="77"/>
                    <a:pt x="75" y="77"/>
                    <a:pt x="75" y="77"/>
                  </a:cubicBezTo>
                  <a:cubicBezTo>
                    <a:pt x="75" y="78"/>
                    <a:pt x="75" y="78"/>
                    <a:pt x="75" y="78"/>
                  </a:cubicBezTo>
                  <a:cubicBezTo>
                    <a:pt x="75" y="78"/>
                    <a:pt x="75" y="78"/>
                    <a:pt x="76" y="78"/>
                  </a:cubicBezTo>
                  <a:cubicBezTo>
                    <a:pt x="75" y="77"/>
                    <a:pt x="76" y="77"/>
                    <a:pt x="76" y="77"/>
                  </a:cubicBezTo>
                  <a:cubicBezTo>
                    <a:pt x="76" y="77"/>
                    <a:pt x="76" y="77"/>
                    <a:pt x="76" y="77"/>
                  </a:cubicBezTo>
                  <a:cubicBezTo>
                    <a:pt x="76" y="77"/>
                    <a:pt x="79" y="76"/>
                    <a:pt x="76" y="76"/>
                  </a:cubicBezTo>
                  <a:cubicBezTo>
                    <a:pt x="76" y="77"/>
                    <a:pt x="76" y="77"/>
                    <a:pt x="76" y="77"/>
                  </a:cubicBezTo>
                  <a:cubicBezTo>
                    <a:pt x="76" y="76"/>
                    <a:pt x="75" y="76"/>
                    <a:pt x="76" y="76"/>
                  </a:cubicBezTo>
                  <a:cubicBezTo>
                    <a:pt x="76" y="76"/>
                    <a:pt x="79" y="77"/>
                    <a:pt x="79" y="76"/>
                  </a:cubicBezTo>
                  <a:cubicBezTo>
                    <a:pt x="76" y="76"/>
                    <a:pt x="76" y="76"/>
                    <a:pt x="76" y="76"/>
                  </a:cubicBezTo>
                  <a:cubicBezTo>
                    <a:pt x="76" y="74"/>
                    <a:pt x="76" y="74"/>
                    <a:pt x="76" y="74"/>
                  </a:cubicBezTo>
                  <a:cubicBezTo>
                    <a:pt x="79" y="76"/>
                    <a:pt x="79" y="76"/>
                    <a:pt x="79" y="76"/>
                  </a:cubicBezTo>
                  <a:cubicBezTo>
                    <a:pt x="79" y="74"/>
                    <a:pt x="76" y="74"/>
                    <a:pt x="76" y="74"/>
                  </a:cubicBezTo>
                  <a:cubicBezTo>
                    <a:pt x="79" y="76"/>
                    <a:pt x="79" y="74"/>
                    <a:pt x="80" y="74"/>
                  </a:cubicBezTo>
                  <a:cubicBezTo>
                    <a:pt x="80" y="72"/>
                    <a:pt x="80" y="72"/>
                    <a:pt x="80" y="72"/>
                  </a:cubicBezTo>
                  <a:cubicBezTo>
                    <a:pt x="80" y="72"/>
                    <a:pt x="80" y="72"/>
                    <a:pt x="80" y="72"/>
                  </a:cubicBezTo>
                  <a:cubicBezTo>
                    <a:pt x="79" y="72"/>
                    <a:pt x="80" y="70"/>
                    <a:pt x="80" y="70"/>
                  </a:cubicBezTo>
                  <a:cubicBezTo>
                    <a:pt x="80" y="70"/>
                    <a:pt x="80" y="70"/>
                    <a:pt x="80" y="70"/>
                  </a:cubicBezTo>
                  <a:cubicBezTo>
                    <a:pt x="80" y="70"/>
                    <a:pt x="80" y="70"/>
                    <a:pt x="81" y="70"/>
                  </a:cubicBezTo>
                  <a:cubicBezTo>
                    <a:pt x="81" y="69"/>
                    <a:pt x="79" y="69"/>
                    <a:pt x="80" y="69"/>
                  </a:cubicBezTo>
                  <a:cubicBezTo>
                    <a:pt x="80" y="68"/>
                    <a:pt x="81" y="69"/>
                    <a:pt x="81" y="69"/>
                  </a:cubicBezTo>
                  <a:cubicBezTo>
                    <a:pt x="81" y="68"/>
                    <a:pt x="84" y="68"/>
                    <a:pt x="83" y="67"/>
                  </a:cubicBezTo>
                  <a:cubicBezTo>
                    <a:pt x="84" y="67"/>
                    <a:pt x="84" y="67"/>
                    <a:pt x="84" y="67"/>
                  </a:cubicBezTo>
                  <a:cubicBezTo>
                    <a:pt x="84" y="65"/>
                    <a:pt x="87" y="64"/>
                    <a:pt x="85" y="63"/>
                  </a:cubicBezTo>
                  <a:cubicBezTo>
                    <a:pt x="85" y="63"/>
                    <a:pt x="85" y="61"/>
                    <a:pt x="84" y="61"/>
                  </a:cubicBezTo>
                  <a:cubicBezTo>
                    <a:pt x="85" y="61"/>
                    <a:pt x="84" y="61"/>
                    <a:pt x="85" y="61"/>
                  </a:cubicBezTo>
                  <a:cubicBezTo>
                    <a:pt x="85" y="61"/>
                    <a:pt x="85" y="61"/>
                    <a:pt x="85" y="63"/>
                  </a:cubicBezTo>
                  <a:cubicBezTo>
                    <a:pt x="87" y="61"/>
                    <a:pt x="88" y="61"/>
                    <a:pt x="87" y="59"/>
                  </a:cubicBezTo>
                  <a:cubicBezTo>
                    <a:pt x="88" y="59"/>
                    <a:pt x="88" y="59"/>
                    <a:pt x="88" y="59"/>
                  </a:cubicBezTo>
                  <a:cubicBezTo>
                    <a:pt x="87" y="59"/>
                    <a:pt x="87" y="57"/>
                    <a:pt x="88" y="57"/>
                  </a:cubicBezTo>
                  <a:cubicBezTo>
                    <a:pt x="88" y="57"/>
                    <a:pt x="88" y="57"/>
                    <a:pt x="88" y="57"/>
                  </a:cubicBezTo>
                  <a:cubicBezTo>
                    <a:pt x="88" y="57"/>
                    <a:pt x="88" y="57"/>
                    <a:pt x="88" y="57"/>
                  </a:cubicBezTo>
                  <a:cubicBezTo>
                    <a:pt x="89" y="57"/>
                    <a:pt x="89" y="57"/>
                    <a:pt x="89" y="57"/>
                  </a:cubicBezTo>
                  <a:cubicBezTo>
                    <a:pt x="88" y="57"/>
                    <a:pt x="88" y="56"/>
                    <a:pt x="88" y="56"/>
                  </a:cubicBezTo>
                  <a:cubicBezTo>
                    <a:pt x="89" y="56"/>
                    <a:pt x="92" y="56"/>
                    <a:pt x="89" y="56"/>
                  </a:cubicBezTo>
                  <a:cubicBezTo>
                    <a:pt x="89" y="55"/>
                    <a:pt x="89" y="55"/>
                    <a:pt x="89" y="55"/>
                  </a:cubicBezTo>
                  <a:cubicBezTo>
                    <a:pt x="92" y="55"/>
                    <a:pt x="92" y="55"/>
                    <a:pt x="92" y="55"/>
                  </a:cubicBezTo>
                  <a:cubicBezTo>
                    <a:pt x="92" y="54"/>
                    <a:pt x="92" y="54"/>
                    <a:pt x="92" y="52"/>
                  </a:cubicBezTo>
                  <a:cubicBezTo>
                    <a:pt x="93" y="52"/>
                    <a:pt x="94" y="50"/>
                    <a:pt x="96" y="48"/>
                  </a:cubicBezTo>
                  <a:cubicBezTo>
                    <a:pt x="96" y="48"/>
                    <a:pt x="96" y="48"/>
                    <a:pt x="96" y="48"/>
                  </a:cubicBezTo>
                  <a:cubicBezTo>
                    <a:pt x="96" y="48"/>
                    <a:pt x="96" y="48"/>
                    <a:pt x="96" y="48"/>
                  </a:cubicBezTo>
                  <a:cubicBezTo>
                    <a:pt x="96" y="48"/>
                    <a:pt x="96" y="47"/>
                    <a:pt x="94" y="47"/>
                  </a:cubicBezTo>
                  <a:cubicBezTo>
                    <a:pt x="96" y="47"/>
                    <a:pt x="96" y="47"/>
                    <a:pt x="96" y="47"/>
                  </a:cubicBezTo>
                  <a:cubicBezTo>
                    <a:pt x="97" y="47"/>
                    <a:pt x="96" y="47"/>
                    <a:pt x="97" y="47"/>
                  </a:cubicBezTo>
                  <a:cubicBezTo>
                    <a:pt x="97" y="44"/>
                    <a:pt x="97" y="44"/>
                    <a:pt x="97" y="44"/>
                  </a:cubicBezTo>
                  <a:cubicBezTo>
                    <a:pt x="97" y="44"/>
                    <a:pt x="97" y="44"/>
                    <a:pt x="96" y="44"/>
                  </a:cubicBezTo>
                  <a:cubicBezTo>
                    <a:pt x="97" y="44"/>
                    <a:pt x="97" y="44"/>
                    <a:pt x="97" y="44"/>
                  </a:cubicBezTo>
                  <a:cubicBezTo>
                    <a:pt x="96" y="43"/>
                    <a:pt x="94" y="44"/>
                    <a:pt x="93" y="43"/>
                  </a:cubicBezTo>
                  <a:cubicBezTo>
                    <a:pt x="94" y="43"/>
                    <a:pt x="94" y="43"/>
                    <a:pt x="94" y="43"/>
                  </a:cubicBezTo>
                  <a:cubicBezTo>
                    <a:pt x="93" y="42"/>
                    <a:pt x="93" y="43"/>
                    <a:pt x="93" y="42"/>
                  </a:cubicBezTo>
                  <a:cubicBezTo>
                    <a:pt x="93" y="42"/>
                    <a:pt x="94" y="42"/>
                    <a:pt x="94" y="43"/>
                  </a:cubicBezTo>
                  <a:cubicBezTo>
                    <a:pt x="96" y="42"/>
                    <a:pt x="97" y="43"/>
                    <a:pt x="97" y="43"/>
                  </a:cubicBezTo>
                  <a:cubicBezTo>
                    <a:pt x="97" y="42"/>
                    <a:pt x="97" y="43"/>
                    <a:pt x="96" y="43"/>
                  </a:cubicBezTo>
                  <a:cubicBezTo>
                    <a:pt x="96" y="42"/>
                    <a:pt x="97" y="42"/>
                    <a:pt x="97" y="42"/>
                  </a:cubicBezTo>
                  <a:cubicBezTo>
                    <a:pt x="97" y="42"/>
                    <a:pt x="98" y="43"/>
                    <a:pt x="98" y="42"/>
                  </a:cubicBezTo>
                  <a:cubicBezTo>
                    <a:pt x="98" y="42"/>
                    <a:pt x="97" y="42"/>
                    <a:pt x="98" y="42"/>
                  </a:cubicBezTo>
                  <a:cubicBezTo>
                    <a:pt x="100" y="42"/>
                    <a:pt x="100" y="42"/>
                    <a:pt x="100" y="42"/>
                  </a:cubicBezTo>
                  <a:cubicBezTo>
                    <a:pt x="100" y="42"/>
                    <a:pt x="100" y="42"/>
                    <a:pt x="100" y="42"/>
                  </a:cubicBezTo>
                  <a:cubicBezTo>
                    <a:pt x="100" y="41"/>
                    <a:pt x="98" y="41"/>
                    <a:pt x="98" y="41"/>
                  </a:cubicBezTo>
                  <a:cubicBezTo>
                    <a:pt x="98" y="41"/>
                    <a:pt x="100" y="39"/>
                    <a:pt x="101" y="41"/>
                  </a:cubicBezTo>
                  <a:cubicBezTo>
                    <a:pt x="100" y="41"/>
                    <a:pt x="100" y="41"/>
                    <a:pt x="100" y="41"/>
                  </a:cubicBezTo>
                  <a:cubicBezTo>
                    <a:pt x="100" y="39"/>
                    <a:pt x="101" y="39"/>
                    <a:pt x="100" y="39"/>
                  </a:cubicBezTo>
                  <a:cubicBezTo>
                    <a:pt x="101" y="39"/>
                    <a:pt x="101" y="39"/>
                    <a:pt x="101" y="39"/>
                  </a:cubicBezTo>
                  <a:cubicBezTo>
                    <a:pt x="101" y="39"/>
                    <a:pt x="101" y="39"/>
                    <a:pt x="100" y="38"/>
                  </a:cubicBezTo>
                  <a:cubicBezTo>
                    <a:pt x="100" y="38"/>
                    <a:pt x="102" y="38"/>
                    <a:pt x="101" y="37"/>
                  </a:cubicBezTo>
                  <a:cubicBezTo>
                    <a:pt x="101" y="37"/>
                    <a:pt x="101" y="37"/>
                    <a:pt x="102" y="37"/>
                  </a:cubicBezTo>
                  <a:cubicBezTo>
                    <a:pt x="102" y="38"/>
                    <a:pt x="101" y="38"/>
                    <a:pt x="102" y="38"/>
                  </a:cubicBezTo>
                  <a:cubicBezTo>
                    <a:pt x="101" y="38"/>
                    <a:pt x="102" y="38"/>
                    <a:pt x="102" y="38"/>
                  </a:cubicBezTo>
                  <a:cubicBezTo>
                    <a:pt x="102" y="37"/>
                    <a:pt x="102" y="37"/>
                    <a:pt x="102" y="37"/>
                  </a:cubicBezTo>
                  <a:cubicBezTo>
                    <a:pt x="102" y="37"/>
                    <a:pt x="102" y="37"/>
                    <a:pt x="105" y="37"/>
                  </a:cubicBezTo>
                  <a:cubicBezTo>
                    <a:pt x="102" y="37"/>
                    <a:pt x="102" y="37"/>
                    <a:pt x="102" y="37"/>
                  </a:cubicBezTo>
                  <a:cubicBezTo>
                    <a:pt x="105" y="37"/>
                    <a:pt x="105" y="37"/>
                    <a:pt x="105" y="37"/>
                  </a:cubicBezTo>
                  <a:cubicBezTo>
                    <a:pt x="102" y="35"/>
                    <a:pt x="102" y="35"/>
                    <a:pt x="102" y="35"/>
                  </a:cubicBezTo>
                  <a:cubicBezTo>
                    <a:pt x="102" y="35"/>
                    <a:pt x="102" y="35"/>
                    <a:pt x="102" y="35"/>
                  </a:cubicBezTo>
                  <a:cubicBezTo>
                    <a:pt x="102" y="35"/>
                    <a:pt x="102" y="35"/>
                    <a:pt x="102" y="34"/>
                  </a:cubicBezTo>
                  <a:cubicBezTo>
                    <a:pt x="105" y="35"/>
                    <a:pt x="105" y="35"/>
                    <a:pt x="105" y="35"/>
                  </a:cubicBezTo>
                  <a:cubicBezTo>
                    <a:pt x="106" y="35"/>
                    <a:pt x="105" y="34"/>
                    <a:pt x="106" y="34"/>
                  </a:cubicBezTo>
                  <a:cubicBezTo>
                    <a:pt x="105" y="35"/>
                    <a:pt x="105" y="35"/>
                    <a:pt x="105" y="35"/>
                  </a:cubicBezTo>
                  <a:cubicBezTo>
                    <a:pt x="105" y="34"/>
                    <a:pt x="102" y="34"/>
                    <a:pt x="102" y="31"/>
                  </a:cubicBezTo>
                  <a:cubicBezTo>
                    <a:pt x="105" y="31"/>
                    <a:pt x="106" y="31"/>
                    <a:pt x="106" y="34"/>
                  </a:cubicBezTo>
                  <a:cubicBezTo>
                    <a:pt x="106" y="34"/>
                    <a:pt x="106" y="31"/>
                    <a:pt x="105" y="31"/>
                  </a:cubicBezTo>
                  <a:cubicBezTo>
                    <a:pt x="106" y="31"/>
                    <a:pt x="106" y="34"/>
                    <a:pt x="106" y="31"/>
                  </a:cubicBezTo>
                  <a:cubicBezTo>
                    <a:pt x="106" y="30"/>
                    <a:pt x="106" y="30"/>
                    <a:pt x="106" y="30"/>
                  </a:cubicBezTo>
                  <a:cubicBezTo>
                    <a:pt x="105" y="30"/>
                    <a:pt x="105" y="30"/>
                    <a:pt x="105" y="30"/>
                  </a:cubicBezTo>
                  <a:cubicBezTo>
                    <a:pt x="105" y="29"/>
                    <a:pt x="105" y="29"/>
                    <a:pt x="105" y="29"/>
                  </a:cubicBezTo>
                  <a:cubicBezTo>
                    <a:pt x="102" y="29"/>
                    <a:pt x="102" y="29"/>
                    <a:pt x="102" y="29"/>
                  </a:cubicBezTo>
                  <a:cubicBezTo>
                    <a:pt x="102" y="29"/>
                    <a:pt x="102" y="29"/>
                    <a:pt x="102" y="28"/>
                  </a:cubicBezTo>
                  <a:cubicBezTo>
                    <a:pt x="105" y="30"/>
                    <a:pt x="106" y="29"/>
                    <a:pt x="107" y="29"/>
                  </a:cubicBezTo>
                  <a:cubicBezTo>
                    <a:pt x="107" y="29"/>
                    <a:pt x="105" y="28"/>
                    <a:pt x="107" y="28"/>
                  </a:cubicBezTo>
                  <a:cubicBezTo>
                    <a:pt x="107" y="28"/>
                    <a:pt x="109" y="28"/>
                    <a:pt x="107" y="28"/>
                  </a:cubicBezTo>
                  <a:cubicBezTo>
                    <a:pt x="107" y="28"/>
                    <a:pt x="109" y="29"/>
                    <a:pt x="109" y="28"/>
                  </a:cubicBezTo>
                  <a:cubicBezTo>
                    <a:pt x="109" y="28"/>
                    <a:pt x="109" y="26"/>
                    <a:pt x="107" y="26"/>
                  </a:cubicBezTo>
                  <a:cubicBezTo>
                    <a:pt x="107" y="28"/>
                    <a:pt x="107" y="28"/>
                    <a:pt x="107" y="28"/>
                  </a:cubicBezTo>
                  <a:cubicBezTo>
                    <a:pt x="106" y="26"/>
                    <a:pt x="106" y="26"/>
                    <a:pt x="106" y="26"/>
                  </a:cubicBezTo>
                  <a:cubicBezTo>
                    <a:pt x="106" y="25"/>
                    <a:pt x="106" y="25"/>
                    <a:pt x="107" y="25"/>
                  </a:cubicBezTo>
                  <a:cubicBezTo>
                    <a:pt x="107" y="26"/>
                    <a:pt x="107" y="26"/>
                    <a:pt x="107" y="26"/>
                  </a:cubicBezTo>
                  <a:cubicBezTo>
                    <a:pt x="109" y="26"/>
                    <a:pt x="107" y="25"/>
                    <a:pt x="109" y="25"/>
                  </a:cubicBezTo>
                  <a:cubicBezTo>
                    <a:pt x="109" y="26"/>
                    <a:pt x="109" y="26"/>
                    <a:pt x="110" y="26"/>
                  </a:cubicBezTo>
                  <a:cubicBezTo>
                    <a:pt x="110" y="26"/>
                    <a:pt x="110" y="26"/>
                    <a:pt x="110" y="26"/>
                  </a:cubicBezTo>
                  <a:cubicBezTo>
                    <a:pt x="110" y="26"/>
                    <a:pt x="110" y="26"/>
                    <a:pt x="110" y="26"/>
                  </a:cubicBezTo>
                  <a:cubicBezTo>
                    <a:pt x="110" y="25"/>
                    <a:pt x="110" y="26"/>
                    <a:pt x="111" y="25"/>
                  </a:cubicBezTo>
                  <a:cubicBezTo>
                    <a:pt x="110" y="25"/>
                    <a:pt x="110" y="25"/>
                    <a:pt x="110" y="25"/>
                  </a:cubicBezTo>
                  <a:cubicBezTo>
                    <a:pt x="109" y="24"/>
                    <a:pt x="110" y="26"/>
                    <a:pt x="109" y="25"/>
                  </a:cubicBezTo>
                  <a:cubicBezTo>
                    <a:pt x="109" y="25"/>
                    <a:pt x="110" y="25"/>
                    <a:pt x="110" y="24"/>
                  </a:cubicBezTo>
                  <a:cubicBezTo>
                    <a:pt x="109" y="24"/>
                    <a:pt x="109" y="24"/>
                    <a:pt x="109" y="24"/>
                  </a:cubicBezTo>
                  <a:cubicBezTo>
                    <a:pt x="109" y="24"/>
                    <a:pt x="107" y="22"/>
                    <a:pt x="109" y="22"/>
                  </a:cubicBezTo>
                  <a:cubicBezTo>
                    <a:pt x="110" y="22"/>
                    <a:pt x="110" y="22"/>
                    <a:pt x="110" y="24"/>
                  </a:cubicBezTo>
                  <a:cubicBezTo>
                    <a:pt x="110" y="22"/>
                    <a:pt x="111" y="22"/>
                    <a:pt x="111" y="22"/>
                  </a:cubicBezTo>
                  <a:cubicBezTo>
                    <a:pt x="110" y="21"/>
                    <a:pt x="113" y="21"/>
                    <a:pt x="111" y="21"/>
                  </a:cubicBezTo>
                  <a:cubicBezTo>
                    <a:pt x="110" y="22"/>
                    <a:pt x="110" y="22"/>
                    <a:pt x="110" y="22"/>
                  </a:cubicBezTo>
                  <a:cubicBezTo>
                    <a:pt x="109" y="21"/>
                    <a:pt x="109" y="24"/>
                    <a:pt x="107" y="22"/>
                  </a:cubicBezTo>
                  <a:cubicBezTo>
                    <a:pt x="109" y="22"/>
                    <a:pt x="107" y="21"/>
                    <a:pt x="106" y="21"/>
                  </a:cubicBezTo>
                  <a:cubicBezTo>
                    <a:pt x="107" y="21"/>
                    <a:pt x="107" y="21"/>
                    <a:pt x="107" y="21"/>
                  </a:cubicBezTo>
                  <a:cubicBezTo>
                    <a:pt x="107" y="21"/>
                    <a:pt x="107" y="21"/>
                    <a:pt x="109" y="21"/>
                  </a:cubicBezTo>
                  <a:cubicBezTo>
                    <a:pt x="110" y="20"/>
                    <a:pt x="110" y="20"/>
                    <a:pt x="110" y="20"/>
                  </a:cubicBezTo>
                  <a:cubicBezTo>
                    <a:pt x="110" y="20"/>
                    <a:pt x="110" y="20"/>
                    <a:pt x="109" y="20"/>
                  </a:cubicBezTo>
                  <a:cubicBezTo>
                    <a:pt x="110" y="17"/>
                    <a:pt x="110" y="17"/>
                    <a:pt x="111" y="16"/>
                  </a:cubicBezTo>
                  <a:cubicBezTo>
                    <a:pt x="111" y="17"/>
                    <a:pt x="111" y="15"/>
                    <a:pt x="113" y="16"/>
                  </a:cubicBezTo>
                  <a:cubicBezTo>
                    <a:pt x="113" y="16"/>
                    <a:pt x="113" y="17"/>
                    <a:pt x="114" y="17"/>
                  </a:cubicBezTo>
                  <a:cubicBezTo>
                    <a:pt x="113" y="17"/>
                    <a:pt x="113" y="17"/>
                    <a:pt x="113" y="17"/>
                  </a:cubicBezTo>
                  <a:cubicBezTo>
                    <a:pt x="114" y="17"/>
                    <a:pt x="113" y="16"/>
                    <a:pt x="113" y="16"/>
                  </a:cubicBezTo>
                  <a:cubicBezTo>
                    <a:pt x="113" y="17"/>
                    <a:pt x="111" y="16"/>
                    <a:pt x="111" y="15"/>
                  </a:cubicBezTo>
                  <a:cubicBezTo>
                    <a:pt x="110" y="15"/>
                    <a:pt x="110" y="15"/>
                    <a:pt x="110" y="15"/>
                  </a:cubicBezTo>
                  <a:cubicBezTo>
                    <a:pt x="111" y="13"/>
                    <a:pt x="113" y="13"/>
                    <a:pt x="113" y="13"/>
                  </a:cubicBezTo>
                  <a:cubicBezTo>
                    <a:pt x="113" y="12"/>
                    <a:pt x="114" y="11"/>
                    <a:pt x="114" y="9"/>
                  </a:cubicBezTo>
                  <a:cubicBezTo>
                    <a:pt x="114" y="9"/>
                    <a:pt x="113" y="9"/>
                    <a:pt x="113" y="8"/>
                  </a:cubicBezTo>
                  <a:cubicBezTo>
                    <a:pt x="114" y="8"/>
                    <a:pt x="114" y="9"/>
                    <a:pt x="114" y="8"/>
                  </a:cubicBezTo>
                  <a:cubicBezTo>
                    <a:pt x="114" y="8"/>
                    <a:pt x="114" y="8"/>
                    <a:pt x="114" y="8"/>
                  </a:cubicBezTo>
                  <a:cubicBezTo>
                    <a:pt x="114" y="8"/>
                    <a:pt x="114" y="7"/>
                    <a:pt x="115" y="7"/>
                  </a:cubicBezTo>
                  <a:cubicBezTo>
                    <a:pt x="114" y="7"/>
                    <a:pt x="114" y="7"/>
                    <a:pt x="114" y="7"/>
                  </a:cubicBezTo>
                  <a:cubicBezTo>
                    <a:pt x="114" y="7"/>
                    <a:pt x="114" y="7"/>
                    <a:pt x="115" y="7"/>
                  </a:cubicBezTo>
                  <a:cubicBezTo>
                    <a:pt x="114" y="7"/>
                    <a:pt x="114" y="7"/>
                    <a:pt x="114" y="7"/>
                  </a:cubicBezTo>
                  <a:cubicBezTo>
                    <a:pt x="114" y="4"/>
                    <a:pt x="114" y="4"/>
                    <a:pt x="115" y="4"/>
                  </a:cubicBezTo>
                  <a:cubicBezTo>
                    <a:pt x="115" y="4"/>
                    <a:pt x="115" y="4"/>
                    <a:pt x="115" y="4"/>
                  </a:cubicBezTo>
                  <a:cubicBezTo>
                    <a:pt x="117" y="4"/>
                    <a:pt x="115" y="3"/>
                    <a:pt x="117" y="3"/>
                  </a:cubicBezTo>
                  <a:cubicBezTo>
                    <a:pt x="115" y="1"/>
                    <a:pt x="115" y="1"/>
                    <a:pt x="115" y="1"/>
                  </a:cubicBezTo>
                  <a:cubicBezTo>
                    <a:pt x="117" y="1"/>
                    <a:pt x="117" y="1"/>
                    <a:pt x="117" y="1"/>
                  </a:cubicBezTo>
                  <a:cubicBezTo>
                    <a:pt x="115" y="1"/>
                    <a:pt x="115" y="0"/>
                    <a:pt x="117" y="0"/>
                  </a:cubicBezTo>
                  <a:cubicBezTo>
                    <a:pt x="114" y="1"/>
                    <a:pt x="114" y="1"/>
                    <a:pt x="114" y="1"/>
                  </a:cubicBezTo>
                  <a:cubicBezTo>
                    <a:pt x="115" y="1"/>
                    <a:pt x="115" y="1"/>
                    <a:pt x="115" y="1"/>
                  </a:cubicBezTo>
                  <a:cubicBezTo>
                    <a:pt x="117" y="3"/>
                    <a:pt x="115" y="3"/>
                    <a:pt x="115" y="3"/>
                  </a:cubicBezTo>
                  <a:cubicBezTo>
                    <a:pt x="115" y="3"/>
                    <a:pt x="115" y="3"/>
                    <a:pt x="115" y="3"/>
                  </a:cubicBezTo>
                  <a:cubicBezTo>
                    <a:pt x="114" y="1"/>
                    <a:pt x="114" y="3"/>
                    <a:pt x="114" y="1"/>
                  </a:cubicBezTo>
                  <a:cubicBezTo>
                    <a:pt x="114" y="1"/>
                    <a:pt x="114" y="1"/>
                    <a:pt x="114" y="1"/>
                  </a:cubicBezTo>
                  <a:cubicBezTo>
                    <a:pt x="114" y="1"/>
                    <a:pt x="113" y="1"/>
                    <a:pt x="113" y="3"/>
                  </a:cubicBezTo>
                  <a:cubicBezTo>
                    <a:pt x="114" y="3"/>
                    <a:pt x="113" y="3"/>
                    <a:pt x="114" y="3"/>
                  </a:cubicBezTo>
                  <a:cubicBezTo>
                    <a:pt x="113" y="3"/>
                    <a:pt x="113" y="3"/>
                    <a:pt x="113" y="4"/>
                  </a:cubicBezTo>
                  <a:cubicBezTo>
                    <a:pt x="113" y="4"/>
                    <a:pt x="111" y="4"/>
                    <a:pt x="111" y="7"/>
                  </a:cubicBezTo>
                  <a:cubicBezTo>
                    <a:pt x="113" y="7"/>
                    <a:pt x="113" y="7"/>
                    <a:pt x="113" y="7"/>
                  </a:cubicBezTo>
                  <a:cubicBezTo>
                    <a:pt x="113" y="7"/>
                    <a:pt x="113" y="7"/>
                    <a:pt x="113" y="8"/>
                  </a:cubicBezTo>
                  <a:cubicBezTo>
                    <a:pt x="113" y="8"/>
                    <a:pt x="111" y="7"/>
                    <a:pt x="110" y="8"/>
                  </a:cubicBezTo>
                  <a:cubicBezTo>
                    <a:pt x="111" y="8"/>
                    <a:pt x="111" y="8"/>
                    <a:pt x="111" y="8"/>
                  </a:cubicBezTo>
                  <a:cubicBezTo>
                    <a:pt x="110" y="8"/>
                    <a:pt x="110" y="8"/>
                    <a:pt x="110" y="8"/>
                  </a:cubicBezTo>
                  <a:cubicBezTo>
                    <a:pt x="109" y="9"/>
                    <a:pt x="109" y="11"/>
                    <a:pt x="107" y="12"/>
                  </a:cubicBezTo>
                  <a:cubicBezTo>
                    <a:pt x="109" y="12"/>
                    <a:pt x="109" y="12"/>
                    <a:pt x="109" y="12"/>
                  </a:cubicBezTo>
                  <a:cubicBezTo>
                    <a:pt x="107" y="12"/>
                    <a:pt x="107" y="13"/>
                    <a:pt x="106" y="13"/>
                  </a:cubicBezTo>
                  <a:cubicBezTo>
                    <a:pt x="106" y="15"/>
                    <a:pt x="105" y="16"/>
                    <a:pt x="105" y="17"/>
                  </a:cubicBezTo>
                  <a:cubicBezTo>
                    <a:pt x="102" y="20"/>
                    <a:pt x="101" y="21"/>
                    <a:pt x="100" y="24"/>
                  </a:cubicBezTo>
                  <a:cubicBezTo>
                    <a:pt x="101" y="24"/>
                    <a:pt x="101" y="24"/>
                    <a:pt x="101" y="24"/>
                  </a:cubicBezTo>
                  <a:cubicBezTo>
                    <a:pt x="100" y="24"/>
                    <a:pt x="101" y="24"/>
                    <a:pt x="101" y="25"/>
                  </a:cubicBezTo>
                  <a:cubicBezTo>
                    <a:pt x="101" y="24"/>
                    <a:pt x="100" y="25"/>
                    <a:pt x="100" y="24"/>
                  </a:cubicBezTo>
                  <a:cubicBezTo>
                    <a:pt x="100" y="25"/>
                    <a:pt x="98" y="26"/>
                    <a:pt x="97" y="26"/>
                  </a:cubicBezTo>
                  <a:cubicBezTo>
                    <a:pt x="97" y="28"/>
                    <a:pt x="97" y="28"/>
                    <a:pt x="97" y="28"/>
                  </a:cubicBezTo>
                  <a:cubicBezTo>
                    <a:pt x="96" y="28"/>
                    <a:pt x="96" y="29"/>
                    <a:pt x="96" y="30"/>
                  </a:cubicBezTo>
                  <a:cubicBezTo>
                    <a:pt x="96" y="30"/>
                    <a:pt x="97" y="30"/>
                    <a:pt x="96" y="30"/>
                  </a:cubicBezTo>
                  <a:cubicBezTo>
                    <a:pt x="94" y="31"/>
                    <a:pt x="94" y="31"/>
                    <a:pt x="94" y="31"/>
                  </a:cubicBezTo>
                  <a:cubicBezTo>
                    <a:pt x="93" y="34"/>
                    <a:pt x="93" y="34"/>
                    <a:pt x="93" y="35"/>
                  </a:cubicBezTo>
                  <a:cubicBezTo>
                    <a:pt x="89" y="37"/>
                    <a:pt x="89" y="39"/>
                    <a:pt x="87" y="41"/>
                  </a:cubicBezTo>
                  <a:cubicBezTo>
                    <a:pt x="88" y="42"/>
                    <a:pt x="88" y="42"/>
                    <a:pt x="88" y="42"/>
                  </a:cubicBezTo>
                  <a:cubicBezTo>
                    <a:pt x="85" y="43"/>
                    <a:pt x="84" y="48"/>
                    <a:pt x="83" y="50"/>
                  </a:cubicBezTo>
                  <a:cubicBezTo>
                    <a:pt x="84" y="50"/>
                    <a:pt x="84" y="50"/>
                    <a:pt x="84" y="50"/>
                  </a:cubicBezTo>
                  <a:cubicBezTo>
                    <a:pt x="84" y="51"/>
                    <a:pt x="83" y="51"/>
                    <a:pt x="83" y="50"/>
                  </a:cubicBezTo>
                  <a:cubicBezTo>
                    <a:pt x="83" y="51"/>
                    <a:pt x="81" y="51"/>
                    <a:pt x="81" y="52"/>
                  </a:cubicBezTo>
                  <a:cubicBezTo>
                    <a:pt x="81" y="54"/>
                    <a:pt x="80" y="52"/>
                    <a:pt x="80" y="54"/>
                  </a:cubicBezTo>
                  <a:cubicBezTo>
                    <a:pt x="80" y="55"/>
                    <a:pt x="79" y="55"/>
                    <a:pt x="79" y="56"/>
                  </a:cubicBezTo>
                  <a:cubicBezTo>
                    <a:pt x="79" y="56"/>
                    <a:pt x="79" y="56"/>
                    <a:pt x="79" y="56"/>
                  </a:cubicBezTo>
                  <a:cubicBezTo>
                    <a:pt x="79" y="56"/>
                    <a:pt x="80" y="56"/>
                    <a:pt x="79" y="56"/>
                  </a:cubicBezTo>
                  <a:cubicBezTo>
                    <a:pt x="79" y="56"/>
                    <a:pt x="79" y="57"/>
                    <a:pt x="76" y="56"/>
                  </a:cubicBezTo>
                  <a:cubicBezTo>
                    <a:pt x="76" y="59"/>
                    <a:pt x="74" y="59"/>
                    <a:pt x="75" y="63"/>
                  </a:cubicBezTo>
                  <a:cubicBezTo>
                    <a:pt x="74" y="61"/>
                    <a:pt x="74" y="63"/>
                    <a:pt x="74" y="63"/>
                  </a:cubicBezTo>
                  <a:cubicBezTo>
                    <a:pt x="74" y="63"/>
                    <a:pt x="74" y="65"/>
                    <a:pt x="72" y="65"/>
                  </a:cubicBezTo>
                  <a:cubicBezTo>
                    <a:pt x="72" y="65"/>
                    <a:pt x="72" y="65"/>
                    <a:pt x="72" y="65"/>
                  </a:cubicBezTo>
                  <a:cubicBezTo>
                    <a:pt x="72" y="65"/>
                    <a:pt x="72" y="65"/>
                    <a:pt x="72" y="65"/>
                  </a:cubicBezTo>
                  <a:cubicBezTo>
                    <a:pt x="70" y="67"/>
                    <a:pt x="71" y="69"/>
                    <a:pt x="70" y="70"/>
                  </a:cubicBezTo>
                  <a:cubicBezTo>
                    <a:pt x="67" y="74"/>
                    <a:pt x="66" y="78"/>
                    <a:pt x="63" y="80"/>
                  </a:cubicBezTo>
                  <a:cubicBezTo>
                    <a:pt x="63" y="81"/>
                    <a:pt x="63" y="81"/>
                    <a:pt x="63" y="81"/>
                  </a:cubicBezTo>
                  <a:cubicBezTo>
                    <a:pt x="62" y="81"/>
                    <a:pt x="63" y="84"/>
                    <a:pt x="60" y="82"/>
                  </a:cubicBezTo>
                  <a:cubicBezTo>
                    <a:pt x="60" y="84"/>
                    <a:pt x="60" y="84"/>
                    <a:pt x="60" y="84"/>
                  </a:cubicBezTo>
                  <a:cubicBezTo>
                    <a:pt x="60" y="84"/>
                    <a:pt x="60" y="86"/>
                    <a:pt x="59" y="86"/>
                  </a:cubicBezTo>
                  <a:cubicBezTo>
                    <a:pt x="59" y="86"/>
                    <a:pt x="59" y="86"/>
                    <a:pt x="59" y="86"/>
                  </a:cubicBezTo>
                  <a:cubicBezTo>
                    <a:pt x="59" y="89"/>
                    <a:pt x="58" y="90"/>
                    <a:pt x="58" y="91"/>
                  </a:cubicBezTo>
                  <a:cubicBezTo>
                    <a:pt x="58" y="91"/>
                    <a:pt x="58" y="91"/>
                    <a:pt x="59" y="91"/>
                  </a:cubicBezTo>
                  <a:cubicBezTo>
                    <a:pt x="59" y="91"/>
                    <a:pt x="57" y="91"/>
                    <a:pt x="58" y="93"/>
                  </a:cubicBezTo>
                  <a:cubicBezTo>
                    <a:pt x="58" y="93"/>
                    <a:pt x="58" y="93"/>
                    <a:pt x="58" y="91"/>
                  </a:cubicBezTo>
                  <a:cubicBezTo>
                    <a:pt x="57" y="95"/>
                    <a:pt x="54" y="97"/>
                    <a:pt x="53" y="99"/>
                  </a:cubicBezTo>
                  <a:cubicBezTo>
                    <a:pt x="53" y="103"/>
                    <a:pt x="54" y="102"/>
                    <a:pt x="53" y="103"/>
                  </a:cubicBezTo>
                  <a:cubicBezTo>
                    <a:pt x="53" y="103"/>
                    <a:pt x="53" y="102"/>
                    <a:pt x="53" y="103"/>
                  </a:cubicBezTo>
                  <a:cubicBezTo>
                    <a:pt x="51" y="103"/>
                    <a:pt x="54" y="104"/>
                    <a:pt x="53" y="104"/>
                  </a:cubicBezTo>
                  <a:cubicBezTo>
                    <a:pt x="51" y="103"/>
                    <a:pt x="51" y="104"/>
                    <a:pt x="51" y="104"/>
                  </a:cubicBezTo>
                  <a:cubicBezTo>
                    <a:pt x="51" y="106"/>
                    <a:pt x="51" y="106"/>
                    <a:pt x="51" y="107"/>
                  </a:cubicBezTo>
                  <a:cubicBezTo>
                    <a:pt x="51" y="107"/>
                    <a:pt x="51" y="107"/>
                    <a:pt x="51" y="107"/>
                  </a:cubicBezTo>
                  <a:cubicBezTo>
                    <a:pt x="49" y="107"/>
                    <a:pt x="49" y="108"/>
                    <a:pt x="46" y="108"/>
                  </a:cubicBezTo>
                  <a:cubicBezTo>
                    <a:pt x="42" y="113"/>
                    <a:pt x="40" y="120"/>
                    <a:pt x="34" y="125"/>
                  </a:cubicBezTo>
                  <a:cubicBezTo>
                    <a:pt x="32" y="132"/>
                    <a:pt x="28" y="137"/>
                    <a:pt x="25" y="143"/>
                  </a:cubicBezTo>
                  <a:cubicBezTo>
                    <a:pt x="25" y="146"/>
                    <a:pt x="25" y="146"/>
                    <a:pt x="23" y="147"/>
                  </a:cubicBezTo>
                  <a:cubicBezTo>
                    <a:pt x="25" y="147"/>
                    <a:pt x="25" y="147"/>
                    <a:pt x="25" y="147"/>
                  </a:cubicBezTo>
                  <a:cubicBezTo>
                    <a:pt x="23" y="147"/>
                    <a:pt x="23" y="149"/>
                    <a:pt x="21" y="147"/>
                  </a:cubicBezTo>
                  <a:cubicBezTo>
                    <a:pt x="21" y="150"/>
                    <a:pt x="20" y="151"/>
                    <a:pt x="19" y="154"/>
                  </a:cubicBezTo>
                  <a:cubicBezTo>
                    <a:pt x="19" y="154"/>
                    <a:pt x="20" y="154"/>
                    <a:pt x="19" y="154"/>
                  </a:cubicBezTo>
                  <a:cubicBezTo>
                    <a:pt x="19" y="154"/>
                    <a:pt x="19" y="154"/>
                    <a:pt x="19" y="154"/>
                  </a:cubicBezTo>
                  <a:cubicBezTo>
                    <a:pt x="19" y="154"/>
                    <a:pt x="19" y="154"/>
                    <a:pt x="19" y="154"/>
                  </a:cubicBezTo>
                  <a:cubicBezTo>
                    <a:pt x="19" y="156"/>
                    <a:pt x="17" y="156"/>
                    <a:pt x="17" y="154"/>
                  </a:cubicBezTo>
                  <a:cubicBezTo>
                    <a:pt x="14" y="160"/>
                    <a:pt x="12" y="167"/>
                    <a:pt x="8" y="172"/>
                  </a:cubicBezTo>
                  <a:cubicBezTo>
                    <a:pt x="8" y="173"/>
                    <a:pt x="7" y="176"/>
                    <a:pt x="6" y="176"/>
                  </a:cubicBezTo>
                  <a:cubicBezTo>
                    <a:pt x="4" y="181"/>
                    <a:pt x="3" y="186"/>
                    <a:pt x="0" y="190"/>
                  </a:cubicBezTo>
                  <a:cubicBezTo>
                    <a:pt x="0" y="190"/>
                    <a:pt x="3" y="190"/>
                    <a:pt x="4" y="18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5" name="Freeform 145"/>
            <p:cNvSpPr>
              <a:spLocks/>
            </p:cNvSpPr>
            <p:nvPr/>
          </p:nvSpPr>
          <p:spPr bwMode="auto">
            <a:xfrm>
              <a:off x="4253" y="1766"/>
              <a:ext cx="274" cy="449"/>
            </a:xfrm>
            <a:custGeom>
              <a:avLst/>
              <a:gdLst>
                <a:gd name="T0" fmla="*/ 16 w 116"/>
                <a:gd name="T1" fmla="*/ 170 h 190"/>
                <a:gd name="T2" fmla="*/ 18 w 116"/>
                <a:gd name="T3" fmla="*/ 164 h 190"/>
                <a:gd name="T4" fmla="*/ 27 w 116"/>
                <a:gd name="T5" fmla="*/ 154 h 190"/>
                <a:gd name="T6" fmla="*/ 30 w 116"/>
                <a:gd name="T7" fmla="*/ 150 h 190"/>
                <a:gd name="T8" fmla="*/ 36 w 116"/>
                <a:gd name="T9" fmla="*/ 137 h 190"/>
                <a:gd name="T10" fmla="*/ 39 w 116"/>
                <a:gd name="T11" fmla="*/ 134 h 190"/>
                <a:gd name="T12" fmla="*/ 44 w 116"/>
                <a:gd name="T13" fmla="*/ 127 h 190"/>
                <a:gd name="T14" fmla="*/ 47 w 116"/>
                <a:gd name="T15" fmla="*/ 121 h 190"/>
                <a:gd name="T16" fmla="*/ 48 w 116"/>
                <a:gd name="T17" fmla="*/ 117 h 190"/>
                <a:gd name="T18" fmla="*/ 51 w 116"/>
                <a:gd name="T19" fmla="*/ 115 h 190"/>
                <a:gd name="T20" fmla="*/ 56 w 116"/>
                <a:gd name="T21" fmla="*/ 110 h 190"/>
                <a:gd name="T22" fmla="*/ 59 w 116"/>
                <a:gd name="T23" fmla="*/ 106 h 190"/>
                <a:gd name="T24" fmla="*/ 61 w 116"/>
                <a:gd name="T25" fmla="*/ 102 h 190"/>
                <a:gd name="T26" fmla="*/ 63 w 116"/>
                <a:gd name="T27" fmla="*/ 96 h 190"/>
                <a:gd name="T28" fmla="*/ 66 w 116"/>
                <a:gd name="T29" fmla="*/ 91 h 190"/>
                <a:gd name="T30" fmla="*/ 70 w 116"/>
                <a:gd name="T31" fmla="*/ 83 h 190"/>
                <a:gd name="T32" fmla="*/ 73 w 116"/>
                <a:gd name="T33" fmla="*/ 81 h 190"/>
                <a:gd name="T34" fmla="*/ 73 w 116"/>
                <a:gd name="T35" fmla="*/ 78 h 190"/>
                <a:gd name="T36" fmla="*/ 76 w 116"/>
                <a:gd name="T37" fmla="*/ 74 h 190"/>
                <a:gd name="T38" fmla="*/ 77 w 116"/>
                <a:gd name="T39" fmla="*/ 74 h 190"/>
                <a:gd name="T40" fmla="*/ 78 w 116"/>
                <a:gd name="T41" fmla="*/ 70 h 190"/>
                <a:gd name="T42" fmla="*/ 85 w 116"/>
                <a:gd name="T43" fmla="*/ 63 h 190"/>
                <a:gd name="T44" fmla="*/ 87 w 116"/>
                <a:gd name="T45" fmla="*/ 57 h 190"/>
                <a:gd name="T46" fmla="*/ 89 w 116"/>
                <a:gd name="T47" fmla="*/ 55 h 190"/>
                <a:gd name="T48" fmla="*/ 93 w 116"/>
                <a:gd name="T49" fmla="*/ 46 h 190"/>
                <a:gd name="T50" fmla="*/ 91 w 116"/>
                <a:gd name="T51" fmla="*/ 43 h 190"/>
                <a:gd name="T52" fmla="*/ 95 w 116"/>
                <a:gd name="T53" fmla="*/ 42 h 190"/>
                <a:gd name="T54" fmla="*/ 100 w 116"/>
                <a:gd name="T55" fmla="*/ 40 h 190"/>
                <a:gd name="T56" fmla="*/ 102 w 116"/>
                <a:gd name="T57" fmla="*/ 36 h 190"/>
                <a:gd name="T58" fmla="*/ 103 w 116"/>
                <a:gd name="T59" fmla="*/ 36 h 190"/>
                <a:gd name="T60" fmla="*/ 103 w 116"/>
                <a:gd name="T61" fmla="*/ 35 h 190"/>
                <a:gd name="T62" fmla="*/ 103 w 116"/>
                <a:gd name="T63" fmla="*/ 30 h 190"/>
                <a:gd name="T64" fmla="*/ 106 w 116"/>
                <a:gd name="T65" fmla="*/ 27 h 190"/>
                <a:gd name="T66" fmla="*/ 106 w 116"/>
                <a:gd name="T67" fmla="*/ 26 h 190"/>
                <a:gd name="T68" fmla="*/ 108 w 116"/>
                <a:gd name="T69" fmla="*/ 25 h 190"/>
                <a:gd name="T70" fmla="*/ 110 w 116"/>
                <a:gd name="T71" fmla="*/ 22 h 190"/>
                <a:gd name="T72" fmla="*/ 107 w 116"/>
                <a:gd name="T73" fmla="*/ 19 h 190"/>
                <a:gd name="T74" fmla="*/ 111 w 116"/>
                <a:gd name="T75" fmla="*/ 17 h 190"/>
                <a:gd name="T76" fmla="*/ 111 w 116"/>
                <a:gd name="T77" fmla="*/ 8 h 190"/>
                <a:gd name="T78" fmla="*/ 113 w 116"/>
                <a:gd name="T79" fmla="*/ 5 h 190"/>
                <a:gd name="T80" fmla="*/ 116 w 116"/>
                <a:gd name="T81" fmla="*/ 0 h 190"/>
                <a:gd name="T82" fmla="*/ 113 w 116"/>
                <a:gd name="T83" fmla="*/ 1 h 190"/>
                <a:gd name="T84" fmla="*/ 111 w 116"/>
                <a:gd name="T85" fmla="*/ 8 h 190"/>
                <a:gd name="T86" fmla="*/ 104 w 116"/>
                <a:gd name="T87" fmla="*/ 13 h 190"/>
                <a:gd name="T88" fmla="*/ 95 w 116"/>
                <a:gd name="T89" fmla="*/ 26 h 190"/>
                <a:gd name="T90" fmla="*/ 86 w 116"/>
                <a:gd name="T91" fmla="*/ 40 h 190"/>
                <a:gd name="T92" fmla="*/ 78 w 116"/>
                <a:gd name="T93" fmla="*/ 53 h 190"/>
                <a:gd name="T94" fmla="*/ 73 w 116"/>
                <a:gd name="T95" fmla="*/ 63 h 190"/>
                <a:gd name="T96" fmla="*/ 63 w 116"/>
                <a:gd name="T97" fmla="*/ 81 h 190"/>
                <a:gd name="T98" fmla="*/ 57 w 116"/>
                <a:gd name="T99" fmla="*/ 91 h 190"/>
                <a:gd name="T100" fmla="*/ 51 w 116"/>
                <a:gd name="T101" fmla="*/ 104 h 190"/>
                <a:gd name="T102" fmla="*/ 25 w 116"/>
                <a:gd name="T103" fmla="*/ 142 h 190"/>
                <a:gd name="T104" fmla="*/ 18 w 116"/>
                <a:gd name="T105" fmla="*/ 154 h 190"/>
                <a:gd name="T106" fmla="*/ 4 w 116"/>
                <a:gd name="T107" fmla="*/ 18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6" h="190">
                  <a:moveTo>
                    <a:pt x="4" y="189"/>
                  </a:moveTo>
                  <a:cubicBezTo>
                    <a:pt x="6" y="189"/>
                    <a:pt x="6" y="184"/>
                    <a:pt x="10" y="183"/>
                  </a:cubicBezTo>
                  <a:cubicBezTo>
                    <a:pt x="10" y="181"/>
                    <a:pt x="9" y="181"/>
                    <a:pt x="10" y="181"/>
                  </a:cubicBezTo>
                  <a:cubicBezTo>
                    <a:pt x="13" y="180"/>
                    <a:pt x="14" y="176"/>
                    <a:pt x="14" y="172"/>
                  </a:cubicBezTo>
                  <a:cubicBezTo>
                    <a:pt x="14" y="172"/>
                    <a:pt x="14" y="172"/>
                    <a:pt x="14" y="172"/>
                  </a:cubicBezTo>
                  <a:cubicBezTo>
                    <a:pt x="14" y="172"/>
                    <a:pt x="16" y="172"/>
                    <a:pt x="16" y="170"/>
                  </a:cubicBezTo>
                  <a:cubicBezTo>
                    <a:pt x="16" y="170"/>
                    <a:pt x="16" y="170"/>
                    <a:pt x="14" y="170"/>
                  </a:cubicBezTo>
                  <a:cubicBezTo>
                    <a:pt x="16" y="170"/>
                    <a:pt x="16" y="168"/>
                    <a:pt x="17" y="168"/>
                  </a:cubicBezTo>
                  <a:cubicBezTo>
                    <a:pt x="16" y="168"/>
                    <a:pt x="16" y="168"/>
                    <a:pt x="16" y="167"/>
                  </a:cubicBezTo>
                  <a:cubicBezTo>
                    <a:pt x="17" y="168"/>
                    <a:pt x="17" y="168"/>
                    <a:pt x="17" y="168"/>
                  </a:cubicBezTo>
                  <a:cubicBezTo>
                    <a:pt x="18" y="168"/>
                    <a:pt x="17" y="166"/>
                    <a:pt x="19" y="164"/>
                  </a:cubicBezTo>
                  <a:cubicBezTo>
                    <a:pt x="18" y="164"/>
                    <a:pt x="18" y="164"/>
                    <a:pt x="18" y="164"/>
                  </a:cubicBezTo>
                  <a:cubicBezTo>
                    <a:pt x="21" y="163"/>
                    <a:pt x="22" y="160"/>
                    <a:pt x="25" y="159"/>
                  </a:cubicBezTo>
                  <a:cubicBezTo>
                    <a:pt x="25" y="159"/>
                    <a:pt x="22" y="159"/>
                    <a:pt x="22" y="157"/>
                  </a:cubicBezTo>
                  <a:cubicBezTo>
                    <a:pt x="25" y="159"/>
                    <a:pt x="25" y="157"/>
                    <a:pt x="26" y="157"/>
                  </a:cubicBezTo>
                  <a:cubicBezTo>
                    <a:pt x="25" y="155"/>
                    <a:pt x="27" y="157"/>
                    <a:pt x="27" y="155"/>
                  </a:cubicBezTo>
                  <a:cubicBezTo>
                    <a:pt x="27" y="155"/>
                    <a:pt x="27" y="155"/>
                    <a:pt x="27" y="155"/>
                  </a:cubicBezTo>
                  <a:cubicBezTo>
                    <a:pt x="27" y="155"/>
                    <a:pt x="26" y="154"/>
                    <a:pt x="27" y="154"/>
                  </a:cubicBezTo>
                  <a:cubicBezTo>
                    <a:pt x="27" y="154"/>
                    <a:pt x="27" y="154"/>
                    <a:pt x="27" y="154"/>
                  </a:cubicBezTo>
                  <a:cubicBezTo>
                    <a:pt x="29" y="154"/>
                    <a:pt x="27" y="153"/>
                    <a:pt x="29" y="153"/>
                  </a:cubicBezTo>
                  <a:cubicBezTo>
                    <a:pt x="29" y="153"/>
                    <a:pt x="29" y="153"/>
                    <a:pt x="29" y="153"/>
                  </a:cubicBezTo>
                  <a:cubicBezTo>
                    <a:pt x="29" y="151"/>
                    <a:pt x="29" y="151"/>
                    <a:pt x="29" y="151"/>
                  </a:cubicBezTo>
                  <a:cubicBezTo>
                    <a:pt x="29" y="151"/>
                    <a:pt x="29" y="151"/>
                    <a:pt x="29" y="151"/>
                  </a:cubicBezTo>
                  <a:cubicBezTo>
                    <a:pt x="30" y="151"/>
                    <a:pt x="29" y="150"/>
                    <a:pt x="30" y="150"/>
                  </a:cubicBezTo>
                  <a:cubicBezTo>
                    <a:pt x="30" y="150"/>
                    <a:pt x="29" y="151"/>
                    <a:pt x="29" y="150"/>
                  </a:cubicBezTo>
                  <a:cubicBezTo>
                    <a:pt x="31" y="147"/>
                    <a:pt x="33" y="145"/>
                    <a:pt x="34" y="141"/>
                  </a:cubicBezTo>
                  <a:cubicBezTo>
                    <a:pt x="34" y="140"/>
                    <a:pt x="34" y="140"/>
                    <a:pt x="34" y="140"/>
                  </a:cubicBezTo>
                  <a:cubicBezTo>
                    <a:pt x="34" y="140"/>
                    <a:pt x="34" y="138"/>
                    <a:pt x="35" y="138"/>
                  </a:cubicBezTo>
                  <a:cubicBezTo>
                    <a:pt x="35" y="140"/>
                    <a:pt x="35" y="138"/>
                    <a:pt x="35" y="138"/>
                  </a:cubicBezTo>
                  <a:cubicBezTo>
                    <a:pt x="35" y="137"/>
                    <a:pt x="36" y="138"/>
                    <a:pt x="36" y="137"/>
                  </a:cubicBezTo>
                  <a:cubicBezTo>
                    <a:pt x="35" y="137"/>
                    <a:pt x="35" y="137"/>
                    <a:pt x="35" y="137"/>
                  </a:cubicBezTo>
                  <a:cubicBezTo>
                    <a:pt x="35" y="137"/>
                    <a:pt x="36" y="137"/>
                    <a:pt x="36" y="136"/>
                  </a:cubicBezTo>
                  <a:cubicBezTo>
                    <a:pt x="36" y="136"/>
                    <a:pt x="36" y="136"/>
                    <a:pt x="36" y="136"/>
                  </a:cubicBezTo>
                  <a:cubicBezTo>
                    <a:pt x="36" y="136"/>
                    <a:pt x="36" y="134"/>
                    <a:pt x="39" y="134"/>
                  </a:cubicBezTo>
                  <a:cubicBezTo>
                    <a:pt x="36" y="134"/>
                    <a:pt x="36" y="134"/>
                    <a:pt x="36" y="134"/>
                  </a:cubicBezTo>
                  <a:cubicBezTo>
                    <a:pt x="36" y="133"/>
                    <a:pt x="39" y="134"/>
                    <a:pt x="39" y="134"/>
                  </a:cubicBezTo>
                  <a:cubicBezTo>
                    <a:pt x="39" y="134"/>
                    <a:pt x="39" y="134"/>
                    <a:pt x="39" y="133"/>
                  </a:cubicBezTo>
                  <a:cubicBezTo>
                    <a:pt x="40" y="133"/>
                    <a:pt x="40" y="132"/>
                    <a:pt x="40" y="132"/>
                  </a:cubicBezTo>
                  <a:cubicBezTo>
                    <a:pt x="40" y="132"/>
                    <a:pt x="40" y="132"/>
                    <a:pt x="40" y="132"/>
                  </a:cubicBezTo>
                  <a:cubicBezTo>
                    <a:pt x="42" y="129"/>
                    <a:pt x="42" y="129"/>
                    <a:pt x="43" y="128"/>
                  </a:cubicBezTo>
                  <a:cubicBezTo>
                    <a:pt x="42" y="128"/>
                    <a:pt x="42" y="128"/>
                    <a:pt x="42" y="127"/>
                  </a:cubicBezTo>
                  <a:cubicBezTo>
                    <a:pt x="43" y="128"/>
                    <a:pt x="43" y="125"/>
                    <a:pt x="44" y="127"/>
                  </a:cubicBezTo>
                  <a:cubicBezTo>
                    <a:pt x="44" y="127"/>
                    <a:pt x="44" y="125"/>
                    <a:pt x="44" y="124"/>
                  </a:cubicBezTo>
                  <a:cubicBezTo>
                    <a:pt x="44" y="124"/>
                    <a:pt x="44" y="124"/>
                    <a:pt x="43" y="124"/>
                  </a:cubicBezTo>
                  <a:cubicBezTo>
                    <a:pt x="43" y="123"/>
                    <a:pt x="43" y="123"/>
                    <a:pt x="43" y="123"/>
                  </a:cubicBezTo>
                  <a:cubicBezTo>
                    <a:pt x="43" y="123"/>
                    <a:pt x="43" y="124"/>
                    <a:pt x="43" y="123"/>
                  </a:cubicBezTo>
                  <a:cubicBezTo>
                    <a:pt x="43" y="123"/>
                    <a:pt x="43" y="123"/>
                    <a:pt x="43" y="123"/>
                  </a:cubicBezTo>
                  <a:cubicBezTo>
                    <a:pt x="44" y="121"/>
                    <a:pt x="46" y="123"/>
                    <a:pt x="47" y="121"/>
                  </a:cubicBezTo>
                  <a:cubicBezTo>
                    <a:pt x="46" y="121"/>
                    <a:pt x="46" y="120"/>
                    <a:pt x="46" y="120"/>
                  </a:cubicBezTo>
                  <a:cubicBezTo>
                    <a:pt x="48" y="120"/>
                    <a:pt x="48" y="120"/>
                    <a:pt x="48" y="120"/>
                  </a:cubicBezTo>
                  <a:cubicBezTo>
                    <a:pt x="48" y="120"/>
                    <a:pt x="47" y="120"/>
                    <a:pt x="48" y="120"/>
                  </a:cubicBezTo>
                  <a:cubicBezTo>
                    <a:pt x="48" y="120"/>
                    <a:pt x="48" y="120"/>
                    <a:pt x="48" y="120"/>
                  </a:cubicBezTo>
                  <a:cubicBezTo>
                    <a:pt x="48" y="120"/>
                    <a:pt x="49" y="119"/>
                    <a:pt x="48" y="119"/>
                  </a:cubicBezTo>
                  <a:cubicBezTo>
                    <a:pt x="48" y="117"/>
                    <a:pt x="48" y="119"/>
                    <a:pt x="48" y="117"/>
                  </a:cubicBezTo>
                  <a:cubicBezTo>
                    <a:pt x="48" y="117"/>
                    <a:pt x="48" y="117"/>
                    <a:pt x="48" y="117"/>
                  </a:cubicBezTo>
                  <a:cubicBezTo>
                    <a:pt x="48" y="117"/>
                    <a:pt x="48" y="117"/>
                    <a:pt x="48" y="117"/>
                  </a:cubicBezTo>
                  <a:cubicBezTo>
                    <a:pt x="48" y="115"/>
                    <a:pt x="49" y="115"/>
                    <a:pt x="49" y="117"/>
                  </a:cubicBezTo>
                  <a:cubicBezTo>
                    <a:pt x="49" y="117"/>
                    <a:pt x="49" y="115"/>
                    <a:pt x="49" y="117"/>
                  </a:cubicBezTo>
                  <a:cubicBezTo>
                    <a:pt x="51" y="117"/>
                    <a:pt x="51" y="115"/>
                    <a:pt x="51" y="115"/>
                  </a:cubicBezTo>
                  <a:cubicBezTo>
                    <a:pt x="51" y="115"/>
                    <a:pt x="51" y="115"/>
                    <a:pt x="51" y="115"/>
                  </a:cubicBezTo>
                  <a:cubicBezTo>
                    <a:pt x="51" y="115"/>
                    <a:pt x="52" y="113"/>
                    <a:pt x="55" y="113"/>
                  </a:cubicBezTo>
                  <a:cubicBezTo>
                    <a:pt x="52" y="113"/>
                    <a:pt x="52" y="113"/>
                    <a:pt x="52" y="113"/>
                  </a:cubicBezTo>
                  <a:cubicBezTo>
                    <a:pt x="52" y="112"/>
                    <a:pt x="56" y="112"/>
                    <a:pt x="55" y="111"/>
                  </a:cubicBezTo>
                  <a:cubicBezTo>
                    <a:pt x="56" y="111"/>
                    <a:pt x="56" y="111"/>
                    <a:pt x="56" y="111"/>
                  </a:cubicBezTo>
                  <a:cubicBezTo>
                    <a:pt x="56" y="110"/>
                    <a:pt x="55" y="110"/>
                    <a:pt x="56" y="110"/>
                  </a:cubicBezTo>
                  <a:cubicBezTo>
                    <a:pt x="55" y="110"/>
                    <a:pt x="56" y="110"/>
                    <a:pt x="56" y="110"/>
                  </a:cubicBezTo>
                  <a:cubicBezTo>
                    <a:pt x="56" y="110"/>
                    <a:pt x="56" y="108"/>
                    <a:pt x="56" y="110"/>
                  </a:cubicBezTo>
                  <a:cubicBezTo>
                    <a:pt x="56" y="108"/>
                    <a:pt x="59" y="107"/>
                    <a:pt x="59" y="106"/>
                  </a:cubicBezTo>
                  <a:cubicBezTo>
                    <a:pt x="60" y="106"/>
                    <a:pt x="60" y="106"/>
                    <a:pt x="60" y="106"/>
                  </a:cubicBezTo>
                  <a:cubicBezTo>
                    <a:pt x="59" y="106"/>
                    <a:pt x="59" y="106"/>
                    <a:pt x="59" y="106"/>
                  </a:cubicBezTo>
                  <a:cubicBezTo>
                    <a:pt x="59" y="106"/>
                    <a:pt x="60" y="104"/>
                    <a:pt x="59" y="104"/>
                  </a:cubicBezTo>
                  <a:cubicBezTo>
                    <a:pt x="60" y="104"/>
                    <a:pt x="57" y="106"/>
                    <a:pt x="59" y="106"/>
                  </a:cubicBezTo>
                  <a:cubicBezTo>
                    <a:pt x="57" y="106"/>
                    <a:pt x="60" y="106"/>
                    <a:pt x="59" y="104"/>
                  </a:cubicBezTo>
                  <a:cubicBezTo>
                    <a:pt x="59" y="104"/>
                    <a:pt x="60" y="104"/>
                    <a:pt x="60" y="102"/>
                  </a:cubicBezTo>
                  <a:cubicBezTo>
                    <a:pt x="60" y="104"/>
                    <a:pt x="59" y="102"/>
                    <a:pt x="59" y="102"/>
                  </a:cubicBezTo>
                  <a:cubicBezTo>
                    <a:pt x="60" y="102"/>
                    <a:pt x="59" y="102"/>
                    <a:pt x="60" y="102"/>
                  </a:cubicBezTo>
                  <a:cubicBezTo>
                    <a:pt x="60" y="102"/>
                    <a:pt x="60" y="102"/>
                    <a:pt x="60" y="102"/>
                  </a:cubicBezTo>
                  <a:cubicBezTo>
                    <a:pt x="61" y="102"/>
                    <a:pt x="60" y="100"/>
                    <a:pt x="61" y="102"/>
                  </a:cubicBezTo>
                  <a:cubicBezTo>
                    <a:pt x="60" y="100"/>
                    <a:pt x="61" y="100"/>
                    <a:pt x="61" y="99"/>
                  </a:cubicBezTo>
                  <a:cubicBezTo>
                    <a:pt x="60" y="99"/>
                    <a:pt x="60" y="99"/>
                    <a:pt x="60" y="99"/>
                  </a:cubicBezTo>
                  <a:cubicBezTo>
                    <a:pt x="61" y="99"/>
                    <a:pt x="61" y="99"/>
                    <a:pt x="61" y="99"/>
                  </a:cubicBezTo>
                  <a:cubicBezTo>
                    <a:pt x="61" y="99"/>
                    <a:pt x="61" y="99"/>
                    <a:pt x="61" y="99"/>
                  </a:cubicBezTo>
                  <a:cubicBezTo>
                    <a:pt x="63" y="99"/>
                    <a:pt x="61" y="98"/>
                    <a:pt x="63" y="99"/>
                  </a:cubicBezTo>
                  <a:cubicBezTo>
                    <a:pt x="63" y="98"/>
                    <a:pt x="64" y="96"/>
                    <a:pt x="63" y="96"/>
                  </a:cubicBezTo>
                  <a:cubicBezTo>
                    <a:pt x="64" y="96"/>
                    <a:pt x="64" y="95"/>
                    <a:pt x="64" y="95"/>
                  </a:cubicBezTo>
                  <a:cubicBezTo>
                    <a:pt x="64" y="95"/>
                    <a:pt x="64" y="95"/>
                    <a:pt x="64" y="95"/>
                  </a:cubicBezTo>
                  <a:cubicBezTo>
                    <a:pt x="64" y="94"/>
                    <a:pt x="64" y="95"/>
                    <a:pt x="64" y="94"/>
                  </a:cubicBezTo>
                  <a:cubicBezTo>
                    <a:pt x="64" y="94"/>
                    <a:pt x="64" y="94"/>
                    <a:pt x="64" y="93"/>
                  </a:cubicBezTo>
                  <a:cubicBezTo>
                    <a:pt x="65" y="93"/>
                    <a:pt x="65" y="93"/>
                    <a:pt x="65" y="93"/>
                  </a:cubicBezTo>
                  <a:cubicBezTo>
                    <a:pt x="65" y="93"/>
                    <a:pt x="66" y="93"/>
                    <a:pt x="66" y="91"/>
                  </a:cubicBezTo>
                  <a:cubicBezTo>
                    <a:pt x="65" y="91"/>
                    <a:pt x="65" y="91"/>
                    <a:pt x="65" y="91"/>
                  </a:cubicBezTo>
                  <a:cubicBezTo>
                    <a:pt x="64" y="90"/>
                    <a:pt x="66" y="90"/>
                    <a:pt x="66" y="90"/>
                  </a:cubicBezTo>
                  <a:cubicBezTo>
                    <a:pt x="69" y="90"/>
                    <a:pt x="69" y="90"/>
                    <a:pt x="69" y="90"/>
                  </a:cubicBezTo>
                  <a:cubicBezTo>
                    <a:pt x="66" y="90"/>
                    <a:pt x="70" y="90"/>
                    <a:pt x="69" y="87"/>
                  </a:cubicBezTo>
                  <a:cubicBezTo>
                    <a:pt x="69" y="87"/>
                    <a:pt x="69" y="87"/>
                    <a:pt x="70" y="87"/>
                  </a:cubicBezTo>
                  <a:cubicBezTo>
                    <a:pt x="70" y="86"/>
                    <a:pt x="72" y="85"/>
                    <a:pt x="70" y="83"/>
                  </a:cubicBezTo>
                  <a:cubicBezTo>
                    <a:pt x="70" y="83"/>
                    <a:pt x="72" y="82"/>
                    <a:pt x="72" y="83"/>
                  </a:cubicBezTo>
                  <a:cubicBezTo>
                    <a:pt x="72" y="83"/>
                    <a:pt x="70" y="83"/>
                    <a:pt x="72" y="83"/>
                  </a:cubicBezTo>
                  <a:cubicBezTo>
                    <a:pt x="72" y="83"/>
                    <a:pt x="72" y="83"/>
                    <a:pt x="72" y="83"/>
                  </a:cubicBezTo>
                  <a:cubicBezTo>
                    <a:pt x="72" y="83"/>
                    <a:pt x="72" y="82"/>
                    <a:pt x="70" y="82"/>
                  </a:cubicBezTo>
                  <a:cubicBezTo>
                    <a:pt x="70" y="81"/>
                    <a:pt x="73" y="82"/>
                    <a:pt x="73" y="81"/>
                  </a:cubicBezTo>
                  <a:cubicBezTo>
                    <a:pt x="73" y="81"/>
                    <a:pt x="73" y="81"/>
                    <a:pt x="73" y="81"/>
                  </a:cubicBezTo>
                  <a:cubicBezTo>
                    <a:pt x="74" y="81"/>
                    <a:pt x="74" y="81"/>
                    <a:pt x="74" y="81"/>
                  </a:cubicBezTo>
                  <a:cubicBezTo>
                    <a:pt x="74" y="80"/>
                    <a:pt x="73" y="80"/>
                    <a:pt x="73" y="80"/>
                  </a:cubicBezTo>
                  <a:cubicBezTo>
                    <a:pt x="73" y="78"/>
                    <a:pt x="73" y="78"/>
                    <a:pt x="73" y="78"/>
                  </a:cubicBezTo>
                  <a:cubicBezTo>
                    <a:pt x="73" y="78"/>
                    <a:pt x="73" y="78"/>
                    <a:pt x="73" y="78"/>
                  </a:cubicBezTo>
                  <a:cubicBezTo>
                    <a:pt x="73" y="78"/>
                    <a:pt x="73" y="78"/>
                    <a:pt x="74" y="78"/>
                  </a:cubicBezTo>
                  <a:cubicBezTo>
                    <a:pt x="73" y="78"/>
                    <a:pt x="73" y="78"/>
                    <a:pt x="73" y="78"/>
                  </a:cubicBezTo>
                  <a:cubicBezTo>
                    <a:pt x="74" y="77"/>
                    <a:pt x="74" y="77"/>
                    <a:pt x="74" y="77"/>
                  </a:cubicBezTo>
                  <a:cubicBezTo>
                    <a:pt x="74" y="78"/>
                    <a:pt x="74" y="78"/>
                    <a:pt x="74" y="78"/>
                  </a:cubicBezTo>
                  <a:cubicBezTo>
                    <a:pt x="74" y="78"/>
                    <a:pt x="74" y="78"/>
                    <a:pt x="76" y="78"/>
                  </a:cubicBezTo>
                  <a:cubicBezTo>
                    <a:pt x="74" y="77"/>
                    <a:pt x="76" y="77"/>
                    <a:pt x="76" y="77"/>
                  </a:cubicBezTo>
                  <a:cubicBezTo>
                    <a:pt x="76" y="77"/>
                    <a:pt x="76" y="77"/>
                    <a:pt x="76" y="77"/>
                  </a:cubicBezTo>
                  <a:cubicBezTo>
                    <a:pt x="76" y="77"/>
                    <a:pt x="77" y="74"/>
                    <a:pt x="76" y="74"/>
                  </a:cubicBezTo>
                  <a:cubicBezTo>
                    <a:pt x="76" y="77"/>
                    <a:pt x="76" y="77"/>
                    <a:pt x="76" y="77"/>
                  </a:cubicBezTo>
                  <a:cubicBezTo>
                    <a:pt x="76" y="74"/>
                    <a:pt x="74" y="74"/>
                    <a:pt x="76" y="74"/>
                  </a:cubicBezTo>
                  <a:cubicBezTo>
                    <a:pt x="76" y="74"/>
                    <a:pt x="77" y="77"/>
                    <a:pt x="77" y="74"/>
                  </a:cubicBezTo>
                  <a:cubicBezTo>
                    <a:pt x="76" y="74"/>
                    <a:pt x="76" y="74"/>
                    <a:pt x="76" y="74"/>
                  </a:cubicBezTo>
                  <a:cubicBezTo>
                    <a:pt x="76" y="73"/>
                    <a:pt x="76" y="73"/>
                    <a:pt x="76" y="73"/>
                  </a:cubicBezTo>
                  <a:cubicBezTo>
                    <a:pt x="77" y="74"/>
                    <a:pt x="77" y="74"/>
                    <a:pt x="77" y="74"/>
                  </a:cubicBezTo>
                  <a:cubicBezTo>
                    <a:pt x="76" y="73"/>
                    <a:pt x="76" y="73"/>
                    <a:pt x="76" y="73"/>
                  </a:cubicBezTo>
                  <a:cubicBezTo>
                    <a:pt x="77" y="74"/>
                    <a:pt x="77" y="73"/>
                    <a:pt x="78" y="73"/>
                  </a:cubicBezTo>
                  <a:cubicBezTo>
                    <a:pt x="78" y="73"/>
                    <a:pt x="77" y="72"/>
                    <a:pt x="78" y="72"/>
                  </a:cubicBezTo>
                  <a:cubicBezTo>
                    <a:pt x="78" y="72"/>
                    <a:pt x="78" y="72"/>
                    <a:pt x="78" y="72"/>
                  </a:cubicBezTo>
                  <a:cubicBezTo>
                    <a:pt x="77" y="72"/>
                    <a:pt x="78" y="70"/>
                    <a:pt x="78" y="70"/>
                  </a:cubicBezTo>
                  <a:cubicBezTo>
                    <a:pt x="78" y="70"/>
                    <a:pt x="78" y="70"/>
                    <a:pt x="78" y="70"/>
                  </a:cubicBezTo>
                  <a:cubicBezTo>
                    <a:pt x="78" y="70"/>
                    <a:pt x="78" y="70"/>
                    <a:pt x="80" y="70"/>
                  </a:cubicBezTo>
                  <a:cubicBezTo>
                    <a:pt x="80" y="69"/>
                    <a:pt x="77" y="69"/>
                    <a:pt x="78" y="69"/>
                  </a:cubicBezTo>
                  <a:cubicBezTo>
                    <a:pt x="78" y="68"/>
                    <a:pt x="80" y="69"/>
                    <a:pt x="80" y="69"/>
                  </a:cubicBezTo>
                  <a:cubicBezTo>
                    <a:pt x="80" y="68"/>
                    <a:pt x="83" y="68"/>
                    <a:pt x="81" y="66"/>
                  </a:cubicBezTo>
                  <a:cubicBezTo>
                    <a:pt x="83" y="66"/>
                    <a:pt x="83" y="66"/>
                    <a:pt x="83" y="66"/>
                  </a:cubicBezTo>
                  <a:cubicBezTo>
                    <a:pt x="83" y="65"/>
                    <a:pt x="86" y="64"/>
                    <a:pt x="85" y="63"/>
                  </a:cubicBezTo>
                  <a:cubicBezTo>
                    <a:pt x="85" y="63"/>
                    <a:pt x="85" y="60"/>
                    <a:pt x="83" y="60"/>
                  </a:cubicBezTo>
                  <a:cubicBezTo>
                    <a:pt x="85" y="60"/>
                    <a:pt x="83" y="60"/>
                    <a:pt x="85" y="60"/>
                  </a:cubicBezTo>
                  <a:cubicBezTo>
                    <a:pt x="85" y="63"/>
                    <a:pt x="85" y="63"/>
                    <a:pt x="85" y="63"/>
                  </a:cubicBezTo>
                  <a:cubicBezTo>
                    <a:pt x="86" y="60"/>
                    <a:pt x="87" y="60"/>
                    <a:pt x="86" y="59"/>
                  </a:cubicBezTo>
                  <a:cubicBezTo>
                    <a:pt x="87" y="59"/>
                    <a:pt x="87" y="59"/>
                    <a:pt x="87" y="59"/>
                  </a:cubicBezTo>
                  <a:cubicBezTo>
                    <a:pt x="86" y="59"/>
                    <a:pt x="86" y="57"/>
                    <a:pt x="87" y="57"/>
                  </a:cubicBezTo>
                  <a:cubicBezTo>
                    <a:pt x="87" y="57"/>
                    <a:pt x="87" y="57"/>
                    <a:pt x="87" y="57"/>
                  </a:cubicBezTo>
                  <a:cubicBezTo>
                    <a:pt x="87" y="57"/>
                    <a:pt x="87" y="57"/>
                    <a:pt x="87" y="57"/>
                  </a:cubicBezTo>
                  <a:cubicBezTo>
                    <a:pt x="89" y="57"/>
                    <a:pt x="89" y="57"/>
                    <a:pt x="89" y="57"/>
                  </a:cubicBezTo>
                  <a:cubicBezTo>
                    <a:pt x="87" y="57"/>
                    <a:pt x="87" y="56"/>
                    <a:pt x="87" y="56"/>
                  </a:cubicBezTo>
                  <a:cubicBezTo>
                    <a:pt x="89" y="56"/>
                    <a:pt x="90" y="56"/>
                    <a:pt x="89" y="56"/>
                  </a:cubicBezTo>
                  <a:cubicBezTo>
                    <a:pt x="89" y="55"/>
                    <a:pt x="89" y="55"/>
                    <a:pt x="89" y="55"/>
                  </a:cubicBezTo>
                  <a:cubicBezTo>
                    <a:pt x="90" y="55"/>
                    <a:pt x="90" y="55"/>
                    <a:pt x="90" y="55"/>
                  </a:cubicBezTo>
                  <a:cubicBezTo>
                    <a:pt x="90" y="53"/>
                    <a:pt x="90" y="53"/>
                    <a:pt x="89" y="52"/>
                  </a:cubicBezTo>
                  <a:cubicBezTo>
                    <a:pt x="91" y="52"/>
                    <a:pt x="93" y="50"/>
                    <a:pt x="94" y="47"/>
                  </a:cubicBezTo>
                  <a:cubicBezTo>
                    <a:pt x="94" y="47"/>
                    <a:pt x="94" y="47"/>
                    <a:pt x="94" y="47"/>
                  </a:cubicBezTo>
                  <a:cubicBezTo>
                    <a:pt x="94" y="47"/>
                    <a:pt x="94" y="47"/>
                    <a:pt x="94" y="47"/>
                  </a:cubicBezTo>
                  <a:cubicBezTo>
                    <a:pt x="94" y="47"/>
                    <a:pt x="94" y="46"/>
                    <a:pt x="93" y="46"/>
                  </a:cubicBezTo>
                  <a:cubicBezTo>
                    <a:pt x="94" y="46"/>
                    <a:pt x="94" y="46"/>
                    <a:pt x="94" y="46"/>
                  </a:cubicBezTo>
                  <a:cubicBezTo>
                    <a:pt x="95" y="46"/>
                    <a:pt x="94" y="46"/>
                    <a:pt x="95" y="46"/>
                  </a:cubicBezTo>
                  <a:cubicBezTo>
                    <a:pt x="95" y="46"/>
                    <a:pt x="95" y="44"/>
                    <a:pt x="95" y="46"/>
                  </a:cubicBezTo>
                  <a:cubicBezTo>
                    <a:pt x="95" y="44"/>
                    <a:pt x="95" y="44"/>
                    <a:pt x="94" y="44"/>
                  </a:cubicBezTo>
                  <a:cubicBezTo>
                    <a:pt x="95" y="44"/>
                    <a:pt x="95" y="44"/>
                    <a:pt x="95" y="44"/>
                  </a:cubicBezTo>
                  <a:cubicBezTo>
                    <a:pt x="94" y="43"/>
                    <a:pt x="93" y="44"/>
                    <a:pt x="91" y="43"/>
                  </a:cubicBezTo>
                  <a:cubicBezTo>
                    <a:pt x="93" y="43"/>
                    <a:pt x="93" y="43"/>
                    <a:pt x="93" y="43"/>
                  </a:cubicBezTo>
                  <a:cubicBezTo>
                    <a:pt x="91" y="42"/>
                    <a:pt x="91" y="43"/>
                    <a:pt x="91" y="42"/>
                  </a:cubicBezTo>
                  <a:cubicBezTo>
                    <a:pt x="93" y="43"/>
                    <a:pt x="93" y="43"/>
                    <a:pt x="93" y="43"/>
                  </a:cubicBezTo>
                  <a:cubicBezTo>
                    <a:pt x="94" y="42"/>
                    <a:pt x="95" y="43"/>
                    <a:pt x="95" y="43"/>
                  </a:cubicBezTo>
                  <a:cubicBezTo>
                    <a:pt x="95" y="42"/>
                    <a:pt x="95" y="43"/>
                    <a:pt x="94" y="43"/>
                  </a:cubicBezTo>
                  <a:cubicBezTo>
                    <a:pt x="94" y="42"/>
                    <a:pt x="95" y="42"/>
                    <a:pt x="95" y="42"/>
                  </a:cubicBezTo>
                  <a:cubicBezTo>
                    <a:pt x="95" y="42"/>
                    <a:pt x="96" y="43"/>
                    <a:pt x="96" y="42"/>
                  </a:cubicBezTo>
                  <a:cubicBezTo>
                    <a:pt x="96" y="42"/>
                    <a:pt x="95" y="42"/>
                    <a:pt x="96" y="42"/>
                  </a:cubicBezTo>
                  <a:cubicBezTo>
                    <a:pt x="96" y="42"/>
                    <a:pt x="96" y="42"/>
                    <a:pt x="99" y="42"/>
                  </a:cubicBezTo>
                  <a:cubicBezTo>
                    <a:pt x="99" y="42"/>
                    <a:pt x="99" y="42"/>
                    <a:pt x="99" y="42"/>
                  </a:cubicBezTo>
                  <a:cubicBezTo>
                    <a:pt x="99" y="40"/>
                    <a:pt x="96" y="40"/>
                    <a:pt x="96" y="40"/>
                  </a:cubicBezTo>
                  <a:cubicBezTo>
                    <a:pt x="96" y="40"/>
                    <a:pt x="99" y="39"/>
                    <a:pt x="100" y="40"/>
                  </a:cubicBezTo>
                  <a:cubicBezTo>
                    <a:pt x="99" y="40"/>
                    <a:pt x="99" y="40"/>
                    <a:pt x="99" y="40"/>
                  </a:cubicBezTo>
                  <a:cubicBezTo>
                    <a:pt x="99" y="39"/>
                    <a:pt x="100" y="39"/>
                    <a:pt x="99" y="39"/>
                  </a:cubicBezTo>
                  <a:cubicBezTo>
                    <a:pt x="100" y="39"/>
                    <a:pt x="100" y="39"/>
                    <a:pt x="100" y="39"/>
                  </a:cubicBezTo>
                  <a:cubicBezTo>
                    <a:pt x="100" y="39"/>
                    <a:pt x="99" y="39"/>
                    <a:pt x="99" y="38"/>
                  </a:cubicBezTo>
                  <a:cubicBezTo>
                    <a:pt x="99" y="38"/>
                    <a:pt x="100" y="38"/>
                    <a:pt x="100" y="36"/>
                  </a:cubicBezTo>
                  <a:cubicBezTo>
                    <a:pt x="100" y="36"/>
                    <a:pt x="100" y="36"/>
                    <a:pt x="102" y="36"/>
                  </a:cubicBezTo>
                  <a:cubicBezTo>
                    <a:pt x="102" y="38"/>
                    <a:pt x="100" y="38"/>
                    <a:pt x="102" y="38"/>
                  </a:cubicBezTo>
                  <a:cubicBezTo>
                    <a:pt x="100" y="38"/>
                    <a:pt x="102" y="38"/>
                    <a:pt x="102" y="38"/>
                  </a:cubicBezTo>
                  <a:cubicBezTo>
                    <a:pt x="102" y="36"/>
                    <a:pt x="102" y="36"/>
                    <a:pt x="102" y="36"/>
                  </a:cubicBezTo>
                  <a:cubicBezTo>
                    <a:pt x="102" y="36"/>
                    <a:pt x="102" y="36"/>
                    <a:pt x="103" y="36"/>
                  </a:cubicBezTo>
                  <a:cubicBezTo>
                    <a:pt x="102" y="36"/>
                    <a:pt x="102" y="36"/>
                    <a:pt x="102" y="36"/>
                  </a:cubicBezTo>
                  <a:cubicBezTo>
                    <a:pt x="103" y="36"/>
                    <a:pt x="103" y="36"/>
                    <a:pt x="103" y="36"/>
                  </a:cubicBezTo>
                  <a:cubicBezTo>
                    <a:pt x="102" y="35"/>
                    <a:pt x="102" y="35"/>
                    <a:pt x="102" y="35"/>
                  </a:cubicBezTo>
                  <a:cubicBezTo>
                    <a:pt x="102" y="35"/>
                    <a:pt x="102" y="35"/>
                    <a:pt x="102" y="35"/>
                  </a:cubicBezTo>
                  <a:cubicBezTo>
                    <a:pt x="102" y="35"/>
                    <a:pt x="102" y="35"/>
                    <a:pt x="102" y="33"/>
                  </a:cubicBezTo>
                  <a:cubicBezTo>
                    <a:pt x="103" y="35"/>
                    <a:pt x="103" y="35"/>
                    <a:pt x="103" y="35"/>
                  </a:cubicBezTo>
                  <a:cubicBezTo>
                    <a:pt x="104" y="35"/>
                    <a:pt x="103" y="33"/>
                    <a:pt x="104" y="33"/>
                  </a:cubicBezTo>
                  <a:cubicBezTo>
                    <a:pt x="103" y="35"/>
                    <a:pt x="103" y="35"/>
                    <a:pt x="103" y="35"/>
                  </a:cubicBezTo>
                  <a:cubicBezTo>
                    <a:pt x="103" y="33"/>
                    <a:pt x="102" y="33"/>
                    <a:pt x="102" y="31"/>
                  </a:cubicBezTo>
                  <a:cubicBezTo>
                    <a:pt x="103" y="31"/>
                    <a:pt x="104" y="31"/>
                    <a:pt x="104" y="33"/>
                  </a:cubicBezTo>
                  <a:cubicBezTo>
                    <a:pt x="104" y="33"/>
                    <a:pt x="104" y="31"/>
                    <a:pt x="103" y="31"/>
                  </a:cubicBezTo>
                  <a:cubicBezTo>
                    <a:pt x="104" y="31"/>
                    <a:pt x="104" y="33"/>
                    <a:pt x="104" y="31"/>
                  </a:cubicBezTo>
                  <a:cubicBezTo>
                    <a:pt x="104" y="30"/>
                    <a:pt x="104" y="30"/>
                    <a:pt x="104" y="30"/>
                  </a:cubicBezTo>
                  <a:cubicBezTo>
                    <a:pt x="103" y="30"/>
                    <a:pt x="103" y="30"/>
                    <a:pt x="103" y="30"/>
                  </a:cubicBezTo>
                  <a:cubicBezTo>
                    <a:pt x="103" y="29"/>
                    <a:pt x="103" y="29"/>
                    <a:pt x="103" y="29"/>
                  </a:cubicBezTo>
                  <a:cubicBezTo>
                    <a:pt x="102" y="29"/>
                    <a:pt x="102" y="29"/>
                    <a:pt x="102" y="29"/>
                  </a:cubicBezTo>
                  <a:cubicBezTo>
                    <a:pt x="102" y="29"/>
                    <a:pt x="102" y="29"/>
                    <a:pt x="102" y="27"/>
                  </a:cubicBezTo>
                  <a:cubicBezTo>
                    <a:pt x="103" y="30"/>
                    <a:pt x="104" y="29"/>
                    <a:pt x="106" y="29"/>
                  </a:cubicBezTo>
                  <a:cubicBezTo>
                    <a:pt x="106" y="29"/>
                    <a:pt x="103" y="27"/>
                    <a:pt x="106" y="27"/>
                  </a:cubicBezTo>
                  <a:cubicBezTo>
                    <a:pt x="106" y="27"/>
                    <a:pt x="107" y="27"/>
                    <a:pt x="106" y="27"/>
                  </a:cubicBezTo>
                  <a:cubicBezTo>
                    <a:pt x="106" y="27"/>
                    <a:pt x="107" y="29"/>
                    <a:pt x="107" y="27"/>
                  </a:cubicBezTo>
                  <a:cubicBezTo>
                    <a:pt x="106" y="26"/>
                    <a:pt x="106" y="26"/>
                    <a:pt x="106" y="26"/>
                  </a:cubicBezTo>
                  <a:cubicBezTo>
                    <a:pt x="106" y="27"/>
                    <a:pt x="106" y="27"/>
                    <a:pt x="106" y="27"/>
                  </a:cubicBezTo>
                  <a:cubicBezTo>
                    <a:pt x="104" y="26"/>
                    <a:pt x="104" y="26"/>
                    <a:pt x="104" y="26"/>
                  </a:cubicBezTo>
                  <a:cubicBezTo>
                    <a:pt x="104" y="26"/>
                    <a:pt x="104" y="25"/>
                    <a:pt x="106" y="25"/>
                  </a:cubicBezTo>
                  <a:cubicBezTo>
                    <a:pt x="106" y="26"/>
                    <a:pt x="104" y="26"/>
                    <a:pt x="106" y="26"/>
                  </a:cubicBezTo>
                  <a:cubicBezTo>
                    <a:pt x="107" y="26"/>
                    <a:pt x="106" y="25"/>
                    <a:pt x="107" y="25"/>
                  </a:cubicBezTo>
                  <a:cubicBezTo>
                    <a:pt x="107" y="26"/>
                    <a:pt x="107" y="26"/>
                    <a:pt x="108" y="26"/>
                  </a:cubicBezTo>
                  <a:cubicBezTo>
                    <a:pt x="108" y="26"/>
                    <a:pt x="108" y="26"/>
                    <a:pt x="108" y="26"/>
                  </a:cubicBezTo>
                  <a:cubicBezTo>
                    <a:pt x="108" y="26"/>
                    <a:pt x="108" y="26"/>
                    <a:pt x="108" y="26"/>
                  </a:cubicBezTo>
                  <a:cubicBezTo>
                    <a:pt x="108" y="25"/>
                    <a:pt x="108" y="26"/>
                    <a:pt x="110" y="25"/>
                  </a:cubicBezTo>
                  <a:cubicBezTo>
                    <a:pt x="108" y="25"/>
                    <a:pt x="108" y="25"/>
                    <a:pt x="108" y="25"/>
                  </a:cubicBezTo>
                  <a:cubicBezTo>
                    <a:pt x="107" y="23"/>
                    <a:pt x="108" y="26"/>
                    <a:pt x="107" y="25"/>
                  </a:cubicBezTo>
                  <a:cubicBezTo>
                    <a:pt x="107" y="25"/>
                    <a:pt x="108" y="25"/>
                    <a:pt x="108" y="23"/>
                  </a:cubicBezTo>
                  <a:cubicBezTo>
                    <a:pt x="107" y="23"/>
                    <a:pt x="107" y="23"/>
                    <a:pt x="107" y="23"/>
                  </a:cubicBezTo>
                  <a:cubicBezTo>
                    <a:pt x="107" y="23"/>
                    <a:pt x="106" y="22"/>
                    <a:pt x="107" y="22"/>
                  </a:cubicBezTo>
                  <a:cubicBezTo>
                    <a:pt x="108" y="22"/>
                    <a:pt x="108" y="22"/>
                    <a:pt x="108" y="23"/>
                  </a:cubicBezTo>
                  <a:cubicBezTo>
                    <a:pt x="108" y="22"/>
                    <a:pt x="110" y="22"/>
                    <a:pt x="110" y="22"/>
                  </a:cubicBezTo>
                  <a:cubicBezTo>
                    <a:pt x="108" y="19"/>
                    <a:pt x="111" y="19"/>
                    <a:pt x="110" y="19"/>
                  </a:cubicBezTo>
                  <a:cubicBezTo>
                    <a:pt x="110" y="19"/>
                    <a:pt x="108" y="22"/>
                    <a:pt x="107" y="22"/>
                  </a:cubicBezTo>
                  <a:cubicBezTo>
                    <a:pt x="107" y="19"/>
                    <a:pt x="107" y="23"/>
                    <a:pt x="106" y="22"/>
                  </a:cubicBezTo>
                  <a:cubicBezTo>
                    <a:pt x="107" y="22"/>
                    <a:pt x="106" y="19"/>
                    <a:pt x="104" y="19"/>
                  </a:cubicBezTo>
                  <a:cubicBezTo>
                    <a:pt x="106" y="19"/>
                    <a:pt x="106" y="19"/>
                    <a:pt x="106" y="19"/>
                  </a:cubicBezTo>
                  <a:cubicBezTo>
                    <a:pt x="106" y="19"/>
                    <a:pt x="106" y="19"/>
                    <a:pt x="107" y="19"/>
                  </a:cubicBezTo>
                  <a:cubicBezTo>
                    <a:pt x="108" y="18"/>
                    <a:pt x="108" y="18"/>
                    <a:pt x="108" y="18"/>
                  </a:cubicBezTo>
                  <a:cubicBezTo>
                    <a:pt x="108" y="18"/>
                    <a:pt x="108" y="18"/>
                    <a:pt x="107" y="18"/>
                  </a:cubicBezTo>
                  <a:cubicBezTo>
                    <a:pt x="108" y="17"/>
                    <a:pt x="108" y="17"/>
                    <a:pt x="110" y="16"/>
                  </a:cubicBezTo>
                  <a:cubicBezTo>
                    <a:pt x="110" y="17"/>
                    <a:pt x="110" y="14"/>
                    <a:pt x="111" y="16"/>
                  </a:cubicBezTo>
                  <a:cubicBezTo>
                    <a:pt x="111" y="16"/>
                    <a:pt x="111" y="17"/>
                    <a:pt x="113" y="17"/>
                  </a:cubicBezTo>
                  <a:cubicBezTo>
                    <a:pt x="111" y="17"/>
                    <a:pt x="111" y="17"/>
                    <a:pt x="111" y="17"/>
                  </a:cubicBezTo>
                  <a:cubicBezTo>
                    <a:pt x="113" y="17"/>
                    <a:pt x="111" y="16"/>
                    <a:pt x="111" y="16"/>
                  </a:cubicBezTo>
                  <a:cubicBezTo>
                    <a:pt x="111" y="17"/>
                    <a:pt x="110" y="16"/>
                    <a:pt x="110" y="14"/>
                  </a:cubicBezTo>
                  <a:cubicBezTo>
                    <a:pt x="108" y="14"/>
                    <a:pt x="108" y="14"/>
                    <a:pt x="108" y="14"/>
                  </a:cubicBezTo>
                  <a:cubicBezTo>
                    <a:pt x="110" y="13"/>
                    <a:pt x="111" y="13"/>
                    <a:pt x="111" y="13"/>
                  </a:cubicBezTo>
                  <a:cubicBezTo>
                    <a:pt x="111" y="12"/>
                    <a:pt x="113" y="10"/>
                    <a:pt x="113" y="9"/>
                  </a:cubicBezTo>
                  <a:cubicBezTo>
                    <a:pt x="113" y="9"/>
                    <a:pt x="111" y="9"/>
                    <a:pt x="111" y="8"/>
                  </a:cubicBezTo>
                  <a:cubicBezTo>
                    <a:pt x="113" y="8"/>
                    <a:pt x="113" y="9"/>
                    <a:pt x="113" y="8"/>
                  </a:cubicBezTo>
                  <a:cubicBezTo>
                    <a:pt x="113" y="8"/>
                    <a:pt x="113" y="8"/>
                    <a:pt x="113" y="8"/>
                  </a:cubicBezTo>
                  <a:cubicBezTo>
                    <a:pt x="113" y="8"/>
                    <a:pt x="113" y="5"/>
                    <a:pt x="115" y="5"/>
                  </a:cubicBezTo>
                  <a:cubicBezTo>
                    <a:pt x="113" y="5"/>
                    <a:pt x="113" y="5"/>
                    <a:pt x="113" y="5"/>
                  </a:cubicBezTo>
                  <a:cubicBezTo>
                    <a:pt x="113" y="5"/>
                    <a:pt x="113" y="5"/>
                    <a:pt x="115" y="5"/>
                  </a:cubicBezTo>
                  <a:cubicBezTo>
                    <a:pt x="113" y="5"/>
                    <a:pt x="113" y="5"/>
                    <a:pt x="113" y="5"/>
                  </a:cubicBezTo>
                  <a:cubicBezTo>
                    <a:pt x="111" y="4"/>
                    <a:pt x="113" y="4"/>
                    <a:pt x="115" y="4"/>
                  </a:cubicBezTo>
                  <a:cubicBezTo>
                    <a:pt x="115" y="4"/>
                    <a:pt x="115" y="4"/>
                    <a:pt x="115" y="4"/>
                  </a:cubicBezTo>
                  <a:cubicBezTo>
                    <a:pt x="116" y="4"/>
                    <a:pt x="115" y="3"/>
                    <a:pt x="116" y="3"/>
                  </a:cubicBezTo>
                  <a:cubicBezTo>
                    <a:pt x="115" y="1"/>
                    <a:pt x="115" y="1"/>
                    <a:pt x="115" y="1"/>
                  </a:cubicBezTo>
                  <a:cubicBezTo>
                    <a:pt x="116" y="1"/>
                    <a:pt x="116" y="1"/>
                    <a:pt x="116" y="1"/>
                  </a:cubicBezTo>
                  <a:cubicBezTo>
                    <a:pt x="115" y="1"/>
                    <a:pt x="115" y="0"/>
                    <a:pt x="116" y="0"/>
                  </a:cubicBezTo>
                  <a:cubicBezTo>
                    <a:pt x="113" y="1"/>
                    <a:pt x="113" y="1"/>
                    <a:pt x="113" y="1"/>
                  </a:cubicBezTo>
                  <a:cubicBezTo>
                    <a:pt x="115" y="1"/>
                    <a:pt x="115" y="1"/>
                    <a:pt x="115" y="1"/>
                  </a:cubicBezTo>
                  <a:cubicBezTo>
                    <a:pt x="116" y="3"/>
                    <a:pt x="115" y="3"/>
                    <a:pt x="115" y="3"/>
                  </a:cubicBezTo>
                  <a:cubicBezTo>
                    <a:pt x="115" y="3"/>
                    <a:pt x="115" y="3"/>
                    <a:pt x="115" y="3"/>
                  </a:cubicBezTo>
                  <a:cubicBezTo>
                    <a:pt x="113" y="1"/>
                    <a:pt x="113" y="3"/>
                    <a:pt x="113" y="1"/>
                  </a:cubicBezTo>
                  <a:cubicBezTo>
                    <a:pt x="113" y="1"/>
                    <a:pt x="113" y="1"/>
                    <a:pt x="113" y="1"/>
                  </a:cubicBezTo>
                  <a:cubicBezTo>
                    <a:pt x="113" y="1"/>
                    <a:pt x="111" y="1"/>
                    <a:pt x="111" y="3"/>
                  </a:cubicBezTo>
                  <a:cubicBezTo>
                    <a:pt x="113" y="3"/>
                    <a:pt x="111" y="3"/>
                    <a:pt x="113" y="3"/>
                  </a:cubicBezTo>
                  <a:cubicBezTo>
                    <a:pt x="111" y="3"/>
                    <a:pt x="111" y="3"/>
                    <a:pt x="111" y="4"/>
                  </a:cubicBezTo>
                  <a:cubicBezTo>
                    <a:pt x="111" y="4"/>
                    <a:pt x="110" y="4"/>
                    <a:pt x="110" y="5"/>
                  </a:cubicBezTo>
                  <a:cubicBezTo>
                    <a:pt x="111" y="5"/>
                    <a:pt x="111" y="5"/>
                    <a:pt x="111" y="5"/>
                  </a:cubicBezTo>
                  <a:cubicBezTo>
                    <a:pt x="111" y="5"/>
                    <a:pt x="111" y="5"/>
                    <a:pt x="111" y="8"/>
                  </a:cubicBezTo>
                  <a:cubicBezTo>
                    <a:pt x="111" y="8"/>
                    <a:pt x="110" y="5"/>
                    <a:pt x="108" y="8"/>
                  </a:cubicBezTo>
                  <a:cubicBezTo>
                    <a:pt x="110" y="8"/>
                    <a:pt x="110" y="8"/>
                    <a:pt x="110" y="8"/>
                  </a:cubicBezTo>
                  <a:cubicBezTo>
                    <a:pt x="108" y="8"/>
                    <a:pt x="108" y="8"/>
                    <a:pt x="108" y="8"/>
                  </a:cubicBezTo>
                  <a:cubicBezTo>
                    <a:pt x="107" y="9"/>
                    <a:pt x="107" y="10"/>
                    <a:pt x="106" y="12"/>
                  </a:cubicBezTo>
                  <a:cubicBezTo>
                    <a:pt x="107" y="12"/>
                    <a:pt x="107" y="12"/>
                    <a:pt x="107" y="12"/>
                  </a:cubicBezTo>
                  <a:cubicBezTo>
                    <a:pt x="106" y="12"/>
                    <a:pt x="106" y="13"/>
                    <a:pt x="104" y="13"/>
                  </a:cubicBezTo>
                  <a:cubicBezTo>
                    <a:pt x="104" y="14"/>
                    <a:pt x="103" y="16"/>
                    <a:pt x="103" y="17"/>
                  </a:cubicBezTo>
                  <a:cubicBezTo>
                    <a:pt x="102" y="18"/>
                    <a:pt x="100" y="19"/>
                    <a:pt x="99" y="23"/>
                  </a:cubicBezTo>
                  <a:cubicBezTo>
                    <a:pt x="100" y="23"/>
                    <a:pt x="100" y="23"/>
                    <a:pt x="100" y="23"/>
                  </a:cubicBezTo>
                  <a:cubicBezTo>
                    <a:pt x="99" y="23"/>
                    <a:pt x="100" y="23"/>
                    <a:pt x="100" y="25"/>
                  </a:cubicBezTo>
                  <a:cubicBezTo>
                    <a:pt x="100" y="23"/>
                    <a:pt x="99" y="25"/>
                    <a:pt x="99" y="25"/>
                  </a:cubicBezTo>
                  <a:cubicBezTo>
                    <a:pt x="99" y="25"/>
                    <a:pt x="96" y="26"/>
                    <a:pt x="95" y="26"/>
                  </a:cubicBezTo>
                  <a:cubicBezTo>
                    <a:pt x="95" y="27"/>
                    <a:pt x="95" y="27"/>
                    <a:pt x="95" y="27"/>
                  </a:cubicBezTo>
                  <a:cubicBezTo>
                    <a:pt x="94" y="27"/>
                    <a:pt x="94" y="29"/>
                    <a:pt x="94" y="30"/>
                  </a:cubicBezTo>
                  <a:cubicBezTo>
                    <a:pt x="94" y="30"/>
                    <a:pt x="95" y="30"/>
                    <a:pt x="94" y="31"/>
                  </a:cubicBezTo>
                  <a:cubicBezTo>
                    <a:pt x="93" y="31"/>
                    <a:pt x="93" y="31"/>
                    <a:pt x="93" y="31"/>
                  </a:cubicBezTo>
                  <a:cubicBezTo>
                    <a:pt x="91" y="33"/>
                    <a:pt x="91" y="33"/>
                    <a:pt x="91" y="35"/>
                  </a:cubicBezTo>
                  <a:cubicBezTo>
                    <a:pt x="89" y="36"/>
                    <a:pt x="89" y="39"/>
                    <a:pt x="86" y="40"/>
                  </a:cubicBezTo>
                  <a:cubicBezTo>
                    <a:pt x="87" y="42"/>
                    <a:pt x="87" y="42"/>
                    <a:pt x="87" y="42"/>
                  </a:cubicBezTo>
                  <a:cubicBezTo>
                    <a:pt x="85" y="43"/>
                    <a:pt x="83" y="47"/>
                    <a:pt x="81" y="50"/>
                  </a:cubicBezTo>
                  <a:cubicBezTo>
                    <a:pt x="83" y="50"/>
                    <a:pt x="83" y="50"/>
                    <a:pt x="83" y="50"/>
                  </a:cubicBezTo>
                  <a:cubicBezTo>
                    <a:pt x="83" y="51"/>
                    <a:pt x="81" y="51"/>
                    <a:pt x="81" y="50"/>
                  </a:cubicBezTo>
                  <a:cubicBezTo>
                    <a:pt x="81" y="51"/>
                    <a:pt x="78" y="51"/>
                    <a:pt x="80" y="52"/>
                  </a:cubicBezTo>
                  <a:cubicBezTo>
                    <a:pt x="80" y="53"/>
                    <a:pt x="78" y="52"/>
                    <a:pt x="78" y="53"/>
                  </a:cubicBezTo>
                  <a:cubicBezTo>
                    <a:pt x="78" y="55"/>
                    <a:pt x="77" y="55"/>
                    <a:pt x="77" y="56"/>
                  </a:cubicBezTo>
                  <a:cubicBezTo>
                    <a:pt x="77" y="56"/>
                    <a:pt x="77" y="56"/>
                    <a:pt x="77" y="56"/>
                  </a:cubicBezTo>
                  <a:cubicBezTo>
                    <a:pt x="77" y="56"/>
                    <a:pt x="77" y="56"/>
                    <a:pt x="77" y="56"/>
                  </a:cubicBezTo>
                  <a:cubicBezTo>
                    <a:pt x="77" y="56"/>
                    <a:pt x="77" y="57"/>
                    <a:pt x="76" y="56"/>
                  </a:cubicBezTo>
                  <a:cubicBezTo>
                    <a:pt x="76" y="59"/>
                    <a:pt x="73" y="59"/>
                    <a:pt x="74" y="63"/>
                  </a:cubicBezTo>
                  <a:cubicBezTo>
                    <a:pt x="73" y="60"/>
                    <a:pt x="73" y="63"/>
                    <a:pt x="73" y="63"/>
                  </a:cubicBezTo>
                  <a:cubicBezTo>
                    <a:pt x="73" y="63"/>
                    <a:pt x="73" y="65"/>
                    <a:pt x="72" y="65"/>
                  </a:cubicBezTo>
                  <a:cubicBezTo>
                    <a:pt x="72" y="65"/>
                    <a:pt x="72" y="65"/>
                    <a:pt x="72" y="65"/>
                  </a:cubicBezTo>
                  <a:cubicBezTo>
                    <a:pt x="72" y="65"/>
                    <a:pt x="72" y="65"/>
                    <a:pt x="72" y="65"/>
                  </a:cubicBezTo>
                  <a:cubicBezTo>
                    <a:pt x="69" y="66"/>
                    <a:pt x="69" y="69"/>
                    <a:pt x="69" y="70"/>
                  </a:cubicBezTo>
                  <a:cubicBezTo>
                    <a:pt x="65" y="73"/>
                    <a:pt x="64" y="78"/>
                    <a:pt x="63" y="80"/>
                  </a:cubicBezTo>
                  <a:cubicBezTo>
                    <a:pt x="63" y="81"/>
                    <a:pt x="63" y="81"/>
                    <a:pt x="63" y="81"/>
                  </a:cubicBezTo>
                  <a:cubicBezTo>
                    <a:pt x="61" y="81"/>
                    <a:pt x="63" y="83"/>
                    <a:pt x="60" y="83"/>
                  </a:cubicBezTo>
                  <a:cubicBezTo>
                    <a:pt x="60" y="83"/>
                    <a:pt x="60" y="83"/>
                    <a:pt x="60" y="83"/>
                  </a:cubicBezTo>
                  <a:cubicBezTo>
                    <a:pt x="60" y="83"/>
                    <a:pt x="60" y="86"/>
                    <a:pt x="59" y="86"/>
                  </a:cubicBezTo>
                  <a:cubicBezTo>
                    <a:pt x="59" y="86"/>
                    <a:pt x="59" y="86"/>
                    <a:pt x="59" y="86"/>
                  </a:cubicBezTo>
                  <a:cubicBezTo>
                    <a:pt x="59" y="87"/>
                    <a:pt x="57" y="90"/>
                    <a:pt x="57" y="91"/>
                  </a:cubicBezTo>
                  <a:cubicBezTo>
                    <a:pt x="57" y="91"/>
                    <a:pt x="57" y="91"/>
                    <a:pt x="57" y="91"/>
                  </a:cubicBezTo>
                  <a:cubicBezTo>
                    <a:pt x="59" y="91"/>
                    <a:pt x="56" y="91"/>
                    <a:pt x="57" y="93"/>
                  </a:cubicBezTo>
                  <a:cubicBezTo>
                    <a:pt x="57" y="93"/>
                    <a:pt x="56" y="93"/>
                    <a:pt x="57" y="91"/>
                  </a:cubicBezTo>
                  <a:cubicBezTo>
                    <a:pt x="56" y="95"/>
                    <a:pt x="52" y="96"/>
                    <a:pt x="51" y="99"/>
                  </a:cubicBezTo>
                  <a:cubicBezTo>
                    <a:pt x="51" y="102"/>
                    <a:pt x="52" y="100"/>
                    <a:pt x="51" y="102"/>
                  </a:cubicBezTo>
                  <a:cubicBezTo>
                    <a:pt x="51" y="102"/>
                    <a:pt x="51" y="100"/>
                    <a:pt x="51" y="102"/>
                  </a:cubicBezTo>
                  <a:cubicBezTo>
                    <a:pt x="49" y="102"/>
                    <a:pt x="52" y="104"/>
                    <a:pt x="51" y="104"/>
                  </a:cubicBezTo>
                  <a:cubicBezTo>
                    <a:pt x="49" y="102"/>
                    <a:pt x="49" y="104"/>
                    <a:pt x="49" y="104"/>
                  </a:cubicBezTo>
                  <a:cubicBezTo>
                    <a:pt x="49" y="106"/>
                    <a:pt x="49" y="106"/>
                    <a:pt x="49" y="107"/>
                  </a:cubicBezTo>
                  <a:cubicBezTo>
                    <a:pt x="49" y="107"/>
                    <a:pt x="49" y="107"/>
                    <a:pt x="49" y="107"/>
                  </a:cubicBezTo>
                  <a:cubicBezTo>
                    <a:pt x="48" y="107"/>
                    <a:pt x="48" y="108"/>
                    <a:pt x="46" y="108"/>
                  </a:cubicBezTo>
                  <a:cubicBezTo>
                    <a:pt x="42" y="113"/>
                    <a:pt x="36" y="120"/>
                    <a:pt x="34" y="125"/>
                  </a:cubicBezTo>
                  <a:cubicBezTo>
                    <a:pt x="31" y="132"/>
                    <a:pt x="27" y="137"/>
                    <a:pt x="25" y="142"/>
                  </a:cubicBezTo>
                  <a:cubicBezTo>
                    <a:pt x="25" y="146"/>
                    <a:pt x="25" y="146"/>
                    <a:pt x="22" y="147"/>
                  </a:cubicBezTo>
                  <a:cubicBezTo>
                    <a:pt x="25" y="147"/>
                    <a:pt x="25" y="147"/>
                    <a:pt x="25" y="147"/>
                  </a:cubicBezTo>
                  <a:cubicBezTo>
                    <a:pt x="22" y="147"/>
                    <a:pt x="22" y="149"/>
                    <a:pt x="21" y="147"/>
                  </a:cubicBezTo>
                  <a:cubicBezTo>
                    <a:pt x="21" y="150"/>
                    <a:pt x="19" y="151"/>
                    <a:pt x="18" y="154"/>
                  </a:cubicBezTo>
                  <a:cubicBezTo>
                    <a:pt x="18" y="154"/>
                    <a:pt x="19" y="154"/>
                    <a:pt x="18" y="154"/>
                  </a:cubicBezTo>
                  <a:cubicBezTo>
                    <a:pt x="18" y="154"/>
                    <a:pt x="18" y="154"/>
                    <a:pt x="18" y="154"/>
                  </a:cubicBezTo>
                  <a:cubicBezTo>
                    <a:pt x="18" y="154"/>
                    <a:pt x="18" y="154"/>
                    <a:pt x="18" y="154"/>
                  </a:cubicBezTo>
                  <a:cubicBezTo>
                    <a:pt x="18" y="155"/>
                    <a:pt x="17" y="155"/>
                    <a:pt x="17" y="154"/>
                  </a:cubicBezTo>
                  <a:cubicBezTo>
                    <a:pt x="13" y="160"/>
                    <a:pt x="12" y="167"/>
                    <a:pt x="9" y="172"/>
                  </a:cubicBezTo>
                  <a:cubicBezTo>
                    <a:pt x="9" y="173"/>
                    <a:pt x="6" y="176"/>
                    <a:pt x="5" y="176"/>
                  </a:cubicBezTo>
                  <a:cubicBezTo>
                    <a:pt x="4" y="181"/>
                    <a:pt x="3" y="187"/>
                    <a:pt x="0" y="190"/>
                  </a:cubicBezTo>
                  <a:cubicBezTo>
                    <a:pt x="0" y="190"/>
                    <a:pt x="3" y="190"/>
                    <a:pt x="4" y="18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6" name="Freeform 146"/>
            <p:cNvSpPr>
              <a:spLocks/>
            </p:cNvSpPr>
            <p:nvPr/>
          </p:nvSpPr>
          <p:spPr bwMode="auto">
            <a:xfrm>
              <a:off x="4253" y="2407"/>
              <a:ext cx="271" cy="441"/>
            </a:xfrm>
            <a:custGeom>
              <a:avLst/>
              <a:gdLst>
                <a:gd name="T0" fmla="*/ 17 w 115"/>
                <a:gd name="T1" fmla="*/ 167 h 187"/>
                <a:gd name="T2" fmla="*/ 19 w 115"/>
                <a:gd name="T3" fmla="*/ 161 h 187"/>
                <a:gd name="T4" fmla="*/ 29 w 115"/>
                <a:gd name="T5" fmla="*/ 152 h 187"/>
                <a:gd name="T6" fmla="*/ 31 w 115"/>
                <a:gd name="T7" fmla="*/ 148 h 187"/>
                <a:gd name="T8" fmla="*/ 36 w 115"/>
                <a:gd name="T9" fmla="*/ 135 h 187"/>
                <a:gd name="T10" fmla="*/ 39 w 115"/>
                <a:gd name="T11" fmla="*/ 131 h 187"/>
                <a:gd name="T12" fmla="*/ 44 w 115"/>
                <a:gd name="T13" fmla="*/ 125 h 187"/>
                <a:gd name="T14" fmla="*/ 47 w 115"/>
                <a:gd name="T15" fmla="*/ 119 h 187"/>
                <a:gd name="T16" fmla="*/ 48 w 115"/>
                <a:gd name="T17" fmla="*/ 115 h 187"/>
                <a:gd name="T18" fmla="*/ 51 w 115"/>
                <a:gd name="T19" fmla="*/ 114 h 187"/>
                <a:gd name="T20" fmla="*/ 56 w 115"/>
                <a:gd name="T21" fmla="*/ 106 h 187"/>
                <a:gd name="T22" fmla="*/ 59 w 115"/>
                <a:gd name="T23" fmla="*/ 103 h 187"/>
                <a:gd name="T24" fmla="*/ 61 w 115"/>
                <a:gd name="T25" fmla="*/ 99 h 187"/>
                <a:gd name="T26" fmla="*/ 62 w 115"/>
                <a:gd name="T27" fmla="*/ 94 h 187"/>
                <a:gd name="T28" fmla="*/ 68 w 115"/>
                <a:gd name="T29" fmla="*/ 89 h 187"/>
                <a:gd name="T30" fmla="*/ 70 w 115"/>
                <a:gd name="T31" fmla="*/ 81 h 187"/>
                <a:gd name="T32" fmla="*/ 73 w 115"/>
                <a:gd name="T33" fmla="*/ 78 h 187"/>
                <a:gd name="T34" fmla="*/ 73 w 115"/>
                <a:gd name="T35" fmla="*/ 76 h 187"/>
                <a:gd name="T36" fmla="*/ 76 w 115"/>
                <a:gd name="T37" fmla="*/ 75 h 187"/>
                <a:gd name="T38" fmla="*/ 76 w 115"/>
                <a:gd name="T39" fmla="*/ 73 h 187"/>
                <a:gd name="T40" fmla="*/ 79 w 115"/>
                <a:gd name="T41" fmla="*/ 69 h 187"/>
                <a:gd name="T42" fmla="*/ 85 w 115"/>
                <a:gd name="T43" fmla="*/ 60 h 187"/>
                <a:gd name="T44" fmla="*/ 86 w 115"/>
                <a:gd name="T45" fmla="*/ 56 h 187"/>
                <a:gd name="T46" fmla="*/ 87 w 115"/>
                <a:gd name="T47" fmla="*/ 52 h 187"/>
                <a:gd name="T48" fmla="*/ 92 w 115"/>
                <a:gd name="T49" fmla="*/ 46 h 187"/>
                <a:gd name="T50" fmla="*/ 92 w 115"/>
                <a:gd name="T51" fmla="*/ 42 h 187"/>
                <a:gd name="T52" fmla="*/ 95 w 115"/>
                <a:gd name="T53" fmla="*/ 41 h 187"/>
                <a:gd name="T54" fmla="*/ 99 w 115"/>
                <a:gd name="T55" fmla="*/ 39 h 187"/>
                <a:gd name="T56" fmla="*/ 100 w 115"/>
                <a:gd name="T57" fmla="*/ 35 h 187"/>
                <a:gd name="T58" fmla="*/ 102 w 115"/>
                <a:gd name="T59" fmla="*/ 35 h 187"/>
                <a:gd name="T60" fmla="*/ 102 w 115"/>
                <a:gd name="T61" fmla="*/ 33 h 187"/>
                <a:gd name="T62" fmla="*/ 102 w 115"/>
                <a:gd name="T63" fmla="*/ 29 h 187"/>
                <a:gd name="T64" fmla="*/ 105 w 115"/>
                <a:gd name="T65" fmla="*/ 26 h 187"/>
                <a:gd name="T66" fmla="*/ 105 w 115"/>
                <a:gd name="T67" fmla="*/ 25 h 187"/>
                <a:gd name="T68" fmla="*/ 108 w 115"/>
                <a:gd name="T69" fmla="*/ 24 h 187"/>
                <a:gd name="T70" fmla="*/ 109 w 115"/>
                <a:gd name="T71" fmla="*/ 21 h 187"/>
                <a:gd name="T72" fmla="*/ 107 w 115"/>
                <a:gd name="T73" fmla="*/ 21 h 187"/>
                <a:gd name="T74" fmla="*/ 111 w 115"/>
                <a:gd name="T75" fmla="*/ 16 h 187"/>
                <a:gd name="T76" fmla="*/ 111 w 115"/>
                <a:gd name="T77" fmla="*/ 8 h 187"/>
                <a:gd name="T78" fmla="*/ 112 w 115"/>
                <a:gd name="T79" fmla="*/ 5 h 187"/>
                <a:gd name="T80" fmla="*/ 115 w 115"/>
                <a:gd name="T81" fmla="*/ 0 h 187"/>
                <a:gd name="T82" fmla="*/ 112 w 115"/>
                <a:gd name="T83" fmla="*/ 1 h 187"/>
                <a:gd name="T84" fmla="*/ 111 w 115"/>
                <a:gd name="T85" fmla="*/ 7 h 187"/>
                <a:gd name="T86" fmla="*/ 103 w 115"/>
                <a:gd name="T87" fmla="*/ 13 h 187"/>
                <a:gd name="T88" fmla="*/ 95 w 115"/>
                <a:gd name="T89" fmla="*/ 25 h 187"/>
                <a:gd name="T90" fmla="*/ 85 w 115"/>
                <a:gd name="T91" fmla="*/ 39 h 187"/>
                <a:gd name="T92" fmla="*/ 77 w 115"/>
                <a:gd name="T93" fmla="*/ 51 h 187"/>
                <a:gd name="T94" fmla="*/ 73 w 115"/>
                <a:gd name="T95" fmla="*/ 60 h 187"/>
                <a:gd name="T96" fmla="*/ 62 w 115"/>
                <a:gd name="T97" fmla="*/ 78 h 187"/>
                <a:gd name="T98" fmla="*/ 57 w 115"/>
                <a:gd name="T99" fmla="*/ 89 h 187"/>
                <a:gd name="T100" fmla="*/ 51 w 115"/>
                <a:gd name="T101" fmla="*/ 102 h 187"/>
                <a:gd name="T102" fmla="*/ 25 w 115"/>
                <a:gd name="T103" fmla="*/ 141 h 187"/>
                <a:gd name="T104" fmla="*/ 19 w 115"/>
                <a:gd name="T105" fmla="*/ 152 h 187"/>
                <a:gd name="T106" fmla="*/ 5 w 115"/>
                <a:gd name="T107" fmla="*/ 186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5" h="187">
                  <a:moveTo>
                    <a:pt x="5" y="186"/>
                  </a:moveTo>
                  <a:cubicBezTo>
                    <a:pt x="9" y="184"/>
                    <a:pt x="8" y="180"/>
                    <a:pt x="10" y="179"/>
                  </a:cubicBezTo>
                  <a:cubicBezTo>
                    <a:pt x="10" y="179"/>
                    <a:pt x="9" y="179"/>
                    <a:pt x="10" y="179"/>
                  </a:cubicBezTo>
                  <a:cubicBezTo>
                    <a:pt x="13" y="176"/>
                    <a:pt x="16" y="172"/>
                    <a:pt x="16" y="169"/>
                  </a:cubicBezTo>
                  <a:cubicBezTo>
                    <a:pt x="16" y="169"/>
                    <a:pt x="16" y="169"/>
                    <a:pt x="16" y="169"/>
                  </a:cubicBezTo>
                  <a:cubicBezTo>
                    <a:pt x="16" y="167"/>
                    <a:pt x="17" y="167"/>
                    <a:pt x="17" y="167"/>
                  </a:cubicBezTo>
                  <a:cubicBezTo>
                    <a:pt x="17" y="167"/>
                    <a:pt x="17" y="167"/>
                    <a:pt x="16" y="167"/>
                  </a:cubicBezTo>
                  <a:cubicBezTo>
                    <a:pt x="17" y="167"/>
                    <a:pt x="17" y="166"/>
                    <a:pt x="18" y="166"/>
                  </a:cubicBezTo>
                  <a:cubicBezTo>
                    <a:pt x="17" y="166"/>
                    <a:pt x="17" y="166"/>
                    <a:pt x="17" y="165"/>
                  </a:cubicBezTo>
                  <a:cubicBezTo>
                    <a:pt x="18" y="166"/>
                    <a:pt x="18" y="166"/>
                    <a:pt x="18" y="166"/>
                  </a:cubicBezTo>
                  <a:cubicBezTo>
                    <a:pt x="19" y="166"/>
                    <a:pt x="18" y="162"/>
                    <a:pt x="21" y="161"/>
                  </a:cubicBezTo>
                  <a:cubicBezTo>
                    <a:pt x="19" y="161"/>
                    <a:pt x="19" y="161"/>
                    <a:pt x="19" y="161"/>
                  </a:cubicBezTo>
                  <a:cubicBezTo>
                    <a:pt x="22" y="159"/>
                    <a:pt x="23" y="157"/>
                    <a:pt x="25" y="155"/>
                  </a:cubicBezTo>
                  <a:cubicBezTo>
                    <a:pt x="23" y="155"/>
                    <a:pt x="23" y="155"/>
                    <a:pt x="23" y="155"/>
                  </a:cubicBezTo>
                  <a:cubicBezTo>
                    <a:pt x="25" y="155"/>
                    <a:pt x="25" y="154"/>
                    <a:pt x="26" y="154"/>
                  </a:cubicBezTo>
                  <a:cubicBezTo>
                    <a:pt x="25" y="154"/>
                    <a:pt x="29" y="154"/>
                    <a:pt x="29" y="153"/>
                  </a:cubicBezTo>
                  <a:cubicBezTo>
                    <a:pt x="26" y="153"/>
                    <a:pt x="26" y="153"/>
                    <a:pt x="26" y="153"/>
                  </a:cubicBezTo>
                  <a:cubicBezTo>
                    <a:pt x="29" y="153"/>
                    <a:pt x="26" y="152"/>
                    <a:pt x="29" y="152"/>
                  </a:cubicBezTo>
                  <a:cubicBezTo>
                    <a:pt x="29" y="152"/>
                    <a:pt x="29" y="152"/>
                    <a:pt x="29" y="152"/>
                  </a:cubicBezTo>
                  <a:cubicBezTo>
                    <a:pt x="30" y="152"/>
                    <a:pt x="29" y="149"/>
                    <a:pt x="29" y="149"/>
                  </a:cubicBezTo>
                  <a:cubicBezTo>
                    <a:pt x="30" y="149"/>
                    <a:pt x="30" y="149"/>
                    <a:pt x="30" y="149"/>
                  </a:cubicBezTo>
                  <a:cubicBezTo>
                    <a:pt x="30" y="149"/>
                    <a:pt x="30" y="149"/>
                    <a:pt x="30" y="148"/>
                  </a:cubicBezTo>
                  <a:cubicBezTo>
                    <a:pt x="30" y="148"/>
                    <a:pt x="30" y="148"/>
                    <a:pt x="30" y="148"/>
                  </a:cubicBezTo>
                  <a:cubicBezTo>
                    <a:pt x="30" y="148"/>
                    <a:pt x="30" y="146"/>
                    <a:pt x="31" y="148"/>
                  </a:cubicBezTo>
                  <a:cubicBezTo>
                    <a:pt x="30" y="146"/>
                    <a:pt x="30" y="148"/>
                    <a:pt x="30" y="146"/>
                  </a:cubicBezTo>
                  <a:cubicBezTo>
                    <a:pt x="31" y="145"/>
                    <a:pt x="34" y="141"/>
                    <a:pt x="35" y="139"/>
                  </a:cubicBezTo>
                  <a:cubicBezTo>
                    <a:pt x="35" y="139"/>
                    <a:pt x="35" y="139"/>
                    <a:pt x="34" y="139"/>
                  </a:cubicBezTo>
                  <a:cubicBezTo>
                    <a:pt x="35" y="136"/>
                    <a:pt x="35" y="136"/>
                    <a:pt x="35" y="136"/>
                  </a:cubicBezTo>
                  <a:cubicBezTo>
                    <a:pt x="35" y="136"/>
                    <a:pt x="35" y="136"/>
                    <a:pt x="35" y="135"/>
                  </a:cubicBezTo>
                  <a:cubicBezTo>
                    <a:pt x="36" y="135"/>
                    <a:pt x="36" y="135"/>
                    <a:pt x="36" y="135"/>
                  </a:cubicBezTo>
                  <a:cubicBezTo>
                    <a:pt x="36" y="135"/>
                    <a:pt x="36" y="135"/>
                    <a:pt x="35" y="135"/>
                  </a:cubicBezTo>
                  <a:cubicBezTo>
                    <a:pt x="36" y="135"/>
                    <a:pt x="36" y="133"/>
                    <a:pt x="38" y="133"/>
                  </a:cubicBezTo>
                  <a:cubicBezTo>
                    <a:pt x="36" y="133"/>
                    <a:pt x="36" y="133"/>
                    <a:pt x="36" y="133"/>
                  </a:cubicBezTo>
                  <a:cubicBezTo>
                    <a:pt x="38" y="133"/>
                    <a:pt x="38" y="132"/>
                    <a:pt x="38" y="132"/>
                  </a:cubicBezTo>
                  <a:cubicBezTo>
                    <a:pt x="38" y="132"/>
                    <a:pt x="38" y="132"/>
                    <a:pt x="38" y="132"/>
                  </a:cubicBezTo>
                  <a:cubicBezTo>
                    <a:pt x="38" y="131"/>
                    <a:pt x="39" y="132"/>
                    <a:pt x="39" y="131"/>
                  </a:cubicBezTo>
                  <a:cubicBezTo>
                    <a:pt x="38" y="131"/>
                    <a:pt x="38" y="131"/>
                    <a:pt x="38" y="131"/>
                  </a:cubicBezTo>
                  <a:cubicBezTo>
                    <a:pt x="39" y="131"/>
                    <a:pt x="39" y="129"/>
                    <a:pt x="42" y="128"/>
                  </a:cubicBezTo>
                  <a:cubicBezTo>
                    <a:pt x="42" y="128"/>
                    <a:pt x="42" y="128"/>
                    <a:pt x="42" y="128"/>
                  </a:cubicBezTo>
                  <a:cubicBezTo>
                    <a:pt x="42" y="128"/>
                    <a:pt x="42" y="127"/>
                    <a:pt x="43" y="127"/>
                  </a:cubicBezTo>
                  <a:cubicBezTo>
                    <a:pt x="43" y="125"/>
                    <a:pt x="42" y="125"/>
                    <a:pt x="42" y="125"/>
                  </a:cubicBezTo>
                  <a:cubicBezTo>
                    <a:pt x="43" y="125"/>
                    <a:pt x="43" y="123"/>
                    <a:pt x="44" y="125"/>
                  </a:cubicBezTo>
                  <a:cubicBezTo>
                    <a:pt x="44" y="123"/>
                    <a:pt x="44" y="122"/>
                    <a:pt x="46" y="122"/>
                  </a:cubicBezTo>
                  <a:cubicBezTo>
                    <a:pt x="44" y="122"/>
                    <a:pt x="44" y="120"/>
                    <a:pt x="44" y="122"/>
                  </a:cubicBezTo>
                  <a:cubicBezTo>
                    <a:pt x="43" y="120"/>
                    <a:pt x="43" y="120"/>
                    <a:pt x="43" y="120"/>
                  </a:cubicBezTo>
                  <a:cubicBezTo>
                    <a:pt x="43" y="120"/>
                    <a:pt x="43" y="120"/>
                    <a:pt x="43" y="120"/>
                  </a:cubicBezTo>
                  <a:cubicBezTo>
                    <a:pt x="44" y="119"/>
                    <a:pt x="44" y="119"/>
                    <a:pt x="44" y="119"/>
                  </a:cubicBezTo>
                  <a:cubicBezTo>
                    <a:pt x="46" y="119"/>
                    <a:pt x="47" y="119"/>
                    <a:pt x="47" y="119"/>
                  </a:cubicBezTo>
                  <a:cubicBezTo>
                    <a:pt x="46" y="118"/>
                    <a:pt x="46" y="118"/>
                    <a:pt x="46" y="118"/>
                  </a:cubicBezTo>
                  <a:cubicBezTo>
                    <a:pt x="48" y="118"/>
                    <a:pt x="48" y="118"/>
                    <a:pt x="48" y="118"/>
                  </a:cubicBezTo>
                  <a:cubicBezTo>
                    <a:pt x="48" y="118"/>
                    <a:pt x="47" y="118"/>
                    <a:pt x="48" y="118"/>
                  </a:cubicBezTo>
                  <a:cubicBezTo>
                    <a:pt x="48" y="118"/>
                    <a:pt x="48" y="118"/>
                    <a:pt x="48" y="118"/>
                  </a:cubicBezTo>
                  <a:cubicBezTo>
                    <a:pt x="48" y="116"/>
                    <a:pt x="49" y="116"/>
                    <a:pt x="48" y="115"/>
                  </a:cubicBezTo>
                  <a:cubicBezTo>
                    <a:pt x="48" y="115"/>
                    <a:pt x="48" y="116"/>
                    <a:pt x="48" y="115"/>
                  </a:cubicBezTo>
                  <a:cubicBezTo>
                    <a:pt x="48" y="115"/>
                    <a:pt x="48" y="115"/>
                    <a:pt x="49" y="115"/>
                  </a:cubicBezTo>
                  <a:cubicBezTo>
                    <a:pt x="49" y="114"/>
                    <a:pt x="49" y="114"/>
                    <a:pt x="49" y="114"/>
                  </a:cubicBezTo>
                  <a:cubicBezTo>
                    <a:pt x="49" y="114"/>
                    <a:pt x="49" y="114"/>
                    <a:pt x="51" y="114"/>
                  </a:cubicBezTo>
                  <a:cubicBezTo>
                    <a:pt x="51" y="115"/>
                    <a:pt x="49" y="114"/>
                    <a:pt x="49" y="114"/>
                  </a:cubicBezTo>
                  <a:cubicBezTo>
                    <a:pt x="51" y="115"/>
                    <a:pt x="51" y="114"/>
                    <a:pt x="51" y="114"/>
                  </a:cubicBezTo>
                  <a:cubicBezTo>
                    <a:pt x="51" y="114"/>
                    <a:pt x="51" y="114"/>
                    <a:pt x="51" y="114"/>
                  </a:cubicBezTo>
                  <a:cubicBezTo>
                    <a:pt x="53" y="112"/>
                    <a:pt x="53" y="112"/>
                    <a:pt x="55" y="112"/>
                  </a:cubicBezTo>
                  <a:cubicBezTo>
                    <a:pt x="55" y="112"/>
                    <a:pt x="53" y="110"/>
                    <a:pt x="53" y="112"/>
                  </a:cubicBezTo>
                  <a:cubicBezTo>
                    <a:pt x="53" y="110"/>
                    <a:pt x="56" y="108"/>
                    <a:pt x="55" y="107"/>
                  </a:cubicBezTo>
                  <a:cubicBezTo>
                    <a:pt x="56" y="108"/>
                    <a:pt x="56" y="108"/>
                    <a:pt x="56" y="108"/>
                  </a:cubicBezTo>
                  <a:cubicBezTo>
                    <a:pt x="56" y="107"/>
                    <a:pt x="55" y="107"/>
                    <a:pt x="56" y="107"/>
                  </a:cubicBezTo>
                  <a:cubicBezTo>
                    <a:pt x="55" y="107"/>
                    <a:pt x="56" y="107"/>
                    <a:pt x="56" y="106"/>
                  </a:cubicBezTo>
                  <a:cubicBezTo>
                    <a:pt x="57" y="106"/>
                    <a:pt x="56" y="106"/>
                    <a:pt x="56" y="107"/>
                  </a:cubicBezTo>
                  <a:cubicBezTo>
                    <a:pt x="56" y="106"/>
                    <a:pt x="59" y="105"/>
                    <a:pt x="59" y="103"/>
                  </a:cubicBezTo>
                  <a:cubicBezTo>
                    <a:pt x="60" y="103"/>
                    <a:pt x="60" y="103"/>
                    <a:pt x="60" y="103"/>
                  </a:cubicBezTo>
                  <a:cubicBezTo>
                    <a:pt x="59" y="103"/>
                    <a:pt x="59" y="103"/>
                    <a:pt x="59" y="103"/>
                  </a:cubicBezTo>
                  <a:cubicBezTo>
                    <a:pt x="59" y="102"/>
                    <a:pt x="60" y="102"/>
                    <a:pt x="59" y="102"/>
                  </a:cubicBezTo>
                  <a:cubicBezTo>
                    <a:pt x="60" y="102"/>
                    <a:pt x="57" y="103"/>
                    <a:pt x="59" y="103"/>
                  </a:cubicBezTo>
                  <a:cubicBezTo>
                    <a:pt x="57" y="102"/>
                    <a:pt x="60" y="103"/>
                    <a:pt x="59" y="102"/>
                  </a:cubicBezTo>
                  <a:cubicBezTo>
                    <a:pt x="59" y="102"/>
                    <a:pt x="60" y="102"/>
                    <a:pt x="60" y="101"/>
                  </a:cubicBezTo>
                  <a:cubicBezTo>
                    <a:pt x="59" y="101"/>
                    <a:pt x="59" y="101"/>
                    <a:pt x="59" y="101"/>
                  </a:cubicBezTo>
                  <a:cubicBezTo>
                    <a:pt x="60" y="99"/>
                    <a:pt x="60" y="101"/>
                    <a:pt x="60" y="101"/>
                  </a:cubicBezTo>
                  <a:cubicBezTo>
                    <a:pt x="60" y="99"/>
                    <a:pt x="60" y="99"/>
                    <a:pt x="60" y="99"/>
                  </a:cubicBezTo>
                  <a:cubicBezTo>
                    <a:pt x="61" y="101"/>
                    <a:pt x="60" y="99"/>
                    <a:pt x="61" y="99"/>
                  </a:cubicBezTo>
                  <a:cubicBezTo>
                    <a:pt x="61" y="99"/>
                    <a:pt x="62" y="99"/>
                    <a:pt x="61" y="98"/>
                  </a:cubicBezTo>
                  <a:cubicBezTo>
                    <a:pt x="60" y="98"/>
                    <a:pt x="60" y="98"/>
                    <a:pt x="60" y="98"/>
                  </a:cubicBezTo>
                  <a:cubicBezTo>
                    <a:pt x="61" y="98"/>
                    <a:pt x="61" y="98"/>
                    <a:pt x="61" y="98"/>
                  </a:cubicBezTo>
                  <a:cubicBezTo>
                    <a:pt x="61" y="98"/>
                    <a:pt x="61" y="98"/>
                    <a:pt x="61" y="98"/>
                  </a:cubicBezTo>
                  <a:cubicBezTo>
                    <a:pt x="62" y="98"/>
                    <a:pt x="61" y="95"/>
                    <a:pt x="62" y="98"/>
                  </a:cubicBezTo>
                  <a:cubicBezTo>
                    <a:pt x="62" y="95"/>
                    <a:pt x="64" y="94"/>
                    <a:pt x="62" y="94"/>
                  </a:cubicBezTo>
                  <a:cubicBezTo>
                    <a:pt x="64" y="94"/>
                    <a:pt x="64" y="93"/>
                    <a:pt x="64" y="93"/>
                  </a:cubicBezTo>
                  <a:cubicBezTo>
                    <a:pt x="64" y="93"/>
                    <a:pt x="64" y="93"/>
                    <a:pt x="64" y="93"/>
                  </a:cubicBezTo>
                  <a:cubicBezTo>
                    <a:pt x="64" y="93"/>
                    <a:pt x="64" y="93"/>
                    <a:pt x="64" y="92"/>
                  </a:cubicBezTo>
                  <a:cubicBezTo>
                    <a:pt x="64" y="92"/>
                    <a:pt x="64" y="92"/>
                    <a:pt x="64" y="90"/>
                  </a:cubicBezTo>
                  <a:cubicBezTo>
                    <a:pt x="66" y="90"/>
                    <a:pt x="66" y="90"/>
                    <a:pt x="66" y="92"/>
                  </a:cubicBezTo>
                  <a:cubicBezTo>
                    <a:pt x="66" y="90"/>
                    <a:pt x="68" y="90"/>
                    <a:pt x="68" y="89"/>
                  </a:cubicBezTo>
                  <a:cubicBezTo>
                    <a:pt x="66" y="89"/>
                    <a:pt x="66" y="89"/>
                    <a:pt x="66" y="89"/>
                  </a:cubicBezTo>
                  <a:cubicBezTo>
                    <a:pt x="64" y="88"/>
                    <a:pt x="68" y="89"/>
                    <a:pt x="68" y="88"/>
                  </a:cubicBezTo>
                  <a:cubicBezTo>
                    <a:pt x="69" y="88"/>
                    <a:pt x="69" y="88"/>
                    <a:pt x="69" y="88"/>
                  </a:cubicBezTo>
                  <a:cubicBezTo>
                    <a:pt x="68" y="88"/>
                    <a:pt x="70" y="88"/>
                    <a:pt x="69" y="86"/>
                  </a:cubicBezTo>
                  <a:cubicBezTo>
                    <a:pt x="69" y="86"/>
                    <a:pt x="69" y="86"/>
                    <a:pt x="70" y="86"/>
                  </a:cubicBezTo>
                  <a:cubicBezTo>
                    <a:pt x="69" y="85"/>
                    <a:pt x="72" y="82"/>
                    <a:pt x="70" y="81"/>
                  </a:cubicBezTo>
                  <a:cubicBezTo>
                    <a:pt x="70" y="81"/>
                    <a:pt x="70" y="81"/>
                    <a:pt x="72" y="81"/>
                  </a:cubicBezTo>
                  <a:cubicBezTo>
                    <a:pt x="70" y="81"/>
                    <a:pt x="70" y="81"/>
                    <a:pt x="70" y="81"/>
                  </a:cubicBezTo>
                  <a:cubicBezTo>
                    <a:pt x="72" y="81"/>
                    <a:pt x="72" y="81"/>
                    <a:pt x="72" y="81"/>
                  </a:cubicBezTo>
                  <a:cubicBezTo>
                    <a:pt x="72" y="81"/>
                    <a:pt x="72" y="81"/>
                    <a:pt x="70" y="81"/>
                  </a:cubicBezTo>
                  <a:cubicBezTo>
                    <a:pt x="70" y="80"/>
                    <a:pt x="73" y="81"/>
                    <a:pt x="73" y="80"/>
                  </a:cubicBezTo>
                  <a:cubicBezTo>
                    <a:pt x="73" y="80"/>
                    <a:pt x="72" y="78"/>
                    <a:pt x="73" y="78"/>
                  </a:cubicBezTo>
                  <a:cubicBezTo>
                    <a:pt x="73" y="78"/>
                    <a:pt x="73" y="78"/>
                    <a:pt x="73" y="78"/>
                  </a:cubicBezTo>
                  <a:cubicBezTo>
                    <a:pt x="74" y="78"/>
                    <a:pt x="73" y="77"/>
                    <a:pt x="72" y="77"/>
                  </a:cubicBezTo>
                  <a:cubicBezTo>
                    <a:pt x="73" y="77"/>
                    <a:pt x="73" y="77"/>
                    <a:pt x="73" y="77"/>
                  </a:cubicBezTo>
                  <a:cubicBezTo>
                    <a:pt x="73" y="76"/>
                    <a:pt x="73" y="76"/>
                    <a:pt x="73" y="76"/>
                  </a:cubicBezTo>
                  <a:cubicBezTo>
                    <a:pt x="73" y="77"/>
                    <a:pt x="73" y="76"/>
                    <a:pt x="73" y="76"/>
                  </a:cubicBezTo>
                  <a:cubicBezTo>
                    <a:pt x="73" y="76"/>
                    <a:pt x="73" y="76"/>
                    <a:pt x="73" y="76"/>
                  </a:cubicBezTo>
                  <a:cubicBezTo>
                    <a:pt x="73" y="76"/>
                    <a:pt x="73" y="76"/>
                    <a:pt x="73" y="75"/>
                  </a:cubicBezTo>
                  <a:cubicBezTo>
                    <a:pt x="74" y="76"/>
                    <a:pt x="74" y="76"/>
                    <a:pt x="74" y="76"/>
                  </a:cubicBezTo>
                  <a:cubicBezTo>
                    <a:pt x="74" y="76"/>
                    <a:pt x="74" y="76"/>
                    <a:pt x="74" y="76"/>
                  </a:cubicBezTo>
                  <a:cubicBezTo>
                    <a:pt x="74" y="75"/>
                    <a:pt x="74" y="75"/>
                    <a:pt x="74" y="75"/>
                  </a:cubicBezTo>
                  <a:cubicBezTo>
                    <a:pt x="76" y="75"/>
                    <a:pt x="76" y="75"/>
                    <a:pt x="76" y="75"/>
                  </a:cubicBezTo>
                  <a:cubicBezTo>
                    <a:pt x="76" y="75"/>
                    <a:pt x="76" y="75"/>
                    <a:pt x="76" y="75"/>
                  </a:cubicBezTo>
                  <a:cubicBezTo>
                    <a:pt x="76" y="75"/>
                    <a:pt x="76" y="75"/>
                    <a:pt x="76" y="75"/>
                  </a:cubicBezTo>
                  <a:cubicBezTo>
                    <a:pt x="74" y="75"/>
                    <a:pt x="74" y="73"/>
                    <a:pt x="76" y="73"/>
                  </a:cubicBezTo>
                  <a:cubicBezTo>
                    <a:pt x="76" y="73"/>
                    <a:pt x="77" y="75"/>
                    <a:pt x="76" y="73"/>
                  </a:cubicBezTo>
                  <a:cubicBezTo>
                    <a:pt x="76" y="73"/>
                    <a:pt x="76" y="73"/>
                    <a:pt x="76" y="73"/>
                  </a:cubicBezTo>
                  <a:cubicBezTo>
                    <a:pt x="76" y="73"/>
                    <a:pt x="76" y="73"/>
                    <a:pt x="76" y="73"/>
                  </a:cubicBezTo>
                  <a:cubicBezTo>
                    <a:pt x="76" y="73"/>
                    <a:pt x="76" y="73"/>
                    <a:pt x="76" y="73"/>
                  </a:cubicBezTo>
                  <a:cubicBezTo>
                    <a:pt x="76" y="73"/>
                    <a:pt x="76" y="73"/>
                    <a:pt x="76" y="73"/>
                  </a:cubicBezTo>
                  <a:cubicBezTo>
                    <a:pt x="77" y="73"/>
                    <a:pt x="77" y="72"/>
                    <a:pt x="77" y="72"/>
                  </a:cubicBezTo>
                  <a:cubicBezTo>
                    <a:pt x="77" y="72"/>
                    <a:pt x="77" y="72"/>
                    <a:pt x="77" y="69"/>
                  </a:cubicBezTo>
                  <a:cubicBezTo>
                    <a:pt x="77" y="72"/>
                    <a:pt x="77" y="72"/>
                    <a:pt x="77" y="72"/>
                  </a:cubicBezTo>
                  <a:cubicBezTo>
                    <a:pt x="77" y="69"/>
                    <a:pt x="77" y="69"/>
                    <a:pt x="79" y="69"/>
                  </a:cubicBezTo>
                  <a:cubicBezTo>
                    <a:pt x="79" y="69"/>
                    <a:pt x="79" y="69"/>
                    <a:pt x="79" y="69"/>
                  </a:cubicBezTo>
                  <a:cubicBezTo>
                    <a:pt x="79" y="68"/>
                    <a:pt x="79" y="68"/>
                    <a:pt x="79" y="68"/>
                  </a:cubicBezTo>
                  <a:cubicBezTo>
                    <a:pt x="79" y="68"/>
                    <a:pt x="77" y="67"/>
                    <a:pt x="79" y="67"/>
                  </a:cubicBezTo>
                  <a:cubicBezTo>
                    <a:pt x="81" y="67"/>
                    <a:pt x="81" y="67"/>
                    <a:pt x="81" y="67"/>
                  </a:cubicBezTo>
                  <a:cubicBezTo>
                    <a:pt x="81" y="67"/>
                    <a:pt x="82" y="65"/>
                    <a:pt x="82" y="64"/>
                  </a:cubicBezTo>
                  <a:cubicBezTo>
                    <a:pt x="82" y="64"/>
                    <a:pt x="82" y="64"/>
                    <a:pt x="82" y="64"/>
                  </a:cubicBezTo>
                  <a:cubicBezTo>
                    <a:pt x="83" y="63"/>
                    <a:pt x="85" y="63"/>
                    <a:pt x="85" y="60"/>
                  </a:cubicBezTo>
                  <a:cubicBezTo>
                    <a:pt x="83" y="60"/>
                    <a:pt x="83" y="60"/>
                    <a:pt x="83" y="60"/>
                  </a:cubicBezTo>
                  <a:cubicBezTo>
                    <a:pt x="83" y="60"/>
                    <a:pt x="83" y="59"/>
                    <a:pt x="83" y="60"/>
                  </a:cubicBezTo>
                  <a:cubicBezTo>
                    <a:pt x="85" y="60"/>
                    <a:pt x="85" y="60"/>
                    <a:pt x="85" y="60"/>
                  </a:cubicBezTo>
                  <a:cubicBezTo>
                    <a:pt x="86" y="60"/>
                    <a:pt x="86" y="59"/>
                    <a:pt x="86" y="59"/>
                  </a:cubicBezTo>
                  <a:cubicBezTo>
                    <a:pt x="86" y="59"/>
                    <a:pt x="86" y="59"/>
                    <a:pt x="86" y="59"/>
                  </a:cubicBezTo>
                  <a:cubicBezTo>
                    <a:pt x="86" y="56"/>
                    <a:pt x="86" y="56"/>
                    <a:pt x="86" y="56"/>
                  </a:cubicBezTo>
                  <a:cubicBezTo>
                    <a:pt x="87" y="56"/>
                    <a:pt x="87" y="56"/>
                    <a:pt x="87" y="56"/>
                  </a:cubicBezTo>
                  <a:cubicBezTo>
                    <a:pt x="86" y="55"/>
                    <a:pt x="86" y="55"/>
                    <a:pt x="86" y="55"/>
                  </a:cubicBezTo>
                  <a:cubicBezTo>
                    <a:pt x="87" y="55"/>
                    <a:pt x="87" y="56"/>
                    <a:pt x="87" y="55"/>
                  </a:cubicBezTo>
                  <a:cubicBezTo>
                    <a:pt x="87" y="55"/>
                    <a:pt x="87" y="55"/>
                    <a:pt x="87" y="55"/>
                  </a:cubicBezTo>
                  <a:cubicBezTo>
                    <a:pt x="87" y="55"/>
                    <a:pt x="89" y="55"/>
                    <a:pt x="89" y="54"/>
                  </a:cubicBezTo>
                  <a:cubicBezTo>
                    <a:pt x="87" y="52"/>
                    <a:pt x="87" y="52"/>
                    <a:pt x="87" y="52"/>
                  </a:cubicBezTo>
                  <a:cubicBezTo>
                    <a:pt x="89" y="52"/>
                    <a:pt x="89" y="52"/>
                    <a:pt x="89" y="54"/>
                  </a:cubicBezTo>
                  <a:cubicBezTo>
                    <a:pt x="89" y="52"/>
                    <a:pt x="89" y="51"/>
                    <a:pt x="89" y="51"/>
                  </a:cubicBezTo>
                  <a:cubicBezTo>
                    <a:pt x="92" y="51"/>
                    <a:pt x="94" y="48"/>
                    <a:pt x="94" y="47"/>
                  </a:cubicBezTo>
                  <a:cubicBezTo>
                    <a:pt x="94" y="47"/>
                    <a:pt x="94" y="47"/>
                    <a:pt x="94" y="47"/>
                  </a:cubicBezTo>
                  <a:cubicBezTo>
                    <a:pt x="94" y="46"/>
                    <a:pt x="95" y="47"/>
                    <a:pt x="94" y="47"/>
                  </a:cubicBezTo>
                  <a:cubicBezTo>
                    <a:pt x="94" y="46"/>
                    <a:pt x="94" y="46"/>
                    <a:pt x="92" y="46"/>
                  </a:cubicBezTo>
                  <a:cubicBezTo>
                    <a:pt x="92" y="43"/>
                    <a:pt x="94" y="46"/>
                    <a:pt x="95" y="43"/>
                  </a:cubicBezTo>
                  <a:cubicBezTo>
                    <a:pt x="95" y="46"/>
                    <a:pt x="94" y="46"/>
                    <a:pt x="95" y="46"/>
                  </a:cubicBezTo>
                  <a:cubicBezTo>
                    <a:pt x="95" y="46"/>
                    <a:pt x="95" y="43"/>
                    <a:pt x="96" y="43"/>
                  </a:cubicBezTo>
                  <a:cubicBezTo>
                    <a:pt x="95" y="43"/>
                    <a:pt x="95" y="43"/>
                    <a:pt x="95" y="43"/>
                  </a:cubicBezTo>
                  <a:cubicBezTo>
                    <a:pt x="95" y="43"/>
                    <a:pt x="95" y="43"/>
                    <a:pt x="95" y="43"/>
                  </a:cubicBezTo>
                  <a:cubicBezTo>
                    <a:pt x="95" y="42"/>
                    <a:pt x="92" y="43"/>
                    <a:pt x="92" y="42"/>
                  </a:cubicBezTo>
                  <a:cubicBezTo>
                    <a:pt x="92" y="42"/>
                    <a:pt x="92" y="42"/>
                    <a:pt x="92" y="42"/>
                  </a:cubicBezTo>
                  <a:cubicBezTo>
                    <a:pt x="90" y="41"/>
                    <a:pt x="90" y="42"/>
                    <a:pt x="90" y="41"/>
                  </a:cubicBezTo>
                  <a:cubicBezTo>
                    <a:pt x="90" y="41"/>
                    <a:pt x="92" y="41"/>
                    <a:pt x="94" y="42"/>
                  </a:cubicBezTo>
                  <a:cubicBezTo>
                    <a:pt x="94" y="41"/>
                    <a:pt x="95" y="42"/>
                    <a:pt x="95" y="42"/>
                  </a:cubicBezTo>
                  <a:cubicBezTo>
                    <a:pt x="95" y="41"/>
                    <a:pt x="95" y="42"/>
                    <a:pt x="95" y="42"/>
                  </a:cubicBezTo>
                  <a:cubicBezTo>
                    <a:pt x="94" y="41"/>
                    <a:pt x="95" y="41"/>
                    <a:pt x="95" y="41"/>
                  </a:cubicBezTo>
                  <a:cubicBezTo>
                    <a:pt x="96" y="41"/>
                    <a:pt x="96" y="41"/>
                    <a:pt x="96" y="41"/>
                  </a:cubicBezTo>
                  <a:cubicBezTo>
                    <a:pt x="96" y="41"/>
                    <a:pt x="96" y="41"/>
                    <a:pt x="96" y="41"/>
                  </a:cubicBezTo>
                  <a:cubicBezTo>
                    <a:pt x="96" y="41"/>
                    <a:pt x="98" y="39"/>
                    <a:pt x="98" y="41"/>
                  </a:cubicBezTo>
                  <a:cubicBezTo>
                    <a:pt x="99" y="41"/>
                    <a:pt x="98" y="39"/>
                    <a:pt x="99" y="39"/>
                  </a:cubicBezTo>
                  <a:cubicBezTo>
                    <a:pt x="98" y="39"/>
                    <a:pt x="96" y="39"/>
                    <a:pt x="96" y="39"/>
                  </a:cubicBezTo>
                  <a:cubicBezTo>
                    <a:pt x="98" y="39"/>
                    <a:pt x="98" y="38"/>
                    <a:pt x="99" y="39"/>
                  </a:cubicBezTo>
                  <a:cubicBezTo>
                    <a:pt x="99" y="39"/>
                    <a:pt x="98" y="39"/>
                    <a:pt x="98" y="38"/>
                  </a:cubicBezTo>
                  <a:cubicBezTo>
                    <a:pt x="98" y="38"/>
                    <a:pt x="99" y="38"/>
                    <a:pt x="98" y="38"/>
                  </a:cubicBezTo>
                  <a:cubicBezTo>
                    <a:pt x="99" y="38"/>
                    <a:pt x="99" y="38"/>
                    <a:pt x="99" y="38"/>
                  </a:cubicBezTo>
                  <a:cubicBezTo>
                    <a:pt x="99" y="38"/>
                    <a:pt x="99" y="37"/>
                    <a:pt x="98" y="37"/>
                  </a:cubicBezTo>
                  <a:cubicBezTo>
                    <a:pt x="99" y="37"/>
                    <a:pt x="100" y="37"/>
                    <a:pt x="99" y="35"/>
                  </a:cubicBezTo>
                  <a:cubicBezTo>
                    <a:pt x="99" y="35"/>
                    <a:pt x="99" y="35"/>
                    <a:pt x="100" y="35"/>
                  </a:cubicBezTo>
                  <a:cubicBezTo>
                    <a:pt x="100" y="37"/>
                    <a:pt x="99" y="35"/>
                    <a:pt x="100" y="37"/>
                  </a:cubicBezTo>
                  <a:cubicBezTo>
                    <a:pt x="99" y="35"/>
                    <a:pt x="100" y="37"/>
                    <a:pt x="100" y="35"/>
                  </a:cubicBezTo>
                  <a:cubicBezTo>
                    <a:pt x="100" y="35"/>
                    <a:pt x="100" y="35"/>
                    <a:pt x="100" y="35"/>
                  </a:cubicBezTo>
                  <a:cubicBezTo>
                    <a:pt x="100" y="35"/>
                    <a:pt x="100" y="35"/>
                    <a:pt x="102" y="35"/>
                  </a:cubicBezTo>
                  <a:cubicBezTo>
                    <a:pt x="100" y="35"/>
                    <a:pt x="100" y="35"/>
                    <a:pt x="100" y="35"/>
                  </a:cubicBezTo>
                  <a:cubicBezTo>
                    <a:pt x="102" y="35"/>
                    <a:pt x="102" y="35"/>
                    <a:pt x="102" y="35"/>
                  </a:cubicBezTo>
                  <a:cubicBezTo>
                    <a:pt x="102" y="35"/>
                    <a:pt x="100" y="34"/>
                    <a:pt x="102" y="34"/>
                  </a:cubicBezTo>
                  <a:cubicBezTo>
                    <a:pt x="100" y="34"/>
                    <a:pt x="100" y="34"/>
                    <a:pt x="100" y="34"/>
                  </a:cubicBezTo>
                  <a:cubicBezTo>
                    <a:pt x="100" y="34"/>
                    <a:pt x="100" y="34"/>
                    <a:pt x="100" y="33"/>
                  </a:cubicBezTo>
                  <a:cubicBezTo>
                    <a:pt x="102" y="34"/>
                    <a:pt x="102" y="34"/>
                    <a:pt x="102" y="34"/>
                  </a:cubicBezTo>
                  <a:cubicBezTo>
                    <a:pt x="103" y="34"/>
                    <a:pt x="102" y="33"/>
                    <a:pt x="103" y="33"/>
                  </a:cubicBezTo>
                  <a:cubicBezTo>
                    <a:pt x="102" y="33"/>
                    <a:pt x="102" y="33"/>
                    <a:pt x="102" y="33"/>
                  </a:cubicBezTo>
                  <a:cubicBezTo>
                    <a:pt x="102" y="33"/>
                    <a:pt x="100" y="33"/>
                    <a:pt x="102" y="30"/>
                  </a:cubicBezTo>
                  <a:cubicBezTo>
                    <a:pt x="102" y="30"/>
                    <a:pt x="103" y="30"/>
                    <a:pt x="103" y="33"/>
                  </a:cubicBezTo>
                  <a:cubicBezTo>
                    <a:pt x="103" y="33"/>
                    <a:pt x="103" y="30"/>
                    <a:pt x="102" y="30"/>
                  </a:cubicBezTo>
                  <a:cubicBezTo>
                    <a:pt x="103" y="30"/>
                    <a:pt x="103" y="30"/>
                    <a:pt x="103" y="30"/>
                  </a:cubicBezTo>
                  <a:cubicBezTo>
                    <a:pt x="103" y="29"/>
                    <a:pt x="103" y="29"/>
                    <a:pt x="103" y="29"/>
                  </a:cubicBezTo>
                  <a:cubicBezTo>
                    <a:pt x="102" y="29"/>
                    <a:pt x="102" y="29"/>
                    <a:pt x="102" y="29"/>
                  </a:cubicBezTo>
                  <a:cubicBezTo>
                    <a:pt x="102" y="28"/>
                    <a:pt x="102" y="28"/>
                    <a:pt x="102" y="28"/>
                  </a:cubicBezTo>
                  <a:cubicBezTo>
                    <a:pt x="100" y="28"/>
                    <a:pt x="100" y="28"/>
                    <a:pt x="100" y="28"/>
                  </a:cubicBezTo>
                  <a:cubicBezTo>
                    <a:pt x="100" y="28"/>
                    <a:pt x="100" y="28"/>
                    <a:pt x="100" y="26"/>
                  </a:cubicBezTo>
                  <a:cubicBezTo>
                    <a:pt x="102" y="29"/>
                    <a:pt x="103" y="28"/>
                    <a:pt x="105" y="28"/>
                  </a:cubicBezTo>
                  <a:cubicBezTo>
                    <a:pt x="105" y="28"/>
                    <a:pt x="102" y="26"/>
                    <a:pt x="105" y="26"/>
                  </a:cubicBezTo>
                  <a:cubicBezTo>
                    <a:pt x="105" y="26"/>
                    <a:pt x="107" y="26"/>
                    <a:pt x="105" y="26"/>
                  </a:cubicBezTo>
                  <a:cubicBezTo>
                    <a:pt x="105" y="26"/>
                    <a:pt x="107" y="28"/>
                    <a:pt x="107" y="26"/>
                  </a:cubicBezTo>
                  <a:cubicBezTo>
                    <a:pt x="105" y="25"/>
                    <a:pt x="105" y="25"/>
                    <a:pt x="105" y="25"/>
                  </a:cubicBezTo>
                  <a:cubicBezTo>
                    <a:pt x="105" y="26"/>
                    <a:pt x="105" y="26"/>
                    <a:pt x="105" y="26"/>
                  </a:cubicBezTo>
                  <a:cubicBezTo>
                    <a:pt x="103" y="25"/>
                    <a:pt x="103" y="25"/>
                    <a:pt x="103" y="25"/>
                  </a:cubicBezTo>
                  <a:cubicBezTo>
                    <a:pt x="103" y="25"/>
                    <a:pt x="103" y="24"/>
                    <a:pt x="105" y="25"/>
                  </a:cubicBezTo>
                  <a:cubicBezTo>
                    <a:pt x="105" y="25"/>
                    <a:pt x="103" y="25"/>
                    <a:pt x="105" y="25"/>
                  </a:cubicBezTo>
                  <a:cubicBezTo>
                    <a:pt x="107" y="25"/>
                    <a:pt x="105" y="24"/>
                    <a:pt x="107" y="24"/>
                  </a:cubicBezTo>
                  <a:cubicBezTo>
                    <a:pt x="107" y="25"/>
                    <a:pt x="107" y="25"/>
                    <a:pt x="108" y="25"/>
                  </a:cubicBezTo>
                  <a:cubicBezTo>
                    <a:pt x="108" y="25"/>
                    <a:pt x="108" y="25"/>
                    <a:pt x="108" y="25"/>
                  </a:cubicBezTo>
                  <a:cubicBezTo>
                    <a:pt x="108" y="25"/>
                    <a:pt x="108" y="25"/>
                    <a:pt x="108" y="25"/>
                  </a:cubicBezTo>
                  <a:cubicBezTo>
                    <a:pt x="108" y="24"/>
                    <a:pt x="108" y="25"/>
                    <a:pt x="109" y="24"/>
                  </a:cubicBezTo>
                  <a:cubicBezTo>
                    <a:pt x="108" y="24"/>
                    <a:pt x="108" y="24"/>
                    <a:pt x="108" y="24"/>
                  </a:cubicBezTo>
                  <a:cubicBezTo>
                    <a:pt x="107" y="24"/>
                    <a:pt x="108" y="25"/>
                    <a:pt x="107" y="24"/>
                  </a:cubicBezTo>
                  <a:cubicBezTo>
                    <a:pt x="107" y="24"/>
                    <a:pt x="108" y="24"/>
                    <a:pt x="108" y="22"/>
                  </a:cubicBezTo>
                  <a:cubicBezTo>
                    <a:pt x="107" y="22"/>
                    <a:pt x="107" y="22"/>
                    <a:pt x="107" y="22"/>
                  </a:cubicBezTo>
                  <a:cubicBezTo>
                    <a:pt x="107" y="22"/>
                    <a:pt x="105" y="21"/>
                    <a:pt x="107" y="21"/>
                  </a:cubicBezTo>
                  <a:cubicBezTo>
                    <a:pt x="108" y="21"/>
                    <a:pt x="108" y="21"/>
                    <a:pt x="108" y="22"/>
                  </a:cubicBezTo>
                  <a:cubicBezTo>
                    <a:pt x="108" y="21"/>
                    <a:pt x="109" y="21"/>
                    <a:pt x="109" y="21"/>
                  </a:cubicBezTo>
                  <a:cubicBezTo>
                    <a:pt x="108" y="20"/>
                    <a:pt x="109" y="20"/>
                    <a:pt x="109" y="20"/>
                  </a:cubicBezTo>
                  <a:cubicBezTo>
                    <a:pt x="109" y="20"/>
                    <a:pt x="108" y="21"/>
                    <a:pt x="107" y="21"/>
                  </a:cubicBezTo>
                  <a:cubicBezTo>
                    <a:pt x="107" y="20"/>
                    <a:pt x="107" y="22"/>
                    <a:pt x="105" y="21"/>
                  </a:cubicBezTo>
                  <a:cubicBezTo>
                    <a:pt x="107" y="21"/>
                    <a:pt x="105" y="20"/>
                    <a:pt x="103" y="20"/>
                  </a:cubicBezTo>
                  <a:cubicBezTo>
                    <a:pt x="105" y="20"/>
                    <a:pt x="105" y="20"/>
                    <a:pt x="105" y="20"/>
                  </a:cubicBezTo>
                  <a:cubicBezTo>
                    <a:pt x="105" y="20"/>
                    <a:pt x="105" y="20"/>
                    <a:pt x="107" y="21"/>
                  </a:cubicBezTo>
                  <a:cubicBezTo>
                    <a:pt x="107" y="20"/>
                    <a:pt x="107" y="20"/>
                    <a:pt x="108" y="20"/>
                  </a:cubicBezTo>
                  <a:cubicBezTo>
                    <a:pt x="108" y="18"/>
                    <a:pt x="107" y="18"/>
                    <a:pt x="107" y="18"/>
                  </a:cubicBezTo>
                  <a:cubicBezTo>
                    <a:pt x="108" y="18"/>
                    <a:pt x="108" y="16"/>
                    <a:pt x="108" y="14"/>
                  </a:cubicBezTo>
                  <a:cubicBezTo>
                    <a:pt x="109" y="16"/>
                    <a:pt x="109" y="14"/>
                    <a:pt x="111" y="14"/>
                  </a:cubicBezTo>
                  <a:cubicBezTo>
                    <a:pt x="111" y="16"/>
                    <a:pt x="111" y="16"/>
                    <a:pt x="111" y="16"/>
                  </a:cubicBezTo>
                  <a:cubicBezTo>
                    <a:pt x="111" y="16"/>
                    <a:pt x="111" y="16"/>
                    <a:pt x="111" y="16"/>
                  </a:cubicBezTo>
                  <a:cubicBezTo>
                    <a:pt x="112" y="16"/>
                    <a:pt x="109" y="14"/>
                    <a:pt x="111" y="14"/>
                  </a:cubicBezTo>
                  <a:cubicBezTo>
                    <a:pt x="111" y="16"/>
                    <a:pt x="109" y="14"/>
                    <a:pt x="109" y="13"/>
                  </a:cubicBezTo>
                  <a:cubicBezTo>
                    <a:pt x="108" y="13"/>
                    <a:pt x="108" y="13"/>
                    <a:pt x="108" y="13"/>
                  </a:cubicBezTo>
                  <a:cubicBezTo>
                    <a:pt x="109" y="13"/>
                    <a:pt x="109" y="12"/>
                    <a:pt x="111" y="12"/>
                  </a:cubicBezTo>
                  <a:cubicBezTo>
                    <a:pt x="111" y="11"/>
                    <a:pt x="112" y="9"/>
                    <a:pt x="112" y="9"/>
                  </a:cubicBezTo>
                  <a:cubicBezTo>
                    <a:pt x="112" y="8"/>
                    <a:pt x="111" y="8"/>
                    <a:pt x="111" y="8"/>
                  </a:cubicBezTo>
                  <a:cubicBezTo>
                    <a:pt x="111" y="7"/>
                    <a:pt x="112" y="8"/>
                    <a:pt x="112" y="8"/>
                  </a:cubicBezTo>
                  <a:cubicBezTo>
                    <a:pt x="112" y="8"/>
                    <a:pt x="112" y="8"/>
                    <a:pt x="112" y="8"/>
                  </a:cubicBezTo>
                  <a:cubicBezTo>
                    <a:pt x="112" y="8"/>
                    <a:pt x="112" y="5"/>
                    <a:pt x="113" y="7"/>
                  </a:cubicBezTo>
                  <a:cubicBezTo>
                    <a:pt x="112" y="5"/>
                    <a:pt x="112" y="5"/>
                    <a:pt x="112" y="5"/>
                  </a:cubicBezTo>
                  <a:cubicBezTo>
                    <a:pt x="112" y="5"/>
                    <a:pt x="112" y="5"/>
                    <a:pt x="112" y="5"/>
                  </a:cubicBezTo>
                  <a:cubicBezTo>
                    <a:pt x="112" y="5"/>
                    <a:pt x="112" y="5"/>
                    <a:pt x="112" y="5"/>
                  </a:cubicBezTo>
                  <a:cubicBezTo>
                    <a:pt x="111" y="3"/>
                    <a:pt x="112" y="3"/>
                    <a:pt x="112" y="3"/>
                  </a:cubicBezTo>
                  <a:cubicBezTo>
                    <a:pt x="113" y="5"/>
                    <a:pt x="113" y="5"/>
                    <a:pt x="113" y="5"/>
                  </a:cubicBezTo>
                  <a:cubicBezTo>
                    <a:pt x="113" y="3"/>
                    <a:pt x="113" y="1"/>
                    <a:pt x="115" y="1"/>
                  </a:cubicBezTo>
                  <a:cubicBezTo>
                    <a:pt x="113" y="1"/>
                    <a:pt x="113" y="1"/>
                    <a:pt x="113" y="1"/>
                  </a:cubicBezTo>
                  <a:cubicBezTo>
                    <a:pt x="115" y="0"/>
                    <a:pt x="115" y="0"/>
                    <a:pt x="115" y="0"/>
                  </a:cubicBezTo>
                  <a:cubicBezTo>
                    <a:pt x="113" y="0"/>
                    <a:pt x="113" y="0"/>
                    <a:pt x="115" y="0"/>
                  </a:cubicBezTo>
                  <a:cubicBezTo>
                    <a:pt x="112" y="0"/>
                    <a:pt x="112" y="0"/>
                    <a:pt x="112" y="0"/>
                  </a:cubicBezTo>
                  <a:cubicBezTo>
                    <a:pt x="112" y="1"/>
                    <a:pt x="113" y="0"/>
                    <a:pt x="113" y="1"/>
                  </a:cubicBezTo>
                  <a:cubicBezTo>
                    <a:pt x="113" y="1"/>
                    <a:pt x="113" y="1"/>
                    <a:pt x="112" y="1"/>
                  </a:cubicBezTo>
                  <a:cubicBezTo>
                    <a:pt x="113" y="1"/>
                    <a:pt x="113" y="1"/>
                    <a:pt x="113" y="1"/>
                  </a:cubicBezTo>
                  <a:cubicBezTo>
                    <a:pt x="112" y="1"/>
                    <a:pt x="112" y="1"/>
                    <a:pt x="111" y="1"/>
                  </a:cubicBezTo>
                  <a:cubicBezTo>
                    <a:pt x="112" y="1"/>
                    <a:pt x="111" y="0"/>
                    <a:pt x="112" y="1"/>
                  </a:cubicBezTo>
                  <a:cubicBezTo>
                    <a:pt x="111" y="1"/>
                    <a:pt x="111" y="1"/>
                    <a:pt x="111" y="1"/>
                  </a:cubicBezTo>
                  <a:cubicBezTo>
                    <a:pt x="111" y="1"/>
                    <a:pt x="111" y="1"/>
                    <a:pt x="111" y="1"/>
                  </a:cubicBezTo>
                  <a:cubicBezTo>
                    <a:pt x="111" y="1"/>
                    <a:pt x="109" y="1"/>
                    <a:pt x="109" y="3"/>
                  </a:cubicBezTo>
                  <a:cubicBezTo>
                    <a:pt x="111" y="5"/>
                    <a:pt x="108" y="5"/>
                    <a:pt x="108" y="5"/>
                  </a:cubicBezTo>
                  <a:cubicBezTo>
                    <a:pt x="109" y="5"/>
                    <a:pt x="111" y="5"/>
                    <a:pt x="111" y="5"/>
                  </a:cubicBezTo>
                  <a:cubicBezTo>
                    <a:pt x="111" y="7"/>
                    <a:pt x="111" y="5"/>
                    <a:pt x="111" y="7"/>
                  </a:cubicBezTo>
                  <a:cubicBezTo>
                    <a:pt x="109" y="7"/>
                    <a:pt x="109" y="7"/>
                    <a:pt x="108" y="7"/>
                  </a:cubicBezTo>
                  <a:cubicBezTo>
                    <a:pt x="109" y="7"/>
                    <a:pt x="109" y="7"/>
                    <a:pt x="109" y="7"/>
                  </a:cubicBezTo>
                  <a:cubicBezTo>
                    <a:pt x="108" y="7"/>
                    <a:pt x="108" y="7"/>
                    <a:pt x="107" y="8"/>
                  </a:cubicBezTo>
                  <a:cubicBezTo>
                    <a:pt x="107" y="9"/>
                    <a:pt x="107" y="9"/>
                    <a:pt x="105" y="11"/>
                  </a:cubicBezTo>
                  <a:cubicBezTo>
                    <a:pt x="107" y="11"/>
                    <a:pt x="107" y="11"/>
                    <a:pt x="107" y="11"/>
                  </a:cubicBezTo>
                  <a:cubicBezTo>
                    <a:pt x="105" y="11"/>
                    <a:pt x="105" y="12"/>
                    <a:pt x="103" y="13"/>
                  </a:cubicBezTo>
                  <a:cubicBezTo>
                    <a:pt x="103" y="14"/>
                    <a:pt x="102" y="14"/>
                    <a:pt x="102" y="16"/>
                  </a:cubicBezTo>
                  <a:cubicBezTo>
                    <a:pt x="100" y="18"/>
                    <a:pt x="99" y="20"/>
                    <a:pt x="98" y="22"/>
                  </a:cubicBezTo>
                  <a:cubicBezTo>
                    <a:pt x="99" y="22"/>
                    <a:pt x="99" y="22"/>
                    <a:pt x="99" y="22"/>
                  </a:cubicBezTo>
                  <a:cubicBezTo>
                    <a:pt x="98" y="22"/>
                    <a:pt x="99" y="22"/>
                    <a:pt x="99" y="24"/>
                  </a:cubicBezTo>
                  <a:cubicBezTo>
                    <a:pt x="99" y="22"/>
                    <a:pt x="98" y="24"/>
                    <a:pt x="98" y="24"/>
                  </a:cubicBezTo>
                  <a:cubicBezTo>
                    <a:pt x="98" y="24"/>
                    <a:pt x="96" y="25"/>
                    <a:pt x="95" y="25"/>
                  </a:cubicBezTo>
                  <a:cubicBezTo>
                    <a:pt x="95" y="26"/>
                    <a:pt x="95" y="26"/>
                    <a:pt x="95" y="26"/>
                  </a:cubicBezTo>
                  <a:cubicBezTo>
                    <a:pt x="94" y="26"/>
                    <a:pt x="94" y="28"/>
                    <a:pt x="94" y="29"/>
                  </a:cubicBezTo>
                  <a:cubicBezTo>
                    <a:pt x="94" y="29"/>
                    <a:pt x="95" y="29"/>
                    <a:pt x="94" y="29"/>
                  </a:cubicBezTo>
                  <a:cubicBezTo>
                    <a:pt x="92" y="30"/>
                    <a:pt x="92" y="30"/>
                    <a:pt x="92" y="30"/>
                  </a:cubicBezTo>
                  <a:cubicBezTo>
                    <a:pt x="90" y="30"/>
                    <a:pt x="90" y="33"/>
                    <a:pt x="90" y="34"/>
                  </a:cubicBezTo>
                  <a:cubicBezTo>
                    <a:pt x="87" y="35"/>
                    <a:pt x="87" y="38"/>
                    <a:pt x="85" y="39"/>
                  </a:cubicBezTo>
                  <a:cubicBezTo>
                    <a:pt x="86" y="41"/>
                    <a:pt x="86" y="41"/>
                    <a:pt x="86" y="41"/>
                  </a:cubicBezTo>
                  <a:cubicBezTo>
                    <a:pt x="83" y="42"/>
                    <a:pt x="83" y="46"/>
                    <a:pt x="81" y="47"/>
                  </a:cubicBezTo>
                  <a:cubicBezTo>
                    <a:pt x="82" y="48"/>
                    <a:pt x="82" y="48"/>
                    <a:pt x="82" y="48"/>
                  </a:cubicBezTo>
                  <a:cubicBezTo>
                    <a:pt x="82" y="48"/>
                    <a:pt x="81" y="50"/>
                    <a:pt x="81" y="48"/>
                  </a:cubicBezTo>
                  <a:cubicBezTo>
                    <a:pt x="81" y="50"/>
                    <a:pt x="79" y="50"/>
                    <a:pt x="79" y="51"/>
                  </a:cubicBezTo>
                  <a:cubicBezTo>
                    <a:pt x="79" y="51"/>
                    <a:pt x="79" y="51"/>
                    <a:pt x="77" y="51"/>
                  </a:cubicBezTo>
                  <a:cubicBezTo>
                    <a:pt x="77" y="52"/>
                    <a:pt x="77" y="54"/>
                    <a:pt x="76" y="54"/>
                  </a:cubicBezTo>
                  <a:cubicBezTo>
                    <a:pt x="76" y="54"/>
                    <a:pt x="76" y="54"/>
                    <a:pt x="76" y="54"/>
                  </a:cubicBezTo>
                  <a:cubicBezTo>
                    <a:pt x="77" y="54"/>
                    <a:pt x="77" y="54"/>
                    <a:pt x="77" y="55"/>
                  </a:cubicBezTo>
                  <a:cubicBezTo>
                    <a:pt x="76" y="55"/>
                    <a:pt x="76" y="56"/>
                    <a:pt x="76" y="55"/>
                  </a:cubicBezTo>
                  <a:cubicBezTo>
                    <a:pt x="76" y="56"/>
                    <a:pt x="73" y="59"/>
                    <a:pt x="73" y="60"/>
                  </a:cubicBezTo>
                  <a:cubicBezTo>
                    <a:pt x="73" y="60"/>
                    <a:pt x="73" y="60"/>
                    <a:pt x="73" y="60"/>
                  </a:cubicBezTo>
                  <a:cubicBezTo>
                    <a:pt x="72" y="61"/>
                    <a:pt x="72" y="63"/>
                    <a:pt x="70" y="63"/>
                  </a:cubicBezTo>
                  <a:cubicBezTo>
                    <a:pt x="70" y="64"/>
                    <a:pt x="72" y="63"/>
                    <a:pt x="72" y="64"/>
                  </a:cubicBezTo>
                  <a:cubicBezTo>
                    <a:pt x="70" y="64"/>
                    <a:pt x="70" y="64"/>
                    <a:pt x="70" y="64"/>
                  </a:cubicBezTo>
                  <a:cubicBezTo>
                    <a:pt x="69" y="65"/>
                    <a:pt x="69" y="68"/>
                    <a:pt x="68" y="69"/>
                  </a:cubicBezTo>
                  <a:cubicBezTo>
                    <a:pt x="66" y="72"/>
                    <a:pt x="64" y="76"/>
                    <a:pt x="61" y="78"/>
                  </a:cubicBezTo>
                  <a:cubicBezTo>
                    <a:pt x="62" y="78"/>
                    <a:pt x="62" y="78"/>
                    <a:pt x="62" y="78"/>
                  </a:cubicBezTo>
                  <a:cubicBezTo>
                    <a:pt x="60" y="78"/>
                    <a:pt x="62" y="81"/>
                    <a:pt x="60" y="81"/>
                  </a:cubicBezTo>
                  <a:cubicBezTo>
                    <a:pt x="60" y="81"/>
                    <a:pt x="60" y="81"/>
                    <a:pt x="60" y="81"/>
                  </a:cubicBezTo>
                  <a:cubicBezTo>
                    <a:pt x="59" y="82"/>
                    <a:pt x="60" y="85"/>
                    <a:pt x="59" y="86"/>
                  </a:cubicBezTo>
                  <a:cubicBezTo>
                    <a:pt x="59" y="85"/>
                    <a:pt x="59" y="85"/>
                    <a:pt x="59" y="85"/>
                  </a:cubicBezTo>
                  <a:cubicBezTo>
                    <a:pt x="59" y="86"/>
                    <a:pt x="57" y="88"/>
                    <a:pt x="57" y="89"/>
                  </a:cubicBezTo>
                  <a:cubicBezTo>
                    <a:pt x="57" y="89"/>
                    <a:pt x="57" y="89"/>
                    <a:pt x="57" y="89"/>
                  </a:cubicBezTo>
                  <a:cubicBezTo>
                    <a:pt x="59" y="89"/>
                    <a:pt x="56" y="89"/>
                    <a:pt x="57" y="90"/>
                  </a:cubicBezTo>
                  <a:cubicBezTo>
                    <a:pt x="57" y="90"/>
                    <a:pt x="56" y="90"/>
                    <a:pt x="57" y="90"/>
                  </a:cubicBezTo>
                  <a:cubicBezTo>
                    <a:pt x="56" y="93"/>
                    <a:pt x="53" y="94"/>
                    <a:pt x="51" y="98"/>
                  </a:cubicBezTo>
                  <a:cubicBezTo>
                    <a:pt x="51" y="101"/>
                    <a:pt x="53" y="99"/>
                    <a:pt x="51" y="99"/>
                  </a:cubicBezTo>
                  <a:cubicBezTo>
                    <a:pt x="51" y="101"/>
                    <a:pt x="51" y="99"/>
                    <a:pt x="51" y="99"/>
                  </a:cubicBezTo>
                  <a:cubicBezTo>
                    <a:pt x="49" y="101"/>
                    <a:pt x="53" y="102"/>
                    <a:pt x="51" y="102"/>
                  </a:cubicBezTo>
                  <a:cubicBezTo>
                    <a:pt x="49" y="101"/>
                    <a:pt x="51" y="102"/>
                    <a:pt x="49" y="102"/>
                  </a:cubicBezTo>
                  <a:cubicBezTo>
                    <a:pt x="49" y="103"/>
                    <a:pt x="51" y="103"/>
                    <a:pt x="49" y="103"/>
                  </a:cubicBezTo>
                  <a:cubicBezTo>
                    <a:pt x="49" y="105"/>
                    <a:pt x="49" y="105"/>
                    <a:pt x="49" y="105"/>
                  </a:cubicBezTo>
                  <a:cubicBezTo>
                    <a:pt x="48" y="105"/>
                    <a:pt x="48" y="106"/>
                    <a:pt x="46" y="106"/>
                  </a:cubicBezTo>
                  <a:cubicBezTo>
                    <a:pt x="43" y="112"/>
                    <a:pt x="38" y="118"/>
                    <a:pt x="34" y="123"/>
                  </a:cubicBezTo>
                  <a:cubicBezTo>
                    <a:pt x="31" y="129"/>
                    <a:pt x="29" y="133"/>
                    <a:pt x="25" y="141"/>
                  </a:cubicBezTo>
                  <a:cubicBezTo>
                    <a:pt x="25" y="142"/>
                    <a:pt x="25" y="142"/>
                    <a:pt x="23" y="144"/>
                  </a:cubicBezTo>
                  <a:cubicBezTo>
                    <a:pt x="23" y="144"/>
                    <a:pt x="23" y="144"/>
                    <a:pt x="23" y="144"/>
                  </a:cubicBezTo>
                  <a:cubicBezTo>
                    <a:pt x="23" y="144"/>
                    <a:pt x="23" y="145"/>
                    <a:pt x="22" y="145"/>
                  </a:cubicBezTo>
                  <a:cubicBezTo>
                    <a:pt x="21" y="146"/>
                    <a:pt x="19" y="149"/>
                    <a:pt x="19" y="152"/>
                  </a:cubicBezTo>
                  <a:cubicBezTo>
                    <a:pt x="19" y="152"/>
                    <a:pt x="19" y="152"/>
                    <a:pt x="19" y="152"/>
                  </a:cubicBezTo>
                  <a:cubicBezTo>
                    <a:pt x="19" y="152"/>
                    <a:pt x="19" y="152"/>
                    <a:pt x="19" y="152"/>
                  </a:cubicBezTo>
                  <a:cubicBezTo>
                    <a:pt x="19" y="153"/>
                    <a:pt x="19" y="153"/>
                    <a:pt x="19" y="153"/>
                  </a:cubicBezTo>
                  <a:cubicBezTo>
                    <a:pt x="19" y="153"/>
                    <a:pt x="18" y="153"/>
                    <a:pt x="18" y="152"/>
                  </a:cubicBezTo>
                  <a:cubicBezTo>
                    <a:pt x="13" y="157"/>
                    <a:pt x="12" y="165"/>
                    <a:pt x="9" y="169"/>
                  </a:cubicBezTo>
                  <a:cubicBezTo>
                    <a:pt x="9" y="170"/>
                    <a:pt x="8" y="171"/>
                    <a:pt x="6" y="172"/>
                  </a:cubicBezTo>
                  <a:cubicBezTo>
                    <a:pt x="5" y="179"/>
                    <a:pt x="4" y="183"/>
                    <a:pt x="0" y="186"/>
                  </a:cubicBezTo>
                  <a:cubicBezTo>
                    <a:pt x="0" y="186"/>
                    <a:pt x="4" y="187"/>
                    <a:pt x="5" y="18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7" name="Freeform 147"/>
            <p:cNvSpPr>
              <a:spLocks/>
            </p:cNvSpPr>
            <p:nvPr/>
          </p:nvSpPr>
          <p:spPr bwMode="auto">
            <a:xfrm>
              <a:off x="4364" y="2647"/>
              <a:ext cx="2" cy="3"/>
            </a:xfrm>
            <a:custGeom>
              <a:avLst/>
              <a:gdLst>
                <a:gd name="T0" fmla="*/ 2 w 2"/>
                <a:gd name="T1" fmla="*/ 0 h 3"/>
                <a:gd name="T2" fmla="*/ 0 w 2"/>
                <a:gd name="T3" fmla="*/ 0 h 3"/>
                <a:gd name="T4" fmla="*/ 0 w 2"/>
                <a:gd name="T5" fmla="*/ 3 h 3"/>
                <a:gd name="T6" fmla="*/ 2 w 2"/>
                <a:gd name="T7" fmla="*/ 3 h 3"/>
                <a:gd name="T8" fmla="*/ 2 w 2"/>
                <a:gd name="T9" fmla="*/ 0 h 3"/>
                <a:gd name="T10" fmla="*/ 2 w 2"/>
                <a:gd name="T11" fmla="*/ 0 h 3"/>
                <a:gd name="T12" fmla="*/ 2 w 2"/>
                <a:gd name="T13" fmla="*/ 0 h 3"/>
                <a:gd name="T14" fmla="*/ 2 w 2"/>
                <a:gd name="T15" fmla="*/ 0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3">
                  <a:moveTo>
                    <a:pt x="2" y="0"/>
                  </a:moveTo>
                  <a:lnTo>
                    <a:pt x="0" y="0"/>
                  </a:lnTo>
                  <a:lnTo>
                    <a:pt x="0" y="3"/>
                  </a:lnTo>
                  <a:lnTo>
                    <a:pt x="2" y="3"/>
                  </a:lnTo>
                  <a:lnTo>
                    <a:pt x="2" y="0"/>
                  </a:lnTo>
                  <a:lnTo>
                    <a:pt x="2" y="0"/>
                  </a:lnTo>
                  <a:lnTo>
                    <a:pt x="2" y="0"/>
                  </a:lnTo>
                  <a:lnTo>
                    <a:pt x="2" y="0"/>
                  </a:ln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8" name="Freeform 148"/>
            <p:cNvSpPr>
              <a:spLocks/>
            </p:cNvSpPr>
            <p:nvPr/>
          </p:nvSpPr>
          <p:spPr bwMode="auto">
            <a:xfrm>
              <a:off x="4262" y="2959"/>
              <a:ext cx="267" cy="444"/>
            </a:xfrm>
            <a:custGeom>
              <a:avLst/>
              <a:gdLst>
                <a:gd name="T0" fmla="*/ 15 w 113"/>
                <a:gd name="T1" fmla="*/ 167 h 188"/>
                <a:gd name="T2" fmla="*/ 18 w 113"/>
                <a:gd name="T3" fmla="*/ 161 h 188"/>
                <a:gd name="T4" fmla="*/ 27 w 113"/>
                <a:gd name="T5" fmla="*/ 151 h 188"/>
                <a:gd name="T6" fmla="*/ 30 w 113"/>
                <a:gd name="T7" fmla="*/ 148 h 188"/>
                <a:gd name="T8" fmla="*/ 35 w 113"/>
                <a:gd name="T9" fmla="*/ 135 h 188"/>
                <a:gd name="T10" fmla="*/ 37 w 113"/>
                <a:gd name="T11" fmla="*/ 130 h 188"/>
                <a:gd name="T12" fmla="*/ 43 w 113"/>
                <a:gd name="T13" fmla="*/ 125 h 188"/>
                <a:gd name="T14" fmla="*/ 45 w 113"/>
                <a:gd name="T15" fmla="*/ 118 h 188"/>
                <a:gd name="T16" fmla="*/ 47 w 113"/>
                <a:gd name="T17" fmla="*/ 115 h 188"/>
                <a:gd name="T18" fmla="*/ 49 w 113"/>
                <a:gd name="T19" fmla="*/ 113 h 188"/>
                <a:gd name="T20" fmla="*/ 54 w 113"/>
                <a:gd name="T21" fmla="*/ 108 h 188"/>
                <a:gd name="T22" fmla="*/ 57 w 113"/>
                <a:gd name="T23" fmla="*/ 103 h 188"/>
                <a:gd name="T24" fmla="*/ 60 w 113"/>
                <a:gd name="T25" fmla="*/ 100 h 188"/>
                <a:gd name="T26" fmla="*/ 61 w 113"/>
                <a:gd name="T27" fmla="*/ 95 h 188"/>
                <a:gd name="T28" fmla="*/ 65 w 113"/>
                <a:gd name="T29" fmla="*/ 88 h 188"/>
                <a:gd name="T30" fmla="*/ 69 w 113"/>
                <a:gd name="T31" fmla="*/ 82 h 188"/>
                <a:gd name="T32" fmla="*/ 71 w 113"/>
                <a:gd name="T33" fmla="*/ 78 h 188"/>
                <a:gd name="T34" fmla="*/ 71 w 113"/>
                <a:gd name="T35" fmla="*/ 75 h 188"/>
                <a:gd name="T36" fmla="*/ 74 w 113"/>
                <a:gd name="T37" fmla="*/ 74 h 188"/>
                <a:gd name="T38" fmla="*/ 74 w 113"/>
                <a:gd name="T39" fmla="*/ 73 h 188"/>
                <a:gd name="T40" fmla="*/ 77 w 113"/>
                <a:gd name="T41" fmla="*/ 70 h 188"/>
                <a:gd name="T42" fmla="*/ 83 w 113"/>
                <a:gd name="T43" fmla="*/ 60 h 188"/>
                <a:gd name="T44" fmla="*/ 84 w 113"/>
                <a:gd name="T45" fmla="*/ 57 h 188"/>
                <a:gd name="T46" fmla="*/ 86 w 113"/>
                <a:gd name="T47" fmla="*/ 55 h 188"/>
                <a:gd name="T48" fmla="*/ 91 w 113"/>
                <a:gd name="T49" fmla="*/ 45 h 188"/>
                <a:gd name="T50" fmla="*/ 90 w 113"/>
                <a:gd name="T51" fmla="*/ 43 h 188"/>
                <a:gd name="T52" fmla="*/ 92 w 113"/>
                <a:gd name="T53" fmla="*/ 42 h 188"/>
                <a:gd name="T54" fmla="*/ 97 w 113"/>
                <a:gd name="T55" fmla="*/ 39 h 188"/>
                <a:gd name="T56" fmla="*/ 99 w 113"/>
                <a:gd name="T57" fmla="*/ 35 h 188"/>
                <a:gd name="T58" fmla="*/ 100 w 113"/>
                <a:gd name="T59" fmla="*/ 35 h 188"/>
                <a:gd name="T60" fmla="*/ 100 w 113"/>
                <a:gd name="T61" fmla="*/ 34 h 188"/>
                <a:gd name="T62" fmla="*/ 100 w 113"/>
                <a:gd name="T63" fmla="*/ 30 h 188"/>
                <a:gd name="T64" fmla="*/ 103 w 113"/>
                <a:gd name="T65" fmla="*/ 26 h 188"/>
                <a:gd name="T66" fmla="*/ 103 w 113"/>
                <a:gd name="T67" fmla="*/ 25 h 188"/>
                <a:gd name="T68" fmla="*/ 105 w 113"/>
                <a:gd name="T69" fmla="*/ 23 h 188"/>
                <a:gd name="T70" fmla="*/ 107 w 113"/>
                <a:gd name="T71" fmla="*/ 21 h 188"/>
                <a:gd name="T72" fmla="*/ 104 w 113"/>
                <a:gd name="T73" fmla="*/ 21 h 188"/>
                <a:gd name="T74" fmla="*/ 109 w 113"/>
                <a:gd name="T75" fmla="*/ 17 h 188"/>
                <a:gd name="T76" fmla="*/ 109 w 113"/>
                <a:gd name="T77" fmla="*/ 8 h 188"/>
                <a:gd name="T78" fmla="*/ 110 w 113"/>
                <a:gd name="T79" fmla="*/ 5 h 188"/>
                <a:gd name="T80" fmla="*/ 113 w 113"/>
                <a:gd name="T81" fmla="*/ 0 h 188"/>
                <a:gd name="T82" fmla="*/ 110 w 113"/>
                <a:gd name="T83" fmla="*/ 2 h 188"/>
                <a:gd name="T84" fmla="*/ 109 w 113"/>
                <a:gd name="T85" fmla="*/ 6 h 188"/>
                <a:gd name="T86" fmla="*/ 101 w 113"/>
                <a:gd name="T87" fmla="*/ 13 h 188"/>
                <a:gd name="T88" fmla="*/ 92 w 113"/>
                <a:gd name="T89" fmla="*/ 25 h 188"/>
                <a:gd name="T90" fmla="*/ 83 w 113"/>
                <a:gd name="T91" fmla="*/ 39 h 188"/>
                <a:gd name="T92" fmla="*/ 75 w 113"/>
                <a:gd name="T93" fmla="*/ 51 h 188"/>
                <a:gd name="T94" fmla="*/ 71 w 113"/>
                <a:gd name="T95" fmla="*/ 60 h 188"/>
                <a:gd name="T96" fmla="*/ 61 w 113"/>
                <a:gd name="T97" fmla="*/ 78 h 188"/>
                <a:gd name="T98" fmla="*/ 56 w 113"/>
                <a:gd name="T99" fmla="*/ 88 h 188"/>
                <a:gd name="T100" fmla="*/ 49 w 113"/>
                <a:gd name="T101" fmla="*/ 102 h 188"/>
                <a:gd name="T102" fmla="*/ 23 w 113"/>
                <a:gd name="T103" fmla="*/ 141 h 188"/>
                <a:gd name="T104" fmla="*/ 18 w 113"/>
                <a:gd name="T105" fmla="*/ 151 h 188"/>
                <a:gd name="T106" fmla="*/ 4 w 113"/>
                <a:gd name="T107" fmla="*/ 185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3" h="188">
                  <a:moveTo>
                    <a:pt x="4" y="185"/>
                  </a:moveTo>
                  <a:cubicBezTo>
                    <a:pt x="8" y="184"/>
                    <a:pt x="6" y="180"/>
                    <a:pt x="9" y="178"/>
                  </a:cubicBezTo>
                  <a:cubicBezTo>
                    <a:pt x="9" y="178"/>
                    <a:pt x="8" y="178"/>
                    <a:pt x="9" y="178"/>
                  </a:cubicBezTo>
                  <a:cubicBezTo>
                    <a:pt x="13" y="177"/>
                    <a:pt x="14" y="172"/>
                    <a:pt x="14" y="168"/>
                  </a:cubicBezTo>
                  <a:cubicBezTo>
                    <a:pt x="14" y="168"/>
                    <a:pt x="14" y="168"/>
                    <a:pt x="14" y="168"/>
                  </a:cubicBezTo>
                  <a:cubicBezTo>
                    <a:pt x="14" y="168"/>
                    <a:pt x="15" y="168"/>
                    <a:pt x="15" y="167"/>
                  </a:cubicBezTo>
                  <a:cubicBezTo>
                    <a:pt x="15" y="167"/>
                    <a:pt x="15" y="167"/>
                    <a:pt x="14" y="167"/>
                  </a:cubicBezTo>
                  <a:cubicBezTo>
                    <a:pt x="15" y="167"/>
                    <a:pt x="15" y="165"/>
                    <a:pt x="17" y="165"/>
                  </a:cubicBezTo>
                  <a:cubicBezTo>
                    <a:pt x="15" y="165"/>
                    <a:pt x="15" y="165"/>
                    <a:pt x="15" y="164"/>
                  </a:cubicBezTo>
                  <a:cubicBezTo>
                    <a:pt x="17" y="165"/>
                    <a:pt x="17" y="165"/>
                    <a:pt x="17" y="165"/>
                  </a:cubicBezTo>
                  <a:cubicBezTo>
                    <a:pt x="18" y="165"/>
                    <a:pt x="18" y="163"/>
                    <a:pt x="19" y="161"/>
                  </a:cubicBezTo>
                  <a:cubicBezTo>
                    <a:pt x="18" y="161"/>
                    <a:pt x="18" y="161"/>
                    <a:pt x="18" y="161"/>
                  </a:cubicBezTo>
                  <a:cubicBezTo>
                    <a:pt x="21" y="159"/>
                    <a:pt x="22" y="158"/>
                    <a:pt x="23" y="155"/>
                  </a:cubicBezTo>
                  <a:cubicBezTo>
                    <a:pt x="22" y="155"/>
                    <a:pt x="22" y="155"/>
                    <a:pt x="22" y="155"/>
                  </a:cubicBezTo>
                  <a:cubicBezTo>
                    <a:pt x="23" y="155"/>
                    <a:pt x="23" y="155"/>
                    <a:pt x="24" y="154"/>
                  </a:cubicBezTo>
                  <a:cubicBezTo>
                    <a:pt x="23" y="154"/>
                    <a:pt x="27" y="154"/>
                    <a:pt x="27" y="152"/>
                  </a:cubicBezTo>
                  <a:cubicBezTo>
                    <a:pt x="24" y="152"/>
                    <a:pt x="24" y="152"/>
                    <a:pt x="24" y="152"/>
                  </a:cubicBezTo>
                  <a:cubicBezTo>
                    <a:pt x="27" y="152"/>
                    <a:pt x="24" y="151"/>
                    <a:pt x="27" y="151"/>
                  </a:cubicBezTo>
                  <a:cubicBezTo>
                    <a:pt x="27" y="151"/>
                    <a:pt x="27" y="151"/>
                    <a:pt x="27" y="151"/>
                  </a:cubicBezTo>
                  <a:cubicBezTo>
                    <a:pt x="28" y="151"/>
                    <a:pt x="27" y="150"/>
                    <a:pt x="27" y="150"/>
                  </a:cubicBezTo>
                  <a:cubicBezTo>
                    <a:pt x="28" y="150"/>
                    <a:pt x="28" y="150"/>
                    <a:pt x="28" y="150"/>
                  </a:cubicBezTo>
                  <a:cubicBezTo>
                    <a:pt x="28" y="150"/>
                    <a:pt x="28" y="150"/>
                    <a:pt x="28" y="148"/>
                  </a:cubicBezTo>
                  <a:cubicBezTo>
                    <a:pt x="28" y="148"/>
                    <a:pt x="28" y="148"/>
                    <a:pt x="28" y="148"/>
                  </a:cubicBezTo>
                  <a:cubicBezTo>
                    <a:pt x="28" y="148"/>
                    <a:pt x="28" y="146"/>
                    <a:pt x="30" y="148"/>
                  </a:cubicBezTo>
                  <a:cubicBezTo>
                    <a:pt x="28" y="146"/>
                    <a:pt x="28" y="148"/>
                    <a:pt x="28" y="146"/>
                  </a:cubicBezTo>
                  <a:cubicBezTo>
                    <a:pt x="31" y="145"/>
                    <a:pt x="32" y="141"/>
                    <a:pt x="34" y="138"/>
                  </a:cubicBezTo>
                  <a:cubicBezTo>
                    <a:pt x="34" y="138"/>
                    <a:pt x="34" y="138"/>
                    <a:pt x="32" y="138"/>
                  </a:cubicBezTo>
                  <a:cubicBezTo>
                    <a:pt x="34" y="137"/>
                    <a:pt x="34" y="137"/>
                    <a:pt x="34" y="137"/>
                  </a:cubicBezTo>
                  <a:cubicBezTo>
                    <a:pt x="34" y="137"/>
                    <a:pt x="34" y="137"/>
                    <a:pt x="34" y="135"/>
                  </a:cubicBezTo>
                  <a:cubicBezTo>
                    <a:pt x="35" y="135"/>
                    <a:pt x="35" y="135"/>
                    <a:pt x="35" y="135"/>
                  </a:cubicBezTo>
                  <a:cubicBezTo>
                    <a:pt x="35" y="135"/>
                    <a:pt x="35" y="135"/>
                    <a:pt x="34" y="135"/>
                  </a:cubicBezTo>
                  <a:cubicBezTo>
                    <a:pt x="35" y="135"/>
                    <a:pt x="35" y="134"/>
                    <a:pt x="36" y="134"/>
                  </a:cubicBezTo>
                  <a:cubicBezTo>
                    <a:pt x="35" y="134"/>
                    <a:pt x="35" y="134"/>
                    <a:pt x="35" y="134"/>
                  </a:cubicBezTo>
                  <a:cubicBezTo>
                    <a:pt x="36" y="134"/>
                    <a:pt x="36" y="132"/>
                    <a:pt x="36" y="132"/>
                  </a:cubicBezTo>
                  <a:cubicBezTo>
                    <a:pt x="36" y="132"/>
                    <a:pt x="36" y="132"/>
                    <a:pt x="36" y="132"/>
                  </a:cubicBezTo>
                  <a:cubicBezTo>
                    <a:pt x="36" y="130"/>
                    <a:pt x="37" y="132"/>
                    <a:pt x="37" y="130"/>
                  </a:cubicBezTo>
                  <a:cubicBezTo>
                    <a:pt x="36" y="130"/>
                    <a:pt x="36" y="130"/>
                    <a:pt x="36" y="130"/>
                  </a:cubicBezTo>
                  <a:cubicBezTo>
                    <a:pt x="37" y="130"/>
                    <a:pt x="37" y="129"/>
                    <a:pt x="40" y="129"/>
                  </a:cubicBezTo>
                  <a:cubicBezTo>
                    <a:pt x="40" y="128"/>
                    <a:pt x="40" y="128"/>
                    <a:pt x="40" y="128"/>
                  </a:cubicBezTo>
                  <a:cubicBezTo>
                    <a:pt x="40" y="128"/>
                    <a:pt x="40" y="126"/>
                    <a:pt x="41" y="126"/>
                  </a:cubicBezTo>
                  <a:cubicBezTo>
                    <a:pt x="41" y="125"/>
                    <a:pt x="40" y="125"/>
                    <a:pt x="41" y="125"/>
                  </a:cubicBezTo>
                  <a:cubicBezTo>
                    <a:pt x="41" y="125"/>
                    <a:pt x="41" y="124"/>
                    <a:pt x="43" y="125"/>
                  </a:cubicBezTo>
                  <a:cubicBezTo>
                    <a:pt x="43" y="124"/>
                    <a:pt x="43" y="122"/>
                    <a:pt x="44" y="122"/>
                  </a:cubicBezTo>
                  <a:cubicBezTo>
                    <a:pt x="43" y="122"/>
                    <a:pt x="43" y="121"/>
                    <a:pt x="43" y="122"/>
                  </a:cubicBezTo>
                  <a:cubicBezTo>
                    <a:pt x="41" y="121"/>
                    <a:pt x="41" y="121"/>
                    <a:pt x="41" y="121"/>
                  </a:cubicBezTo>
                  <a:cubicBezTo>
                    <a:pt x="41" y="121"/>
                    <a:pt x="41" y="122"/>
                    <a:pt x="41" y="121"/>
                  </a:cubicBezTo>
                  <a:cubicBezTo>
                    <a:pt x="41" y="121"/>
                    <a:pt x="43" y="121"/>
                    <a:pt x="43" y="118"/>
                  </a:cubicBezTo>
                  <a:cubicBezTo>
                    <a:pt x="44" y="118"/>
                    <a:pt x="45" y="118"/>
                    <a:pt x="45" y="118"/>
                  </a:cubicBezTo>
                  <a:cubicBezTo>
                    <a:pt x="44" y="117"/>
                    <a:pt x="44" y="117"/>
                    <a:pt x="44" y="117"/>
                  </a:cubicBezTo>
                  <a:cubicBezTo>
                    <a:pt x="47" y="117"/>
                    <a:pt x="47" y="117"/>
                    <a:pt x="47" y="117"/>
                  </a:cubicBezTo>
                  <a:cubicBezTo>
                    <a:pt x="47" y="117"/>
                    <a:pt x="47" y="117"/>
                    <a:pt x="47" y="117"/>
                  </a:cubicBezTo>
                  <a:cubicBezTo>
                    <a:pt x="47" y="117"/>
                    <a:pt x="47" y="117"/>
                    <a:pt x="48" y="117"/>
                  </a:cubicBezTo>
                  <a:cubicBezTo>
                    <a:pt x="47" y="117"/>
                    <a:pt x="48" y="116"/>
                    <a:pt x="47" y="115"/>
                  </a:cubicBezTo>
                  <a:cubicBezTo>
                    <a:pt x="47" y="115"/>
                    <a:pt x="47" y="116"/>
                    <a:pt x="47" y="115"/>
                  </a:cubicBezTo>
                  <a:cubicBezTo>
                    <a:pt x="48" y="115"/>
                    <a:pt x="48" y="115"/>
                    <a:pt x="48" y="115"/>
                  </a:cubicBezTo>
                  <a:cubicBezTo>
                    <a:pt x="48" y="115"/>
                    <a:pt x="48" y="115"/>
                    <a:pt x="48" y="115"/>
                  </a:cubicBezTo>
                  <a:cubicBezTo>
                    <a:pt x="48" y="113"/>
                    <a:pt x="48" y="113"/>
                    <a:pt x="49" y="113"/>
                  </a:cubicBezTo>
                  <a:cubicBezTo>
                    <a:pt x="49" y="115"/>
                    <a:pt x="48" y="113"/>
                    <a:pt x="48" y="115"/>
                  </a:cubicBezTo>
                  <a:cubicBezTo>
                    <a:pt x="49" y="115"/>
                    <a:pt x="49" y="113"/>
                    <a:pt x="49" y="113"/>
                  </a:cubicBezTo>
                  <a:cubicBezTo>
                    <a:pt x="49" y="113"/>
                    <a:pt x="49" y="113"/>
                    <a:pt x="49" y="113"/>
                  </a:cubicBezTo>
                  <a:cubicBezTo>
                    <a:pt x="51" y="113"/>
                    <a:pt x="51" y="112"/>
                    <a:pt x="52" y="112"/>
                  </a:cubicBezTo>
                  <a:cubicBezTo>
                    <a:pt x="52" y="112"/>
                    <a:pt x="51" y="111"/>
                    <a:pt x="51" y="112"/>
                  </a:cubicBezTo>
                  <a:cubicBezTo>
                    <a:pt x="51" y="111"/>
                    <a:pt x="54" y="111"/>
                    <a:pt x="52" y="108"/>
                  </a:cubicBezTo>
                  <a:cubicBezTo>
                    <a:pt x="52" y="109"/>
                    <a:pt x="54" y="109"/>
                    <a:pt x="54" y="109"/>
                  </a:cubicBezTo>
                  <a:cubicBezTo>
                    <a:pt x="54" y="108"/>
                    <a:pt x="52" y="108"/>
                    <a:pt x="54" y="108"/>
                  </a:cubicBezTo>
                  <a:cubicBezTo>
                    <a:pt x="52" y="108"/>
                    <a:pt x="54" y="108"/>
                    <a:pt x="54" y="108"/>
                  </a:cubicBezTo>
                  <a:cubicBezTo>
                    <a:pt x="56" y="108"/>
                    <a:pt x="54" y="105"/>
                    <a:pt x="54" y="108"/>
                  </a:cubicBezTo>
                  <a:cubicBezTo>
                    <a:pt x="54" y="105"/>
                    <a:pt x="57" y="104"/>
                    <a:pt x="57" y="103"/>
                  </a:cubicBezTo>
                  <a:cubicBezTo>
                    <a:pt x="58" y="103"/>
                    <a:pt x="58" y="103"/>
                    <a:pt x="58" y="103"/>
                  </a:cubicBezTo>
                  <a:cubicBezTo>
                    <a:pt x="57" y="103"/>
                    <a:pt x="57" y="103"/>
                    <a:pt x="57" y="103"/>
                  </a:cubicBezTo>
                  <a:cubicBezTo>
                    <a:pt x="57" y="103"/>
                    <a:pt x="58" y="102"/>
                    <a:pt x="57" y="102"/>
                  </a:cubicBezTo>
                  <a:cubicBezTo>
                    <a:pt x="58" y="102"/>
                    <a:pt x="56" y="103"/>
                    <a:pt x="57" y="103"/>
                  </a:cubicBezTo>
                  <a:cubicBezTo>
                    <a:pt x="56" y="103"/>
                    <a:pt x="58" y="103"/>
                    <a:pt x="57" y="102"/>
                  </a:cubicBezTo>
                  <a:cubicBezTo>
                    <a:pt x="57" y="102"/>
                    <a:pt x="58" y="102"/>
                    <a:pt x="58" y="100"/>
                  </a:cubicBezTo>
                  <a:cubicBezTo>
                    <a:pt x="58" y="102"/>
                    <a:pt x="57" y="100"/>
                    <a:pt x="57" y="100"/>
                  </a:cubicBezTo>
                  <a:cubicBezTo>
                    <a:pt x="58" y="100"/>
                    <a:pt x="58" y="100"/>
                    <a:pt x="58" y="100"/>
                  </a:cubicBezTo>
                  <a:cubicBezTo>
                    <a:pt x="58" y="100"/>
                    <a:pt x="58" y="100"/>
                    <a:pt x="58" y="100"/>
                  </a:cubicBezTo>
                  <a:cubicBezTo>
                    <a:pt x="60" y="100"/>
                    <a:pt x="60" y="99"/>
                    <a:pt x="60" y="100"/>
                  </a:cubicBezTo>
                  <a:cubicBezTo>
                    <a:pt x="60" y="99"/>
                    <a:pt x="61" y="99"/>
                    <a:pt x="60" y="99"/>
                  </a:cubicBezTo>
                  <a:cubicBezTo>
                    <a:pt x="58" y="98"/>
                    <a:pt x="58" y="98"/>
                    <a:pt x="58" y="98"/>
                  </a:cubicBezTo>
                  <a:cubicBezTo>
                    <a:pt x="60" y="98"/>
                    <a:pt x="60" y="98"/>
                    <a:pt x="60" y="98"/>
                  </a:cubicBezTo>
                  <a:cubicBezTo>
                    <a:pt x="60" y="98"/>
                    <a:pt x="60" y="98"/>
                    <a:pt x="60" y="98"/>
                  </a:cubicBezTo>
                  <a:cubicBezTo>
                    <a:pt x="61" y="98"/>
                    <a:pt x="60" y="96"/>
                    <a:pt x="61" y="98"/>
                  </a:cubicBezTo>
                  <a:cubicBezTo>
                    <a:pt x="61" y="96"/>
                    <a:pt x="62" y="95"/>
                    <a:pt x="61" y="95"/>
                  </a:cubicBezTo>
                  <a:cubicBezTo>
                    <a:pt x="62" y="95"/>
                    <a:pt x="62" y="92"/>
                    <a:pt x="62" y="92"/>
                  </a:cubicBezTo>
                  <a:cubicBezTo>
                    <a:pt x="62" y="92"/>
                    <a:pt x="62" y="92"/>
                    <a:pt x="62" y="92"/>
                  </a:cubicBezTo>
                  <a:cubicBezTo>
                    <a:pt x="62" y="92"/>
                    <a:pt x="62" y="92"/>
                    <a:pt x="62" y="92"/>
                  </a:cubicBezTo>
                  <a:cubicBezTo>
                    <a:pt x="62" y="92"/>
                    <a:pt x="62" y="91"/>
                    <a:pt x="62" y="90"/>
                  </a:cubicBezTo>
                  <a:cubicBezTo>
                    <a:pt x="64" y="90"/>
                    <a:pt x="64" y="90"/>
                    <a:pt x="64" y="91"/>
                  </a:cubicBezTo>
                  <a:cubicBezTo>
                    <a:pt x="64" y="90"/>
                    <a:pt x="65" y="90"/>
                    <a:pt x="65" y="88"/>
                  </a:cubicBezTo>
                  <a:cubicBezTo>
                    <a:pt x="64" y="88"/>
                    <a:pt x="64" y="88"/>
                    <a:pt x="64" y="88"/>
                  </a:cubicBezTo>
                  <a:cubicBezTo>
                    <a:pt x="62" y="87"/>
                    <a:pt x="65" y="88"/>
                    <a:pt x="65" y="87"/>
                  </a:cubicBezTo>
                  <a:cubicBezTo>
                    <a:pt x="67" y="87"/>
                    <a:pt x="67" y="87"/>
                    <a:pt x="67" y="87"/>
                  </a:cubicBezTo>
                  <a:cubicBezTo>
                    <a:pt x="65" y="87"/>
                    <a:pt x="69" y="87"/>
                    <a:pt x="67" y="86"/>
                  </a:cubicBezTo>
                  <a:cubicBezTo>
                    <a:pt x="67" y="86"/>
                    <a:pt x="67" y="86"/>
                    <a:pt x="69" y="86"/>
                  </a:cubicBezTo>
                  <a:cubicBezTo>
                    <a:pt x="67" y="85"/>
                    <a:pt x="70" y="83"/>
                    <a:pt x="69" y="82"/>
                  </a:cubicBezTo>
                  <a:cubicBezTo>
                    <a:pt x="69" y="82"/>
                    <a:pt x="69" y="82"/>
                    <a:pt x="70" y="82"/>
                  </a:cubicBezTo>
                  <a:cubicBezTo>
                    <a:pt x="69" y="82"/>
                    <a:pt x="69" y="82"/>
                    <a:pt x="69" y="82"/>
                  </a:cubicBezTo>
                  <a:cubicBezTo>
                    <a:pt x="70" y="82"/>
                    <a:pt x="70" y="82"/>
                    <a:pt x="70" y="82"/>
                  </a:cubicBezTo>
                  <a:cubicBezTo>
                    <a:pt x="70" y="82"/>
                    <a:pt x="70" y="82"/>
                    <a:pt x="69" y="82"/>
                  </a:cubicBezTo>
                  <a:cubicBezTo>
                    <a:pt x="69" y="79"/>
                    <a:pt x="71" y="82"/>
                    <a:pt x="71" y="79"/>
                  </a:cubicBezTo>
                  <a:cubicBezTo>
                    <a:pt x="71" y="79"/>
                    <a:pt x="71" y="79"/>
                    <a:pt x="71" y="78"/>
                  </a:cubicBezTo>
                  <a:cubicBezTo>
                    <a:pt x="71" y="78"/>
                    <a:pt x="71" y="78"/>
                    <a:pt x="71" y="78"/>
                  </a:cubicBezTo>
                  <a:cubicBezTo>
                    <a:pt x="73" y="78"/>
                    <a:pt x="71" y="78"/>
                    <a:pt x="70" y="77"/>
                  </a:cubicBezTo>
                  <a:cubicBezTo>
                    <a:pt x="71" y="77"/>
                    <a:pt x="71" y="77"/>
                    <a:pt x="71" y="77"/>
                  </a:cubicBezTo>
                  <a:cubicBezTo>
                    <a:pt x="71" y="75"/>
                    <a:pt x="71" y="75"/>
                    <a:pt x="71" y="75"/>
                  </a:cubicBezTo>
                  <a:cubicBezTo>
                    <a:pt x="71" y="77"/>
                    <a:pt x="71" y="75"/>
                    <a:pt x="71" y="75"/>
                  </a:cubicBezTo>
                  <a:cubicBezTo>
                    <a:pt x="71" y="75"/>
                    <a:pt x="71" y="75"/>
                    <a:pt x="71" y="75"/>
                  </a:cubicBezTo>
                  <a:cubicBezTo>
                    <a:pt x="71" y="75"/>
                    <a:pt x="71" y="75"/>
                    <a:pt x="73" y="75"/>
                  </a:cubicBezTo>
                  <a:cubicBezTo>
                    <a:pt x="73" y="75"/>
                    <a:pt x="73" y="75"/>
                    <a:pt x="73" y="75"/>
                  </a:cubicBezTo>
                  <a:cubicBezTo>
                    <a:pt x="73" y="75"/>
                    <a:pt x="73" y="75"/>
                    <a:pt x="74" y="75"/>
                  </a:cubicBezTo>
                  <a:cubicBezTo>
                    <a:pt x="73" y="75"/>
                    <a:pt x="73" y="74"/>
                    <a:pt x="73" y="74"/>
                  </a:cubicBezTo>
                  <a:cubicBezTo>
                    <a:pt x="74" y="74"/>
                    <a:pt x="74" y="74"/>
                    <a:pt x="74" y="74"/>
                  </a:cubicBezTo>
                  <a:cubicBezTo>
                    <a:pt x="74" y="74"/>
                    <a:pt x="74" y="74"/>
                    <a:pt x="74" y="74"/>
                  </a:cubicBezTo>
                  <a:cubicBezTo>
                    <a:pt x="74" y="74"/>
                    <a:pt x="74" y="74"/>
                    <a:pt x="74" y="74"/>
                  </a:cubicBezTo>
                  <a:cubicBezTo>
                    <a:pt x="74" y="74"/>
                    <a:pt x="73" y="74"/>
                    <a:pt x="74" y="73"/>
                  </a:cubicBezTo>
                  <a:cubicBezTo>
                    <a:pt x="74" y="73"/>
                    <a:pt x="75" y="74"/>
                    <a:pt x="74" y="73"/>
                  </a:cubicBezTo>
                  <a:cubicBezTo>
                    <a:pt x="74" y="73"/>
                    <a:pt x="74" y="73"/>
                    <a:pt x="74" y="73"/>
                  </a:cubicBezTo>
                  <a:cubicBezTo>
                    <a:pt x="74" y="73"/>
                    <a:pt x="74" y="73"/>
                    <a:pt x="74" y="73"/>
                  </a:cubicBezTo>
                  <a:cubicBezTo>
                    <a:pt x="74" y="73"/>
                    <a:pt x="74" y="73"/>
                    <a:pt x="74" y="73"/>
                  </a:cubicBezTo>
                  <a:cubicBezTo>
                    <a:pt x="74" y="73"/>
                    <a:pt x="74" y="73"/>
                    <a:pt x="74" y="73"/>
                  </a:cubicBezTo>
                  <a:cubicBezTo>
                    <a:pt x="75" y="73"/>
                    <a:pt x="75" y="72"/>
                    <a:pt x="75" y="72"/>
                  </a:cubicBezTo>
                  <a:cubicBezTo>
                    <a:pt x="75" y="72"/>
                    <a:pt x="75" y="72"/>
                    <a:pt x="75" y="72"/>
                  </a:cubicBezTo>
                  <a:cubicBezTo>
                    <a:pt x="75" y="72"/>
                    <a:pt x="75" y="72"/>
                    <a:pt x="75" y="72"/>
                  </a:cubicBezTo>
                  <a:cubicBezTo>
                    <a:pt x="75" y="70"/>
                    <a:pt x="75" y="70"/>
                    <a:pt x="77" y="70"/>
                  </a:cubicBezTo>
                  <a:cubicBezTo>
                    <a:pt x="77" y="70"/>
                    <a:pt x="77" y="70"/>
                    <a:pt x="77" y="70"/>
                  </a:cubicBezTo>
                  <a:cubicBezTo>
                    <a:pt x="77" y="69"/>
                    <a:pt x="77" y="69"/>
                    <a:pt x="77" y="69"/>
                  </a:cubicBezTo>
                  <a:cubicBezTo>
                    <a:pt x="77" y="69"/>
                    <a:pt x="75" y="66"/>
                    <a:pt x="77" y="66"/>
                  </a:cubicBezTo>
                  <a:cubicBezTo>
                    <a:pt x="78" y="66"/>
                    <a:pt x="78" y="66"/>
                    <a:pt x="78" y="66"/>
                  </a:cubicBezTo>
                  <a:cubicBezTo>
                    <a:pt x="78" y="66"/>
                    <a:pt x="79" y="65"/>
                    <a:pt x="79" y="64"/>
                  </a:cubicBezTo>
                  <a:cubicBezTo>
                    <a:pt x="79" y="64"/>
                    <a:pt x="79" y="64"/>
                    <a:pt x="79" y="64"/>
                  </a:cubicBezTo>
                  <a:cubicBezTo>
                    <a:pt x="82" y="62"/>
                    <a:pt x="83" y="62"/>
                    <a:pt x="83" y="60"/>
                  </a:cubicBezTo>
                  <a:cubicBezTo>
                    <a:pt x="82" y="60"/>
                    <a:pt x="82" y="60"/>
                    <a:pt x="82" y="60"/>
                  </a:cubicBezTo>
                  <a:cubicBezTo>
                    <a:pt x="82" y="60"/>
                    <a:pt x="82" y="59"/>
                    <a:pt x="82" y="60"/>
                  </a:cubicBezTo>
                  <a:cubicBezTo>
                    <a:pt x="83" y="60"/>
                    <a:pt x="83" y="60"/>
                    <a:pt x="83" y="60"/>
                  </a:cubicBezTo>
                  <a:cubicBezTo>
                    <a:pt x="84" y="60"/>
                    <a:pt x="84" y="59"/>
                    <a:pt x="84" y="59"/>
                  </a:cubicBezTo>
                  <a:cubicBezTo>
                    <a:pt x="84" y="59"/>
                    <a:pt x="84" y="59"/>
                    <a:pt x="84" y="59"/>
                  </a:cubicBezTo>
                  <a:cubicBezTo>
                    <a:pt x="84" y="57"/>
                    <a:pt x="84" y="57"/>
                    <a:pt x="84" y="57"/>
                  </a:cubicBezTo>
                  <a:cubicBezTo>
                    <a:pt x="86" y="57"/>
                    <a:pt x="86" y="57"/>
                    <a:pt x="86" y="57"/>
                  </a:cubicBezTo>
                  <a:cubicBezTo>
                    <a:pt x="84" y="57"/>
                    <a:pt x="84" y="57"/>
                    <a:pt x="84" y="57"/>
                  </a:cubicBezTo>
                  <a:cubicBezTo>
                    <a:pt x="86" y="56"/>
                    <a:pt x="86" y="57"/>
                    <a:pt x="86" y="56"/>
                  </a:cubicBezTo>
                  <a:cubicBezTo>
                    <a:pt x="86" y="56"/>
                    <a:pt x="86" y="56"/>
                    <a:pt x="86" y="56"/>
                  </a:cubicBezTo>
                  <a:cubicBezTo>
                    <a:pt x="86" y="56"/>
                    <a:pt x="87" y="56"/>
                    <a:pt x="87" y="55"/>
                  </a:cubicBezTo>
                  <a:cubicBezTo>
                    <a:pt x="86" y="55"/>
                    <a:pt x="86" y="55"/>
                    <a:pt x="86" y="55"/>
                  </a:cubicBezTo>
                  <a:cubicBezTo>
                    <a:pt x="87" y="52"/>
                    <a:pt x="87" y="52"/>
                    <a:pt x="87" y="55"/>
                  </a:cubicBezTo>
                  <a:cubicBezTo>
                    <a:pt x="87" y="52"/>
                    <a:pt x="87" y="52"/>
                    <a:pt x="87" y="51"/>
                  </a:cubicBezTo>
                  <a:cubicBezTo>
                    <a:pt x="90" y="51"/>
                    <a:pt x="91" y="48"/>
                    <a:pt x="91" y="47"/>
                  </a:cubicBezTo>
                  <a:cubicBezTo>
                    <a:pt x="91" y="47"/>
                    <a:pt x="91" y="47"/>
                    <a:pt x="91" y="47"/>
                  </a:cubicBezTo>
                  <a:cubicBezTo>
                    <a:pt x="91" y="45"/>
                    <a:pt x="92" y="47"/>
                    <a:pt x="92" y="47"/>
                  </a:cubicBezTo>
                  <a:cubicBezTo>
                    <a:pt x="91" y="47"/>
                    <a:pt x="91" y="45"/>
                    <a:pt x="91" y="45"/>
                  </a:cubicBezTo>
                  <a:cubicBezTo>
                    <a:pt x="90" y="44"/>
                    <a:pt x="91" y="45"/>
                    <a:pt x="92" y="45"/>
                  </a:cubicBezTo>
                  <a:cubicBezTo>
                    <a:pt x="92" y="45"/>
                    <a:pt x="91" y="45"/>
                    <a:pt x="92" y="45"/>
                  </a:cubicBezTo>
                  <a:cubicBezTo>
                    <a:pt x="92" y="45"/>
                    <a:pt x="92" y="44"/>
                    <a:pt x="95" y="44"/>
                  </a:cubicBezTo>
                  <a:cubicBezTo>
                    <a:pt x="92" y="44"/>
                    <a:pt x="92" y="44"/>
                    <a:pt x="92" y="44"/>
                  </a:cubicBezTo>
                  <a:cubicBezTo>
                    <a:pt x="92" y="44"/>
                    <a:pt x="92" y="44"/>
                    <a:pt x="92" y="44"/>
                  </a:cubicBezTo>
                  <a:cubicBezTo>
                    <a:pt x="92" y="43"/>
                    <a:pt x="90" y="44"/>
                    <a:pt x="90" y="43"/>
                  </a:cubicBezTo>
                  <a:cubicBezTo>
                    <a:pt x="90" y="43"/>
                    <a:pt x="90" y="43"/>
                    <a:pt x="90" y="43"/>
                  </a:cubicBezTo>
                  <a:cubicBezTo>
                    <a:pt x="88" y="42"/>
                    <a:pt x="88" y="43"/>
                    <a:pt x="88" y="42"/>
                  </a:cubicBezTo>
                  <a:cubicBezTo>
                    <a:pt x="88" y="42"/>
                    <a:pt x="90" y="42"/>
                    <a:pt x="91" y="43"/>
                  </a:cubicBezTo>
                  <a:cubicBezTo>
                    <a:pt x="91" y="42"/>
                    <a:pt x="92" y="43"/>
                    <a:pt x="95" y="43"/>
                  </a:cubicBezTo>
                  <a:cubicBezTo>
                    <a:pt x="92" y="42"/>
                    <a:pt x="92" y="43"/>
                    <a:pt x="92" y="43"/>
                  </a:cubicBezTo>
                  <a:cubicBezTo>
                    <a:pt x="91" y="42"/>
                    <a:pt x="92" y="42"/>
                    <a:pt x="92" y="42"/>
                  </a:cubicBezTo>
                  <a:cubicBezTo>
                    <a:pt x="95" y="42"/>
                    <a:pt x="95" y="42"/>
                    <a:pt x="95" y="42"/>
                  </a:cubicBezTo>
                  <a:cubicBezTo>
                    <a:pt x="95" y="42"/>
                    <a:pt x="95" y="42"/>
                    <a:pt x="95" y="42"/>
                  </a:cubicBezTo>
                  <a:cubicBezTo>
                    <a:pt x="96" y="42"/>
                    <a:pt x="96" y="42"/>
                    <a:pt x="96" y="42"/>
                  </a:cubicBezTo>
                  <a:cubicBezTo>
                    <a:pt x="97" y="42"/>
                    <a:pt x="96" y="39"/>
                    <a:pt x="97" y="42"/>
                  </a:cubicBezTo>
                  <a:cubicBezTo>
                    <a:pt x="96" y="39"/>
                    <a:pt x="95" y="39"/>
                    <a:pt x="95" y="39"/>
                  </a:cubicBezTo>
                  <a:cubicBezTo>
                    <a:pt x="96" y="39"/>
                    <a:pt x="96" y="38"/>
                    <a:pt x="97" y="39"/>
                  </a:cubicBezTo>
                  <a:cubicBezTo>
                    <a:pt x="96" y="39"/>
                    <a:pt x="96" y="39"/>
                    <a:pt x="96" y="39"/>
                  </a:cubicBezTo>
                  <a:cubicBezTo>
                    <a:pt x="96" y="38"/>
                    <a:pt x="97" y="38"/>
                    <a:pt x="96" y="38"/>
                  </a:cubicBezTo>
                  <a:cubicBezTo>
                    <a:pt x="97" y="38"/>
                    <a:pt x="97" y="38"/>
                    <a:pt x="97" y="38"/>
                  </a:cubicBezTo>
                  <a:cubicBezTo>
                    <a:pt x="97" y="38"/>
                    <a:pt x="97" y="38"/>
                    <a:pt x="96" y="36"/>
                  </a:cubicBezTo>
                  <a:cubicBezTo>
                    <a:pt x="97" y="36"/>
                    <a:pt x="99" y="36"/>
                    <a:pt x="97" y="35"/>
                  </a:cubicBezTo>
                  <a:cubicBezTo>
                    <a:pt x="97" y="35"/>
                    <a:pt x="97" y="35"/>
                    <a:pt x="99" y="35"/>
                  </a:cubicBezTo>
                  <a:cubicBezTo>
                    <a:pt x="99" y="36"/>
                    <a:pt x="97" y="35"/>
                    <a:pt x="99" y="36"/>
                  </a:cubicBezTo>
                  <a:cubicBezTo>
                    <a:pt x="97" y="35"/>
                    <a:pt x="99" y="36"/>
                    <a:pt x="99" y="36"/>
                  </a:cubicBezTo>
                  <a:cubicBezTo>
                    <a:pt x="99" y="35"/>
                    <a:pt x="99" y="35"/>
                    <a:pt x="99" y="35"/>
                  </a:cubicBezTo>
                  <a:cubicBezTo>
                    <a:pt x="99" y="35"/>
                    <a:pt x="99" y="35"/>
                    <a:pt x="100" y="35"/>
                  </a:cubicBezTo>
                  <a:cubicBezTo>
                    <a:pt x="99" y="35"/>
                    <a:pt x="99" y="35"/>
                    <a:pt x="99" y="35"/>
                  </a:cubicBezTo>
                  <a:cubicBezTo>
                    <a:pt x="100" y="35"/>
                    <a:pt x="100" y="35"/>
                    <a:pt x="100" y="35"/>
                  </a:cubicBezTo>
                  <a:cubicBezTo>
                    <a:pt x="100" y="35"/>
                    <a:pt x="99" y="34"/>
                    <a:pt x="100" y="34"/>
                  </a:cubicBezTo>
                  <a:cubicBezTo>
                    <a:pt x="99" y="34"/>
                    <a:pt x="99" y="34"/>
                    <a:pt x="99" y="34"/>
                  </a:cubicBezTo>
                  <a:cubicBezTo>
                    <a:pt x="99" y="34"/>
                    <a:pt x="99" y="34"/>
                    <a:pt x="99" y="32"/>
                  </a:cubicBezTo>
                  <a:cubicBezTo>
                    <a:pt x="101" y="34"/>
                    <a:pt x="101" y="34"/>
                    <a:pt x="101" y="34"/>
                  </a:cubicBezTo>
                  <a:cubicBezTo>
                    <a:pt x="101" y="34"/>
                    <a:pt x="100" y="32"/>
                    <a:pt x="101" y="32"/>
                  </a:cubicBezTo>
                  <a:cubicBezTo>
                    <a:pt x="100" y="34"/>
                    <a:pt x="100" y="34"/>
                    <a:pt x="100" y="34"/>
                  </a:cubicBezTo>
                  <a:cubicBezTo>
                    <a:pt x="100" y="32"/>
                    <a:pt x="99" y="32"/>
                    <a:pt x="100" y="31"/>
                  </a:cubicBezTo>
                  <a:cubicBezTo>
                    <a:pt x="100" y="31"/>
                    <a:pt x="101" y="31"/>
                    <a:pt x="101" y="32"/>
                  </a:cubicBezTo>
                  <a:cubicBezTo>
                    <a:pt x="101" y="32"/>
                    <a:pt x="101" y="31"/>
                    <a:pt x="100" y="31"/>
                  </a:cubicBezTo>
                  <a:cubicBezTo>
                    <a:pt x="101" y="31"/>
                    <a:pt x="101" y="32"/>
                    <a:pt x="101" y="31"/>
                  </a:cubicBezTo>
                  <a:cubicBezTo>
                    <a:pt x="101" y="30"/>
                    <a:pt x="101" y="30"/>
                    <a:pt x="101" y="30"/>
                  </a:cubicBezTo>
                  <a:cubicBezTo>
                    <a:pt x="100" y="30"/>
                    <a:pt x="100" y="30"/>
                    <a:pt x="100" y="30"/>
                  </a:cubicBezTo>
                  <a:cubicBezTo>
                    <a:pt x="100" y="30"/>
                    <a:pt x="100" y="30"/>
                    <a:pt x="100" y="30"/>
                  </a:cubicBezTo>
                  <a:cubicBezTo>
                    <a:pt x="99" y="29"/>
                    <a:pt x="99" y="29"/>
                    <a:pt x="99" y="29"/>
                  </a:cubicBezTo>
                  <a:cubicBezTo>
                    <a:pt x="99" y="29"/>
                    <a:pt x="99" y="29"/>
                    <a:pt x="99" y="29"/>
                  </a:cubicBezTo>
                  <a:cubicBezTo>
                    <a:pt x="100" y="30"/>
                    <a:pt x="101" y="29"/>
                    <a:pt x="103" y="29"/>
                  </a:cubicBezTo>
                  <a:cubicBezTo>
                    <a:pt x="103" y="29"/>
                    <a:pt x="100" y="26"/>
                    <a:pt x="103" y="26"/>
                  </a:cubicBezTo>
                  <a:cubicBezTo>
                    <a:pt x="103" y="26"/>
                    <a:pt x="104" y="26"/>
                    <a:pt x="103" y="26"/>
                  </a:cubicBezTo>
                  <a:cubicBezTo>
                    <a:pt x="103" y="26"/>
                    <a:pt x="104" y="29"/>
                    <a:pt x="104" y="26"/>
                  </a:cubicBezTo>
                  <a:cubicBezTo>
                    <a:pt x="104" y="26"/>
                    <a:pt x="104" y="25"/>
                    <a:pt x="103" y="25"/>
                  </a:cubicBezTo>
                  <a:cubicBezTo>
                    <a:pt x="103" y="26"/>
                    <a:pt x="103" y="26"/>
                    <a:pt x="103" y="26"/>
                  </a:cubicBezTo>
                  <a:cubicBezTo>
                    <a:pt x="101" y="25"/>
                    <a:pt x="101" y="25"/>
                    <a:pt x="101" y="25"/>
                  </a:cubicBezTo>
                  <a:cubicBezTo>
                    <a:pt x="101" y="25"/>
                    <a:pt x="101" y="23"/>
                    <a:pt x="103" y="25"/>
                  </a:cubicBezTo>
                  <a:cubicBezTo>
                    <a:pt x="103" y="25"/>
                    <a:pt x="103" y="25"/>
                    <a:pt x="103" y="25"/>
                  </a:cubicBezTo>
                  <a:cubicBezTo>
                    <a:pt x="104" y="25"/>
                    <a:pt x="103" y="23"/>
                    <a:pt x="104" y="23"/>
                  </a:cubicBezTo>
                  <a:cubicBezTo>
                    <a:pt x="104" y="25"/>
                    <a:pt x="104" y="25"/>
                    <a:pt x="105" y="25"/>
                  </a:cubicBezTo>
                  <a:cubicBezTo>
                    <a:pt x="105" y="25"/>
                    <a:pt x="105" y="25"/>
                    <a:pt x="105" y="25"/>
                  </a:cubicBezTo>
                  <a:cubicBezTo>
                    <a:pt x="105" y="25"/>
                    <a:pt x="105" y="25"/>
                    <a:pt x="105" y="25"/>
                  </a:cubicBezTo>
                  <a:cubicBezTo>
                    <a:pt x="105" y="23"/>
                    <a:pt x="105" y="25"/>
                    <a:pt x="107" y="23"/>
                  </a:cubicBezTo>
                  <a:cubicBezTo>
                    <a:pt x="105" y="23"/>
                    <a:pt x="105" y="23"/>
                    <a:pt x="105" y="23"/>
                  </a:cubicBezTo>
                  <a:cubicBezTo>
                    <a:pt x="104" y="23"/>
                    <a:pt x="105" y="25"/>
                    <a:pt x="104" y="23"/>
                  </a:cubicBezTo>
                  <a:cubicBezTo>
                    <a:pt x="104" y="23"/>
                    <a:pt x="105" y="23"/>
                    <a:pt x="105" y="22"/>
                  </a:cubicBezTo>
                  <a:cubicBezTo>
                    <a:pt x="104" y="22"/>
                    <a:pt x="104" y="23"/>
                    <a:pt x="104" y="23"/>
                  </a:cubicBezTo>
                  <a:cubicBezTo>
                    <a:pt x="104" y="22"/>
                    <a:pt x="103" y="22"/>
                    <a:pt x="104" y="21"/>
                  </a:cubicBezTo>
                  <a:cubicBezTo>
                    <a:pt x="105" y="21"/>
                    <a:pt x="105" y="22"/>
                    <a:pt x="105" y="22"/>
                  </a:cubicBezTo>
                  <a:cubicBezTo>
                    <a:pt x="105" y="21"/>
                    <a:pt x="107" y="21"/>
                    <a:pt x="107" y="21"/>
                  </a:cubicBezTo>
                  <a:cubicBezTo>
                    <a:pt x="105" y="19"/>
                    <a:pt x="109" y="19"/>
                    <a:pt x="107" y="19"/>
                  </a:cubicBezTo>
                  <a:cubicBezTo>
                    <a:pt x="107" y="21"/>
                    <a:pt x="105" y="21"/>
                    <a:pt x="104" y="21"/>
                  </a:cubicBezTo>
                  <a:cubicBezTo>
                    <a:pt x="104" y="21"/>
                    <a:pt x="104" y="22"/>
                    <a:pt x="103" y="21"/>
                  </a:cubicBezTo>
                  <a:cubicBezTo>
                    <a:pt x="104" y="21"/>
                    <a:pt x="103" y="19"/>
                    <a:pt x="101" y="19"/>
                  </a:cubicBezTo>
                  <a:cubicBezTo>
                    <a:pt x="103" y="19"/>
                    <a:pt x="103" y="19"/>
                    <a:pt x="103" y="19"/>
                  </a:cubicBezTo>
                  <a:cubicBezTo>
                    <a:pt x="103" y="19"/>
                    <a:pt x="103" y="19"/>
                    <a:pt x="104" y="21"/>
                  </a:cubicBezTo>
                  <a:cubicBezTo>
                    <a:pt x="104" y="19"/>
                    <a:pt x="105" y="19"/>
                    <a:pt x="105" y="19"/>
                  </a:cubicBezTo>
                  <a:cubicBezTo>
                    <a:pt x="105" y="18"/>
                    <a:pt x="105" y="18"/>
                    <a:pt x="104" y="18"/>
                  </a:cubicBezTo>
                  <a:cubicBezTo>
                    <a:pt x="105" y="18"/>
                    <a:pt x="105" y="17"/>
                    <a:pt x="105" y="16"/>
                  </a:cubicBezTo>
                  <a:cubicBezTo>
                    <a:pt x="107" y="17"/>
                    <a:pt x="107" y="16"/>
                    <a:pt x="109" y="16"/>
                  </a:cubicBezTo>
                  <a:cubicBezTo>
                    <a:pt x="109" y="17"/>
                    <a:pt x="109" y="17"/>
                    <a:pt x="109" y="17"/>
                  </a:cubicBezTo>
                  <a:cubicBezTo>
                    <a:pt x="110" y="17"/>
                    <a:pt x="109" y="17"/>
                    <a:pt x="109" y="17"/>
                  </a:cubicBezTo>
                  <a:cubicBezTo>
                    <a:pt x="110" y="17"/>
                    <a:pt x="107" y="16"/>
                    <a:pt x="109" y="16"/>
                  </a:cubicBezTo>
                  <a:cubicBezTo>
                    <a:pt x="109" y="17"/>
                    <a:pt x="107" y="16"/>
                    <a:pt x="107" y="16"/>
                  </a:cubicBezTo>
                  <a:cubicBezTo>
                    <a:pt x="107" y="13"/>
                    <a:pt x="105" y="13"/>
                    <a:pt x="105" y="13"/>
                  </a:cubicBezTo>
                  <a:cubicBezTo>
                    <a:pt x="107" y="13"/>
                    <a:pt x="109" y="12"/>
                    <a:pt x="109" y="12"/>
                  </a:cubicBezTo>
                  <a:cubicBezTo>
                    <a:pt x="109" y="10"/>
                    <a:pt x="110" y="9"/>
                    <a:pt x="110" y="9"/>
                  </a:cubicBezTo>
                  <a:cubicBezTo>
                    <a:pt x="110" y="8"/>
                    <a:pt x="109" y="8"/>
                    <a:pt x="109" y="8"/>
                  </a:cubicBezTo>
                  <a:cubicBezTo>
                    <a:pt x="109" y="6"/>
                    <a:pt x="110" y="8"/>
                    <a:pt x="110" y="8"/>
                  </a:cubicBezTo>
                  <a:cubicBezTo>
                    <a:pt x="110" y="8"/>
                    <a:pt x="110" y="8"/>
                    <a:pt x="110" y="8"/>
                  </a:cubicBezTo>
                  <a:cubicBezTo>
                    <a:pt x="110" y="8"/>
                    <a:pt x="110" y="5"/>
                    <a:pt x="112" y="6"/>
                  </a:cubicBezTo>
                  <a:cubicBezTo>
                    <a:pt x="110" y="6"/>
                    <a:pt x="110" y="6"/>
                    <a:pt x="110" y="6"/>
                  </a:cubicBezTo>
                  <a:cubicBezTo>
                    <a:pt x="110" y="5"/>
                    <a:pt x="110" y="5"/>
                    <a:pt x="110" y="5"/>
                  </a:cubicBezTo>
                  <a:cubicBezTo>
                    <a:pt x="110" y="5"/>
                    <a:pt x="110" y="5"/>
                    <a:pt x="110" y="5"/>
                  </a:cubicBezTo>
                  <a:cubicBezTo>
                    <a:pt x="109" y="4"/>
                    <a:pt x="110" y="4"/>
                    <a:pt x="110" y="4"/>
                  </a:cubicBezTo>
                  <a:cubicBezTo>
                    <a:pt x="112" y="5"/>
                    <a:pt x="112" y="5"/>
                    <a:pt x="112" y="5"/>
                  </a:cubicBezTo>
                  <a:cubicBezTo>
                    <a:pt x="112" y="4"/>
                    <a:pt x="112" y="2"/>
                    <a:pt x="113" y="2"/>
                  </a:cubicBezTo>
                  <a:cubicBezTo>
                    <a:pt x="112" y="2"/>
                    <a:pt x="112" y="2"/>
                    <a:pt x="112" y="2"/>
                  </a:cubicBezTo>
                  <a:cubicBezTo>
                    <a:pt x="113" y="2"/>
                    <a:pt x="113" y="2"/>
                    <a:pt x="113" y="2"/>
                  </a:cubicBezTo>
                  <a:cubicBezTo>
                    <a:pt x="112" y="0"/>
                    <a:pt x="112" y="0"/>
                    <a:pt x="113" y="0"/>
                  </a:cubicBezTo>
                  <a:cubicBezTo>
                    <a:pt x="110" y="0"/>
                    <a:pt x="110" y="0"/>
                    <a:pt x="110" y="0"/>
                  </a:cubicBezTo>
                  <a:cubicBezTo>
                    <a:pt x="110" y="2"/>
                    <a:pt x="112" y="0"/>
                    <a:pt x="112" y="2"/>
                  </a:cubicBezTo>
                  <a:cubicBezTo>
                    <a:pt x="112" y="2"/>
                    <a:pt x="112" y="2"/>
                    <a:pt x="110" y="2"/>
                  </a:cubicBezTo>
                  <a:cubicBezTo>
                    <a:pt x="112" y="2"/>
                    <a:pt x="112" y="2"/>
                    <a:pt x="112" y="2"/>
                  </a:cubicBezTo>
                  <a:cubicBezTo>
                    <a:pt x="110" y="2"/>
                    <a:pt x="110" y="2"/>
                    <a:pt x="110" y="2"/>
                  </a:cubicBezTo>
                  <a:cubicBezTo>
                    <a:pt x="110" y="2"/>
                    <a:pt x="109" y="2"/>
                    <a:pt x="110" y="2"/>
                  </a:cubicBezTo>
                  <a:cubicBezTo>
                    <a:pt x="109" y="2"/>
                    <a:pt x="109" y="2"/>
                    <a:pt x="109" y="2"/>
                  </a:cubicBezTo>
                  <a:cubicBezTo>
                    <a:pt x="109" y="4"/>
                    <a:pt x="109" y="4"/>
                    <a:pt x="109" y="4"/>
                  </a:cubicBezTo>
                  <a:cubicBezTo>
                    <a:pt x="109" y="2"/>
                    <a:pt x="107" y="2"/>
                    <a:pt x="107" y="4"/>
                  </a:cubicBezTo>
                  <a:cubicBezTo>
                    <a:pt x="109" y="5"/>
                    <a:pt x="105" y="5"/>
                    <a:pt x="105" y="5"/>
                  </a:cubicBezTo>
                  <a:cubicBezTo>
                    <a:pt x="107" y="5"/>
                    <a:pt x="109" y="5"/>
                    <a:pt x="109" y="5"/>
                  </a:cubicBezTo>
                  <a:cubicBezTo>
                    <a:pt x="109" y="6"/>
                    <a:pt x="109" y="6"/>
                    <a:pt x="109" y="6"/>
                  </a:cubicBezTo>
                  <a:cubicBezTo>
                    <a:pt x="107" y="6"/>
                    <a:pt x="107" y="6"/>
                    <a:pt x="105" y="6"/>
                  </a:cubicBezTo>
                  <a:cubicBezTo>
                    <a:pt x="107" y="6"/>
                    <a:pt x="107" y="6"/>
                    <a:pt x="107" y="6"/>
                  </a:cubicBezTo>
                  <a:cubicBezTo>
                    <a:pt x="105" y="6"/>
                    <a:pt x="105" y="6"/>
                    <a:pt x="104" y="8"/>
                  </a:cubicBezTo>
                  <a:cubicBezTo>
                    <a:pt x="104" y="9"/>
                    <a:pt x="104" y="9"/>
                    <a:pt x="103" y="10"/>
                  </a:cubicBezTo>
                  <a:cubicBezTo>
                    <a:pt x="104" y="10"/>
                    <a:pt x="104" y="10"/>
                    <a:pt x="104" y="10"/>
                  </a:cubicBezTo>
                  <a:cubicBezTo>
                    <a:pt x="103" y="10"/>
                    <a:pt x="103" y="12"/>
                    <a:pt x="101" y="13"/>
                  </a:cubicBezTo>
                  <a:cubicBezTo>
                    <a:pt x="101" y="16"/>
                    <a:pt x="100" y="16"/>
                    <a:pt x="100" y="17"/>
                  </a:cubicBezTo>
                  <a:cubicBezTo>
                    <a:pt x="99" y="18"/>
                    <a:pt x="97" y="19"/>
                    <a:pt x="96" y="22"/>
                  </a:cubicBezTo>
                  <a:cubicBezTo>
                    <a:pt x="97" y="22"/>
                    <a:pt x="97" y="22"/>
                    <a:pt x="97" y="22"/>
                  </a:cubicBezTo>
                  <a:cubicBezTo>
                    <a:pt x="96" y="22"/>
                    <a:pt x="97" y="22"/>
                    <a:pt x="97" y="23"/>
                  </a:cubicBezTo>
                  <a:cubicBezTo>
                    <a:pt x="97" y="22"/>
                    <a:pt x="96" y="23"/>
                    <a:pt x="96" y="23"/>
                  </a:cubicBezTo>
                  <a:cubicBezTo>
                    <a:pt x="96" y="25"/>
                    <a:pt x="95" y="25"/>
                    <a:pt x="92" y="25"/>
                  </a:cubicBezTo>
                  <a:cubicBezTo>
                    <a:pt x="92" y="26"/>
                    <a:pt x="92" y="26"/>
                    <a:pt x="92" y="26"/>
                  </a:cubicBezTo>
                  <a:cubicBezTo>
                    <a:pt x="91" y="26"/>
                    <a:pt x="92" y="29"/>
                    <a:pt x="91" y="30"/>
                  </a:cubicBezTo>
                  <a:cubicBezTo>
                    <a:pt x="91" y="30"/>
                    <a:pt x="92" y="30"/>
                    <a:pt x="91" y="30"/>
                  </a:cubicBezTo>
                  <a:cubicBezTo>
                    <a:pt x="91" y="31"/>
                    <a:pt x="90" y="31"/>
                    <a:pt x="90" y="31"/>
                  </a:cubicBezTo>
                  <a:cubicBezTo>
                    <a:pt x="88" y="32"/>
                    <a:pt x="88" y="32"/>
                    <a:pt x="88" y="34"/>
                  </a:cubicBezTo>
                  <a:cubicBezTo>
                    <a:pt x="86" y="35"/>
                    <a:pt x="86" y="38"/>
                    <a:pt x="83" y="39"/>
                  </a:cubicBezTo>
                  <a:cubicBezTo>
                    <a:pt x="84" y="42"/>
                    <a:pt x="84" y="42"/>
                    <a:pt x="84" y="42"/>
                  </a:cubicBezTo>
                  <a:cubicBezTo>
                    <a:pt x="82" y="43"/>
                    <a:pt x="82" y="45"/>
                    <a:pt x="78" y="47"/>
                  </a:cubicBezTo>
                  <a:cubicBezTo>
                    <a:pt x="79" y="48"/>
                    <a:pt x="79" y="48"/>
                    <a:pt x="79" y="48"/>
                  </a:cubicBezTo>
                  <a:cubicBezTo>
                    <a:pt x="79" y="48"/>
                    <a:pt x="78" y="49"/>
                    <a:pt x="78" y="48"/>
                  </a:cubicBezTo>
                  <a:cubicBezTo>
                    <a:pt x="78" y="49"/>
                    <a:pt x="77" y="49"/>
                    <a:pt x="77" y="51"/>
                  </a:cubicBezTo>
                  <a:cubicBezTo>
                    <a:pt x="77" y="51"/>
                    <a:pt x="77" y="51"/>
                    <a:pt x="75" y="51"/>
                  </a:cubicBezTo>
                  <a:cubicBezTo>
                    <a:pt x="75" y="52"/>
                    <a:pt x="75" y="55"/>
                    <a:pt x="74" y="55"/>
                  </a:cubicBezTo>
                  <a:cubicBezTo>
                    <a:pt x="74" y="55"/>
                    <a:pt x="74" y="55"/>
                    <a:pt x="74" y="55"/>
                  </a:cubicBezTo>
                  <a:cubicBezTo>
                    <a:pt x="75" y="55"/>
                    <a:pt x="75" y="55"/>
                    <a:pt x="75" y="56"/>
                  </a:cubicBezTo>
                  <a:cubicBezTo>
                    <a:pt x="74" y="56"/>
                    <a:pt x="74" y="57"/>
                    <a:pt x="74" y="56"/>
                  </a:cubicBezTo>
                  <a:cubicBezTo>
                    <a:pt x="74" y="57"/>
                    <a:pt x="71" y="59"/>
                    <a:pt x="71" y="60"/>
                  </a:cubicBezTo>
                  <a:cubicBezTo>
                    <a:pt x="71" y="60"/>
                    <a:pt x="71" y="60"/>
                    <a:pt x="71" y="60"/>
                  </a:cubicBezTo>
                  <a:cubicBezTo>
                    <a:pt x="70" y="61"/>
                    <a:pt x="70" y="62"/>
                    <a:pt x="69" y="62"/>
                  </a:cubicBezTo>
                  <a:cubicBezTo>
                    <a:pt x="69" y="64"/>
                    <a:pt x="70" y="64"/>
                    <a:pt x="70" y="64"/>
                  </a:cubicBezTo>
                  <a:cubicBezTo>
                    <a:pt x="69" y="64"/>
                    <a:pt x="69" y="64"/>
                    <a:pt x="69" y="64"/>
                  </a:cubicBezTo>
                  <a:cubicBezTo>
                    <a:pt x="67" y="65"/>
                    <a:pt x="67" y="69"/>
                    <a:pt x="65" y="70"/>
                  </a:cubicBezTo>
                  <a:cubicBezTo>
                    <a:pt x="64" y="73"/>
                    <a:pt x="62" y="75"/>
                    <a:pt x="60" y="78"/>
                  </a:cubicBezTo>
                  <a:cubicBezTo>
                    <a:pt x="61" y="78"/>
                    <a:pt x="61" y="78"/>
                    <a:pt x="61" y="78"/>
                  </a:cubicBezTo>
                  <a:cubicBezTo>
                    <a:pt x="60" y="78"/>
                    <a:pt x="61" y="82"/>
                    <a:pt x="58" y="82"/>
                  </a:cubicBezTo>
                  <a:cubicBezTo>
                    <a:pt x="58" y="82"/>
                    <a:pt x="58" y="82"/>
                    <a:pt x="58" y="83"/>
                  </a:cubicBezTo>
                  <a:cubicBezTo>
                    <a:pt x="57" y="83"/>
                    <a:pt x="58" y="85"/>
                    <a:pt x="57" y="86"/>
                  </a:cubicBezTo>
                  <a:cubicBezTo>
                    <a:pt x="57" y="86"/>
                    <a:pt x="57" y="86"/>
                    <a:pt x="57" y="86"/>
                  </a:cubicBezTo>
                  <a:cubicBezTo>
                    <a:pt x="57" y="87"/>
                    <a:pt x="56" y="87"/>
                    <a:pt x="56" y="88"/>
                  </a:cubicBezTo>
                  <a:cubicBezTo>
                    <a:pt x="56" y="88"/>
                    <a:pt x="56" y="88"/>
                    <a:pt x="56" y="88"/>
                  </a:cubicBezTo>
                  <a:cubicBezTo>
                    <a:pt x="57" y="88"/>
                    <a:pt x="54" y="88"/>
                    <a:pt x="56" y="90"/>
                  </a:cubicBezTo>
                  <a:cubicBezTo>
                    <a:pt x="56" y="90"/>
                    <a:pt x="54" y="90"/>
                    <a:pt x="56" y="90"/>
                  </a:cubicBezTo>
                  <a:cubicBezTo>
                    <a:pt x="54" y="92"/>
                    <a:pt x="51" y="95"/>
                    <a:pt x="49" y="98"/>
                  </a:cubicBezTo>
                  <a:cubicBezTo>
                    <a:pt x="49" y="100"/>
                    <a:pt x="52" y="99"/>
                    <a:pt x="49" y="100"/>
                  </a:cubicBezTo>
                  <a:cubicBezTo>
                    <a:pt x="49" y="100"/>
                    <a:pt x="49" y="99"/>
                    <a:pt x="49" y="100"/>
                  </a:cubicBezTo>
                  <a:cubicBezTo>
                    <a:pt x="48" y="100"/>
                    <a:pt x="51" y="102"/>
                    <a:pt x="49" y="102"/>
                  </a:cubicBezTo>
                  <a:cubicBezTo>
                    <a:pt x="48" y="100"/>
                    <a:pt x="49" y="102"/>
                    <a:pt x="48" y="102"/>
                  </a:cubicBezTo>
                  <a:cubicBezTo>
                    <a:pt x="48" y="103"/>
                    <a:pt x="49" y="103"/>
                    <a:pt x="48" y="103"/>
                  </a:cubicBezTo>
                  <a:cubicBezTo>
                    <a:pt x="48" y="104"/>
                    <a:pt x="48" y="104"/>
                    <a:pt x="48" y="104"/>
                  </a:cubicBezTo>
                  <a:cubicBezTo>
                    <a:pt x="47" y="104"/>
                    <a:pt x="47" y="105"/>
                    <a:pt x="44" y="105"/>
                  </a:cubicBezTo>
                  <a:cubicBezTo>
                    <a:pt x="41" y="112"/>
                    <a:pt x="36" y="117"/>
                    <a:pt x="32" y="124"/>
                  </a:cubicBezTo>
                  <a:cubicBezTo>
                    <a:pt x="30" y="129"/>
                    <a:pt x="27" y="134"/>
                    <a:pt x="23" y="141"/>
                  </a:cubicBezTo>
                  <a:cubicBezTo>
                    <a:pt x="23" y="142"/>
                    <a:pt x="23" y="142"/>
                    <a:pt x="22" y="143"/>
                  </a:cubicBezTo>
                  <a:cubicBezTo>
                    <a:pt x="22" y="143"/>
                    <a:pt x="22" y="143"/>
                    <a:pt x="22" y="143"/>
                  </a:cubicBezTo>
                  <a:cubicBezTo>
                    <a:pt x="22" y="143"/>
                    <a:pt x="22" y="145"/>
                    <a:pt x="21" y="145"/>
                  </a:cubicBezTo>
                  <a:cubicBezTo>
                    <a:pt x="19" y="146"/>
                    <a:pt x="18" y="150"/>
                    <a:pt x="18" y="151"/>
                  </a:cubicBezTo>
                  <a:cubicBezTo>
                    <a:pt x="18" y="151"/>
                    <a:pt x="18" y="151"/>
                    <a:pt x="18" y="151"/>
                  </a:cubicBezTo>
                  <a:cubicBezTo>
                    <a:pt x="18" y="151"/>
                    <a:pt x="18" y="151"/>
                    <a:pt x="18" y="151"/>
                  </a:cubicBezTo>
                  <a:cubicBezTo>
                    <a:pt x="18" y="152"/>
                    <a:pt x="18" y="152"/>
                    <a:pt x="18" y="152"/>
                  </a:cubicBezTo>
                  <a:cubicBezTo>
                    <a:pt x="18" y="152"/>
                    <a:pt x="17" y="152"/>
                    <a:pt x="17" y="151"/>
                  </a:cubicBezTo>
                  <a:cubicBezTo>
                    <a:pt x="13" y="156"/>
                    <a:pt x="10" y="164"/>
                    <a:pt x="8" y="168"/>
                  </a:cubicBezTo>
                  <a:cubicBezTo>
                    <a:pt x="8" y="169"/>
                    <a:pt x="6" y="171"/>
                    <a:pt x="5" y="172"/>
                  </a:cubicBezTo>
                  <a:cubicBezTo>
                    <a:pt x="4" y="178"/>
                    <a:pt x="2" y="182"/>
                    <a:pt x="0" y="185"/>
                  </a:cubicBezTo>
                  <a:cubicBezTo>
                    <a:pt x="0" y="185"/>
                    <a:pt x="2" y="188"/>
                    <a:pt x="4" y="185"/>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9" name="Freeform 149"/>
            <p:cNvSpPr>
              <a:spLocks/>
            </p:cNvSpPr>
            <p:nvPr/>
          </p:nvSpPr>
          <p:spPr bwMode="auto">
            <a:xfrm>
              <a:off x="4269" y="3621"/>
              <a:ext cx="267" cy="441"/>
            </a:xfrm>
            <a:custGeom>
              <a:avLst/>
              <a:gdLst>
                <a:gd name="T0" fmla="*/ 14 w 113"/>
                <a:gd name="T1" fmla="*/ 166 h 187"/>
                <a:gd name="T2" fmla="*/ 19 w 113"/>
                <a:gd name="T3" fmla="*/ 161 h 187"/>
                <a:gd name="T4" fmla="*/ 27 w 113"/>
                <a:gd name="T5" fmla="*/ 150 h 187"/>
                <a:gd name="T6" fmla="*/ 28 w 113"/>
                <a:gd name="T7" fmla="*/ 146 h 187"/>
                <a:gd name="T8" fmla="*/ 36 w 113"/>
                <a:gd name="T9" fmla="*/ 135 h 187"/>
                <a:gd name="T10" fmla="*/ 37 w 113"/>
                <a:gd name="T11" fmla="*/ 131 h 187"/>
                <a:gd name="T12" fmla="*/ 43 w 113"/>
                <a:gd name="T13" fmla="*/ 124 h 187"/>
                <a:gd name="T14" fmla="*/ 46 w 113"/>
                <a:gd name="T15" fmla="*/ 118 h 187"/>
                <a:gd name="T16" fmla="*/ 46 w 113"/>
                <a:gd name="T17" fmla="*/ 114 h 187"/>
                <a:gd name="T18" fmla="*/ 49 w 113"/>
                <a:gd name="T19" fmla="*/ 111 h 187"/>
                <a:gd name="T20" fmla="*/ 54 w 113"/>
                <a:gd name="T21" fmla="*/ 106 h 187"/>
                <a:gd name="T22" fmla="*/ 56 w 113"/>
                <a:gd name="T23" fmla="*/ 103 h 187"/>
                <a:gd name="T24" fmla="*/ 60 w 113"/>
                <a:gd name="T25" fmla="*/ 98 h 187"/>
                <a:gd name="T26" fmla="*/ 62 w 113"/>
                <a:gd name="T27" fmla="*/ 94 h 187"/>
                <a:gd name="T28" fmla="*/ 65 w 113"/>
                <a:gd name="T29" fmla="*/ 89 h 187"/>
                <a:gd name="T30" fmla="*/ 69 w 113"/>
                <a:gd name="T31" fmla="*/ 81 h 187"/>
                <a:gd name="T32" fmla="*/ 70 w 113"/>
                <a:gd name="T33" fmla="*/ 79 h 187"/>
                <a:gd name="T34" fmla="*/ 73 w 113"/>
                <a:gd name="T35" fmla="*/ 76 h 187"/>
                <a:gd name="T36" fmla="*/ 74 w 113"/>
                <a:gd name="T37" fmla="*/ 72 h 187"/>
                <a:gd name="T38" fmla="*/ 75 w 113"/>
                <a:gd name="T39" fmla="*/ 72 h 187"/>
                <a:gd name="T40" fmla="*/ 76 w 113"/>
                <a:gd name="T41" fmla="*/ 69 h 187"/>
                <a:gd name="T42" fmla="*/ 82 w 113"/>
                <a:gd name="T43" fmla="*/ 59 h 187"/>
                <a:gd name="T44" fmla="*/ 86 w 113"/>
                <a:gd name="T45" fmla="*/ 56 h 187"/>
                <a:gd name="T46" fmla="*/ 87 w 113"/>
                <a:gd name="T47" fmla="*/ 52 h 187"/>
                <a:gd name="T48" fmla="*/ 91 w 113"/>
                <a:gd name="T49" fmla="*/ 45 h 187"/>
                <a:gd name="T50" fmla="*/ 89 w 113"/>
                <a:gd name="T51" fmla="*/ 42 h 187"/>
                <a:gd name="T52" fmla="*/ 93 w 113"/>
                <a:gd name="T53" fmla="*/ 41 h 187"/>
                <a:gd name="T54" fmla="*/ 96 w 113"/>
                <a:gd name="T55" fmla="*/ 39 h 187"/>
                <a:gd name="T56" fmla="*/ 99 w 113"/>
                <a:gd name="T57" fmla="*/ 35 h 187"/>
                <a:gd name="T58" fmla="*/ 100 w 113"/>
                <a:gd name="T59" fmla="*/ 35 h 187"/>
                <a:gd name="T60" fmla="*/ 100 w 113"/>
                <a:gd name="T61" fmla="*/ 32 h 187"/>
                <a:gd name="T62" fmla="*/ 100 w 113"/>
                <a:gd name="T63" fmla="*/ 29 h 187"/>
                <a:gd name="T64" fmla="*/ 104 w 113"/>
                <a:gd name="T65" fmla="*/ 26 h 187"/>
                <a:gd name="T66" fmla="*/ 104 w 113"/>
                <a:gd name="T67" fmla="*/ 25 h 187"/>
                <a:gd name="T68" fmla="*/ 105 w 113"/>
                <a:gd name="T69" fmla="*/ 24 h 187"/>
                <a:gd name="T70" fmla="*/ 108 w 113"/>
                <a:gd name="T71" fmla="*/ 20 h 187"/>
                <a:gd name="T72" fmla="*/ 104 w 113"/>
                <a:gd name="T73" fmla="*/ 18 h 187"/>
                <a:gd name="T74" fmla="*/ 108 w 113"/>
                <a:gd name="T75" fmla="*/ 16 h 187"/>
                <a:gd name="T76" fmla="*/ 109 w 113"/>
                <a:gd name="T77" fmla="*/ 5 h 187"/>
                <a:gd name="T78" fmla="*/ 109 w 113"/>
                <a:gd name="T79" fmla="*/ 4 h 187"/>
                <a:gd name="T80" fmla="*/ 113 w 113"/>
                <a:gd name="T81" fmla="*/ 0 h 187"/>
                <a:gd name="T82" fmla="*/ 109 w 113"/>
                <a:gd name="T83" fmla="*/ 0 h 187"/>
                <a:gd name="T84" fmla="*/ 108 w 113"/>
                <a:gd name="T85" fmla="*/ 5 h 187"/>
                <a:gd name="T86" fmla="*/ 101 w 113"/>
                <a:gd name="T87" fmla="*/ 12 h 187"/>
                <a:gd name="T88" fmla="*/ 92 w 113"/>
                <a:gd name="T89" fmla="*/ 25 h 187"/>
                <a:gd name="T90" fmla="*/ 83 w 113"/>
                <a:gd name="T91" fmla="*/ 39 h 187"/>
                <a:gd name="T92" fmla="*/ 76 w 113"/>
                <a:gd name="T93" fmla="*/ 51 h 187"/>
                <a:gd name="T94" fmla="*/ 70 w 113"/>
                <a:gd name="T95" fmla="*/ 59 h 187"/>
                <a:gd name="T96" fmla="*/ 61 w 113"/>
                <a:gd name="T97" fmla="*/ 79 h 187"/>
                <a:gd name="T98" fmla="*/ 56 w 113"/>
                <a:gd name="T99" fmla="*/ 89 h 187"/>
                <a:gd name="T100" fmla="*/ 49 w 113"/>
                <a:gd name="T101" fmla="*/ 102 h 187"/>
                <a:gd name="T102" fmla="*/ 23 w 113"/>
                <a:gd name="T103" fmla="*/ 140 h 187"/>
                <a:gd name="T104" fmla="*/ 17 w 113"/>
                <a:gd name="T105" fmla="*/ 150 h 187"/>
                <a:gd name="T106" fmla="*/ 5 w 113"/>
                <a:gd name="T107" fmla="*/ 186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3" h="187">
                  <a:moveTo>
                    <a:pt x="5" y="186"/>
                  </a:moveTo>
                  <a:cubicBezTo>
                    <a:pt x="7" y="184"/>
                    <a:pt x="7" y="179"/>
                    <a:pt x="10" y="178"/>
                  </a:cubicBezTo>
                  <a:cubicBezTo>
                    <a:pt x="10" y="178"/>
                    <a:pt x="9" y="178"/>
                    <a:pt x="9" y="176"/>
                  </a:cubicBezTo>
                  <a:cubicBezTo>
                    <a:pt x="11" y="175"/>
                    <a:pt x="13" y="171"/>
                    <a:pt x="13" y="169"/>
                  </a:cubicBezTo>
                  <a:cubicBezTo>
                    <a:pt x="13" y="169"/>
                    <a:pt x="13" y="169"/>
                    <a:pt x="13" y="169"/>
                  </a:cubicBezTo>
                  <a:cubicBezTo>
                    <a:pt x="13" y="166"/>
                    <a:pt x="14" y="166"/>
                    <a:pt x="14" y="166"/>
                  </a:cubicBezTo>
                  <a:cubicBezTo>
                    <a:pt x="14" y="166"/>
                    <a:pt x="14" y="166"/>
                    <a:pt x="14" y="166"/>
                  </a:cubicBezTo>
                  <a:cubicBezTo>
                    <a:pt x="15" y="165"/>
                    <a:pt x="15" y="165"/>
                    <a:pt x="15" y="165"/>
                  </a:cubicBezTo>
                  <a:cubicBezTo>
                    <a:pt x="15" y="165"/>
                    <a:pt x="15" y="165"/>
                    <a:pt x="14" y="163"/>
                  </a:cubicBezTo>
                  <a:cubicBezTo>
                    <a:pt x="15" y="163"/>
                    <a:pt x="15" y="163"/>
                    <a:pt x="15" y="163"/>
                  </a:cubicBezTo>
                  <a:cubicBezTo>
                    <a:pt x="19" y="163"/>
                    <a:pt x="17" y="162"/>
                    <a:pt x="19" y="161"/>
                  </a:cubicBezTo>
                  <a:cubicBezTo>
                    <a:pt x="19" y="161"/>
                    <a:pt x="19" y="161"/>
                    <a:pt x="19" y="161"/>
                  </a:cubicBezTo>
                  <a:cubicBezTo>
                    <a:pt x="20" y="159"/>
                    <a:pt x="22" y="157"/>
                    <a:pt x="23" y="156"/>
                  </a:cubicBezTo>
                  <a:cubicBezTo>
                    <a:pt x="23" y="156"/>
                    <a:pt x="23" y="156"/>
                    <a:pt x="23" y="153"/>
                  </a:cubicBezTo>
                  <a:cubicBezTo>
                    <a:pt x="23" y="156"/>
                    <a:pt x="24" y="153"/>
                    <a:pt x="24" y="153"/>
                  </a:cubicBezTo>
                  <a:cubicBezTo>
                    <a:pt x="24" y="152"/>
                    <a:pt x="26" y="153"/>
                    <a:pt x="26" y="152"/>
                  </a:cubicBezTo>
                  <a:cubicBezTo>
                    <a:pt x="26" y="152"/>
                    <a:pt x="26" y="152"/>
                    <a:pt x="26" y="152"/>
                  </a:cubicBezTo>
                  <a:cubicBezTo>
                    <a:pt x="27" y="152"/>
                    <a:pt x="26" y="150"/>
                    <a:pt x="27" y="150"/>
                  </a:cubicBezTo>
                  <a:cubicBezTo>
                    <a:pt x="26" y="150"/>
                    <a:pt x="26" y="150"/>
                    <a:pt x="26" y="150"/>
                  </a:cubicBezTo>
                  <a:cubicBezTo>
                    <a:pt x="27" y="150"/>
                    <a:pt x="26" y="149"/>
                    <a:pt x="27" y="149"/>
                  </a:cubicBezTo>
                  <a:cubicBezTo>
                    <a:pt x="27" y="149"/>
                    <a:pt x="27" y="149"/>
                    <a:pt x="27" y="149"/>
                  </a:cubicBezTo>
                  <a:cubicBezTo>
                    <a:pt x="27" y="148"/>
                    <a:pt x="27" y="148"/>
                    <a:pt x="27" y="148"/>
                  </a:cubicBezTo>
                  <a:cubicBezTo>
                    <a:pt x="27" y="148"/>
                    <a:pt x="27" y="148"/>
                    <a:pt x="27" y="148"/>
                  </a:cubicBezTo>
                  <a:cubicBezTo>
                    <a:pt x="28" y="148"/>
                    <a:pt x="28" y="146"/>
                    <a:pt x="28" y="146"/>
                  </a:cubicBezTo>
                  <a:cubicBezTo>
                    <a:pt x="28" y="146"/>
                    <a:pt x="28" y="148"/>
                    <a:pt x="27" y="146"/>
                  </a:cubicBezTo>
                  <a:cubicBezTo>
                    <a:pt x="30" y="144"/>
                    <a:pt x="32" y="140"/>
                    <a:pt x="33" y="137"/>
                  </a:cubicBezTo>
                  <a:cubicBezTo>
                    <a:pt x="33" y="137"/>
                    <a:pt x="33" y="137"/>
                    <a:pt x="33" y="136"/>
                  </a:cubicBezTo>
                  <a:cubicBezTo>
                    <a:pt x="33" y="136"/>
                    <a:pt x="33" y="136"/>
                    <a:pt x="35" y="136"/>
                  </a:cubicBezTo>
                  <a:cubicBezTo>
                    <a:pt x="35" y="135"/>
                    <a:pt x="35" y="135"/>
                    <a:pt x="35" y="135"/>
                  </a:cubicBezTo>
                  <a:cubicBezTo>
                    <a:pt x="36" y="135"/>
                    <a:pt x="36" y="135"/>
                    <a:pt x="36" y="135"/>
                  </a:cubicBezTo>
                  <a:cubicBezTo>
                    <a:pt x="35" y="135"/>
                    <a:pt x="35" y="135"/>
                    <a:pt x="35" y="133"/>
                  </a:cubicBezTo>
                  <a:cubicBezTo>
                    <a:pt x="36" y="133"/>
                    <a:pt x="36" y="133"/>
                    <a:pt x="36" y="133"/>
                  </a:cubicBezTo>
                  <a:cubicBezTo>
                    <a:pt x="36" y="133"/>
                    <a:pt x="36" y="133"/>
                    <a:pt x="36" y="132"/>
                  </a:cubicBezTo>
                  <a:cubicBezTo>
                    <a:pt x="37" y="132"/>
                    <a:pt x="36" y="132"/>
                    <a:pt x="37" y="131"/>
                  </a:cubicBezTo>
                  <a:cubicBezTo>
                    <a:pt x="36" y="131"/>
                    <a:pt x="36" y="131"/>
                    <a:pt x="36" y="131"/>
                  </a:cubicBezTo>
                  <a:cubicBezTo>
                    <a:pt x="36" y="129"/>
                    <a:pt x="37" y="132"/>
                    <a:pt x="37" y="131"/>
                  </a:cubicBezTo>
                  <a:cubicBezTo>
                    <a:pt x="37" y="131"/>
                    <a:pt x="37" y="131"/>
                    <a:pt x="37" y="131"/>
                  </a:cubicBezTo>
                  <a:cubicBezTo>
                    <a:pt x="39" y="131"/>
                    <a:pt x="39" y="129"/>
                    <a:pt x="39" y="127"/>
                  </a:cubicBezTo>
                  <a:cubicBezTo>
                    <a:pt x="39" y="127"/>
                    <a:pt x="39" y="127"/>
                    <a:pt x="39" y="127"/>
                  </a:cubicBezTo>
                  <a:cubicBezTo>
                    <a:pt x="40" y="127"/>
                    <a:pt x="40" y="126"/>
                    <a:pt x="40" y="126"/>
                  </a:cubicBezTo>
                  <a:cubicBezTo>
                    <a:pt x="40" y="124"/>
                    <a:pt x="39" y="124"/>
                    <a:pt x="40" y="124"/>
                  </a:cubicBezTo>
                  <a:cubicBezTo>
                    <a:pt x="41" y="124"/>
                    <a:pt x="41" y="123"/>
                    <a:pt x="43" y="124"/>
                  </a:cubicBezTo>
                  <a:cubicBezTo>
                    <a:pt x="43" y="123"/>
                    <a:pt x="43" y="122"/>
                    <a:pt x="43" y="122"/>
                  </a:cubicBezTo>
                  <a:cubicBezTo>
                    <a:pt x="41" y="120"/>
                    <a:pt x="41" y="120"/>
                    <a:pt x="41" y="120"/>
                  </a:cubicBezTo>
                  <a:cubicBezTo>
                    <a:pt x="41" y="120"/>
                    <a:pt x="41" y="120"/>
                    <a:pt x="41" y="120"/>
                  </a:cubicBezTo>
                  <a:cubicBezTo>
                    <a:pt x="41" y="120"/>
                    <a:pt x="41" y="120"/>
                    <a:pt x="40" y="120"/>
                  </a:cubicBezTo>
                  <a:cubicBezTo>
                    <a:pt x="41" y="120"/>
                    <a:pt x="41" y="119"/>
                    <a:pt x="41" y="119"/>
                  </a:cubicBezTo>
                  <a:cubicBezTo>
                    <a:pt x="43" y="119"/>
                    <a:pt x="45" y="119"/>
                    <a:pt x="46" y="118"/>
                  </a:cubicBezTo>
                  <a:cubicBezTo>
                    <a:pt x="45" y="119"/>
                    <a:pt x="45" y="118"/>
                    <a:pt x="45" y="118"/>
                  </a:cubicBezTo>
                  <a:cubicBezTo>
                    <a:pt x="48" y="118"/>
                    <a:pt x="48" y="118"/>
                    <a:pt x="48" y="118"/>
                  </a:cubicBezTo>
                  <a:cubicBezTo>
                    <a:pt x="48" y="118"/>
                    <a:pt x="46" y="118"/>
                    <a:pt x="46" y="116"/>
                  </a:cubicBezTo>
                  <a:cubicBezTo>
                    <a:pt x="48" y="116"/>
                    <a:pt x="48" y="116"/>
                    <a:pt x="48" y="116"/>
                  </a:cubicBezTo>
                  <a:cubicBezTo>
                    <a:pt x="48" y="116"/>
                    <a:pt x="49" y="116"/>
                    <a:pt x="48" y="114"/>
                  </a:cubicBezTo>
                  <a:cubicBezTo>
                    <a:pt x="48" y="114"/>
                    <a:pt x="48" y="114"/>
                    <a:pt x="46" y="114"/>
                  </a:cubicBezTo>
                  <a:cubicBezTo>
                    <a:pt x="48" y="114"/>
                    <a:pt x="48" y="114"/>
                    <a:pt x="48" y="112"/>
                  </a:cubicBezTo>
                  <a:cubicBezTo>
                    <a:pt x="48" y="112"/>
                    <a:pt x="48" y="112"/>
                    <a:pt x="48" y="112"/>
                  </a:cubicBezTo>
                  <a:cubicBezTo>
                    <a:pt x="49" y="112"/>
                    <a:pt x="49" y="112"/>
                    <a:pt x="49" y="112"/>
                  </a:cubicBezTo>
                  <a:cubicBezTo>
                    <a:pt x="49" y="112"/>
                    <a:pt x="49" y="112"/>
                    <a:pt x="49" y="112"/>
                  </a:cubicBezTo>
                  <a:cubicBezTo>
                    <a:pt x="50" y="112"/>
                    <a:pt x="50" y="112"/>
                    <a:pt x="50" y="112"/>
                  </a:cubicBezTo>
                  <a:cubicBezTo>
                    <a:pt x="50" y="112"/>
                    <a:pt x="50" y="112"/>
                    <a:pt x="49" y="111"/>
                  </a:cubicBezTo>
                  <a:cubicBezTo>
                    <a:pt x="50" y="111"/>
                    <a:pt x="52" y="111"/>
                    <a:pt x="52" y="110"/>
                  </a:cubicBezTo>
                  <a:cubicBezTo>
                    <a:pt x="53" y="111"/>
                    <a:pt x="50" y="110"/>
                    <a:pt x="52" y="110"/>
                  </a:cubicBezTo>
                  <a:cubicBezTo>
                    <a:pt x="52" y="109"/>
                    <a:pt x="53" y="109"/>
                    <a:pt x="53" y="107"/>
                  </a:cubicBezTo>
                  <a:cubicBezTo>
                    <a:pt x="53" y="109"/>
                    <a:pt x="53" y="109"/>
                    <a:pt x="53" y="109"/>
                  </a:cubicBezTo>
                  <a:cubicBezTo>
                    <a:pt x="53" y="107"/>
                    <a:pt x="53" y="107"/>
                    <a:pt x="53" y="107"/>
                  </a:cubicBezTo>
                  <a:cubicBezTo>
                    <a:pt x="53" y="107"/>
                    <a:pt x="53" y="106"/>
                    <a:pt x="54" y="106"/>
                  </a:cubicBezTo>
                  <a:cubicBezTo>
                    <a:pt x="54" y="106"/>
                    <a:pt x="54" y="106"/>
                    <a:pt x="53" y="106"/>
                  </a:cubicBezTo>
                  <a:cubicBezTo>
                    <a:pt x="54" y="106"/>
                    <a:pt x="56" y="105"/>
                    <a:pt x="56" y="103"/>
                  </a:cubicBezTo>
                  <a:cubicBezTo>
                    <a:pt x="57" y="103"/>
                    <a:pt x="57" y="103"/>
                    <a:pt x="57" y="103"/>
                  </a:cubicBezTo>
                  <a:cubicBezTo>
                    <a:pt x="57" y="103"/>
                    <a:pt x="57" y="103"/>
                    <a:pt x="57" y="103"/>
                  </a:cubicBezTo>
                  <a:cubicBezTo>
                    <a:pt x="57" y="102"/>
                    <a:pt x="57" y="102"/>
                    <a:pt x="57" y="102"/>
                  </a:cubicBezTo>
                  <a:cubicBezTo>
                    <a:pt x="60" y="102"/>
                    <a:pt x="54" y="103"/>
                    <a:pt x="56" y="103"/>
                  </a:cubicBezTo>
                  <a:cubicBezTo>
                    <a:pt x="56" y="102"/>
                    <a:pt x="57" y="102"/>
                    <a:pt x="57" y="102"/>
                  </a:cubicBezTo>
                  <a:cubicBezTo>
                    <a:pt x="57" y="102"/>
                    <a:pt x="60" y="102"/>
                    <a:pt x="57" y="99"/>
                  </a:cubicBezTo>
                  <a:cubicBezTo>
                    <a:pt x="57" y="99"/>
                    <a:pt x="56" y="99"/>
                    <a:pt x="57" y="99"/>
                  </a:cubicBezTo>
                  <a:cubicBezTo>
                    <a:pt x="57" y="98"/>
                    <a:pt x="57" y="99"/>
                    <a:pt x="57" y="98"/>
                  </a:cubicBezTo>
                  <a:cubicBezTo>
                    <a:pt x="60" y="98"/>
                    <a:pt x="60" y="98"/>
                    <a:pt x="60" y="98"/>
                  </a:cubicBezTo>
                  <a:cubicBezTo>
                    <a:pt x="60" y="99"/>
                    <a:pt x="60" y="98"/>
                    <a:pt x="60" y="98"/>
                  </a:cubicBezTo>
                  <a:cubicBezTo>
                    <a:pt x="60" y="98"/>
                    <a:pt x="61" y="98"/>
                    <a:pt x="60" y="97"/>
                  </a:cubicBezTo>
                  <a:cubicBezTo>
                    <a:pt x="60" y="97"/>
                    <a:pt x="60" y="97"/>
                    <a:pt x="60" y="97"/>
                  </a:cubicBezTo>
                  <a:cubicBezTo>
                    <a:pt x="60" y="97"/>
                    <a:pt x="60" y="97"/>
                    <a:pt x="61" y="97"/>
                  </a:cubicBezTo>
                  <a:cubicBezTo>
                    <a:pt x="61" y="97"/>
                    <a:pt x="61" y="97"/>
                    <a:pt x="61" y="97"/>
                  </a:cubicBezTo>
                  <a:cubicBezTo>
                    <a:pt x="61" y="97"/>
                    <a:pt x="61" y="96"/>
                    <a:pt x="62" y="96"/>
                  </a:cubicBezTo>
                  <a:cubicBezTo>
                    <a:pt x="62" y="94"/>
                    <a:pt x="62" y="94"/>
                    <a:pt x="62" y="94"/>
                  </a:cubicBezTo>
                  <a:cubicBezTo>
                    <a:pt x="62" y="93"/>
                    <a:pt x="63" y="93"/>
                    <a:pt x="63" y="93"/>
                  </a:cubicBezTo>
                  <a:cubicBezTo>
                    <a:pt x="63" y="93"/>
                    <a:pt x="63" y="93"/>
                    <a:pt x="62" y="93"/>
                  </a:cubicBezTo>
                  <a:cubicBezTo>
                    <a:pt x="62" y="92"/>
                    <a:pt x="63" y="92"/>
                    <a:pt x="63" y="92"/>
                  </a:cubicBezTo>
                  <a:cubicBezTo>
                    <a:pt x="63" y="92"/>
                    <a:pt x="63" y="90"/>
                    <a:pt x="62" y="90"/>
                  </a:cubicBezTo>
                  <a:cubicBezTo>
                    <a:pt x="63" y="90"/>
                    <a:pt x="63" y="90"/>
                    <a:pt x="65" y="90"/>
                  </a:cubicBezTo>
                  <a:cubicBezTo>
                    <a:pt x="63" y="89"/>
                    <a:pt x="66" y="90"/>
                    <a:pt x="65" y="89"/>
                  </a:cubicBezTo>
                  <a:cubicBezTo>
                    <a:pt x="65" y="89"/>
                    <a:pt x="65" y="89"/>
                    <a:pt x="63" y="89"/>
                  </a:cubicBezTo>
                  <a:cubicBezTo>
                    <a:pt x="63" y="86"/>
                    <a:pt x="66" y="86"/>
                    <a:pt x="65" y="86"/>
                  </a:cubicBezTo>
                  <a:cubicBezTo>
                    <a:pt x="66" y="86"/>
                    <a:pt x="66" y="86"/>
                    <a:pt x="66" y="86"/>
                  </a:cubicBezTo>
                  <a:cubicBezTo>
                    <a:pt x="66" y="86"/>
                    <a:pt x="67" y="86"/>
                    <a:pt x="66" y="85"/>
                  </a:cubicBezTo>
                  <a:cubicBezTo>
                    <a:pt x="67" y="85"/>
                    <a:pt x="66" y="84"/>
                    <a:pt x="67" y="85"/>
                  </a:cubicBezTo>
                  <a:cubicBezTo>
                    <a:pt x="67" y="84"/>
                    <a:pt x="70" y="82"/>
                    <a:pt x="69" y="81"/>
                  </a:cubicBezTo>
                  <a:cubicBezTo>
                    <a:pt x="69" y="81"/>
                    <a:pt x="69" y="80"/>
                    <a:pt x="69" y="81"/>
                  </a:cubicBezTo>
                  <a:cubicBezTo>
                    <a:pt x="69" y="81"/>
                    <a:pt x="69" y="81"/>
                    <a:pt x="69" y="81"/>
                  </a:cubicBezTo>
                  <a:cubicBezTo>
                    <a:pt x="69" y="81"/>
                    <a:pt x="69" y="81"/>
                    <a:pt x="69" y="81"/>
                  </a:cubicBezTo>
                  <a:cubicBezTo>
                    <a:pt x="69" y="80"/>
                    <a:pt x="69" y="80"/>
                    <a:pt x="69" y="80"/>
                  </a:cubicBezTo>
                  <a:cubicBezTo>
                    <a:pt x="67" y="79"/>
                    <a:pt x="70" y="80"/>
                    <a:pt x="70" y="80"/>
                  </a:cubicBezTo>
                  <a:cubicBezTo>
                    <a:pt x="70" y="79"/>
                    <a:pt x="70" y="79"/>
                    <a:pt x="70" y="79"/>
                  </a:cubicBezTo>
                  <a:cubicBezTo>
                    <a:pt x="73" y="79"/>
                    <a:pt x="73" y="79"/>
                    <a:pt x="73" y="79"/>
                  </a:cubicBezTo>
                  <a:cubicBezTo>
                    <a:pt x="73" y="77"/>
                    <a:pt x="70" y="77"/>
                    <a:pt x="70" y="77"/>
                  </a:cubicBezTo>
                  <a:cubicBezTo>
                    <a:pt x="70" y="77"/>
                    <a:pt x="70" y="76"/>
                    <a:pt x="73" y="77"/>
                  </a:cubicBezTo>
                  <a:cubicBezTo>
                    <a:pt x="70" y="76"/>
                    <a:pt x="70" y="76"/>
                    <a:pt x="70" y="76"/>
                  </a:cubicBezTo>
                  <a:cubicBezTo>
                    <a:pt x="73" y="76"/>
                    <a:pt x="73" y="76"/>
                    <a:pt x="73" y="76"/>
                  </a:cubicBezTo>
                  <a:cubicBezTo>
                    <a:pt x="73" y="76"/>
                    <a:pt x="73" y="76"/>
                    <a:pt x="73" y="76"/>
                  </a:cubicBezTo>
                  <a:cubicBezTo>
                    <a:pt x="70" y="76"/>
                    <a:pt x="73" y="73"/>
                    <a:pt x="73" y="73"/>
                  </a:cubicBezTo>
                  <a:cubicBezTo>
                    <a:pt x="73" y="76"/>
                    <a:pt x="73" y="76"/>
                    <a:pt x="73" y="76"/>
                  </a:cubicBezTo>
                  <a:cubicBezTo>
                    <a:pt x="74" y="76"/>
                    <a:pt x="74" y="76"/>
                    <a:pt x="74" y="76"/>
                  </a:cubicBezTo>
                  <a:cubicBezTo>
                    <a:pt x="73" y="76"/>
                    <a:pt x="74" y="73"/>
                    <a:pt x="74" y="73"/>
                  </a:cubicBezTo>
                  <a:cubicBezTo>
                    <a:pt x="74" y="73"/>
                    <a:pt x="74" y="73"/>
                    <a:pt x="75" y="73"/>
                  </a:cubicBezTo>
                  <a:cubicBezTo>
                    <a:pt x="74" y="73"/>
                    <a:pt x="75" y="72"/>
                    <a:pt x="74" y="72"/>
                  </a:cubicBezTo>
                  <a:cubicBezTo>
                    <a:pt x="74" y="73"/>
                    <a:pt x="74" y="73"/>
                    <a:pt x="74" y="73"/>
                  </a:cubicBezTo>
                  <a:cubicBezTo>
                    <a:pt x="74" y="72"/>
                    <a:pt x="73" y="72"/>
                    <a:pt x="74" y="72"/>
                  </a:cubicBezTo>
                  <a:cubicBezTo>
                    <a:pt x="74" y="72"/>
                    <a:pt x="75" y="73"/>
                    <a:pt x="75" y="72"/>
                  </a:cubicBezTo>
                  <a:cubicBezTo>
                    <a:pt x="75" y="72"/>
                    <a:pt x="75" y="72"/>
                    <a:pt x="74" y="72"/>
                  </a:cubicBezTo>
                  <a:cubicBezTo>
                    <a:pt x="74" y="71"/>
                    <a:pt x="74" y="71"/>
                    <a:pt x="74" y="71"/>
                  </a:cubicBezTo>
                  <a:cubicBezTo>
                    <a:pt x="75" y="72"/>
                    <a:pt x="75" y="72"/>
                    <a:pt x="75" y="72"/>
                  </a:cubicBezTo>
                  <a:cubicBezTo>
                    <a:pt x="75" y="72"/>
                    <a:pt x="75" y="72"/>
                    <a:pt x="75" y="72"/>
                  </a:cubicBezTo>
                  <a:cubicBezTo>
                    <a:pt x="75" y="72"/>
                    <a:pt x="75" y="71"/>
                    <a:pt x="76" y="71"/>
                  </a:cubicBezTo>
                  <a:cubicBezTo>
                    <a:pt x="76" y="71"/>
                    <a:pt x="76" y="71"/>
                    <a:pt x="76" y="69"/>
                  </a:cubicBezTo>
                  <a:cubicBezTo>
                    <a:pt x="76" y="69"/>
                    <a:pt x="76" y="69"/>
                    <a:pt x="76" y="69"/>
                  </a:cubicBezTo>
                  <a:cubicBezTo>
                    <a:pt x="76" y="69"/>
                    <a:pt x="76" y="69"/>
                    <a:pt x="76" y="69"/>
                  </a:cubicBezTo>
                  <a:cubicBezTo>
                    <a:pt x="76" y="69"/>
                    <a:pt x="76" y="69"/>
                    <a:pt x="76" y="69"/>
                  </a:cubicBezTo>
                  <a:cubicBezTo>
                    <a:pt x="76" y="68"/>
                    <a:pt x="78" y="68"/>
                    <a:pt x="78" y="68"/>
                  </a:cubicBezTo>
                  <a:cubicBezTo>
                    <a:pt x="78" y="68"/>
                    <a:pt x="75" y="67"/>
                    <a:pt x="76" y="67"/>
                  </a:cubicBezTo>
                  <a:cubicBezTo>
                    <a:pt x="78" y="67"/>
                    <a:pt x="78" y="67"/>
                    <a:pt x="78" y="67"/>
                  </a:cubicBezTo>
                  <a:cubicBezTo>
                    <a:pt x="78" y="65"/>
                    <a:pt x="80" y="65"/>
                    <a:pt x="79" y="64"/>
                  </a:cubicBezTo>
                  <a:cubicBezTo>
                    <a:pt x="80" y="64"/>
                    <a:pt x="80" y="64"/>
                    <a:pt x="80" y="64"/>
                  </a:cubicBezTo>
                  <a:cubicBezTo>
                    <a:pt x="80" y="63"/>
                    <a:pt x="83" y="60"/>
                    <a:pt x="82" y="59"/>
                  </a:cubicBezTo>
                  <a:cubicBezTo>
                    <a:pt x="82" y="59"/>
                    <a:pt x="82" y="59"/>
                    <a:pt x="80" y="59"/>
                  </a:cubicBezTo>
                  <a:cubicBezTo>
                    <a:pt x="82" y="59"/>
                    <a:pt x="80" y="58"/>
                    <a:pt x="82" y="58"/>
                  </a:cubicBezTo>
                  <a:cubicBezTo>
                    <a:pt x="82" y="59"/>
                    <a:pt x="82" y="59"/>
                    <a:pt x="82" y="59"/>
                  </a:cubicBezTo>
                  <a:cubicBezTo>
                    <a:pt x="83" y="59"/>
                    <a:pt x="83" y="58"/>
                    <a:pt x="83" y="56"/>
                  </a:cubicBezTo>
                  <a:cubicBezTo>
                    <a:pt x="83" y="58"/>
                    <a:pt x="86" y="58"/>
                    <a:pt x="86" y="58"/>
                  </a:cubicBezTo>
                  <a:cubicBezTo>
                    <a:pt x="83" y="56"/>
                    <a:pt x="83" y="56"/>
                    <a:pt x="86" y="56"/>
                  </a:cubicBezTo>
                  <a:cubicBezTo>
                    <a:pt x="86" y="56"/>
                    <a:pt x="86" y="56"/>
                    <a:pt x="86" y="56"/>
                  </a:cubicBezTo>
                  <a:cubicBezTo>
                    <a:pt x="86" y="55"/>
                    <a:pt x="86" y="55"/>
                    <a:pt x="86" y="55"/>
                  </a:cubicBezTo>
                  <a:cubicBezTo>
                    <a:pt x="86" y="55"/>
                    <a:pt x="87" y="56"/>
                    <a:pt x="86" y="55"/>
                  </a:cubicBezTo>
                  <a:cubicBezTo>
                    <a:pt x="86" y="55"/>
                    <a:pt x="86" y="55"/>
                    <a:pt x="86" y="55"/>
                  </a:cubicBezTo>
                  <a:cubicBezTo>
                    <a:pt x="87" y="55"/>
                    <a:pt x="87" y="54"/>
                    <a:pt x="87" y="54"/>
                  </a:cubicBezTo>
                  <a:cubicBezTo>
                    <a:pt x="87" y="52"/>
                    <a:pt x="87" y="52"/>
                    <a:pt x="87" y="52"/>
                  </a:cubicBezTo>
                  <a:cubicBezTo>
                    <a:pt x="88" y="52"/>
                    <a:pt x="88" y="52"/>
                    <a:pt x="88" y="52"/>
                  </a:cubicBezTo>
                  <a:cubicBezTo>
                    <a:pt x="88" y="52"/>
                    <a:pt x="88" y="51"/>
                    <a:pt x="87" y="51"/>
                  </a:cubicBezTo>
                  <a:cubicBezTo>
                    <a:pt x="89" y="50"/>
                    <a:pt x="91" y="47"/>
                    <a:pt x="92" y="46"/>
                  </a:cubicBezTo>
                  <a:cubicBezTo>
                    <a:pt x="91" y="46"/>
                    <a:pt x="91" y="46"/>
                    <a:pt x="91" y="46"/>
                  </a:cubicBezTo>
                  <a:cubicBezTo>
                    <a:pt x="91" y="45"/>
                    <a:pt x="92" y="46"/>
                    <a:pt x="92" y="45"/>
                  </a:cubicBezTo>
                  <a:cubicBezTo>
                    <a:pt x="91" y="45"/>
                    <a:pt x="91" y="45"/>
                    <a:pt x="91" y="45"/>
                  </a:cubicBezTo>
                  <a:cubicBezTo>
                    <a:pt x="91" y="43"/>
                    <a:pt x="92" y="45"/>
                    <a:pt x="92" y="43"/>
                  </a:cubicBezTo>
                  <a:cubicBezTo>
                    <a:pt x="93" y="43"/>
                    <a:pt x="92" y="43"/>
                    <a:pt x="92" y="45"/>
                  </a:cubicBezTo>
                  <a:cubicBezTo>
                    <a:pt x="92" y="45"/>
                    <a:pt x="92" y="43"/>
                    <a:pt x="93" y="43"/>
                  </a:cubicBezTo>
                  <a:cubicBezTo>
                    <a:pt x="92" y="43"/>
                    <a:pt x="92" y="43"/>
                    <a:pt x="92" y="43"/>
                  </a:cubicBezTo>
                  <a:cubicBezTo>
                    <a:pt x="92" y="42"/>
                    <a:pt x="92" y="42"/>
                    <a:pt x="92" y="42"/>
                  </a:cubicBezTo>
                  <a:cubicBezTo>
                    <a:pt x="92" y="42"/>
                    <a:pt x="91" y="43"/>
                    <a:pt x="89" y="42"/>
                  </a:cubicBezTo>
                  <a:cubicBezTo>
                    <a:pt x="89" y="41"/>
                    <a:pt x="89" y="41"/>
                    <a:pt x="89" y="41"/>
                  </a:cubicBezTo>
                  <a:cubicBezTo>
                    <a:pt x="89" y="41"/>
                    <a:pt x="88" y="42"/>
                    <a:pt x="88" y="41"/>
                  </a:cubicBezTo>
                  <a:cubicBezTo>
                    <a:pt x="89" y="41"/>
                    <a:pt x="91" y="41"/>
                    <a:pt x="91" y="41"/>
                  </a:cubicBezTo>
                  <a:cubicBezTo>
                    <a:pt x="92" y="41"/>
                    <a:pt x="93" y="42"/>
                    <a:pt x="93" y="41"/>
                  </a:cubicBezTo>
                  <a:cubicBezTo>
                    <a:pt x="93" y="41"/>
                    <a:pt x="93" y="42"/>
                    <a:pt x="92" y="41"/>
                  </a:cubicBezTo>
                  <a:cubicBezTo>
                    <a:pt x="93" y="41"/>
                    <a:pt x="93" y="41"/>
                    <a:pt x="93" y="41"/>
                  </a:cubicBezTo>
                  <a:cubicBezTo>
                    <a:pt x="95" y="41"/>
                    <a:pt x="95" y="41"/>
                    <a:pt x="95" y="41"/>
                  </a:cubicBezTo>
                  <a:cubicBezTo>
                    <a:pt x="95" y="41"/>
                    <a:pt x="93" y="41"/>
                    <a:pt x="93" y="39"/>
                  </a:cubicBezTo>
                  <a:cubicBezTo>
                    <a:pt x="95" y="41"/>
                    <a:pt x="95" y="39"/>
                    <a:pt x="95" y="41"/>
                  </a:cubicBezTo>
                  <a:cubicBezTo>
                    <a:pt x="96" y="41"/>
                    <a:pt x="95" y="39"/>
                    <a:pt x="96" y="39"/>
                  </a:cubicBezTo>
                  <a:cubicBezTo>
                    <a:pt x="96" y="39"/>
                    <a:pt x="93" y="39"/>
                    <a:pt x="93" y="38"/>
                  </a:cubicBezTo>
                  <a:cubicBezTo>
                    <a:pt x="95" y="39"/>
                    <a:pt x="96" y="38"/>
                    <a:pt x="96" y="39"/>
                  </a:cubicBezTo>
                  <a:cubicBezTo>
                    <a:pt x="96" y="39"/>
                    <a:pt x="96" y="38"/>
                    <a:pt x="95" y="38"/>
                  </a:cubicBezTo>
                  <a:cubicBezTo>
                    <a:pt x="95" y="38"/>
                    <a:pt x="99" y="38"/>
                    <a:pt x="96" y="37"/>
                  </a:cubicBezTo>
                  <a:cubicBezTo>
                    <a:pt x="96" y="38"/>
                    <a:pt x="96" y="38"/>
                    <a:pt x="96" y="38"/>
                  </a:cubicBezTo>
                  <a:cubicBezTo>
                    <a:pt x="96" y="37"/>
                    <a:pt x="96" y="37"/>
                    <a:pt x="96" y="37"/>
                  </a:cubicBezTo>
                  <a:cubicBezTo>
                    <a:pt x="96" y="37"/>
                    <a:pt x="99" y="37"/>
                    <a:pt x="96" y="35"/>
                  </a:cubicBezTo>
                  <a:cubicBezTo>
                    <a:pt x="96" y="35"/>
                    <a:pt x="99" y="33"/>
                    <a:pt x="99" y="35"/>
                  </a:cubicBezTo>
                  <a:cubicBezTo>
                    <a:pt x="99" y="37"/>
                    <a:pt x="96" y="35"/>
                    <a:pt x="99" y="37"/>
                  </a:cubicBezTo>
                  <a:cubicBezTo>
                    <a:pt x="99" y="35"/>
                    <a:pt x="100" y="35"/>
                    <a:pt x="100" y="35"/>
                  </a:cubicBezTo>
                  <a:cubicBezTo>
                    <a:pt x="100" y="35"/>
                    <a:pt x="100" y="35"/>
                    <a:pt x="100" y="35"/>
                  </a:cubicBezTo>
                  <a:cubicBezTo>
                    <a:pt x="100" y="35"/>
                    <a:pt x="100" y="35"/>
                    <a:pt x="100" y="35"/>
                  </a:cubicBezTo>
                  <a:cubicBezTo>
                    <a:pt x="100" y="35"/>
                    <a:pt x="100" y="35"/>
                    <a:pt x="100" y="35"/>
                  </a:cubicBezTo>
                  <a:cubicBezTo>
                    <a:pt x="100" y="35"/>
                    <a:pt x="100" y="35"/>
                    <a:pt x="100" y="35"/>
                  </a:cubicBezTo>
                  <a:cubicBezTo>
                    <a:pt x="101" y="33"/>
                    <a:pt x="100" y="33"/>
                    <a:pt x="100" y="33"/>
                  </a:cubicBezTo>
                  <a:cubicBezTo>
                    <a:pt x="99" y="33"/>
                    <a:pt x="99" y="33"/>
                    <a:pt x="99" y="33"/>
                  </a:cubicBezTo>
                  <a:cubicBezTo>
                    <a:pt x="100" y="33"/>
                    <a:pt x="99" y="32"/>
                    <a:pt x="99" y="32"/>
                  </a:cubicBezTo>
                  <a:cubicBezTo>
                    <a:pt x="101" y="33"/>
                    <a:pt x="101" y="33"/>
                    <a:pt x="101" y="33"/>
                  </a:cubicBezTo>
                  <a:cubicBezTo>
                    <a:pt x="101" y="32"/>
                    <a:pt x="101" y="32"/>
                    <a:pt x="101" y="32"/>
                  </a:cubicBezTo>
                  <a:cubicBezTo>
                    <a:pt x="100" y="32"/>
                    <a:pt x="100" y="32"/>
                    <a:pt x="100" y="32"/>
                  </a:cubicBezTo>
                  <a:cubicBezTo>
                    <a:pt x="100" y="32"/>
                    <a:pt x="100" y="32"/>
                    <a:pt x="100" y="30"/>
                  </a:cubicBezTo>
                  <a:cubicBezTo>
                    <a:pt x="100" y="30"/>
                    <a:pt x="101" y="30"/>
                    <a:pt x="101" y="32"/>
                  </a:cubicBezTo>
                  <a:cubicBezTo>
                    <a:pt x="101" y="30"/>
                    <a:pt x="101" y="30"/>
                    <a:pt x="101" y="30"/>
                  </a:cubicBezTo>
                  <a:cubicBezTo>
                    <a:pt x="101" y="30"/>
                    <a:pt x="101" y="30"/>
                    <a:pt x="102" y="30"/>
                  </a:cubicBezTo>
                  <a:cubicBezTo>
                    <a:pt x="101" y="30"/>
                    <a:pt x="101" y="29"/>
                    <a:pt x="101" y="29"/>
                  </a:cubicBezTo>
                  <a:cubicBezTo>
                    <a:pt x="100" y="29"/>
                    <a:pt x="100" y="29"/>
                    <a:pt x="100" y="29"/>
                  </a:cubicBezTo>
                  <a:cubicBezTo>
                    <a:pt x="100" y="28"/>
                    <a:pt x="100" y="28"/>
                    <a:pt x="100" y="28"/>
                  </a:cubicBezTo>
                  <a:cubicBezTo>
                    <a:pt x="99" y="28"/>
                    <a:pt x="100" y="28"/>
                    <a:pt x="99" y="28"/>
                  </a:cubicBezTo>
                  <a:cubicBezTo>
                    <a:pt x="99" y="26"/>
                    <a:pt x="99" y="26"/>
                    <a:pt x="100" y="26"/>
                  </a:cubicBezTo>
                  <a:cubicBezTo>
                    <a:pt x="100" y="28"/>
                    <a:pt x="101" y="28"/>
                    <a:pt x="102" y="28"/>
                  </a:cubicBezTo>
                  <a:cubicBezTo>
                    <a:pt x="104" y="28"/>
                    <a:pt x="100" y="25"/>
                    <a:pt x="102" y="26"/>
                  </a:cubicBezTo>
                  <a:cubicBezTo>
                    <a:pt x="104" y="26"/>
                    <a:pt x="104" y="26"/>
                    <a:pt x="104" y="26"/>
                  </a:cubicBezTo>
                  <a:cubicBezTo>
                    <a:pt x="105" y="26"/>
                    <a:pt x="105" y="26"/>
                    <a:pt x="105" y="26"/>
                  </a:cubicBezTo>
                  <a:cubicBezTo>
                    <a:pt x="104" y="26"/>
                    <a:pt x="104" y="25"/>
                    <a:pt x="102" y="25"/>
                  </a:cubicBezTo>
                  <a:cubicBezTo>
                    <a:pt x="102" y="25"/>
                    <a:pt x="102" y="25"/>
                    <a:pt x="102" y="25"/>
                  </a:cubicBezTo>
                  <a:cubicBezTo>
                    <a:pt x="101" y="25"/>
                    <a:pt x="101" y="25"/>
                    <a:pt x="101" y="25"/>
                  </a:cubicBezTo>
                  <a:cubicBezTo>
                    <a:pt x="102" y="24"/>
                    <a:pt x="102" y="24"/>
                    <a:pt x="102" y="24"/>
                  </a:cubicBezTo>
                  <a:cubicBezTo>
                    <a:pt x="104" y="25"/>
                    <a:pt x="102" y="25"/>
                    <a:pt x="104" y="25"/>
                  </a:cubicBezTo>
                  <a:cubicBezTo>
                    <a:pt x="104" y="24"/>
                    <a:pt x="102" y="24"/>
                    <a:pt x="104" y="24"/>
                  </a:cubicBezTo>
                  <a:cubicBezTo>
                    <a:pt x="105" y="25"/>
                    <a:pt x="105" y="25"/>
                    <a:pt x="105" y="25"/>
                  </a:cubicBezTo>
                  <a:cubicBezTo>
                    <a:pt x="105" y="25"/>
                    <a:pt x="105" y="25"/>
                    <a:pt x="105" y="25"/>
                  </a:cubicBezTo>
                  <a:cubicBezTo>
                    <a:pt x="105" y="25"/>
                    <a:pt x="105" y="25"/>
                    <a:pt x="105" y="25"/>
                  </a:cubicBezTo>
                  <a:cubicBezTo>
                    <a:pt x="105" y="24"/>
                    <a:pt x="106" y="25"/>
                    <a:pt x="106" y="24"/>
                  </a:cubicBezTo>
                  <a:cubicBezTo>
                    <a:pt x="105" y="24"/>
                    <a:pt x="105" y="24"/>
                    <a:pt x="105" y="24"/>
                  </a:cubicBezTo>
                  <a:cubicBezTo>
                    <a:pt x="105" y="22"/>
                    <a:pt x="105" y="25"/>
                    <a:pt x="104" y="24"/>
                  </a:cubicBezTo>
                  <a:cubicBezTo>
                    <a:pt x="105" y="22"/>
                    <a:pt x="105" y="24"/>
                    <a:pt x="105" y="22"/>
                  </a:cubicBezTo>
                  <a:cubicBezTo>
                    <a:pt x="105" y="22"/>
                    <a:pt x="105" y="22"/>
                    <a:pt x="105" y="22"/>
                  </a:cubicBezTo>
                  <a:cubicBezTo>
                    <a:pt x="105" y="22"/>
                    <a:pt x="104" y="20"/>
                    <a:pt x="105" y="20"/>
                  </a:cubicBezTo>
                  <a:cubicBezTo>
                    <a:pt x="105" y="20"/>
                    <a:pt x="105" y="20"/>
                    <a:pt x="105" y="20"/>
                  </a:cubicBezTo>
                  <a:cubicBezTo>
                    <a:pt x="106" y="20"/>
                    <a:pt x="106" y="20"/>
                    <a:pt x="108" y="20"/>
                  </a:cubicBezTo>
                  <a:cubicBezTo>
                    <a:pt x="106" y="18"/>
                    <a:pt x="108" y="18"/>
                    <a:pt x="106" y="18"/>
                  </a:cubicBezTo>
                  <a:cubicBezTo>
                    <a:pt x="106" y="18"/>
                    <a:pt x="106" y="20"/>
                    <a:pt x="105" y="20"/>
                  </a:cubicBezTo>
                  <a:cubicBezTo>
                    <a:pt x="104" y="18"/>
                    <a:pt x="105" y="22"/>
                    <a:pt x="104" y="20"/>
                  </a:cubicBezTo>
                  <a:cubicBezTo>
                    <a:pt x="102" y="18"/>
                    <a:pt x="102" y="18"/>
                    <a:pt x="102" y="18"/>
                  </a:cubicBezTo>
                  <a:cubicBezTo>
                    <a:pt x="102" y="18"/>
                    <a:pt x="102" y="18"/>
                    <a:pt x="102" y="18"/>
                  </a:cubicBezTo>
                  <a:cubicBezTo>
                    <a:pt x="104" y="18"/>
                    <a:pt x="104" y="18"/>
                    <a:pt x="104" y="18"/>
                  </a:cubicBezTo>
                  <a:cubicBezTo>
                    <a:pt x="104" y="18"/>
                    <a:pt x="105" y="17"/>
                    <a:pt x="106" y="17"/>
                  </a:cubicBezTo>
                  <a:cubicBezTo>
                    <a:pt x="105" y="17"/>
                    <a:pt x="105" y="17"/>
                    <a:pt x="105" y="17"/>
                  </a:cubicBezTo>
                  <a:cubicBezTo>
                    <a:pt x="105" y="16"/>
                    <a:pt x="106" y="16"/>
                    <a:pt x="106" y="15"/>
                  </a:cubicBezTo>
                  <a:cubicBezTo>
                    <a:pt x="106" y="16"/>
                    <a:pt x="106" y="13"/>
                    <a:pt x="108" y="15"/>
                  </a:cubicBezTo>
                  <a:cubicBezTo>
                    <a:pt x="108" y="15"/>
                    <a:pt x="108" y="16"/>
                    <a:pt x="109" y="16"/>
                  </a:cubicBezTo>
                  <a:cubicBezTo>
                    <a:pt x="108" y="16"/>
                    <a:pt x="108" y="16"/>
                    <a:pt x="108" y="16"/>
                  </a:cubicBezTo>
                  <a:cubicBezTo>
                    <a:pt x="109" y="16"/>
                    <a:pt x="108" y="15"/>
                    <a:pt x="109" y="15"/>
                  </a:cubicBezTo>
                  <a:cubicBezTo>
                    <a:pt x="108" y="15"/>
                    <a:pt x="108" y="15"/>
                    <a:pt x="106" y="13"/>
                  </a:cubicBezTo>
                  <a:cubicBezTo>
                    <a:pt x="108" y="13"/>
                    <a:pt x="105" y="13"/>
                    <a:pt x="106" y="13"/>
                  </a:cubicBezTo>
                  <a:cubicBezTo>
                    <a:pt x="106" y="12"/>
                    <a:pt x="108" y="12"/>
                    <a:pt x="108" y="12"/>
                  </a:cubicBezTo>
                  <a:cubicBezTo>
                    <a:pt x="108" y="11"/>
                    <a:pt x="109" y="9"/>
                    <a:pt x="110" y="9"/>
                  </a:cubicBezTo>
                  <a:cubicBezTo>
                    <a:pt x="109" y="7"/>
                    <a:pt x="109" y="7"/>
                    <a:pt x="109" y="5"/>
                  </a:cubicBezTo>
                  <a:cubicBezTo>
                    <a:pt x="109" y="5"/>
                    <a:pt x="109" y="7"/>
                    <a:pt x="109" y="5"/>
                  </a:cubicBezTo>
                  <a:cubicBezTo>
                    <a:pt x="109" y="5"/>
                    <a:pt x="109" y="5"/>
                    <a:pt x="109" y="5"/>
                  </a:cubicBezTo>
                  <a:cubicBezTo>
                    <a:pt x="109" y="5"/>
                    <a:pt x="109" y="4"/>
                    <a:pt x="110" y="5"/>
                  </a:cubicBezTo>
                  <a:cubicBezTo>
                    <a:pt x="109" y="4"/>
                    <a:pt x="109" y="4"/>
                    <a:pt x="109" y="4"/>
                  </a:cubicBezTo>
                  <a:cubicBezTo>
                    <a:pt x="110" y="4"/>
                    <a:pt x="110" y="4"/>
                    <a:pt x="110" y="4"/>
                  </a:cubicBezTo>
                  <a:cubicBezTo>
                    <a:pt x="109" y="4"/>
                    <a:pt x="109" y="4"/>
                    <a:pt x="109" y="4"/>
                  </a:cubicBezTo>
                  <a:cubicBezTo>
                    <a:pt x="109" y="3"/>
                    <a:pt x="110" y="3"/>
                    <a:pt x="110" y="3"/>
                  </a:cubicBezTo>
                  <a:cubicBezTo>
                    <a:pt x="110" y="3"/>
                    <a:pt x="110" y="3"/>
                    <a:pt x="110" y="3"/>
                  </a:cubicBezTo>
                  <a:cubicBezTo>
                    <a:pt x="113" y="3"/>
                    <a:pt x="113" y="1"/>
                    <a:pt x="113" y="1"/>
                  </a:cubicBezTo>
                  <a:cubicBezTo>
                    <a:pt x="113" y="0"/>
                    <a:pt x="113" y="0"/>
                    <a:pt x="113" y="0"/>
                  </a:cubicBezTo>
                  <a:cubicBezTo>
                    <a:pt x="113" y="0"/>
                    <a:pt x="113" y="0"/>
                    <a:pt x="113" y="0"/>
                  </a:cubicBezTo>
                  <a:cubicBezTo>
                    <a:pt x="113" y="0"/>
                    <a:pt x="110" y="0"/>
                    <a:pt x="113" y="0"/>
                  </a:cubicBezTo>
                  <a:cubicBezTo>
                    <a:pt x="109" y="0"/>
                    <a:pt x="109" y="0"/>
                    <a:pt x="109" y="0"/>
                  </a:cubicBezTo>
                  <a:cubicBezTo>
                    <a:pt x="110" y="0"/>
                    <a:pt x="110" y="0"/>
                    <a:pt x="110" y="0"/>
                  </a:cubicBezTo>
                  <a:cubicBezTo>
                    <a:pt x="113" y="1"/>
                    <a:pt x="110" y="1"/>
                    <a:pt x="110" y="1"/>
                  </a:cubicBezTo>
                  <a:cubicBezTo>
                    <a:pt x="110" y="1"/>
                    <a:pt x="110" y="1"/>
                    <a:pt x="110" y="1"/>
                  </a:cubicBezTo>
                  <a:cubicBezTo>
                    <a:pt x="110" y="0"/>
                    <a:pt x="109" y="1"/>
                    <a:pt x="109" y="1"/>
                  </a:cubicBezTo>
                  <a:cubicBezTo>
                    <a:pt x="109" y="0"/>
                    <a:pt x="109" y="0"/>
                    <a:pt x="109" y="0"/>
                  </a:cubicBezTo>
                  <a:cubicBezTo>
                    <a:pt x="109" y="0"/>
                    <a:pt x="109" y="1"/>
                    <a:pt x="108" y="1"/>
                  </a:cubicBezTo>
                  <a:cubicBezTo>
                    <a:pt x="109" y="1"/>
                    <a:pt x="109" y="1"/>
                    <a:pt x="109" y="1"/>
                  </a:cubicBezTo>
                  <a:cubicBezTo>
                    <a:pt x="108" y="1"/>
                    <a:pt x="108" y="1"/>
                    <a:pt x="108" y="3"/>
                  </a:cubicBezTo>
                  <a:cubicBezTo>
                    <a:pt x="108" y="3"/>
                    <a:pt x="106" y="3"/>
                    <a:pt x="106" y="4"/>
                  </a:cubicBezTo>
                  <a:cubicBezTo>
                    <a:pt x="106" y="4"/>
                    <a:pt x="108" y="4"/>
                    <a:pt x="109" y="4"/>
                  </a:cubicBezTo>
                  <a:cubicBezTo>
                    <a:pt x="109" y="4"/>
                    <a:pt x="108" y="4"/>
                    <a:pt x="108" y="5"/>
                  </a:cubicBezTo>
                  <a:cubicBezTo>
                    <a:pt x="108" y="5"/>
                    <a:pt x="106" y="4"/>
                    <a:pt x="106" y="5"/>
                  </a:cubicBezTo>
                  <a:cubicBezTo>
                    <a:pt x="106" y="5"/>
                    <a:pt x="106" y="5"/>
                    <a:pt x="106" y="5"/>
                  </a:cubicBezTo>
                  <a:cubicBezTo>
                    <a:pt x="105" y="5"/>
                    <a:pt x="105" y="5"/>
                    <a:pt x="105" y="5"/>
                  </a:cubicBezTo>
                  <a:cubicBezTo>
                    <a:pt x="105" y="7"/>
                    <a:pt x="104" y="9"/>
                    <a:pt x="104" y="11"/>
                  </a:cubicBezTo>
                  <a:cubicBezTo>
                    <a:pt x="104" y="11"/>
                    <a:pt x="104" y="11"/>
                    <a:pt x="104" y="11"/>
                  </a:cubicBezTo>
                  <a:cubicBezTo>
                    <a:pt x="102" y="11"/>
                    <a:pt x="102" y="12"/>
                    <a:pt x="101" y="12"/>
                  </a:cubicBezTo>
                  <a:cubicBezTo>
                    <a:pt x="101" y="13"/>
                    <a:pt x="100" y="15"/>
                    <a:pt x="101" y="16"/>
                  </a:cubicBezTo>
                  <a:cubicBezTo>
                    <a:pt x="99" y="17"/>
                    <a:pt x="96" y="18"/>
                    <a:pt x="96" y="22"/>
                  </a:cubicBezTo>
                  <a:cubicBezTo>
                    <a:pt x="96" y="22"/>
                    <a:pt x="96" y="22"/>
                    <a:pt x="96" y="22"/>
                  </a:cubicBezTo>
                  <a:cubicBezTo>
                    <a:pt x="96" y="22"/>
                    <a:pt x="99" y="22"/>
                    <a:pt x="96" y="22"/>
                  </a:cubicBezTo>
                  <a:cubicBezTo>
                    <a:pt x="96" y="22"/>
                    <a:pt x="96" y="22"/>
                    <a:pt x="95" y="22"/>
                  </a:cubicBezTo>
                  <a:cubicBezTo>
                    <a:pt x="95" y="24"/>
                    <a:pt x="93" y="25"/>
                    <a:pt x="92" y="25"/>
                  </a:cubicBezTo>
                  <a:cubicBezTo>
                    <a:pt x="93" y="25"/>
                    <a:pt x="93" y="25"/>
                    <a:pt x="93" y="25"/>
                  </a:cubicBezTo>
                  <a:cubicBezTo>
                    <a:pt x="92" y="26"/>
                    <a:pt x="92" y="28"/>
                    <a:pt x="92" y="28"/>
                  </a:cubicBezTo>
                  <a:cubicBezTo>
                    <a:pt x="92" y="29"/>
                    <a:pt x="92" y="29"/>
                    <a:pt x="92" y="29"/>
                  </a:cubicBezTo>
                  <a:cubicBezTo>
                    <a:pt x="91" y="29"/>
                    <a:pt x="91" y="29"/>
                    <a:pt x="89" y="30"/>
                  </a:cubicBezTo>
                  <a:cubicBezTo>
                    <a:pt x="89" y="30"/>
                    <a:pt x="89" y="32"/>
                    <a:pt x="89" y="33"/>
                  </a:cubicBezTo>
                  <a:cubicBezTo>
                    <a:pt x="87" y="35"/>
                    <a:pt x="86" y="38"/>
                    <a:pt x="83" y="39"/>
                  </a:cubicBezTo>
                  <a:cubicBezTo>
                    <a:pt x="83" y="39"/>
                    <a:pt x="83" y="39"/>
                    <a:pt x="83" y="39"/>
                  </a:cubicBezTo>
                  <a:cubicBezTo>
                    <a:pt x="80" y="41"/>
                    <a:pt x="80" y="45"/>
                    <a:pt x="79" y="46"/>
                  </a:cubicBezTo>
                  <a:cubicBezTo>
                    <a:pt x="80" y="46"/>
                    <a:pt x="80" y="46"/>
                    <a:pt x="80" y="46"/>
                  </a:cubicBezTo>
                  <a:cubicBezTo>
                    <a:pt x="80" y="47"/>
                    <a:pt x="79" y="47"/>
                    <a:pt x="78" y="47"/>
                  </a:cubicBezTo>
                  <a:cubicBezTo>
                    <a:pt x="78" y="47"/>
                    <a:pt x="76" y="50"/>
                    <a:pt x="78" y="50"/>
                  </a:cubicBezTo>
                  <a:cubicBezTo>
                    <a:pt x="78" y="51"/>
                    <a:pt x="76" y="51"/>
                    <a:pt x="76" y="51"/>
                  </a:cubicBezTo>
                  <a:cubicBezTo>
                    <a:pt x="76" y="52"/>
                    <a:pt x="75" y="52"/>
                    <a:pt x="75" y="54"/>
                  </a:cubicBezTo>
                  <a:cubicBezTo>
                    <a:pt x="75" y="54"/>
                    <a:pt x="75" y="54"/>
                    <a:pt x="75" y="54"/>
                  </a:cubicBezTo>
                  <a:cubicBezTo>
                    <a:pt x="75" y="54"/>
                    <a:pt x="75" y="54"/>
                    <a:pt x="75" y="54"/>
                  </a:cubicBezTo>
                  <a:cubicBezTo>
                    <a:pt x="75" y="55"/>
                    <a:pt x="75" y="56"/>
                    <a:pt x="74" y="55"/>
                  </a:cubicBezTo>
                  <a:cubicBezTo>
                    <a:pt x="74" y="56"/>
                    <a:pt x="70" y="58"/>
                    <a:pt x="73" y="59"/>
                  </a:cubicBezTo>
                  <a:cubicBezTo>
                    <a:pt x="70" y="59"/>
                    <a:pt x="70" y="59"/>
                    <a:pt x="70" y="59"/>
                  </a:cubicBezTo>
                  <a:cubicBezTo>
                    <a:pt x="70" y="60"/>
                    <a:pt x="70" y="63"/>
                    <a:pt x="69" y="63"/>
                  </a:cubicBezTo>
                  <a:cubicBezTo>
                    <a:pt x="69" y="63"/>
                    <a:pt x="69" y="63"/>
                    <a:pt x="69" y="64"/>
                  </a:cubicBezTo>
                  <a:cubicBezTo>
                    <a:pt x="69" y="64"/>
                    <a:pt x="69" y="63"/>
                    <a:pt x="69" y="64"/>
                  </a:cubicBezTo>
                  <a:cubicBezTo>
                    <a:pt x="66" y="65"/>
                    <a:pt x="67" y="67"/>
                    <a:pt x="66" y="69"/>
                  </a:cubicBezTo>
                  <a:cubicBezTo>
                    <a:pt x="63" y="71"/>
                    <a:pt x="62" y="76"/>
                    <a:pt x="61" y="79"/>
                  </a:cubicBezTo>
                  <a:cubicBezTo>
                    <a:pt x="61" y="79"/>
                    <a:pt x="61" y="79"/>
                    <a:pt x="61" y="79"/>
                  </a:cubicBezTo>
                  <a:cubicBezTo>
                    <a:pt x="60" y="79"/>
                    <a:pt x="61" y="81"/>
                    <a:pt x="60" y="80"/>
                  </a:cubicBezTo>
                  <a:cubicBezTo>
                    <a:pt x="60" y="81"/>
                    <a:pt x="57" y="81"/>
                    <a:pt x="60" y="81"/>
                  </a:cubicBezTo>
                  <a:cubicBezTo>
                    <a:pt x="57" y="81"/>
                    <a:pt x="57" y="84"/>
                    <a:pt x="56" y="84"/>
                  </a:cubicBezTo>
                  <a:cubicBezTo>
                    <a:pt x="56" y="84"/>
                    <a:pt x="56" y="84"/>
                    <a:pt x="56" y="84"/>
                  </a:cubicBezTo>
                  <a:cubicBezTo>
                    <a:pt x="56" y="85"/>
                    <a:pt x="54" y="86"/>
                    <a:pt x="54" y="89"/>
                  </a:cubicBezTo>
                  <a:cubicBezTo>
                    <a:pt x="56" y="89"/>
                    <a:pt x="56" y="89"/>
                    <a:pt x="56" y="89"/>
                  </a:cubicBezTo>
                  <a:cubicBezTo>
                    <a:pt x="56" y="89"/>
                    <a:pt x="54" y="89"/>
                    <a:pt x="54" y="90"/>
                  </a:cubicBezTo>
                  <a:cubicBezTo>
                    <a:pt x="54" y="89"/>
                    <a:pt x="54" y="89"/>
                    <a:pt x="54" y="89"/>
                  </a:cubicBezTo>
                  <a:cubicBezTo>
                    <a:pt x="53" y="92"/>
                    <a:pt x="52" y="94"/>
                    <a:pt x="49" y="97"/>
                  </a:cubicBezTo>
                  <a:cubicBezTo>
                    <a:pt x="49" y="98"/>
                    <a:pt x="52" y="98"/>
                    <a:pt x="50" y="98"/>
                  </a:cubicBezTo>
                  <a:cubicBezTo>
                    <a:pt x="49" y="98"/>
                    <a:pt x="49" y="98"/>
                    <a:pt x="49" y="98"/>
                  </a:cubicBezTo>
                  <a:cubicBezTo>
                    <a:pt x="49" y="99"/>
                    <a:pt x="50" y="102"/>
                    <a:pt x="49" y="102"/>
                  </a:cubicBezTo>
                  <a:cubicBezTo>
                    <a:pt x="49" y="99"/>
                    <a:pt x="49" y="102"/>
                    <a:pt x="49" y="99"/>
                  </a:cubicBezTo>
                  <a:cubicBezTo>
                    <a:pt x="49" y="102"/>
                    <a:pt x="49" y="103"/>
                    <a:pt x="48" y="103"/>
                  </a:cubicBezTo>
                  <a:cubicBezTo>
                    <a:pt x="49" y="103"/>
                    <a:pt x="49" y="103"/>
                    <a:pt x="49" y="103"/>
                  </a:cubicBezTo>
                  <a:cubicBezTo>
                    <a:pt x="46" y="105"/>
                    <a:pt x="46" y="106"/>
                    <a:pt x="45" y="106"/>
                  </a:cubicBezTo>
                  <a:cubicBezTo>
                    <a:pt x="40" y="111"/>
                    <a:pt x="36" y="116"/>
                    <a:pt x="33" y="122"/>
                  </a:cubicBezTo>
                  <a:cubicBezTo>
                    <a:pt x="30" y="129"/>
                    <a:pt x="26" y="133"/>
                    <a:pt x="23" y="140"/>
                  </a:cubicBezTo>
                  <a:cubicBezTo>
                    <a:pt x="24" y="143"/>
                    <a:pt x="23" y="143"/>
                    <a:pt x="23" y="144"/>
                  </a:cubicBezTo>
                  <a:cubicBezTo>
                    <a:pt x="23" y="144"/>
                    <a:pt x="23" y="144"/>
                    <a:pt x="23" y="144"/>
                  </a:cubicBezTo>
                  <a:cubicBezTo>
                    <a:pt x="22" y="144"/>
                    <a:pt x="22" y="145"/>
                    <a:pt x="22" y="144"/>
                  </a:cubicBezTo>
                  <a:cubicBezTo>
                    <a:pt x="20" y="146"/>
                    <a:pt x="19" y="148"/>
                    <a:pt x="17" y="150"/>
                  </a:cubicBezTo>
                  <a:cubicBezTo>
                    <a:pt x="19" y="150"/>
                    <a:pt x="19" y="150"/>
                    <a:pt x="19" y="150"/>
                  </a:cubicBezTo>
                  <a:cubicBezTo>
                    <a:pt x="17" y="150"/>
                    <a:pt x="17" y="150"/>
                    <a:pt x="17" y="150"/>
                  </a:cubicBezTo>
                  <a:cubicBezTo>
                    <a:pt x="17" y="150"/>
                    <a:pt x="17" y="150"/>
                    <a:pt x="17" y="150"/>
                  </a:cubicBezTo>
                  <a:cubicBezTo>
                    <a:pt x="17" y="150"/>
                    <a:pt x="17" y="152"/>
                    <a:pt x="15" y="150"/>
                  </a:cubicBezTo>
                  <a:cubicBezTo>
                    <a:pt x="13" y="157"/>
                    <a:pt x="11" y="162"/>
                    <a:pt x="7" y="169"/>
                  </a:cubicBezTo>
                  <a:cubicBezTo>
                    <a:pt x="7" y="170"/>
                    <a:pt x="6" y="171"/>
                    <a:pt x="5" y="173"/>
                  </a:cubicBezTo>
                  <a:cubicBezTo>
                    <a:pt x="5" y="178"/>
                    <a:pt x="2" y="183"/>
                    <a:pt x="0" y="186"/>
                  </a:cubicBezTo>
                  <a:cubicBezTo>
                    <a:pt x="0" y="186"/>
                    <a:pt x="2" y="187"/>
                    <a:pt x="5" y="18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0" name="Freeform 150"/>
            <p:cNvSpPr>
              <a:spLocks/>
            </p:cNvSpPr>
            <p:nvPr/>
          </p:nvSpPr>
          <p:spPr bwMode="auto">
            <a:xfrm>
              <a:off x="4002" y="3099"/>
              <a:ext cx="260" cy="472"/>
            </a:xfrm>
            <a:custGeom>
              <a:avLst/>
              <a:gdLst>
                <a:gd name="T0" fmla="*/ 98 w 110"/>
                <a:gd name="T1" fmla="*/ 175 h 200"/>
                <a:gd name="T2" fmla="*/ 95 w 110"/>
                <a:gd name="T3" fmla="*/ 169 h 200"/>
                <a:gd name="T4" fmla="*/ 89 w 110"/>
                <a:gd name="T5" fmla="*/ 156 h 200"/>
                <a:gd name="T6" fmla="*/ 88 w 110"/>
                <a:gd name="T7" fmla="*/ 152 h 200"/>
                <a:gd name="T8" fmla="*/ 78 w 110"/>
                <a:gd name="T9" fmla="*/ 140 h 200"/>
                <a:gd name="T10" fmla="*/ 77 w 110"/>
                <a:gd name="T11" fmla="*/ 136 h 200"/>
                <a:gd name="T12" fmla="*/ 75 w 110"/>
                <a:gd name="T13" fmla="*/ 127 h 200"/>
                <a:gd name="T14" fmla="*/ 71 w 110"/>
                <a:gd name="T15" fmla="*/ 122 h 200"/>
                <a:gd name="T16" fmla="*/ 68 w 110"/>
                <a:gd name="T17" fmla="*/ 119 h 200"/>
                <a:gd name="T18" fmla="*/ 68 w 110"/>
                <a:gd name="T19" fmla="*/ 116 h 200"/>
                <a:gd name="T20" fmla="*/ 64 w 110"/>
                <a:gd name="T21" fmla="*/ 109 h 200"/>
                <a:gd name="T22" fmla="*/ 62 w 110"/>
                <a:gd name="T23" fmla="*/ 105 h 200"/>
                <a:gd name="T24" fmla="*/ 60 w 110"/>
                <a:gd name="T25" fmla="*/ 100 h 200"/>
                <a:gd name="T26" fmla="*/ 58 w 110"/>
                <a:gd name="T27" fmla="*/ 95 h 200"/>
                <a:gd name="T28" fmla="*/ 55 w 110"/>
                <a:gd name="T29" fmla="*/ 88 h 200"/>
                <a:gd name="T30" fmla="*/ 50 w 110"/>
                <a:gd name="T31" fmla="*/ 82 h 200"/>
                <a:gd name="T32" fmla="*/ 49 w 110"/>
                <a:gd name="T33" fmla="*/ 79 h 200"/>
                <a:gd name="T34" fmla="*/ 46 w 110"/>
                <a:gd name="T35" fmla="*/ 75 h 200"/>
                <a:gd name="T36" fmla="*/ 46 w 110"/>
                <a:gd name="T37" fmla="*/ 73 h 200"/>
                <a:gd name="T38" fmla="*/ 45 w 110"/>
                <a:gd name="T39" fmla="*/ 71 h 200"/>
                <a:gd name="T40" fmla="*/ 43 w 110"/>
                <a:gd name="T41" fmla="*/ 69 h 200"/>
                <a:gd name="T42" fmla="*/ 37 w 110"/>
                <a:gd name="T43" fmla="*/ 58 h 200"/>
                <a:gd name="T44" fmla="*/ 35 w 110"/>
                <a:gd name="T45" fmla="*/ 54 h 200"/>
                <a:gd name="T46" fmla="*/ 34 w 110"/>
                <a:gd name="T47" fmla="*/ 52 h 200"/>
                <a:gd name="T48" fmla="*/ 29 w 110"/>
                <a:gd name="T49" fmla="*/ 43 h 200"/>
                <a:gd name="T50" fmla="*/ 25 w 110"/>
                <a:gd name="T51" fmla="*/ 43 h 200"/>
                <a:gd name="T52" fmla="*/ 28 w 110"/>
                <a:gd name="T53" fmla="*/ 39 h 200"/>
                <a:gd name="T54" fmla="*/ 28 w 110"/>
                <a:gd name="T55" fmla="*/ 34 h 200"/>
                <a:gd name="T56" fmla="*/ 24 w 110"/>
                <a:gd name="T57" fmla="*/ 31 h 200"/>
                <a:gd name="T58" fmla="*/ 24 w 110"/>
                <a:gd name="T59" fmla="*/ 30 h 200"/>
                <a:gd name="T60" fmla="*/ 22 w 110"/>
                <a:gd name="T61" fmla="*/ 28 h 200"/>
                <a:gd name="T62" fmla="*/ 20 w 110"/>
                <a:gd name="T63" fmla="*/ 27 h 200"/>
                <a:gd name="T64" fmla="*/ 20 w 110"/>
                <a:gd name="T65" fmla="*/ 22 h 200"/>
                <a:gd name="T66" fmla="*/ 17 w 110"/>
                <a:gd name="T67" fmla="*/ 21 h 200"/>
                <a:gd name="T68" fmla="*/ 17 w 110"/>
                <a:gd name="T69" fmla="*/ 18 h 200"/>
                <a:gd name="T70" fmla="*/ 16 w 110"/>
                <a:gd name="T71" fmla="*/ 16 h 200"/>
                <a:gd name="T72" fmla="*/ 15 w 110"/>
                <a:gd name="T73" fmla="*/ 18 h 200"/>
                <a:gd name="T74" fmla="*/ 13 w 110"/>
                <a:gd name="T75" fmla="*/ 12 h 200"/>
                <a:gd name="T76" fmla="*/ 6 w 110"/>
                <a:gd name="T77" fmla="*/ 6 h 200"/>
                <a:gd name="T78" fmla="*/ 3 w 110"/>
                <a:gd name="T79" fmla="*/ 4 h 200"/>
                <a:gd name="T80" fmla="*/ 2 w 110"/>
                <a:gd name="T81" fmla="*/ 0 h 200"/>
                <a:gd name="T82" fmla="*/ 0 w 110"/>
                <a:gd name="T83" fmla="*/ 3 h 200"/>
                <a:gd name="T84" fmla="*/ 4 w 110"/>
                <a:gd name="T85" fmla="*/ 6 h 200"/>
                <a:gd name="T86" fmla="*/ 7 w 110"/>
                <a:gd name="T87" fmla="*/ 16 h 200"/>
                <a:gd name="T88" fmla="*/ 13 w 110"/>
                <a:gd name="T89" fmla="*/ 31 h 200"/>
                <a:gd name="T90" fmla="*/ 21 w 110"/>
                <a:gd name="T91" fmla="*/ 47 h 200"/>
                <a:gd name="T92" fmla="*/ 28 w 110"/>
                <a:gd name="T93" fmla="*/ 58 h 200"/>
                <a:gd name="T94" fmla="*/ 32 w 110"/>
                <a:gd name="T95" fmla="*/ 69 h 200"/>
                <a:gd name="T96" fmla="*/ 43 w 110"/>
                <a:gd name="T97" fmla="*/ 87 h 200"/>
                <a:gd name="T98" fmla="*/ 49 w 110"/>
                <a:gd name="T99" fmla="*/ 97 h 200"/>
                <a:gd name="T100" fmla="*/ 58 w 110"/>
                <a:gd name="T101" fmla="*/ 109 h 200"/>
                <a:gd name="T102" fmla="*/ 78 w 110"/>
                <a:gd name="T103" fmla="*/ 153 h 200"/>
                <a:gd name="T104" fmla="*/ 85 w 110"/>
                <a:gd name="T105" fmla="*/ 165 h 200"/>
                <a:gd name="T106" fmla="*/ 107 w 110"/>
                <a:gd name="T107" fmla="*/ 195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0">
                  <a:moveTo>
                    <a:pt x="107" y="195"/>
                  </a:moveTo>
                  <a:cubicBezTo>
                    <a:pt x="110" y="191"/>
                    <a:pt x="105" y="190"/>
                    <a:pt x="105" y="187"/>
                  </a:cubicBezTo>
                  <a:cubicBezTo>
                    <a:pt x="103" y="187"/>
                    <a:pt x="103" y="187"/>
                    <a:pt x="103" y="187"/>
                  </a:cubicBezTo>
                  <a:cubicBezTo>
                    <a:pt x="103" y="182"/>
                    <a:pt x="101" y="179"/>
                    <a:pt x="98" y="177"/>
                  </a:cubicBezTo>
                  <a:cubicBezTo>
                    <a:pt x="98" y="178"/>
                    <a:pt x="98" y="178"/>
                    <a:pt x="98" y="178"/>
                  </a:cubicBezTo>
                  <a:cubicBezTo>
                    <a:pt x="97" y="177"/>
                    <a:pt x="98" y="175"/>
                    <a:pt x="98" y="175"/>
                  </a:cubicBezTo>
                  <a:cubicBezTo>
                    <a:pt x="97" y="175"/>
                    <a:pt x="97" y="175"/>
                    <a:pt x="97" y="175"/>
                  </a:cubicBezTo>
                  <a:cubicBezTo>
                    <a:pt x="98" y="175"/>
                    <a:pt x="97" y="175"/>
                    <a:pt x="97" y="174"/>
                  </a:cubicBezTo>
                  <a:cubicBezTo>
                    <a:pt x="97" y="174"/>
                    <a:pt x="97" y="174"/>
                    <a:pt x="95" y="174"/>
                  </a:cubicBezTo>
                  <a:cubicBezTo>
                    <a:pt x="97" y="174"/>
                    <a:pt x="97" y="174"/>
                    <a:pt x="97" y="174"/>
                  </a:cubicBezTo>
                  <a:cubicBezTo>
                    <a:pt x="98" y="171"/>
                    <a:pt x="95" y="171"/>
                    <a:pt x="95" y="169"/>
                  </a:cubicBezTo>
                  <a:cubicBezTo>
                    <a:pt x="95" y="169"/>
                    <a:pt x="95" y="169"/>
                    <a:pt x="95" y="169"/>
                  </a:cubicBezTo>
                  <a:cubicBezTo>
                    <a:pt x="93" y="166"/>
                    <a:pt x="91" y="164"/>
                    <a:pt x="91" y="161"/>
                  </a:cubicBezTo>
                  <a:cubicBezTo>
                    <a:pt x="91" y="162"/>
                    <a:pt x="90" y="162"/>
                    <a:pt x="90" y="162"/>
                  </a:cubicBezTo>
                  <a:cubicBezTo>
                    <a:pt x="90" y="162"/>
                    <a:pt x="90" y="161"/>
                    <a:pt x="90" y="160"/>
                  </a:cubicBezTo>
                  <a:cubicBezTo>
                    <a:pt x="89" y="161"/>
                    <a:pt x="90" y="158"/>
                    <a:pt x="90" y="158"/>
                  </a:cubicBezTo>
                  <a:cubicBezTo>
                    <a:pt x="90" y="158"/>
                    <a:pt x="90" y="158"/>
                    <a:pt x="90" y="158"/>
                  </a:cubicBezTo>
                  <a:cubicBezTo>
                    <a:pt x="90" y="156"/>
                    <a:pt x="89" y="158"/>
                    <a:pt x="89" y="156"/>
                  </a:cubicBezTo>
                  <a:cubicBezTo>
                    <a:pt x="89" y="156"/>
                    <a:pt x="89" y="156"/>
                    <a:pt x="89" y="156"/>
                  </a:cubicBezTo>
                  <a:cubicBezTo>
                    <a:pt x="90" y="155"/>
                    <a:pt x="88" y="156"/>
                    <a:pt x="88" y="155"/>
                  </a:cubicBezTo>
                  <a:cubicBezTo>
                    <a:pt x="89" y="155"/>
                    <a:pt x="89" y="155"/>
                    <a:pt x="89" y="155"/>
                  </a:cubicBezTo>
                  <a:cubicBezTo>
                    <a:pt x="89" y="155"/>
                    <a:pt x="88" y="155"/>
                    <a:pt x="88" y="153"/>
                  </a:cubicBezTo>
                  <a:cubicBezTo>
                    <a:pt x="88" y="153"/>
                    <a:pt x="88" y="153"/>
                    <a:pt x="88" y="153"/>
                  </a:cubicBezTo>
                  <a:cubicBezTo>
                    <a:pt x="88" y="153"/>
                    <a:pt x="86" y="153"/>
                    <a:pt x="88" y="152"/>
                  </a:cubicBezTo>
                  <a:cubicBezTo>
                    <a:pt x="86" y="152"/>
                    <a:pt x="88" y="153"/>
                    <a:pt x="86" y="153"/>
                  </a:cubicBezTo>
                  <a:cubicBezTo>
                    <a:pt x="85" y="149"/>
                    <a:pt x="84" y="147"/>
                    <a:pt x="82" y="144"/>
                  </a:cubicBezTo>
                  <a:cubicBezTo>
                    <a:pt x="80" y="144"/>
                    <a:pt x="80" y="144"/>
                    <a:pt x="80" y="144"/>
                  </a:cubicBezTo>
                  <a:cubicBezTo>
                    <a:pt x="80" y="142"/>
                    <a:pt x="80" y="142"/>
                    <a:pt x="80" y="142"/>
                  </a:cubicBezTo>
                  <a:cubicBezTo>
                    <a:pt x="78" y="142"/>
                    <a:pt x="78" y="142"/>
                    <a:pt x="78" y="142"/>
                  </a:cubicBezTo>
                  <a:cubicBezTo>
                    <a:pt x="78" y="140"/>
                    <a:pt x="80" y="140"/>
                    <a:pt x="78" y="140"/>
                  </a:cubicBezTo>
                  <a:cubicBezTo>
                    <a:pt x="78" y="140"/>
                    <a:pt x="78" y="140"/>
                    <a:pt x="78" y="140"/>
                  </a:cubicBezTo>
                  <a:cubicBezTo>
                    <a:pt x="78" y="139"/>
                    <a:pt x="78" y="139"/>
                    <a:pt x="78" y="138"/>
                  </a:cubicBezTo>
                  <a:cubicBezTo>
                    <a:pt x="78" y="139"/>
                    <a:pt x="78" y="139"/>
                    <a:pt x="77" y="139"/>
                  </a:cubicBezTo>
                  <a:cubicBezTo>
                    <a:pt x="78" y="138"/>
                    <a:pt x="77" y="138"/>
                    <a:pt x="77" y="136"/>
                  </a:cubicBezTo>
                  <a:cubicBezTo>
                    <a:pt x="77" y="138"/>
                    <a:pt x="77" y="138"/>
                    <a:pt x="77" y="138"/>
                  </a:cubicBezTo>
                  <a:cubicBezTo>
                    <a:pt x="76" y="136"/>
                    <a:pt x="77" y="136"/>
                    <a:pt x="77" y="136"/>
                  </a:cubicBezTo>
                  <a:cubicBezTo>
                    <a:pt x="76" y="136"/>
                    <a:pt x="76" y="136"/>
                    <a:pt x="76" y="136"/>
                  </a:cubicBezTo>
                  <a:cubicBezTo>
                    <a:pt x="77" y="135"/>
                    <a:pt x="76" y="134"/>
                    <a:pt x="76" y="134"/>
                  </a:cubicBezTo>
                  <a:cubicBezTo>
                    <a:pt x="76" y="134"/>
                    <a:pt x="76" y="134"/>
                    <a:pt x="76" y="134"/>
                  </a:cubicBezTo>
                  <a:cubicBezTo>
                    <a:pt x="76" y="132"/>
                    <a:pt x="75" y="132"/>
                    <a:pt x="75" y="131"/>
                  </a:cubicBezTo>
                  <a:cubicBezTo>
                    <a:pt x="73" y="131"/>
                    <a:pt x="73" y="131"/>
                    <a:pt x="73" y="131"/>
                  </a:cubicBezTo>
                  <a:cubicBezTo>
                    <a:pt x="75" y="129"/>
                    <a:pt x="73" y="129"/>
                    <a:pt x="75" y="127"/>
                  </a:cubicBezTo>
                  <a:cubicBezTo>
                    <a:pt x="73" y="127"/>
                    <a:pt x="72" y="126"/>
                    <a:pt x="72" y="126"/>
                  </a:cubicBezTo>
                  <a:cubicBezTo>
                    <a:pt x="72" y="126"/>
                    <a:pt x="71" y="126"/>
                    <a:pt x="72" y="127"/>
                  </a:cubicBezTo>
                  <a:cubicBezTo>
                    <a:pt x="71" y="126"/>
                    <a:pt x="71" y="126"/>
                    <a:pt x="71" y="126"/>
                  </a:cubicBezTo>
                  <a:cubicBezTo>
                    <a:pt x="71" y="127"/>
                    <a:pt x="71" y="127"/>
                    <a:pt x="71" y="127"/>
                  </a:cubicBezTo>
                  <a:cubicBezTo>
                    <a:pt x="71" y="127"/>
                    <a:pt x="71" y="126"/>
                    <a:pt x="69" y="126"/>
                  </a:cubicBezTo>
                  <a:cubicBezTo>
                    <a:pt x="71" y="125"/>
                    <a:pt x="71" y="123"/>
                    <a:pt x="71" y="122"/>
                  </a:cubicBezTo>
                  <a:cubicBezTo>
                    <a:pt x="71" y="123"/>
                    <a:pt x="69" y="123"/>
                    <a:pt x="69" y="123"/>
                  </a:cubicBezTo>
                  <a:cubicBezTo>
                    <a:pt x="71" y="121"/>
                    <a:pt x="71" y="121"/>
                    <a:pt x="71" y="121"/>
                  </a:cubicBezTo>
                  <a:cubicBezTo>
                    <a:pt x="71" y="121"/>
                    <a:pt x="69" y="122"/>
                    <a:pt x="69" y="121"/>
                  </a:cubicBezTo>
                  <a:cubicBezTo>
                    <a:pt x="71" y="121"/>
                    <a:pt x="71" y="121"/>
                    <a:pt x="71" y="121"/>
                  </a:cubicBezTo>
                  <a:cubicBezTo>
                    <a:pt x="69" y="119"/>
                    <a:pt x="69" y="119"/>
                    <a:pt x="69" y="119"/>
                  </a:cubicBezTo>
                  <a:cubicBezTo>
                    <a:pt x="68" y="119"/>
                    <a:pt x="69" y="119"/>
                    <a:pt x="68" y="119"/>
                  </a:cubicBezTo>
                  <a:cubicBezTo>
                    <a:pt x="68" y="119"/>
                    <a:pt x="68" y="119"/>
                    <a:pt x="68" y="118"/>
                  </a:cubicBezTo>
                  <a:cubicBezTo>
                    <a:pt x="68" y="118"/>
                    <a:pt x="68" y="118"/>
                    <a:pt x="68" y="118"/>
                  </a:cubicBezTo>
                  <a:cubicBezTo>
                    <a:pt x="68" y="116"/>
                    <a:pt x="68" y="116"/>
                    <a:pt x="68" y="116"/>
                  </a:cubicBezTo>
                  <a:cubicBezTo>
                    <a:pt x="69" y="118"/>
                    <a:pt x="68" y="118"/>
                    <a:pt x="68" y="118"/>
                  </a:cubicBezTo>
                  <a:cubicBezTo>
                    <a:pt x="69" y="116"/>
                    <a:pt x="69" y="116"/>
                    <a:pt x="68" y="114"/>
                  </a:cubicBezTo>
                  <a:cubicBezTo>
                    <a:pt x="68" y="116"/>
                    <a:pt x="68" y="116"/>
                    <a:pt x="68" y="116"/>
                  </a:cubicBezTo>
                  <a:cubicBezTo>
                    <a:pt x="68" y="114"/>
                    <a:pt x="68" y="113"/>
                    <a:pt x="68" y="112"/>
                  </a:cubicBezTo>
                  <a:cubicBezTo>
                    <a:pt x="68" y="112"/>
                    <a:pt x="65" y="113"/>
                    <a:pt x="68" y="113"/>
                  </a:cubicBezTo>
                  <a:cubicBezTo>
                    <a:pt x="65" y="113"/>
                    <a:pt x="65" y="110"/>
                    <a:pt x="64" y="110"/>
                  </a:cubicBezTo>
                  <a:cubicBezTo>
                    <a:pt x="65" y="110"/>
                    <a:pt x="65" y="110"/>
                    <a:pt x="65" y="110"/>
                  </a:cubicBezTo>
                  <a:cubicBezTo>
                    <a:pt x="65" y="109"/>
                    <a:pt x="64" y="110"/>
                    <a:pt x="64" y="109"/>
                  </a:cubicBezTo>
                  <a:cubicBezTo>
                    <a:pt x="64" y="109"/>
                    <a:pt x="64" y="109"/>
                    <a:pt x="64" y="109"/>
                  </a:cubicBezTo>
                  <a:cubicBezTo>
                    <a:pt x="64" y="108"/>
                    <a:pt x="64" y="109"/>
                    <a:pt x="64" y="109"/>
                  </a:cubicBezTo>
                  <a:cubicBezTo>
                    <a:pt x="64" y="108"/>
                    <a:pt x="64" y="106"/>
                    <a:pt x="63" y="105"/>
                  </a:cubicBezTo>
                  <a:cubicBezTo>
                    <a:pt x="63" y="103"/>
                    <a:pt x="63" y="103"/>
                    <a:pt x="63" y="103"/>
                  </a:cubicBezTo>
                  <a:cubicBezTo>
                    <a:pt x="63" y="103"/>
                    <a:pt x="63" y="103"/>
                    <a:pt x="63" y="103"/>
                  </a:cubicBezTo>
                  <a:cubicBezTo>
                    <a:pt x="62" y="103"/>
                    <a:pt x="62" y="103"/>
                    <a:pt x="62" y="103"/>
                  </a:cubicBezTo>
                  <a:cubicBezTo>
                    <a:pt x="62" y="101"/>
                    <a:pt x="62" y="106"/>
                    <a:pt x="62" y="105"/>
                  </a:cubicBezTo>
                  <a:cubicBezTo>
                    <a:pt x="62" y="105"/>
                    <a:pt x="63" y="103"/>
                    <a:pt x="62" y="103"/>
                  </a:cubicBezTo>
                  <a:cubicBezTo>
                    <a:pt x="62" y="101"/>
                    <a:pt x="62" y="101"/>
                    <a:pt x="62" y="101"/>
                  </a:cubicBezTo>
                  <a:cubicBezTo>
                    <a:pt x="62" y="101"/>
                    <a:pt x="60" y="103"/>
                    <a:pt x="60" y="101"/>
                  </a:cubicBezTo>
                  <a:cubicBezTo>
                    <a:pt x="60" y="101"/>
                    <a:pt x="60" y="101"/>
                    <a:pt x="60" y="101"/>
                  </a:cubicBezTo>
                  <a:cubicBezTo>
                    <a:pt x="60" y="100"/>
                    <a:pt x="60" y="100"/>
                    <a:pt x="60" y="100"/>
                  </a:cubicBezTo>
                  <a:cubicBezTo>
                    <a:pt x="62" y="100"/>
                    <a:pt x="60" y="100"/>
                    <a:pt x="60" y="100"/>
                  </a:cubicBezTo>
                  <a:cubicBezTo>
                    <a:pt x="60" y="100"/>
                    <a:pt x="60" y="99"/>
                    <a:pt x="59" y="99"/>
                  </a:cubicBezTo>
                  <a:cubicBezTo>
                    <a:pt x="59" y="100"/>
                    <a:pt x="59" y="100"/>
                    <a:pt x="59" y="100"/>
                  </a:cubicBezTo>
                  <a:cubicBezTo>
                    <a:pt x="59" y="99"/>
                    <a:pt x="59" y="99"/>
                    <a:pt x="59" y="99"/>
                  </a:cubicBezTo>
                  <a:cubicBezTo>
                    <a:pt x="59" y="99"/>
                    <a:pt x="59" y="99"/>
                    <a:pt x="59" y="99"/>
                  </a:cubicBezTo>
                  <a:cubicBezTo>
                    <a:pt x="60" y="97"/>
                    <a:pt x="59" y="97"/>
                    <a:pt x="59" y="96"/>
                  </a:cubicBezTo>
                  <a:cubicBezTo>
                    <a:pt x="59" y="96"/>
                    <a:pt x="59" y="95"/>
                    <a:pt x="58" y="95"/>
                  </a:cubicBezTo>
                  <a:cubicBezTo>
                    <a:pt x="58" y="93"/>
                    <a:pt x="58" y="93"/>
                    <a:pt x="58" y="93"/>
                  </a:cubicBezTo>
                  <a:cubicBezTo>
                    <a:pt x="58" y="93"/>
                    <a:pt x="58" y="93"/>
                    <a:pt x="56" y="93"/>
                  </a:cubicBezTo>
                  <a:cubicBezTo>
                    <a:pt x="56" y="93"/>
                    <a:pt x="56" y="93"/>
                    <a:pt x="56" y="93"/>
                  </a:cubicBezTo>
                  <a:cubicBezTo>
                    <a:pt x="55" y="92"/>
                    <a:pt x="55" y="92"/>
                    <a:pt x="55" y="92"/>
                  </a:cubicBezTo>
                  <a:cubicBezTo>
                    <a:pt x="55" y="92"/>
                    <a:pt x="56" y="92"/>
                    <a:pt x="56" y="90"/>
                  </a:cubicBezTo>
                  <a:cubicBezTo>
                    <a:pt x="55" y="92"/>
                    <a:pt x="56" y="88"/>
                    <a:pt x="55" y="88"/>
                  </a:cubicBezTo>
                  <a:cubicBezTo>
                    <a:pt x="55" y="88"/>
                    <a:pt x="55" y="90"/>
                    <a:pt x="52" y="90"/>
                  </a:cubicBezTo>
                  <a:cubicBezTo>
                    <a:pt x="51" y="90"/>
                    <a:pt x="55" y="88"/>
                    <a:pt x="52" y="87"/>
                  </a:cubicBezTo>
                  <a:cubicBezTo>
                    <a:pt x="55" y="87"/>
                    <a:pt x="55" y="87"/>
                    <a:pt x="55" y="87"/>
                  </a:cubicBezTo>
                  <a:cubicBezTo>
                    <a:pt x="52" y="87"/>
                    <a:pt x="55" y="86"/>
                    <a:pt x="52" y="86"/>
                  </a:cubicBezTo>
                  <a:cubicBezTo>
                    <a:pt x="52" y="86"/>
                    <a:pt x="51" y="86"/>
                    <a:pt x="52" y="86"/>
                  </a:cubicBezTo>
                  <a:cubicBezTo>
                    <a:pt x="51" y="84"/>
                    <a:pt x="51" y="82"/>
                    <a:pt x="50" y="82"/>
                  </a:cubicBezTo>
                  <a:cubicBezTo>
                    <a:pt x="50" y="82"/>
                    <a:pt x="49" y="82"/>
                    <a:pt x="50" y="82"/>
                  </a:cubicBezTo>
                  <a:cubicBezTo>
                    <a:pt x="50" y="82"/>
                    <a:pt x="50" y="82"/>
                    <a:pt x="50" y="82"/>
                  </a:cubicBezTo>
                  <a:cubicBezTo>
                    <a:pt x="50" y="82"/>
                    <a:pt x="50" y="82"/>
                    <a:pt x="50" y="82"/>
                  </a:cubicBezTo>
                  <a:cubicBezTo>
                    <a:pt x="50" y="82"/>
                    <a:pt x="50" y="80"/>
                    <a:pt x="49" y="82"/>
                  </a:cubicBezTo>
                  <a:cubicBezTo>
                    <a:pt x="47" y="82"/>
                    <a:pt x="50" y="80"/>
                    <a:pt x="49" y="79"/>
                  </a:cubicBezTo>
                  <a:cubicBezTo>
                    <a:pt x="49" y="79"/>
                    <a:pt x="49" y="79"/>
                    <a:pt x="49" y="79"/>
                  </a:cubicBezTo>
                  <a:cubicBezTo>
                    <a:pt x="49" y="78"/>
                    <a:pt x="49" y="78"/>
                    <a:pt x="49" y="78"/>
                  </a:cubicBezTo>
                  <a:cubicBezTo>
                    <a:pt x="49" y="78"/>
                    <a:pt x="47" y="78"/>
                    <a:pt x="47" y="79"/>
                  </a:cubicBezTo>
                  <a:cubicBezTo>
                    <a:pt x="47" y="78"/>
                    <a:pt x="46" y="78"/>
                    <a:pt x="47" y="78"/>
                  </a:cubicBezTo>
                  <a:cubicBezTo>
                    <a:pt x="46" y="78"/>
                    <a:pt x="46" y="78"/>
                    <a:pt x="46" y="78"/>
                  </a:cubicBezTo>
                  <a:cubicBezTo>
                    <a:pt x="47" y="78"/>
                    <a:pt x="46" y="75"/>
                    <a:pt x="46" y="75"/>
                  </a:cubicBezTo>
                  <a:cubicBezTo>
                    <a:pt x="46" y="75"/>
                    <a:pt x="46" y="75"/>
                    <a:pt x="46" y="75"/>
                  </a:cubicBezTo>
                  <a:cubicBezTo>
                    <a:pt x="46" y="75"/>
                    <a:pt x="46" y="75"/>
                    <a:pt x="46" y="75"/>
                  </a:cubicBezTo>
                  <a:cubicBezTo>
                    <a:pt x="46" y="75"/>
                    <a:pt x="46" y="75"/>
                    <a:pt x="47" y="75"/>
                  </a:cubicBezTo>
                  <a:cubicBezTo>
                    <a:pt x="47" y="75"/>
                    <a:pt x="47" y="75"/>
                    <a:pt x="47" y="74"/>
                  </a:cubicBezTo>
                  <a:cubicBezTo>
                    <a:pt x="46" y="75"/>
                    <a:pt x="46" y="74"/>
                    <a:pt x="46" y="74"/>
                  </a:cubicBezTo>
                  <a:cubicBezTo>
                    <a:pt x="46" y="73"/>
                    <a:pt x="46" y="73"/>
                    <a:pt x="46" y="73"/>
                  </a:cubicBezTo>
                  <a:cubicBezTo>
                    <a:pt x="46" y="73"/>
                    <a:pt x="46" y="73"/>
                    <a:pt x="46" y="73"/>
                  </a:cubicBezTo>
                  <a:cubicBezTo>
                    <a:pt x="46" y="73"/>
                    <a:pt x="46" y="73"/>
                    <a:pt x="46" y="74"/>
                  </a:cubicBezTo>
                  <a:cubicBezTo>
                    <a:pt x="46" y="73"/>
                    <a:pt x="45" y="74"/>
                    <a:pt x="45" y="73"/>
                  </a:cubicBezTo>
                  <a:cubicBezTo>
                    <a:pt x="45" y="73"/>
                    <a:pt x="46" y="73"/>
                    <a:pt x="46" y="71"/>
                  </a:cubicBezTo>
                  <a:cubicBezTo>
                    <a:pt x="46" y="73"/>
                    <a:pt x="46" y="73"/>
                    <a:pt x="45" y="73"/>
                  </a:cubicBezTo>
                  <a:cubicBezTo>
                    <a:pt x="45" y="73"/>
                    <a:pt x="45" y="73"/>
                    <a:pt x="45" y="73"/>
                  </a:cubicBezTo>
                  <a:cubicBezTo>
                    <a:pt x="45" y="71"/>
                    <a:pt x="45" y="71"/>
                    <a:pt x="45" y="71"/>
                  </a:cubicBezTo>
                  <a:cubicBezTo>
                    <a:pt x="45" y="71"/>
                    <a:pt x="45" y="71"/>
                    <a:pt x="45" y="71"/>
                  </a:cubicBezTo>
                  <a:cubicBezTo>
                    <a:pt x="45" y="71"/>
                    <a:pt x="45" y="71"/>
                    <a:pt x="45" y="70"/>
                  </a:cubicBezTo>
                  <a:cubicBezTo>
                    <a:pt x="45" y="70"/>
                    <a:pt x="45" y="70"/>
                    <a:pt x="45" y="70"/>
                  </a:cubicBezTo>
                  <a:cubicBezTo>
                    <a:pt x="45" y="70"/>
                    <a:pt x="45" y="70"/>
                    <a:pt x="45" y="70"/>
                  </a:cubicBezTo>
                  <a:cubicBezTo>
                    <a:pt x="43" y="70"/>
                    <a:pt x="43" y="69"/>
                    <a:pt x="43" y="69"/>
                  </a:cubicBezTo>
                  <a:cubicBezTo>
                    <a:pt x="43" y="69"/>
                    <a:pt x="43" y="69"/>
                    <a:pt x="43" y="69"/>
                  </a:cubicBezTo>
                  <a:cubicBezTo>
                    <a:pt x="43" y="67"/>
                    <a:pt x="43" y="67"/>
                    <a:pt x="43" y="67"/>
                  </a:cubicBezTo>
                  <a:cubicBezTo>
                    <a:pt x="43" y="67"/>
                    <a:pt x="41" y="69"/>
                    <a:pt x="42" y="67"/>
                  </a:cubicBezTo>
                  <a:cubicBezTo>
                    <a:pt x="41" y="67"/>
                    <a:pt x="42" y="66"/>
                    <a:pt x="43" y="66"/>
                  </a:cubicBezTo>
                  <a:cubicBezTo>
                    <a:pt x="42" y="66"/>
                    <a:pt x="42" y="62"/>
                    <a:pt x="41" y="62"/>
                  </a:cubicBezTo>
                  <a:cubicBezTo>
                    <a:pt x="41" y="62"/>
                    <a:pt x="41" y="62"/>
                    <a:pt x="41" y="62"/>
                  </a:cubicBezTo>
                  <a:cubicBezTo>
                    <a:pt x="41" y="61"/>
                    <a:pt x="41" y="58"/>
                    <a:pt x="37" y="58"/>
                  </a:cubicBezTo>
                  <a:cubicBezTo>
                    <a:pt x="37" y="58"/>
                    <a:pt x="37" y="58"/>
                    <a:pt x="37" y="58"/>
                  </a:cubicBezTo>
                  <a:cubicBezTo>
                    <a:pt x="37" y="58"/>
                    <a:pt x="35" y="58"/>
                    <a:pt x="37" y="58"/>
                  </a:cubicBezTo>
                  <a:cubicBezTo>
                    <a:pt x="37" y="58"/>
                    <a:pt x="37" y="58"/>
                    <a:pt x="38" y="58"/>
                  </a:cubicBezTo>
                  <a:cubicBezTo>
                    <a:pt x="38" y="57"/>
                    <a:pt x="37" y="56"/>
                    <a:pt x="37" y="56"/>
                  </a:cubicBezTo>
                  <a:cubicBezTo>
                    <a:pt x="37" y="56"/>
                    <a:pt x="37" y="56"/>
                    <a:pt x="37" y="56"/>
                  </a:cubicBezTo>
                  <a:cubicBezTo>
                    <a:pt x="35" y="56"/>
                    <a:pt x="35" y="56"/>
                    <a:pt x="35" y="54"/>
                  </a:cubicBezTo>
                  <a:cubicBezTo>
                    <a:pt x="35" y="54"/>
                    <a:pt x="35" y="54"/>
                    <a:pt x="35" y="54"/>
                  </a:cubicBezTo>
                  <a:cubicBezTo>
                    <a:pt x="35" y="54"/>
                    <a:pt x="35" y="54"/>
                    <a:pt x="35" y="54"/>
                  </a:cubicBezTo>
                  <a:cubicBezTo>
                    <a:pt x="35" y="54"/>
                    <a:pt x="37" y="53"/>
                    <a:pt x="35" y="53"/>
                  </a:cubicBezTo>
                  <a:cubicBezTo>
                    <a:pt x="35" y="53"/>
                    <a:pt x="35" y="53"/>
                    <a:pt x="35" y="53"/>
                  </a:cubicBezTo>
                  <a:cubicBezTo>
                    <a:pt x="35" y="53"/>
                    <a:pt x="35" y="52"/>
                    <a:pt x="34" y="52"/>
                  </a:cubicBezTo>
                  <a:cubicBezTo>
                    <a:pt x="34" y="52"/>
                    <a:pt x="34" y="52"/>
                    <a:pt x="34" y="52"/>
                  </a:cubicBezTo>
                  <a:cubicBezTo>
                    <a:pt x="34" y="49"/>
                    <a:pt x="34" y="49"/>
                    <a:pt x="34" y="49"/>
                  </a:cubicBezTo>
                  <a:cubicBezTo>
                    <a:pt x="33" y="49"/>
                    <a:pt x="33" y="49"/>
                    <a:pt x="33" y="49"/>
                  </a:cubicBezTo>
                  <a:cubicBezTo>
                    <a:pt x="33" y="47"/>
                    <a:pt x="32" y="44"/>
                    <a:pt x="32" y="43"/>
                  </a:cubicBezTo>
                  <a:cubicBezTo>
                    <a:pt x="30" y="43"/>
                    <a:pt x="30" y="43"/>
                    <a:pt x="30" y="43"/>
                  </a:cubicBezTo>
                  <a:cubicBezTo>
                    <a:pt x="30" y="43"/>
                    <a:pt x="32" y="43"/>
                    <a:pt x="30" y="43"/>
                  </a:cubicBezTo>
                  <a:cubicBezTo>
                    <a:pt x="30" y="43"/>
                    <a:pt x="30" y="43"/>
                    <a:pt x="29" y="43"/>
                  </a:cubicBezTo>
                  <a:cubicBezTo>
                    <a:pt x="30" y="41"/>
                    <a:pt x="30" y="41"/>
                    <a:pt x="30" y="41"/>
                  </a:cubicBezTo>
                  <a:cubicBezTo>
                    <a:pt x="30" y="41"/>
                    <a:pt x="29" y="41"/>
                    <a:pt x="30" y="41"/>
                  </a:cubicBezTo>
                  <a:cubicBezTo>
                    <a:pt x="30" y="41"/>
                    <a:pt x="29" y="40"/>
                    <a:pt x="30" y="40"/>
                  </a:cubicBezTo>
                  <a:cubicBezTo>
                    <a:pt x="29" y="40"/>
                    <a:pt x="29" y="40"/>
                    <a:pt x="29" y="41"/>
                  </a:cubicBezTo>
                  <a:cubicBezTo>
                    <a:pt x="29" y="40"/>
                    <a:pt x="29" y="40"/>
                    <a:pt x="29" y="40"/>
                  </a:cubicBezTo>
                  <a:cubicBezTo>
                    <a:pt x="28" y="40"/>
                    <a:pt x="28" y="43"/>
                    <a:pt x="25" y="43"/>
                  </a:cubicBezTo>
                  <a:cubicBezTo>
                    <a:pt x="25" y="41"/>
                    <a:pt x="25" y="41"/>
                    <a:pt x="25" y="41"/>
                  </a:cubicBezTo>
                  <a:cubicBezTo>
                    <a:pt x="24" y="43"/>
                    <a:pt x="25" y="44"/>
                    <a:pt x="24" y="43"/>
                  </a:cubicBezTo>
                  <a:cubicBezTo>
                    <a:pt x="25" y="41"/>
                    <a:pt x="25" y="41"/>
                    <a:pt x="25" y="41"/>
                  </a:cubicBezTo>
                  <a:cubicBezTo>
                    <a:pt x="25" y="40"/>
                    <a:pt x="29" y="40"/>
                    <a:pt x="28" y="39"/>
                  </a:cubicBezTo>
                  <a:cubicBezTo>
                    <a:pt x="28" y="40"/>
                    <a:pt x="28" y="40"/>
                    <a:pt x="28" y="40"/>
                  </a:cubicBezTo>
                  <a:cubicBezTo>
                    <a:pt x="25" y="40"/>
                    <a:pt x="28" y="39"/>
                    <a:pt x="28" y="39"/>
                  </a:cubicBezTo>
                  <a:cubicBezTo>
                    <a:pt x="28" y="39"/>
                    <a:pt x="28" y="39"/>
                    <a:pt x="28" y="36"/>
                  </a:cubicBezTo>
                  <a:cubicBezTo>
                    <a:pt x="28" y="36"/>
                    <a:pt x="28" y="39"/>
                    <a:pt x="28" y="36"/>
                  </a:cubicBezTo>
                  <a:cubicBezTo>
                    <a:pt x="28" y="36"/>
                    <a:pt x="28" y="35"/>
                    <a:pt x="28" y="36"/>
                  </a:cubicBezTo>
                  <a:cubicBezTo>
                    <a:pt x="29" y="35"/>
                    <a:pt x="28" y="35"/>
                    <a:pt x="28" y="35"/>
                  </a:cubicBezTo>
                  <a:cubicBezTo>
                    <a:pt x="25" y="36"/>
                    <a:pt x="25" y="36"/>
                    <a:pt x="25" y="36"/>
                  </a:cubicBezTo>
                  <a:cubicBezTo>
                    <a:pt x="25" y="35"/>
                    <a:pt x="25" y="35"/>
                    <a:pt x="28" y="34"/>
                  </a:cubicBezTo>
                  <a:cubicBezTo>
                    <a:pt x="28" y="34"/>
                    <a:pt x="25" y="34"/>
                    <a:pt x="25" y="35"/>
                  </a:cubicBezTo>
                  <a:cubicBezTo>
                    <a:pt x="25" y="35"/>
                    <a:pt x="28" y="34"/>
                    <a:pt x="25" y="34"/>
                  </a:cubicBezTo>
                  <a:cubicBezTo>
                    <a:pt x="25" y="34"/>
                    <a:pt x="25" y="34"/>
                    <a:pt x="25" y="34"/>
                  </a:cubicBezTo>
                  <a:cubicBezTo>
                    <a:pt x="25" y="34"/>
                    <a:pt x="25" y="34"/>
                    <a:pt x="24" y="34"/>
                  </a:cubicBezTo>
                  <a:cubicBezTo>
                    <a:pt x="24" y="32"/>
                    <a:pt x="25" y="31"/>
                    <a:pt x="24" y="32"/>
                  </a:cubicBezTo>
                  <a:cubicBezTo>
                    <a:pt x="24" y="32"/>
                    <a:pt x="22" y="31"/>
                    <a:pt x="24" y="31"/>
                  </a:cubicBezTo>
                  <a:cubicBezTo>
                    <a:pt x="25" y="31"/>
                    <a:pt x="24" y="32"/>
                    <a:pt x="25" y="31"/>
                  </a:cubicBezTo>
                  <a:cubicBezTo>
                    <a:pt x="24" y="32"/>
                    <a:pt x="25" y="31"/>
                    <a:pt x="25" y="30"/>
                  </a:cubicBezTo>
                  <a:cubicBezTo>
                    <a:pt x="24" y="31"/>
                    <a:pt x="24" y="31"/>
                    <a:pt x="24" y="31"/>
                  </a:cubicBezTo>
                  <a:cubicBezTo>
                    <a:pt x="24" y="30"/>
                    <a:pt x="24" y="30"/>
                    <a:pt x="24" y="30"/>
                  </a:cubicBezTo>
                  <a:cubicBezTo>
                    <a:pt x="24" y="30"/>
                    <a:pt x="24" y="30"/>
                    <a:pt x="24" y="30"/>
                  </a:cubicBezTo>
                  <a:cubicBezTo>
                    <a:pt x="24" y="30"/>
                    <a:pt x="24" y="30"/>
                    <a:pt x="24" y="30"/>
                  </a:cubicBezTo>
                  <a:cubicBezTo>
                    <a:pt x="24" y="28"/>
                    <a:pt x="22" y="30"/>
                    <a:pt x="22" y="28"/>
                  </a:cubicBezTo>
                  <a:cubicBezTo>
                    <a:pt x="22" y="30"/>
                    <a:pt x="22" y="30"/>
                    <a:pt x="22" y="30"/>
                  </a:cubicBezTo>
                  <a:cubicBezTo>
                    <a:pt x="22" y="30"/>
                    <a:pt x="22" y="30"/>
                    <a:pt x="22" y="30"/>
                  </a:cubicBezTo>
                  <a:cubicBezTo>
                    <a:pt x="24" y="28"/>
                    <a:pt x="24" y="28"/>
                    <a:pt x="24" y="28"/>
                  </a:cubicBezTo>
                  <a:cubicBezTo>
                    <a:pt x="24" y="27"/>
                    <a:pt x="22" y="28"/>
                    <a:pt x="22" y="27"/>
                  </a:cubicBezTo>
                  <a:cubicBezTo>
                    <a:pt x="22" y="28"/>
                    <a:pt x="22" y="28"/>
                    <a:pt x="22" y="28"/>
                  </a:cubicBezTo>
                  <a:cubicBezTo>
                    <a:pt x="21" y="28"/>
                    <a:pt x="21" y="28"/>
                    <a:pt x="21" y="28"/>
                  </a:cubicBezTo>
                  <a:cubicBezTo>
                    <a:pt x="21" y="27"/>
                    <a:pt x="22" y="27"/>
                    <a:pt x="22" y="27"/>
                  </a:cubicBezTo>
                  <a:cubicBezTo>
                    <a:pt x="21" y="27"/>
                    <a:pt x="21" y="27"/>
                    <a:pt x="21" y="27"/>
                  </a:cubicBezTo>
                  <a:cubicBezTo>
                    <a:pt x="21" y="26"/>
                    <a:pt x="22" y="27"/>
                    <a:pt x="22" y="26"/>
                  </a:cubicBezTo>
                  <a:cubicBezTo>
                    <a:pt x="21" y="26"/>
                    <a:pt x="21" y="26"/>
                    <a:pt x="20" y="26"/>
                  </a:cubicBezTo>
                  <a:cubicBezTo>
                    <a:pt x="20" y="27"/>
                    <a:pt x="20" y="27"/>
                    <a:pt x="20" y="27"/>
                  </a:cubicBezTo>
                  <a:cubicBezTo>
                    <a:pt x="19" y="26"/>
                    <a:pt x="19" y="26"/>
                    <a:pt x="19" y="26"/>
                  </a:cubicBezTo>
                  <a:cubicBezTo>
                    <a:pt x="19" y="27"/>
                    <a:pt x="19" y="27"/>
                    <a:pt x="17" y="27"/>
                  </a:cubicBezTo>
                  <a:cubicBezTo>
                    <a:pt x="17" y="27"/>
                    <a:pt x="17" y="27"/>
                    <a:pt x="17" y="26"/>
                  </a:cubicBezTo>
                  <a:cubicBezTo>
                    <a:pt x="20" y="26"/>
                    <a:pt x="19" y="23"/>
                    <a:pt x="20" y="23"/>
                  </a:cubicBezTo>
                  <a:cubicBezTo>
                    <a:pt x="20" y="22"/>
                    <a:pt x="17" y="23"/>
                    <a:pt x="19" y="22"/>
                  </a:cubicBezTo>
                  <a:cubicBezTo>
                    <a:pt x="19" y="22"/>
                    <a:pt x="20" y="21"/>
                    <a:pt x="20" y="22"/>
                  </a:cubicBezTo>
                  <a:cubicBezTo>
                    <a:pt x="19" y="21"/>
                    <a:pt x="20" y="21"/>
                    <a:pt x="20" y="21"/>
                  </a:cubicBezTo>
                  <a:cubicBezTo>
                    <a:pt x="20" y="21"/>
                    <a:pt x="19" y="21"/>
                    <a:pt x="17" y="22"/>
                  </a:cubicBezTo>
                  <a:cubicBezTo>
                    <a:pt x="19" y="21"/>
                    <a:pt x="19" y="22"/>
                    <a:pt x="19" y="22"/>
                  </a:cubicBezTo>
                  <a:cubicBezTo>
                    <a:pt x="17" y="22"/>
                    <a:pt x="17" y="22"/>
                    <a:pt x="17" y="22"/>
                  </a:cubicBezTo>
                  <a:cubicBezTo>
                    <a:pt x="17" y="22"/>
                    <a:pt x="16" y="21"/>
                    <a:pt x="17" y="21"/>
                  </a:cubicBezTo>
                  <a:cubicBezTo>
                    <a:pt x="17" y="21"/>
                    <a:pt x="17" y="22"/>
                    <a:pt x="17" y="21"/>
                  </a:cubicBezTo>
                  <a:cubicBezTo>
                    <a:pt x="17" y="19"/>
                    <a:pt x="16" y="21"/>
                    <a:pt x="17" y="19"/>
                  </a:cubicBezTo>
                  <a:cubicBezTo>
                    <a:pt x="19" y="19"/>
                    <a:pt x="19" y="19"/>
                    <a:pt x="19" y="19"/>
                  </a:cubicBezTo>
                  <a:cubicBezTo>
                    <a:pt x="19" y="18"/>
                    <a:pt x="19" y="18"/>
                    <a:pt x="19" y="18"/>
                  </a:cubicBezTo>
                  <a:cubicBezTo>
                    <a:pt x="19" y="19"/>
                    <a:pt x="19" y="19"/>
                    <a:pt x="19" y="19"/>
                  </a:cubicBezTo>
                  <a:cubicBezTo>
                    <a:pt x="17" y="18"/>
                    <a:pt x="20" y="18"/>
                    <a:pt x="19" y="18"/>
                  </a:cubicBezTo>
                  <a:cubicBezTo>
                    <a:pt x="17" y="18"/>
                    <a:pt x="17" y="18"/>
                    <a:pt x="17" y="18"/>
                  </a:cubicBezTo>
                  <a:cubicBezTo>
                    <a:pt x="17" y="18"/>
                    <a:pt x="19" y="18"/>
                    <a:pt x="17" y="19"/>
                  </a:cubicBezTo>
                  <a:cubicBezTo>
                    <a:pt x="17" y="18"/>
                    <a:pt x="17" y="18"/>
                    <a:pt x="17" y="18"/>
                  </a:cubicBezTo>
                  <a:cubicBezTo>
                    <a:pt x="17" y="18"/>
                    <a:pt x="17" y="18"/>
                    <a:pt x="17" y="18"/>
                  </a:cubicBezTo>
                  <a:cubicBezTo>
                    <a:pt x="17" y="18"/>
                    <a:pt x="15" y="19"/>
                    <a:pt x="16" y="18"/>
                  </a:cubicBezTo>
                  <a:cubicBezTo>
                    <a:pt x="16" y="17"/>
                    <a:pt x="16" y="17"/>
                    <a:pt x="16" y="17"/>
                  </a:cubicBezTo>
                  <a:cubicBezTo>
                    <a:pt x="16" y="16"/>
                    <a:pt x="16" y="16"/>
                    <a:pt x="16" y="16"/>
                  </a:cubicBezTo>
                  <a:cubicBezTo>
                    <a:pt x="15" y="16"/>
                    <a:pt x="16" y="14"/>
                    <a:pt x="15" y="16"/>
                  </a:cubicBezTo>
                  <a:cubicBezTo>
                    <a:pt x="16" y="16"/>
                    <a:pt x="16" y="17"/>
                    <a:pt x="16" y="17"/>
                  </a:cubicBezTo>
                  <a:cubicBezTo>
                    <a:pt x="15" y="18"/>
                    <a:pt x="16" y="18"/>
                    <a:pt x="15" y="18"/>
                  </a:cubicBezTo>
                  <a:cubicBezTo>
                    <a:pt x="15" y="18"/>
                    <a:pt x="13" y="18"/>
                    <a:pt x="13" y="19"/>
                  </a:cubicBezTo>
                  <a:cubicBezTo>
                    <a:pt x="11" y="18"/>
                    <a:pt x="13" y="18"/>
                    <a:pt x="13" y="18"/>
                  </a:cubicBezTo>
                  <a:cubicBezTo>
                    <a:pt x="13" y="18"/>
                    <a:pt x="13" y="18"/>
                    <a:pt x="15" y="18"/>
                  </a:cubicBezTo>
                  <a:cubicBezTo>
                    <a:pt x="13" y="17"/>
                    <a:pt x="13" y="16"/>
                    <a:pt x="15" y="16"/>
                  </a:cubicBezTo>
                  <a:cubicBezTo>
                    <a:pt x="13" y="16"/>
                    <a:pt x="13" y="16"/>
                    <a:pt x="13" y="16"/>
                  </a:cubicBezTo>
                  <a:cubicBezTo>
                    <a:pt x="13" y="16"/>
                    <a:pt x="11" y="14"/>
                    <a:pt x="11" y="13"/>
                  </a:cubicBezTo>
                  <a:cubicBezTo>
                    <a:pt x="13" y="13"/>
                    <a:pt x="9" y="12"/>
                    <a:pt x="11" y="12"/>
                  </a:cubicBezTo>
                  <a:cubicBezTo>
                    <a:pt x="13" y="13"/>
                    <a:pt x="13" y="13"/>
                    <a:pt x="15" y="12"/>
                  </a:cubicBezTo>
                  <a:cubicBezTo>
                    <a:pt x="13" y="12"/>
                    <a:pt x="13" y="12"/>
                    <a:pt x="13" y="12"/>
                  </a:cubicBezTo>
                  <a:cubicBezTo>
                    <a:pt x="13" y="12"/>
                    <a:pt x="11" y="12"/>
                    <a:pt x="13" y="12"/>
                  </a:cubicBezTo>
                  <a:cubicBezTo>
                    <a:pt x="13" y="12"/>
                    <a:pt x="11" y="12"/>
                    <a:pt x="9" y="13"/>
                  </a:cubicBezTo>
                  <a:cubicBezTo>
                    <a:pt x="9" y="12"/>
                    <a:pt x="9" y="13"/>
                    <a:pt x="8" y="13"/>
                  </a:cubicBezTo>
                  <a:cubicBezTo>
                    <a:pt x="8" y="12"/>
                    <a:pt x="8" y="9"/>
                    <a:pt x="8" y="9"/>
                  </a:cubicBezTo>
                  <a:cubicBezTo>
                    <a:pt x="7" y="8"/>
                    <a:pt x="7" y="6"/>
                    <a:pt x="7" y="6"/>
                  </a:cubicBezTo>
                  <a:cubicBezTo>
                    <a:pt x="7" y="5"/>
                    <a:pt x="6" y="6"/>
                    <a:pt x="6" y="6"/>
                  </a:cubicBezTo>
                  <a:cubicBezTo>
                    <a:pt x="4" y="5"/>
                    <a:pt x="7" y="6"/>
                    <a:pt x="6" y="5"/>
                  </a:cubicBezTo>
                  <a:cubicBezTo>
                    <a:pt x="6" y="5"/>
                    <a:pt x="6" y="5"/>
                    <a:pt x="6" y="5"/>
                  </a:cubicBezTo>
                  <a:cubicBezTo>
                    <a:pt x="6" y="5"/>
                    <a:pt x="4" y="5"/>
                    <a:pt x="6" y="4"/>
                  </a:cubicBezTo>
                  <a:cubicBezTo>
                    <a:pt x="4" y="4"/>
                    <a:pt x="4" y="4"/>
                    <a:pt x="4" y="4"/>
                  </a:cubicBezTo>
                  <a:cubicBezTo>
                    <a:pt x="4" y="4"/>
                    <a:pt x="4" y="4"/>
                    <a:pt x="4" y="4"/>
                  </a:cubicBezTo>
                  <a:cubicBezTo>
                    <a:pt x="3" y="4"/>
                    <a:pt x="3" y="4"/>
                    <a:pt x="3" y="4"/>
                  </a:cubicBezTo>
                  <a:cubicBezTo>
                    <a:pt x="3" y="4"/>
                    <a:pt x="3" y="4"/>
                    <a:pt x="3" y="3"/>
                  </a:cubicBezTo>
                  <a:cubicBezTo>
                    <a:pt x="4" y="3"/>
                    <a:pt x="4" y="3"/>
                    <a:pt x="4" y="3"/>
                  </a:cubicBezTo>
                  <a:cubicBezTo>
                    <a:pt x="4" y="1"/>
                    <a:pt x="3" y="1"/>
                    <a:pt x="3" y="1"/>
                  </a:cubicBezTo>
                  <a:cubicBezTo>
                    <a:pt x="2" y="1"/>
                    <a:pt x="2" y="1"/>
                    <a:pt x="2" y="1"/>
                  </a:cubicBezTo>
                  <a:cubicBezTo>
                    <a:pt x="2" y="0"/>
                    <a:pt x="2" y="0"/>
                    <a:pt x="2" y="0"/>
                  </a:cubicBezTo>
                  <a:cubicBezTo>
                    <a:pt x="2" y="1"/>
                    <a:pt x="0" y="0"/>
                    <a:pt x="2" y="0"/>
                  </a:cubicBezTo>
                  <a:cubicBezTo>
                    <a:pt x="0" y="3"/>
                    <a:pt x="0" y="3"/>
                    <a:pt x="0" y="3"/>
                  </a:cubicBezTo>
                  <a:cubicBezTo>
                    <a:pt x="0" y="3"/>
                    <a:pt x="0" y="1"/>
                    <a:pt x="2" y="1"/>
                  </a:cubicBezTo>
                  <a:cubicBezTo>
                    <a:pt x="2" y="1"/>
                    <a:pt x="3" y="3"/>
                    <a:pt x="2" y="3"/>
                  </a:cubicBezTo>
                  <a:cubicBezTo>
                    <a:pt x="2" y="3"/>
                    <a:pt x="2" y="3"/>
                    <a:pt x="2" y="1"/>
                  </a:cubicBezTo>
                  <a:cubicBezTo>
                    <a:pt x="2" y="3"/>
                    <a:pt x="2" y="3"/>
                    <a:pt x="0" y="3"/>
                  </a:cubicBezTo>
                  <a:cubicBezTo>
                    <a:pt x="0" y="3"/>
                    <a:pt x="0" y="3"/>
                    <a:pt x="0" y="3"/>
                  </a:cubicBezTo>
                  <a:cubicBezTo>
                    <a:pt x="0" y="4"/>
                    <a:pt x="0" y="4"/>
                    <a:pt x="0" y="4"/>
                  </a:cubicBezTo>
                  <a:cubicBezTo>
                    <a:pt x="2" y="4"/>
                    <a:pt x="2" y="4"/>
                    <a:pt x="2" y="4"/>
                  </a:cubicBezTo>
                  <a:cubicBezTo>
                    <a:pt x="0" y="4"/>
                    <a:pt x="0" y="5"/>
                    <a:pt x="2" y="5"/>
                  </a:cubicBezTo>
                  <a:cubicBezTo>
                    <a:pt x="3" y="5"/>
                    <a:pt x="2" y="6"/>
                    <a:pt x="2" y="8"/>
                  </a:cubicBezTo>
                  <a:cubicBezTo>
                    <a:pt x="3" y="6"/>
                    <a:pt x="3" y="5"/>
                    <a:pt x="3" y="5"/>
                  </a:cubicBezTo>
                  <a:cubicBezTo>
                    <a:pt x="4" y="5"/>
                    <a:pt x="3" y="5"/>
                    <a:pt x="4" y="6"/>
                  </a:cubicBezTo>
                  <a:cubicBezTo>
                    <a:pt x="4" y="6"/>
                    <a:pt x="3" y="6"/>
                    <a:pt x="3" y="8"/>
                  </a:cubicBezTo>
                  <a:cubicBezTo>
                    <a:pt x="3" y="8"/>
                    <a:pt x="3" y="8"/>
                    <a:pt x="3" y="8"/>
                  </a:cubicBezTo>
                  <a:cubicBezTo>
                    <a:pt x="3" y="9"/>
                    <a:pt x="3" y="9"/>
                    <a:pt x="3" y="9"/>
                  </a:cubicBezTo>
                  <a:cubicBezTo>
                    <a:pt x="4" y="12"/>
                    <a:pt x="4" y="13"/>
                    <a:pt x="6" y="13"/>
                  </a:cubicBezTo>
                  <a:cubicBezTo>
                    <a:pt x="6" y="13"/>
                    <a:pt x="6" y="13"/>
                    <a:pt x="6" y="13"/>
                  </a:cubicBezTo>
                  <a:cubicBezTo>
                    <a:pt x="6" y="14"/>
                    <a:pt x="7" y="16"/>
                    <a:pt x="7" y="16"/>
                  </a:cubicBezTo>
                  <a:cubicBezTo>
                    <a:pt x="7" y="17"/>
                    <a:pt x="7" y="19"/>
                    <a:pt x="8" y="19"/>
                  </a:cubicBezTo>
                  <a:cubicBezTo>
                    <a:pt x="9" y="21"/>
                    <a:pt x="9" y="23"/>
                    <a:pt x="11" y="26"/>
                  </a:cubicBezTo>
                  <a:cubicBezTo>
                    <a:pt x="13" y="26"/>
                    <a:pt x="13" y="26"/>
                    <a:pt x="13" y="26"/>
                  </a:cubicBezTo>
                  <a:cubicBezTo>
                    <a:pt x="11" y="26"/>
                    <a:pt x="13" y="26"/>
                    <a:pt x="13" y="26"/>
                  </a:cubicBezTo>
                  <a:cubicBezTo>
                    <a:pt x="11" y="26"/>
                    <a:pt x="13" y="27"/>
                    <a:pt x="11" y="27"/>
                  </a:cubicBezTo>
                  <a:cubicBezTo>
                    <a:pt x="13" y="27"/>
                    <a:pt x="13" y="30"/>
                    <a:pt x="13" y="31"/>
                  </a:cubicBezTo>
                  <a:cubicBezTo>
                    <a:pt x="15" y="30"/>
                    <a:pt x="15" y="30"/>
                    <a:pt x="15" y="30"/>
                  </a:cubicBezTo>
                  <a:cubicBezTo>
                    <a:pt x="13" y="31"/>
                    <a:pt x="15" y="32"/>
                    <a:pt x="16" y="32"/>
                  </a:cubicBezTo>
                  <a:cubicBezTo>
                    <a:pt x="16" y="32"/>
                    <a:pt x="17" y="32"/>
                    <a:pt x="17" y="34"/>
                  </a:cubicBezTo>
                  <a:cubicBezTo>
                    <a:pt x="16" y="34"/>
                    <a:pt x="16" y="35"/>
                    <a:pt x="16" y="35"/>
                  </a:cubicBezTo>
                  <a:cubicBezTo>
                    <a:pt x="16" y="36"/>
                    <a:pt x="17" y="39"/>
                    <a:pt x="19" y="39"/>
                  </a:cubicBezTo>
                  <a:cubicBezTo>
                    <a:pt x="19" y="41"/>
                    <a:pt x="20" y="44"/>
                    <a:pt x="21" y="47"/>
                  </a:cubicBezTo>
                  <a:cubicBezTo>
                    <a:pt x="21" y="45"/>
                    <a:pt x="21" y="45"/>
                    <a:pt x="21" y="45"/>
                  </a:cubicBezTo>
                  <a:cubicBezTo>
                    <a:pt x="21" y="49"/>
                    <a:pt x="24" y="52"/>
                    <a:pt x="24" y="54"/>
                  </a:cubicBezTo>
                  <a:cubicBezTo>
                    <a:pt x="25" y="53"/>
                    <a:pt x="25" y="53"/>
                    <a:pt x="25" y="53"/>
                  </a:cubicBezTo>
                  <a:cubicBezTo>
                    <a:pt x="28" y="54"/>
                    <a:pt x="28" y="56"/>
                    <a:pt x="25" y="56"/>
                  </a:cubicBezTo>
                  <a:cubicBezTo>
                    <a:pt x="25" y="56"/>
                    <a:pt x="25" y="57"/>
                    <a:pt x="28" y="57"/>
                  </a:cubicBezTo>
                  <a:cubicBezTo>
                    <a:pt x="28" y="58"/>
                    <a:pt x="28" y="58"/>
                    <a:pt x="28" y="58"/>
                  </a:cubicBezTo>
                  <a:cubicBezTo>
                    <a:pt x="29" y="60"/>
                    <a:pt x="29" y="61"/>
                    <a:pt x="29" y="62"/>
                  </a:cubicBezTo>
                  <a:cubicBezTo>
                    <a:pt x="29" y="61"/>
                    <a:pt x="29" y="61"/>
                    <a:pt x="29" y="61"/>
                  </a:cubicBezTo>
                  <a:cubicBezTo>
                    <a:pt x="30" y="61"/>
                    <a:pt x="30" y="61"/>
                    <a:pt x="30" y="61"/>
                  </a:cubicBezTo>
                  <a:cubicBezTo>
                    <a:pt x="30" y="62"/>
                    <a:pt x="32" y="62"/>
                    <a:pt x="30" y="62"/>
                  </a:cubicBezTo>
                  <a:cubicBezTo>
                    <a:pt x="32" y="65"/>
                    <a:pt x="30" y="67"/>
                    <a:pt x="33" y="67"/>
                  </a:cubicBezTo>
                  <a:cubicBezTo>
                    <a:pt x="32" y="67"/>
                    <a:pt x="32" y="69"/>
                    <a:pt x="32" y="69"/>
                  </a:cubicBezTo>
                  <a:cubicBezTo>
                    <a:pt x="33" y="70"/>
                    <a:pt x="34" y="70"/>
                    <a:pt x="34" y="71"/>
                  </a:cubicBezTo>
                  <a:cubicBezTo>
                    <a:pt x="34" y="71"/>
                    <a:pt x="34" y="71"/>
                    <a:pt x="34" y="71"/>
                  </a:cubicBezTo>
                  <a:cubicBezTo>
                    <a:pt x="34" y="71"/>
                    <a:pt x="34" y="71"/>
                    <a:pt x="34" y="73"/>
                  </a:cubicBezTo>
                  <a:cubicBezTo>
                    <a:pt x="34" y="74"/>
                    <a:pt x="37" y="75"/>
                    <a:pt x="37" y="78"/>
                  </a:cubicBezTo>
                  <a:cubicBezTo>
                    <a:pt x="38" y="82"/>
                    <a:pt x="42" y="84"/>
                    <a:pt x="43" y="87"/>
                  </a:cubicBezTo>
                  <a:cubicBezTo>
                    <a:pt x="43" y="87"/>
                    <a:pt x="43" y="87"/>
                    <a:pt x="43" y="87"/>
                  </a:cubicBezTo>
                  <a:cubicBezTo>
                    <a:pt x="43" y="88"/>
                    <a:pt x="46" y="88"/>
                    <a:pt x="45" y="90"/>
                  </a:cubicBezTo>
                  <a:cubicBezTo>
                    <a:pt x="45" y="90"/>
                    <a:pt x="45" y="92"/>
                    <a:pt x="46" y="92"/>
                  </a:cubicBezTo>
                  <a:cubicBezTo>
                    <a:pt x="45" y="92"/>
                    <a:pt x="47" y="93"/>
                    <a:pt x="47" y="95"/>
                  </a:cubicBezTo>
                  <a:cubicBezTo>
                    <a:pt x="47" y="95"/>
                    <a:pt x="47" y="95"/>
                    <a:pt x="47" y="95"/>
                  </a:cubicBezTo>
                  <a:cubicBezTo>
                    <a:pt x="49" y="95"/>
                    <a:pt x="47" y="96"/>
                    <a:pt x="49" y="97"/>
                  </a:cubicBezTo>
                  <a:cubicBezTo>
                    <a:pt x="49" y="97"/>
                    <a:pt x="49" y="97"/>
                    <a:pt x="49" y="97"/>
                  </a:cubicBezTo>
                  <a:cubicBezTo>
                    <a:pt x="50" y="97"/>
                    <a:pt x="49" y="99"/>
                    <a:pt x="50" y="97"/>
                  </a:cubicBezTo>
                  <a:cubicBezTo>
                    <a:pt x="50" y="99"/>
                    <a:pt x="50" y="99"/>
                    <a:pt x="50" y="99"/>
                  </a:cubicBezTo>
                  <a:cubicBezTo>
                    <a:pt x="51" y="100"/>
                    <a:pt x="52" y="105"/>
                    <a:pt x="52" y="108"/>
                  </a:cubicBezTo>
                  <a:cubicBezTo>
                    <a:pt x="56" y="109"/>
                    <a:pt x="56" y="106"/>
                    <a:pt x="56" y="109"/>
                  </a:cubicBezTo>
                  <a:cubicBezTo>
                    <a:pt x="56" y="109"/>
                    <a:pt x="56" y="109"/>
                    <a:pt x="56" y="109"/>
                  </a:cubicBezTo>
                  <a:cubicBezTo>
                    <a:pt x="58" y="109"/>
                    <a:pt x="58" y="109"/>
                    <a:pt x="58" y="109"/>
                  </a:cubicBezTo>
                  <a:cubicBezTo>
                    <a:pt x="56" y="110"/>
                    <a:pt x="58" y="110"/>
                    <a:pt x="56" y="110"/>
                  </a:cubicBezTo>
                  <a:cubicBezTo>
                    <a:pt x="58" y="112"/>
                    <a:pt x="59" y="110"/>
                    <a:pt x="59" y="112"/>
                  </a:cubicBezTo>
                  <a:cubicBezTo>
                    <a:pt x="59" y="112"/>
                    <a:pt x="59" y="112"/>
                    <a:pt x="59" y="112"/>
                  </a:cubicBezTo>
                  <a:cubicBezTo>
                    <a:pt x="59" y="113"/>
                    <a:pt x="60" y="114"/>
                    <a:pt x="59" y="116"/>
                  </a:cubicBezTo>
                  <a:cubicBezTo>
                    <a:pt x="62" y="123"/>
                    <a:pt x="64" y="129"/>
                    <a:pt x="68" y="136"/>
                  </a:cubicBezTo>
                  <a:cubicBezTo>
                    <a:pt x="72" y="142"/>
                    <a:pt x="75" y="148"/>
                    <a:pt x="78" y="153"/>
                  </a:cubicBezTo>
                  <a:cubicBezTo>
                    <a:pt x="80" y="155"/>
                    <a:pt x="80" y="155"/>
                    <a:pt x="80" y="156"/>
                  </a:cubicBezTo>
                  <a:cubicBezTo>
                    <a:pt x="80" y="156"/>
                    <a:pt x="80" y="156"/>
                    <a:pt x="82" y="156"/>
                  </a:cubicBezTo>
                  <a:cubicBezTo>
                    <a:pt x="80" y="156"/>
                    <a:pt x="82" y="158"/>
                    <a:pt x="80" y="158"/>
                  </a:cubicBezTo>
                  <a:cubicBezTo>
                    <a:pt x="82" y="161"/>
                    <a:pt x="84" y="162"/>
                    <a:pt x="85" y="165"/>
                  </a:cubicBezTo>
                  <a:cubicBezTo>
                    <a:pt x="85" y="164"/>
                    <a:pt x="85" y="164"/>
                    <a:pt x="85" y="164"/>
                  </a:cubicBezTo>
                  <a:cubicBezTo>
                    <a:pt x="85" y="165"/>
                    <a:pt x="85" y="165"/>
                    <a:pt x="85" y="165"/>
                  </a:cubicBezTo>
                  <a:cubicBezTo>
                    <a:pt x="85" y="165"/>
                    <a:pt x="85" y="165"/>
                    <a:pt x="85" y="165"/>
                  </a:cubicBezTo>
                  <a:cubicBezTo>
                    <a:pt x="85" y="165"/>
                    <a:pt x="85" y="166"/>
                    <a:pt x="85" y="165"/>
                  </a:cubicBezTo>
                  <a:cubicBezTo>
                    <a:pt x="86" y="173"/>
                    <a:pt x="91" y="177"/>
                    <a:pt x="95" y="182"/>
                  </a:cubicBezTo>
                  <a:cubicBezTo>
                    <a:pt x="97" y="184"/>
                    <a:pt x="97" y="186"/>
                    <a:pt x="98" y="188"/>
                  </a:cubicBezTo>
                  <a:cubicBezTo>
                    <a:pt x="102" y="191"/>
                    <a:pt x="105" y="194"/>
                    <a:pt x="106" y="200"/>
                  </a:cubicBezTo>
                  <a:cubicBezTo>
                    <a:pt x="106" y="200"/>
                    <a:pt x="107" y="199"/>
                    <a:pt x="107" y="195"/>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1" name="Freeform 151"/>
            <p:cNvSpPr>
              <a:spLocks/>
            </p:cNvSpPr>
            <p:nvPr/>
          </p:nvSpPr>
          <p:spPr bwMode="auto">
            <a:xfrm>
              <a:off x="4009" y="3609"/>
              <a:ext cx="260" cy="475"/>
            </a:xfrm>
            <a:custGeom>
              <a:avLst/>
              <a:gdLst>
                <a:gd name="T0" fmla="*/ 97 w 110"/>
                <a:gd name="T1" fmla="*/ 177 h 201"/>
                <a:gd name="T2" fmla="*/ 94 w 110"/>
                <a:gd name="T3" fmla="*/ 171 h 201"/>
                <a:gd name="T4" fmla="*/ 90 w 110"/>
                <a:gd name="T5" fmla="*/ 158 h 201"/>
                <a:gd name="T6" fmla="*/ 89 w 110"/>
                <a:gd name="T7" fmla="*/ 154 h 201"/>
                <a:gd name="T8" fmla="*/ 80 w 110"/>
                <a:gd name="T9" fmla="*/ 141 h 201"/>
                <a:gd name="T10" fmla="*/ 77 w 110"/>
                <a:gd name="T11" fmla="*/ 137 h 201"/>
                <a:gd name="T12" fmla="*/ 74 w 110"/>
                <a:gd name="T13" fmla="*/ 129 h 201"/>
                <a:gd name="T14" fmla="*/ 70 w 110"/>
                <a:gd name="T15" fmla="*/ 124 h 201"/>
                <a:gd name="T16" fmla="*/ 68 w 110"/>
                <a:gd name="T17" fmla="*/ 120 h 201"/>
                <a:gd name="T18" fmla="*/ 68 w 110"/>
                <a:gd name="T19" fmla="*/ 116 h 201"/>
                <a:gd name="T20" fmla="*/ 65 w 110"/>
                <a:gd name="T21" fmla="*/ 110 h 201"/>
                <a:gd name="T22" fmla="*/ 63 w 110"/>
                <a:gd name="T23" fmla="*/ 106 h 201"/>
                <a:gd name="T24" fmla="*/ 61 w 110"/>
                <a:gd name="T25" fmla="*/ 100 h 201"/>
                <a:gd name="T26" fmla="*/ 57 w 110"/>
                <a:gd name="T27" fmla="*/ 97 h 201"/>
                <a:gd name="T28" fmla="*/ 55 w 110"/>
                <a:gd name="T29" fmla="*/ 90 h 201"/>
                <a:gd name="T30" fmla="*/ 49 w 110"/>
                <a:gd name="T31" fmla="*/ 84 h 201"/>
                <a:gd name="T32" fmla="*/ 49 w 110"/>
                <a:gd name="T33" fmla="*/ 80 h 201"/>
                <a:gd name="T34" fmla="*/ 47 w 110"/>
                <a:gd name="T35" fmla="*/ 77 h 201"/>
                <a:gd name="T36" fmla="*/ 44 w 110"/>
                <a:gd name="T37" fmla="*/ 74 h 201"/>
                <a:gd name="T38" fmla="*/ 44 w 110"/>
                <a:gd name="T39" fmla="*/ 73 h 201"/>
                <a:gd name="T40" fmla="*/ 43 w 110"/>
                <a:gd name="T41" fmla="*/ 71 h 201"/>
                <a:gd name="T42" fmla="*/ 38 w 110"/>
                <a:gd name="T43" fmla="*/ 60 h 201"/>
                <a:gd name="T44" fmla="*/ 36 w 110"/>
                <a:gd name="T45" fmla="*/ 55 h 201"/>
                <a:gd name="T46" fmla="*/ 34 w 110"/>
                <a:gd name="T47" fmla="*/ 52 h 201"/>
                <a:gd name="T48" fmla="*/ 28 w 110"/>
                <a:gd name="T49" fmla="*/ 45 h 201"/>
                <a:gd name="T50" fmla="*/ 26 w 110"/>
                <a:gd name="T51" fmla="*/ 43 h 201"/>
                <a:gd name="T52" fmla="*/ 26 w 110"/>
                <a:gd name="T53" fmla="*/ 39 h 201"/>
                <a:gd name="T54" fmla="*/ 27 w 110"/>
                <a:gd name="T55" fmla="*/ 35 h 201"/>
                <a:gd name="T56" fmla="*/ 25 w 110"/>
                <a:gd name="T57" fmla="*/ 33 h 201"/>
                <a:gd name="T58" fmla="*/ 25 w 110"/>
                <a:gd name="T59" fmla="*/ 30 h 201"/>
                <a:gd name="T60" fmla="*/ 23 w 110"/>
                <a:gd name="T61" fmla="*/ 30 h 201"/>
                <a:gd name="T62" fmla="*/ 18 w 110"/>
                <a:gd name="T63" fmla="*/ 26 h 201"/>
                <a:gd name="T64" fmla="*/ 18 w 110"/>
                <a:gd name="T65" fmla="*/ 22 h 201"/>
                <a:gd name="T66" fmla="*/ 17 w 110"/>
                <a:gd name="T67" fmla="*/ 22 h 201"/>
                <a:gd name="T68" fmla="*/ 17 w 110"/>
                <a:gd name="T69" fmla="*/ 19 h 201"/>
                <a:gd name="T70" fmla="*/ 15 w 110"/>
                <a:gd name="T71" fmla="*/ 15 h 201"/>
                <a:gd name="T72" fmla="*/ 13 w 110"/>
                <a:gd name="T73" fmla="*/ 19 h 201"/>
                <a:gd name="T74" fmla="*/ 13 w 110"/>
                <a:gd name="T75" fmla="*/ 12 h 201"/>
                <a:gd name="T76" fmla="*/ 4 w 110"/>
                <a:gd name="T77" fmla="*/ 7 h 201"/>
                <a:gd name="T78" fmla="*/ 2 w 110"/>
                <a:gd name="T79" fmla="*/ 6 h 201"/>
                <a:gd name="T80" fmla="*/ 0 w 110"/>
                <a:gd name="T81" fmla="*/ 0 h 201"/>
                <a:gd name="T82" fmla="*/ 0 w 110"/>
                <a:gd name="T83" fmla="*/ 4 h 201"/>
                <a:gd name="T84" fmla="*/ 4 w 110"/>
                <a:gd name="T85" fmla="*/ 7 h 201"/>
                <a:gd name="T86" fmla="*/ 5 w 110"/>
                <a:gd name="T87" fmla="*/ 17 h 201"/>
                <a:gd name="T88" fmla="*/ 13 w 110"/>
                <a:gd name="T89" fmla="*/ 32 h 201"/>
                <a:gd name="T90" fmla="*/ 21 w 110"/>
                <a:gd name="T91" fmla="*/ 47 h 201"/>
                <a:gd name="T92" fmla="*/ 27 w 110"/>
                <a:gd name="T93" fmla="*/ 60 h 201"/>
                <a:gd name="T94" fmla="*/ 31 w 110"/>
                <a:gd name="T95" fmla="*/ 71 h 201"/>
                <a:gd name="T96" fmla="*/ 43 w 110"/>
                <a:gd name="T97" fmla="*/ 89 h 201"/>
                <a:gd name="T98" fmla="*/ 49 w 110"/>
                <a:gd name="T99" fmla="*/ 98 h 201"/>
                <a:gd name="T100" fmla="*/ 57 w 110"/>
                <a:gd name="T101" fmla="*/ 111 h 201"/>
                <a:gd name="T102" fmla="*/ 78 w 110"/>
                <a:gd name="T103" fmla="*/ 155 h 201"/>
                <a:gd name="T104" fmla="*/ 86 w 110"/>
                <a:gd name="T105" fmla="*/ 167 h 201"/>
                <a:gd name="T106" fmla="*/ 108 w 110"/>
                <a:gd name="T107" fmla="*/ 197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1">
                  <a:moveTo>
                    <a:pt x="108" y="197"/>
                  </a:moveTo>
                  <a:cubicBezTo>
                    <a:pt x="110" y="193"/>
                    <a:pt x="106" y="191"/>
                    <a:pt x="106" y="188"/>
                  </a:cubicBezTo>
                  <a:cubicBezTo>
                    <a:pt x="106" y="186"/>
                    <a:pt x="104" y="188"/>
                    <a:pt x="104" y="186"/>
                  </a:cubicBezTo>
                  <a:cubicBezTo>
                    <a:pt x="104" y="184"/>
                    <a:pt x="102" y="181"/>
                    <a:pt x="99" y="178"/>
                  </a:cubicBezTo>
                  <a:cubicBezTo>
                    <a:pt x="99" y="178"/>
                    <a:pt x="99" y="178"/>
                    <a:pt x="99" y="178"/>
                  </a:cubicBezTo>
                  <a:cubicBezTo>
                    <a:pt x="97" y="178"/>
                    <a:pt x="99" y="177"/>
                    <a:pt x="97" y="177"/>
                  </a:cubicBezTo>
                  <a:cubicBezTo>
                    <a:pt x="97" y="177"/>
                    <a:pt x="97" y="177"/>
                    <a:pt x="97" y="177"/>
                  </a:cubicBezTo>
                  <a:cubicBezTo>
                    <a:pt x="97" y="176"/>
                    <a:pt x="97" y="176"/>
                    <a:pt x="97" y="176"/>
                  </a:cubicBezTo>
                  <a:cubicBezTo>
                    <a:pt x="95" y="176"/>
                    <a:pt x="95" y="176"/>
                    <a:pt x="95" y="176"/>
                  </a:cubicBezTo>
                  <a:cubicBezTo>
                    <a:pt x="95" y="173"/>
                    <a:pt x="95" y="173"/>
                    <a:pt x="95" y="173"/>
                  </a:cubicBezTo>
                  <a:cubicBezTo>
                    <a:pt x="97" y="172"/>
                    <a:pt x="94" y="172"/>
                    <a:pt x="95" y="169"/>
                  </a:cubicBezTo>
                  <a:cubicBezTo>
                    <a:pt x="94" y="171"/>
                    <a:pt x="94" y="171"/>
                    <a:pt x="94" y="171"/>
                  </a:cubicBezTo>
                  <a:cubicBezTo>
                    <a:pt x="94" y="168"/>
                    <a:pt x="93" y="165"/>
                    <a:pt x="91" y="163"/>
                  </a:cubicBezTo>
                  <a:cubicBezTo>
                    <a:pt x="91" y="164"/>
                    <a:pt x="91" y="164"/>
                    <a:pt x="91" y="164"/>
                  </a:cubicBezTo>
                  <a:cubicBezTo>
                    <a:pt x="91" y="163"/>
                    <a:pt x="91" y="163"/>
                    <a:pt x="91" y="160"/>
                  </a:cubicBezTo>
                  <a:cubicBezTo>
                    <a:pt x="90" y="160"/>
                    <a:pt x="91" y="159"/>
                    <a:pt x="90" y="159"/>
                  </a:cubicBezTo>
                  <a:cubicBezTo>
                    <a:pt x="90" y="159"/>
                    <a:pt x="90" y="159"/>
                    <a:pt x="90" y="159"/>
                  </a:cubicBezTo>
                  <a:cubicBezTo>
                    <a:pt x="91" y="158"/>
                    <a:pt x="90" y="158"/>
                    <a:pt x="90" y="158"/>
                  </a:cubicBezTo>
                  <a:cubicBezTo>
                    <a:pt x="90" y="158"/>
                    <a:pt x="90" y="158"/>
                    <a:pt x="90" y="158"/>
                  </a:cubicBezTo>
                  <a:cubicBezTo>
                    <a:pt x="90" y="156"/>
                    <a:pt x="89" y="156"/>
                    <a:pt x="89" y="156"/>
                  </a:cubicBezTo>
                  <a:cubicBezTo>
                    <a:pt x="89" y="156"/>
                    <a:pt x="89" y="156"/>
                    <a:pt x="89" y="156"/>
                  </a:cubicBezTo>
                  <a:cubicBezTo>
                    <a:pt x="89" y="155"/>
                    <a:pt x="89" y="155"/>
                    <a:pt x="89" y="155"/>
                  </a:cubicBezTo>
                  <a:cubicBezTo>
                    <a:pt x="89" y="155"/>
                    <a:pt x="89" y="155"/>
                    <a:pt x="89" y="155"/>
                  </a:cubicBezTo>
                  <a:cubicBezTo>
                    <a:pt x="89" y="154"/>
                    <a:pt x="87" y="154"/>
                    <a:pt x="89" y="154"/>
                  </a:cubicBezTo>
                  <a:cubicBezTo>
                    <a:pt x="87" y="154"/>
                    <a:pt x="89" y="155"/>
                    <a:pt x="87" y="155"/>
                  </a:cubicBezTo>
                  <a:cubicBezTo>
                    <a:pt x="86" y="151"/>
                    <a:pt x="83" y="147"/>
                    <a:pt x="82" y="145"/>
                  </a:cubicBezTo>
                  <a:cubicBezTo>
                    <a:pt x="81" y="145"/>
                    <a:pt x="81" y="145"/>
                    <a:pt x="81" y="145"/>
                  </a:cubicBezTo>
                  <a:cubicBezTo>
                    <a:pt x="81" y="143"/>
                    <a:pt x="80" y="143"/>
                    <a:pt x="81" y="142"/>
                  </a:cubicBezTo>
                  <a:cubicBezTo>
                    <a:pt x="80" y="142"/>
                    <a:pt x="80" y="142"/>
                    <a:pt x="80" y="142"/>
                  </a:cubicBezTo>
                  <a:cubicBezTo>
                    <a:pt x="80" y="142"/>
                    <a:pt x="81" y="142"/>
                    <a:pt x="80" y="141"/>
                  </a:cubicBezTo>
                  <a:cubicBezTo>
                    <a:pt x="80" y="142"/>
                    <a:pt x="80" y="142"/>
                    <a:pt x="78" y="142"/>
                  </a:cubicBezTo>
                  <a:cubicBezTo>
                    <a:pt x="80" y="141"/>
                    <a:pt x="78" y="141"/>
                    <a:pt x="78" y="139"/>
                  </a:cubicBezTo>
                  <a:cubicBezTo>
                    <a:pt x="78" y="139"/>
                    <a:pt x="78" y="139"/>
                    <a:pt x="78" y="141"/>
                  </a:cubicBezTo>
                  <a:cubicBezTo>
                    <a:pt x="78" y="139"/>
                    <a:pt x="77" y="139"/>
                    <a:pt x="78" y="138"/>
                  </a:cubicBezTo>
                  <a:cubicBezTo>
                    <a:pt x="77" y="138"/>
                    <a:pt x="77" y="138"/>
                    <a:pt x="77" y="138"/>
                  </a:cubicBezTo>
                  <a:cubicBezTo>
                    <a:pt x="76" y="138"/>
                    <a:pt x="78" y="138"/>
                    <a:pt x="77" y="137"/>
                  </a:cubicBezTo>
                  <a:cubicBezTo>
                    <a:pt x="77" y="138"/>
                    <a:pt x="77" y="138"/>
                    <a:pt x="77" y="138"/>
                  </a:cubicBezTo>
                  <a:cubicBezTo>
                    <a:pt x="77" y="137"/>
                    <a:pt x="77" y="134"/>
                    <a:pt x="77" y="133"/>
                  </a:cubicBezTo>
                  <a:cubicBezTo>
                    <a:pt x="76" y="134"/>
                    <a:pt x="76" y="134"/>
                    <a:pt x="76" y="134"/>
                  </a:cubicBezTo>
                  <a:cubicBezTo>
                    <a:pt x="76" y="133"/>
                    <a:pt x="76" y="132"/>
                    <a:pt x="76" y="132"/>
                  </a:cubicBezTo>
                  <a:cubicBezTo>
                    <a:pt x="74" y="130"/>
                    <a:pt x="74" y="132"/>
                    <a:pt x="74" y="130"/>
                  </a:cubicBezTo>
                  <a:cubicBezTo>
                    <a:pt x="74" y="130"/>
                    <a:pt x="73" y="129"/>
                    <a:pt x="74" y="129"/>
                  </a:cubicBezTo>
                  <a:cubicBezTo>
                    <a:pt x="74" y="129"/>
                    <a:pt x="73" y="128"/>
                    <a:pt x="73" y="126"/>
                  </a:cubicBezTo>
                  <a:cubicBezTo>
                    <a:pt x="73" y="128"/>
                    <a:pt x="70" y="128"/>
                    <a:pt x="70" y="128"/>
                  </a:cubicBezTo>
                  <a:cubicBezTo>
                    <a:pt x="70" y="128"/>
                    <a:pt x="70" y="128"/>
                    <a:pt x="70" y="128"/>
                  </a:cubicBezTo>
                  <a:cubicBezTo>
                    <a:pt x="69" y="128"/>
                    <a:pt x="70" y="128"/>
                    <a:pt x="69" y="129"/>
                  </a:cubicBezTo>
                  <a:cubicBezTo>
                    <a:pt x="69" y="128"/>
                    <a:pt x="69" y="126"/>
                    <a:pt x="69" y="126"/>
                  </a:cubicBezTo>
                  <a:cubicBezTo>
                    <a:pt x="69" y="126"/>
                    <a:pt x="70" y="125"/>
                    <a:pt x="70" y="124"/>
                  </a:cubicBezTo>
                  <a:cubicBezTo>
                    <a:pt x="70" y="125"/>
                    <a:pt x="69" y="124"/>
                    <a:pt x="69" y="125"/>
                  </a:cubicBezTo>
                  <a:cubicBezTo>
                    <a:pt x="70" y="121"/>
                    <a:pt x="70" y="121"/>
                    <a:pt x="70" y="121"/>
                  </a:cubicBezTo>
                  <a:cubicBezTo>
                    <a:pt x="69" y="121"/>
                    <a:pt x="69" y="121"/>
                    <a:pt x="69" y="121"/>
                  </a:cubicBezTo>
                  <a:cubicBezTo>
                    <a:pt x="69" y="121"/>
                    <a:pt x="69" y="120"/>
                    <a:pt x="70" y="120"/>
                  </a:cubicBezTo>
                  <a:cubicBezTo>
                    <a:pt x="69" y="120"/>
                    <a:pt x="69" y="119"/>
                    <a:pt x="68" y="120"/>
                  </a:cubicBezTo>
                  <a:cubicBezTo>
                    <a:pt x="68" y="120"/>
                    <a:pt x="68" y="120"/>
                    <a:pt x="68" y="120"/>
                  </a:cubicBezTo>
                  <a:cubicBezTo>
                    <a:pt x="68" y="119"/>
                    <a:pt x="68" y="119"/>
                    <a:pt x="68" y="119"/>
                  </a:cubicBezTo>
                  <a:cubicBezTo>
                    <a:pt x="68" y="119"/>
                    <a:pt x="68" y="119"/>
                    <a:pt x="68" y="119"/>
                  </a:cubicBezTo>
                  <a:cubicBezTo>
                    <a:pt x="66" y="119"/>
                    <a:pt x="68" y="117"/>
                    <a:pt x="68" y="117"/>
                  </a:cubicBezTo>
                  <a:cubicBezTo>
                    <a:pt x="68" y="117"/>
                    <a:pt x="68" y="117"/>
                    <a:pt x="68" y="117"/>
                  </a:cubicBezTo>
                  <a:cubicBezTo>
                    <a:pt x="68" y="116"/>
                    <a:pt x="68" y="116"/>
                    <a:pt x="68" y="116"/>
                  </a:cubicBezTo>
                  <a:cubicBezTo>
                    <a:pt x="68" y="116"/>
                    <a:pt x="68" y="116"/>
                    <a:pt x="68" y="116"/>
                  </a:cubicBezTo>
                  <a:cubicBezTo>
                    <a:pt x="68" y="116"/>
                    <a:pt x="68" y="115"/>
                    <a:pt x="68" y="113"/>
                  </a:cubicBezTo>
                  <a:cubicBezTo>
                    <a:pt x="66" y="115"/>
                    <a:pt x="66" y="115"/>
                    <a:pt x="66" y="115"/>
                  </a:cubicBezTo>
                  <a:cubicBezTo>
                    <a:pt x="65" y="113"/>
                    <a:pt x="66" y="112"/>
                    <a:pt x="65" y="111"/>
                  </a:cubicBezTo>
                  <a:cubicBezTo>
                    <a:pt x="65" y="112"/>
                    <a:pt x="66" y="111"/>
                    <a:pt x="66" y="111"/>
                  </a:cubicBezTo>
                  <a:cubicBezTo>
                    <a:pt x="65" y="111"/>
                    <a:pt x="65" y="111"/>
                    <a:pt x="65" y="111"/>
                  </a:cubicBezTo>
                  <a:cubicBezTo>
                    <a:pt x="64" y="111"/>
                    <a:pt x="65" y="110"/>
                    <a:pt x="65" y="110"/>
                  </a:cubicBezTo>
                  <a:cubicBezTo>
                    <a:pt x="65" y="110"/>
                    <a:pt x="64" y="110"/>
                    <a:pt x="65" y="110"/>
                  </a:cubicBezTo>
                  <a:cubicBezTo>
                    <a:pt x="65" y="110"/>
                    <a:pt x="64" y="106"/>
                    <a:pt x="63" y="106"/>
                  </a:cubicBezTo>
                  <a:cubicBezTo>
                    <a:pt x="64" y="106"/>
                    <a:pt x="64" y="104"/>
                    <a:pt x="64" y="104"/>
                  </a:cubicBezTo>
                  <a:cubicBezTo>
                    <a:pt x="63" y="104"/>
                    <a:pt x="63" y="104"/>
                    <a:pt x="63" y="104"/>
                  </a:cubicBezTo>
                  <a:cubicBezTo>
                    <a:pt x="63" y="103"/>
                    <a:pt x="63" y="103"/>
                    <a:pt x="63" y="103"/>
                  </a:cubicBezTo>
                  <a:cubicBezTo>
                    <a:pt x="63" y="106"/>
                    <a:pt x="63" y="106"/>
                    <a:pt x="63" y="106"/>
                  </a:cubicBezTo>
                  <a:cubicBezTo>
                    <a:pt x="63" y="106"/>
                    <a:pt x="63" y="103"/>
                    <a:pt x="63" y="104"/>
                  </a:cubicBezTo>
                  <a:cubicBezTo>
                    <a:pt x="63" y="103"/>
                    <a:pt x="63" y="103"/>
                    <a:pt x="61" y="103"/>
                  </a:cubicBezTo>
                  <a:cubicBezTo>
                    <a:pt x="61" y="103"/>
                    <a:pt x="61" y="103"/>
                    <a:pt x="61" y="103"/>
                  </a:cubicBezTo>
                  <a:cubicBezTo>
                    <a:pt x="60" y="102"/>
                    <a:pt x="61" y="103"/>
                    <a:pt x="61" y="102"/>
                  </a:cubicBezTo>
                  <a:cubicBezTo>
                    <a:pt x="61" y="102"/>
                    <a:pt x="61" y="102"/>
                    <a:pt x="61" y="102"/>
                  </a:cubicBezTo>
                  <a:cubicBezTo>
                    <a:pt x="61" y="102"/>
                    <a:pt x="60" y="100"/>
                    <a:pt x="61" y="100"/>
                  </a:cubicBezTo>
                  <a:cubicBezTo>
                    <a:pt x="61" y="100"/>
                    <a:pt x="61" y="99"/>
                    <a:pt x="60" y="100"/>
                  </a:cubicBezTo>
                  <a:cubicBezTo>
                    <a:pt x="60" y="100"/>
                    <a:pt x="60" y="100"/>
                    <a:pt x="60" y="100"/>
                  </a:cubicBezTo>
                  <a:cubicBezTo>
                    <a:pt x="60" y="100"/>
                    <a:pt x="60" y="100"/>
                    <a:pt x="60" y="99"/>
                  </a:cubicBezTo>
                  <a:cubicBezTo>
                    <a:pt x="60" y="99"/>
                    <a:pt x="60" y="99"/>
                    <a:pt x="60" y="99"/>
                  </a:cubicBezTo>
                  <a:cubicBezTo>
                    <a:pt x="61" y="99"/>
                    <a:pt x="57" y="99"/>
                    <a:pt x="60" y="98"/>
                  </a:cubicBezTo>
                  <a:cubicBezTo>
                    <a:pt x="57" y="98"/>
                    <a:pt x="57" y="97"/>
                    <a:pt x="57" y="97"/>
                  </a:cubicBezTo>
                  <a:cubicBezTo>
                    <a:pt x="57" y="94"/>
                    <a:pt x="57" y="94"/>
                    <a:pt x="56" y="94"/>
                  </a:cubicBezTo>
                  <a:cubicBezTo>
                    <a:pt x="56" y="94"/>
                    <a:pt x="56" y="94"/>
                    <a:pt x="56" y="94"/>
                  </a:cubicBezTo>
                  <a:cubicBezTo>
                    <a:pt x="56" y="94"/>
                    <a:pt x="56" y="94"/>
                    <a:pt x="56" y="93"/>
                  </a:cubicBezTo>
                  <a:cubicBezTo>
                    <a:pt x="55" y="93"/>
                    <a:pt x="55" y="93"/>
                    <a:pt x="55" y="93"/>
                  </a:cubicBezTo>
                  <a:cubicBezTo>
                    <a:pt x="55" y="91"/>
                    <a:pt x="55" y="91"/>
                    <a:pt x="56" y="91"/>
                  </a:cubicBezTo>
                  <a:cubicBezTo>
                    <a:pt x="53" y="91"/>
                    <a:pt x="56" y="90"/>
                    <a:pt x="55" y="90"/>
                  </a:cubicBezTo>
                  <a:cubicBezTo>
                    <a:pt x="53" y="90"/>
                    <a:pt x="53" y="91"/>
                    <a:pt x="53" y="90"/>
                  </a:cubicBezTo>
                  <a:cubicBezTo>
                    <a:pt x="52" y="91"/>
                    <a:pt x="53" y="89"/>
                    <a:pt x="53" y="89"/>
                  </a:cubicBezTo>
                  <a:cubicBezTo>
                    <a:pt x="53" y="89"/>
                    <a:pt x="53" y="89"/>
                    <a:pt x="53" y="89"/>
                  </a:cubicBezTo>
                  <a:cubicBezTo>
                    <a:pt x="53" y="87"/>
                    <a:pt x="53" y="87"/>
                    <a:pt x="53" y="87"/>
                  </a:cubicBezTo>
                  <a:cubicBezTo>
                    <a:pt x="53" y="87"/>
                    <a:pt x="52" y="87"/>
                    <a:pt x="53" y="86"/>
                  </a:cubicBezTo>
                  <a:cubicBezTo>
                    <a:pt x="52" y="86"/>
                    <a:pt x="52" y="84"/>
                    <a:pt x="49" y="84"/>
                  </a:cubicBezTo>
                  <a:cubicBezTo>
                    <a:pt x="49" y="84"/>
                    <a:pt x="49" y="84"/>
                    <a:pt x="49" y="81"/>
                  </a:cubicBezTo>
                  <a:cubicBezTo>
                    <a:pt x="51" y="81"/>
                    <a:pt x="49" y="84"/>
                    <a:pt x="51" y="84"/>
                  </a:cubicBezTo>
                  <a:cubicBezTo>
                    <a:pt x="51" y="84"/>
                    <a:pt x="51" y="84"/>
                    <a:pt x="51" y="81"/>
                  </a:cubicBezTo>
                  <a:cubicBezTo>
                    <a:pt x="51" y="81"/>
                    <a:pt x="49" y="81"/>
                    <a:pt x="49" y="84"/>
                  </a:cubicBezTo>
                  <a:cubicBezTo>
                    <a:pt x="48" y="81"/>
                    <a:pt x="51" y="80"/>
                    <a:pt x="49" y="80"/>
                  </a:cubicBezTo>
                  <a:cubicBezTo>
                    <a:pt x="49" y="80"/>
                    <a:pt x="49" y="80"/>
                    <a:pt x="49" y="80"/>
                  </a:cubicBezTo>
                  <a:cubicBezTo>
                    <a:pt x="49" y="78"/>
                    <a:pt x="49" y="78"/>
                    <a:pt x="49" y="78"/>
                  </a:cubicBezTo>
                  <a:cubicBezTo>
                    <a:pt x="48" y="78"/>
                    <a:pt x="48" y="78"/>
                    <a:pt x="47" y="78"/>
                  </a:cubicBezTo>
                  <a:cubicBezTo>
                    <a:pt x="47" y="78"/>
                    <a:pt x="47" y="78"/>
                    <a:pt x="47" y="77"/>
                  </a:cubicBezTo>
                  <a:cubicBezTo>
                    <a:pt x="47" y="77"/>
                    <a:pt x="47" y="77"/>
                    <a:pt x="47" y="77"/>
                  </a:cubicBezTo>
                  <a:cubicBezTo>
                    <a:pt x="47" y="77"/>
                    <a:pt x="47" y="77"/>
                    <a:pt x="47" y="77"/>
                  </a:cubicBezTo>
                  <a:cubicBezTo>
                    <a:pt x="47" y="77"/>
                    <a:pt x="47" y="77"/>
                    <a:pt x="47" y="77"/>
                  </a:cubicBezTo>
                  <a:cubicBezTo>
                    <a:pt x="47" y="77"/>
                    <a:pt x="47" y="77"/>
                    <a:pt x="47" y="76"/>
                  </a:cubicBezTo>
                  <a:cubicBezTo>
                    <a:pt x="47" y="77"/>
                    <a:pt x="47" y="77"/>
                    <a:pt x="47" y="77"/>
                  </a:cubicBezTo>
                  <a:cubicBezTo>
                    <a:pt x="48" y="76"/>
                    <a:pt x="47" y="76"/>
                    <a:pt x="48" y="76"/>
                  </a:cubicBezTo>
                  <a:cubicBezTo>
                    <a:pt x="47" y="76"/>
                    <a:pt x="47" y="76"/>
                    <a:pt x="47" y="74"/>
                  </a:cubicBezTo>
                  <a:cubicBezTo>
                    <a:pt x="44" y="74"/>
                    <a:pt x="47" y="74"/>
                    <a:pt x="47" y="74"/>
                  </a:cubicBezTo>
                  <a:cubicBezTo>
                    <a:pt x="47" y="74"/>
                    <a:pt x="47" y="73"/>
                    <a:pt x="44" y="74"/>
                  </a:cubicBezTo>
                  <a:cubicBezTo>
                    <a:pt x="47" y="74"/>
                    <a:pt x="47" y="74"/>
                    <a:pt x="47" y="74"/>
                  </a:cubicBezTo>
                  <a:cubicBezTo>
                    <a:pt x="44" y="74"/>
                    <a:pt x="44" y="74"/>
                    <a:pt x="44" y="74"/>
                  </a:cubicBezTo>
                  <a:cubicBezTo>
                    <a:pt x="44" y="73"/>
                    <a:pt x="47" y="73"/>
                    <a:pt x="47" y="73"/>
                  </a:cubicBezTo>
                  <a:cubicBezTo>
                    <a:pt x="44" y="73"/>
                    <a:pt x="44" y="73"/>
                    <a:pt x="44" y="74"/>
                  </a:cubicBezTo>
                  <a:cubicBezTo>
                    <a:pt x="44" y="73"/>
                    <a:pt x="44" y="73"/>
                    <a:pt x="44" y="73"/>
                  </a:cubicBezTo>
                  <a:cubicBezTo>
                    <a:pt x="44" y="73"/>
                    <a:pt x="44" y="73"/>
                    <a:pt x="44" y="73"/>
                  </a:cubicBezTo>
                  <a:cubicBezTo>
                    <a:pt x="44" y="73"/>
                    <a:pt x="44" y="73"/>
                    <a:pt x="44" y="73"/>
                  </a:cubicBezTo>
                  <a:cubicBezTo>
                    <a:pt x="44" y="72"/>
                    <a:pt x="44" y="72"/>
                    <a:pt x="44" y="72"/>
                  </a:cubicBezTo>
                  <a:cubicBezTo>
                    <a:pt x="44" y="72"/>
                    <a:pt x="43" y="72"/>
                    <a:pt x="43" y="71"/>
                  </a:cubicBezTo>
                  <a:cubicBezTo>
                    <a:pt x="43" y="71"/>
                    <a:pt x="43" y="71"/>
                    <a:pt x="43" y="71"/>
                  </a:cubicBezTo>
                  <a:cubicBezTo>
                    <a:pt x="43" y="71"/>
                    <a:pt x="43" y="71"/>
                    <a:pt x="43" y="71"/>
                  </a:cubicBezTo>
                  <a:cubicBezTo>
                    <a:pt x="43" y="71"/>
                    <a:pt x="43" y="71"/>
                    <a:pt x="43" y="71"/>
                  </a:cubicBezTo>
                  <a:cubicBezTo>
                    <a:pt x="43" y="68"/>
                    <a:pt x="43" y="68"/>
                    <a:pt x="43" y="68"/>
                  </a:cubicBezTo>
                  <a:cubicBezTo>
                    <a:pt x="42" y="68"/>
                    <a:pt x="40" y="71"/>
                    <a:pt x="40" y="68"/>
                  </a:cubicBezTo>
                  <a:cubicBezTo>
                    <a:pt x="40" y="67"/>
                    <a:pt x="42" y="67"/>
                    <a:pt x="42" y="67"/>
                  </a:cubicBezTo>
                  <a:cubicBezTo>
                    <a:pt x="42" y="65"/>
                    <a:pt x="42" y="64"/>
                    <a:pt x="40" y="64"/>
                  </a:cubicBezTo>
                  <a:cubicBezTo>
                    <a:pt x="40" y="64"/>
                    <a:pt x="40" y="64"/>
                    <a:pt x="40" y="63"/>
                  </a:cubicBezTo>
                  <a:cubicBezTo>
                    <a:pt x="39" y="61"/>
                    <a:pt x="40" y="60"/>
                    <a:pt x="38" y="60"/>
                  </a:cubicBezTo>
                  <a:cubicBezTo>
                    <a:pt x="38" y="60"/>
                    <a:pt x="38" y="60"/>
                    <a:pt x="36" y="60"/>
                  </a:cubicBezTo>
                  <a:cubicBezTo>
                    <a:pt x="38" y="60"/>
                    <a:pt x="36" y="60"/>
                    <a:pt x="38" y="60"/>
                  </a:cubicBezTo>
                  <a:cubicBezTo>
                    <a:pt x="38" y="59"/>
                    <a:pt x="38" y="59"/>
                    <a:pt x="38" y="59"/>
                  </a:cubicBezTo>
                  <a:cubicBezTo>
                    <a:pt x="38" y="59"/>
                    <a:pt x="38" y="58"/>
                    <a:pt x="36" y="58"/>
                  </a:cubicBezTo>
                  <a:cubicBezTo>
                    <a:pt x="38" y="58"/>
                    <a:pt x="38" y="58"/>
                    <a:pt x="38" y="55"/>
                  </a:cubicBezTo>
                  <a:cubicBezTo>
                    <a:pt x="36" y="58"/>
                    <a:pt x="36" y="55"/>
                    <a:pt x="36" y="55"/>
                  </a:cubicBezTo>
                  <a:cubicBezTo>
                    <a:pt x="36" y="55"/>
                    <a:pt x="36" y="55"/>
                    <a:pt x="36" y="55"/>
                  </a:cubicBezTo>
                  <a:cubicBezTo>
                    <a:pt x="36" y="55"/>
                    <a:pt x="36" y="55"/>
                    <a:pt x="36" y="55"/>
                  </a:cubicBezTo>
                  <a:cubicBezTo>
                    <a:pt x="36" y="54"/>
                    <a:pt x="36" y="54"/>
                    <a:pt x="36" y="54"/>
                  </a:cubicBezTo>
                  <a:cubicBezTo>
                    <a:pt x="35" y="54"/>
                    <a:pt x="35" y="54"/>
                    <a:pt x="35" y="54"/>
                  </a:cubicBezTo>
                  <a:cubicBezTo>
                    <a:pt x="35" y="54"/>
                    <a:pt x="36" y="52"/>
                    <a:pt x="35" y="52"/>
                  </a:cubicBezTo>
                  <a:cubicBezTo>
                    <a:pt x="34" y="52"/>
                    <a:pt x="34" y="52"/>
                    <a:pt x="34" y="52"/>
                  </a:cubicBezTo>
                  <a:cubicBezTo>
                    <a:pt x="34" y="51"/>
                    <a:pt x="35" y="51"/>
                    <a:pt x="35" y="51"/>
                  </a:cubicBezTo>
                  <a:cubicBezTo>
                    <a:pt x="34" y="51"/>
                    <a:pt x="34" y="50"/>
                    <a:pt x="31" y="50"/>
                  </a:cubicBezTo>
                  <a:cubicBezTo>
                    <a:pt x="34" y="48"/>
                    <a:pt x="31" y="46"/>
                    <a:pt x="30" y="45"/>
                  </a:cubicBezTo>
                  <a:cubicBezTo>
                    <a:pt x="30" y="45"/>
                    <a:pt x="30" y="45"/>
                    <a:pt x="30" y="45"/>
                  </a:cubicBezTo>
                  <a:cubicBezTo>
                    <a:pt x="30" y="43"/>
                    <a:pt x="30" y="43"/>
                    <a:pt x="30" y="43"/>
                  </a:cubicBezTo>
                  <a:cubicBezTo>
                    <a:pt x="30" y="45"/>
                    <a:pt x="28" y="43"/>
                    <a:pt x="28" y="45"/>
                  </a:cubicBezTo>
                  <a:cubicBezTo>
                    <a:pt x="28" y="43"/>
                    <a:pt x="28" y="43"/>
                    <a:pt x="28" y="43"/>
                  </a:cubicBezTo>
                  <a:cubicBezTo>
                    <a:pt x="30" y="41"/>
                    <a:pt x="28" y="43"/>
                    <a:pt x="30" y="43"/>
                  </a:cubicBezTo>
                  <a:cubicBezTo>
                    <a:pt x="30" y="41"/>
                    <a:pt x="28" y="41"/>
                    <a:pt x="30" y="41"/>
                  </a:cubicBezTo>
                  <a:cubicBezTo>
                    <a:pt x="28" y="41"/>
                    <a:pt x="28" y="41"/>
                    <a:pt x="28" y="41"/>
                  </a:cubicBezTo>
                  <a:cubicBezTo>
                    <a:pt x="28" y="41"/>
                    <a:pt x="28" y="41"/>
                    <a:pt x="28" y="41"/>
                  </a:cubicBezTo>
                  <a:cubicBezTo>
                    <a:pt x="27" y="41"/>
                    <a:pt x="27" y="43"/>
                    <a:pt x="26" y="43"/>
                  </a:cubicBezTo>
                  <a:cubicBezTo>
                    <a:pt x="26" y="43"/>
                    <a:pt x="26" y="43"/>
                    <a:pt x="26" y="43"/>
                  </a:cubicBezTo>
                  <a:cubicBezTo>
                    <a:pt x="25" y="43"/>
                    <a:pt x="25" y="45"/>
                    <a:pt x="25" y="45"/>
                  </a:cubicBezTo>
                  <a:cubicBezTo>
                    <a:pt x="25" y="43"/>
                    <a:pt x="26" y="41"/>
                    <a:pt x="26" y="43"/>
                  </a:cubicBezTo>
                  <a:cubicBezTo>
                    <a:pt x="26" y="41"/>
                    <a:pt x="27" y="39"/>
                    <a:pt x="27" y="39"/>
                  </a:cubicBezTo>
                  <a:cubicBezTo>
                    <a:pt x="27" y="39"/>
                    <a:pt x="27" y="39"/>
                    <a:pt x="27" y="41"/>
                  </a:cubicBezTo>
                  <a:cubicBezTo>
                    <a:pt x="26" y="41"/>
                    <a:pt x="27" y="39"/>
                    <a:pt x="26" y="39"/>
                  </a:cubicBezTo>
                  <a:cubicBezTo>
                    <a:pt x="27" y="39"/>
                    <a:pt x="27" y="38"/>
                    <a:pt x="27" y="38"/>
                  </a:cubicBezTo>
                  <a:cubicBezTo>
                    <a:pt x="27" y="38"/>
                    <a:pt x="27" y="38"/>
                    <a:pt x="26" y="38"/>
                  </a:cubicBezTo>
                  <a:cubicBezTo>
                    <a:pt x="27" y="38"/>
                    <a:pt x="27" y="37"/>
                    <a:pt x="27" y="37"/>
                  </a:cubicBezTo>
                  <a:cubicBezTo>
                    <a:pt x="28" y="37"/>
                    <a:pt x="27" y="37"/>
                    <a:pt x="27" y="35"/>
                  </a:cubicBezTo>
                  <a:cubicBezTo>
                    <a:pt x="26" y="37"/>
                    <a:pt x="26" y="38"/>
                    <a:pt x="25" y="37"/>
                  </a:cubicBezTo>
                  <a:cubicBezTo>
                    <a:pt x="26" y="37"/>
                    <a:pt x="26" y="35"/>
                    <a:pt x="27" y="35"/>
                  </a:cubicBezTo>
                  <a:cubicBezTo>
                    <a:pt x="26" y="35"/>
                    <a:pt x="26" y="35"/>
                    <a:pt x="26" y="35"/>
                  </a:cubicBezTo>
                  <a:cubicBezTo>
                    <a:pt x="25" y="35"/>
                    <a:pt x="26" y="34"/>
                    <a:pt x="25" y="35"/>
                  </a:cubicBezTo>
                  <a:cubicBezTo>
                    <a:pt x="26" y="34"/>
                    <a:pt x="26" y="34"/>
                    <a:pt x="26" y="34"/>
                  </a:cubicBezTo>
                  <a:cubicBezTo>
                    <a:pt x="25" y="34"/>
                    <a:pt x="25" y="34"/>
                    <a:pt x="25" y="34"/>
                  </a:cubicBezTo>
                  <a:cubicBezTo>
                    <a:pt x="25" y="34"/>
                    <a:pt x="25" y="33"/>
                    <a:pt x="23" y="33"/>
                  </a:cubicBezTo>
                  <a:cubicBezTo>
                    <a:pt x="23" y="33"/>
                    <a:pt x="23" y="33"/>
                    <a:pt x="25" y="33"/>
                  </a:cubicBezTo>
                  <a:cubicBezTo>
                    <a:pt x="25" y="33"/>
                    <a:pt x="25" y="33"/>
                    <a:pt x="26" y="33"/>
                  </a:cubicBezTo>
                  <a:cubicBezTo>
                    <a:pt x="25" y="33"/>
                    <a:pt x="25" y="33"/>
                    <a:pt x="25" y="32"/>
                  </a:cubicBezTo>
                  <a:cubicBezTo>
                    <a:pt x="25" y="32"/>
                    <a:pt x="25" y="32"/>
                    <a:pt x="25" y="32"/>
                  </a:cubicBezTo>
                  <a:cubicBezTo>
                    <a:pt x="25" y="32"/>
                    <a:pt x="25" y="32"/>
                    <a:pt x="25" y="32"/>
                  </a:cubicBezTo>
                  <a:cubicBezTo>
                    <a:pt x="25" y="32"/>
                    <a:pt x="25" y="32"/>
                    <a:pt x="25" y="32"/>
                  </a:cubicBezTo>
                  <a:cubicBezTo>
                    <a:pt x="25" y="30"/>
                    <a:pt x="25" y="30"/>
                    <a:pt x="25" y="30"/>
                  </a:cubicBezTo>
                  <a:cubicBezTo>
                    <a:pt x="25" y="30"/>
                    <a:pt x="23" y="32"/>
                    <a:pt x="23" y="30"/>
                  </a:cubicBezTo>
                  <a:cubicBezTo>
                    <a:pt x="23" y="32"/>
                    <a:pt x="23" y="32"/>
                    <a:pt x="23" y="32"/>
                  </a:cubicBezTo>
                  <a:cubicBezTo>
                    <a:pt x="23" y="32"/>
                    <a:pt x="22" y="32"/>
                    <a:pt x="22" y="30"/>
                  </a:cubicBezTo>
                  <a:cubicBezTo>
                    <a:pt x="23" y="28"/>
                    <a:pt x="23" y="28"/>
                    <a:pt x="23" y="28"/>
                  </a:cubicBezTo>
                  <a:cubicBezTo>
                    <a:pt x="25" y="28"/>
                    <a:pt x="23" y="28"/>
                    <a:pt x="23" y="28"/>
                  </a:cubicBezTo>
                  <a:cubicBezTo>
                    <a:pt x="23" y="30"/>
                    <a:pt x="23" y="30"/>
                    <a:pt x="23" y="30"/>
                  </a:cubicBezTo>
                  <a:cubicBezTo>
                    <a:pt x="23" y="30"/>
                    <a:pt x="22" y="30"/>
                    <a:pt x="22" y="28"/>
                  </a:cubicBezTo>
                  <a:cubicBezTo>
                    <a:pt x="22" y="28"/>
                    <a:pt x="22" y="26"/>
                    <a:pt x="23" y="28"/>
                  </a:cubicBezTo>
                  <a:cubicBezTo>
                    <a:pt x="23" y="26"/>
                    <a:pt x="22" y="26"/>
                    <a:pt x="22" y="28"/>
                  </a:cubicBezTo>
                  <a:cubicBezTo>
                    <a:pt x="22" y="26"/>
                    <a:pt x="22" y="26"/>
                    <a:pt x="23" y="26"/>
                  </a:cubicBezTo>
                  <a:cubicBezTo>
                    <a:pt x="22" y="26"/>
                    <a:pt x="21" y="26"/>
                    <a:pt x="21" y="26"/>
                  </a:cubicBezTo>
                  <a:cubicBezTo>
                    <a:pt x="18" y="26"/>
                    <a:pt x="18" y="26"/>
                    <a:pt x="18" y="26"/>
                  </a:cubicBezTo>
                  <a:cubicBezTo>
                    <a:pt x="18" y="26"/>
                    <a:pt x="18" y="26"/>
                    <a:pt x="18" y="26"/>
                  </a:cubicBezTo>
                  <a:cubicBezTo>
                    <a:pt x="18" y="28"/>
                    <a:pt x="18" y="26"/>
                    <a:pt x="17" y="28"/>
                  </a:cubicBezTo>
                  <a:cubicBezTo>
                    <a:pt x="17" y="26"/>
                    <a:pt x="17" y="26"/>
                    <a:pt x="17" y="26"/>
                  </a:cubicBezTo>
                  <a:cubicBezTo>
                    <a:pt x="18" y="26"/>
                    <a:pt x="18" y="25"/>
                    <a:pt x="21" y="24"/>
                  </a:cubicBezTo>
                  <a:cubicBezTo>
                    <a:pt x="21" y="22"/>
                    <a:pt x="17" y="25"/>
                    <a:pt x="18" y="24"/>
                  </a:cubicBezTo>
                  <a:cubicBezTo>
                    <a:pt x="18" y="22"/>
                    <a:pt x="18" y="22"/>
                    <a:pt x="18" y="22"/>
                  </a:cubicBezTo>
                  <a:cubicBezTo>
                    <a:pt x="18" y="22"/>
                    <a:pt x="21" y="22"/>
                    <a:pt x="21" y="21"/>
                  </a:cubicBezTo>
                  <a:cubicBezTo>
                    <a:pt x="18" y="22"/>
                    <a:pt x="17" y="21"/>
                    <a:pt x="17" y="22"/>
                  </a:cubicBezTo>
                  <a:cubicBezTo>
                    <a:pt x="17" y="22"/>
                    <a:pt x="18" y="22"/>
                    <a:pt x="18" y="24"/>
                  </a:cubicBezTo>
                  <a:cubicBezTo>
                    <a:pt x="17" y="24"/>
                    <a:pt x="17" y="24"/>
                    <a:pt x="15" y="24"/>
                  </a:cubicBezTo>
                  <a:cubicBezTo>
                    <a:pt x="15" y="22"/>
                    <a:pt x="15" y="22"/>
                    <a:pt x="17" y="22"/>
                  </a:cubicBezTo>
                  <a:cubicBezTo>
                    <a:pt x="17" y="21"/>
                    <a:pt x="17" y="22"/>
                    <a:pt x="17" y="22"/>
                  </a:cubicBezTo>
                  <a:cubicBezTo>
                    <a:pt x="17" y="21"/>
                    <a:pt x="15" y="21"/>
                    <a:pt x="17" y="21"/>
                  </a:cubicBezTo>
                  <a:cubicBezTo>
                    <a:pt x="18" y="21"/>
                    <a:pt x="18" y="21"/>
                    <a:pt x="18" y="21"/>
                  </a:cubicBezTo>
                  <a:cubicBezTo>
                    <a:pt x="18" y="20"/>
                    <a:pt x="18" y="20"/>
                    <a:pt x="18" y="20"/>
                  </a:cubicBezTo>
                  <a:cubicBezTo>
                    <a:pt x="18" y="20"/>
                    <a:pt x="18" y="20"/>
                    <a:pt x="18" y="20"/>
                  </a:cubicBezTo>
                  <a:cubicBezTo>
                    <a:pt x="17" y="20"/>
                    <a:pt x="18" y="20"/>
                    <a:pt x="18" y="19"/>
                  </a:cubicBezTo>
                  <a:cubicBezTo>
                    <a:pt x="17" y="19"/>
                    <a:pt x="17" y="19"/>
                    <a:pt x="17" y="19"/>
                  </a:cubicBezTo>
                  <a:cubicBezTo>
                    <a:pt x="17" y="20"/>
                    <a:pt x="18" y="20"/>
                    <a:pt x="17" y="21"/>
                  </a:cubicBezTo>
                  <a:cubicBezTo>
                    <a:pt x="17" y="20"/>
                    <a:pt x="17" y="20"/>
                    <a:pt x="15" y="19"/>
                  </a:cubicBezTo>
                  <a:cubicBezTo>
                    <a:pt x="15" y="20"/>
                    <a:pt x="15" y="20"/>
                    <a:pt x="15" y="20"/>
                  </a:cubicBezTo>
                  <a:cubicBezTo>
                    <a:pt x="15" y="20"/>
                    <a:pt x="14" y="20"/>
                    <a:pt x="14" y="19"/>
                  </a:cubicBezTo>
                  <a:cubicBezTo>
                    <a:pt x="15" y="19"/>
                    <a:pt x="15" y="19"/>
                    <a:pt x="15" y="19"/>
                  </a:cubicBezTo>
                  <a:cubicBezTo>
                    <a:pt x="15" y="17"/>
                    <a:pt x="15" y="17"/>
                    <a:pt x="15" y="15"/>
                  </a:cubicBezTo>
                  <a:cubicBezTo>
                    <a:pt x="14" y="17"/>
                    <a:pt x="14" y="15"/>
                    <a:pt x="14" y="15"/>
                  </a:cubicBezTo>
                  <a:cubicBezTo>
                    <a:pt x="14" y="15"/>
                    <a:pt x="15" y="17"/>
                    <a:pt x="14" y="19"/>
                  </a:cubicBezTo>
                  <a:cubicBezTo>
                    <a:pt x="13" y="19"/>
                    <a:pt x="15" y="19"/>
                    <a:pt x="14" y="20"/>
                  </a:cubicBezTo>
                  <a:cubicBezTo>
                    <a:pt x="14" y="20"/>
                    <a:pt x="13" y="20"/>
                    <a:pt x="11" y="20"/>
                  </a:cubicBezTo>
                  <a:cubicBezTo>
                    <a:pt x="11" y="20"/>
                    <a:pt x="11" y="20"/>
                    <a:pt x="11" y="20"/>
                  </a:cubicBezTo>
                  <a:cubicBezTo>
                    <a:pt x="13" y="19"/>
                    <a:pt x="13" y="20"/>
                    <a:pt x="13" y="19"/>
                  </a:cubicBezTo>
                  <a:cubicBezTo>
                    <a:pt x="13" y="19"/>
                    <a:pt x="13" y="17"/>
                    <a:pt x="13" y="15"/>
                  </a:cubicBezTo>
                  <a:cubicBezTo>
                    <a:pt x="13" y="15"/>
                    <a:pt x="11" y="17"/>
                    <a:pt x="13" y="17"/>
                  </a:cubicBezTo>
                  <a:cubicBezTo>
                    <a:pt x="11" y="15"/>
                    <a:pt x="11" y="15"/>
                    <a:pt x="10" y="13"/>
                  </a:cubicBezTo>
                  <a:cubicBezTo>
                    <a:pt x="11" y="13"/>
                    <a:pt x="10" y="12"/>
                    <a:pt x="11" y="12"/>
                  </a:cubicBezTo>
                  <a:cubicBezTo>
                    <a:pt x="13" y="12"/>
                    <a:pt x="13" y="12"/>
                    <a:pt x="13" y="12"/>
                  </a:cubicBezTo>
                  <a:cubicBezTo>
                    <a:pt x="13" y="12"/>
                    <a:pt x="13" y="12"/>
                    <a:pt x="13" y="12"/>
                  </a:cubicBezTo>
                  <a:cubicBezTo>
                    <a:pt x="13" y="12"/>
                    <a:pt x="11" y="12"/>
                    <a:pt x="11" y="11"/>
                  </a:cubicBezTo>
                  <a:cubicBezTo>
                    <a:pt x="11" y="12"/>
                    <a:pt x="10" y="12"/>
                    <a:pt x="10" y="13"/>
                  </a:cubicBezTo>
                  <a:cubicBezTo>
                    <a:pt x="10" y="12"/>
                    <a:pt x="9" y="13"/>
                    <a:pt x="9" y="12"/>
                  </a:cubicBezTo>
                  <a:cubicBezTo>
                    <a:pt x="9" y="12"/>
                    <a:pt x="9" y="11"/>
                    <a:pt x="9" y="9"/>
                  </a:cubicBezTo>
                  <a:cubicBezTo>
                    <a:pt x="8" y="9"/>
                    <a:pt x="8" y="8"/>
                    <a:pt x="8" y="7"/>
                  </a:cubicBezTo>
                  <a:cubicBezTo>
                    <a:pt x="5" y="7"/>
                    <a:pt x="5" y="8"/>
                    <a:pt x="4" y="7"/>
                  </a:cubicBezTo>
                  <a:cubicBezTo>
                    <a:pt x="5" y="7"/>
                    <a:pt x="5" y="7"/>
                    <a:pt x="5" y="7"/>
                  </a:cubicBezTo>
                  <a:cubicBezTo>
                    <a:pt x="5" y="7"/>
                    <a:pt x="5" y="7"/>
                    <a:pt x="5" y="7"/>
                  </a:cubicBezTo>
                  <a:cubicBezTo>
                    <a:pt x="4" y="6"/>
                    <a:pt x="4" y="6"/>
                    <a:pt x="4" y="6"/>
                  </a:cubicBezTo>
                  <a:cubicBezTo>
                    <a:pt x="4" y="6"/>
                    <a:pt x="4" y="6"/>
                    <a:pt x="4" y="6"/>
                  </a:cubicBezTo>
                  <a:cubicBezTo>
                    <a:pt x="4" y="6"/>
                    <a:pt x="4" y="6"/>
                    <a:pt x="4" y="6"/>
                  </a:cubicBezTo>
                  <a:cubicBezTo>
                    <a:pt x="2" y="6"/>
                    <a:pt x="2" y="6"/>
                    <a:pt x="2" y="6"/>
                  </a:cubicBezTo>
                  <a:cubicBezTo>
                    <a:pt x="1" y="6"/>
                    <a:pt x="2" y="4"/>
                    <a:pt x="2" y="4"/>
                  </a:cubicBezTo>
                  <a:cubicBezTo>
                    <a:pt x="2" y="4"/>
                    <a:pt x="2" y="4"/>
                    <a:pt x="2" y="4"/>
                  </a:cubicBezTo>
                  <a:cubicBezTo>
                    <a:pt x="2" y="2"/>
                    <a:pt x="2" y="2"/>
                    <a:pt x="1" y="0"/>
                  </a:cubicBezTo>
                  <a:cubicBezTo>
                    <a:pt x="1" y="0"/>
                    <a:pt x="1" y="0"/>
                    <a:pt x="1" y="0"/>
                  </a:cubicBezTo>
                  <a:cubicBezTo>
                    <a:pt x="1" y="0"/>
                    <a:pt x="1" y="0"/>
                    <a:pt x="1" y="0"/>
                  </a:cubicBezTo>
                  <a:cubicBezTo>
                    <a:pt x="0" y="0"/>
                    <a:pt x="0" y="0"/>
                    <a:pt x="0" y="0"/>
                  </a:cubicBezTo>
                  <a:cubicBezTo>
                    <a:pt x="0" y="2"/>
                    <a:pt x="0" y="2"/>
                    <a:pt x="0" y="2"/>
                  </a:cubicBezTo>
                  <a:cubicBezTo>
                    <a:pt x="0" y="2"/>
                    <a:pt x="0" y="2"/>
                    <a:pt x="1" y="2"/>
                  </a:cubicBezTo>
                  <a:cubicBezTo>
                    <a:pt x="1" y="2"/>
                    <a:pt x="1" y="2"/>
                    <a:pt x="1" y="4"/>
                  </a:cubicBezTo>
                  <a:cubicBezTo>
                    <a:pt x="1" y="2"/>
                    <a:pt x="1" y="2"/>
                    <a:pt x="1" y="2"/>
                  </a:cubicBezTo>
                  <a:cubicBezTo>
                    <a:pt x="0" y="2"/>
                    <a:pt x="1" y="4"/>
                    <a:pt x="0" y="4"/>
                  </a:cubicBezTo>
                  <a:cubicBezTo>
                    <a:pt x="0" y="4"/>
                    <a:pt x="0" y="4"/>
                    <a:pt x="0" y="4"/>
                  </a:cubicBezTo>
                  <a:cubicBezTo>
                    <a:pt x="0" y="4"/>
                    <a:pt x="0" y="4"/>
                    <a:pt x="0" y="6"/>
                  </a:cubicBezTo>
                  <a:cubicBezTo>
                    <a:pt x="0" y="4"/>
                    <a:pt x="1" y="6"/>
                    <a:pt x="1" y="4"/>
                  </a:cubicBezTo>
                  <a:cubicBezTo>
                    <a:pt x="0" y="6"/>
                    <a:pt x="0" y="6"/>
                    <a:pt x="1" y="7"/>
                  </a:cubicBezTo>
                  <a:cubicBezTo>
                    <a:pt x="1" y="8"/>
                    <a:pt x="1" y="8"/>
                    <a:pt x="1" y="8"/>
                  </a:cubicBezTo>
                  <a:cubicBezTo>
                    <a:pt x="2" y="8"/>
                    <a:pt x="2" y="7"/>
                    <a:pt x="2" y="7"/>
                  </a:cubicBezTo>
                  <a:cubicBezTo>
                    <a:pt x="2" y="7"/>
                    <a:pt x="2" y="7"/>
                    <a:pt x="4" y="7"/>
                  </a:cubicBezTo>
                  <a:cubicBezTo>
                    <a:pt x="2" y="8"/>
                    <a:pt x="2" y="8"/>
                    <a:pt x="2" y="9"/>
                  </a:cubicBezTo>
                  <a:cubicBezTo>
                    <a:pt x="2" y="9"/>
                    <a:pt x="2" y="9"/>
                    <a:pt x="2" y="9"/>
                  </a:cubicBezTo>
                  <a:cubicBezTo>
                    <a:pt x="2" y="9"/>
                    <a:pt x="2" y="9"/>
                    <a:pt x="2" y="11"/>
                  </a:cubicBezTo>
                  <a:cubicBezTo>
                    <a:pt x="4" y="12"/>
                    <a:pt x="4" y="13"/>
                    <a:pt x="5" y="13"/>
                  </a:cubicBezTo>
                  <a:cubicBezTo>
                    <a:pt x="5" y="13"/>
                    <a:pt x="5" y="13"/>
                    <a:pt x="5" y="13"/>
                  </a:cubicBezTo>
                  <a:cubicBezTo>
                    <a:pt x="4" y="15"/>
                    <a:pt x="5" y="15"/>
                    <a:pt x="5" y="17"/>
                  </a:cubicBezTo>
                  <a:cubicBezTo>
                    <a:pt x="8" y="19"/>
                    <a:pt x="8" y="20"/>
                    <a:pt x="9" y="20"/>
                  </a:cubicBezTo>
                  <a:cubicBezTo>
                    <a:pt x="9" y="22"/>
                    <a:pt x="10" y="24"/>
                    <a:pt x="11" y="26"/>
                  </a:cubicBezTo>
                  <a:cubicBezTo>
                    <a:pt x="11" y="25"/>
                    <a:pt x="11" y="25"/>
                    <a:pt x="11" y="25"/>
                  </a:cubicBezTo>
                  <a:cubicBezTo>
                    <a:pt x="11" y="26"/>
                    <a:pt x="13" y="25"/>
                    <a:pt x="13" y="26"/>
                  </a:cubicBezTo>
                  <a:cubicBezTo>
                    <a:pt x="11" y="26"/>
                    <a:pt x="11" y="26"/>
                    <a:pt x="11" y="28"/>
                  </a:cubicBezTo>
                  <a:cubicBezTo>
                    <a:pt x="13" y="28"/>
                    <a:pt x="13" y="30"/>
                    <a:pt x="13" y="32"/>
                  </a:cubicBezTo>
                  <a:cubicBezTo>
                    <a:pt x="13" y="32"/>
                    <a:pt x="13" y="32"/>
                    <a:pt x="13" y="32"/>
                  </a:cubicBezTo>
                  <a:cubicBezTo>
                    <a:pt x="13" y="33"/>
                    <a:pt x="14" y="33"/>
                    <a:pt x="15" y="34"/>
                  </a:cubicBezTo>
                  <a:cubicBezTo>
                    <a:pt x="15" y="34"/>
                    <a:pt x="15" y="34"/>
                    <a:pt x="15" y="34"/>
                  </a:cubicBezTo>
                  <a:cubicBezTo>
                    <a:pt x="15" y="35"/>
                    <a:pt x="15" y="35"/>
                    <a:pt x="15" y="37"/>
                  </a:cubicBezTo>
                  <a:cubicBezTo>
                    <a:pt x="15" y="38"/>
                    <a:pt x="17" y="38"/>
                    <a:pt x="17" y="39"/>
                  </a:cubicBezTo>
                  <a:cubicBezTo>
                    <a:pt x="17" y="43"/>
                    <a:pt x="21" y="45"/>
                    <a:pt x="21" y="47"/>
                  </a:cubicBezTo>
                  <a:cubicBezTo>
                    <a:pt x="22" y="47"/>
                    <a:pt x="22" y="47"/>
                    <a:pt x="22" y="47"/>
                  </a:cubicBezTo>
                  <a:cubicBezTo>
                    <a:pt x="22" y="50"/>
                    <a:pt x="25" y="52"/>
                    <a:pt x="25" y="55"/>
                  </a:cubicBezTo>
                  <a:cubicBezTo>
                    <a:pt x="26" y="54"/>
                    <a:pt x="26" y="54"/>
                    <a:pt x="26" y="54"/>
                  </a:cubicBezTo>
                  <a:cubicBezTo>
                    <a:pt x="26" y="54"/>
                    <a:pt x="26" y="55"/>
                    <a:pt x="26" y="58"/>
                  </a:cubicBezTo>
                  <a:cubicBezTo>
                    <a:pt x="26" y="58"/>
                    <a:pt x="26" y="59"/>
                    <a:pt x="27" y="59"/>
                  </a:cubicBezTo>
                  <a:cubicBezTo>
                    <a:pt x="27" y="60"/>
                    <a:pt x="27" y="60"/>
                    <a:pt x="27" y="60"/>
                  </a:cubicBezTo>
                  <a:cubicBezTo>
                    <a:pt x="28" y="61"/>
                    <a:pt x="28" y="61"/>
                    <a:pt x="28" y="63"/>
                  </a:cubicBezTo>
                  <a:cubicBezTo>
                    <a:pt x="28" y="63"/>
                    <a:pt x="28" y="63"/>
                    <a:pt x="28" y="63"/>
                  </a:cubicBezTo>
                  <a:cubicBezTo>
                    <a:pt x="28" y="63"/>
                    <a:pt x="28" y="63"/>
                    <a:pt x="30" y="63"/>
                  </a:cubicBezTo>
                  <a:cubicBezTo>
                    <a:pt x="30" y="63"/>
                    <a:pt x="30" y="64"/>
                    <a:pt x="28" y="64"/>
                  </a:cubicBezTo>
                  <a:cubicBezTo>
                    <a:pt x="30" y="65"/>
                    <a:pt x="30" y="68"/>
                    <a:pt x="31" y="68"/>
                  </a:cubicBezTo>
                  <a:cubicBezTo>
                    <a:pt x="31" y="68"/>
                    <a:pt x="31" y="68"/>
                    <a:pt x="31" y="71"/>
                  </a:cubicBezTo>
                  <a:cubicBezTo>
                    <a:pt x="31" y="71"/>
                    <a:pt x="34" y="72"/>
                    <a:pt x="34" y="73"/>
                  </a:cubicBezTo>
                  <a:cubicBezTo>
                    <a:pt x="35" y="73"/>
                    <a:pt x="35" y="72"/>
                    <a:pt x="35" y="73"/>
                  </a:cubicBezTo>
                  <a:cubicBezTo>
                    <a:pt x="35" y="73"/>
                    <a:pt x="35" y="73"/>
                    <a:pt x="35" y="73"/>
                  </a:cubicBezTo>
                  <a:cubicBezTo>
                    <a:pt x="35" y="76"/>
                    <a:pt x="38" y="77"/>
                    <a:pt x="38" y="78"/>
                  </a:cubicBezTo>
                  <a:cubicBezTo>
                    <a:pt x="39" y="84"/>
                    <a:pt x="40" y="86"/>
                    <a:pt x="42" y="89"/>
                  </a:cubicBezTo>
                  <a:cubicBezTo>
                    <a:pt x="43" y="89"/>
                    <a:pt x="43" y="89"/>
                    <a:pt x="43" y="89"/>
                  </a:cubicBezTo>
                  <a:cubicBezTo>
                    <a:pt x="42" y="90"/>
                    <a:pt x="44" y="90"/>
                    <a:pt x="43" y="91"/>
                  </a:cubicBezTo>
                  <a:cubicBezTo>
                    <a:pt x="44" y="91"/>
                    <a:pt x="44" y="93"/>
                    <a:pt x="44" y="91"/>
                  </a:cubicBezTo>
                  <a:cubicBezTo>
                    <a:pt x="44" y="93"/>
                    <a:pt x="48" y="94"/>
                    <a:pt x="47" y="97"/>
                  </a:cubicBezTo>
                  <a:cubicBezTo>
                    <a:pt x="47" y="97"/>
                    <a:pt x="47" y="97"/>
                    <a:pt x="47" y="94"/>
                  </a:cubicBezTo>
                  <a:cubicBezTo>
                    <a:pt x="48" y="97"/>
                    <a:pt x="48" y="98"/>
                    <a:pt x="49" y="99"/>
                  </a:cubicBezTo>
                  <a:cubicBezTo>
                    <a:pt x="49" y="98"/>
                    <a:pt x="49" y="98"/>
                    <a:pt x="49" y="98"/>
                  </a:cubicBezTo>
                  <a:cubicBezTo>
                    <a:pt x="51" y="98"/>
                    <a:pt x="49" y="100"/>
                    <a:pt x="51" y="99"/>
                  </a:cubicBezTo>
                  <a:cubicBezTo>
                    <a:pt x="51" y="99"/>
                    <a:pt x="49" y="100"/>
                    <a:pt x="49" y="99"/>
                  </a:cubicBezTo>
                  <a:cubicBezTo>
                    <a:pt x="52" y="102"/>
                    <a:pt x="52" y="104"/>
                    <a:pt x="53" y="110"/>
                  </a:cubicBezTo>
                  <a:cubicBezTo>
                    <a:pt x="56" y="111"/>
                    <a:pt x="56" y="107"/>
                    <a:pt x="56" y="110"/>
                  </a:cubicBezTo>
                  <a:cubicBezTo>
                    <a:pt x="56" y="110"/>
                    <a:pt x="55" y="110"/>
                    <a:pt x="56" y="110"/>
                  </a:cubicBezTo>
                  <a:cubicBezTo>
                    <a:pt x="56" y="111"/>
                    <a:pt x="57" y="110"/>
                    <a:pt x="57" y="111"/>
                  </a:cubicBezTo>
                  <a:cubicBezTo>
                    <a:pt x="56" y="111"/>
                    <a:pt x="57" y="111"/>
                    <a:pt x="56" y="112"/>
                  </a:cubicBezTo>
                  <a:cubicBezTo>
                    <a:pt x="57" y="112"/>
                    <a:pt x="60" y="112"/>
                    <a:pt x="60" y="113"/>
                  </a:cubicBezTo>
                  <a:cubicBezTo>
                    <a:pt x="60" y="113"/>
                    <a:pt x="60" y="113"/>
                    <a:pt x="60" y="113"/>
                  </a:cubicBezTo>
                  <a:cubicBezTo>
                    <a:pt x="57" y="115"/>
                    <a:pt x="60" y="116"/>
                    <a:pt x="60" y="117"/>
                  </a:cubicBezTo>
                  <a:cubicBezTo>
                    <a:pt x="63" y="124"/>
                    <a:pt x="65" y="130"/>
                    <a:pt x="68" y="137"/>
                  </a:cubicBezTo>
                  <a:cubicBezTo>
                    <a:pt x="73" y="142"/>
                    <a:pt x="74" y="150"/>
                    <a:pt x="78" y="155"/>
                  </a:cubicBezTo>
                  <a:cubicBezTo>
                    <a:pt x="81" y="155"/>
                    <a:pt x="81" y="155"/>
                    <a:pt x="81" y="158"/>
                  </a:cubicBezTo>
                  <a:cubicBezTo>
                    <a:pt x="81" y="156"/>
                    <a:pt x="81" y="156"/>
                    <a:pt x="81" y="156"/>
                  </a:cubicBezTo>
                  <a:cubicBezTo>
                    <a:pt x="81" y="158"/>
                    <a:pt x="82" y="158"/>
                    <a:pt x="81" y="159"/>
                  </a:cubicBezTo>
                  <a:cubicBezTo>
                    <a:pt x="82" y="160"/>
                    <a:pt x="83" y="164"/>
                    <a:pt x="86" y="165"/>
                  </a:cubicBezTo>
                  <a:cubicBezTo>
                    <a:pt x="86" y="165"/>
                    <a:pt x="86" y="165"/>
                    <a:pt x="86" y="165"/>
                  </a:cubicBezTo>
                  <a:cubicBezTo>
                    <a:pt x="86" y="167"/>
                    <a:pt x="86" y="167"/>
                    <a:pt x="86" y="167"/>
                  </a:cubicBezTo>
                  <a:cubicBezTo>
                    <a:pt x="86" y="165"/>
                    <a:pt x="86" y="165"/>
                    <a:pt x="86" y="165"/>
                  </a:cubicBezTo>
                  <a:cubicBezTo>
                    <a:pt x="86" y="167"/>
                    <a:pt x="86" y="167"/>
                    <a:pt x="86" y="167"/>
                  </a:cubicBezTo>
                  <a:cubicBezTo>
                    <a:pt x="87" y="172"/>
                    <a:pt x="93" y="178"/>
                    <a:pt x="95" y="184"/>
                  </a:cubicBezTo>
                  <a:cubicBezTo>
                    <a:pt x="97" y="185"/>
                    <a:pt x="97" y="186"/>
                    <a:pt x="99" y="188"/>
                  </a:cubicBezTo>
                  <a:cubicBezTo>
                    <a:pt x="102" y="193"/>
                    <a:pt x="106" y="195"/>
                    <a:pt x="107" y="201"/>
                  </a:cubicBezTo>
                  <a:cubicBezTo>
                    <a:pt x="107" y="201"/>
                    <a:pt x="108" y="198"/>
                    <a:pt x="108" y="197"/>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2" name="Freeform 152"/>
            <p:cNvSpPr>
              <a:spLocks/>
            </p:cNvSpPr>
            <p:nvPr/>
          </p:nvSpPr>
          <p:spPr bwMode="auto">
            <a:xfrm>
              <a:off x="4227" y="1606"/>
              <a:ext cx="59" cy="2471"/>
            </a:xfrm>
            <a:custGeom>
              <a:avLst/>
              <a:gdLst>
                <a:gd name="T0" fmla="*/ 23 w 25"/>
                <a:gd name="T1" fmla="*/ 0 h 1046"/>
                <a:gd name="T2" fmla="*/ 17 w 25"/>
                <a:gd name="T3" fmla="*/ 518 h 1046"/>
                <a:gd name="T4" fmla="*/ 25 w 25"/>
                <a:gd name="T5" fmla="*/ 1046 h 1046"/>
                <a:gd name="T6" fmla="*/ 4 w 25"/>
                <a:gd name="T7" fmla="*/ 1046 h 1046"/>
                <a:gd name="T8" fmla="*/ 11 w 25"/>
                <a:gd name="T9" fmla="*/ 758 h 1046"/>
                <a:gd name="T10" fmla="*/ 0 w 25"/>
                <a:gd name="T11" fmla="*/ 239 h 1046"/>
                <a:gd name="T12" fmla="*/ 8 w 25"/>
                <a:gd name="T13" fmla="*/ 0 h 1046"/>
                <a:gd name="T14" fmla="*/ 23 w 25"/>
                <a:gd name="T15" fmla="*/ 0 h 1046"/>
                <a:gd name="T16" fmla="*/ 23 w 25"/>
                <a:gd name="T17" fmla="*/ 0 h 10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1046">
                  <a:moveTo>
                    <a:pt x="23" y="0"/>
                  </a:moveTo>
                  <a:cubicBezTo>
                    <a:pt x="17" y="518"/>
                    <a:pt x="17" y="518"/>
                    <a:pt x="17" y="518"/>
                  </a:cubicBezTo>
                  <a:cubicBezTo>
                    <a:pt x="25" y="1046"/>
                    <a:pt x="25" y="1046"/>
                    <a:pt x="25" y="1046"/>
                  </a:cubicBezTo>
                  <a:cubicBezTo>
                    <a:pt x="4" y="1046"/>
                    <a:pt x="4" y="1046"/>
                    <a:pt x="4" y="1046"/>
                  </a:cubicBezTo>
                  <a:cubicBezTo>
                    <a:pt x="11" y="758"/>
                    <a:pt x="11" y="758"/>
                    <a:pt x="11" y="758"/>
                  </a:cubicBezTo>
                  <a:cubicBezTo>
                    <a:pt x="0" y="239"/>
                    <a:pt x="0" y="239"/>
                    <a:pt x="0" y="239"/>
                  </a:cubicBezTo>
                  <a:cubicBezTo>
                    <a:pt x="8" y="0"/>
                    <a:pt x="8" y="0"/>
                    <a:pt x="8" y="0"/>
                  </a:cubicBezTo>
                  <a:cubicBezTo>
                    <a:pt x="23" y="0"/>
                    <a:pt x="23" y="0"/>
                    <a:pt x="23" y="0"/>
                  </a:cubicBezTo>
                  <a:cubicBezTo>
                    <a:pt x="23" y="0"/>
                    <a:pt x="23" y="0"/>
                    <a:pt x="23" y="0"/>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93" name="Group 69"/>
          <p:cNvGrpSpPr>
            <a:grpSpLocks noChangeAspect="1"/>
          </p:cNvGrpSpPr>
          <p:nvPr/>
        </p:nvGrpSpPr>
        <p:grpSpPr bwMode="auto">
          <a:xfrm>
            <a:off x="10895012" y="1248597"/>
            <a:ext cx="1254796" cy="3346122"/>
            <a:chOff x="3124" y="236"/>
            <a:chExt cx="1443" cy="3848"/>
          </a:xfrm>
        </p:grpSpPr>
        <p:sp>
          <p:nvSpPr>
            <p:cNvPr id="94" name="Freeform 70"/>
            <p:cNvSpPr>
              <a:spLocks/>
            </p:cNvSpPr>
            <p:nvPr/>
          </p:nvSpPr>
          <p:spPr bwMode="auto">
            <a:xfrm>
              <a:off x="3858" y="1801"/>
              <a:ext cx="29" cy="1347"/>
            </a:xfrm>
            <a:custGeom>
              <a:avLst/>
              <a:gdLst>
                <a:gd name="T0" fmla="*/ 3 w 29"/>
                <a:gd name="T1" fmla="*/ 0 h 1347"/>
                <a:gd name="T2" fmla="*/ 0 w 29"/>
                <a:gd name="T3" fmla="*/ 1347 h 1347"/>
                <a:gd name="T4" fmla="*/ 24 w 29"/>
                <a:gd name="T5" fmla="*/ 1347 h 1347"/>
                <a:gd name="T6" fmla="*/ 29 w 29"/>
                <a:gd name="T7" fmla="*/ 0 h 1347"/>
                <a:gd name="T8" fmla="*/ 3 w 29"/>
                <a:gd name="T9" fmla="*/ 0 h 1347"/>
                <a:gd name="T10" fmla="*/ 3 w 29"/>
                <a:gd name="T11" fmla="*/ 0 h 1347"/>
                <a:gd name="T12" fmla="*/ 3 w 29"/>
                <a:gd name="T13" fmla="*/ 0 h 1347"/>
                <a:gd name="T14" fmla="*/ 3 w 29"/>
                <a:gd name="T15" fmla="*/ 0 h 1347"/>
                <a:gd name="T16" fmla="*/ 3 w 29"/>
                <a:gd name="T17" fmla="*/ 0 h 1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347">
                  <a:moveTo>
                    <a:pt x="3" y="0"/>
                  </a:moveTo>
                  <a:lnTo>
                    <a:pt x="0" y="1347"/>
                  </a:lnTo>
                  <a:lnTo>
                    <a:pt x="24" y="1347"/>
                  </a:lnTo>
                  <a:lnTo>
                    <a:pt x="29" y="0"/>
                  </a:lnTo>
                  <a:lnTo>
                    <a:pt x="3" y="0"/>
                  </a:lnTo>
                  <a:lnTo>
                    <a:pt x="3" y="0"/>
                  </a:lnTo>
                  <a:lnTo>
                    <a:pt x="3" y="0"/>
                  </a:lnTo>
                  <a:lnTo>
                    <a:pt x="3" y="0"/>
                  </a:lnTo>
                  <a:lnTo>
                    <a:pt x="3" y="0"/>
                  </a:ln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5" name="Freeform 71"/>
            <p:cNvSpPr>
              <a:spLocks/>
            </p:cNvSpPr>
            <p:nvPr/>
          </p:nvSpPr>
          <p:spPr bwMode="auto">
            <a:xfrm>
              <a:off x="3679" y="2551"/>
              <a:ext cx="161" cy="248"/>
            </a:xfrm>
            <a:custGeom>
              <a:avLst/>
              <a:gdLst>
                <a:gd name="T0" fmla="*/ 65 w 68"/>
                <a:gd name="T1" fmla="*/ 105 h 105"/>
                <a:gd name="T2" fmla="*/ 5 w 68"/>
                <a:gd name="T3" fmla="*/ 0 h 105"/>
                <a:gd name="T4" fmla="*/ 65 w 68"/>
                <a:gd name="T5" fmla="*/ 105 h 105"/>
              </a:gdLst>
              <a:ahLst/>
              <a:cxnLst>
                <a:cxn ang="0">
                  <a:pos x="T0" y="T1"/>
                </a:cxn>
                <a:cxn ang="0">
                  <a:pos x="T2" y="T3"/>
                </a:cxn>
                <a:cxn ang="0">
                  <a:pos x="T4" y="T5"/>
                </a:cxn>
              </a:cxnLst>
              <a:rect l="0" t="0" r="r" b="b"/>
              <a:pathLst>
                <a:path w="68" h="105">
                  <a:moveTo>
                    <a:pt x="65" y="105"/>
                  </a:moveTo>
                  <a:cubicBezTo>
                    <a:pt x="65" y="105"/>
                    <a:pt x="0" y="71"/>
                    <a:pt x="5" y="0"/>
                  </a:cubicBezTo>
                  <a:cubicBezTo>
                    <a:pt x="68" y="30"/>
                    <a:pt x="65" y="105"/>
                    <a:pt x="65" y="105"/>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6" name="Freeform 72"/>
            <p:cNvSpPr>
              <a:spLocks/>
            </p:cNvSpPr>
            <p:nvPr/>
          </p:nvSpPr>
          <p:spPr bwMode="auto">
            <a:xfrm>
              <a:off x="3889" y="2341"/>
              <a:ext cx="161" cy="250"/>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7" name="Freeform 73"/>
            <p:cNvSpPr>
              <a:spLocks/>
            </p:cNvSpPr>
            <p:nvPr/>
          </p:nvSpPr>
          <p:spPr bwMode="auto">
            <a:xfrm>
              <a:off x="3679" y="2844"/>
              <a:ext cx="161" cy="253"/>
            </a:xfrm>
            <a:custGeom>
              <a:avLst/>
              <a:gdLst>
                <a:gd name="T0" fmla="*/ 65 w 68"/>
                <a:gd name="T1" fmla="*/ 107 h 107"/>
                <a:gd name="T2" fmla="*/ 5 w 68"/>
                <a:gd name="T3" fmla="*/ 0 h 107"/>
                <a:gd name="T4" fmla="*/ 65 w 68"/>
                <a:gd name="T5" fmla="*/ 107 h 107"/>
              </a:gdLst>
              <a:ahLst/>
              <a:cxnLst>
                <a:cxn ang="0">
                  <a:pos x="T0" y="T1"/>
                </a:cxn>
                <a:cxn ang="0">
                  <a:pos x="T2" y="T3"/>
                </a:cxn>
                <a:cxn ang="0">
                  <a:pos x="T4" y="T5"/>
                </a:cxn>
              </a:cxnLst>
              <a:rect l="0" t="0" r="r" b="b"/>
              <a:pathLst>
                <a:path w="68" h="107">
                  <a:moveTo>
                    <a:pt x="65" y="107"/>
                  </a:moveTo>
                  <a:cubicBezTo>
                    <a:pt x="65" y="107"/>
                    <a:pt x="0" y="71"/>
                    <a:pt x="5" y="0"/>
                  </a:cubicBezTo>
                  <a:cubicBezTo>
                    <a:pt x="68" y="31"/>
                    <a:pt x="65" y="107"/>
                    <a:pt x="65" y="107"/>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8" name="Freeform 74"/>
            <p:cNvSpPr>
              <a:spLocks/>
            </p:cNvSpPr>
            <p:nvPr/>
          </p:nvSpPr>
          <p:spPr bwMode="auto">
            <a:xfrm>
              <a:off x="4021" y="1301"/>
              <a:ext cx="161" cy="250"/>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0"/>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9" name="Freeform 75"/>
            <p:cNvSpPr>
              <a:spLocks/>
            </p:cNvSpPr>
            <p:nvPr/>
          </p:nvSpPr>
          <p:spPr bwMode="auto">
            <a:xfrm>
              <a:off x="3889" y="2967"/>
              <a:ext cx="161" cy="252"/>
            </a:xfrm>
            <a:custGeom>
              <a:avLst/>
              <a:gdLst>
                <a:gd name="T0" fmla="*/ 4 w 68"/>
                <a:gd name="T1" fmla="*/ 107 h 107"/>
                <a:gd name="T2" fmla="*/ 64 w 68"/>
                <a:gd name="T3" fmla="*/ 0 h 107"/>
                <a:gd name="T4" fmla="*/ 4 w 68"/>
                <a:gd name="T5" fmla="*/ 107 h 107"/>
              </a:gdLst>
              <a:ahLst/>
              <a:cxnLst>
                <a:cxn ang="0">
                  <a:pos x="T0" y="T1"/>
                </a:cxn>
                <a:cxn ang="0">
                  <a:pos x="T2" y="T3"/>
                </a:cxn>
                <a:cxn ang="0">
                  <a:pos x="T4" y="T5"/>
                </a:cxn>
              </a:cxnLst>
              <a:rect l="0" t="0" r="r" b="b"/>
              <a:pathLst>
                <a:path w="68" h="107">
                  <a:moveTo>
                    <a:pt x="4" y="107"/>
                  </a:moveTo>
                  <a:cubicBezTo>
                    <a:pt x="4" y="107"/>
                    <a:pt x="68" y="71"/>
                    <a:pt x="64" y="0"/>
                  </a:cubicBezTo>
                  <a:cubicBezTo>
                    <a:pt x="0" y="31"/>
                    <a:pt x="4" y="107"/>
                    <a:pt x="4" y="107"/>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0" name="Freeform 76"/>
            <p:cNvSpPr>
              <a:spLocks/>
            </p:cNvSpPr>
            <p:nvPr/>
          </p:nvSpPr>
          <p:spPr bwMode="auto">
            <a:xfrm>
              <a:off x="3679" y="2220"/>
              <a:ext cx="161" cy="253"/>
            </a:xfrm>
            <a:custGeom>
              <a:avLst/>
              <a:gdLst>
                <a:gd name="T0" fmla="*/ 65 w 68"/>
                <a:gd name="T1" fmla="*/ 107 h 107"/>
                <a:gd name="T2" fmla="*/ 5 w 68"/>
                <a:gd name="T3" fmla="*/ 0 h 107"/>
                <a:gd name="T4" fmla="*/ 65 w 68"/>
                <a:gd name="T5" fmla="*/ 107 h 107"/>
              </a:gdLst>
              <a:ahLst/>
              <a:cxnLst>
                <a:cxn ang="0">
                  <a:pos x="T0" y="T1"/>
                </a:cxn>
                <a:cxn ang="0">
                  <a:pos x="T2" y="T3"/>
                </a:cxn>
                <a:cxn ang="0">
                  <a:pos x="T4" y="T5"/>
                </a:cxn>
              </a:cxnLst>
              <a:rect l="0" t="0" r="r" b="b"/>
              <a:pathLst>
                <a:path w="68" h="107">
                  <a:moveTo>
                    <a:pt x="65" y="107"/>
                  </a:moveTo>
                  <a:cubicBezTo>
                    <a:pt x="65" y="107"/>
                    <a:pt x="0" y="72"/>
                    <a:pt x="5" y="0"/>
                  </a:cubicBezTo>
                  <a:cubicBezTo>
                    <a:pt x="68" y="32"/>
                    <a:pt x="65" y="107"/>
                    <a:pt x="65" y="107"/>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1" name="Freeform 77"/>
            <p:cNvSpPr>
              <a:spLocks/>
            </p:cNvSpPr>
            <p:nvPr/>
          </p:nvSpPr>
          <p:spPr bwMode="auto">
            <a:xfrm>
              <a:off x="3889" y="2012"/>
              <a:ext cx="161" cy="251"/>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2" name="Freeform 78"/>
            <p:cNvSpPr>
              <a:spLocks/>
            </p:cNvSpPr>
            <p:nvPr/>
          </p:nvSpPr>
          <p:spPr bwMode="auto">
            <a:xfrm>
              <a:off x="3679" y="1904"/>
              <a:ext cx="161" cy="250"/>
            </a:xfrm>
            <a:custGeom>
              <a:avLst/>
              <a:gdLst>
                <a:gd name="T0" fmla="*/ 65 w 68"/>
                <a:gd name="T1" fmla="*/ 106 h 106"/>
                <a:gd name="T2" fmla="*/ 5 w 68"/>
                <a:gd name="T3" fmla="*/ 0 h 106"/>
                <a:gd name="T4" fmla="*/ 65 w 68"/>
                <a:gd name="T5" fmla="*/ 106 h 106"/>
              </a:gdLst>
              <a:ahLst/>
              <a:cxnLst>
                <a:cxn ang="0">
                  <a:pos x="T0" y="T1"/>
                </a:cxn>
                <a:cxn ang="0">
                  <a:pos x="T2" y="T3"/>
                </a:cxn>
                <a:cxn ang="0">
                  <a:pos x="T4" y="T5"/>
                </a:cxn>
              </a:cxnLst>
              <a:rect l="0" t="0" r="r" b="b"/>
              <a:pathLst>
                <a:path w="68" h="106">
                  <a:moveTo>
                    <a:pt x="65" y="106"/>
                  </a:moveTo>
                  <a:cubicBezTo>
                    <a:pt x="65" y="106"/>
                    <a:pt x="0" y="71"/>
                    <a:pt x="5" y="0"/>
                  </a:cubicBezTo>
                  <a:cubicBezTo>
                    <a:pt x="68" y="31"/>
                    <a:pt x="65" y="106"/>
                    <a:pt x="65"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3" name="Freeform 79"/>
            <p:cNvSpPr>
              <a:spLocks/>
            </p:cNvSpPr>
            <p:nvPr/>
          </p:nvSpPr>
          <p:spPr bwMode="auto">
            <a:xfrm>
              <a:off x="3679" y="1608"/>
              <a:ext cx="161" cy="251"/>
            </a:xfrm>
            <a:custGeom>
              <a:avLst/>
              <a:gdLst>
                <a:gd name="T0" fmla="*/ 65 w 68"/>
                <a:gd name="T1" fmla="*/ 106 h 106"/>
                <a:gd name="T2" fmla="*/ 5 w 68"/>
                <a:gd name="T3" fmla="*/ 0 h 106"/>
                <a:gd name="T4" fmla="*/ 65 w 68"/>
                <a:gd name="T5" fmla="*/ 106 h 106"/>
              </a:gdLst>
              <a:ahLst/>
              <a:cxnLst>
                <a:cxn ang="0">
                  <a:pos x="T0" y="T1"/>
                </a:cxn>
                <a:cxn ang="0">
                  <a:pos x="T2" y="T3"/>
                </a:cxn>
                <a:cxn ang="0">
                  <a:pos x="T4" y="T5"/>
                </a:cxn>
              </a:cxnLst>
              <a:rect l="0" t="0" r="r" b="b"/>
              <a:pathLst>
                <a:path w="68" h="106">
                  <a:moveTo>
                    <a:pt x="65" y="106"/>
                  </a:moveTo>
                  <a:cubicBezTo>
                    <a:pt x="65" y="106"/>
                    <a:pt x="0" y="71"/>
                    <a:pt x="5" y="0"/>
                  </a:cubicBezTo>
                  <a:cubicBezTo>
                    <a:pt x="68" y="31"/>
                    <a:pt x="65" y="106"/>
                    <a:pt x="65"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4" name="Freeform 80"/>
            <p:cNvSpPr>
              <a:spLocks/>
            </p:cNvSpPr>
            <p:nvPr/>
          </p:nvSpPr>
          <p:spPr bwMode="auto">
            <a:xfrm>
              <a:off x="3889" y="1696"/>
              <a:ext cx="161" cy="250"/>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5" name="Freeform 81"/>
            <p:cNvSpPr>
              <a:spLocks/>
            </p:cNvSpPr>
            <p:nvPr/>
          </p:nvSpPr>
          <p:spPr bwMode="auto">
            <a:xfrm>
              <a:off x="3360" y="486"/>
              <a:ext cx="21" cy="1049"/>
            </a:xfrm>
            <a:custGeom>
              <a:avLst/>
              <a:gdLst>
                <a:gd name="T0" fmla="*/ 2 w 21"/>
                <a:gd name="T1" fmla="*/ 0 h 1049"/>
                <a:gd name="T2" fmla="*/ 0 w 21"/>
                <a:gd name="T3" fmla="*/ 1049 h 1049"/>
                <a:gd name="T4" fmla="*/ 19 w 21"/>
                <a:gd name="T5" fmla="*/ 1049 h 1049"/>
                <a:gd name="T6" fmla="*/ 21 w 21"/>
                <a:gd name="T7" fmla="*/ 0 h 1049"/>
                <a:gd name="T8" fmla="*/ 2 w 21"/>
                <a:gd name="T9" fmla="*/ 0 h 1049"/>
                <a:gd name="T10" fmla="*/ 2 w 21"/>
                <a:gd name="T11" fmla="*/ 0 h 1049"/>
                <a:gd name="T12" fmla="*/ 2 w 21"/>
                <a:gd name="T13" fmla="*/ 0 h 1049"/>
                <a:gd name="T14" fmla="*/ 2 w 21"/>
                <a:gd name="T15" fmla="*/ 0 h 1049"/>
                <a:gd name="T16" fmla="*/ 2 w 21"/>
                <a:gd name="T17" fmla="*/ 0 h 10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1049">
                  <a:moveTo>
                    <a:pt x="2" y="0"/>
                  </a:moveTo>
                  <a:lnTo>
                    <a:pt x="0" y="1049"/>
                  </a:lnTo>
                  <a:lnTo>
                    <a:pt x="19" y="1049"/>
                  </a:lnTo>
                  <a:lnTo>
                    <a:pt x="21" y="0"/>
                  </a:lnTo>
                  <a:lnTo>
                    <a:pt x="2" y="0"/>
                  </a:lnTo>
                  <a:lnTo>
                    <a:pt x="2" y="0"/>
                  </a:lnTo>
                  <a:lnTo>
                    <a:pt x="2" y="0"/>
                  </a:lnTo>
                  <a:lnTo>
                    <a:pt x="2" y="0"/>
                  </a:lnTo>
                  <a:lnTo>
                    <a:pt x="2" y="0"/>
                  </a:ln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6" name="Freeform 82"/>
            <p:cNvSpPr>
              <a:spLocks/>
            </p:cNvSpPr>
            <p:nvPr/>
          </p:nvSpPr>
          <p:spPr bwMode="auto">
            <a:xfrm>
              <a:off x="3220" y="1048"/>
              <a:ext cx="126" cy="194"/>
            </a:xfrm>
            <a:custGeom>
              <a:avLst/>
              <a:gdLst>
                <a:gd name="T0" fmla="*/ 51 w 53"/>
                <a:gd name="T1" fmla="*/ 82 h 82"/>
                <a:gd name="T2" fmla="*/ 4 w 53"/>
                <a:gd name="T3" fmla="*/ 0 h 82"/>
                <a:gd name="T4" fmla="*/ 51 w 53"/>
                <a:gd name="T5" fmla="*/ 82 h 82"/>
              </a:gdLst>
              <a:ahLst/>
              <a:cxnLst>
                <a:cxn ang="0">
                  <a:pos x="T0" y="T1"/>
                </a:cxn>
                <a:cxn ang="0">
                  <a:pos x="T2" y="T3"/>
                </a:cxn>
                <a:cxn ang="0">
                  <a:pos x="T4" y="T5"/>
                </a:cxn>
              </a:cxnLst>
              <a:rect l="0" t="0" r="r" b="b"/>
              <a:pathLst>
                <a:path w="53" h="82">
                  <a:moveTo>
                    <a:pt x="51" y="82"/>
                  </a:moveTo>
                  <a:cubicBezTo>
                    <a:pt x="51" y="82"/>
                    <a:pt x="0" y="55"/>
                    <a:pt x="4" y="0"/>
                  </a:cubicBezTo>
                  <a:cubicBezTo>
                    <a:pt x="53" y="24"/>
                    <a:pt x="51" y="82"/>
                    <a:pt x="51" y="82"/>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7" name="Freeform 83"/>
            <p:cNvSpPr>
              <a:spLocks/>
            </p:cNvSpPr>
            <p:nvPr/>
          </p:nvSpPr>
          <p:spPr bwMode="auto">
            <a:xfrm>
              <a:off x="3386" y="885"/>
              <a:ext cx="123" cy="196"/>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5"/>
                    <a:pt x="49" y="0"/>
                  </a:cubicBezTo>
                  <a:cubicBezTo>
                    <a:pt x="0" y="25"/>
                    <a:pt x="3" y="83"/>
                    <a:pt x="3"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8" name="Freeform 84"/>
            <p:cNvSpPr>
              <a:spLocks/>
            </p:cNvSpPr>
            <p:nvPr/>
          </p:nvSpPr>
          <p:spPr bwMode="auto">
            <a:xfrm>
              <a:off x="3220" y="1277"/>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4"/>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9" name="Freeform 85"/>
            <p:cNvSpPr>
              <a:spLocks/>
            </p:cNvSpPr>
            <p:nvPr/>
          </p:nvSpPr>
          <p:spPr bwMode="auto">
            <a:xfrm>
              <a:off x="3386" y="1114"/>
              <a:ext cx="123" cy="194"/>
            </a:xfrm>
            <a:custGeom>
              <a:avLst/>
              <a:gdLst>
                <a:gd name="T0" fmla="*/ 3 w 52"/>
                <a:gd name="T1" fmla="*/ 82 h 82"/>
                <a:gd name="T2" fmla="*/ 49 w 52"/>
                <a:gd name="T3" fmla="*/ 0 h 82"/>
                <a:gd name="T4" fmla="*/ 3 w 52"/>
                <a:gd name="T5" fmla="*/ 82 h 82"/>
              </a:gdLst>
              <a:ahLst/>
              <a:cxnLst>
                <a:cxn ang="0">
                  <a:pos x="T0" y="T1"/>
                </a:cxn>
                <a:cxn ang="0">
                  <a:pos x="T2" y="T3"/>
                </a:cxn>
                <a:cxn ang="0">
                  <a:pos x="T4" y="T5"/>
                </a:cxn>
              </a:cxnLst>
              <a:rect l="0" t="0" r="r" b="b"/>
              <a:pathLst>
                <a:path w="52" h="82">
                  <a:moveTo>
                    <a:pt x="3" y="82"/>
                  </a:moveTo>
                  <a:cubicBezTo>
                    <a:pt x="3" y="82"/>
                    <a:pt x="52" y="55"/>
                    <a:pt x="49" y="0"/>
                  </a:cubicBezTo>
                  <a:cubicBezTo>
                    <a:pt x="0" y="24"/>
                    <a:pt x="3" y="82"/>
                    <a:pt x="3" y="82"/>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0" name="Freeform 86"/>
            <p:cNvSpPr>
              <a:spLocks/>
            </p:cNvSpPr>
            <p:nvPr/>
          </p:nvSpPr>
          <p:spPr bwMode="auto">
            <a:xfrm>
              <a:off x="3386" y="1372"/>
              <a:ext cx="123" cy="196"/>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5"/>
                    <a:pt x="49" y="0"/>
                  </a:cubicBezTo>
                  <a:cubicBezTo>
                    <a:pt x="0" y="24"/>
                    <a:pt x="3" y="83"/>
                    <a:pt x="3"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1" name="Freeform 87"/>
            <p:cNvSpPr>
              <a:spLocks/>
            </p:cNvSpPr>
            <p:nvPr/>
          </p:nvSpPr>
          <p:spPr bwMode="auto">
            <a:xfrm>
              <a:off x="3220" y="793"/>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5"/>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2" name="Freeform 88"/>
            <p:cNvSpPr>
              <a:spLocks/>
            </p:cNvSpPr>
            <p:nvPr/>
          </p:nvSpPr>
          <p:spPr bwMode="auto">
            <a:xfrm>
              <a:off x="3386" y="630"/>
              <a:ext cx="123" cy="196"/>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6"/>
                    <a:pt x="49" y="0"/>
                  </a:cubicBezTo>
                  <a:cubicBezTo>
                    <a:pt x="0" y="24"/>
                    <a:pt x="3" y="83"/>
                    <a:pt x="3"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3" name="Freeform 89"/>
            <p:cNvSpPr>
              <a:spLocks/>
            </p:cNvSpPr>
            <p:nvPr/>
          </p:nvSpPr>
          <p:spPr bwMode="auto">
            <a:xfrm>
              <a:off x="3220" y="545"/>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5"/>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4" name="Freeform 90"/>
            <p:cNvSpPr>
              <a:spLocks/>
            </p:cNvSpPr>
            <p:nvPr/>
          </p:nvSpPr>
          <p:spPr bwMode="auto">
            <a:xfrm>
              <a:off x="3220" y="316"/>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6"/>
                    <a:pt x="4" y="0"/>
                  </a:cubicBezTo>
                  <a:cubicBezTo>
                    <a:pt x="53" y="25"/>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5" name="Freeform 91"/>
            <p:cNvSpPr>
              <a:spLocks/>
            </p:cNvSpPr>
            <p:nvPr/>
          </p:nvSpPr>
          <p:spPr bwMode="auto">
            <a:xfrm>
              <a:off x="3386" y="385"/>
              <a:ext cx="123" cy="193"/>
            </a:xfrm>
            <a:custGeom>
              <a:avLst/>
              <a:gdLst>
                <a:gd name="T0" fmla="*/ 3 w 52"/>
                <a:gd name="T1" fmla="*/ 82 h 82"/>
                <a:gd name="T2" fmla="*/ 49 w 52"/>
                <a:gd name="T3" fmla="*/ 0 h 82"/>
                <a:gd name="T4" fmla="*/ 3 w 52"/>
                <a:gd name="T5" fmla="*/ 82 h 82"/>
              </a:gdLst>
              <a:ahLst/>
              <a:cxnLst>
                <a:cxn ang="0">
                  <a:pos x="T0" y="T1"/>
                </a:cxn>
                <a:cxn ang="0">
                  <a:pos x="T2" y="T3"/>
                </a:cxn>
                <a:cxn ang="0">
                  <a:pos x="T4" y="T5"/>
                </a:cxn>
              </a:cxnLst>
              <a:rect l="0" t="0" r="r" b="b"/>
              <a:pathLst>
                <a:path w="52" h="82">
                  <a:moveTo>
                    <a:pt x="3" y="82"/>
                  </a:moveTo>
                  <a:cubicBezTo>
                    <a:pt x="3" y="82"/>
                    <a:pt x="52" y="55"/>
                    <a:pt x="49" y="0"/>
                  </a:cubicBezTo>
                  <a:cubicBezTo>
                    <a:pt x="0" y="24"/>
                    <a:pt x="3" y="82"/>
                    <a:pt x="3" y="82"/>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6" name="Freeform 92"/>
            <p:cNvSpPr>
              <a:spLocks/>
            </p:cNvSpPr>
            <p:nvPr/>
          </p:nvSpPr>
          <p:spPr bwMode="auto">
            <a:xfrm>
              <a:off x="3124" y="1062"/>
              <a:ext cx="264" cy="1241"/>
            </a:xfrm>
            <a:custGeom>
              <a:avLst/>
              <a:gdLst>
                <a:gd name="T0" fmla="*/ 51 w 112"/>
                <a:gd name="T1" fmla="*/ 487 h 525"/>
                <a:gd name="T2" fmla="*/ 51 w 112"/>
                <a:gd name="T3" fmla="*/ 429 h 525"/>
                <a:gd name="T4" fmla="*/ 3 w 112"/>
                <a:gd name="T5" fmla="*/ 343 h 525"/>
                <a:gd name="T6" fmla="*/ 51 w 112"/>
                <a:gd name="T7" fmla="*/ 410 h 525"/>
                <a:gd name="T8" fmla="*/ 51 w 112"/>
                <a:gd name="T9" fmla="*/ 335 h 525"/>
                <a:gd name="T10" fmla="*/ 3 w 112"/>
                <a:gd name="T11" fmla="*/ 249 h 525"/>
                <a:gd name="T12" fmla="*/ 50 w 112"/>
                <a:gd name="T13" fmla="*/ 314 h 525"/>
                <a:gd name="T14" fmla="*/ 50 w 112"/>
                <a:gd name="T15" fmla="*/ 214 h 525"/>
                <a:gd name="T16" fmla="*/ 7 w 112"/>
                <a:gd name="T17" fmla="*/ 131 h 525"/>
                <a:gd name="T18" fmla="*/ 50 w 112"/>
                <a:gd name="T19" fmla="*/ 183 h 525"/>
                <a:gd name="T20" fmla="*/ 50 w 112"/>
                <a:gd name="T21" fmla="*/ 117 h 525"/>
                <a:gd name="T22" fmla="*/ 5 w 112"/>
                <a:gd name="T23" fmla="*/ 33 h 525"/>
                <a:gd name="T24" fmla="*/ 50 w 112"/>
                <a:gd name="T25" fmla="*/ 88 h 525"/>
                <a:gd name="T26" fmla="*/ 50 w 112"/>
                <a:gd name="T27" fmla="*/ 56 h 525"/>
                <a:gd name="T28" fmla="*/ 58 w 112"/>
                <a:gd name="T29" fmla="*/ 56 h 525"/>
                <a:gd name="T30" fmla="*/ 103 w 112"/>
                <a:gd name="T31" fmla="*/ 0 h 525"/>
                <a:gd name="T32" fmla="*/ 59 w 112"/>
                <a:gd name="T33" fmla="*/ 84 h 525"/>
                <a:gd name="T34" fmla="*/ 59 w 112"/>
                <a:gd name="T35" fmla="*/ 162 h 525"/>
                <a:gd name="T36" fmla="*/ 106 w 112"/>
                <a:gd name="T37" fmla="*/ 93 h 525"/>
                <a:gd name="T38" fmla="*/ 59 w 112"/>
                <a:gd name="T39" fmla="*/ 179 h 525"/>
                <a:gd name="T40" fmla="*/ 59 w 112"/>
                <a:gd name="T41" fmla="*/ 264 h 525"/>
                <a:gd name="T42" fmla="*/ 105 w 112"/>
                <a:gd name="T43" fmla="*/ 204 h 525"/>
                <a:gd name="T44" fmla="*/ 59 w 112"/>
                <a:gd name="T45" fmla="*/ 290 h 525"/>
                <a:gd name="T46" fmla="*/ 59 w 112"/>
                <a:gd name="T47" fmla="*/ 371 h 525"/>
                <a:gd name="T48" fmla="*/ 105 w 112"/>
                <a:gd name="T49" fmla="*/ 313 h 525"/>
                <a:gd name="T50" fmla="*/ 59 w 112"/>
                <a:gd name="T51" fmla="*/ 397 h 525"/>
                <a:gd name="T52" fmla="*/ 60 w 112"/>
                <a:gd name="T53" fmla="*/ 492 h 525"/>
                <a:gd name="T54" fmla="*/ 108 w 112"/>
                <a:gd name="T55" fmla="*/ 415 h 525"/>
                <a:gd name="T56" fmla="*/ 60 w 112"/>
                <a:gd name="T57" fmla="*/ 502 h 525"/>
                <a:gd name="T58" fmla="*/ 60 w 112"/>
                <a:gd name="T59" fmla="*/ 525 h 525"/>
                <a:gd name="T60" fmla="*/ 51 w 112"/>
                <a:gd name="T61" fmla="*/ 525 h 525"/>
                <a:gd name="T62" fmla="*/ 51 w 112"/>
                <a:gd name="T63" fmla="*/ 518 h 525"/>
                <a:gd name="T64" fmla="*/ 7 w 112"/>
                <a:gd name="T65" fmla="*/ 434 h 525"/>
                <a:gd name="T66" fmla="*/ 51 w 112"/>
                <a:gd name="T67" fmla="*/ 487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2" h="525">
                  <a:moveTo>
                    <a:pt x="51" y="487"/>
                  </a:moveTo>
                  <a:cubicBezTo>
                    <a:pt x="51" y="429"/>
                    <a:pt x="51" y="429"/>
                    <a:pt x="51" y="429"/>
                  </a:cubicBezTo>
                  <a:cubicBezTo>
                    <a:pt x="42" y="424"/>
                    <a:pt x="0" y="395"/>
                    <a:pt x="3" y="343"/>
                  </a:cubicBezTo>
                  <a:cubicBezTo>
                    <a:pt x="37" y="359"/>
                    <a:pt x="48" y="389"/>
                    <a:pt x="51" y="410"/>
                  </a:cubicBezTo>
                  <a:cubicBezTo>
                    <a:pt x="51" y="335"/>
                    <a:pt x="51" y="335"/>
                    <a:pt x="51" y="335"/>
                  </a:cubicBezTo>
                  <a:cubicBezTo>
                    <a:pt x="42" y="329"/>
                    <a:pt x="0" y="301"/>
                    <a:pt x="3" y="249"/>
                  </a:cubicBezTo>
                  <a:cubicBezTo>
                    <a:pt x="36" y="265"/>
                    <a:pt x="47" y="294"/>
                    <a:pt x="50" y="314"/>
                  </a:cubicBezTo>
                  <a:cubicBezTo>
                    <a:pt x="50" y="214"/>
                    <a:pt x="50" y="214"/>
                    <a:pt x="50" y="214"/>
                  </a:cubicBezTo>
                  <a:cubicBezTo>
                    <a:pt x="37" y="206"/>
                    <a:pt x="4" y="178"/>
                    <a:pt x="7" y="131"/>
                  </a:cubicBezTo>
                  <a:cubicBezTo>
                    <a:pt x="33" y="144"/>
                    <a:pt x="44" y="164"/>
                    <a:pt x="50" y="183"/>
                  </a:cubicBezTo>
                  <a:cubicBezTo>
                    <a:pt x="50" y="117"/>
                    <a:pt x="50" y="117"/>
                    <a:pt x="50" y="117"/>
                  </a:cubicBezTo>
                  <a:cubicBezTo>
                    <a:pt x="38" y="109"/>
                    <a:pt x="2" y="81"/>
                    <a:pt x="5" y="33"/>
                  </a:cubicBezTo>
                  <a:cubicBezTo>
                    <a:pt x="33" y="46"/>
                    <a:pt x="45" y="70"/>
                    <a:pt x="50" y="88"/>
                  </a:cubicBezTo>
                  <a:cubicBezTo>
                    <a:pt x="50" y="56"/>
                    <a:pt x="50" y="56"/>
                    <a:pt x="50" y="56"/>
                  </a:cubicBezTo>
                  <a:cubicBezTo>
                    <a:pt x="58" y="56"/>
                    <a:pt x="58" y="56"/>
                    <a:pt x="58" y="56"/>
                  </a:cubicBezTo>
                  <a:cubicBezTo>
                    <a:pt x="64" y="37"/>
                    <a:pt x="76" y="13"/>
                    <a:pt x="103" y="0"/>
                  </a:cubicBezTo>
                  <a:cubicBezTo>
                    <a:pt x="106" y="47"/>
                    <a:pt x="72" y="75"/>
                    <a:pt x="59" y="84"/>
                  </a:cubicBezTo>
                  <a:cubicBezTo>
                    <a:pt x="59" y="162"/>
                    <a:pt x="59" y="162"/>
                    <a:pt x="59" y="162"/>
                  </a:cubicBezTo>
                  <a:cubicBezTo>
                    <a:pt x="63" y="142"/>
                    <a:pt x="73" y="109"/>
                    <a:pt x="106" y="93"/>
                  </a:cubicBezTo>
                  <a:cubicBezTo>
                    <a:pt x="110" y="146"/>
                    <a:pt x="68" y="174"/>
                    <a:pt x="59" y="179"/>
                  </a:cubicBezTo>
                  <a:cubicBezTo>
                    <a:pt x="59" y="264"/>
                    <a:pt x="59" y="264"/>
                    <a:pt x="59" y="264"/>
                  </a:cubicBezTo>
                  <a:cubicBezTo>
                    <a:pt x="65" y="245"/>
                    <a:pt x="76" y="218"/>
                    <a:pt x="105" y="204"/>
                  </a:cubicBezTo>
                  <a:cubicBezTo>
                    <a:pt x="108" y="253"/>
                    <a:pt x="71" y="282"/>
                    <a:pt x="59" y="290"/>
                  </a:cubicBezTo>
                  <a:cubicBezTo>
                    <a:pt x="59" y="371"/>
                    <a:pt x="59" y="371"/>
                    <a:pt x="59" y="371"/>
                  </a:cubicBezTo>
                  <a:cubicBezTo>
                    <a:pt x="65" y="351"/>
                    <a:pt x="77" y="327"/>
                    <a:pt x="105" y="313"/>
                  </a:cubicBezTo>
                  <a:cubicBezTo>
                    <a:pt x="108" y="361"/>
                    <a:pt x="72" y="389"/>
                    <a:pt x="59" y="397"/>
                  </a:cubicBezTo>
                  <a:cubicBezTo>
                    <a:pt x="60" y="492"/>
                    <a:pt x="60" y="492"/>
                    <a:pt x="60" y="492"/>
                  </a:cubicBezTo>
                  <a:cubicBezTo>
                    <a:pt x="62" y="474"/>
                    <a:pt x="70" y="434"/>
                    <a:pt x="108" y="415"/>
                  </a:cubicBezTo>
                  <a:cubicBezTo>
                    <a:pt x="112" y="471"/>
                    <a:pt x="65" y="499"/>
                    <a:pt x="60" y="502"/>
                  </a:cubicBezTo>
                  <a:cubicBezTo>
                    <a:pt x="60" y="525"/>
                    <a:pt x="60" y="525"/>
                    <a:pt x="60" y="525"/>
                  </a:cubicBezTo>
                  <a:cubicBezTo>
                    <a:pt x="51" y="525"/>
                    <a:pt x="51" y="525"/>
                    <a:pt x="51" y="525"/>
                  </a:cubicBezTo>
                  <a:cubicBezTo>
                    <a:pt x="51" y="518"/>
                    <a:pt x="51" y="518"/>
                    <a:pt x="51" y="518"/>
                  </a:cubicBezTo>
                  <a:cubicBezTo>
                    <a:pt x="38" y="510"/>
                    <a:pt x="4" y="482"/>
                    <a:pt x="7" y="434"/>
                  </a:cubicBezTo>
                  <a:cubicBezTo>
                    <a:pt x="34" y="447"/>
                    <a:pt x="45" y="469"/>
                    <a:pt x="51" y="48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7" name="Freeform 93"/>
            <p:cNvSpPr>
              <a:spLocks/>
            </p:cNvSpPr>
            <p:nvPr/>
          </p:nvSpPr>
          <p:spPr bwMode="auto">
            <a:xfrm>
              <a:off x="3737" y="1710"/>
              <a:ext cx="378" cy="1786"/>
            </a:xfrm>
            <a:custGeom>
              <a:avLst/>
              <a:gdLst>
                <a:gd name="T0" fmla="*/ 86 w 160"/>
                <a:gd name="T1" fmla="*/ 701 h 756"/>
                <a:gd name="T2" fmla="*/ 86 w 160"/>
                <a:gd name="T3" fmla="*/ 617 h 756"/>
                <a:gd name="T4" fmla="*/ 155 w 160"/>
                <a:gd name="T5" fmla="*/ 493 h 756"/>
                <a:gd name="T6" fmla="*/ 86 w 160"/>
                <a:gd name="T7" fmla="*/ 589 h 756"/>
                <a:gd name="T8" fmla="*/ 86 w 160"/>
                <a:gd name="T9" fmla="*/ 481 h 756"/>
                <a:gd name="T10" fmla="*/ 155 w 160"/>
                <a:gd name="T11" fmla="*/ 358 h 756"/>
                <a:gd name="T12" fmla="*/ 88 w 160"/>
                <a:gd name="T13" fmla="*/ 452 h 756"/>
                <a:gd name="T14" fmla="*/ 88 w 160"/>
                <a:gd name="T15" fmla="*/ 309 h 756"/>
                <a:gd name="T16" fmla="*/ 150 w 160"/>
                <a:gd name="T17" fmla="*/ 189 h 756"/>
                <a:gd name="T18" fmla="*/ 88 w 160"/>
                <a:gd name="T19" fmla="*/ 263 h 756"/>
                <a:gd name="T20" fmla="*/ 88 w 160"/>
                <a:gd name="T21" fmla="*/ 169 h 756"/>
                <a:gd name="T22" fmla="*/ 152 w 160"/>
                <a:gd name="T23" fmla="*/ 47 h 756"/>
                <a:gd name="T24" fmla="*/ 88 w 160"/>
                <a:gd name="T25" fmla="*/ 127 h 756"/>
                <a:gd name="T26" fmla="*/ 76 w 160"/>
                <a:gd name="T27" fmla="*/ 81 h 756"/>
                <a:gd name="T28" fmla="*/ 13 w 160"/>
                <a:gd name="T29" fmla="*/ 0 h 756"/>
                <a:gd name="T30" fmla="*/ 75 w 160"/>
                <a:gd name="T31" fmla="*/ 121 h 756"/>
                <a:gd name="T32" fmla="*/ 75 w 160"/>
                <a:gd name="T33" fmla="*/ 234 h 756"/>
                <a:gd name="T34" fmla="*/ 7 w 160"/>
                <a:gd name="T35" fmla="*/ 133 h 756"/>
                <a:gd name="T36" fmla="*/ 75 w 160"/>
                <a:gd name="T37" fmla="*/ 258 h 756"/>
                <a:gd name="T38" fmla="*/ 75 w 160"/>
                <a:gd name="T39" fmla="*/ 380 h 756"/>
                <a:gd name="T40" fmla="*/ 10 w 160"/>
                <a:gd name="T41" fmla="*/ 293 h 756"/>
                <a:gd name="T42" fmla="*/ 75 w 160"/>
                <a:gd name="T43" fmla="*/ 417 h 756"/>
                <a:gd name="T44" fmla="*/ 75 w 160"/>
                <a:gd name="T45" fmla="*/ 533 h 756"/>
                <a:gd name="T46" fmla="*/ 10 w 160"/>
                <a:gd name="T47" fmla="*/ 450 h 756"/>
                <a:gd name="T48" fmla="*/ 75 w 160"/>
                <a:gd name="T49" fmla="*/ 572 h 756"/>
                <a:gd name="T50" fmla="*/ 74 w 160"/>
                <a:gd name="T51" fmla="*/ 707 h 756"/>
                <a:gd name="T52" fmla="*/ 5 w 160"/>
                <a:gd name="T53" fmla="*/ 597 h 756"/>
                <a:gd name="T54" fmla="*/ 74 w 160"/>
                <a:gd name="T55" fmla="*/ 721 h 756"/>
                <a:gd name="T56" fmla="*/ 74 w 160"/>
                <a:gd name="T57" fmla="*/ 756 h 756"/>
                <a:gd name="T58" fmla="*/ 86 w 160"/>
                <a:gd name="T59" fmla="*/ 756 h 756"/>
                <a:gd name="T60" fmla="*/ 86 w 160"/>
                <a:gd name="T61" fmla="*/ 746 h 756"/>
                <a:gd name="T62" fmla="*/ 150 w 160"/>
                <a:gd name="T63" fmla="*/ 625 h 756"/>
                <a:gd name="T64" fmla="*/ 86 w 160"/>
                <a:gd name="T65" fmla="*/ 701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0" h="756">
                  <a:moveTo>
                    <a:pt x="86" y="701"/>
                  </a:moveTo>
                  <a:cubicBezTo>
                    <a:pt x="86" y="617"/>
                    <a:pt x="86" y="617"/>
                    <a:pt x="86" y="617"/>
                  </a:cubicBezTo>
                  <a:cubicBezTo>
                    <a:pt x="99" y="610"/>
                    <a:pt x="160" y="568"/>
                    <a:pt x="155" y="493"/>
                  </a:cubicBezTo>
                  <a:cubicBezTo>
                    <a:pt x="107" y="517"/>
                    <a:pt x="91" y="560"/>
                    <a:pt x="86" y="589"/>
                  </a:cubicBezTo>
                  <a:cubicBezTo>
                    <a:pt x="86" y="481"/>
                    <a:pt x="86" y="481"/>
                    <a:pt x="86" y="481"/>
                  </a:cubicBezTo>
                  <a:cubicBezTo>
                    <a:pt x="100" y="474"/>
                    <a:pt x="160" y="433"/>
                    <a:pt x="155" y="358"/>
                  </a:cubicBezTo>
                  <a:cubicBezTo>
                    <a:pt x="108" y="381"/>
                    <a:pt x="93" y="423"/>
                    <a:pt x="88" y="452"/>
                  </a:cubicBezTo>
                  <a:cubicBezTo>
                    <a:pt x="88" y="309"/>
                    <a:pt x="88" y="309"/>
                    <a:pt x="88" y="309"/>
                  </a:cubicBezTo>
                  <a:cubicBezTo>
                    <a:pt x="107" y="296"/>
                    <a:pt x="154" y="256"/>
                    <a:pt x="150" y="189"/>
                  </a:cubicBezTo>
                  <a:cubicBezTo>
                    <a:pt x="113" y="207"/>
                    <a:pt x="97" y="236"/>
                    <a:pt x="88" y="263"/>
                  </a:cubicBezTo>
                  <a:cubicBezTo>
                    <a:pt x="88" y="169"/>
                    <a:pt x="88" y="169"/>
                    <a:pt x="88" y="169"/>
                  </a:cubicBezTo>
                  <a:cubicBezTo>
                    <a:pt x="105" y="157"/>
                    <a:pt x="156" y="117"/>
                    <a:pt x="152" y="47"/>
                  </a:cubicBezTo>
                  <a:cubicBezTo>
                    <a:pt x="113" y="66"/>
                    <a:pt x="95" y="100"/>
                    <a:pt x="88" y="127"/>
                  </a:cubicBezTo>
                  <a:cubicBezTo>
                    <a:pt x="76" y="81"/>
                    <a:pt x="76" y="81"/>
                    <a:pt x="76" y="81"/>
                  </a:cubicBezTo>
                  <a:cubicBezTo>
                    <a:pt x="69" y="53"/>
                    <a:pt x="51" y="19"/>
                    <a:pt x="13" y="0"/>
                  </a:cubicBezTo>
                  <a:cubicBezTo>
                    <a:pt x="7" y="67"/>
                    <a:pt x="57" y="108"/>
                    <a:pt x="75" y="121"/>
                  </a:cubicBezTo>
                  <a:cubicBezTo>
                    <a:pt x="75" y="234"/>
                    <a:pt x="75" y="234"/>
                    <a:pt x="75" y="234"/>
                  </a:cubicBezTo>
                  <a:cubicBezTo>
                    <a:pt x="70" y="204"/>
                    <a:pt x="56" y="157"/>
                    <a:pt x="7" y="133"/>
                  </a:cubicBezTo>
                  <a:cubicBezTo>
                    <a:pt x="2" y="209"/>
                    <a:pt x="62" y="250"/>
                    <a:pt x="75" y="258"/>
                  </a:cubicBezTo>
                  <a:cubicBezTo>
                    <a:pt x="75" y="380"/>
                    <a:pt x="75" y="380"/>
                    <a:pt x="75" y="380"/>
                  </a:cubicBezTo>
                  <a:cubicBezTo>
                    <a:pt x="67" y="352"/>
                    <a:pt x="51" y="314"/>
                    <a:pt x="10" y="293"/>
                  </a:cubicBezTo>
                  <a:cubicBezTo>
                    <a:pt x="5" y="364"/>
                    <a:pt x="58" y="405"/>
                    <a:pt x="75" y="417"/>
                  </a:cubicBezTo>
                  <a:cubicBezTo>
                    <a:pt x="75" y="533"/>
                    <a:pt x="75" y="533"/>
                    <a:pt x="75" y="533"/>
                  </a:cubicBezTo>
                  <a:cubicBezTo>
                    <a:pt x="67" y="505"/>
                    <a:pt x="49" y="470"/>
                    <a:pt x="10" y="450"/>
                  </a:cubicBezTo>
                  <a:cubicBezTo>
                    <a:pt x="5" y="519"/>
                    <a:pt x="57" y="560"/>
                    <a:pt x="75" y="572"/>
                  </a:cubicBezTo>
                  <a:cubicBezTo>
                    <a:pt x="74" y="707"/>
                    <a:pt x="74" y="707"/>
                    <a:pt x="74" y="707"/>
                  </a:cubicBezTo>
                  <a:cubicBezTo>
                    <a:pt x="71" y="682"/>
                    <a:pt x="60" y="625"/>
                    <a:pt x="5" y="597"/>
                  </a:cubicBezTo>
                  <a:cubicBezTo>
                    <a:pt x="0" y="677"/>
                    <a:pt x="66" y="718"/>
                    <a:pt x="74" y="721"/>
                  </a:cubicBezTo>
                  <a:cubicBezTo>
                    <a:pt x="74" y="756"/>
                    <a:pt x="74" y="756"/>
                    <a:pt x="74" y="756"/>
                  </a:cubicBezTo>
                  <a:cubicBezTo>
                    <a:pt x="86" y="756"/>
                    <a:pt x="86" y="756"/>
                    <a:pt x="86" y="756"/>
                  </a:cubicBezTo>
                  <a:cubicBezTo>
                    <a:pt x="86" y="746"/>
                    <a:pt x="86" y="746"/>
                    <a:pt x="86" y="746"/>
                  </a:cubicBezTo>
                  <a:cubicBezTo>
                    <a:pt x="105" y="733"/>
                    <a:pt x="154" y="693"/>
                    <a:pt x="150" y="625"/>
                  </a:cubicBezTo>
                  <a:cubicBezTo>
                    <a:pt x="112" y="643"/>
                    <a:pt x="95" y="674"/>
                    <a:pt x="86" y="701"/>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8" name="Freeform 94"/>
            <p:cNvSpPr>
              <a:spLocks/>
            </p:cNvSpPr>
            <p:nvPr/>
          </p:nvSpPr>
          <p:spPr bwMode="auto">
            <a:xfrm>
              <a:off x="3249" y="2924"/>
              <a:ext cx="359" cy="560"/>
            </a:xfrm>
            <a:custGeom>
              <a:avLst/>
              <a:gdLst>
                <a:gd name="T0" fmla="*/ 144 w 152"/>
                <a:gd name="T1" fmla="*/ 237 h 237"/>
                <a:gd name="T2" fmla="*/ 11 w 152"/>
                <a:gd name="T3" fmla="*/ 0 h 237"/>
                <a:gd name="T4" fmla="*/ 144 w 152"/>
                <a:gd name="T5" fmla="*/ 237 h 237"/>
              </a:gdLst>
              <a:ahLst/>
              <a:cxnLst>
                <a:cxn ang="0">
                  <a:pos x="T0" y="T1"/>
                </a:cxn>
                <a:cxn ang="0">
                  <a:pos x="T2" y="T3"/>
                </a:cxn>
                <a:cxn ang="0">
                  <a:pos x="T4" y="T5"/>
                </a:cxn>
              </a:cxnLst>
              <a:rect l="0" t="0" r="r" b="b"/>
              <a:pathLst>
                <a:path w="152" h="237">
                  <a:moveTo>
                    <a:pt x="144" y="237"/>
                  </a:moveTo>
                  <a:cubicBezTo>
                    <a:pt x="144" y="237"/>
                    <a:pt x="0" y="159"/>
                    <a:pt x="11" y="0"/>
                  </a:cubicBezTo>
                  <a:cubicBezTo>
                    <a:pt x="152" y="69"/>
                    <a:pt x="144" y="237"/>
                    <a:pt x="144"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9" name="Freeform 95"/>
            <p:cNvSpPr>
              <a:spLocks/>
            </p:cNvSpPr>
            <p:nvPr/>
          </p:nvSpPr>
          <p:spPr bwMode="auto">
            <a:xfrm>
              <a:off x="3324" y="2992"/>
              <a:ext cx="305" cy="520"/>
            </a:xfrm>
            <a:custGeom>
              <a:avLst/>
              <a:gdLst>
                <a:gd name="T0" fmla="*/ 112 w 129"/>
                <a:gd name="T1" fmla="*/ 197 h 220"/>
                <a:gd name="T2" fmla="*/ 108 w 129"/>
                <a:gd name="T3" fmla="*/ 190 h 220"/>
                <a:gd name="T4" fmla="*/ 100 w 129"/>
                <a:gd name="T5" fmla="*/ 178 h 220"/>
                <a:gd name="T6" fmla="*/ 96 w 129"/>
                <a:gd name="T7" fmla="*/ 173 h 220"/>
                <a:gd name="T8" fmla="*/ 88 w 129"/>
                <a:gd name="T9" fmla="*/ 158 h 220"/>
                <a:gd name="T10" fmla="*/ 87 w 129"/>
                <a:gd name="T11" fmla="*/ 154 h 220"/>
                <a:gd name="T12" fmla="*/ 82 w 129"/>
                <a:gd name="T13" fmla="*/ 146 h 220"/>
                <a:gd name="T14" fmla="*/ 78 w 129"/>
                <a:gd name="T15" fmla="*/ 139 h 220"/>
                <a:gd name="T16" fmla="*/ 76 w 129"/>
                <a:gd name="T17" fmla="*/ 135 h 220"/>
                <a:gd name="T18" fmla="*/ 74 w 129"/>
                <a:gd name="T19" fmla="*/ 132 h 220"/>
                <a:gd name="T20" fmla="*/ 68 w 129"/>
                <a:gd name="T21" fmla="*/ 124 h 220"/>
                <a:gd name="T22" fmla="*/ 66 w 129"/>
                <a:gd name="T23" fmla="*/ 121 h 220"/>
                <a:gd name="T24" fmla="*/ 63 w 129"/>
                <a:gd name="T25" fmla="*/ 115 h 220"/>
                <a:gd name="T26" fmla="*/ 60 w 129"/>
                <a:gd name="T27" fmla="*/ 110 h 220"/>
                <a:gd name="T28" fmla="*/ 55 w 129"/>
                <a:gd name="T29" fmla="*/ 103 h 220"/>
                <a:gd name="T30" fmla="*/ 51 w 129"/>
                <a:gd name="T31" fmla="*/ 95 h 220"/>
                <a:gd name="T32" fmla="*/ 49 w 129"/>
                <a:gd name="T33" fmla="*/ 92 h 220"/>
                <a:gd name="T34" fmla="*/ 48 w 129"/>
                <a:gd name="T35" fmla="*/ 88 h 220"/>
                <a:gd name="T36" fmla="*/ 46 w 129"/>
                <a:gd name="T37" fmla="*/ 86 h 220"/>
                <a:gd name="T38" fmla="*/ 45 w 129"/>
                <a:gd name="T39" fmla="*/ 85 h 220"/>
                <a:gd name="T40" fmla="*/ 43 w 129"/>
                <a:gd name="T41" fmla="*/ 81 h 220"/>
                <a:gd name="T42" fmla="*/ 36 w 129"/>
                <a:gd name="T43" fmla="*/ 70 h 220"/>
                <a:gd name="T44" fmla="*/ 34 w 129"/>
                <a:gd name="T45" fmla="*/ 66 h 220"/>
                <a:gd name="T46" fmla="*/ 31 w 129"/>
                <a:gd name="T47" fmla="*/ 61 h 220"/>
                <a:gd name="T48" fmla="*/ 27 w 129"/>
                <a:gd name="T49" fmla="*/ 53 h 220"/>
                <a:gd name="T50" fmla="*/ 27 w 129"/>
                <a:gd name="T51" fmla="*/ 49 h 220"/>
                <a:gd name="T52" fmla="*/ 23 w 129"/>
                <a:gd name="T53" fmla="*/ 47 h 220"/>
                <a:gd name="T54" fmla="*/ 20 w 129"/>
                <a:gd name="T55" fmla="*/ 45 h 220"/>
                <a:gd name="T56" fmla="*/ 18 w 129"/>
                <a:gd name="T57" fmla="*/ 40 h 220"/>
                <a:gd name="T58" fmla="*/ 17 w 129"/>
                <a:gd name="T59" fmla="*/ 40 h 220"/>
                <a:gd name="T60" fmla="*/ 16 w 129"/>
                <a:gd name="T61" fmla="*/ 38 h 220"/>
                <a:gd name="T62" fmla="*/ 16 w 129"/>
                <a:gd name="T63" fmla="*/ 33 h 220"/>
                <a:gd name="T64" fmla="*/ 12 w 129"/>
                <a:gd name="T65" fmla="*/ 31 h 220"/>
                <a:gd name="T66" fmla="*/ 12 w 129"/>
                <a:gd name="T67" fmla="*/ 29 h 220"/>
                <a:gd name="T68" fmla="*/ 9 w 129"/>
                <a:gd name="T69" fmla="*/ 26 h 220"/>
                <a:gd name="T70" fmla="*/ 8 w 129"/>
                <a:gd name="T71" fmla="*/ 23 h 220"/>
                <a:gd name="T72" fmla="*/ 10 w 129"/>
                <a:gd name="T73" fmla="*/ 23 h 220"/>
                <a:gd name="T74" fmla="*/ 6 w 129"/>
                <a:gd name="T75" fmla="*/ 18 h 220"/>
                <a:gd name="T76" fmla="*/ 3 w 129"/>
                <a:gd name="T77" fmla="*/ 8 h 220"/>
                <a:gd name="T78" fmla="*/ 2 w 129"/>
                <a:gd name="T79" fmla="*/ 6 h 220"/>
                <a:gd name="T80" fmla="*/ 0 w 129"/>
                <a:gd name="T81" fmla="*/ 0 h 220"/>
                <a:gd name="T82" fmla="*/ 2 w 129"/>
                <a:gd name="T83" fmla="*/ 3 h 220"/>
                <a:gd name="T84" fmla="*/ 3 w 129"/>
                <a:gd name="T85" fmla="*/ 7 h 220"/>
                <a:gd name="T86" fmla="*/ 11 w 129"/>
                <a:gd name="T87" fmla="*/ 16 h 220"/>
                <a:gd name="T88" fmla="*/ 21 w 129"/>
                <a:gd name="T89" fmla="*/ 32 h 220"/>
                <a:gd name="T90" fmla="*/ 31 w 129"/>
                <a:gd name="T91" fmla="*/ 48 h 220"/>
                <a:gd name="T92" fmla="*/ 39 w 129"/>
                <a:gd name="T93" fmla="*/ 61 h 220"/>
                <a:gd name="T94" fmla="*/ 46 w 129"/>
                <a:gd name="T95" fmla="*/ 73 h 220"/>
                <a:gd name="T96" fmla="*/ 57 w 129"/>
                <a:gd name="T97" fmla="*/ 94 h 220"/>
                <a:gd name="T98" fmla="*/ 63 w 129"/>
                <a:gd name="T99" fmla="*/ 105 h 220"/>
                <a:gd name="T100" fmla="*/ 70 w 129"/>
                <a:gd name="T101" fmla="*/ 120 h 220"/>
                <a:gd name="T102" fmla="*/ 101 w 129"/>
                <a:gd name="T103" fmla="*/ 167 h 220"/>
                <a:gd name="T104" fmla="*/ 107 w 129"/>
                <a:gd name="T105" fmla="*/ 180 h 220"/>
                <a:gd name="T106" fmla="*/ 125 w 129"/>
                <a:gd name="T107" fmla="*/ 218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9" h="220">
                  <a:moveTo>
                    <a:pt x="125" y="218"/>
                  </a:moveTo>
                  <a:cubicBezTo>
                    <a:pt x="122" y="217"/>
                    <a:pt x="122" y="213"/>
                    <a:pt x="120" y="210"/>
                  </a:cubicBezTo>
                  <a:cubicBezTo>
                    <a:pt x="119" y="210"/>
                    <a:pt x="120" y="210"/>
                    <a:pt x="120" y="209"/>
                  </a:cubicBezTo>
                  <a:cubicBezTo>
                    <a:pt x="116" y="207"/>
                    <a:pt x="115" y="202"/>
                    <a:pt x="114" y="198"/>
                  </a:cubicBezTo>
                  <a:cubicBezTo>
                    <a:pt x="114" y="198"/>
                    <a:pt x="114" y="198"/>
                    <a:pt x="114" y="198"/>
                  </a:cubicBezTo>
                  <a:cubicBezTo>
                    <a:pt x="114" y="197"/>
                    <a:pt x="113" y="197"/>
                    <a:pt x="112" y="197"/>
                  </a:cubicBezTo>
                  <a:cubicBezTo>
                    <a:pt x="113" y="197"/>
                    <a:pt x="113" y="197"/>
                    <a:pt x="113" y="197"/>
                  </a:cubicBezTo>
                  <a:cubicBezTo>
                    <a:pt x="112" y="197"/>
                    <a:pt x="112" y="196"/>
                    <a:pt x="111" y="196"/>
                  </a:cubicBezTo>
                  <a:cubicBezTo>
                    <a:pt x="111" y="194"/>
                    <a:pt x="112" y="194"/>
                    <a:pt x="112" y="194"/>
                  </a:cubicBezTo>
                  <a:cubicBezTo>
                    <a:pt x="111" y="193"/>
                    <a:pt x="111" y="193"/>
                    <a:pt x="111" y="193"/>
                  </a:cubicBezTo>
                  <a:cubicBezTo>
                    <a:pt x="109" y="193"/>
                    <a:pt x="110" y="191"/>
                    <a:pt x="108" y="190"/>
                  </a:cubicBezTo>
                  <a:cubicBezTo>
                    <a:pt x="108" y="190"/>
                    <a:pt x="108" y="190"/>
                    <a:pt x="108" y="190"/>
                  </a:cubicBezTo>
                  <a:cubicBezTo>
                    <a:pt x="106" y="188"/>
                    <a:pt x="105" y="184"/>
                    <a:pt x="103" y="183"/>
                  </a:cubicBezTo>
                  <a:cubicBezTo>
                    <a:pt x="103" y="182"/>
                    <a:pt x="103" y="182"/>
                    <a:pt x="103" y="182"/>
                  </a:cubicBezTo>
                  <a:cubicBezTo>
                    <a:pt x="103" y="182"/>
                    <a:pt x="102" y="182"/>
                    <a:pt x="102" y="181"/>
                  </a:cubicBezTo>
                  <a:cubicBezTo>
                    <a:pt x="102" y="180"/>
                    <a:pt x="101" y="180"/>
                    <a:pt x="101" y="179"/>
                  </a:cubicBezTo>
                  <a:cubicBezTo>
                    <a:pt x="101" y="179"/>
                    <a:pt x="101" y="179"/>
                    <a:pt x="101" y="179"/>
                  </a:cubicBezTo>
                  <a:cubicBezTo>
                    <a:pt x="100" y="179"/>
                    <a:pt x="101" y="178"/>
                    <a:pt x="100" y="178"/>
                  </a:cubicBezTo>
                  <a:cubicBezTo>
                    <a:pt x="100" y="176"/>
                    <a:pt x="100" y="176"/>
                    <a:pt x="100" y="176"/>
                  </a:cubicBezTo>
                  <a:cubicBezTo>
                    <a:pt x="98" y="176"/>
                    <a:pt x="100" y="176"/>
                    <a:pt x="100" y="175"/>
                  </a:cubicBezTo>
                  <a:cubicBezTo>
                    <a:pt x="98" y="176"/>
                    <a:pt x="98" y="176"/>
                    <a:pt x="98" y="176"/>
                  </a:cubicBezTo>
                  <a:cubicBezTo>
                    <a:pt x="98" y="175"/>
                    <a:pt x="98" y="175"/>
                    <a:pt x="98" y="174"/>
                  </a:cubicBezTo>
                  <a:cubicBezTo>
                    <a:pt x="98" y="174"/>
                    <a:pt x="98" y="174"/>
                    <a:pt x="98" y="174"/>
                  </a:cubicBezTo>
                  <a:cubicBezTo>
                    <a:pt x="97" y="173"/>
                    <a:pt x="97" y="172"/>
                    <a:pt x="96" y="173"/>
                  </a:cubicBezTo>
                  <a:cubicBezTo>
                    <a:pt x="97" y="172"/>
                    <a:pt x="97" y="174"/>
                    <a:pt x="98" y="173"/>
                  </a:cubicBezTo>
                  <a:cubicBezTo>
                    <a:pt x="95" y="170"/>
                    <a:pt x="94" y="166"/>
                    <a:pt x="92" y="163"/>
                  </a:cubicBezTo>
                  <a:cubicBezTo>
                    <a:pt x="92" y="162"/>
                    <a:pt x="92" y="162"/>
                    <a:pt x="92" y="162"/>
                  </a:cubicBezTo>
                  <a:cubicBezTo>
                    <a:pt x="91" y="161"/>
                    <a:pt x="91" y="161"/>
                    <a:pt x="91" y="161"/>
                  </a:cubicBezTo>
                  <a:cubicBezTo>
                    <a:pt x="91" y="159"/>
                    <a:pt x="91" y="159"/>
                    <a:pt x="91" y="159"/>
                  </a:cubicBezTo>
                  <a:cubicBezTo>
                    <a:pt x="91" y="158"/>
                    <a:pt x="90" y="159"/>
                    <a:pt x="88" y="158"/>
                  </a:cubicBezTo>
                  <a:cubicBezTo>
                    <a:pt x="90" y="158"/>
                    <a:pt x="90" y="158"/>
                    <a:pt x="90" y="158"/>
                  </a:cubicBezTo>
                  <a:cubicBezTo>
                    <a:pt x="88" y="157"/>
                    <a:pt x="88" y="156"/>
                    <a:pt x="88" y="156"/>
                  </a:cubicBezTo>
                  <a:cubicBezTo>
                    <a:pt x="88" y="156"/>
                    <a:pt x="88" y="156"/>
                    <a:pt x="88" y="156"/>
                  </a:cubicBezTo>
                  <a:cubicBezTo>
                    <a:pt x="88" y="156"/>
                    <a:pt x="88" y="155"/>
                    <a:pt x="87" y="155"/>
                  </a:cubicBezTo>
                  <a:cubicBezTo>
                    <a:pt x="88" y="155"/>
                    <a:pt x="88" y="155"/>
                    <a:pt x="88" y="155"/>
                  </a:cubicBezTo>
                  <a:cubicBezTo>
                    <a:pt x="88" y="154"/>
                    <a:pt x="87" y="155"/>
                    <a:pt x="87" y="154"/>
                  </a:cubicBezTo>
                  <a:cubicBezTo>
                    <a:pt x="87" y="154"/>
                    <a:pt x="87" y="154"/>
                    <a:pt x="87" y="154"/>
                  </a:cubicBezTo>
                  <a:cubicBezTo>
                    <a:pt x="86" y="153"/>
                    <a:pt x="85" y="152"/>
                    <a:pt x="85" y="150"/>
                  </a:cubicBezTo>
                  <a:cubicBezTo>
                    <a:pt x="85" y="150"/>
                    <a:pt x="85" y="150"/>
                    <a:pt x="85" y="150"/>
                  </a:cubicBezTo>
                  <a:cubicBezTo>
                    <a:pt x="84" y="149"/>
                    <a:pt x="84" y="149"/>
                    <a:pt x="83" y="148"/>
                  </a:cubicBezTo>
                  <a:cubicBezTo>
                    <a:pt x="83" y="147"/>
                    <a:pt x="84" y="148"/>
                    <a:pt x="83" y="147"/>
                  </a:cubicBezTo>
                  <a:cubicBezTo>
                    <a:pt x="82" y="147"/>
                    <a:pt x="82" y="145"/>
                    <a:pt x="82" y="146"/>
                  </a:cubicBezTo>
                  <a:cubicBezTo>
                    <a:pt x="82" y="145"/>
                    <a:pt x="81" y="144"/>
                    <a:pt x="81" y="143"/>
                  </a:cubicBezTo>
                  <a:cubicBezTo>
                    <a:pt x="81" y="143"/>
                    <a:pt x="81" y="142"/>
                    <a:pt x="82" y="143"/>
                  </a:cubicBezTo>
                  <a:cubicBezTo>
                    <a:pt x="82" y="142"/>
                    <a:pt x="82" y="142"/>
                    <a:pt x="82" y="142"/>
                  </a:cubicBezTo>
                  <a:cubicBezTo>
                    <a:pt x="82" y="142"/>
                    <a:pt x="82" y="143"/>
                    <a:pt x="82" y="142"/>
                  </a:cubicBezTo>
                  <a:cubicBezTo>
                    <a:pt x="82" y="142"/>
                    <a:pt x="81" y="141"/>
                    <a:pt x="81" y="141"/>
                  </a:cubicBezTo>
                  <a:cubicBezTo>
                    <a:pt x="79" y="140"/>
                    <a:pt x="78" y="140"/>
                    <a:pt x="78" y="139"/>
                  </a:cubicBezTo>
                  <a:cubicBezTo>
                    <a:pt x="78" y="139"/>
                    <a:pt x="78" y="138"/>
                    <a:pt x="79" y="138"/>
                  </a:cubicBezTo>
                  <a:cubicBezTo>
                    <a:pt x="76" y="138"/>
                    <a:pt x="76" y="138"/>
                    <a:pt x="76" y="138"/>
                  </a:cubicBezTo>
                  <a:cubicBezTo>
                    <a:pt x="76" y="137"/>
                    <a:pt x="77" y="137"/>
                    <a:pt x="76" y="137"/>
                  </a:cubicBezTo>
                  <a:cubicBezTo>
                    <a:pt x="76" y="137"/>
                    <a:pt x="76" y="137"/>
                    <a:pt x="75" y="137"/>
                  </a:cubicBezTo>
                  <a:cubicBezTo>
                    <a:pt x="76" y="137"/>
                    <a:pt x="75" y="135"/>
                    <a:pt x="75" y="135"/>
                  </a:cubicBezTo>
                  <a:cubicBezTo>
                    <a:pt x="76" y="135"/>
                    <a:pt x="76" y="135"/>
                    <a:pt x="76" y="135"/>
                  </a:cubicBezTo>
                  <a:cubicBezTo>
                    <a:pt x="75" y="135"/>
                    <a:pt x="75" y="135"/>
                    <a:pt x="75" y="135"/>
                  </a:cubicBezTo>
                  <a:cubicBezTo>
                    <a:pt x="75" y="133"/>
                    <a:pt x="75" y="133"/>
                    <a:pt x="75" y="133"/>
                  </a:cubicBezTo>
                  <a:cubicBezTo>
                    <a:pt x="75" y="133"/>
                    <a:pt x="75" y="132"/>
                    <a:pt x="74" y="133"/>
                  </a:cubicBezTo>
                  <a:cubicBezTo>
                    <a:pt x="75" y="133"/>
                    <a:pt x="75" y="133"/>
                    <a:pt x="75" y="133"/>
                  </a:cubicBezTo>
                  <a:cubicBezTo>
                    <a:pt x="74" y="133"/>
                    <a:pt x="74" y="132"/>
                    <a:pt x="73" y="132"/>
                  </a:cubicBezTo>
                  <a:cubicBezTo>
                    <a:pt x="74" y="132"/>
                    <a:pt x="74" y="132"/>
                    <a:pt x="74" y="132"/>
                  </a:cubicBezTo>
                  <a:cubicBezTo>
                    <a:pt x="73" y="131"/>
                    <a:pt x="72" y="130"/>
                    <a:pt x="70" y="129"/>
                  </a:cubicBezTo>
                  <a:cubicBezTo>
                    <a:pt x="70" y="130"/>
                    <a:pt x="72" y="129"/>
                    <a:pt x="72" y="130"/>
                  </a:cubicBezTo>
                  <a:cubicBezTo>
                    <a:pt x="72" y="129"/>
                    <a:pt x="69" y="128"/>
                    <a:pt x="69" y="127"/>
                  </a:cubicBezTo>
                  <a:cubicBezTo>
                    <a:pt x="68" y="127"/>
                    <a:pt x="68" y="127"/>
                    <a:pt x="68" y="127"/>
                  </a:cubicBezTo>
                  <a:cubicBezTo>
                    <a:pt x="68" y="127"/>
                    <a:pt x="69" y="126"/>
                    <a:pt x="68" y="126"/>
                  </a:cubicBezTo>
                  <a:cubicBezTo>
                    <a:pt x="69" y="126"/>
                    <a:pt x="68" y="126"/>
                    <a:pt x="68" y="124"/>
                  </a:cubicBezTo>
                  <a:cubicBezTo>
                    <a:pt x="68" y="124"/>
                    <a:pt x="68" y="124"/>
                    <a:pt x="68" y="124"/>
                  </a:cubicBezTo>
                  <a:cubicBezTo>
                    <a:pt x="68" y="124"/>
                    <a:pt x="66" y="122"/>
                    <a:pt x="66" y="121"/>
                  </a:cubicBezTo>
                  <a:cubicBezTo>
                    <a:pt x="66" y="121"/>
                    <a:pt x="65" y="121"/>
                    <a:pt x="65" y="120"/>
                  </a:cubicBezTo>
                  <a:cubicBezTo>
                    <a:pt x="65" y="120"/>
                    <a:pt x="65" y="120"/>
                    <a:pt x="65" y="120"/>
                  </a:cubicBezTo>
                  <a:cubicBezTo>
                    <a:pt x="65" y="119"/>
                    <a:pt x="65" y="119"/>
                    <a:pt x="65" y="119"/>
                  </a:cubicBezTo>
                  <a:cubicBezTo>
                    <a:pt x="64" y="119"/>
                    <a:pt x="67" y="121"/>
                    <a:pt x="66" y="121"/>
                  </a:cubicBezTo>
                  <a:cubicBezTo>
                    <a:pt x="66" y="120"/>
                    <a:pt x="64" y="120"/>
                    <a:pt x="65" y="120"/>
                  </a:cubicBezTo>
                  <a:cubicBezTo>
                    <a:pt x="65" y="119"/>
                    <a:pt x="64" y="119"/>
                    <a:pt x="64" y="118"/>
                  </a:cubicBezTo>
                  <a:cubicBezTo>
                    <a:pt x="64" y="118"/>
                    <a:pt x="65" y="118"/>
                    <a:pt x="65" y="117"/>
                  </a:cubicBezTo>
                  <a:cubicBezTo>
                    <a:pt x="64" y="117"/>
                    <a:pt x="64" y="117"/>
                    <a:pt x="64" y="117"/>
                  </a:cubicBezTo>
                  <a:cubicBezTo>
                    <a:pt x="63" y="115"/>
                    <a:pt x="63" y="115"/>
                    <a:pt x="63" y="115"/>
                  </a:cubicBezTo>
                  <a:cubicBezTo>
                    <a:pt x="63" y="117"/>
                    <a:pt x="63" y="115"/>
                    <a:pt x="63" y="115"/>
                  </a:cubicBezTo>
                  <a:cubicBezTo>
                    <a:pt x="62" y="115"/>
                    <a:pt x="62" y="115"/>
                    <a:pt x="62" y="115"/>
                  </a:cubicBezTo>
                  <a:cubicBezTo>
                    <a:pt x="63" y="114"/>
                    <a:pt x="63" y="114"/>
                    <a:pt x="63" y="114"/>
                  </a:cubicBezTo>
                  <a:cubicBezTo>
                    <a:pt x="62" y="114"/>
                    <a:pt x="62" y="114"/>
                    <a:pt x="62" y="114"/>
                  </a:cubicBezTo>
                  <a:cubicBezTo>
                    <a:pt x="62" y="114"/>
                    <a:pt x="62" y="114"/>
                    <a:pt x="62" y="114"/>
                  </a:cubicBezTo>
                  <a:cubicBezTo>
                    <a:pt x="61" y="114"/>
                    <a:pt x="61" y="113"/>
                    <a:pt x="60" y="113"/>
                  </a:cubicBezTo>
                  <a:cubicBezTo>
                    <a:pt x="60" y="112"/>
                    <a:pt x="59" y="111"/>
                    <a:pt x="60" y="110"/>
                  </a:cubicBezTo>
                  <a:cubicBezTo>
                    <a:pt x="59" y="109"/>
                    <a:pt x="58" y="109"/>
                    <a:pt x="58" y="108"/>
                  </a:cubicBezTo>
                  <a:cubicBezTo>
                    <a:pt x="58" y="108"/>
                    <a:pt x="58" y="109"/>
                    <a:pt x="59" y="108"/>
                  </a:cubicBezTo>
                  <a:cubicBezTo>
                    <a:pt x="58" y="108"/>
                    <a:pt x="58" y="108"/>
                    <a:pt x="58" y="108"/>
                  </a:cubicBezTo>
                  <a:cubicBezTo>
                    <a:pt x="58" y="106"/>
                    <a:pt x="58" y="106"/>
                    <a:pt x="58" y="106"/>
                  </a:cubicBezTo>
                  <a:cubicBezTo>
                    <a:pt x="57" y="105"/>
                    <a:pt x="57" y="106"/>
                    <a:pt x="57" y="106"/>
                  </a:cubicBezTo>
                  <a:cubicBezTo>
                    <a:pt x="57" y="105"/>
                    <a:pt x="55" y="104"/>
                    <a:pt x="55" y="103"/>
                  </a:cubicBezTo>
                  <a:cubicBezTo>
                    <a:pt x="56" y="103"/>
                    <a:pt x="56" y="104"/>
                    <a:pt x="56" y="103"/>
                  </a:cubicBezTo>
                  <a:cubicBezTo>
                    <a:pt x="57" y="102"/>
                    <a:pt x="55" y="102"/>
                    <a:pt x="55" y="101"/>
                  </a:cubicBezTo>
                  <a:cubicBezTo>
                    <a:pt x="55" y="102"/>
                    <a:pt x="55" y="102"/>
                    <a:pt x="55" y="102"/>
                  </a:cubicBezTo>
                  <a:cubicBezTo>
                    <a:pt x="55" y="101"/>
                    <a:pt x="54" y="101"/>
                    <a:pt x="55" y="101"/>
                  </a:cubicBezTo>
                  <a:cubicBezTo>
                    <a:pt x="54" y="101"/>
                    <a:pt x="55" y="100"/>
                    <a:pt x="54" y="101"/>
                  </a:cubicBezTo>
                  <a:cubicBezTo>
                    <a:pt x="54" y="99"/>
                    <a:pt x="50" y="96"/>
                    <a:pt x="51" y="95"/>
                  </a:cubicBezTo>
                  <a:cubicBezTo>
                    <a:pt x="51" y="95"/>
                    <a:pt x="51" y="94"/>
                    <a:pt x="50" y="94"/>
                  </a:cubicBezTo>
                  <a:cubicBezTo>
                    <a:pt x="50" y="95"/>
                    <a:pt x="51" y="95"/>
                    <a:pt x="51" y="95"/>
                  </a:cubicBezTo>
                  <a:cubicBezTo>
                    <a:pt x="50" y="95"/>
                    <a:pt x="50" y="95"/>
                    <a:pt x="50" y="95"/>
                  </a:cubicBezTo>
                  <a:cubicBezTo>
                    <a:pt x="50" y="94"/>
                    <a:pt x="50" y="94"/>
                    <a:pt x="51" y="94"/>
                  </a:cubicBezTo>
                  <a:cubicBezTo>
                    <a:pt x="51" y="94"/>
                    <a:pt x="49" y="94"/>
                    <a:pt x="49" y="93"/>
                  </a:cubicBezTo>
                  <a:cubicBezTo>
                    <a:pt x="49" y="93"/>
                    <a:pt x="49" y="93"/>
                    <a:pt x="49" y="92"/>
                  </a:cubicBezTo>
                  <a:cubicBezTo>
                    <a:pt x="48" y="92"/>
                    <a:pt x="48" y="92"/>
                    <a:pt x="48" y="92"/>
                  </a:cubicBezTo>
                  <a:cubicBezTo>
                    <a:pt x="48" y="91"/>
                    <a:pt x="48" y="91"/>
                    <a:pt x="49" y="91"/>
                  </a:cubicBezTo>
                  <a:cubicBezTo>
                    <a:pt x="48" y="90"/>
                    <a:pt x="48" y="90"/>
                    <a:pt x="48" y="90"/>
                  </a:cubicBezTo>
                  <a:cubicBezTo>
                    <a:pt x="48" y="88"/>
                    <a:pt x="48" y="88"/>
                    <a:pt x="48" y="88"/>
                  </a:cubicBezTo>
                  <a:cubicBezTo>
                    <a:pt x="48" y="90"/>
                    <a:pt x="48" y="88"/>
                    <a:pt x="48" y="88"/>
                  </a:cubicBezTo>
                  <a:cubicBezTo>
                    <a:pt x="48" y="88"/>
                    <a:pt x="48" y="88"/>
                    <a:pt x="48" y="88"/>
                  </a:cubicBezTo>
                  <a:cubicBezTo>
                    <a:pt x="48" y="88"/>
                    <a:pt x="48" y="88"/>
                    <a:pt x="48" y="88"/>
                  </a:cubicBezTo>
                  <a:cubicBezTo>
                    <a:pt x="48" y="88"/>
                    <a:pt x="48" y="88"/>
                    <a:pt x="48" y="88"/>
                  </a:cubicBezTo>
                  <a:cubicBezTo>
                    <a:pt x="47" y="88"/>
                    <a:pt x="47" y="88"/>
                    <a:pt x="47" y="88"/>
                  </a:cubicBezTo>
                  <a:cubicBezTo>
                    <a:pt x="47" y="87"/>
                    <a:pt x="47" y="87"/>
                    <a:pt x="47" y="87"/>
                  </a:cubicBezTo>
                  <a:cubicBezTo>
                    <a:pt x="46" y="87"/>
                    <a:pt x="46" y="87"/>
                    <a:pt x="46" y="87"/>
                  </a:cubicBezTo>
                  <a:cubicBezTo>
                    <a:pt x="46" y="87"/>
                    <a:pt x="45" y="86"/>
                    <a:pt x="46" y="86"/>
                  </a:cubicBezTo>
                  <a:cubicBezTo>
                    <a:pt x="46" y="87"/>
                    <a:pt x="46" y="87"/>
                    <a:pt x="46" y="87"/>
                  </a:cubicBezTo>
                  <a:cubicBezTo>
                    <a:pt x="46" y="86"/>
                    <a:pt x="47" y="86"/>
                    <a:pt x="46" y="86"/>
                  </a:cubicBezTo>
                  <a:cubicBezTo>
                    <a:pt x="46" y="85"/>
                    <a:pt x="45" y="86"/>
                    <a:pt x="45" y="85"/>
                  </a:cubicBezTo>
                  <a:cubicBezTo>
                    <a:pt x="46" y="85"/>
                    <a:pt x="46" y="85"/>
                    <a:pt x="46" y="85"/>
                  </a:cubicBezTo>
                  <a:cubicBezTo>
                    <a:pt x="46" y="85"/>
                    <a:pt x="46" y="85"/>
                    <a:pt x="46" y="85"/>
                  </a:cubicBezTo>
                  <a:cubicBezTo>
                    <a:pt x="45" y="85"/>
                    <a:pt x="45" y="85"/>
                    <a:pt x="45" y="85"/>
                  </a:cubicBezTo>
                  <a:cubicBezTo>
                    <a:pt x="45" y="85"/>
                    <a:pt x="45" y="85"/>
                    <a:pt x="45" y="85"/>
                  </a:cubicBezTo>
                  <a:cubicBezTo>
                    <a:pt x="45" y="85"/>
                    <a:pt x="45" y="84"/>
                    <a:pt x="44" y="84"/>
                  </a:cubicBezTo>
                  <a:cubicBezTo>
                    <a:pt x="44" y="83"/>
                    <a:pt x="44" y="83"/>
                    <a:pt x="44" y="82"/>
                  </a:cubicBezTo>
                  <a:cubicBezTo>
                    <a:pt x="44" y="82"/>
                    <a:pt x="44" y="82"/>
                    <a:pt x="44" y="82"/>
                  </a:cubicBezTo>
                  <a:cubicBezTo>
                    <a:pt x="43" y="81"/>
                    <a:pt x="43" y="81"/>
                    <a:pt x="43" y="81"/>
                  </a:cubicBezTo>
                  <a:cubicBezTo>
                    <a:pt x="43" y="81"/>
                    <a:pt x="43" y="81"/>
                    <a:pt x="43" y="81"/>
                  </a:cubicBezTo>
                  <a:cubicBezTo>
                    <a:pt x="42" y="80"/>
                    <a:pt x="42" y="80"/>
                    <a:pt x="42" y="80"/>
                  </a:cubicBezTo>
                  <a:cubicBezTo>
                    <a:pt x="42" y="79"/>
                    <a:pt x="43" y="79"/>
                    <a:pt x="42" y="78"/>
                  </a:cubicBezTo>
                  <a:cubicBezTo>
                    <a:pt x="41" y="78"/>
                    <a:pt x="41" y="78"/>
                    <a:pt x="41" y="78"/>
                  </a:cubicBezTo>
                  <a:cubicBezTo>
                    <a:pt x="41" y="77"/>
                    <a:pt x="39" y="76"/>
                    <a:pt x="39" y="75"/>
                  </a:cubicBezTo>
                  <a:cubicBezTo>
                    <a:pt x="39" y="75"/>
                    <a:pt x="39" y="75"/>
                    <a:pt x="39" y="75"/>
                  </a:cubicBezTo>
                  <a:cubicBezTo>
                    <a:pt x="38" y="74"/>
                    <a:pt x="36" y="71"/>
                    <a:pt x="36" y="70"/>
                  </a:cubicBezTo>
                  <a:cubicBezTo>
                    <a:pt x="37" y="70"/>
                    <a:pt x="37" y="69"/>
                    <a:pt x="37" y="69"/>
                  </a:cubicBezTo>
                  <a:cubicBezTo>
                    <a:pt x="36" y="69"/>
                    <a:pt x="37" y="68"/>
                    <a:pt x="36" y="69"/>
                  </a:cubicBezTo>
                  <a:cubicBezTo>
                    <a:pt x="36" y="69"/>
                    <a:pt x="36" y="69"/>
                    <a:pt x="36" y="70"/>
                  </a:cubicBezTo>
                  <a:cubicBezTo>
                    <a:pt x="35" y="69"/>
                    <a:pt x="35" y="67"/>
                    <a:pt x="35" y="67"/>
                  </a:cubicBezTo>
                  <a:cubicBezTo>
                    <a:pt x="35" y="67"/>
                    <a:pt x="35" y="67"/>
                    <a:pt x="35" y="67"/>
                  </a:cubicBezTo>
                  <a:cubicBezTo>
                    <a:pt x="35" y="67"/>
                    <a:pt x="35" y="66"/>
                    <a:pt x="34" y="66"/>
                  </a:cubicBezTo>
                  <a:cubicBezTo>
                    <a:pt x="34" y="66"/>
                    <a:pt x="34" y="66"/>
                    <a:pt x="34" y="66"/>
                  </a:cubicBezTo>
                  <a:cubicBezTo>
                    <a:pt x="34" y="66"/>
                    <a:pt x="34" y="66"/>
                    <a:pt x="34" y="66"/>
                  </a:cubicBezTo>
                  <a:cubicBezTo>
                    <a:pt x="34" y="65"/>
                    <a:pt x="32" y="66"/>
                    <a:pt x="32" y="65"/>
                  </a:cubicBezTo>
                  <a:cubicBezTo>
                    <a:pt x="34" y="65"/>
                    <a:pt x="34" y="65"/>
                    <a:pt x="34" y="65"/>
                  </a:cubicBezTo>
                  <a:cubicBezTo>
                    <a:pt x="32" y="64"/>
                    <a:pt x="31" y="64"/>
                    <a:pt x="31" y="62"/>
                  </a:cubicBezTo>
                  <a:cubicBezTo>
                    <a:pt x="31" y="61"/>
                    <a:pt x="31" y="61"/>
                    <a:pt x="31" y="61"/>
                  </a:cubicBezTo>
                  <a:cubicBezTo>
                    <a:pt x="30" y="61"/>
                    <a:pt x="30" y="61"/>
                    <a:pt x="30" y="61"/>
                  </a:cubicBezTo>
                  <a:cubicBezTo>
                    <a:pt x="30" y="60"/>
                    <a:pt x="30" y="60"/>
                    <a:pt x="30" y="60"/>
                  </a:cubicBezTo>
                  <a:cubicBezTo>
                    <a:pt x="28" y="59"/>
                    <a:pt x="27" y="56"/>
                    <a:pt x="26" y="53"/>
                  </a:cubicBezTo>
                  <a:cubicBezTo>
                    <a:pt x="26" y="53"/>
                    <a:pt x="26" y="53"/>
                    <a:pt x="26" y="53"/>
                  </a:cubicBezTo>
                  <a:cubicBezTo>
                    <a:pt x="26" y="53"/>
                    <a:pt x="26" y="53"/>
                    <a:pt x="26" y="53"/>
                  </a:cubicBezTo>
                  <a:cubicBezTo>
                    <a:pt x="26" y="53"/>
                    <a:pt x="26" y="52"/>
                    <a:pt x="27" y="53"/>
                  </a:cubicBezTo>
                  <a:cubicBezTo>
                    <a:pt x="27" y="52"/>
                    <a:pt x="26" y="52"/>
                    <a:pt x="25" y="51"/>
                  </a:cubicBezTo>
                  <a:cubicBezTo>
                    <a:pt x="25" y="52"/>
                    <a:pt x="26" y="52"/>
                    <a:pt x="25" y="52"/>
                  </a:cubicBezTo>
                  <a:cubicBezTo>
                    <a:pt x="25" y="52"/>
                    <a:pt x="25" y="51"/>
                    <a:pt x="23" y="51"/>
                  </a:cubicBezTo>
                  <a:cubicBezTo>
                    <a:pt x="23" y="50"/>
                    <a:pt x="25" y="50"/>
                    <a:pt x="25" y="50"/>
                  </a:cubicBezTo>
                  <a:cubicBezTo>
                    <a:pt x="23" y="50"/>
                    <a:pt x="23" y="50"/>
                    <a:pt x="23" y="50"/>
                  </a:cubicBezTo>
                  <a:cubicBezTo>
                    <a:pt x="25" y="49"/>
                    <a:pt x="27" y="51"/>
                    <a:pt x="27" y="49"/>
                  </a:cubicBezTo>
                  <a:cubicBezTo>
                    <a:pt x="27" y="49"/>
                    <a:pt x="27" y="49"/>
                    <a:pt x="27" y="49"/>
                  </a:cubicBezTo>
                  <a:cubicBezTo>
                    <a:pt x="27" y="48"/>
                    <a:pt x="28" y="50"/>
                    <a:pt x="28" y="49"/>
                  </a:cubicBezTo>
                  <a:cubicBezTo>
                    <a:pt x="27" y="48"/>
                    <a:pt x="26" y="48"/>
                    <a:pt x="26" y="49"/>
                  </a:cubicBezTo>
                  <a:cubicBezTo>
                    <a:pt x="25" y="48"/>
                    <a:pt x="23" y="49"/>
                    <a:pt x="23" y="48"/>
                  </a:cubicBezTo>
                  <a:cubicBezTo>
                    <a:pt x="23" y="48"/>
                    <a:pt x="23" y="49"/>
                    <a:pt x="25" y="49"/>
                  </a:cubicBezTo>
                  <a:cubicBezTo>
                    <a:pt x="25" y="48"/>
                    <a:pt x="23" y="48"/>
                    <a:pt x="23" y="47"/>
                  </a:cubicBezTo>
                  <a:cubicBezTo>
                    <a:pt x="23" y="48"/>
                    <a:pt x="22" y="48"/>
                    <a:pt x="22" y="47"/>
                  </a:cubicBezTo>
                  <a:cubicBezTo>
                    <a:pt x="22" y="47"/>
                    <a:pt x="22" y="47"/>
                    <a:pt x="22" y="47"/>
                  </a:cubicBezTo>
                  <a:cubicBezTo>
                    <a:pt x="22" y="47"/>
                    <a:pt x="22" y="47"/>
                    <a:pt x="22" y="47"/>
                  </a:cubicBezTo>
                  <a:cubicBezTo>
                    <a:pt x="21" y="47"/>
                    <a:pt x="22" y="47"/>
                    <a:pt x="21" y="47"/>
                  </a:cubicBezTo>
                  <a:cubicBezTo>
                    <a:pt x="21" y="45"/>
                    <a:pt x="22" y="47"/>
                    <a:pt x="22" y="45"/>
                  </a:cubicBezTo>
                  <a:cubicBezTo>
                    <a:pt x="22" y="45"/>
                    <a:pt x="21" y="44"/>
                    <a:pt x="20" y="45"/>
                  </a:cubicBezTo>
                  <a:cubicBezTo>
                    <a:pt x="21" y="44"/>
                    <a:pt x="21" y="44"/>
                    <a:pt x="21" y="44"/>
                  </a:cubicBezTo>
                  <a:cubicBezTo>
                    <a:pt x="21" y="44"/>
                    <a:pt x="20" y="44"/>
                    <a:pt x="21" y="43"/>
                  </a:cubicBezTo>
                  <a:cubicBezTo>
                    <a:pt x="20" y="43"/>
                    <a:pt x="20" y="43"/>
                    <a:pt x="20" y="43"/>
                  </a:cubicBezTo>
                  <a:cubicBezTo>
                    <a:pt x="20" y="43"/>
                    <a:pt x="20" y="43"/>
                    <a:pt x="20" y="42"/>
                  </a:cubicBezTo>
                  <a:cubicBezTo>
                    <a:pt x="19" y="41"/>
                    <a:pt x="19" y="41"/>
                    <a:pt x="19" y="41"/>
                  </a:cubicBezTo>
                  <a:cubicBezTo>
                    <a:pt x="19" y="41"/>
                    <a:pt x="19" y="40"/>
                    <a:pt x="18" y="40"/>
                  </a:cubicBezTo>
                  <a:cubicBezTo>
                    <a:pt x="18" y="41"/>
                    <a:pt x="19" y="41"/>
                    <a:pt x="19" y="42"/>
                  </a:cubicBezTo>
                  <a:cubicBezTo>
                    <a:pt x="19" y="41"/>
                    <a:pt x="18" y="41"/>
                    <a:pt x="18" y="40"/>
                  </a:cubicBezTo>
                  <a:cubicBezTo>
                    <a:pt x="18" y="40"/>
                    <a:pt x="18" y="40"/>
                    <a:pt x="18" y="40"/>
                  </a:cubicBezTo>
                  <a:cubicBezTo>
                    <a:pt x="17" y="40"/>
                    <a:pt x="17" y="40"/>
                    <a:pt x="17" y="40"/>
                  </a:cubicBezTo>
                  <a:cubicBezTo>
                    <a:pt x="17" y="40"/>
                    <a:pt x="17" y="40"/>
                    <a:pt x="17" y="40"/>
                  </a:cubicBezTo>
                  <a:cubicBezTo>
                    <a:pt x="17" y="40"/>
                    <a:pt x="17" y="40"/>
                    <a:pt x="17" y="40"/>
                  </a:cubicBezTo>
                  <a:cubicBezTo>
                    <a:pt x="16" y="40"/>
                    <a:pt x="18" y="40"/>
                    <a:pt x="17" y="39"/>
                  </a:cubicBezTo>
                  <a:cubicBezTo>
                    <a:pt x="18" y="39"/>
                    <a:pt x="18" y="39"/>
                    <a:pt x="18" y="39"/>
                  </a:cubicBezTo>
                  <a:cubicBezTo>
                    <a:pt x="18" y="39"/>
                    <a:pt x="18" y="39"/>
                    <a:pt x="17" y="38"/>
                  </a:cubicBezTo>
                  <a:cubicBezTo>
                    <a:pt x="17" y="38"/>
                    <a:pt x="16" y="38"/>
                    <a:pt x="16" y="39"/>
                  </a:cubicBezTo>
                  <a:cubicBezTo>
                    <a:pt x="15" y="38"/>
                    <a:pt x="16" y="38"/>
                    <a:pt x="15" y="38"/>
                  </a:cubicBezTo>
                  <a:cubicBezTo>
                    <a:pt x="16" y="38"/>
                    <a:pt x="16" y="38"/>
                    <a:pt x="16" y="38"/>
                  </a:cubicBezTo>
                  <a:cubicBezTo>
                    <a:pt x="17" y="38"/>
                    <a:pt x="17" y="36"/>
                    <a:pt x="16" y="36"/>
                  </a:cubicBezTo>
                  <a:cubicBezTo>
                    <a:pt x="16" y="35"/>
                    <a:pt x="15" y="35"/>
                    <a:pt x="15" y="36"/>
                  </a:cubicBezTo>
                  <a:cubicBezTo>
                    <a:pt x="15" y="35"/>
                    <a:pt x="15" y="35"/>
                    <a:pt x="15" y="35"/>
                  </a:cubicBezTo>
                  <a:cubicBezTo>
                    <a:pt x="15" y="34"/>
                    <a:pt x="15" y="35"/>
                    <a:pt x="14" y="35"/>
                  </a:cubicBezTo>
                  <a:cubicBezTo>
                    <a:pt x="15" y="34"/>
                    <a:pt x="15" y="33"/>
                    <a:pt x="15" y="33"/>
                  </a:cubicBezTo>
                  <a:cubicBezTo>
                    <a:pt x="16" y="33"/>
                    <a:pt x="16" y="33"/>
                    <a:pt x="16" y="33"/>
                  </a:cubicBezTo>
                  <a:cubicBezTo>
                    <a:pt x="16" y="33"/>
                    <a:pt x="16" y="33"/>
                    <a:pt x="16" y="33"/>
                  </a:cubicBezTo>
                  <a:cubicBezTo>
                    <a:pt x="16" y="33"/>
                    <a:pt x="16" y="33"/>
                    <a:pt x="17" y="33"/>
                  </a:cubicBezTo>
                  <a:cubicBezTo>
                    <a:pt x="16" y="32"/>
                    <a:pt x="16" y="32"/>
                    <a:pt x="16" y="32"/>
                  </a:cubicBezTo>
                  <a:cubicBezTo>
                    <a:pt x="15" y="33"/>
                    <a:pt x="14" y="32"/>
                    <a:pt x="13" y="33"/>
                  </a:cubicBezTo>
                  <a:cubicBezTo>
                    <a:pt x="12" y="32"/>
                    <a:pt x="15" y="31"/>
                    <a:pt x="13" y="30"/>
                  </a:cubicBezTo>
                  <a:cubicBezTo>
                    <a:pt x="13" y="31"/>
                    <a:pt x="12" y="30"/>
                    <a:pt x="12" y="31"/>
                  </a:cubicBezTo>
                  <a:cubicBezTo>
                    <a:pt x="12" y="30"/>
                    <a:pt x="11" y="31"/>
                    <a:pt x="11" y="30"/>
                  </a:cubicBezTo>
                  <a:cubicBezTo>
                    <a:pt x="12" y="30"/>
                    <a:pt x="12" y="29"/>
                    <a:pt x="13" y="29"/>
                  </a:cubicBezTo>
                  <a:cubicBezTo>
                    <a:pt x="12" y="29"/>
                    <a:pt x="13" y="30"/>
                    <a:pt x="13" y="30"/>
                  </a:cubicBezTo>
                  <a:cubicBezTo>
                    <a:pt x="13" y="30"/>
                    <a:pt x="14" y="30"/>
                    <a:pt x="13" y="29"/>
                  </a:cubicBezTo>
                  <a:cubicBezTo>
                    <a:pt x="13" y="27"/>
                    <a:pt x="13" y="27"/>
                    <a:pt x="12" y="27"/>
                  </a:cubicBezTo>
                  <a:cubicBezTo>
                    <a:pt x="12" y="29"/>
                    <a:pt x="13" y="29"/>
                    <a:pt x="12" y="29"/>
                  </a:cubicBezTo>
                  <a:cubicBezTo>
                    <a:pt x="11" y="27"/>
                    <a:pt x="12" y="26"/>
                    <a:pt x="11" y="27"/>
                  </a:cubicBezTo>
                  <a:cubicBezTo>
                    <a:pt x="11" y="27"/>
                    <a:pt x="11" y="29"/>
                    <a:pt x="10" y="29"/>
                  </a:cubicBezTo>
                  <a:cubicBezTo>
                    <a:pt x="10" y="27"/>
                    <a:pt x="10" y="27"/>
                    <a:pt x="10" y="27"/>
                  </a:cubicBezTo>
                  <a:cubicBezTo>
                    <a:pt x="10" y="27"/>
                    <a:pt x="10" y="27"/>
                    <a:pt x="10" y="27"/>
                  </a:cubicBezTo>
                  <a:cubicBezTo>
                    <a:pt x="10" y="26"/>
                    <a:pt x="9" y="27"/>
                    <a:pt x="9" y="26"/>
                  </a:cubicBezTo>
                  <a:cubicBezTo>
                    <a:pt x="9" y="26"/>
                    <a:pt x="9" y="26"/>
                    <a:pt x="9" y="26"/>
                  </a:cubicBezTo>
                  <a:cubicBezTo>
                    <a:pt x="10" y="26"/>
                    <a:pt x="10" y="27"/>
                    <a:pt x="11" y="26"/>
                  </a:cubicBezTo>
                  <a:cubicBezTo>
                    <a:pt x="10" y="26"/>
                    <a:pt x="10" y="26"/>
                    <a:pt x="10" y="26"/>
                  </a:cubicBezTo>
                  <a:cubicBezTo>
                    <a:pt x="10" y="26"/>
                    <a:pt x="10" y="26"/>
                    <a:pt x="10" y="26"/>
                  </a:cubicBezTo>
                  <a:cubicBezTo>
                    <a:pt x="10" y="26"/>
                    <a:pt x="11" y="25"/>
                    <a:pt x="10" y="24"/>
                  </a:cubicBezTo>
                  <a:cubicBezTo>
                    <a:pt x="9" y="24"/>
                    <a:pt x="9" y="24"/>
                    <a:pt x="9" y="25"/>
                  </a:cubicBezTo>
                  <a:cubicBezTo>
                    <a:pt x="8" y="24"/>
                    <a:pt x="8" y="23"/>
                    <a:pt x="8" y="23"/>
                  </a:cubicBezTo>
                  <a:cubicBezTo>
                    <a:pt x="8" y="23"/>
                    <a:pt x="8" y="22"/>
                    <a:pt x="8" y="22"/>
                  </a:cubicBezTo>
                  <a:cubicBezTo>
                    <a:pt x="9" y="24"/>
                    <a:pt x="9" y="24"/>
                    <a:pt x="9" y="24"/>
                  </a:cubicBezTo>
                  <a:cubicBezTo>
                    <a:pt x="10" y="23"/>
                    <a:pt x="10" y="25"/>
                    <a:pt x="11" y="25"/>
                  </a:cubicBezTo>
                  <a:cubicBezTo>
                    <a:pt x="10" y="24"/>
                    <a:pt x="11" y="23"/>
                    <a:pt x="12" y="23"/>
                  </a:cubicBezTo>
                  <a:cubicBezTo>
                    <a:pt x="12" y="23"/>
                    <a:pt x="11" y="23"/>
                    <a:pt x="11" y="22"/>
                  </a:cubicBezTo>
                  <a:cubicBezTo>
                    <a:pt x="10" y="23"/>
                    <a:pt x="11" y="23"/>
                    <a:pt x="10" y="23"/>
                  </a:cubicBezTo>
                  <a:cubicBezTo>
                    <a:pt x="10" y="22"/>
                    <a:pt x="9" y="21"/>
                    <a:pt x="8" y="21"/>
                  </a:cubicBezTo>
                  <a:cubicBezTo>
                    <a:pt x="9" y="21"/>
                    <a:pt x="9" y="21"/>
                    <a:pt x="9" y="21"/>
                  </a:cubicBezTo>
                  <a:cubicBezTo>
                    <a:pt x="8" y="20"/>
                    <a:pt x="8" y="19"/>
                    <a:pt x="8" y="17"/>
                  </a:cubicBezTo>
                  <a:cubicBezTo>
                    <a:pt x="8" y="19"/>
                    <a:pt x="7" y="16"/>
                    <a:pt x="7" y="17"/>
                  </a:cubicBezTo>
                  <a:cubicBezTo>
                    <a:pt x="7" y="18"/>
                    <a:pt x="7" y="19"/>
                    <a:pt x="6" y="19"/>
                  </a:cubicBezTo>
                  <a:cubicBezTo>
                    <a:pt x="6" y="18"/>
                    <a:pt x="6" y="18"/>
                    <a:pt x="6" y="18"/>
                  </a:cubicBezTo>
                  <a:cubicBezTo>
                    <a:pt x="6" y="18"/>
                    <a:pt x="7" y="17"/>
                    <a:pt x="6" y="17"/>
                  </a:cubicBezTo>
                  <a:cubicBezTo>
                    <a:pt x="7" y="18"/>
                    <a:pt x="7" y="17"/>
                    <a:pt x="8" y="16"/>
                  </a:cubicBezTo>
                  <a:cubicBezTo>
                    <a:pt x="7" y="16"/>
                    <a:pt x="8" y="16"/>
                    <a:pt x="8" y="15"/>
                  </a:cubicBezTo>
                  <a:cubicBezTo>
                    <a:pt x="7" y="15"/>
                    <a:pt x="6" y="14"/>
                    <a:pt x="4" y="13"/>
                  </a:cubicBezTo>
                  <a:cubicBezTo>
                    <a:pt x="4" y="12"/>
                    <a:pt x="3" y="12"/>
                    <a:pt x="2" y="10"/>
                  </a:cubicBezTo>
                  <a:cubicBezTo>
                    <a:pt x="2" y="9"/>
                    <a:pt x="3" y="9"/>
                    <a:pt x="3" y="8"/>
                  </a:cubicBezTo>
                  <a:cubicBezTo>
                    <a:pt x="3" y="8"/>
                    <a:pt x="3" y="9"/>
                    <a:pt x="2" y="8"/>
                  </a:cubicBezTo>
                  <a:cubicBezTo>
                    <a:pt x="3" y="8"/>
                    <a:pt x="3" y="8"/>
                    <a:pt x="3" y="8"/>
                  </a:cubicBezTo>
                  <a:cubicBezTo>
                    <a:pt x="2" y="8"/>
                    <a:pt x="2" y="6"/>
                    <a:pt x="2" y="6"/>
                  </a:cubicBezTo>
                  <a:cubicBezTo>
                    <a:pt x="2" y="6"/>
                    <a:pt x="2" y="6"/>
                    <a:pt x="2" y="6"/>
                  </a:cubicBezTo>
                  <a:cubicBezTo>
                    <a:pt x="2" y="6"/>
                    <a:pt x="2" y="6"/>
                    <a:pt x="2" y="6"/>
                  </a:cubicBezTo>
                  <a:cubicBezTo>
                    <a:pt x="2" y="6"/>
                    <a:pt x="2" y="5"/>
                    <a:pt x="2" y="6"/>
                  </a:cubicBezTo>
                  <a:cubicBezTo>
                    <a:pt x="2" y="5"/>
                    <a:pt x="2" y="5"/>
                    <a:pt x="2" y="5"/>
                  </a:cubicBezTo>
                  <a:cubicBezTo>
                    <a:pt x="2" y="5"/>
                    <a:pt x="2" y="5"/>
                    <a:pt x="2" y="5"/>
                  </a:cubicBezTo>
                  <a:cubicBezTo>
                    <a:pt x="1" y="5"/>
                    <a:pt x="1" y="4"/>
                    <a:pt x="0" y="3"/>
                  </a:cubicBezTo>
                  <a:cubicBezTo>
                    <a:pt x="0" y="1"/>
                    <a:pt x="0" y="1"/>
                    <a:pt x="0" y="1"/>
                  </a:cubicBezTo>
                  <a:cubicBezTo>
                    <a:pt x="0" y="1"/>
                    <a:pt x="0" y="1"/>
                    <a:pt x="0" y="1"/>
                  </a:cubicBezTo>
                  <a:cubicBezTo>
                    <a:pt x="0" y="0"/>
                    <a:pt x="0" y="0"/>
                    <a:pt x="0" y="0"/>
                  </a:cubicBezTo>
                  <a:cubicBezTo>
                    <a:pt x="2" y="1"/>
                    <a:pt x="2" y="1"/>
                    <a:pt x="2" y="1"/>
                  </a:cubicBezTo>
                  <a:cubicBezTo>
                    <a:pt x="2" y="3"/>
                    <a:pt x="1" y="1"/>
                    <a:pt x="1" y="1"/>
                  </a:cubicBezTo>
                  <a:cubicBezTo>
                    <a:pt x="0" y="3"/>
                    <a:pt x="1" y="4"/>
                    <a:pt x="2" y="4"/>
                  </a:cubicBezTo>
                  <a:cubicBezTo>
                    <a:pt x="1" y="3"/>
                    <a:pt x="1" y="3"/>
                    <a:pt x="1" y="3"/>
                  </a:cubicBezTo>
                  <a:cubicBezTo>
                    <a:pt x="2" y="3"/>
                    <a:pt x="2" y="3"/>
                    <a:pt x="2" y="3"/>
                  </a:cubicBezTo>
                  <a:cubicBezTo>
                    <a:pt x="2" y="3"/>
                    <a:pt x="2" y="3"/>
                    <a:pt x="2" y="3"/>
                  </a:cubicBezTo>
                  <a:cubicBezTo>
                    <a:pt x="2" y="3"/>
                    <a:pt x="2" y="3"/>
                    <a:pt x="2" y="4"/>
                  </a:cubicBezTo>
                  <a:cubicBezTo>
                    <a:pt x="2" y="4"/>
                    <a:pt x="2" y="4"/>
                    <a:pt x="2" y="4"/>
                  </a:cubicBezTo>
                  <a:cubicBezTo>
                    <a:pt x="2" y="4"/>
                    <a:pt x="3" y="4"/>
                    <a:pt x="3" y="5"/>
                  </a:cubicBezTo>
                  <a:cubicBezTo>
                    <a:pt x="3" y="5"/>
                    <a:pt x="4" y="6"/>
                    <a:pt x="6" y="7"/>
                  </a:cubicBezTo>
                  <a:cubicBezTo>
                    <a:pt x="4" y="7"/>
                    <a:pt x="3" y="6"/>
                    <a:pt x="3" y="6"/>
                  </a:cubicBezTo>
                  <a:cubicBezTo>
                    <a:pt x="3" y="7"/>
                    <a:pt x="3" y="7"/>
                    <a:pt x="3" y="7"/>
                  </a:cubicBezTo>
                  <a:cubicBezTo>
                    <a:pt x="4" y="7"/>
                    <a:pt x="6" y="7"/>
                    <a:pt x="6" y="8"/>
                  </a:cubicBezTo>
                  <a:cubicBezTo>
                    <a:pt x="6" y="8"/>
                    <a:pt x="6" y="8"/>
                    <a:pt x="6" y="8"/>
                  </a:cubicBezTo>
                  <a:cubicBezTo>
                    <a:pt x="6" y="9"/>
                    <a:pt x="7" y="8"/>
                    <a:pt x="7" y="9"/>
                  </a:cubicBezTo>
                  <a:cubicBezTo>
                    <a:pt x="8" y="12"/>
                    <a:pt x="8" y="12"/>
                    <a:pt x="9" y="13"/>
                  </a:cubicBezTo>
                  <a:cubicBezTo>
                    <a:pt x="8" y="14"/>
                    <a:pt x="8" y="14"/>
                    <a:pt x="8" y="14"/>
                  </a:cubicBezTo>
                  <a:cubicBezTo>
                    <a:pt x="9" y="14"/>
                    <a:pt x="10" y="16"/>
                    <a:pt x="11" y="16"/>
                  </a:cubicBezTo>
                  <a:cubicBezTo>
                    <a:pt x="11" y="18"/>
                    <a:pt x="13" y="19"/>
                    <a:pt x="12" y="20"/>
                  </a:cubicBezTo>
                  <a:cubicBezTo>
                    <a:pt x="14" y="22"/>
                    <a:pt x="16" y="24"/>
                    <a:pt x="17" y="26"/>
                  </a:cubicBezTo>
                  <a:cubicBezTo>
                    <a:pt x="16" y="26"/>
                    <a:pt x="16" y="26"/>
                    <a:pt x="16" y="26"/>
                  </a:cubicBezTo>
                  <a:cubicBezTo>
                    <a:pt x="17" y="26"/>
                    <a:pt x="16" y="27"/>
                    <a:pt x="16" y="27"/>
                  </a:cubicBezTo>
                  <a:cubicBezTo>
                    <a:pt x="17" y="26"/>
                    <a:pt x="17" y="27"/>
                    <a:pt x="18" y="27"/>
                  </a:cubicBezTo>
                  <a:cubicBezTo>
                    <a:pt x="18" y="30"/>
                    <a:pt x="20" y="31"/>
                    <a:pt x="21" y="32"/>
                  </a:cubicBezTo>
                  <a:cubicBezTo>
                    <a:pt x="20" y="32"/>
                    <a:pt x="20" y="32"/>
                    <a:pt x="20" y="32"/>
                  </a:cubicBezTo>
                  <a:cubicBezTo>
                    <a:pt x="22" y="33"/>
                    <a:pt x="22" y="33"/>
                    <a:pt x="22" y="35"/>
                  </a:cubicBezTo>
                  <a:cubicBezTo>
                    <a:pt x="22" y="35"/>
                    <a:pt x="22" y="35"/>
                    <a:pt x="22" y="36"/>
                  </a:cubicBezTo>
                  <a:cubicBezTo>
                    <a:pt x="22" y="36"/>
                    <a:pt x="22" y="36"/>
                    <a:pt x="23" y="38"/>
                  </a:cubicBezTo>
                  <a:cubicBezTo>
                    <a:pt x="25" y="39"/>
                    <a:pt x="25" y="40"/>
                    <a:pt x="26" y="40"/>
                  </a:cubicBezTo>
                  <a:cubicBezTo>
                    <a:pt x="28" y="43"/>
                    <a:pt x="28" y="47"/>
                    <a:pt x="31" y="48"/>
                  </a:cubicBezTo>
                  <a:cubicBezTo>
                    <a:pt x="30" y="49"/>
                    <a:pt x="30" y="49"/>
                    <a:pt x="30" y="49"/>
                  </a:cubicBezTo>
                  <a:cubicBezTo>
                    <a:pt x="34" y="51"/>
                    <a:pt x="35" y="55"/>
                    <a:pt x="36" y="57"/>
                  </a:cubicBezTo>
                  <a:cubicBezTo>
                    <a:pt x="35" y="58"/>
                    <a:pt x="35" y="58"/>
                    <a:pt x="35" y="58"/>
                  </a:cubicBezTo>
                  <a:cubicBezTo>
                    <a:pt x="35" y="58"/>
                    <a:pt x="36" y="59"/>
                    <a:pt x="37" y="59"/>
                  </a:cubicBezTo>
                  <a:cubicBezTo>
                    <a:pt x="37" y="60"/>
                    <a:pt x="38" y="60"/>
                    <a:pt x="38" y="60"/>
                  </a:cubicBezTo>
                  <a:cubicBezTo>
                    <a:pt x="38" y="61"/>
                    <a:pt x="39" y="61"/>
                    <a:pt x="39" y="61"/>
                  </a:cubicBezTo>
                  <a:cubicBezTo>
                    <a:pt x="40" y="64"/>
                    <a:pt x="40" y="65"/>
                    <a:pt x="41" y="66"/>
                  </a:cubicBezTo>
                  <a:cubicBezTo>
                    <a:pt x="41" y="66"/>
                    <a:pt x="41" y="66"/>
                    <a:pt x="41" y="66"/>
                  </a:cubicBezTo>
                  <a:cubicBezTo>
                    <a:pt x="40" y="66"/>
                    <a:pt x="40" y="66"/>
                    <a:pt x="40" y="66"/>
                  </a:cubicBezTo>
                  <a:cubicBezTo>
                    <a:pt x="41" y="67"/>
                    <a:pt x="41" y="67"/>
                    <a:pt x="42" y="67"/>
                  </a:cubicBezTo>
                  <a:cubicBezTo>
                    <a:pt x="42" y="68"/>
                    <a:pt x="45" y="70"/>
                    <a:pt x="45" y="73"/>
                  </a:cubicBezTo>
                  <a:cubicBezTo>
                    <a:pt x="45" y="71"/>
                    <a:pt x="45" y="73"/>
                    <a:pt x="46" y="73"/>
                  </a:cubicBezTo>
                  <a:cubicBezTo>
                    <a:pt x="46" y="74"/>
                    <a:pt x="47" y="75"/>
                    <a:pt x="48" y="76"/>
                  </a:cubicBezTo>
                  <a:cubicBezTo>
                    <a:pt x="47" y="76"/>
                    <a:pt x="47" y="76"/>
                    <a:pt x="47" y="76"/>
                  </a:cubicBezTo>
                  <a:cubicBezTo>
                    <a:pt x="48" y="77"/>
                    <a:pt x="48" y="76"/>
                    <a:pt x="48" y="76"/>
                  </a:cubicBezTo>
                  <a:cubicBezTo>
                    <a:pt x="49" y="78"/>
                    <a:pt x="49" y="81"/>
                    <a:pt x="51" y="83"/>
                  </a:cubicBezTo>
                  <a:cubicBezTo>
                    <a:pt x="54" y="87"/>
                    <a:pt x="55" y="91"/>
                    <a:pt x="57" y="94"/>
                  </a:cubicBezTo>
                  <a:cubicBezTo>
                    <a:pt x="57" y="94"/>
                    <a:pt x="57" y="94"/>
                    <a:pt x="57" y="94"/>
                  </a:cubicBezTo>
                  <a:cubicBezTo>
                    <a:pt x="58" y="94"/>
                    <a:pt x="58" y="96"/>
                    <a:pt x="59" y="96"/>
                  </a:cubicBezTo>
                  <a:cubicBezTo>
                    <a:pt x="59" y="97"/>
                    <a:pt x="60" y="99"/>
                    <a:pt x="59" y="99"/>
                  </a:cubicBezTo>
                  <a:cubicBezTo>
                    <a:pt x="60" y="99"/>
                    <a:pt x="60" y="101"/>
                    <a:pt x="62" y="101"/>
                  </a:cubicBezTo>
                  <a:cubicBezTo>
                    <a:pt x="62" y="101"/>
                    <a:pt x="62" y="101"/>
                    <a:pt x="62" y="101"/>
                  </a:cubicBezTo>
                  <a:cubicBezTo>
                    <a:pt x="62" y="103"/>
                    <a:pt x="63" y="104"/>
                    <a:pt x="64" y="105"/>
                  </a:cubicBezTo>
                  <a:cubicBezTo>
                    <a:pt x="63" y="105"/>
                    <a:pt x="63" y="105"/>
                    <a:pt x="63" y="105"/>
                  </a:cubicBezTo>
                  <a:cubicBezTo>
                    <a:pt x="63" y="106"/>
                    <a:pt x="65" y="106"/>
                    <a:pt x="64" y="108"/>
                  </a:cubicBezTo>
                  <a:cubicBezTo>
                    <a:pt x="64" y="108"/>
                    <a:pt x="64" y="108"/>
                    <a:pt x="64" y="106"/>
                  </a:cubicBezTo>
                  <a:cubicBezTo>
                    <a:pt x="66" y="110"/>
                    <a:pt x="68" y="113"/>
                    <a:pt x="69" y="115"/>
                  </a:cubicBezTo>
                  <a:cubicBezTo>
                    <a:pt x="70" y="119"/>
                    <a:pt x="68" y="117"/>
                    <a:pt x="70" y="118"/>
                  </a:cubicBezTo>
                  <a:cubicBezTo>
                    <a:pt x="69" y="119"/>
                    <a:pt x="70" y="118"/>
                    <a:pt x="70" y="118"/>
                  </a:cubicBezTo>
                  <a:cubicBezTo>
                    <a:pt x="72" y="119"/>
                    <a:pt x="69" y="120"/>
                    <a:pt x="70" y="120"/>
                  </a:cubicBezTo>
                  <a:cubicBezTo>
                    <a:pt x="72" y="120"/>
                    <a:pt x="72" y="121"/>
                    <a:pt x="72" y="120"/>
                  </a:cubicBezTo>
                  <a:cubicBezTo>
                    <a:pt x="72" y="122"/>
                    <a:pt x="72" y="122"/>
                    <a:pt x="73" y="122"/>
                  </a:cubicBezTo>
                  <a:cubicBezTo>
                    <a:pt x="73" y="123"/>
                    <a:pt x="73" y="123"/>
                    <a:pt x="73" y="123"/>
                  </a:cubicBezTo>
                  <a:cubicBezTo>
                    <a:pt x="75" y="123"/>
                    <a:pt x="75" y="126"/>
                    <a:pt x="76" y="127"/>
                  </a:cubicBezTo>
                  <a:cubicBezTo>
                    <a:pt x="81" y="133"/>
                    <a:pt x="85" y="139"/>
                    <a:pt x="88" y="146"/>
                  </a:cubicBezTo>
                  <a:cubicBezTo>
                    <a:pt x="93" y="154"/>
                    <a:pt x="96" y="159"/>
                    <a:pt x="101" y="167"/>
                  </a:cubicBezTo>
                  <a:cubicBezTo>
                    <a:pt x="101" y="170"/>
                    <a:pt x="101" y="170"/>
                    <a:pt x="102" y="171"/>
                  </a:cubicBezTo>
                  <a:cubicBezTo>
                    <a:pt x="102" y="171"/>
                    <a:pt x="102" y="170"/>
                    <a:pt x="102" y="171"/>
                  </a:cubicBezTo>
                  <a:cubicBezTo>
                    <a:pt x="102" y="170"/>
                    <a:pt x="102" y="172"/>
                    <a:pt x="102" y="172"/>
                  </a:cubicBezTo>
                  <a:cubicBezTo>
                    <a:pt x="104" y="174"/>
                    <a:pt x="105" y="176"/>
                    <a:pt x="107" y="179"/>
                  </a:cubicBezTo>
                  <a:cubicBezTo>
                    <a:pt x="107" y="179"/>
                    <a:pt x="106" y="179"/>
                    <a:pt x="106" y="180"/>
                  </a:cubicBezTo>
                  <a:cubicBezTo>
                    <a:pt x="107" y="180"/>
                    <a:pt x="107" y="180"/>
                    <a:pt x="107" y="180"/>
                  </a:cubicBezTo>
                  <a:cubicBezTo>
                    <a:pt x="107" y="180"/>
                    <a:pt x="107" y="180"/>
                    <a:pt x="107" y="180"/>
                  </a:cubicBezTo>
                  <a:cubicBezTo>
                    <a:pt x="107" y="180"/>
                    <a:pt x="108" y="181"/>
                    <a:pt x="108" y="180"/>
                  </a:cubicBezTo>
                  <a:cubicBezTo>
                    <a:pt x="112" y="187"/>
                    <a:pt x="115" y="193"/>
                    <a:pt x="119" y="200"/>
                  </a:cubicBezTo>
                  <a:cubicBezTo>
                    <a:pt x="119" y="201"/>
                    <a:pt x="121" y="203"/>
                    <a:pt x="122" y="205"/>
                  </a:cubicBezTo>
                  <a:cubicBezTo>
                    <a:pt x="123" y="211"/>
                    <a:pt x="125" y="216"/>
                    <a:pt x="129" y="219"/>
                  </a:cubicBezTo>
                  <a:cubicBezTo>
                    <a:pt x="129" y="219"/>
                    <a:pt x="128" y="220"/>
                    <a:pt x="125" y="218"/>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0" name="Freeform 96"/>
            <p:cNvSpPr>
              <a:spLocks/>
            </p:cNvSpPr>
            <p:nvPr/>
          </p:nvSpPr>
          <p:spPr bwMode="auto">
            <a:xfrm>
              <a:off x="3610" y="375"/>
              <a:ext cx="232" cy="444"/>
            </a:xfrm>
            <a:custGeom>
              <a:avLst/>
              <a:gdLst>
                <a:gd name="T0" fmla="*/ 61 w 98"/>
                <a:gd name="T1" fmla="*/ 4 h 188"/>
                <a:gd name="T2" fmla="*/ 14 w 98"/>
                <a:gd name="T3" fmla="*/ 188 h 188"/>
                <a:gd name="T4" fmla="*/ 79 w 98"/>
                <a:gd name="T5" fmla="*/ 116 h 188"/>
                <a:gd name="T6" fmla="*/ 61 w 98"/>
                <a:gd name="T7" fmla="*/ 4 h 188"/>
              </a:gdLst>
              <a:ahLst/>
              <a:cxnLst>
                <a:cxn ang="0">
                  <a:pos x="T0" y="T1"/>
                </a:cxn>
                <a:cxn ang="0">
                  <a:pos x="T2" y="T3"/>
                </a:cxn>
                <a:cxn ang="0">
                  <a:pos x="T4" y="T5"/>
                </a:cxn>
                <a:cxn ang="0">
                  <a:pos x="T6" y="T7"/>
                </a:cxn>
              </a:cxnLst>
              <a:rect l="0" t="0" r="r" b="b"/>
              <a:pathLst>
                <a:path w="98" h="188">
                  <a:moveTo>
                    <a:pt x="61" y="4"/>
                  </a:moveTo>
                  <a:cubicBezTo>
                    <a:pt x="51" y="0"/>
                    <a:pt x="0" y="79"/>
                    <a:pt x="14" y="188"/>
                  </a:cubicBezTo>
                  <a:cubicBezTo>
                    <a:pt x="32" y="183"/>
                    <a:pt x="79" y="116"/>
                    <a:pt x="79" y="116"/>
                  </a:cubicBezTo>
                  <a:cubicBezTo>
                    <a:pt x="79" y="116"/>
                    <a:pt x="98" y="18"/>
                    <a:pt x="61" y="4"/>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1" name="Freeform 97"/>
            <p:cNvSpPr>
              <a:spLocks/>
            </p:cNvSpPr>
            <p:nvPr/>
          </p:nvSpPr>
          <p:spPr bwMode="auto">
            <a:xfrm>
              <a:off x="3712" y="387"/>
              <a:ext cx="118" cy="371"/>
            </a:xfrm>
            <a:custGeom>
              <a:avLst/>
              <a:gdLst>
                <a:gd name="T0" fmla="*/ 18 w 50"/>
                <a:gd name="T1" fmla="*/ 0 h 157"/>
                <a:gd name="T2" fmla="*/ 0 w 50"/>
                <a:gd name="T3" fmla="*/ 157 h 157"/>
                <a:gd name="T4" fmla="*/ 36 w 50"/>
                <a:gd name="T5" fmla="*/ 111 h 157"/>
                <a:gd name="T6" fmla="*/ 18 w 50"/>
                <a:gd name="T7" fmla="*/ 0 h 157"/>
              </a:gdLst>
              <a:ahLst/>
              <a:cxnLst>
                <a:cxn ang="0">
                  <a:pos x="T0" y="T1"/>
                </a:cxn>
                <a:cxn ang="0">
                  <a:pos x="T2" y="T3"/>
                </a:cxn>
                <a:cxn ang="0">
                  <a:pos x="T4" y="T5"/>
                </a:cxn>
                <a:cxn ang="0">
                  <a:pos x="T6" y="T7"/>
                </a:cxn>
              </a:cxnLst>
              <a:rect l="0" t="0" r="r" b="b"/>
              <a:pathLst>
                <a:path w="50" h="157">
                  <a:moveTo>
                    <a:pt x="18" y="0"/>
                  </a:moveTo>
                  <a:cubicBezTo>
                    <a:pt x="0" y="157"/>
                    <a:pt x="0" y="157"/>
                    <a:pt x="0" y="157"/>
                  </a:cubicBezTo>
                  <a:cubicBezTo>
                    <a:pt x="0" y="157"/>
                    <a:pt x="28" y="132"/>
                    <a:pt x="36" y="111"/>
                  </a:cubicBezTo>
                  <a:cubicBezTo>
                    <a:pt x="43" y="88"/>
                    <a:pt x="50" y="12"/>
                    <a:pt x="18"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2" name="Freeform 98"/>
            <p:cNvSpPr>
              <a:spLocks/>
            </p:cNvSpPr>
            <p:nvPr/>
          </p:nvSpPr>
          <p:spPr bwMode="auto">
            <a:xfrm>
              <a:off x="3627" y="1757"/>
              <a:ext cx="252" cy="498"/>
            </a:xfrm>
            <a:custGeom>
              <a:avLst/>
              <a:gdLst>
                <a:gd name="T0" fmla="*/ 67 w 107"/>
                <a:gd name="T1" fmla="*/ 4 h 211"/>
                <a:gd name="T2" fmla="*/ 16 w 107"/>
                <a:gd name="T3" fmla="*/ 211 h 211"/>
                <a:gd name="T4" fmla="*/ 87 w 107"/>
                <a:gd name="T5" fmla="*/ 130 h 211"/>
                <a:gd name="T6" fmla="*/ 67 w 107"/>
                <a:gd name="T7" fmla="*/ 4 h 211"/>
              </a:gdLst>
              <a:ahLst/>
              <a:cxnLst>
                <a:cxn ang="0">
                  <a:pos x="T0" y="T1"/>
                </a:cxn>
                <a:cxn ang="0">
                  <a:pos x="T2" y="T3"/>
                </a:cxn>
                <a:cxn ang="0">
                  <a:pos x="T4" y="T5"/>
                </a:cxn>
                <a:cxn ang="0">
                  <a:pos x="T6" y="T7"/>
                </a:cxn>
              </a:cxnLst>
              <a:rect l="0" t="0" r="r" b="b"/>
              <a:pathLst>
                <a:path w="107" h="211">
                  <a:moveTo>
                    <a:pt x="67" y="4"/>
                  </a:moveTo>
                  <a:cubicBezTo>
                    <a:pt x="57" y="0"/>
                    <a:pt x="0" y="88"/>
                    <a:pt x="16" y="211"/>
                  </a:cubicBezTo>
                  <a:cubicBezTo>
                    <a:pt x="34" y="205"/>
                    <a:pt x="87" y="130"/>
                    <a:pt x="87" y="130"/>
                  </a:cubicBezTo>
                  <a:cubicBezTo>
                    <a:pt x="87" y="130"/>
                    <a:pt x="107" y="20"/>
                    <a:pt x="67" y="4"/>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3" name="Freeform 99"/>
            <p:cNvSpPr>
              <a:spLocks/>
            </p:cNvSpPr>
            <p:nvPr/>
          </p:nvSpPr>
          <p:spPr bwMode="auto">
            <a:xfrm>
              <a:off x="3740" y="1766"/>
              <a:ext cx="128" cy="416"/>
            </a:xfrm>
            <a:custGeom>
              <a:avLst/>
              <a:gdLst>
                <a:gd name="T0" fmla="*/ 19 w 54"/>
                <a:gd name="T1" fmla="*/ 0 h 176"/>
                <a:gd name="T2" fmla="*/ 0 w 54"/>
                <a:gd name="T3" fmla="*/ 176 h 176"/>
                <a:gd name="T4" fmla="*/ 38 w 54"/>
                <a:gd name="T5" fmla="*/ 125 h 176"/>
                <a:gd name="T6" fmla="*/ 19 w 54"/>
                <a:gd name="T7" fmla="*/ 0 h 176"/>
              </a:gdLst>
              <a:ahLst/>
              <a:cxnLst>
                <a:cxn ang="0">
                  <a:pos x="T0" y="T1"/>
                </a:cxn>
                <a:cxn ang="0">
                  <a:pos x="T2" y="T3"/>
                </a:cxn>
                <a:cxn ang="0">
                  <a:pos x="T4" y="T5"/>
                </a:cxn>
                <a:cxn ang="0">
                  <a:pos x="T6" y="T7"/>
                </a:cxn>
              </a:cxnLst>
              <a:rect l="0" t="0" r="r" b="b"/>
              <a:pathLst>
                <a:path w="54" h="176">
                  <a:moveTo>
                    <a:pt x="19" y="0"/>
                  </a:moveTo>
                  <a:cubicBezTo>
                    <a:pt x="0" y="176"/>
                    <a:pt x="0" y="176"/>
                    <a:pt x="0" y="176"/>
                  </a:cubicBezTo>
                  <a:cubicBezTo>
                    <a:pt x="0" y="176"/>
                    <a:pt x="30" y="149"/>
                    <a:pt x="38" y="125"/>
                  </a:cubicBezTo>
                  <a:cubicBezTo>
                    <a:pt x="46" y="100"/>
                    <a:pt x="54" y="13"/>
                    <a:pt x="19"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4" name="Freeform 100"/>
            <p:cNvSpPr>
              <a:spLocks/>
            </p:cNvSpPr>
            <p:nvPr/>
          </p:nvSpPr>
          <p:spPr bwMode="auto">
            <a:xfrm>
              <a:off x="3608" y="3016"/>
              <a:ext cx="255" cy="498"/>
            </a:xfrm>
            <a:custGeom>
              <a:avLst/>
              <a:gdLst>
                <a:gd name="T0" fmla="*/ 68 w 108"/>
                <a:gd name="T1" fmla="*/ 3 h 211"/>
                <a:gd name="T2" fmla="*/ 15 w 108"/>
                <a:gd name="T3" fmla="*/ 211 h 211"/>
                <a:gd name="T4" fmla="*/ 87 w 108"/>
                <a:gd name="T5" fmla="*/ 130 h 211"/>
                <a:gd name="T6" fmla="*/ 68 w 108"/>
                <a:gd name="T7" fmla="*/ 3 h 211"/>
              </a:gdLst>
              <a:ahLst/>
              <a:cxnLst>
                <a:cxn ang="0">
                  <a:pos x="T0" y="T1"/>
                </a:cxn>
                <a:cxn ang="0">
                  <a:pos x="T2" y="T3"/>
                </a:cxn>
                <a:cxn ang="0">
                  <a:pos x="T4" y="T5"/>
                </a:cxn>
                <a:cxn ang="0">
                  <a:pos x="T6" y="T7"/>
                </a:cxn>
              </a:cxnLst>
              <a:rect l="0" t="0" r="r" b="b"/>
              <a:pathLst>
                <a:path w="108" h="211">
                  <a:moveTo>
                    <a:pt x="68" y="3"/>
                  </a:moveTo>
                  <a:cubicBezTo>
                    <a:pt x="56" y="0"/>
                    <a:pt x="0" y="88"/>
                    <a:pt x="15" y="211"/>
                  </a:cubicBezTo>
                  <a:cubicBezTo>
                    <a:pt x="35" y="204"/>
                    <a:pt x="87" y="130"/>
                    <a:pt x="87" y="130"/>
                  </a:cubicBezTo>
                  <a:cubicBezTo>
                    <a:pt x="87" y="130"/>
                    <a:pt x="108" y="20"/>
                    <a:pt x="68" y="3"/>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5" name="Freeform 101"/>
            <p:cNvSpPr>
              <a:spLocks/>
            </p:cNvSpPr>
            <p:nvPr/>
          </p:nvSpPr>
          <p:spPr bwMode="auto">
            <a:xfrm>
              <a:off x="3721" y="3025"/>
              <a:ext cx="128" cy="416"/>
            </a:xfrm>
            <a:custGeom>
              <a:avLst/>
              <a:gdLst>
                <a:gd name="T0" fmla="*/ 20 w 54"/>
                <a:gd name="T1" fmla="*/ 0 h 176"/>
                <a:gd name="T2" fmla="*/ 0 w 54"/>
                <a:gd name="T3" fmla="*/ 176 h 176"/>
                <a:gd name="T4" fmla="*/ 39 w 54"/>
                <a:gd name="T5" fmla="*/ 126 h 176"/>
                <a:gd name="T6" fmla="*/ 20 w 54"/>
                <a:gd name="T7" fmla="*/ 0 h 176"/>
              </a:gdLst>
              <a:ahLst/>
              <a:cxnLst>
                <a:cxn ang="0">
                  <a:pos x="T0" y="T1"/>
                </a:cxn>
                <a:cxn ang="0">
                  <a:pos x="T2" y="T3"/>
                </a:cxn>
                <a:cxn ang="0">
                  <a:pos x="T4" y="T5"/>
                </a:cxn>
                <a:cxn ang="0">
                  <a:pos x="T6" y="T7"/>
                </a:cxn>
              </a:cxnLst>
              <a:rect l="0" t="0" r="r" b="b"/>
              <a:pathLst>
                <a:path w="54" h="176">
                  <a:moveTo>
                    <a:pt x="20" y="0"/>
                  </a:moveTo>
                  <a:cubicBezTo>
                    <a:pt x="0" y="176"/>
                    <a:pt x="0" y="176"/>
                    <a:pt x="0" y="176"/>
                  </a:cubicBezTo>
                  <a:cubicBezTo>
                    <a:pt x="0" y="176"/>
                    <a:pt x="30" y="149"/>
                    <a:pt x="39" y="126"/>
                  </a:cubicBezTo>
                  <a:cubicBezTo>
                    <a:pt x="47" y="101"/>
                    <a:pt x="54" y="14"/>
                    <a:pt x="20"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6" name="Freeform 102"/>
            <p:cNvSpPr>
              <a:spLocks/>
            </p:cNvSpPr>
            <p:nvPr/>
          </p:nvSpPr>
          <p:spPr bwMode="auto">
            <a:xfrm>
              <a:off x="3329" y="1528"/>
              <a:ext cx="255" cy="496"/>
            </a:xfrm>
            <a:custGeom>
              <a:avLst/>
              <a:gdLst>
                <a:gd name="T0" fmla="*/ 40 w 108"/>
                <a:gd name="T1" fmla="*/ 3 h 210"/>
                <a:gd name="T2" fmla="*/ 92 w 108"/>
                <a:gd name="T3" fmla="*/ 210 h 210"/>
                <a:gd name="T4" fmla="*/ 22 w 108"/>
                <a:gd name="T5" fmla="*/ 128 h 210"/>
                <a:gd name="T6" fmla="*/ 40 w 108"/>
                <a:gd name="T7" fmla="*/ 3 h 210"/>
              </a:gdLst>
              <a:ahLst/>
              <a:cxnLst>
                <a:cxn ang="0">
                  <a:pos x="T0" y="T1"/>
                </a:cxn>
                <a:cxn ang="0">
                  <a:pos x="T2" y="T3"/>
                </a:cxn>
                <a:cxn ang="0">
                  <a:pos x="T4" y="T5"/>
                </a:cxn>
                <a:cxn ang="0">
                  <a:pos x="T6" y="T7"/>
                </a:cxn>
              </a:cxnLst>
              <a:rect l="0" t="0" r="r" b="b"/>
              <a:pathLst>
                <a:path w="108" h="210">
                  <a:moveTo>
                    <a:pt x="40" y="3"/>
                  </a:moveTo>
                  <a:cubicBezTo>
                    <a:pt x="51" y="0"/>
                    <a:pt x="108" y="88"/>
                    <a:pt x="92" y="210"/>
                  </a:cubicBezTo>
                  <a:cubicBezTo>
                    <a:pt x="73" y="204"/>
                    <a:pt x="22" y="128"/>
                    <a:pt x="22" y="128"/>
                  </a:cubicBezTo>
                  <a:cubicBezTo>
                    <a:pt x="22" y="128"/>
                    <a:pt x="0" y="20"/>
                    <a:pt x="40" y="3"/>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7" name="Freeform 103"/>
            <p:cNvSpPr>
              <a:spLocks/>
            </p:cNvSpPr>
            <p:nvPr/>
          </p:nvSpPr>
          <p:spPr bwMode="auto">
            <a:xfrm>
              <a:off x="3341" y="1537"/>
              <a:ext cx="127" cy="418"/>
            </a:xfrm>
            <a:custGeom>
              <a:avLst/>
              <a:gdLst>
                <a:gd name="T0" fmla="*/ 35 w 54"/>
                <a:gd name="T1" fmla="*/ 0 h 177"/>
                <a:gd name="T2" fmla="*/ 54 w 54"/>
                <a:gd name="T3" fmla="*/ 177 h 177"/>
                <a:gd name="T4" fmla="*/ 17 w 54"/>
                <a:gd name="T5" fmla="*/ 124 h 177"/>
                <a:gd name="T6" fmla="*/ 35 w 54"/>
                <a:gd name="T7" fmla="*/ 0 h 177"/>
              </a:gdLst>
              <a:ahLst/>
              <a:cxnLst>
                <a:cxn ang="0">
                  <a:pos x="T0" y="T1"/>
                </a:cxn>
                <a:cxn ang="0">
                  <a:pos x="T2" y="T3"/>
                </a:cxn>
                <a:cxn ang="0">
                  <a:pos x="T4" y="T5"/>
                </a:cxn>
                <a:cxn ang="0">
                  <a:pos x="T6" y="T7"/>
                </a:cxn>
              </a:cxnLst>
              <a:rect l="0" t="0" r="r" b="b"/>
              <a:pathLst>
                <a:path w="54" h="177">
                  <a:moveTo>
                    <a:pt x="35" y="0"/>
                  </a:moveTo>
                  <a:cubicBezTo>
                    <a:pt x="54" y="177"/>
                    <a:pt x="54" y="177"/>
                    <a:pt x="54" y="177"/>
                  </a:cubicBezTo>
                  <a:cubicBezTo>
                    <a:pt x="54" y="177"/>
                    <a:pt x="25" y="150"/>
                    <a:pt x="17" y="124"/>
                  </a:cubicBezTo>
                  <a:cubicBezTo>
                    <a:pt x="8" y="100"/>
                    <a:pt x="0" y="14"/>
                    <a:pt x="35"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8" name="Freeform 104"/>
            <p:cNvSpPr>
              <a:spLocks/>
            </p:cNvSpPr>
            <p:nvPr/>
          </p:nvSpPr>
          <p:spPr bwMode="auto">
            <a:xfrm>
              <a:off x="3261" y="2272"/>
              <a:ext cx="356" cy="560"/>
            </a:xfrm>
            <a:custGeom>
              <a:avLst/>
              <a:gdLst>
                <a:gd name="T0" fmla="*/ 143 w 151"/>
                <a:gd name="T1" fmla="*/ 237 h 237"/>
                <a:gd name="T2" fmla="*/ 10 w 151"/>
                <a:gd name="T3" fmla="*/ 0 h 237"/>
                <a:gd name="T4" fmla="*/ 143 w 151"/>
                <a:gd name="T5" fmla="*/ 237 h 237"/>
              </a:gdLst>
              <a:ahLst/>
              <a:cxnLst>
                <a:cxn ang="0">
                  <a:pos x="T0" y="T1"/>
                </a:cxn>
                <a:cxn ang="0">
                  <a:pos x="T2" y="T3"/>
                </a:cxn>
                <a:cxn ang="0">
                  <a:pos x="T4" y="T5"/>
                </a:cxn>
              </a:cxnLst>
              <a:rect l="0" t="0" r="r" b="b"/>
              <a:pathLst>
                <a:path w="151" h="237">
                  <a:moveTo>
                    <a:pt x="143" y="237"/>
                  </a:moveTo>
                  <a:cubicBezTo>
                    <a:pt x="143" y="237"/>
                    <a:pt x="0" y="158"/>
                    <a:pt x="10" y="0"/>
                  </a:cubicBezTo>
                  <a:cubicBezTo>
                    <a:pt x="151" y="69"/>
                    <a:pt x="143" y="237"/>
                    <a:pt x="143"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9" name="Freeform 105"/>
            <p:cNvSpPr>
              <a:spLocks/>
            </p:cNvSpPr>
            <p:nvPr/>
          </p:nvSpPr>
          <p:spPr bwMode="auto">
            <a:xfrm>
              <a:off x="3615" y="1863"/>
              <a:ext cx="357" cy="560"/>
            </a:xfrm>
            <a:custGeom>
              <a:avLst/>
              <a:gdLst>
                <a:gd name="T0" fmla="*/ 7 w 151"/>
                <a:gd name="T1" fmla="*/ 237 h 237"/>
                <a:gd name="T2" fmla="*/ 140 w 151"/>
                <a:gd name="T3" fmla="*/ 0 h 237"/>
                <a:gd name="T4" fmla="*/ 7 w 151"/>
                <a:gd name="T5" fmla="*/ 237 h 237"/>
              </a:gdLst>
              <a:ahLst/>
              <a:cxnLst>
                <a:cxn ang="0">
                  <a:pos x="T0" y="T1"/>
                </a:cxn>
                <a:cxn ang="0">
                  <a:pos x="T2" y="T3"/>
                </a:cxn>
                <a:cxn ang="0">
                  <a:pos x="T4" y="T5"/>
                </a:cxn>
              </a:cxnLst>
              <a:rect l="0" t="0" r="r" b="b"/>
              <a:pathLst>
                <a:path w="151" h="237">
                  <a:moveTo>
                    <a:pt x="7" y="237"/>
                  </a:moveTo>
                  <a:cubicBezTo>
                    <a:pt x="7" y="237"/>
                    <a:pt x="151" y="159"/>
                    <a:pt x="140" y="0"/>
                  </a:cubicBezTo>
                  <a:cubicBezTo>
                    <a:pt x="0" y="69"/>
                    <a:pt x="7" y="237"/>
                    <a:pt x="7"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0" name="Freeform 106"/>
            <p:cNvSpPr>
              <a:spLocks/>
            </p:cNvSpPr>
            <p:nvPr/>
          </p:nvSpPr>
          <p:spPr bwMode="auto">
            <a:xfrm>
              <a:off x="3587" y="2463"/>
              <a:ext cx="356" cy="562"/>
            </a:xfrm>
            <a:custGeom>
              <a:avLst/>
              <a:gdLst>
                <a:gd name="T0" fmla="*/ 8 w 151"/>
                <a:gd name="T1" fmla="*/ 238 h 238"/>
                <a:gd name="T2" fmla="*/ 140 w 151"/>
                <a:gd name="T3" fmla="*/ 0 h 238"/>
                <a:gd name="T4" fmla="*/ 8 w 151"/>
                <a:gd name="T5" fmla="*/ 238 h 238"/>
              </a:gdLst>
              <a:ahLst/>
              <a:cxnLst>
                <a:cxn ang="0">
                  <a:pos x="T0" y="T1"/>
                </a:cxn>
                <a:cxn ang="0">
                  <a:pos x="T2" y="T3"/>
                </a:cxn>
                <a:cxn ang="0">
                  <a:pos x="T4" y="T5"/>
                </a:cxn>
              </a:cxnLst>
              <a:rect l="0" t="0" r="r" b="b"/>
              <a:pathLst>
                <a:path w="151" h="238">
                  <a:moveTo>
                    <a:pt x="8" y="238"/>
                  </a:moveTo>
                  <a:cubicBezTo>
                    <a:pt x="8" y="238"/>
                    <a:pt x="151" y="159"/>
                    <a:pt x="140" y="0"/>
                  </a:cubicBezTo>
                  <a:cubicBezTo>
                    <a:pt x="0" y="70"/>
                    <a:pt x="8" y="238"/>
                    <a:pt x="8" y="23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1" name="Freeform 107"/>
            <p:cNvSpPr>
              <a:spLocks/>
            </p:cNvSpPr>
            <p:nvPr/>
          </p:nvSpPr>
          <p:spPr bwMode="auto">
            <a:xfrm>
              <a:off x="3591" y="3096"/>
              <a:ext cx="352" cy="562"/>
            </a:xfrm>
            <a:custGeom>
              <a:avLst/>
              <a:gdLst>
                <a:gd name="T0" fmla="*/ 7 w 149"/>
                <a:gd name="T1" fmla="*/ 238 h 238"/>
                <a:gd name="T2" fmla="*/ 140 w 149"/>
                <a:gd name="T3" fmla="*/ 0 h 238"/>
                <a:gd name="T4" fmla="*/ 7 w 149"/>
                <a:gd name="T5" fmla="*/ 238 h 238"/>
              </a:gdLst>
              <a:ahLst/>
              <a:cxnLst>
                <a:cxn ang="0">
                  <a:pos x="T0" y="T1"/>
                </a:cxn>
                <a:cxn ang="0">
                  <a:pos x="T2" y="T3"/>
                </a:cxn>
                <a:cxn ang="0">
                  <a:pos x="T4" y="T5"/>
                </a:cxn>
              </a:cxnLst>
              <a:rect l="0" t="0" r="r" b="b"/>
              <a:pathLst>
                <a:path w="149" h="238">
                  <a:moveTo>
                    <a:pt x="7" y="238"/>
                  </a:moveTo>
                  <a:cubicBezTo>
                    <a:pt x="7" y="238"/>
                    <a:pt x="149" y="159"/>
                    <a:pt x="140" y="0"/>
                  </a:cubicBezTo>
                  <a:cubicBezTo>
                    <a:pt x="0" y="70"/>
                    <a:pt x="7" y="238"/>
                    <a:pt x="7" y="23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2" name="Freeform 108"/>
            <p:cNvSpPr>
              <a:spLocks/>
            </p:cNvSpPr>
            <p:nvPr/>
          </p:nvSpPr>
          <p:spPr bwMode="auto">
            <a:xfrm>
              <a:off x="3244" y="1603"/>
              <a:ext cx="357" cy="555"/>
            </a:xfrm>
            <a:custGeom>
              <a:avLst/>
              <a:gdLst>
                <a:gd name="T0" fmla="*/ 144 w 151"/>
                <a:gd name="T1" fmla="*/ 235 h 235"/>
                <a:gd name="T2" fmla="*/ 11 w 151"/>
                <a:gd name="T3" fmla="*/ 0 h 235"/>
                <a:gd name="T4" fmla="*/ 144 w 151"/>
                <a:gd name="T5" fmla="*/ 235 h 235"/>
              </a:gdLst>
              <a:ahLst/>
              <a:cxnLst>
                <a:cxn ang="0">
                  <a:pos x="T0" y="T1"/>
                </a:cxn>
                <a:cxn ang="0">
                  <a:pos x="T2" y="T3"/>
                </a:cxn>
                <a:cxn ang="0">
                  <a:pos x="T4" y="T5"/>
                </a:cxn>
              </a:cxnLst>
              <a:rect l="0" t="0" r="r" b="b"/>
              <a:pathLst>
                <a:path w="151" h="235">
                  <a:moveTo>
                    <a:pt x="144" y="235"/>
                  </a:moveTo>
                  <a:cubicBezTo>
                    <a:pt x="144" y="235"/>
                    <a:pt x="0" y="157"/>
                    <a:pt x="11" y="0"/>
                  </a:cubicBezTo>
                  <a:cubicBezTo>
                    <a:pt x="151" y="68"/>
                    <a:pt x="144" y="235"/>
                    <a:pt x="144" y="235"/>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3" name="Freeform 109"/>
            <p:cNvSpPr>
              <a:spLocks/>
            </p:cNvSpPr>
            <p:nvPr/>
          </p:nvSpPr>
          <p:spPr bwMode="auto">
            <a:xfrm>
              <a:off x="3631" y="1138"/>
              <a:ext cx="355" cy="558"/>
            </a:xfrm>
            <a:custGeom>
              <a:avLst/>
              <a:gdLst>
                <a:gd name="T0" fmla="*/ 6 w 150"/>
                <a:gd name="T1" fmla="*/ 236 h 236"/>
                <a:gd name="T2" fmla="*/ 140 w 150"/>
                <a:gd name="T3" fmla="*/ 0 h 236"/>
                <a:gd name="T4" fmla="*/ 6 w 150"/>
                <a:gd name="T5" fmla="*/ 236 h 236"/>
              </a:gdLst>
              <a:ahLst/>
              <a:cxnLst>
                <a:cxn ang="0">
                  <a:pos x="T0" y="T1"/>
                </a:cxn>
                <a:cxn ang="0">
                  <a:pos x="T2" y="T3"/>
                </a:cxn>
                <a:cxn ang="0">
                  <a:pos x="T4" y="T5"/>
                </a:cxn>
              </a:cxnLst>
              <a:rect l="0" t="0" r="r" b="b"/>
              <a:pathLst>
                <a:path w="150" h="236">
                  <a:moveTo>
                    <a:pt x="6" y="236"/>
                  </a:moveTo>
                  <a:cubicBezTo>
                    <a:pt x="6" y="236"/>
                    <a:pt x="150" y="158"/>
                    <a:pt x="140" y="0"/>
                  </a:cubicBezTo>
                  <a:cubicBezTo>
                    <a:pt x="0" y="69"/>
                    <a:pt x="6" y="236"/>
                    <a:pt x="6" y="236"/>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4" name="Freeform 110"/>
            <p:cNvSpPr>
              <a:spLocks/>
            </p:cNvSpPr>
            <p:nvPr/>
          </p:nvSpPr>
          <p:spPr bwMode="auto">
            <a:xfrm>
              <a:off x="3244" y="895"/>
              <a:ext cx="357" cy="560"/>
            </a:xfrm>
            <a:custGeom>
              <a:avLst/>
              <a:gdLst>
                <a:gd name="T0" fmla="*/ 144 w 151"/>
                <a:gd name="T1" fmla="*/ 237 h 237"/>
                <a:gd name="T2" fmla="*/ 11 w 151"/>
                <a:gd name="T3" fmla="*/ 0 h 237"/>
                <a:gd name="T4" fmla="*/ 144 w 151"/>
                <a:gd name="T5" fmla="*/ 237 h 237"/>
              </a:gdLst>
              <a:ahLst/>
              <a:cxnLst>
                <a:cxn ang="0">
                  <a:pos x="T0" y="T1"/>
                </a:cxn>
                <a:cxn ang="0">
                  <a:pos x="T2" y="T3"/>
                </a:cxn>
                <a:cxn ang="0">
                  <a:pos x="T4" y="T5"/>
                </a:cxn>
              </a:cxnLst>
              <a:rect l="0" t="0" r="r" b="b"/>
              <a:pathLst>
                <a:path w="151" h="237">
                  <a:moveTo>
                    <a:pt x="144" y="237"/>
                  </a:moveTo>
                  <a:cubicBezTo>
                    <a:pt x="144" y="237"/>
                    <a:pt x="0" y="159"/>
                    <a:pt x="11" y="0"/>
                  </a:cubicBezTo>
                  <a:cubicBezTo>
                    <a:pt x="151" y="70"/>
                    <a:pt x="144" y="237"/>
                    <a:pt x="144"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5" name="Freeform 111"/>
            <p:cNvSpPr>
              <a:spLocks/>
            </p:cNvSpPr>
            <p:nvPr/>
          </p:nvSpPr>
          <p:spPr bwMode="auto">
            <a:xfrm>
              <a:off x="3228" y="236"/>
              <a:ext cx="359" cy="562"/>
            </a:xfrm>
            <a:custGeom>
              <a:avLst/>
              <a:gdLst>
                <a:gd name="T0" fmla="*/ 144 w 152"/>
                <a:gd name="T1" fmla="*/ 238 h 238"/>
                <a:gd name="T2" fmla="*/ 11 w 152"/>
                <a:gd name="T3" fmla="*/ 0 h 238"/>
                <a:gd name="T4" fmla="*/ 144 w 152"/>
                <a:gd name="T5" fmla="*/ 238 h 238"/>
              </a:gdLst>
              <a:ahLst/>
              <a:cxnLst>
                <a:cxn ang="0">
                  <a:pos x="T0" y="T1"/>
                </a:cxn>
                <a:cxn ang="0">
                  <a:pos x="T2" y="T3"/>
                </a:cxn>
                <a:cxn ang="0">
                  <a:pos x="T4" y="T5"/>
                </a:cxn>
              </a:cxnLst>
              <a:rect l="0" t="0" r="r" b="b"/>
              <a:pathLst>
                <a:path w="152" h="238">
                  <a:moveTo>
                    <a:pt x="144" y="238"/>
                  </a:moveTo>
                  <a:cubicBezTo>
                    <a:pt x="144" y="238"/>
                    <a:pt x="0" y="160"/>
                    <a:pt x="11" y="0"/>
                  </a:cubicBezTo>
                  <a:cubicBezTo>
                    <a:pt x="152" y="70"/>
                    <a:pt x="144" y="238"/>
                    <a:pt x="144" y="23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6" name="Freeform 112"/>
            <p:cNvSpPr>
              <a:spLocks/>
            </p:cNvSpPr>
            <p:nvPr/>
          </p:nvSpPr>
          <p:spPr bwMode="auto">
            <a:xfrm>
              <a:off x="3601" y="488"/>
              <a:ext cx="321" cy="501"/>
            </a:xfrm>
            <a:custGeom>
              <a:avLst/>
              <a:gdLst>
                <a:gd name="T0" fmla="*/ 6 w 136"/>
                <a:gd name="T1" fmla="*/ 212 h 212"/>
                <a:gd name="T2" fmla="*/ 126 w 136"/>
                <a:gd name="T3" fmla="*/ 0 h 212"/>
                <a:gd name="T4" fmla="*/ 6 w 136"/>
                <a:gd name="T5" fmla="*/ 212 h 212"/>
              </a:gdLst>
              <a:ahLst/>
              <a:cxnLst>
                <a:cxn ang="0">
                  <a:pos x="T0" y="T1"/>
                </a:cxn>
                <a:cxn ang="0">
                  <a:pos x="T2" y="T3"/>
                </a:cxn>
                <a:cxn ang="0">
                  <a:pos x="T4" y="T5"/>
                </a:cxn>
              </a:cxnLst>
              <a:rect l="0" t="0" r="r" b="b"/>
              <a:pathLst>
                <a:path w="136" h="212">
                  <a:moveTo>
                    <a:pt x="6" y="212"/>
                  </a:moveTo>
                  <a:cubicBezTo>
                    <a:pt x="6" y="212"/>
                    <a:pt x="136" y="143"/>
                    <a:pt x="126" y="0"/>
                  </a:cubicBezTo>
                  <a:cubicBezTo>
                    <a:pt x="0" y="63"/>
                    <a:pt x="6" y="212"/>
                    <a:pt x="6" y="212"/>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7" name="Freeform 113"/>
            <p:cNvSpPr>
              <a:spLocks/>
            </p:cNvSpPr>
            <p:nvPr/>
          </p:nvSpPr>
          <p:spPr bwMode="auto">
            <a:xfrm>
              <a:off x="3636" y="1863"/>
              <a:ext cx="300" cy="551"/>
            </a:xfrm>
            <a:custGeom>
              <a:avLst/>
              <a:gdLst>
                <a:gd name="T0" fmla="*/ 13 w 127"/>
                <a:gd name="T1" fmla="*/ 206 h 233"/>
                <a:gd name="T2" fmla="*/ 17 w 127"/>
                <a:gd name="T3" fmla="*/ 199 h 233"/>
                <a:gd name="T4" fmla="*/ 23 w 127"/>
                <a:gd name="T5" fmla="*/ 185 h 233"/>
                <a:gd name="T6" fmla="*/ 26 w 127"/>
                <a:gd name="T7" fmla="*/ 179 h 233"/>
                <a:gd name="T8" fmla="*/ 35 w 127"/>
                <a:gd name="T9" fmla="*/ 166 h 233"/>
                <a:gd name="T10" fmla="*/ 37 w 127"/>
                <a:gd name="T11" fmla="*/ 160 h 233"/>
                <a:gd name="T12" fmla="*/ 42 w 127"/>
                <a:gd name="T13" fmla="*/ 152 h 233"/>
                <a:gd name="T14" fmla="*/ 46 w 127"/>
                <a:gd name="T15" fmla="*/ 145 h 233"/>
                <a:gd name="T16" fmla="*/ 49 w 127"/>
                <a:gd name="T17" fmla="*/ 141 h 233"/>
                <a:gd name="T18" fmla="*/ 49 w 127"/>
                <a:gd name="T19" fmla="*/ 137 h 233"/>
                <a:gd name="T20" fmla="*/ 54 w 127"/>
                <a:gd name="T21" fmla="*/ 128 h 233"/>
                <a:gd name="T22" fmla="*/ 56 w 127"/>
                <a:gd name="T23" fmla="*/ 124 h 233"/>
                <a:gd name="T24" fmla="*/ 58 w 127"/>
                <a:gd name="T25" fmla="*/ 119 h 233"/>
                <a:gd name="T26" fmla="*/ 63 w 127"/>
                <a:gd name="T27" fmla="*/ 113 h 233"/>
                <a:gd name="T28" fmla="*/ 66 w 127"/>
                <a:gd name="T29" fmla="*/ 106 h 233"/>
                <a:gd name="T30" fmla="*/ 71 w 127"/>
                <a:gd name="T31" fmla="*/ 98 h 233"/>
                <a:gd name="T32" fmla="*/ 72 w 127"/>
                <a:gd name="T33" fmla="*/ 94 h 233"/>
                <a:gd name="T34" fmla="*/ 75 w 127"/>
                <a:gd name="T35" fmla="*/ 91 h 233"/>
                <a:gd name="T36" fmla="*/ 76 w 127"/>
                <a:gd name="T37" fmla="*/ 87 h 233"/>
                <a:gd name="T38" fmla="*/ 76 w 127"/>
                <a:gd name="T39" fmla="*/ 86 h 233"/>
                <a:gd name="T40" fmla="*/ 79 w 127"/>
                <a:gd name="T41" fmla="*/ 82 h 233"/>
                <a:gd name="T42" fmla="*/ 85 w 127"/>
                <a:gd name="T43" fmla="*/ 71 h 233"/>
                <a:gd name="T44" fmla="*/ 88 w 127"/>
                <a:gd name="T45" fmla="*/ 65 h 233"/>
                <a:gd name="T46" fmla="*/ 90 w 127"/>
                <a:gd name="T47" fmla="*/ 62 h 233"/>
                <a:gd name="T48" fmla="*/ 95 w 127"/>
                <a:gd name="T49" fmla="*/ 52 h 233"/>
                <a:gd name="T50" fmla="*/ 98 w 127"/>
                <a:gd name="T51" fmla="*/ 51 h 233"/>
                <a:gd name="T52" fmla="*/ 99 w 127"/>
                <a:gd name="T53" fmla="*/ 46 h 233"/>
                <a:gd name="T54" fmla="*/ 99 w 127"/>
                <a:gd name="T55" fmla="*/ 43 h 233"/>
                <a:gd name="T56" fmla="*/ 102 w 127"/>
                <a:gd name="T57" fmla="*/ 38 h 233"/>
                <a:gd name="T58" fmla="*/ 102 w 127"/>
                <a:gd name="T59" fmla="*/ 37 h 233"/>
                <a:gd name="T60" fmla="*/ 103 w 127"/>
                <a:gd name="T61" fmla="*/ 35 h 233"/>
                <a:gd name="T62" fmla="*/ 107 w 127"/>
                <a:gd name="T63" fmla="*/ 32 h 233"/>
                <a:gd name="T64" fmla="*/ 108 w 127"/>
                <a:gd name="T65" fmla="*/ 28 h 233"/>
                <a:gd name="T66" fmla="*/ 109 w 127"/>
                <a:gd name="T67" fmla="*/ 26 h 233"/>
                <a:gd name="T68" fmla="*/ 110 w 127"/>
                <a:gd name="T69" fmla="*/ 23 h 233"/>
                <a:gd name="T70" fmla="*/ 111 w 127"/>
                <a:gd name="T71" fmla="*/ 19 h 233"/>
                <a:gd name="T72" fmla="*/ 112 w 127"/>
                <a:gd name="T73" fmla="*/ 23 h 233"/>
                <a:gd name="T74" fmla="*/ 116 w 127"/>
                <a:gd name="T75" fmla="*/ 16 h 233"/>
                <a:gd name="T76" fmla="*/ 122 w 127"/>
                <a:gd name="T77" fmla="*/ 8 h 233"/>
                <a:gd name="T78" fmla="*/ 124 w 127"/>
                <a:gd name="T79" fmla="*/ 6 h 233"/>
                <a:gd name="T80" fmla="*/ 127 w 127"/>
                <a:gd name="T81" fmla="*/ 0 h 233"/>
                <a:gd name="T82" fmla="*/ 127 w 127"/>
                <a:gd name="T83" fmla="*/ 3 h 233"/>
                <a:gd name="T84" fmla="*/ 123 w 127"/>
                <a:gd name="T85" fmla="*/ 8 h 233"/>
                <a:gd name="T86" fmla="*/ 119 w 127"/>
                <a:gd name="T87" fmla="*/ 18 h 233"/>
                <a:gd name="T88" fmla="*/ 110 w 127"/>
                <a:gd name="T89" fmla="*/ 35 h 233"/>
                <a:gd name="T90" fmla="*/ 101 w 127"/>
                <a:gd name="T91" fmla="*/ 54 h 233"/>
                <a:gd name="T92" fmla="*/ 93 w 127"/>
                <a:gd name="T93" fmla="*/ 69 h 233"/>
                <a:gd name="T94" fmla="*/ 88 w 127"/>
                <a:gd name="T95" fmla="*/ 79 h 233"/>
                <a:gd name="T96" fmla="*/ 75 w 127"/>
                <a:gd name="T97" fmla="*/ 101 h 233"/>
                <a:gd name="T98" fmla="*/ 68 w 127"/>
                <a:gd name="T99" fmla="*/ 113 h 233"/>
                <a:gd name="T100" fmla="*/ 58 w 127"/>
                <a:gd name="T101" fmla="*/ 127 h 233"/>
                <a:gd name="T102" fmla="*/ 33 w 127"/>
                <a:gd name="T103" fmla="*/ 179 h 233"/>
                <a:gd name="T104" fmla="*/ 26 w 127"/>
                <a:gd name="T105" fmla="*/ 193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5" y="223"/>
                    <a:pt x="5" y="220"/>
                  </a:cubicBezTo>
                  <a:cubicBezTo>
                    <a:pt x="5" y="220"/>
                    <a:pt x="6" y="220"/>
                    <a:pt x="6" y="220"/>
                  </a:cubicBezTo>
                  <a:cubicBezTo>
                    <a:pt x="7" y="215"/>
                    <a:pt x="9" y="212"/>
                    <a:pt x="12" y="209"/>
                  </a:cubicBezTo>
                  <a:cubicBezTo>
                    <a:pt x="12" y="209"/>
                    <a:pt x="12" y="209"/>
                    <a:pt x="12" y="209"/>
                  </a:cubicBezTo>
                  <a:cubicBezTo>
                    <a:pt x="13" y="207"/>
                    <a:pt x="13" y="206"/>
                    <a:pt x="13" y="206"/>
                  </a:cubicBezTo>
                  <a:cubicBezTo>
                    <a:pt x="13" y="206"/>
                    <a:pt x="13" y="206"/>
                    <a:pt x="15" y="206"/>
                  </a:cubicBezTo>
                  <a:cubicBezTo>
                    <a:pt x="13" y="206"/>
                    <a:pt x="15" y="205"/>
                    <a:pt x="15" y="205"/>
                  </a:cubicBezTo>
                  <a:cubicBezTo>
                    <a:pt x="15" y="204"/>
                    <a:pt x="15" y="205"/>
                    <a:pt x="15" y="204"/>
                  </a:cubicBezTo>
                  <a:cubicBezTo>
                    <a:pt x="15" y="204"/>
                    <a:pt x="15" y="204"/>
                    <a:pt x="15" y="204"/>
                  </a:cubicBezTo>
                  <a:cubicBezTo>
                    <a:pt x="15" y="202"/>
                    <a:pt x="17" y="201"/>
                    <a:pt x="17" y="199"/>
                  </a:cubicBezTo>
                  <a:cubicBezTo>
                    <a:pt x="17" y="199"/>
                    <a:pt x="17" y="199"/>
                    <a:pt x="17" y="199"/>
                  </a:cubicBezTo>
                  <a:cubicBezTo>
                    <a:pt x="18" y="196"/>
                    <a:pt x="20" y="193"/>
                    <a:pt x="21" y="190"/>
                  </a:cubicBezTo>
                  <a:cubicBezTo>
                    <a:pt x="21" y="190"/>
                    <a:pt x="21" y="190"/>
                    <a:pt x="22" y="190"/>
                  </a:cubicBezTo>
                  <a:cubicBezTo>
                    <a:pt x="21" y="190"/>
                    <a:pt x="22" y="189"/>
                    <a:pt x="22" y="188"/>
                  </a:cubicBezTo>
                  <a:cubicBezTo>
                    <a:pt x="23" y="188"/>
                    <a:pt x="22" y="186"/>
                    <a:pt x="23" y="186"/>
                  </a:cubicBezTo>
                  <a:cubicBezTo>
                    <a:pt x="23" y="186"/>
                    <a:pt x="23" y="186"/>
                    <a:pt x="23" y="186"/>
                  </a:cubicBezTo>
                  <a:cubicBezTo>
                    <a:pt x="23" y="186"/>
                    <a:pt x="24" y="186"/>
                    <a:pt x="23" y="185"/>
                  </a:cubicBezTo>
                  <a:cubicBezTo>
                    <a:pt x="24" y="185"/>
                    <a:pt x="24" y="185"/>
                    <a:pt x="24" y="185"/>
                  </a:cubicBezTo>
                  <a:cubicBezTo>
                    <a:pt x="24" y="184"/>
                    <a:pt x="25" y="184"/>
                    <a:pt x="25" y="183"/>
                  </a:cubicBezTo>
                  <a:cubicBezTo>
                    <a:pt x="25" y="183"/>
                    <a:pt x="25" y="183"/>
                    <a:pt x="25" y="183"/>
                  </a:cubicBezTo>
                  <a:cubicBezTo>
                    <a:pt x="25" y="183"/>
                    <a:pt x="26" y="183"/>
                    <a:pt x="26" y="181"/>
                  </a:cubicBezTo>
                  <a:cubicBezTo>
                    <a:pt x="26" y="181"/>
                    <a:pt x="26" y="181"/>
                    <a:pt x="26" y="181"/>
                  </a:cubicBezTo>
                  <a:cubicBezTo>
                    <a:pt x="26" y="180"/>
                    <a:pt x="27" y="179"/>
                    <a:pt x="26" y="179"/>
                  </a:cubicBezTo>
                  <a:cubicBezTo>
                    <a:pt x="27" y="179"/>
                    <a:pt x="26" y="180"/>
                    <a:pt x="27" y="180"/>
                  </a:cubicBezTo>
                  <a:cubicBezTo>
                    <a:pt x="29" y="177"/>
                    <a:pt x="30" y="173"/>
                    <a:pt x="33" y="169"/>
                  </a:cubicBezTo>
                  <a:cubicBezTo>
                    <a:pt x="34" y="169"/>
                    <a:pt x="34" y="169"/>
                    <a:pt x="34" y="169"/>
                  </a:cubicBezTo>
                  <a:cubicBezTo>
                    <a:pt x="34" y="168"/>
                    <a:pt x="35" y="167"/>
                    <a:pt x="35" y="167"/>
                  </a:cubicBezTo>
                  <a:cubicBezTo>
                    <a:pt x="34" y="167"/>
                    <a:pt x="35" y="167"/>
                    <a:pt x="35" y="167"/>
                  </a:cubicBezTo>
                  <a:cubicBezTo>
                    <a:pt x="35" y="166"/>
                    <a:pt x="35" y="166"/>
                    <a:pt x="35" y="166"/>
                  </a:cubicBezTo>
                  <a:cubicBezTo>
                    <a:pt x="35" y="166"/>
                    <a:pt x="35" y="166"/>
                    <a:pt x="35" y="166"/>
                  </a:cubicBezTo>
                  <a:cubicBezTo>
                    <a:pt x="35" y="165"/>
                    <a:pt x="35" y="165"/>
                    <a:pt x="36" y="163"/>
                  </a:cubicBezTo>
                  <a:cubicBezTo>
                    <a:pt x="36" y="163"/>
                    <a:pt x="36" y="163"/>
                    <a:pt x="36" y="163"/>
                  </a:cubicBezTo>
                  <a:cubicBezTo>
                    <a:pt x="36" y="162"/>
                    <a:pt x="37" y="162"/>
                    <a:pt x="37" y="161"/>
                  </a:cubicBezTo>
                  <a:cubicBezTo>
                    <a:pt x="37" y="161"/>
                    <a:pt x="37" y="161"/>
                    <a:pt x="37" y="161"/>
                  </a:cubicBezTo>
                  <a:cubicBezTo>
                    <a:pt x="38" y="160"/>
                    <a:pt x="37" y="161"/>
                    <a:pt x="37" y="160"/>
                  </a:cubicBezTo>
                  <a:cubicBezTo>
                    <a:pt x="38" y="160"/>
                    <a:pt x="38" y="160"/>
                    <a:pt x="38" y="160"/>
                  </a:cubicBezTo>
                  <a:cubicBezTo>
                    <a:pt x="38" y="159"/>
                    <a:pt x="39" y="158"/>
                    <a:pt x="39" y="157"/>
                  </a:cubicBezTo>
                  <a:cubicBezTo>
                    <a:pt x="39" y="157"/>
                    <a:pt x="39" y="157"/>
                    <a:pt x="39" y="157"/>
                  </a:cubicBezTo>
                  <a:cubicBezTo>
                    <a:pt x="40" y="156"/>
                    <a:pt x="40" y="154"/>
                    <a:pt x="42" y="153"/>
                  </a:cubicBezTo>
                  <a:cubicBezTo>
                    <a:pt x="42" y="153"/>
                    <a:pt x="42" y="154"/>
                    <a:pt x="42" y="153"/>
                  </a:cubicBezTo>
                  <a:cubicBezTo>
                    <a:pt x="42" y="153"/>
                    <a:pt x="43" y="152"/>
                    <a:pt x="42" y="152"/>
                  </a:cubicBezTo>
                  <a:cubicBezTo>
                    <a:pt x="42" y="151"/>
                    <a:pt x="43" y="150"/>
                    <a:pt x="43" y="149"/>
                  </a:cubicBezTo>
                  <a:cubicBezTo>
                    <a:pt x="43" y="149"/>
                    <a:pt x="45" y="149"/>
                    <a:pt x="44" y="150"/>
                  </a:cubicBezTo>
                  <a:cubicBezTo>
                    <a:pt x="45" y="149"/>
                    <a:pt x="45" y="149"/>
                    <a:pt x="45" y="149"/>
                  </a:cubicBezTo>
                  <a:cubicBezTo>
                    <a:pt x="45" y="150"/>
                    <a:pt x="45" y="150"/>
                    <a:pt x="45" y="150"/>
                  </a:cubicBezTo>
                  <a:cubicBezTo>
                    <a:pt x="46" y="148"/>
                    <a:pt x="46" y="148"/>
                    <a:pt x="46" y="148"/>
                  </a:cubicBezTo>
                  <a:cubicBezTo>
                    <a:pt x="46" y="147"/>
                    <a:pt x="45" y="146"/>
                    <a:pt x="46" y="145"/>
                  </a:cubicBezTo>
                  <a:cubicBezTo>
                    <a:pt x="47" y="145"/>
                    <a:pt x="47" y="145"/>
                    <a:pt x="47" y="145"/>
                  </a:cubicBezTo>
                  <a:cubicBezTo>
                    <a:pt x="46" y="143"/>
                    <a:pt x="46" y="143"/>
                    <a:pt x="46" y="143"/>
                  </a:cubicBezTo>
                  <a:cubicBezTo>
                    <a:pt x="46" y="142"/>
                    <a:pt x="47" y="143"/>
                    <a:pt x="47" y="142"/>
                  </a:cubicBezTo>
                  <a:cubicBezTo>
                    <a:pt x="47" y="142"/>
                    <a:pt x="47" y="142"/>
                    <a:pt x="47" y="142"/>
                  </a:cubicBezTo>
                  <a:cubicBezTo>
                    <a:pt x="47" y="142"/>
                    <a:pt x="47" y="140"/>
                    <a:pt x="48" y="140"/>
                  </a:cubicBezTo>
                  <a:cubicBezTo>
                    <a:pt x="49" y="140"/>
                    <a:pt x="48" y="141"/>
                    <a:pt x="49" y="141"/>
                  </a:cubicBezTo>
                  <a:cubicBezTo>
                    <a:pt x="49" y="140"/>
                    <a:pt x="49" y="140"/>
                    <a:pt x="49" y="139"/>
                  </a:cubicBezTo>
                  <a:cubicBezTo>
                    <a:pt x="49" y="139"/>
                    <a:pt x="49" y="139"/>
                    <a:pt x="49" y="139"/>
                  </a:cubicBezTo>
                  <a:cubicBezTo>
                    <a:pt x="49" y="139"/>
                    <a:pt x="49" y="137"/>
                    <a:pt x="49" y="139"/>
                  </a:cubicBezTo>
                  <a:cubicBezTo>
                    <a:pt x="49" y="139"/>
                    <a:pt x="49" y="139"/>
                    <a:pt x="49" y="139"/>
                  </a:cubicBezTo>
                  <a:cubicBezTo>
                    <a:pt x="49" y="139"/>
                    <a:pt x="49" y="137"/>
                    <a:pt x="49" y="136"/>
                  </a:cubicBezTo>
                  <a:cubicBezTo>
                    <a:pt x="49" y="136"/>
                    <a:pt x="49" y="136"/>
                    <a:pt x="49" y="137"/>
                  </a:cubicBezTo>
                  <a:cubicBezTo>
                    <a:pt x="49" y="135"/>
                    <a:pt x="49" y="134"/>
                    <a:pt x="51" y="133"/>
                  </a:cubicBezTo>
                  <a:cubicBezTo>
                    <a:pt x="49" y="133"/>
                    <a:pt x="51" y="134"/>
                    <a:pt x="51" y="134"/>
                  </a:cubicBezTo>
                  <a:cubicBezTo>
                    <a:pt x="52" y="133"/>
                    <a:pt x="52" y="132"/>
                    <a:pt x="53" y="131"/>
                  </a:cubicBezTo>
                  <a:cubicBezTo>
                    <a:pt x="53" y="131"/>
                    <a:pt x="52" y="131"/>
                    <a:pt x="53" y="131"/>
                  </a:cubicBezTo>
                  <a:cubicBezTo>
                    <a:pt x="53" y="130"/>
                    <a:pt x="53" y="130"/>
                    <a:pt x="53" y="130"/>
                  </a:cubicBezTo>
                  <a:cubicBezTo>
                    <a:pt x="54" y="130"/>
                    <a:pt x="54" y="128"/>
                    <a:pt x="54" y="128"/>
                  </a:cubicBezTo>
                  <a:cubicBezTo>
                    <a:pt x="54" y="127"/>
                    <a:pt x="54" y="128"/>
                    <a:pt x="54" y="128"/>
                  </a:cubicBezTo>
                  <a:cubicBezTo>
                    <a:pt x="54" y="127"/>
                    <a:pt x="55" y="126"/>
                    <a:pt x="56" y="124"/>
                  </a:cubicBezTo>
                  <a:cubicBezTo>
                    <a:pt x="56" y="123"/>
                    <a:pt x="56" y="123"/>
                    <a:pt x="56" y="123"/>
                  </a:cubicBezTo>
                  <a:cubicBezTo>
                    <a:pt x="56" y="123"/>
                    <a:pt x="56" y="123"/>
                    <a:pt x="56" y="123"/>
                  </a:cubicBezTo>
                  <a:cubicBezTo>
                    <a:pt x="56" y="123"/>
                    <a:pt x="56" y="122"/>
                    <a:pt x="56" y="122"/>
                  </a:cubicBezTo>
                  <a:cubicBezTo>
                    <a:pt x="56" y="121"/>
                    <a:pt x="56" y="125"/>
                    <a:pt x="56" y="124"/>
                  </a:cubicBezTo>
                  <a:cubicBezTo>
                    <a:pt x="56" y="124"/>
                    <a:pt x="56" y="122"/>
                    <a:pt x="56" y="123"/>
                  </a:cubicBezTo>
                  <a:cubicBezTo>
                    <a:pt x="56" y="122"/>
                    <a:pt x="56" y="121"/>
                    <a:pt x="57" y="121"/>
                  </a:cubicBezTo>
                  <a:cubicBezTo>
                    <a:pt x="57" y="121"/>
                    <a:pt x="57" y="122"/>
                    <a:pt x="58" y="121"/>
                  </a:cubicBezTo>
                  <a:cubicBezTo>
                    <a:pt x="58" y="120"/>
                    <a:pt x="58" y="121"/>
                    <a:pt x="58" y="120"/>
                  </a:cubicBezTo>
                  <a:cubicBezTo>
                    <a:pt x="58" y="119"/>
                    <a:pt x="58" y="119"/>
                    <a:pt x="58" y="119"/>
                  </a:cubicBezTo>
                  <a:cubicBezTo>
                    <a:pt x="57" y="119"/>
                    <a:pt x="58" y="119"/>
                    <a:pt x="58" y="119"/>
                  </a:cubicBezTo>
                  <a:cubicBezTo>
                    <a:pt x="58" y="119"/>
                    <a:pt x="58" y="117"/>
                    <a:pt x="60" y="118"/>
                  </a:cubicBezTo>
                  <a:cubicBezTo>
                    <a:pt x="61" y="118"/>
                    <a:pt x="61" y="118"/>
                    <a:pt x="61" y="118"/>
                  </a:cubicBezTo>
                  <a:cubicBezTo>
                    <a:pt x="60" y="117"/>
                    <a:pt x="60" y="117"/>
                    <a:pt x="60" y="117"/>
                  </a:cubicBezTo>
                  <a:cubicBezTo>
                    <a:pt x="60" y="117"/>
                    <a:pt x="60" y="117"/>
                    <a:pt x="61" y="117"/>
                  </a:cubicBezTo>
                  <a:cubicBezTo>
                    <a:pt x="60" y="116"/>
                    <a:pt x="61" y="116"/>
                    <a:pt x="61" y="115"/>
                  </a:cubicBezTo>
                  <a:cubicBezTo>
                    <a:pt x="62" y="114"/>
                    <a:pt x="62" y="113"/>
                    <a:pt x="63" y="113"/>
                  </a:cubicBezTo>
                  <a:cubicBezTo>
                    <a:pt x="63" y="112"/>
                    <a:pt x="63" y="112"/>
                    <a:pt x="63" y="110"/>
                  </a:cubicBezTo>
                  <a:cubicBezTo>
                    <a:pt x="63" y="112"/>
                    <a:pt x="63" y="112"/>
                    <a:pt x="63" y="112"/>
                  </a:cubicBezTo>
                  <a:cubicBezTo>
                    <a:pt x="63" y="110"/>
                    <a:pt x="63" y="110"/>
                    <a:pt x="63" y="110"/>
                  </a:cubicBezTo>
                  <a:cubicBezTo>
                    <a:pt x="63" y="110"/>
                    <a:pt x="64" y="109"/>
                    <a:pt x="65" y="109"/>
                  </a:cubicBezTo>
                  <a:cubicBezTo>
                    <a:pt x="65" y="108"/>
                    <a:pt x="64" y="108"/>
                    <a:pt x="64" y="108"/>
                  </a:cubicBezTo>
                  <a:cubicBezTo>
                    <a:pt x="65" y="108"/>
                    <a:pt x="64" y="106"/>
                    <a:pt x="66" y="106"/>
                  </a:cubicBezTo>
                  <a:cubicBezTo>
                    <a:pt x="66" y="106"/>
                    <a:pt x="65" y="106"/>
                    <a:pt x="66" y="106"/>
                  </a:cubicBezTo>
                  <a:cubicBezTo>
                    <a:pt x="67" y="106"/>
                    <a:pt x="66" y="105"/>
                    <a:pt x="67" y="105"/>
                  </a:cubicBezTo>
                  <a:cubicBezTo>
                    <a:pt x="66" y="105"/>
                    <a:pt x="66" y="105"/>
                    <a:pt x="66" y="105"/>
                  </a:cubicBezTo>
                  <a:cubicBezTo>
                    <a:pt x="67" y="104"/>
                    <a:pt x="66" y="103"/>
                    <a:pt x="67" y="103"/>
                  </a:cubicBezTo>
                  <a:cubicBezTo>
                    <a:pt x="67" y="103"/>
                    <a:pt x="68" y="101"/>
                    <a:pt x="67" y="101"/>
                  </a:cubicBezTo>
                  <a:cubicBezTo>
                    <a:pt x="69" y="100"/>
                    <a:pt x="69" y="98"/>
                    <a:pt x="71" y="98"/>
                  </a:cubicBezTo>
                  <a:cubicBezTo>
                    <a:pt x="71" y="97"/>
                    <a:pt x="71" y="97"/>
                    <a:pt x="71" y="97"/>
                  </a:cubicBezTo>
                  <a:cubicBezTo>
                    <a:pt x="70" y="97"/>
                    <a:pt x="71" y="98"/>
                    <a:pt x="71" y="98"/>
                  </a:cubicBezTo>
                  <a:cubicBezTo>
                    <a:pt x="71" y="97"/>
                    <a:pt x="70" y="97"/>
                    <a:pt x="70" y="97"/>
                  </a:cubicBezTo>
                  <a:cubicBezTo>
                    <a:pt x="71" y="97"/>
                    <a:pt x="71" y="96"/>
                    <a:pt x="71" y="97"/>
                  </a:cubicBezTo>
                  <a:cubicBezTo>
                    <a:pt x="72" y="96"/>
                    <a:pt x="71" y="95"/>
                    <a:pt x="72" y="94"/>
                  </a:cubicBezTo>
                  <a:cubicBezTo>
                    <a:pt x="72" y="94"/>
                    <a:pt x="72" y="94"/>
                    <a:pt x="72" y="94"/>
                  </a:cubicBezTo>
                  <a:cubicBezTo>
                    <a:pt x="72" y="92"/>
                    <a:pt x="72" y="92"/>
                    <a:pt x="72" y="92"/>
                  </a:cubicBezTo>
                  <a:cubicBezTo>
                    <a:pt x="73" y="92"/>
                    <a:pt x="73" y="92"/>
                    <a:pt x="74" y="92"/>
                  </a:cubicBezTo>
                  <a:cubicBezTo>
                    <a:pt x="74" y="92"/>
                    <a:pt x="74" y="92"/>
                    <a:pt x="74" y="91"/>
                  </a:cubicBezTo>
                  <a:cubicBezTo>
                    <a:pt x="75" y="91"/>
                    <a:pt x="75" y="91"/>
                    <a:pt x="75" y="91"/>
                  </a:cubicBezTo>
                  <a:cubicBezTo>
                    <a:pt x="74" y="91"/>
                    <a:pt x="75" y="91"/>
                    <a:pt x="75" y="90"/>
                  </a:cubicBezTo>
                  <a:cubicBezTo>
                    <a:pt x="75" y="91"/>
                    <a:pt x="75" y="91"/>
                    <a:pt x="75" y="91"/>
                  </a:cubicBezTo>
                  <a:cubicBezTo>
                    <a:pt x="75" y="91"/>
                    <a:pt x="75" y="90"/>
                    <a:pt x="76" y="90"/>
                  </a:cubicBezTo>
                  <a:cubicBezTo>
                    <a:pt x="75" y="90"/>
                    <a:pt x="75" y="90"/>
                    <a:pt x="75" y="90"/>
                  </a:cubicBezTo>
                  <a:cubicBezTo>
                    <a:pt x="74" y="90"/>
                    <a:pt x="75" y="90"/>
                    <a:pt x="75" y="89"/>
                  </a:cubicBezTo>
                  <a:cubicBezTo>
                    <a:pt x="75" y="90"/>
                    <a:pt x="75" y="89"/>
                    <a:pt x="76" y="88"/>
                  </a:cubicBezTo>
                  <a:cubicBezTo>
                    <a:pt x="76" y="88"/>
                    <a:pt x="75" y="88"/>
                    <a:pt x="76" y="87"/>
                  </a:cubicBezTo>
                  <a:cubicBezTo>
                    <a:pt x="76" y="88"/>
                    <a:pt x="76" y="87"/>
                    <a:pt x="76" y="87"/>
                  </a:cubicBezTo>
                  <a:cubicBezTo>
                    <a:pt x="76" y="87"/>
                    <a:pt x="76" y="87"/>
                    <a:pt x="76" y="88"/>
                  </a:cubicBezTo>
                  <a:cubicBezTo>
                    <a:pt x="76" y="88"/>
                    <a:pt x="76" y="88"/>
                    <a:pt x="76" y="87"/>
                  </a:cubicBezTo>
                  <a:cubicBezTo>
                    <a:pt x="76" y="87"/>
                    <a:pt x="76" y="87"/>
                    <a:pt x="76" y="86"/>
                  </a:cubicBezTo>
                  <a:cubicBezTo>
                    <a:pt x="76" y="87"/>
                    <a:pt x="76" y="87"/>
                    <a:pt x="76" y="87"/>
                  </a:cubicBezTo>
                  <a:cubicBezTo>
                    <a:pt x="76" y="86"/>
                    <a:pt x="76" y="86"/>
                    <a:pt x="76" y="86"/>
                  </a:cubicBezTo>
                  <a:cubicBezTo>
                    <a:pt x="76" y="86"/>
                    <a:pt x="76" y="86"/>
                    <a:pt x="76" y="86"/>
                  </a:cubicBezTo>
                  <a:cubicBezTo>
                    <a:pt x="76" y="86"/>
                    <a:pt x="76" y="86"/>
                    <a:pt x="76" y="86"/>
                  </a:cubicBezTo>
                  <a:cubicBezTo>
                    <a:pt x="76" y="85"/>
                    <a:pt x="78" y="85"/>
                    <a:pt x="76" y="84"/>
                  </a:cubicBezTo>
                  <a:cubicBezTo>
                    <a:pt x="78" y="83"/>
                    <a:pt x="78" y="83"/>
                    <a:pt x="78" y="83"/>
                  </a:cubicBezTo>
                  <a:cubicBezTo>
                    <a:pt x="78" y="83"/>
                    <a:pt x="78" y="83"/>
                    <a:pt x="78" y="83"/>
                  </a:cubicBezTo>
                  <a:cubicBezTo>
                    <a:pt x="79" y="83"/>
                    <a:pt x="79" y="82"/>
                    <a:pt x="79" y="82"/>
                  </a:cubicBezTo>
                  <a:cubicBezTo>
                    <a:pt x="79" y="82"/>
                    <a:pt x="79" y="82"/>
                    <a:pt x="79" y="82"/>
                  </a:cubicBezTo>
                  <a:cubicBezTo>
                    <a:pt x="79" y="81"/>
                    <a:pt x="79" y="81"/>
                    <a:pt x="79" y="80"/>
                  </a:cubicBezTo>
                  <a:cubicBezTo>
                    <a:pt x="80" y="80"/>
                    <a:pt x="81" y="81"/>
                    <a:pt x="81" y="80"/>
                  </a:cubicBezTo>
                  <a:cubicBezTo>
                    <a:pt x="81" y="79"/>
                    <a:pt x="81" y="79"/>
                    <a:pt x="80" y="79"/>
                  </a:cubicBezTo>
                  <a:cubicBezTo>
                    <a:pt x="81" y="79"/>
                    <a:pt x="81" y="77"/>
                    <a:pt x="83" y="76"/>
                  </a:cubicBezTo>
                  <a:cubicBezTo>
                    <a:pt x="83" y="76"/>
                    <a:pt x="82" y="76"/>
                    <a:pt x="82" y="74"/>
                  </a:cubicBezTo>
                  <a:cubicBezTo>
                    <a:pt x="83" y="73"/>
                    <a:pt x="83" y="71"/>
                    <a:pt x="85" y="71"/>
                  </a:cubicBezTo>
                  <a:cubicBezTo>
                    <a:pt x="85" y="71"/>
                    <a:pt x="85" y="71"/>
                    <a:pt x="85" y="71"/>
                  </a:cubicBezTo>
                  <a:cubicBezTo>
                    <a:pt x="85" y="70"/>
                    <a:pt x="86" y="71"/>
                    <a:pt x="85" y="70"/>
                  </a:cubicBezTo>
                  <a:cubicBezTo>
                    <a:pt x="85" y="70"/>
                    <a:pt x="85" y="70"/>
                    <a:pt x="84" y="70"/>
                  </a:cubicBezTo>
                  <a:cubicBezTo>
                    <a:pt x="85" y="69"/>
                    <a:pt x="86" y="67"/>
                    <a:pt x="86" y="67"/>
                  </a:cubicBezTo>
                  <a:cubicBezTo>
                    <a:pt x="86" y="67"/>
                    <a:pt x="86" y="67"/>
                    <a:pt x="86" y="67"/>
                  </a:cubicBezTo>
                  <a:cubicBezTo>
                    <a:pt x="88" y="67"/>
                    <a:pt x="88" y="65"/>
                    <a:pt x="88" y="65"/>
                  </a:cubicBezTo>
                  <a:cubicBezTo>
                    <a:pt x="88" y="65"/>
                    <a:pt x="88" y="65"/>
                    <a:pt x="88" y="65"/>
                  </a:cubicBezTo>
                  <a:cubicBezTo>
                    <a:pt x="89" y="65"/>
                    <a:pt x="89" y="65"/>
                    <a:pt x="89" y="65"/>
                  </a:cubicBezTo>
                  <a:cubicBezTo>
                    <a:pt x="89" y="65"/>
                    <a:pt x="88" y="65"/>
                    <a:pt x="89" y="64"/>
                  </a:cubicBezTo>
                  <a:cubicBezTo>
                    <a:pt x="89" y="64"/>
                    <a:pt x="89" y="64"/>
                    <a:pt x="89" y="64"/>
                  </a:cubicBezTo>
                  <a:cubicBezTo>
                    <a:pt x="89" y="63"/>
                    <a:pt x="89" y="62"/>
                    <a:pt x="90" y="62"/>
                  </a:cubicBezTo>
                  <a:cubicBezTo>
                    <a:pt x="90" y="62"/>
                    <a:pt x="90" y="62"/>
                    <a:pt x="90" y="62"/>
                  </a:cubicBezTo>
                  <a:cubicBezTo>
                    <a:pt x="90" y="61"/>
                    <a:pt x="90" y="61"/>
                    <a:pt x="90" y="61"/>
                  </a:cubicBezTo>
                  <a:cubicBezTo>
                    <a:pt x="90" y="60"/>
                    <a:pt x="91" y="59"/>
                    <a:pt x="91" y="59"/>
                  </a:cubicBezTo>
                  <a:cubicBezTo>
                    <a:pt x="91" y="57"/>
                    <a:pt x="93" y="54"/>
                    <a:pt x="94" y="52"/>
                  </a:cubicBezTo>
                  <a:cubicBezTo>
                    <a:pt x="94" y="52"/>
                    <a:pt x="94" y="52"/>
                    <a:pt x="94" y="52"/>
                  </a:cubicBezTo>
                  <a:cubicBezTo>
                    <a:pt x="95" y="52"/>
                    <a:pt x="94" y="52"/>
                    <a:pt x="94" y="52"/>
                  </a:cubicBezTo>
                  <a:cubicBezTo>
                    <a:pt x="94" y="52"/>
                    <a:pt x="95" y="52"/>
                    <a:pt x="95" y="52"/>
                  </a:cubicBezTo>
                  <a:cubicBezTo>
                    <a:pt x="96" y="52"/>
                    <a:pt x="95" y="51"/>
                    <a:pt x="95" y="51"/>
                  </a:cubicBezTo>
                  <a:cubicBezTo>
                    <a:pt x="95" y="50"/>
                    <a:pt x="95" y="51"/>
                    <a:pt x="95" y="51"/>
                  </a:cubicBezTo>
                  <a:cubicBezTo>
                    <a:pt x="95" y="51"/>
                    <a:pt x="96" y="50"/>
                    <a:pt x="95" y="48"/>
                  </a:cubicBezTo>
                  <a:cubicBezTo>
                    <a:pt x="96" y="48"/>
                    <a:pt x="96" y="50"/>
                    <a:pt x="96" y="50"/>
                  </a:cubicBezTo>
                  <a:cubicBezTo>
                    <a:pt x="96" y="48"/>
                    <a:pt x="96" y="48"/>
                    <a:pt x="96" y="48"/>
                  </a:cubicBezTo>
                  <a:cubicBezTo>
                    <a:pt x="97" y="48"/>
                    <a:pt x="97" y="51"/>
                    <a:pt x="98" y="51"/>
                  </a:cubicBezTo>
                  <a:cubicBezTo>
                    <a:pt x="98" y="51"/>
                    <a:pt x="98" y="51"/>
                    <a:pt x="98" y="51"/>
                  </a:cubicBezTo>
                  <a:cubicBezTo>
                    <a:pt x="99" y="51"/>
                    <a:pt x="98" y="52"/>
                    <a:pt x="99" y="51"/>
                  </a:cubicBezTo>
                  <a:cubicBezTo>
                    <a:pt x="99" y="51"/>
                    <a:pt x="99" y="50"/>
                    <a:pt x="98" y="50"/>
                  </a:cubicBezTo>
                  <a:cubicBezTo>
                    <a:pt x="98" y="48"/>
                    <a:pt x="97" y="48"/>
                    <a:pt x="98" y="46"/>
                  </a:cubicBezTo>
                  <a:cubicBezTo>
                    <a:pt x="98" y="46"/>
                    <a:pt x="97" y="47"/>
                    <a:pt x="98" y="48"/>
                  </a:cubicBezTo>
                  <a:cubicBezTo>
                    <a:pt x="99" y="47"/>
                    <a:pt x="98" y="46"/>
                    <a:pt x="99" y="46"/>
                  </a:cubicBezTo>
                  <a:cubicBezTo>
                    <a:pt x="98" y="46"/>
                    <a:pt x="98" y="45"/>
                    <a:pt x="98" y="45"/>
                  </a:cubicBezTo>
                  <a:cubicBezTo>
                    <a:pt x="98" y="45"/>
                    <a:pt x="98" y="46"/>
                    <a:pt x="99" y="45"/>
                  </a:cubicBezTo>
                  <a:cubicBezTo>
                    <a:pt x="98" y="45"/>
                    <a:pt x="99" y="45"/>
                    <a:pt x="98" y="45"/>
                  </a:cubicBezTo>
                  <a:cubicBezTo>
                    <a:pt x="97" y="44"/>
                    <a:pt x="99" y="44"/>
                    <a:pt x="98" y="44"/>
                  </a:cubicBezTo>
                  <a:cubicBezTo>
                    <a:pt x="99" y="44"/>
                    <a:pt x="99" y="45"/>
                    <a:pt x="100" y="45"/>
                  </a:cubicBezTo>
                  <a:cubicBezTo>
                    <a:pt x="99" y="44"/>
                    <a:pt x="100" y="43"/>
                    <a:pt x="99" y="43"/>
                  </a:cubicBezTo>
                  <a:cubicBezTo>
                    <a:pt x="99" y="43"/>
                    <a:pt x="99" y="43"/>
                    <a:pt x="100" y="43"/>
                  </a:cubicBezTo>
                  <a:cubicBezTo>
                    <a:pt x="100" y="43"/>
                    <a:pt x="99" y="42"/>
                    <a:pt x="101" y="42"/>
                  </a:cubicBezTo>
                  <a:cubicBezTo>
                    <a:pt x="100" y="41"/>
                    <a:pt x="100" y="41"/>
                    <a:pt x="100" y="41"/>
                  </a:cubicBezTo>
                  <a:cubicBezTo>
                    <a:pt x="101" y="41"/>
                    <a:pt x="101" y="41"/>
                    <a:pt x="101" y="41"/>
                  </a:cubicBezTo>
                  <a:cubicBezTo>
                    <a:pt x="101" y="41"/>
                    <a:pt x="101" y="38"/>
                    <a:pt x="102" y="39"/>
                  </a:cubicBezTo>
                  <a:cubicBezTo>
                    <a:pt x="102" y="39"/>
                    <a:pt x="103" y="38"/>
                    <a:pt x="102" y="38"/>
                  </a:cubicBezTo>
                  <a:cubicBezTo>
                    <a:pt x="101" y="38"/>
                    <a:pt x="102" y="39"/>
                    <a:pt x="101" y="39"/>
                  </a:cubicBezTo>
                  <a:cubicBezTo>
                    <a:pt x="102" y="38"/>
                    <a:pt x="101" y="38"/>
                    <a:pt x="101" y="38"/>
                  </a:cubicBezTo>
                  <a:cubicBezTo>
                    <a:pt x="102" y="38"/>
                    <a:pt x="102" y="38"/>
                    <a:pt x="102" y="38"/>
                  </a:cubicBezTo>
                  <a:cubicBezTo>
                    <a:pt x="102" y="37"/>
                    <a:pt x="102" y="37"/>
                    <a:pt x="102" y="37"/>
                  </a:cubicBezTo>
                  <a:cubicBezTo>
                    <a:pt x="102" y="37"/>
                    <a:pt x="102" y="37"/>
                    <a:pt x="102" y="37"/>
                  </a:cubicBezTo>
                  <a:cubicBezTo>
                    <a:pt x="102" y="37"/>
                    <a:pt x="102" y="37"/>
                    <a:pt x="102" y="37"/>
                  </a:cubicBezTo>
                  <a:cubicBezTo>
                    <a:pt x="102" y="36"/>
                    <a:pt x="103" y="37"/>
                    <a:pt x="103" y="36"/>
                  </a:cubicBezTo>
                  <a:cubicBezTo>
                    <a:pt x="103" y="37"/>
                    <a:pt x="103" y="37"/>
                    <a:pt x="103" y="37"/>
                  </a:cubicBezTo>
                  <a:cubicBezTo>
                    <a:pt x="103" y="37"/>
                    <a:pt x="103" y="37"/>
                    <a:pt x="103" y="36"/>
                  </a:cubicBezTo>
                  <a:cubicBezTo>
                    <a:pt x="103" y="35"/>
                    <a:pt x="103" y="35"/>
                    <a:pt x="103" y="35"/>
                  </a:cubicBezTo>
                  <a:cubicBezTo>
                    <a:pt x="103" y="34"/>
                    <a:pt x="103" y="35"/>
                    <a:pt x="103" y="34"/>
                  </a:cubicBezTo>
                  <a:cubicBezTo>
                    <a:pt x="103" y="35"/>
                    <a:pt x="103" y="35"/>
                    <a:pt x="103" y="35"/>
                  </a:cubicBezTo>
                  <a:cubicBezTo>
                    <a:pt x="103" y="35"/>
                    <a:pt x="105" y="35"/>
                    <a:pt x="105" y="34"/>
                  </a:cubicBezTo>
                  <a:cubicBezTo>
                    <a:pt x="105" y="34"/>
                    <a:pt x="105" y="33"/>
                    <a:pt x="103" y="33"/>
                  </a:cubicBezTo>
                  <a:cubicBezTo>
                    <a:pt x="105" y="33"/>
                    <a:pt x="105" y="33"/>
                    <a:pt x="105" y="33"/>
                  </a:cubicBezTo>
                  <a:cubicBezTo>
                    <a:pt x="105" y="32"/>
                    <a:pt x="103" y="33"/>
                    <a:pt x="105" y="32"/>
                  </a:cubicBezTo>
                  <a:cubicBezTo>
                    <a:pt x="105" y="32"/>
                    <a:pt x="106" y="32"/>
                    <a:pt x="107" y="32"/>
                  </a:cubicBezTo>
                  <a:cubicBezTo>
                    <a:pt x="107" y="32"/>
                    <a:pt x="107" y="32"/>
                    <a:pt x="107" y="32"/>
                  </a:cubicBezTo>
                  <a:cubicBezTo>
                    <a:pt x="107" y="32"/>
                    <a:pt x="107" y="32"/>
                    <a:pt x="107" y="32"/>
                  </a:cubicBezTo>
                  <a:cubicBezTo>
                    <a:pt x="107" y="33"/>
                    <a:pt x="108" y="32"/>
                    <a:pt x="108" y="33"/>
                  </a:cubicBezTo>
                  <a:cubicBezTo>
                    <a:pt x="109" y="32"/>
                    <a:pt x="109" y="32"/>
                    <a:pt x="109" y="32"/>
                  </a:cubicBezTo>
                  <a:cubicBezTo>
                    <a:pt x="107" y="32"/>
                    <a:pt x="108" y="30"/>
                    <a:pt x="107" y="29"/>
                  </a:cubicBezTo>
                  <a:cubicBezTo>
                    <a:pt x="107" y="28"/>
                    <a:pt x="109" y="30"/>
                    <a:pt x="109" y="28"/>
                  </a:cubicBezTo>
                  <a:cubicBezTo>
                    <a:pt x="108" y="28"/>
                    <a:pt x="108" y="27"/>
                    <a:pt x="108" y="28"/>
                  </a:cubicBezTo>
                  <a:cubicBezTo>
                    <a:pt x="108" y="27"/>
                    <a:pt x="107" y="27"/>
                    <a:pt x="108" y="26"/>
                  </a:cubicBezTo>
                  <a:cubicBezTo>
                    <a:pt x="108" y="27"/>
                    <a:pt x="109" y="26"/>
                    <a:pt x="109" y="27"/>
                  </a:cubicBezTo>
                  <a:cubicBezTo>
                    <a:pt x="109" y="27"/>
                    <a:pt x="109" y="27"/>
                    <a:pt x="109" y="28"/>
                  </a:cubicBezTo>
                  <a:cubicBezTo>
                    <a:pt x="109" y="28"/>
                    <a:pt x="110" y="28"/>
                    <a:pt x="110" y="27"/>
                  </a:cubicBezTo>
                  <a:cubicBezTo>
                    <a:pt x="110" y="27"/>
                    <a:pt x="110" y="26"/>
                    <a:pt x="110" y="26"/>
                  </a:cubicBezTo>
                  <a:cubicBezTo>
                    <a:pt x="110" y="26"/>
                    <a:pt x="110" y="27"/>
                    <a:pt x="109" y="26"/>
                  </a:cubicBezTo>
                  <a:cubicBezTo>
                    <a:pt x="110" y="25"/>
                    <a:pt x="110" y="25"/>
                    <a:pt x="110" y="25"/>
                  </a:cubicBezTo>
                  <a:cubicBezTo>
                    <a:pt x="109" y="25"/>
                    <a:pt x="109" y="25"/>
                    <a:pt x="109" y="25"/>
                  </a:cubicBezTo>
                  <a:cubicBezTo>
                    <a:pt x="109" y="25"/>
                    <a:pt x="109" y="25"/>
                    <a:pt x="109" y="25"/>
                  </a:cubicBezTo>
                  <a:cubicBezTo>
                    <a:pt x="109" y="25"/>
                    <a:pt x="109" y="25"/>
                    <a:pt x="109" y="25"/>
                  </a:cubicBezTo>
                  <a:cubicBezTo>
                    <a:pt x="110" y="24"/>
                    <a:pt x="109" y="25"/>
                    <a:pt x="109" y="24"/>
                  </a:cubicBezTo>
                  <a:cubicBezTo>
                    <a:pt x="110" y="23"/>
                    <a:pt x="110" y="23"/>
                    <a:pt x="110" y="23"/>
                  </a:cubicBezTo>
                  <a:cubicBezTo>
                    <a:pt x="110" y="24"/>
                    <a:pt x="109" y="25"/>
                    <a:pt x="110" y="25"/>
                  </a:cubicBezTo>
                  <a:cubicBezTo>
                    <a:pt x="110" y="25"/>
                    <a:pt x="110" y="24"/>
                    <a:pt x="110" y="24"/>
                  </a:cubicBezTo>
                  <a:cubicBezTo>
                    <a:pt x="110" y="24"/>
                    <a:pt x="110" y="24"/>
                    <a:pt x="110" y="24"/>
                  </a:cubicBezTo>
                  <a:cubicBezTo>
                    <a:pt x="110" y="24"/>
                    <a:pt x="112" y="24"/>
                    <a:pt x="111" y="23"/>
                  </a:cubicBezTo>
                  <a:cubicBezTo>
                    <a:pt x="111" y="21"/>
                    <a:pt x="111" y="23"/>
                    <a:pt x="111" y="21"/>
                  </a:cubicBezTo>
                  <a:cubicBezTo>
                    <a:pt x="111" y="20"/>
                    <a:pt x="111" y="20"/>
                    <a:pt x="111" y="19"/>
                  </a:cubicBezTo>
                  <a:cubicBezTo>
                    <a:pt x="112" y="19"/>
                    <a:pt x="112" y="18"/>
                    <a:pt x="112" y="19"/>
                  </a:cubicBezTo>
                  <a:cubicBezTo>
                    <a:pt x="111" y="21"/>
                    <a:pt x="111" y="21"/>
                    <a:pt x="111" y="21"/>
                  </a:cubicBezTo>
                  <a:cubicBezTo>
                    <a:pt x="113" y="21"/>
                    <a:pt x="111" y="23"/>
                    <a:pt x="112" y="24"/>
                  </a:cubicBezTo>
                  <a:cubicBezTo>
                    <a:pt x="112" y="23"/>
                    <a:pt x="113" y="24"/>
                    <a:pt x="113" y="24"/>
                  </a:cubicBezTo>
                  <a:cubicBezTo>
                    <a:pt x="115" y="23"/>
                    <a:pt x="115" y="23"/>
                    <a:pt x="115" y="23"/>
                  </a:cubicBezTo>
                  <a:cubicBezTo>
                    <a:pt x="113" y="23"/>
                    <a:pt x="113" y="23"/>
                    <a:pt x="112" y="23"/>
                  </a:cubicBezTo>
                  <a:cubicBezTo>
                    <a:pt x="113" y="21"/>
                    <a:pt x="113" y="19"/>
                    <a:pt x="113" y="19"/>
                  </a:cubicBezTo>
                  <a:cubicBezTo>
                    <a:pt x="115" y="18"/>
                    <a:pt x="115" y="19"/>
                    <a:pt x="115" y="19"/>
                  </a:cubicBezTo>
                  <a:cubicBezTo>
                    <a:pt x="115" y="18"/>
                    <a:pt x="116" y="18"/>
                    <a:pt x="117" y="17"/>
                  </a:cubicBezTo>
                  <a:cubicBezTo>
                    <a:pt x="116" y="17"/>
                    <a:pt x="117" y="15"/>
                    <a:pt x="117" y="15"/>
                  </a:cubicBezTo>
                  <a:cubicBezTo>
                    <a:pt x="116" y="16"/>
                    <a:pt x="115" y="16"/>
                    <a:pt x="115" y="16"/>
                  </a:cubicBezTo>
                  <a:cubicBezTo>
                    <a:pt x="115" y="15"/>
                    <a:pt x="115" y="16"/>
                    <a:pt x="116" y="16"/>
                  </a:cubicBezTo>
                  <a:cubicBezTo>
                    <a:pt x="115" y="15"/>
                    <a:pt x="117" y="15"/>
                    <a:pt x="116" y="14"/>
                  </a:cubicBezTo>
                  <a:cubicBezTo>
                    <a:pt x="116" y="16"/>
                    <a:pt x="117" y="15"/>
                    <a:pt x="117" y="16"/>
                  </a:cubicBezTo>
                  <a:cubicBezTo>
                    <a:pt x="117" y="15"/>
                    <a:pt x="117" y="16"/>
                    <a:pt x="118" y="15"/>
                  </a:cubicBezTo>
                  <a:cubicBezTo>
                    <a:pt x="118" y="14"/>
                    <a:pt x="118" y="12"/>
                    <a:pt x="118" y="12"/>
                  </a:cubicBezTo>
                  <a:cubicBezTo>
                    <a:pt x="120" y="11"/>
                    <a:pt x="120" y="9"/>
                    <a:pt x="120" y="8"/>
                  </a:cubicBezTo>
                  <a:cubicBezTo>
                    <a:pt x="121" y="8"/>
                    <a:pt x="122" y="9"/>
                    <a:pt x="122" y="8"/>
                  </a:cubicBezTo>
                  <a:cubicBezTo>
                    <a:pt x="122" y="8"/>
                    <a:pt x="121" y="8"/>
                    <a:pt x="122" y="8"/>
                  </a:cubicBezTo>
                  <a:cubicBezTo>
                    <a:pt x="122" y="8"/>
                    <a:pt x="122" y="8"/>
                    <a:pt x="122" y="8"/>
                  </a:cubicBezTo>
                  <a:cubicBezTo>
                    <a:pt x="122" y="7"/>
                    <a:pt x="124" y="6"/>
                    <a:pt x="123" y="5"/>
                  </a:cubicBezTo>
                  <a:cubicBezTo>
                    <a:pt x="123" y="6"/>
                    <a:pt x="123" y="6"/>
                    <a:pt x="123" y="6"/>
                  </a:cubicBezTo>
                  <a:cubicBezTo>
                    <a:pt x="123" y="6"/>
                    <a:pt x="123" y="6"/>
                    <a:pt x="123" y="5"/>
                  </a:cubicBezTo>
                  <a:cubicBezTo>
                    <a:pt x="124" y="6"/>
                    <a:pt x="124" y="5"/>
                    <a:pt x="124" y="6"/>
                  </a:cubicBezTo>
                  <a:cubicBezTo>
                    <a:pt x="125" y="6"/>
                    <a:pt x="125" y="5"/>
                    <a:pt x="125" y="4"/>
                  </a:cubicBezTo>
                  <a:cubicBezTo>
                    <a:pt x="124" y="4"/>
                    <a:pt x="124" y="4"/>
                    <a:pt x="124" y="4"/>
                  </a:cubicBezTo>
                  <a:cubicBezTo>
                    <a:pt x="124" y="3"/>
                    <a:pt x="125" y="2"/>
                    <a:pt x="126" y="1"/>
                  </a:cubicBezTo>
                  <a:cubicBezTo>
                    <a:pt x="126" y="1"/>
                    <a:pt x="126" y="1"/>
                    <a:pt x="126" y="1"/>
                  </a:cubicBezTo>
                  <a:cubicBezTo>
                    <a:pt x="126" y="0"/>
                    <a:pt x="126" y="0"/>
                    <a:pt x="126" y="0"/>
                  </a:cubicBezTo>
                  <a:cubicBezTo>
                    <a:pt x="127" y="1"/>
                    <a:pt x="127" y="0"/>
                    <a:pt x="127" y="0"/>
                  </a:cubicBezTo>
                  <a:cubicBezTo>
                    <a:pt x="127" y="2"/>
                    <a:pt x="127" y="2"/>
                    <a:pt x="127" y="2"/>
                  </a:cubicBezTo>
                  <a:cubicBezTo>
                    <a:pt x="127" y="3"/>
                    <a:pt x="127" y="1"/>
                    <a:pt x="126" y="1"/>
                  </a:cubicBezTo>
                  <a:cubicBezTo>
                    <a:pt x="126" y="1"/>
                    <a:pt x="125" y="3"/>
                    <a:pt x="126" y="3"/>
                  </a:cubicBezTo>
                  <a:cubicBezTo>
                    <a:pt x="126" y="3"/>
                    <a:pt x="126" y="3"/>
                    <a:pt x="126" y="2"/>
                  </a:cubicBezTo>
                  <a:cubicBezTo>
                    <a:pt x="127" y="2"/>
                    <a:pt x="126" y="3"/>
                    <a:pt x="127" y="3"/>
                  </a:cubicBezTo>
                  <a:cubicBezTo>
                    <a:pt x="127" y="3"/>
                    <a:pt x="127" y="3"/>
                    <a:pt x="127" y="3"/>
                  </a:cubicBezTo>
                  <a:cubicBezTo>
                    <a:pt x="127" y="4"/>
                    <a:pt x="127" y="4"/>
                    <a:pt x="126" y="5"/>
                  </a:cubicBezTo>
                  <a:cubicBezTo>
                    <a:pt x="126" y="4"/>
                    <a:pt x="126" y="5"/>
                    <a:pt x="126" y="4"/>
                  </a:cubicBezTo>
                  <a:cubicBezTo>
                    <a:pt x="126" y="5"/>
                    <a:pt x="126" y="5"/>
                    <a:pt x="126" y="6"/>
                  </a:cubicBezTo>
                  <a:cubicBezTo>
                    <a:pt x="125" y="6"/>
                    <a:pt x="125" y="8"/>
                    <a:pt x="124" y="9"/>
                  </a:cubicBezTo>
                  <a:cubicBezTo>
                    <a:pt x="124" y="8"/>
                    <a:pt x="124" y="7"/>
                    <a:pt x="124" y="7"/>
                  </a:cubicBezTo>
                  <a:cubicBezTo>
                    <a:pt x="123" y="7"/>
                    <a:pt x="124" y="7"/>
                    <a:pt x="123" y="8"/>
                  </a:cubicBezTo>
                  <a:cubicBezTo>
                    <a:pt x="123" y="8"/>
                    <a:pt x="124" y="9"/>
                    <a:pt x="124" y="10"/>
                  </a:cubicBezTo>
                  <a:cubicBezTo>
                    <a:pt x="123" y="10"/>
                    <a:pt x="123" y="10"/>
                    <a:pt x="123" y="10"/>
                  </a:cubicBezTo>
                  <a:cubicBezTo>
                    <a:pt x="123" y="10"/>
                    <a:pt x="124" y="11"/>
                    <a:pt x="123" y="12"/>
                  </a:cubicBezTo>
                  <a:cubicBezTo>
                    <a:pt x="122" y="12"/>
                    <a:pt x="121" y="15"/>
                    <a:pt x="120" y="16"/>
                  </a:cubicBezTo>
                  <a:cubicBezTo>
                    <a:pt x="120" y="16"/>
                    <a:pt x="120" y="16"/>
                    <a:pt x="120" y="16"/>
                  </a:cubicBezTo>
                  <a:cubicBezTo>
                    <a:pt x="120" y="17"/>
                    <a:pt x="119" y="18"/>
                    <a:pt x="119" y="18"/>
                  </a:cubicBezTo>
                  <a:cubicBezTo>
                    <a:pt x="118" y="19"/>
                    <a:pt x="118" y="23"/>
                    <a:pt x="117" y="23"/>
                  </a:cubicBezTo>
                  <a:cubicBezTo>
                    <a:pt x="116" y="25"/>
                    <a:pt x="115" y="27"/>
                    <a:pt x="113" y="30"/>
                  </a:cubicBezTo>
                  <a:cubicBezTo>
                    <a:pt x="112" y="29"/>
                    <a:pt x="112" y="29"/>
                    <a:pt x="112" y="29"/>
                  </a:cubicBezTo>
                  <a:cubicBezTo>
                    <a:pt x="112" y="30"/>
                    <a:pt x="112" y="29"/>
                    <a:pt x="111" y="30"/>
                  </a:cubicBezTo>
                  <a:cubicBezTo>
                    <a:pt x="112" y="29"/>
                    <a:pt x="112" y="32"/>
                    <a:pt x="112" y="32"/>
                  </a:cubicBezTo>
                  <a:cubicBezTo>
                    <a:pt x="111" y="32"/>
                    <a:pt x="110" y="34"/>
                    <a:pt x="110" y="35"/>
                  </a:cubicBezTo>
                  <a:cubicBezTo>
                    <a:pt x="110" y="35"/>
                    <a:pt x="110" y="35"/>
                    <a:pt x="110" y="35"/>
                  </a:cubicBezTo>
                  <a:cubicBezTo>
                    <a:pt x="110" y="37"/>
                    <a:pt x="110" y="38"/>
                    <a:pt x="109" y="38"/>
                  </a:cubicBezTo>
                  <a:cubicBezTo>
                    <a:pt x="108" y="38"/>
                    <a:pt x="108" y="38"/>
                    <a:pt x="108" y="38"/>
                  </a:cubicBezTo>
                  <a:cubicBezTo>
                    <a:pt x="108" y="41"/>
                    <a:pt x="108" y="41"/>
                    <a:pt x="108" y="42"/>
                  </a:cubicBezTo>
                  <a:cubicBezTo>
                    <a:pt x="107" y="43"/>
                    <a:pt x="106" y="44"/>
                    <a:pt x="105" y="45"/>
                  </a:cubicBezTo>
                  <a:cubicBezTo>
                    <a:pt x="105" y="47"/>
                    <a:pt x="102" y="51"/>
                    <a:pt x="101" y="54"/>
                  </a:cubicBezTo>
                  <a:cubicBezTo>
                    <a:pt x="101" y="53"/>
                    <a:pt x="101" y="53"/>
                    <a:pt x="101" y="53"/>
                  </a:cubicBezTo>
                  <a:cubicBezTo>
                    <a:pt x="100" y="57"/>
                    <a:pt x="97" y="60"/>
                    <a:pt x="96" y="63"/>
                  </a:cubicBezTo>
                  <a:cubicBezTo>
                    <a:pt x="95" y="62"/>
                    <a:pt x="95" y="62"/>
                    <a:pt x="95" y="62"/>
                  </a:cubicBezTo>
                  <a:cubicBezTo>
                    <a:pt x="95" y="63"/>
                    <a:pt x="95" y="64"/>
                    <a:pt x="95" y="64"/>
                  </a:cubicBezTo>
                  <a:cubicBezTo>
                    <a:pt x="95" y="65"/>
                    <a:pt x="95" y="67"/>
                    <a:pt x="94" y="67"/>
                  </a:cubicBezTo>
                  <a:cubicBezTo>
                    <a:pt x="93" y="68"/>
                    <a:pt x="94" y="68"/>
                    <a:pt x="93" y="69"/>
                  </a:cubicBezTo>
                  <a:cubicBezTo>
                    <a:pt x="92" y="70"/>
                    <a:pt x="92" y="71"/>
                    <a:pt x="91" y="72"/>
                  </a:cubicBezTo>
                  <a:cubicBezTo>
                    <a:pt x="91" y="72"/>
                    <a:pt x="91" y="72"/>
                    <a:pt x="91" y="72"/>
                  </a:cubicBezTo>
                  <a:cubicBezTo>
                    <a:pt x="91" y="72"/>
                    <a:pt x="91" y="72"/>
                    <a:pt x="91" y="72"/>
                  </a:cubicBezTo>
                  <a:cubicBezTo>
                    <a:pt x="91" y="72"/>
                    <a:pt x="90" y="73"/>
                    <a:pt x="91" y="73"/>
                  </a:cubicBezTo>
                  <a:cubicBezTo>
                    <a:pt x="90" y="74"/>
                    <a:pt x="90" y="78"/>
                    <a:pt x="88" y="79"/>
                  </a:cubicBezTo>
                  <a:cubicBezTo>
                    <a:pt x="88" y="79"/>
                    <a:pt x="88" y="79"/>
                    <a:pt x="88" y="79"/>
                  </a:cubicBezTo>
                  <a:cubicBezTo>
                    <a:pt x="88" y="81"/>
                    <a:pt x="85" y="82"/>
                    <a:pt x="85" y="83"/>
                  </a:cubicBezTo>
                  <a:cubicBezTo>
                    <a:pt x="85" y="83"/>
                    <a:pt x="85" y="83"/>
                    <a:pt x="84" y="83"/>
                  </a:cubicBezTo>
                  <a:cubicBezTo>
                    <a:pt x="84" y="84"/>
                    <a:pt x="85" y="83"/>
                    <a:pt x="85" y="84"/>
                  </a:cubicBezTo>
                  <a:cubicBezTo>
                    <a:pt x="84" y="87"/>
                    <a:pt x="82" y="88"/>
                    <a:pt x="81" y="91"/>
                  </a:cubicBezTo>
                  <a:cubicBezTo>
                    <a:pt x="80" y="95"/>
                    <a:pt x="76" y="98"/>
                    <a:pt x="75" y="101"/>
                  </a:cubicBezTo>
                  <a:cubicBezTo>
                    <a:pt x="75" y="101"/>
                    <a:pt x="75" y="101"/>
                    <a:pt x="75" y="101"/>
                  </a:cubicBezTo>
                  <a:cubicBezTo>
                    <a:pt x="75" y="104"/>
                    <a:pt x="73" y="104"/>
                    <a:pt x="73" y="106"/>
                  </a:cubicBezTo>
                  <a:cubicBezTo>
                    <a:pt x="73" y="106"/>
                    <a:pt x="73" y="106"/>
                    <a:pt x="72" y="106"/>
                  </a:cubicBezTo>
                  <a:cubicBezTo>
                    <a:pt x="72" y="107"/>
                    <a:pt x="70" y="108"/>
                    <a:pt x="70" y="110"/>
                  </a:cubicBezTo>
                  <a:cubicBezTo>
                    <a:pt x="70" y="110"/>
                    <a:pt x="70" y="110"/>
                    <a:pt x="70" y="110"/>
                  </a:cubicBezTo>
                  <a:cubicBezTo>
                    <a:pt x="69" y="112"/>
                    <a:pt x="69" y="112"/>
                    <a:pt x="68" y="114"/>
                  </a:cubicBezTo>
                  <a:cubicBezTo>
                    <a:pt x="68" y="113"/>
                    <a:pt x="68" y="113"/>
                    <a:pt x="68" y="113"/>
                  </a:cubicBezTo>
                  <a:cubicBezTo>
                    <a:pt x="67" y="113"/>
                    <a:pt x="68" y="115"/>
                    <a:pt x="67" y="115"/>
                  </a:cubicBezTo>
                  <a:cubicBezTo>
                    <a:pt x="67" y="115"/>
                    <a:pt x="67" y="115"/>
                    <a:pt x="67" y="115"/>
                  </a:cubicBezTo>
                  <a:cubicBezTo>
                    <a:pt x="65" y="118"/>
                    <a:pt x="64" y="122"/>
                    <a:pt x="63" y="125"/>
                  </a:cubicBezTo>
                  <a:cubicBezTo>
                    <a:pt x="61" y="126"/>
                    <a:pt x="61" y="124"/>
                    <a:pt x="61" y="126"/>
                  </a:cubicBezTo>
                  <a:cubicBezTo>
                    <a:pt x="61" y="126"/>
                    <a:pt x="61" y="126"/>
                    <a:pt x="61" y="126"/>
                  </a:cubicBezTo>
                  <a:cubicBezTo>
                    <a:pt x="61" y="127"/>
                    <a:pt x="58" y="127"/>
                    <a:pt x="58" y="127"/>
                  </a:cubicBezTo>
                  <a:cubicBezTo>
                    <a:pt x="60" y="128"/>
                    <a:pt x="60" y="128"/>
                    <a:pt x="60" y="128"/>
                  </a:cubicBezTo>
                  <a:cubicBezTo>
                    <a:pt x="58" y="130"/>
                    <a:pt x="57" y="130"/>
                    <a:pt x="57" y="132"/>
                  </a:cubicBezTo>
                  <a:cubicBezTo>
                    <a:pt x="56" y="132"/>
                    <a:pt x="56" y="132"/>
                    <a:pt x="56" y="132"/>
                  </a:cubicBezTo>
                  <a:cubicBezTo>
                    <a:pt x="57" y="133"/>
                    <a:pt x="56" y="134"/>
                    <a:pt x="56" y="136"/>
                  </a:cubicBezTo>
                  <a:cubicBezTo>
                    <a:pt x="53" y="143"/>
                    <a:pt x="49" y="151"/>
                    <a:pt x="45" y="158"/>
                  </a:cubicBezTo>
                  <a:cubicBezTo>
                    <a:pt x="42" y="166"/>
                    <a:pt x="37" y="172"/>
                    <a:pt x="33" y="179"/>
                  </a:cubicBezTo>
                  <a:cubicBezTo>
                    <a:pt x="31" y="180"/>
                    <a:pt x="31" y="180"/>
                    <a:pt x="30" y="183"/>
                  </a:cubicBezTo>
                  <a:cubicBezTo>
                    <a:pt x="30" y="183"/>
                    <a:pt x="30" y="183"/>
                    <a:pt x="30" y="183"/>
                  </a:cubicBezTo>
                  <a:cubicBezTo>
                    <a:pt x="30" y="183"/>
                    <a:pt x="29" y="184"/>
                    <a:pt x="29" y="185"/>
                  </a:cubicBezTo>
                  <a:cubicBezTo>
                    <a:pt x="29" y="186"/>
                    <a:pt x="28" y="189"/>
                    <a:pt x="26" y="193"/>
                  </a:cubicBezTo>
                  <a:cubicBezTo>
                    <a:pt x="26" y="192"/>
                    <a:pt x="26" y="192"/>
                    <a:pt x="25" y="192"/>
                  </a:cubicBezTo>
                  <a:cubicBezTo>
                    <a:pt x="26" y="193"/>
                    <a:pt x="26" y="193"/>
                    <a:pt x="26" y="193"/>
                  </a:cubicBezTo>
                  <a:cubicBezTo>
                    <a:pt x="25" y="193"/>
                    <a:pt x="25" y="193"/>
                    <a:pt x="25" y="193"/>
                  </a:cubicBezTo>
                  <a:cubicBezTo>
                    <a:pt x="25" y="193"/>
                    <a:pt x="25" y="193"/>
                    <a:pt x="26" y="193"/>
                  </a:cubicBezTo>
                  <a:cubicBezTo>
                    <a:pt x="22" y="200"/>
                    <a:pt x="17" y="206"/>
                    <a:pt x="13" y="213"/>
                  </a:cubicBezTo>
                  <a:cubicBezTo>
                    <a:pt x="12" y="214"/>
                    <a:pt x="11" y="217"/>
                    <a:pt x="10" y="220"/>
                  </a:cubicBezTo>
                  <a:cubicBezTo>
                    <a:pt x="7" y="223"/>
                    <a:pt x="3" y="228"/>
                    <a:pt x="1" y="233"/>
                  </a:cubicBezTo>
                  <a:cubicBezTo>
                    <a:pt x="1" y="233"/>
                    <a:pt x="0" y="232"/>
                    <a:pt x="1" y="22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8" name="Freeform 114"/>
            <p:cNvSpPr>
              <a:spLocks/>
            </p:cNvSpPr>
            <p:nvPr/>
          </p:nvSpPr>
          <p:spPr bwMode="auto">
            <a:xfrm>
              <a:off x="3653" y="1157"/>
              <a:ext cx="300" cy="550"/>
            </a:xfrm>
            <a:custGeom>
              <a:avLst/>
              <a:gdLst>
                <a:gd name="T0" fmla="*/ 13 w 127"/>
                <a:gd name="T1" fmla="*/ 206 h 233"/>
                <a:gd name="T2" fmla="*/ 17 w 127"/>
                <a:gd name="T3" fmla="*/ 199 h 233"/>
                <a:gd name="T4" fmla="*/ 23 w 127"/>
                <a:gd name="T5" fmla="*/ 184 h 233"/>
                <a:gd name="T6" fmla="*/ 26 w 127"/>
                <a:gd name="T7" fmla="*/ 179 h 233"/>
                <a:gd name="T8" fmla="*/ 36 w 127"/>
                <a:gd name="T9" fmla="*/ 165 h 233"/>
                <a:gd name="T10" fmla="*/ 37 w 127"/>
                <a:gd name="T11" fmla="*/ 160 h 233"/>
                <a:gd name="T12" fmla="*/ 42 w 127"/>
                <a:gd name="T13" fmla="*/ 151 h 233"/>
                <a:gd name="T14" fmla="*/ 46 w 127"/>
                <a:gd name="T15" fmla="*/ 144 h 233"/>
                <a:gd name="T16" fmla="*/ 49 w 127"/>
                <a:gd name="T17" fmla="*/ 140 h 233"/>
                <a:gd name="T18" fmla="*/ 50 w 127"/>
                <a:gd name="T19" fmla="*/ 137 h 233"/>
                <a:gd name="T20" fmla="*/ 54 w 127"/>
                <a:gd name="T21" fmla="*/ 128 h 233"/>
                <a:gd name="T22" fmla="*/ 57 w 127"/>
                <a:gd name="T23" fmla="*/ 124 h 233"/>
                <a:gd name="T24" fmla="*/ 58 w 127"/>
                <a:gd name="T25" fmla="*/ 118 h 233"/>
                <a:gd name="T26" fmla="*/ 63 w 127"/>
                <a:gd name="T27" fmla="*/ 112 h 233"/>
                <a:gd name="T28" fmla="*/ 66 w 127"/>
                <a:gd name="T29" fmla="*/ 106 h 233"/>
                <a:gd name="T30" fmla="*/ 71 w 127"/>
                <a:gd name="T31" fmla="*/ 97 h 233"/>
                <a:gd name="T32" fmla="*/ 73 w 127"/>
                <a:gd name="T33" fmla="*/ 93 h 233"/>
                <a:gd name="T34" fmla="*/ 75 w 127"/>
                <a:gd name="T35" fmla="*/ 90 h 233"/>
                <a:gd name="T36" fmla="*/ 76 w 127"/>
                <a:gd name="T37" fmla="*/ 88 h 233"/>
                <a:gd name="T38" fmla="*/ 77 w 127"/>
                <a:gd name="T39" fmla="*/ 85 h 233"/>
                <a:gd name="T40" fmla="*/ 79 w 127"/>
                <a:gd name="T41" fmla="*/ 82 h 233"/>
                <a:gd name="T42" fmla="*/ 85 w 127"/>
                <a:gd name="T43" fmla="*/ 70 h 233"/>
                <a:gd name="T44" fmla="*/ 88 w 127"/>
                <a:gd name="T45" fmla="*/ 65 h 233"/>
                <a:gd name="T46" fmla="*/ 91 w 127"/>
                <a:gd name="T47" fmla="*/ 62 h 233"/>
                <a:gd name="T48" fmla="*/ 95 w 127"/>
                <a:gd name="T49" fmla="*/ 52 h 233"/>
                <a:gd name="T50" fmla="*/ 98 w 127"/>
                <a:gd name="T51" fmla="*/ 51 h 233"/>
                <a:gd name="T52" fmla="*/ 99 w 127"/>
                <a:gd name="T53" fmla="*/ 46 h 233"/>
                <a:gd name="T54" fmla="*/ 99 w 127"/>
                <a:gd name="T55" fmla="*/ 42 h 233"/>
                <a:gd name="T56" fmla="*/ 102 w 127"/>
                <a:gd name="T57" fmla="*/ 38 h 233"/>
                <a:gd name="T58" fmla="*/ 102 w 127"/>
                <a:gd name="T59" fmla="*/ 36 h 233"/>
                <a:gd name="T60" fmla="*/ 104 w 127"/>
                <a:gd name="T61" fmla="*/ 35 h 233"/>
                <a:gd name="T62" fmla="*/ 107 w 127"/>
                <a:gd name="T63" fmla="*/ 32 h 233"/>
                <a:gd name="T64" fmla="*/ 108 w 127"/>
                <a:gd name="T65" fmla="*/ 28 h 233"/>
                <a:gd name="T66" fmla="*/ 109 w 127"/>
                <a:gd name="T67" fmla="*/ 27 h 233"/>
                <a:gd name="T68" fmla="*/ 110 w 127"/>
                <a:gd name="T69" fmla="*/ 22 h 233"/>
                <a:gd name="T70" fmla="*/ 111 w 127"/>
                <a:gd name="T71" fmla="*/ 19 h 233"/>
                <a:gd name="T72" fmla="*/ 112 w 127"/>
                <a:gd name="T73" fmla="*/ 21 h 233"/>
                <a:gd name="T74" fmla="*/ 116 w 127"/>
                <a:gd name="T75" fmla="*/ 15 h 233"/>
                <a:gd name="T76" fmla="*/ 123 w 127"/>
                <a:gd name="T77" fmla="*/ 8 h 233"/>
                <a:gd name="T78" fmla="*/ 125 w 127"/>
                <a:gd name="T79" fmla="*/ 6 h 233"/>
                <a:gd name="T80" fmla="*/ 127 w 127"/>
                <a:gd name="T81" fmla="*/ 0 h 233"/>
                <a:gd name="T82" fmla="*/ 127 w 127"/>
                <a:gd name="T83" fmla="*/ 2 h 233"/>
                <a:gd name="T84" fmla="*/ 124 w 127"/>
                <a:gd name="T85" fmla="*/ 8 h 233"/>
                <a:gd name="T86" fmla="*/ 119 w 127"/>
                <a:gd name="T87" fmla="*/ 18 h 233"/>
                <a:gd name="T88" fmla="*/ 111 w 127"/>
                <a:gd name="T89" fmla="*/ 35 h 233"/>
                <a:gd name="T90" fmla="*/ 101 w 127"/>
                <a:gd name="T91" fmla="*/ 54 h 233"/>
                <a:gd name="T92" fmla="*/ 93 w 127"/>
                <a:gd name="T93" fmla="*/ 68 h 233"/>
                <a:gd name="T94" fmla="*/ 88 w 127"/>
                <a:gd name="T95" fmla="*/ 80 h 233"/>
                <a:gd name="T96" fmla="*/ 75 w 127"/>
                <a:gd name="T97" fmla="*/ 101 h 233"/>
                <a:gd name="T98" fmla="*/ 68 w 127"/>
                <a:gd name="T99" fmla="*/ 112 h 233"/>
                <a:gd name="T100" fmla="*/ 58 w 127"/>
                <a:gd name="T101" fmla="*/ 128 h 233"/>
                <a:gd name="T102" fmla="*/ 32 w 127"/>
                <a:gd name="T103" fmla="*/ 179 h 233"/>
                <a:gd name="T104" fmla="*/ 26 w 127"/>
                <a:gd name="T105" fmla="*/ 192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4" y="223"/>
                    <a:pt x="4" y="219"/>
                  </a:cubicBezTo>
                  <a:cubicBezTo>
                    <a:pt x="5" y="219"/>
                    <a:pt x="5" y="219"/>
                    <a:pt x="5" y="219"/>
                  </a:cubicBezTo>
                  <a:cubicBezTo>
                    <a:pt x="6" y="215"/>
                    <a:pt x="10" y="211"/>
                    <a:pt x="12" y="208"/>
                  </a:cubicBezTo>
                  <a:cubicBezTo>
                    <a:pt x="12" y="208"/>
                    <a:pt x="12" y="208"/>
                    <a:pt x="12" y="208"/>
                  </a:cubicBezTo>
                  <a:cubicBezTo>
                    <a:pt x="13" y="208"/>
                    <a:pt x="13" y="206"/>
                    <a:pt x="13" y="206"/>
                  </a:cubicBezTo>
                  <a:cubicBezTo>
                    <a:pt x="13" y="206"/>
                    <a:pt x="13" y="206"/>
                    <a:pt x="14" y="206"/>
                  </a:cubicBezTo>
                  <a:cubicBezTo>
                    <a:pt x="13" y="206"/>
                    <a:pt x="14" y="206"/>
                    <a:pt x="14" y="205"/>
                  </a:cubicBezTo>
                  <a:cubicBezTo>
                    <a:pt x="15" y="205"/>
                    <a:pt x="15" y="205"/>
                    <a:pt x="15" y="205"/>
                  </a:cubicBezTo>
                  <a:cubicBezTo>
                    <a:pt x="15" y="203"/>
                    <a:pt x="15" y="203"/>
                    <a:pt x="15" y="203"/>
                  </a:cubicBezTo>
                  <a:cubicBezTo>
                    <a:pt x="14" y="201"/>
                    <a:pt x="17" y="200"/>
                    <a:pt x="17" y="199"/>
                  </a:cubicBezTo>
                  <a:cubicBezTo>
                    <a:pt x="17" y="199"/>
                    <a:pt x="17" y="199"/>
                    <a:pt x="17" y="199"/>
                  </a:cubicBezTo>
                  <a:cubicBezTo>
                    <a:pt x="18" y="196"/>
                    <a:pt x="20" y="192"/>
                    <a:pt x="21" y="190"/>
                  </a:cubicBezTo>
                  <a:cubicBezTo>
                    <a:pt x="21" y="190"/>
                    <a:pt x="21" y="191"/>
                    <a:pt x="22" y="191"/>
                  </a:cubicBezTo>
                  <a:cubicBezTo>
                    <a:pt x="21" y="190"/>
                    <a:pt x="22" y="189"/>
                    <a:pt x="22" y="188"/>
                  </a:cubicBezTo>
                  <a:cubicBezTo>
                    <a:pt x="23" y="188"/>
                    <a:pt x="22" y="187"/>
                    <a:pt x="23" y="185"/>
                  </a:cubicBezTo>
                  <a:cubicBezTo>
                    <a:pt x="23" y="185"/>
                    <a:pt x="23" y="185"/>
                    <a:pt x="23" y="185"/>
                  </a:cubicBezTo>
                  <a:cubicBezTo>
                    <a:pt x="23" y="185"/>
                    <a:pt x="23" y="185"/>
                    <a:pt x="23" y="184"/>
                  </a:cubicBezTo>
                  <a:cubicBezTo>
                    <a:pt x="23" y="184"/>
                    <a:pt x="23" y="184"/>
                    <a:pt x="23" y="184"/>
                  </a:cubicBezTo>
                  <a:cubicBezTo>
                    <a:pt x="23" y="183"/>
                    <a:pt x="25" y="184"/>
                    <a:pt x="25" y="183"/>
                  </a:cubicBezTo>
                  <a:cubicBezTo>
                    <a:pt x="25" y="183"/>
                    <a:pt x="25" y="183"/>
                    <a:pt x="25" y="183"/>
                  </a:cubicBezTo>
                  <a:cubicBezTo>
                    <a:pt x="25" y="182"/>
                    <a:pt x="26" y="182"/>
                    <a:pt x="26" y="181"/>
                  </a:cubicBezTo>
                  <a:cubicBezTo>
                    <a:pt x="26" y="181"/>
                    <a:pt x="26" y="181"/>
                    <a:pt x="26" y="181"/>
                  </a:cubicBezTo>
                  <a:cubicBezTo>
                    <a:pt x="26" y="180"/>
                    <a:pt x="27" y="180"/>
                    <a:pt x="26" y="179"/>
                  </a:cubicBezTo>
                  <a:cubicBezTo>
                    <a:pt x="27" y="179"/>
                    <a:pt x="26" y="181"/>
                    <a:pt x="27" y="180"/>
                  </a:cubicBezTo>
                  <a:cubicBezTo>
                    <a:pt x="29" y="176"/>
                    <a:pt x="30" y="172"/>
                    <a:pt x="32" y="170"/>
                  </a:cubicBezTo>
                  <a:cubicBezTo>
                    <a:pt x="32" y="169"/>
                    <a:pt x="34" y="169"/>
                    <a:pt x="34" y="169"/>
                  </a:cubicBezTo>
                  <a:cubicBezTo>
                    <a:pt x="34" y="169"/>
                    <a:pt x="35" y="167"/>
                    <a:pt x="35" y="166"/>
                  </a:cubicBezTo>
                  <a:cubicBezTo>
                    <a:pt x="35" y="166"/>
                    <a:pt x="35" y="166"/>
                    <a:pt x="35" y="166"/>
                  </a:cubicBezTo>
                  <a:cubicBezTo>
                    <a:pt x="36" y="165"/>
                    <a:pt x="35" y="165"/>
                    <a:pt x="36" y="165"/>
                  </a:cubicBezTo>
                  <a:cubicBezTo>
                    <a:pt x="36" y="165"/>
                    <a:pt x="36" y="165"/>
                    <a:pt x="36" y="165"/>
                  </a:cubicBezTo>
                  <a:cubicBezTo>
                    <a:pt x="36" y="165"/>
                    <a:pt x="36" y="164"/>
                    <a:pt x="37" y="163"/>
                  </a:cubicBezTo>
                  <a:cubicBezTo>
                    <a:pt x="37" y="164"/>
                    <a:pt x="37" y="164"/>
                    <a:pt x="37" y="164"/>
                  </a:cubicBezTo>
                  <a:cubicBezTo>
                    <a:pt x="37" y="163"/>
                    <a:pt x="37" y="162"/>
                    <a:pt x="37" y="161"/>
                  </a:cubicBezTo>
                  <a:cubicBezTo>
                    <a:pt x="37" y="162"/>
                    <a:pt x="37" y="162"/>
                    <a:pt x="37" y="162"/>
                  </a:cubicBezTo>
                  <a:cubicBezTo>
                    <a:pt x="38" y="161"/>
                    <a:pt x="37" y="161"/>
                    <a:pt x="37" y="160"/>
                  </a:cubicBezTo>
                  <a:cubicBezTo>
                    <a:pt x="37" y="160"/>
                    <a:pt x="38" y="160"/>
                    <a:pt x="38" y="161"/>
                  </a:cubicBezTo>
                  <a:cubicBezTo>
                    <a:pt x="38" y="158"/>
                    <a:pt x="39" y="158"/>
                    <a:pt x="39" y="157"/>
                  </a:cubicBezTo>
                  <a:cubicBezTo>
                    <a:pt x="39" y="157"/>
                    <a:pt x="39" y="157"/>
                    <a:pt x="39" y="157"/>
                  </a:cubicBezTo>
                  <a:cubicBezTo>
                    <a:pt x="40" y="156"/>
                    <a:pt x="40" y="155"/>
                    <a:pt x="41" y="154"/>
                  </a:cubicBezTo>
                  <a:cubicBezTo>
                    <a:pt x="41" y="153"/>
                    <a:pt x="42" y="154"/>
                    <a:pt x="42" y="153"/>
                  </a:cubicBezTo>
                  <a:cubicBezTo>
                    <a:pt x="41" y="153"/>
                    <a:pt x="44" y="151"/>
                    <a:pt x="42" y="151"/>
                  </a:cubicBezTo>
                  <a:cubicBezTo>
                    <a:pt x="42" y="151"/>
                    <a:pt x="44" y="149"/>
                    <a:pt x="44" y="148"/>
                  </a:cubicBezTo>
                  <a:cubicBezTo>
                    <a:pt x="44" y="149"/>
                    <a:pt x="45" y="148"/>
                    <a:pt x="44" y="149"/>
                  </a:cubicBezTo>
                  <a:cubicBezTo>
                    <a:pt x="45" y="149"/>
                    <a:pt x="45" y="149"/>
                    <a:pt x="45" y="149"/>
                  </a:cubicBezTo>
                  <a:cubicBezTo>
                    <a:pt x="45" y="149"/>
                    <a:pt x="45" y="149"/>
                    <a:pt x="45" y="149"/>
                  </a:cubicBezTo>
                  <a:cubicBezTo>
                    <a:pt x="45" y="149"/>
                    <a:pt x="46" y="148"/>
                    <a:pt x="46" y="147"/>
                  </a:cubicBezTo>
                  <a:cubicBezTo>
                    <a:pt x="46" y="146"/>
                    <a:pt x="45" y="145"/>
                    <a:pt x="46" y="144"/>
                  </a:cubicBezTo>
                  <a:cubicBezTo>
                    <a:pt x="46" y="145"/>
                    <a:pt x="47" y="144"/>
                    <a:pt x="47" y="145"/>
                  </a:cubicBezTo>
                  <a:cubicBezTo>
                    <a:pt x="46" y="143"/>
                    <a:pt x="46" y="143"/>
                    <a:pt x="46" y="143"/>
                  </a:cubicBezTo>
                  <a:cubicBezTo>
                    <a:pt x="47" y="143"/>
                    <a:pt x="47" y="143"/>
                    <a:pt x="47" y="143"/>
                  </a:cubicBezTo>
                  <a:cubicBezTo>
                    <a:pt x="47" y="142"/>
                    <a:pt x="47" y="142"/>
                    <a:pt x="47" y="142"/>
                  </a:cubicBezTo>
                  <a:cubicBezTo>
                    <a:pt x="47" y="142"/>
                    <a:pt x="47" y="139"/>
                    <a:pt x="48" y="140"/>
                  </a:cubicBezTo>
                  <a:cubicBezTo>
                    <a:pt x="49" y="140"/>
                    <a:pt x="48" y="140"/>
                    <a:pt x="49" y="140"/>
                  </a:cubicBezTo>
                  <a:cubicBezTo>
                    <a:pt x="49" y="139"/>
                    <a:pt x="49" y="139"/>
                    <a:pt x="49" y="138"/>
                  </a:cubicBezTo>
                  <a:cubicBezTo>
                    <a:pt x="49" y="138"/>
                    <a:pt x="49" y="138"/>
                    <a:pt x="49" y="138"/>
                  </a:cubicBezTo>
                  <a:cubicBezTo>
                    <a:pt x="50" y="138"/>
                    <a:pt x="50" y="137"/>
                    <a:pt x="49" y="137"/>
                  </a:cubicBezTo>
                  <a:cubicBezTo>
                    <a:pt x="49" y="137"/>
                    <a:pt x="50" y="137"/>
                    <a:pt x="49" y="138"/>
                  </a:cubicBezTo>
                  <a:cubicBezTo>
                    <a:pt x="49" y="137"/>
                    <a:pt x="49" y="137"/>
                    <a:pt x="50" y="136"/>
                  </a:cubicBezTo>
                  <a:cubicBezTo>
                    <a:pt x="50" y="137"/>
                    <a:pt x="50" y="137"/>
                    <a:pt x="50" y="137"/>
                  </a:cubicBezTo>
                  <a:cubicBezTo>
                    <a:pt x="50" y="136"/>
                    <a:pt x="50" y="135"/>
                    <a:pt x="51" y="133"/>
                  </a:cubicBezTo>
                  <a:cubicBezTo>
                    <a:pt x="50" y="133"/>
                    <a:pt x="51" y="134"/>
                    <a:pt x="51" y="134"/>
                  </a:cubicBezTo>
                  <a:cubicBezTo>
                    <a:pt x="52" y="133"/>
                    <a:pt x="52" y="131"/>
                    <a:pt x="53" y="130"/>
                  </a:cubicBezTo>
                  <a:cubicBezTo>
                    <a:pt x="53" y="130"/>
                    <a:pt x="52" y="130"/>
                    <a:pt x="53" y="130"/>
                  </a:cubicBezTo>
                  <a:cubicBezTo>
                    <a:pt x="53" y="129"/>
                    <a:pt x="53" y="130"/>
                    <a:pt x="54" y="129"/>
                  </a:cubicBezTo>
                  <a:cubicBezTo>
                    <a:pt x="54" y="129"/>
                    <a:pt x="54" y="129"/>
                    <a:pt x="54" y="128"/>
                  </a:cubicBezTo>
                  <a:cubicBezTo>
                    <a:pt x="54" y="128"/>
                    <a:pt x="54" y="128"/>
                    <a:pt x="54" y="129"/>
                  </a:cubicBezTo>
                  <a:cubicBezTo>
                    <a:pt x="54" y="128"/>
                    <a:pt x="55" y="125"/>
                    <a:pt x="56" y="124"/>
                  </a:cubicBezTo>
                  <a:cubicBezTo>
                    <a:pt x="56" y="124"/>
                    <a:pt x="56" y="124"/>
                    <a:pt x="56" y="122"/>
                  </a:cubicBezTo>
                  <a:cubicBezTo>
                    <a:pt x="57" y="124"/>
                    <a:pt x="57" y="124"/>
                    <a:pt x="57" y="124"/>
                  </a:cubicBezTo>
                  <a:cubicBezTo>
                    <a:pt x="57" y="122"/>
                    <a:pt x="57" y="121"/>
                    <a:pt x="57" y="122"/>
                  </a:cubicBezTo>
                  <a:cubicBezTo>
                    <a:pt x="57" y="121"/>
                    <a:pt x="56" y="125"/>
                    <a:pt x="57" y="124"/>
                  </a:cubicBezTo>
                  <a:cubicBezTo>
                    <a:pt x="57" y="122"/>
                    <a:pt x="57" y="122"/>
                    <a:pt x="57" y="122"/>
                  </a:cubicBezTo>
                  <a:cubicBezTo>
                    <a:pt x="57" y="122"/>
                    <a:pt x="57" y="121"/>
                    <a:pt x="57" y="120"/>
                  </a:cubicBezTo>
                  <a:cubicBezTo>
                    <a:pt x="57" y="120"/>
                    <a:pt x="57" y="121"/>
                    <a:pt x="58" y="121"/>
                  </a:cubicBezTo>
                  <a:cubicBezTo>
                    <a:pt x="58" y="120"/>
                    <a:pt x="58" y="120"/>
                    <a:pt x="58" y="119"/>
                  </a:cubicBezTo>
                  <a:cubicBezTo>
                    <a:pt x="58" y="119"/>
                    <a:pt x="58" y="119"/>
                    <a:pt x="58" y="119"/>
                  </a:cubicBezTo>
                  <a:cubicBezTo>
                    <a:pt x="58" y="118"/>
                    <a:pt x="58" y="118"/>
                    <a:pt x="58" y="118"/>
                  </a:cubicBezTo>
                  <a:cubicBezTo>
                    <a:pt x="58" y="118"/>
                    <a:pt x="58" y="117"/>
                    <a:pt x="59" y="117"/>
                  </a:cubicBezTo>
                  <a:cubicBezTo>
                    <a:pt x="61" y="118"/>
                    <a:pt x="61" y="118"/>
                    <a:pt x="61" y="118"/>
                  </a:cubicBezTo>
                  <a:cubicBezTo>
                    <a:pt x="61" y="117"/>
                    <a:pt x="59" y="117"/>
                    <a:pt x="59" y="117"/>
                  </a:cubicBezTo>
                  <a:cubicBezTo>
                    <a:pt x="59" y="117"/>
                    <a:pt x="59" y="117"/>
                    <a:pt x="61" y="117"/>
                  </a:cubicBezTo>
                  <a:cubicBezTo>
                    <a:pt x="59" y="116"/>
                    <a:pt x="61" y="116"/>
                    <a:pt x="61" y="115"/>
                  </a:cubicBezTo>
                  <a:cubicBezTo>
                    <a:pt x="62" y="115"/>
                    <a:pt x="62" y="112"/>
                    <a:pt x="63" y="112"/>
                  </a:cubicBezTo>
                  <a:cubicBezTo>
                    <a:pt x="63" y="111"/>
                    <a:pt x="63" y="110"/>
                    <a:pt x="63" y="110"/>
                  </a:cubicBezTo>
                  <a:cubicBezTo>
                    <a:pt x="63" y="110"/>
                    <a:pt x="63" y="110"/>
                    <a:pt x="64" y="110"/>
                  </a:cubicBezTo>
                  <a:cubicBezTo>
                    <a:pt x="64" y="110"/>
                    <a:pt x="64" y="110"/>
                    <a:pt x="64" y="110"/>
                  </a:cubicBezTo>
                  <a:cubicBezTo>
                    <a:pt x="64" y="110"/>
                    <a:pt x="64" y="110"/>
                    <a:pt x="65" y="109"/>
                  </a:cubicBezTo>
                  <a:cubicBezTo>
                    <a:pt x="65" y="108"/>
                    <a:pt x="64" y="108"/>
                    <a:pt x="64" y="108"/>
                  </a:cubicBezTo>
                  <a:cubicBezTo>
                    <a:pt x="65" y="108"/>
                    <a:pt x="64" y="106"/>
                    <a:pt x="66" y="106"/>
                  </a:cubicBezTo>
                  <a:cubicBezTo>
                    <a:pt x="66" y="106"/>
                    <a:pt x="66" y="107"/>
                    <a:pt x="66" y="106"/>
                  </a:cubicBezTo>
                  <a:cubicBezTo>
                    <a:pt x="67" y="106"/>
                    <a:pt x="66" y="105"/>
                    <a:pt x="67" y="103"/>
                  </a:cubicBezTo>
                  <a:cubicBezTo>
                    <a:pt x="66" y="103"/>
                    <a:pt x="66" y="103"/>
                    <a:pt x="66" y="103"/>
                  </a:cubicBezTo>
                  <a:cubicBezTo>
                    <a:pt x="67" y="103"/>
                    <a:pt x="66" y="102"/>
                    <a:pt x="67" y="103"/>
                  </a:cubicBezTo>
                  <a:cubicBezTo>
                    <a:pt x="67" y="102"/>
                    <a:pt x="68" y="102"/>
                    <a:pt x="67" y="102"/>
                  </a:cubicBezTo>
                  <a:cubicBezTo>
                    <a:pt x="70" y="100"/>
                    <a:pt x="70" y="98"/>
                    <a:pt x="71" y="97"/>
                  </a:cubicBezTo>
                  <a:cubicBezTo>
                    <a:pt x="71" y="96"/>
                    <a:pt x="71" y="96"/>
                    <a:pt x="71" y="96"/>
                  </a:cubicBezTo>
                  <a:cubicBezTo>
                    <a:pt x="71" y="97"/>
                    <a:pt x="71" y="97"/>
                    <a:pt x="71" y="97"/>
                  </a:cubicBezTo>
                  <a:cubicBezTo>
                    <a:pt x="71" y="97"/>
                    <a:pt x="71" y="97"/>
                    <a:pt x="71" y="97"/>
                  </a:cubicBezTo>
                  <a:cubicBezTo>
                    <a:pt x="71" y="96"/>
                    <a:pt x="71" y="96"/>
                    <a:pt x="71" y="97"/>
                  </a:cubicBezTo>
                  <a:cubicBezTo>
                    <a:pt x="73" y="96"/>
                    <a:pt x="71" y="95"/>
                    <a:pt x="72" y="94"/>
                  </a:cubicBezTo>
                  <a:cubicBezTo>
                    <a:pt x="72" y="94"/>
                    <a:pt x="72" y="94"/>
                    <a:pt x="73" y="93"/>
                  </a:cubicBezTo>
                  <a:cubicBezTo>
                    <a:pt x="72" y="92"/>
                    <a:pt x="72" y="92"/>
                    <a:pt x="72" y="92"/>
                  </a:cubicBezTo>
                  <a:cubicBezTo>
                    <a:pt x="73" y="91"/>
                    <a:pt x="73" y="92"/>
                    <a:pt x="74" y="92"/>
                  </a:cubicBezTo>
                  <a:cubicBezTo>
                    <a:pt x="74" y="91"/>
                    <a:pt x="74" y="91"/>
                    <a:pt x="74" y="91"/>
                  </a:cubicBezTo>
                  <a:cubicBezTo>
                    <a:pt x="75" y="91"/>
                    <a:pt x="75" y="91"/>
                    <a:pt x="75" y="91"/>
                  </a:cubicBezTo>
                  <a:cubicBezTo>
                    <a:pt x="74" y="91"/>
                    <a:pt x="75" y="90"/>
                    <a:pt x="75" y="90"/>
                  </a:cubicBezTo>
                  <a:cubicBezTo>
                    <a:pt x="75" y="90"/>
                    <a:pt x="75" y="90"/>
                    <a:pt x="75" y="90"/>
                  </a:cubicBezTo>
                  <a:cubicBezTo>
                    <a:pt x="75" y="90"/>
                    <a:pt x="76" y="90"/>
                    <a:pt x="76" y="90"/>
                  </a:cubicBezTo>
                  <a:cubicBezTo>
                    <a:pt x="75" y="90"/>
                    <a:pt x="75" y="90"/>
                    <a:pt x="75" y="90"/>
                  </a:cubicBezTo>
                  <a:cubicBezTo>
                    <a:pt x="74" y="90"/>
                    <a:pt x="75" y="90"/>
                    <a:pt x="75" y="90"/>
                  </a:cubicBezTo>
                  <a:cubicBezTo>
                    <a:pt x="75" y="90"/>
                    <a:pt x="75" y="89"/>
                    <a:pt x="76" y="89"/>
                  </a:cubicBezTo>
                  <a:cubicBezTo>
                    <a:pt x="76" y="88"/>
                    <a:pt x="76" y="88"/>
                    <a:pt x="76" y="88"/>
                  </a:cubicBezTo>
                  <a:cubicBezTo>
                    <a:pt x="76" y="88"/>
                    <a:pt x="76" y="86"/>
                    <a:pt x="76" y="88"/>
                  </a:cubicBezTo>
                  <a:cubicBezTo>
                    <a:pt x="76" y="88"/>
                    <a:pt x="76" y="88"/>
                    <a:pt x="76" y="88"/>
                  </a:cubicBezTo>
                  <a:cubicBezTo>
                    <a:pt x="77" y="88"/>
                    <a:pt x="77" y="88"/>
                    <a:pt x="77" y="88"/>
                  </a:cubicBezTo>
                  <a:cubicBezTo>
                    <a:pt x="77" y="86"/>
                    <a:pt x="76" y="86"/>
                    <a:pt x="76" y="85"/>
                  </a:cubicBezTo>
                  <a:cubicBezTo>
                    <a:pt x="76" y="86"/>
                    <a:pt x="77" y="86"/>
                    <a:pt x="77" y="86"/>
                  </a:cubicBezTo>
                  <a:cubicBezTo>
                    <a:pt x="77" y="86"/>
                    <a:pt x="77" y="86"/>
                    <a:pt x="77" y="86"/>
                  </a:cubicBezTo>
                  <a:cubicBezTo>
                    <a:pt x="77" y="85"/>
                    <a:pt x="77" y="85"/>
                    <a:pt x="77" y="85"/>
                  </a:cubicBezTo>
                  <a:cubicBezTo>
                    <a:pt x="77" y="85"/>
                    <a:pt x="77" y="85"/>
                    <a:pt x="77" y="85"/>
                  </a:cubicBezTo>
                  <a:cubicBezTo>
                    <a:pt x="77" y="85"/>
                    <a:pt x="78" y="84"/>
                    <a:pt x="77" y="83"/>
                  </a:cubicBezTo>
                  <a:cubicBezTo>
                    <a:pt x="77" y="83"/>
                    <a:pt x="78" y="83"/>
                    <a:pt x="78" y="83"/>
                  </a:cubicBezTo>
                  <a:cubicBezTo>
                    <a:pt x="78" y="83"/>
                    <a:pt x="78" y="83"/>
                    <a:pt x="78" y="83"/>
                  </a:cubicBezTo>
                  <a:cubicBezTo>
                    <a:pt x="79" y="83"/>
                    <a:pt x="79" y="83"/>
                    <a:pt x="79" y="82"/>
                  </a:cubicBezTo>
                  <a:cubicBezTo>
                    <a:pt x="79" y="82"/>
                    <a:pt x="79" y="82"/>
                    <a:pt x="79" y="82"/>
                  </a:cubicBezTo>
                  <a:cubicBezTo>
                    <a:pt x="79" y="82"/>
                    <a:pt x="80" y="81"/>
                    <a:pt x="79" y="81"/>
                  </a:cubicBezTo>
                  <a:cubicBezTo>
                    <a:pt x="80" y="80"/>
                    <a:pt x="81" y="81"/>
                    <a:pt x="81" y="80"/>
                  </a:cubicBezTo>
                  <a:cubicBezTo>
                    <a:pt x="81" y="80"/>
                    <a:pt x="81" y="79"/>
                    <a:pt x="80" y="79"/>
                  </a:cubicBezTo>
                  <a:cubicBezTo>
                    <a:pt x="81" y="78"/>
                    <a:pt x="81" y="76"/>
                    <a:pt x="83" y="75"/>
                  </a:cubicBezTo>
                  <a:cubicBezTo>
                    <a:pt x="83" y="75"/>
                    <a:pt x="82" y="75"/>
                    <a:pt x="83" y="75"/>
                  </a:cubicBezTo>
                  <a:cubicBezTo>
                    <a:pt x="84" y="73"/>
                    <a:pt x="84" y="71"/>
                    <a:pt x="85" y="70"/>
                  </a:cubicBezTo>
                  <a:cubicBezTo>
                    <a:pt x="85" y="71"/>
                    <a:pt x="85" y="70"/>
                    <a:pt x="85" y="70"/>
                  </a:cubicBezTo>
                  <a:cubicBezTo>
                    <a:pt x="87" y="70"/>
                    <a:pt x="87" y="70"/>
                    <a:pt x="87" y="70"/>
                  </a:cubicBezTo>
                  <a:cubicBezTo>
                    <a:pt x="85" y="69"/>
                    <a:pt x="85" y="69"/>
                    <a:pt x="84" y="70"/>
                  </a:cubicBezTo>
                  <a:cubicBezTo>
                    <a:pt x="85" y="68"/>
                    <a:pt x="87" y="67"/>
                    <a:pt x="87" y="67"/>
                  </a:cubicBezTo>
                  <a:cubicBezTo>
                    <a:pt x="87" y="66"/>
                    <a:pt x="87" y="66"/>
                    <a:pt x="87" y="66"/>
                  </a:cubicBezTo>
                  <a:cubicBezTo>
                    <a:pt x="88" y="67"/>
                    <a:pt x="88" y="66"/>
                    <a:pt x="88" y="65"/>
                  </a:cubicBezTo>
                  <a:cubicBezTo>
                    <a:pt x="88" y="65"/>
                    <a:pt x="88" y="65"/>
                    <a:pt x="88" y="65"/>
                  </a:cubicBezTo>
                  <a:cubicBezTo>
                    <a:pt x="89" y="65"/>
                    <a:pt x="89" y="65"/>
                    <a:pt x="89" y="65"/>
                  </a:cubicBezTo>
                  <a:cubicBezTo>
                    <a:pt x="89" y="64"/>
                    <a:pt x="88" y="64"/>
                    <a:pt x="89" y="64"/>
                  </a:cubicBezTo>
                  <a:cubicBezTo>
                    <a:pt x="89" y="64"/>
                    <a:pt x="89" y="64"/>
                    <a:pt x="89" y="64"/>
                  </a:cubicBezTo>
                  <a:cubicBezTo>
                    <a:pt x="89" y="63"/>
                    <a:pt x="89" y="62"/>
                    <a:pt x="90" y="62"/>
                  </a:cubicBezTo>
                  <a:cubicBezTo>
                    <a:pt x="91" y="62"/>
                    <a:pt x="91" y="62"/>
                    <a:pt x="91" y="62"/>
                  </a:cubicBezTo>
                  <a:cubicBezTo>
                    <a:pt x="91" y="62"/>
                    <a:pt x="91" y="61"/>
                    <a:pt x="90" y="61"/>
                  </a:cubicBezTo>
                  <a:cubicBezTo>
                    <a:pt x="91" y="61"/>
                    <a:pt x="91" y="59"/>
                    <a:pt x="91" y="59"/>
                  </a:cubicBezTo>
                  <a:cubicBezTo>
                    <a:pt x="91" y="56"/>
                    <a:pt x="93" y="54"/>
                    <a:pt x="94" y="52"/>
                  </a:cubicBezTo>
                  <a:cubicBezTo>
                    <a:pt x="94" y="52"/>
                    <a:pt x="94" y="52"/>
                    <a:pt x="94" y="52"/>
                  </a:cubicBezTo>
                  <a:cubicBezTo>
                    <a:pt x="95" y="52"/>
                    <a:pt x="94" y="52"/>
                    <a:pt x="94" y="52"/>
                  </a:cubicBezTo>
                  <a:cubicBezTo>
                    <a:pt x="94" y="52"/>
                    <a:pt x="95" y="51"/>
                    <a:pt x="95" y="52"/>
                  </a:cubicBezTo>
                  <a:cubicBezTo>
                    <a:pt x="97" y="51"/>
                    <a:pt x="95" y="51"/>
                    <a:pt x="97" y="49"/>
                  </a:cubicBezTo>
                  <a:cubicBezTo>
                    <a:pt x="95" y="49"/>
                    <a:pt x="97" y="51"/>
                    <a:pt x="95" y="49"/>
                  </a:cubicBezTo>
                  <a:cubicBezTo>
                    <a:pt x="97" y="49"/>
                    <a:pt x="97" y="49"/>
                    <a:pt x="97" y="49"/>
                  </a:cubicBezTo>
                  <a:cubicBezTo>
                    <a:pt x="97" y="49"/>
                    <a:pt x="97" y="49"/>
                    <a:pt x="97" y="49"/>
                  </a:cubicBezTo>
                  <a:cubicBezTo>
                    <a:pt x="97" y="49"/>
                    <a:pt x="97" y="49"/>
                    <a:pt x="97" y="49"/>
                  </a:cubicBezTo>
                  <a:cubicBezTo>
                    <a:pt x="98" y="48"/>
                    <a:pt x="98" y="51"/>
                    <a:pt x="98" y="51"/>
                  </a:cubicBezTo>
                  <a:cubicBezTo>
                    <a:pt x="98" y="49"/>
                    <a:pt x="98" y="49"/>
                    <a:pt x="98" y="49"/>
                  </a:cubicBezTo>
                  <a:cubicBezTo>
                    <a:pt x="99" y="49"/>
                    <a:pt x="98" y="52"/>
                    <a:pt x="99" y="51"/>
                  </a:cubicBezTo>
                  <a:cubicBezTo>
                    <a:pt x="99" y="49"/>
                    <a:pt x="99" y="49"/>
                    <a:pt x="98" y="49"/>
                  </a:cubicBezTo>
                  <a:cubicBezTo>
                    <a:pt x="98" y="48"/>
                    <a:pt x="98" y="48"/>
                    <a:pt x="98" y="47"/>
                  </a:cubicBezTo>
                  <a:cubicBezTo>
                    <a:pt x="98" y="47"/>
                    <a:pt x="98" y="48"/>
                    <a:pt x="98" y="48"/>
                  </a:cubicBezTo>
                  <a:cubicBezTo>
                    <a:pt x="99" y="48"/>
                    <a:pt x="98" y="47"/>
                    <a:pt x="99" y="46"/>
                  </a:cubicBezTo>
                  <a:cubicBezTo>
                    <a:pt x="98" y="47"/>
                    <a:pt x="98" y="46"/>
                    <a:pt x="98" y="45"/>
                  </a:cubicBezTo>
                  <a:cubicBezTo>
                    <a:pt x="98" y="45"/>
                    <a:pt x="98" y="46"/>
                    <a:pt x="99" y="45"/>
                  </a:cubicBezTo>
                  <a:cubicBezTo>
                    <a:pt x="98" y="45"/>
                    <a:pt x="99" y="44"/>
                    <a:pt x="98" y="45"/>
                  </a:cubicBezTo>
                  <a:cubicBezTo>
                    <a:pt x="98" y="44"/>
                    <a:pt x="99" y="44"/>
                    <a:pt x="98" y="43"/>
                  </a:cubicBezTo>
                  <a:cubicBezTo>
                    <a:pt x="99" y="43"/>
                    <a:pt x="99" y="45"/>
                    <a:pt x="100" y="44"/>
                  </a:cubicBezTo>
                  <a:cubicBezTo>
                    <a:pt x="99" y="44"/>
                    <a:pt x="100" y="42"/>
                    <a:pt x="99" y="42"/>
                  </a:cubicBezTo>
                  <a:cubicBezTo>
                    <a:pt x="99" y="42"/>
                    <a:pt x="100" y="42"/>
                    <a:pt x="100" y="43"/>
                  </a:cubicBezTo>
                  <a:cubicBezTo>
                    <a:pt x="100" y="42"/>
                    <a:pt x="99" y="41"/>
                    <a:pt x="101" y="41"/>
                  </a:cubicBezTo>
                  <a:cubicBezTo>
                    <a:pt x="100" y="41"/>
                    <a:pt x="100" y="41"/>
                    <a:pt x="100" y="41"/>
                  </a:cubicBezTo>
                  <a:cubicBezTo>
                    <a:pt x="101" y="41"/>
                    <a:pt x="101" y="41"/>
                    <a:pt x="101" y="41"/>
                  </a:cubicBezTo>
                  <a:cubicBezTo>
                    <a:pt x="101" y="40"/>
                    <a:pt x="101" y="39"/>
                    <a:pt x="102" y="39"/>
                  </a:cubicBezTo>
                  <a:cubicBezTo>
                    <a:pt x="102" y="39"/>
                    <a:pt x="103" y="38"/>
                    <a:pt x="102" y="38"/>
                  </a:cubicBezTo>
                  <a:cubicBezTo>
                    <a:pt x="101" y="39"/>
                    <a:pt x="102" y="39"/>
                    <a:pt x="101" y="39"/>
                  </a:cubicBezTo>
                  <a:cubicBezTo>
                    <a:pt x="102" y="39"/>
                    <a:pt x="101" y="38"/>
                    <a:pt x="101" y="37"/>
                  </a:cubicBezTo>
                  <a:cubicBezTo>
                    <a:pt x="102" y="38"/>
                    <a:pt x="102" y="38"/>
                    <a:pt x="102" y="38"/>
                  </a:cubicBezTo>
                  <a:cubicBezTo>
                    <a:pt x="102" y="37"/>
                    <a:pt x="102" y="37"/>
                    <a:pt x="102" y="36"/>
                  </a:cubicBezTo>
                  <a:cubicBezTo>
                    <a:pt x="102" y="37"/>
                    <a:pt x="102" y="37"/>
                    <a:pt x="102" y="37"/>
                  </a:cubicBezTo>
                  <a:cubicBezTo>
                    <a:pt x="102" y="36"/>
                    <a:pt x="102" y="36"/>
                    <a:pt x="102" y="36"/>
                  </a:cubicBezTo>
                  <a:cubicBezTo>
                    <a:pt x="102" y="35"/>
                    <a:pt x="103" y="36"/>
                    <a:pt x="103" y="35"/>
                  </a:cubicBezTo>
                  <a:cubicBezTo>
                    <a:pt x="103" y="36"/>
                    <a:pt x="103" y="36"/>
                    <a:pt x="103" y="36"/>
                  </a:cubicBezTo>
                  <a:cubicBezTo>
                    <a:pt x="104" y="36"/>
                    <a:pt x="104" y="36"/>
                    <a:pt x="104" y="36"/>
                  </a:cubicBezTo>
                  <a:cubicBezTo>
                    <a:pt x="104" y="35"/>
                    <a:pt x="103" y="35"/>
                    <a:pt x="103" y="35"/>
                  </a:cubicBezTo>
                  <a:cubicBezTo>
                    <a:pt x="103" y="35"/>
                    <a:pt x="104" y="35"/>
                    <a:pt x="103" y="35"/>
                  </a:cubicBezTo>
                  <a:cubicBezTo>
                    <a:pt x="104" y="35"/>
                    <a:pt x="104" y="35"/>
                    <a:pt x="104" y="35"/>
                  </a:cubicBezTo>
                  <a:cubicBezTo>
                    <a:pt x="104" y="35"/>
                    <a:pt x="105" y="35"/>
                    <a:pt x="105" y="35"/>
                  </a:cubicBezTo>
                  <a:cubicBezTo>
                    <a:pt x="105" y="34"/>
                    <a:pt x="105" y="32"/>
                    <a:pt x="104" y="34"/>
                  </a:cubicBezTo>
                  <a:cubicBezTo>
                    <a:pt x="104" y="32"/>
                    <a:pt x="105" y="32"/>
                    <a:pt x="105" y="34"/>
                  </a:cubicBezTo>
                  <a:cubicBezTo>
                    <a:pt x="105" y="32"/>
                    <a:pt x="104" y="32"/>
                    <a:pt x="105" y="32"/>
                  </a:cubicBezTo>
                  <a:cubicBezTo>
                    <a:pt x="105" y="32"/>
                    <a:pt x="106" y="31"/>
                    <a:pt x="107" y="31"/>
                  </a:cubicBezTo>
                  <a:cubicBezTo>
                    <a:pt x="107" y="32"/>
                    <a:pt x="107" y="32"/>
                    <a:pt x="107" y="32"/>
                  </a:cubicBezTo>
                  <a:cubicBezTo>
                    <a:pt x="107" y="31"/>
                    <a:pt x="107" y="31"/>
                    <a:pt x="107" y="31"/>
                  </a:cubicBezTo>
                  <a:cubicBezTo>
                    <a:pt x="108" y="32"/>
                    <a:pt x="108" y="31"/>
                    <a:pt x="108" y="32"/>
                  </a:cubicBezTo>
                  <a:cubicBezTo>
                    <a:pt x="109" y="32"/>
                    <a:pt x="109" y="31"/>
                    <a:pt x="109" y="31"/>
                  </a:cubicBezTo>
                  <a:cubicBezTo>
                    <a:pt x="107" y="31"/>
                    <a:pt x="108" y="29"/>
                    <a:pt x="107" y="29"/>
                  </a:cubicBezTo>
                  <a:cubicBezTo>
                    <a:pt x="107" y="28"/>
                    <a:pt x="109" y="29"/>
                    <a:pt x="109" y="28"/>
                  </a:cubicBezTo>
                  <a:cubicBezTo>
                    <a:pt x="108" y="28"/>
                    <a:pt x="108" y="27"/>
                    <a:pt x="108" y="28"/>
                  </a:cubicBezTo>
                  <a:cubicBezTo>
                    <a:pt x="108" y="27"/>
                    <a:pt x="107" y="27"/>
                    <a:pt x="108" y="26"/>
                  </a:cubicBezTo>
                  <a:cubicBezTo>
                    <a:pt x="108" y="27"/>
                    <a:pt x="109" y="26"/>
                    <a:pt x="109" y="27"/>
                  </a:cubicBezTo>
                  <a:cubicBezTo>
                    <a:pt x="109" y="28"/>
                    <a:pt x="109" y="28"/>
                    <a:pt x="109" y="28"/>
                  </a:cubicBezTo>
                  <a:cubicBezTo>
                    <a:pt x="109" y="28"/>
                    <a:pt x="110" y="28"/>
                    <a:pt x="110" y="28"/>
                  </a:cubicBezTo>
                  <a:cubicBezTo>
                    <a:pt x="110" y="27"/>
                    <a:pt x="111" y="27"/>
                    <a:pt x="110" y="27"/>
                  </a:cubicBezTo>
                  <a:cubicBezTo>
                    <a:pt x="110" y="26"/>
                    <a:pt x="110" y="27"/>
                    <a:pt x="109" y="27"/>
                  </a:cubicBezTo>
                  <a:cubicBezTo>
                    <a:pt x="110" y="26"/>
                    <a:pt x="111" y="26"/>
                    <a:pt x="110" y="25"/>
                  </a:cubicBezTo>
                  <a:cubicBezTo>
                    <a:pt x="110" y="26"/>
                    <a:pt x="109" y="25"/>
                    <a:pt x="109" y="25"/>
                  </a:cubicBezTo>
                  <a:cubicBezTo>
                    <a:pt x="109" y="24"/>
                    <a:pt x="109" y="24"/>
                    <a:pt x="109" y="24"/>
                  </a:cubicBezTo>
                  <a:cubicBezTo>
                    <a:pt x="109" y="25"/>
                    <a:pt x="109" y="25"/>
                    <a:pt x="109" y="25"/>
                  </a:cubicBezTo>
                  <a:cubicBezTo>
                    <a:pt x="110" y="24"/>
                    <a:pt x="109" y="24"/>
                    <a:pt x="109" y="22"/>
                  </a:cubicBezTo>
                  <a:cubicBezTo>
                    <a:pt x="110" y="22"/>
                    <a:pt x="110" y="22"/>
                    <a:pt x="110" y="22"/>
                  </a:cubicBezTo>
                  <a:cubicBezTo>
                    <a:pt x="111" y="22"/>
                    <a:pt x="109" y="24"/>
                    <a:pt x="110" y="25"/>
                  </a:cubicBezTo>
                  <a:cubicBezTo>
                    <a:pt x="111" y="24"/>
                    <a:pt x="110" y="22"/>
                    <a:pt x="111" y="22"/>
                  </a:cubicBezTo>
                  <a:cubicBezTo>
                    <a:pt x="111" y="22"/>
                    <a:pt x="111" y="22"/>
                    <a:pt x="111" y="24"/>
                  </a:cubicBezTo>
                  <a:cubicBezTo>
                    <a:pt x="111" y="22"/>
                    <a:pt x="112" y="24"/>
                    <a:pt x="111" y="21"/>
                  </a:cubicBezTo>
                  <a:cubicBezTo>
                    <a:pt x="111" y="21"/>
                    <a:pt x="111" y="21"/>
                    <a:pt x="111" y="21"/>
                  </a:cubicBezTo>
                  <a:cubicBezTo>
                    <a:pt x="111" y="21"/>
                    <a:pt x="111" y="20"/>
                    <a:pt x="111" y="19"/>
                  </a:cubicBezTo>
                  <a:cubicBezTo>
                    <a:pt x="112" y="20"/>
                    <a:pt x="112" y="18"/>
                    <a:pt x="114" y="19"/>
                  </a:cubicBezTo>
                  <a:cubicBezTo>
                    <a:pt x="112" y="19"/>
                    <a:pt x="111" y="21"/>
                    <a:pt x="111" y="21"/>
                  </a:cubicBezTo>
                  <a:cubicBezTo>
                    <a:pt x="114" y="21"/>
                    <a:pt x="111" y="22"/>
                    <a:pt x="112" y="22"/>
                  </a:cubicBezTo>
                  <a:cubicBezTo>
                    <a:pt x="112" y="21"/>
                    <a:pt x="114" y="22"/>
                    <a:pt x="115" y="22"/>
                  </a:cubicBezTo>
                  <a:cubicBezTo>
                    <a:pt x="115" y="22"/>
                    <a:pt x="115" y="22"/>
                    <a:pt x="115" y="21"/>
                  </a:cubicBezTo>
                  <a:cubicBezTo>
                    <a:pt x="114" y="21"/>
                    <a:pt x="114" y="21"/>
                    <a:pt x="112" y="21"/>
                  </a:cubicBezTo>
                  <a:cubicBezTo>
                    <a:pt x="114" y="21"/>
                    <a:pt x="114" y="20"/>
                    <a:pt x="114" y="19"/>
                  </a:cubicBezTo>
                  <a:cubicBezTo>
                    <a:pt x="115" y="19"/>
                    <a:pt x="115" y="19"/>
                    <a:pt x="115" y="20"/>
                  </a:cubicBezTo>
                  <a:cubicBezTo>
                    <a:pt x="115" y="18"/>
                    <a:pt x="116" y="17"/>
                    <a:pt x="117" y="16"/>
                  </a:cubicBezTo>
                  <a:cubicBezTo>
                    <a:pt x="116" y="16"/>
                    <a:pt x="118" y="15"/>
                    <a:pt x="117" y="15"/>
                  </a:cubicBezTo>
                  <a:cubicBezTo>
                    <a:pt x="116" y="15"/>
                    <a:pt x="115" y="15"/>
                    <a:pt x="115" y="15"/>
                  </a:cubicBezTo>
                  <a:cubicBezTo>
                    <a:pt x="115" y="15"/>
                    <a:pt x="115" y="15"/>
                    <a:pt x="116" y="15"/>
                  </a:cubicBezTo>
                  <a:cubicBezTo>
                    <a:pt x="115" y="14"/>
                    <a:pt x="117" y="15"/>
                    <a:pt x="116" y="14"/>
                  </a:cubicBezTo>
                  <a:cubicBezTo>
                    <a:pt x="116" y="15"/>
                    <a:pt x="117" y="15"/>
                    <a:pt x="118" y="15"/>
                  </a:cubicBezTo>
                  <a:cubicBezTo>
                    <a:pt x="118" y="14"/>
                    <a:pt x="118" y="15"/>
                    <a:pt x="118" y="15"/>
                  </a:cubicBezTo>
                  <a:cubicBezTo>
                    <a:pt x="118" y="14"/>
                    <a:pt x="118" y="13"/>
                    <a:pt x="118" y="12"/>
                  </a:cubicBezTo>
                  <a:cubicBezTo>
                    <a:pt x="120" y="11"/>
                    <a:pt x="120" y="9"/>
                    <a:pt x="121" y="8"/>
                  </a:cubicBezTo>
                  <a:cubicBezTo>
                    <a:pt x="121" y="8"/>
                    <a:pt x="123" y="8"/>
                    <a:pt x="123" y="8"/>
                  </a:cubicBezTo>
                  <a:cubicBezTo>
                    <a:pt x="123" y="8"/>
                    <a:pt x="121" y="8"/>
                    <a:pt x="123" y="8"/>
                  </a:cubicBezTo>
                  <a:cubicBezTo>
                    <a:pt x="123" y="8"/>
                    <a:pt x="123" y="8"/>
                    <a:pt x="123" y="8"/>
                  </a:cubicBezTo>
                  <a:cubicBezTo>
                    <a:pt x="123" y="8"/>
                    <a:pt x="125" y="7"/>
                    <a:pt x="124" y="6"/>
                  </a:cubicBezTo>
                  <a:cubicBezTo>
                    <a:pt x="124" y="6"/>
                    <a:pt x="124" y="6"/>
                    <a:pt x="124" y="6"/>
                  </a:cubicBezTo>
                  <a:cubicBezTo>
                    <a:pt x="124" y="6"/>
                    <a:pt x="124" y="6"/>
                    <a:pt x="124" y="6"/>
                  </a:cubicBezTo>
                  <a:cubicBezTo>
                    <a:pt x="125" y="6"/>
                    <a:pt x="125" y="6"/>
                    <a:pt x="125" y="6"/>
                  </a:cubicBezTo>
                  <a:cubicBezTo>
                    <a:pt x="125" y="6"/>
                    <a:pt x="125" y="4"/>
                    <a:pt x="125" y="3"/>
                  </a:cubicBezTo>
                  <a:cubicBezTo>
                    <a:pt x="125" y="3"/>
                    <a:pt x="125" y="3"/>
                    <a:pt x="125" y="3"/>
                  </a:cubicBezTo>
                  <a:cubicBezTo>
                    <a:pt x="125" y="2"/>
                    <a:pt x="125" y="2"/>
                    <a:pt x="126" y="1"/>
                  </a:cubicBezTo>
                  <a:cubicBezTo>
                    <a:pt x="126" y="1"/>
                    <a:pt x="126" y="1"/>
                    <a:pt x="126" y="1"/>
                  </a:cubicBezTo>
                  <a:cubicBezTo>
                    <a:pt x="126" y="1"/>
                    <a:pt x="126" y="1"/>
                    <a:pt x="126" y="1"/>
                  </a:cubicBezTo>
                  <a:cubicBezTo>
                    <a:pt x="127" y="1"/>
                    <a:pt x="127" y="1"/>
                    <a:pt x="127" y="0"/>
                  </a:cubicBezTo>
                  <a:cubicBezTo>
                    <a:pt x="127" y="2"/>
                    <a:pt x="127" y="2"/>
                    <a:pt x="127" y="2"/>
                  </a:cubicBezTo>
                  <a:cubicBezTo>
                    <a:pt x="127" y="2"/>
                    <a:pt x="127" y="1"/>
                    <a:pt x="126" y="1"/>
                  </a:cubicBezTo>
                  <a:cubicBezTo>
                    <a:pt x="126" y="2"/>
                    <a:pt x="126" y="2"/>
                    <a:pt x="126" y="2"/>
                  </a:cubicBezTo>
                  <a:cubicBezTo>
                    <a:pt x="126" y="2"/>
                    <a:pt x="126" y="2"/>
                    <a:pt x="126" y="2"/>
                  </a:cubicBezTo>
                  <a:cubicBezTo>
                    <a:pt x="127" y="2"/>
                    <a:pt x="126" y="2"/>
                    <a:pt x="127" y="3"/>
                  </a:cubicBezTo>
                  <a:cubicBezTo>
                    <a:pt x="127" y="3"/>
                    <a:pt x="127" y="3"/>
                    <a:pt x="127" y="2"/>
                  </a:cubicBezTo>
                  <a:cubicBezTo>
                    <a:pt x="127" y="3"/>
                    <a:pt x="127" y="3"/>
                    <a:pt x="126" y="4"/>
                  </a:cubicBezTo>
                  <a:cubicBezTo>
                    <a:pt x="126" y="3"/>
                    <a:pt x="126" y="4"/>
                    <a:pt x="126" y="4"/>
                  </a:cubicBezTo>
                  <a:cubicBezTo>
                    <a:pt x="126" y="4"/>
                    <a:pt x="126" y="6"/>
                    <a:pt x="126" y="7"/>
                  </a:cubicBezTo>
                  <a:cubicBezTo>
                    <a:pt x="125" y="7"/>
                    <a:pt x="125" y="8"/>
                    <a:pt x="125" y="8"/>
                  </a:cubicBezTo>
                  <a:cubicBezTo>
                    <a:pt x="125" y="8"/>
                    <a:pt x="125" y="8"/>
                    <a:pt x="125" y="7"/>
                  </a:cubicBezTo>
                  <a:cubicBezTo>
                    <a:pt x="124" y="8"/>
                    <a:pt x="125" y="8"/>
                    <a:pt x="124" y="8"/>
                  </a:cubicBezTo>
                  <a:cubicBezTo>
                    <a:pt x="124" y="8"/>
                    <a:pt x="125" y="8"/>
                    <a:pt x="125" y="9"/>
                  </a:cubicBezTo>
                  <a:cubicBezTo>
                    <a:pt x="124" y="9"/>
                    <a:pt x="124" y="9"/>
                    <a:pt x="124" y="9"/>
                  </a:cubicBezTo>
                  <a:cubicBezTo>
                    <a:pt x="124" y="10"/>
                    <a:pt x="125" y="10"/>
                    <a:pt x="124" y="11"/>
                  </a:cubicBezTo>
                  <a:cubicBezTo>
                    <a:pt x="123" y="12"/>
                    <a:pt x="121" y="14"/>
                    <a:pt x="120" y="15"/>
                  </a:cubicBezTo>
                  <a:cubicBezTo>
                    <a:pt x="120" y="15"/>
                    <a:pt x="120" y="15"/>
                    <a:pt x="120" y="15"/>
                  </a:cubicBezTo>
                  <a:cubicBezTo>
                    <a:pt x="120" y="16"/>
                    <a:pt x="119" y="17"/>
                    <a:pt x="119" y="18"/>
                  </a:cubicBezTo>
                  <a:cubicBezTo>
                    <a:pt x="118" y="20"/>
                    <a:pt x="118" y="21"/>
                    <a:pt x="117" y="21"/>
                  </a:cubicBezTo>
                  <a:cubicBezTo>
                    <a:pt x="116" y="25"/>
                    <a:pt x="115" y="28"/>
                    <a:pt x="114" y="29"/>
                  </a:cubicBezTo>
                  <a:cubicBezTo>
                    <a:pt x="112" y="28"/>
                    <a:pt x="112" y="28"/>
                    <a:pt x="112" y="28"/>
                  </a:cubicBezTo>
                  <a:cubicBezTo>
                    <a:pt x="112" y="29"/>
                    <a:pt x="112" y="29"/>
                    <a:pt x="112" y="29"/>
                  </a:cubicBezTo>
                  <a:cubicBezTo>
                    <a:pt x="112" y="29"/>
                    <a:pt x="112" y="30"/>
                    <a:pt x="112" y="31"/>
                  </a:cubicBezTo>
                  <a:cubicBezTo>
                    <a:pt x="111" y="32"/>
                    <a:pt x="111" y="35"/>
                    <a:pt x="111" y="35"/>
                  </a:cubicBezTo>
                  <a:cubicBezTo>
                    <a:pt x="111" y="35"/>
                    <a:pt x="111" y="35"/>
                    <a:pt x="111" y="35"/>
                  </a:cubicBezTo>
                  <a:cubicBezTo>
                    <a:pt x="111" y="36"/>
                    <a:pt x="110" y="37"/>
                    <a:pt x="109" y="38"/>
                  </a:cubicBezTo>
                  <a:cubicBezTo>
                    <a:pt x="108" y="38"/>
                    <a:pt x="108" y="38"/>
                    <a:pt x="108" y="39"/>
                  </a:cubicBezTo>
                  <a:cubicBezTo>
                    <a:pt x="108" y="40"/>
                    <a:pt x="108" y="40"/>
                    <a:pt x="108" y="42"/>
                  </a:cubicBezTo>
                  <a:cubicBezTo>
                    <a:pt x="107" y="42"/>
                    <a:pt x="106" y="44"/>
                    <a:pt x="106" y="44"/>
                  </a:cubicBezTo>
                  <a:cubicBezTo>
                    <a:pt x="105" y="48"/>
                    <a:pt x="102" y="51"/>
                    <a:pt x="101" y="54"/>
                  </a:cubicBezTo>
                  <a:cubicBezTo>
                    <a:pt x="101" y="54"/>
                    <a:pt x="101" y="54"/>
                    <a:pt x="101" y="54"/>
                  </a:cubicBezTo>
                  <a:cubicBezTo>
                    <a:pt x="100" y="57"/>
                    <a:pt x="98" y="61"/>
                    <a:pt x="97" y="63"/>
                  </a:cubicBezTo>
                  <a:cubicBezTo>
                    <a:pt x="95" y="62"/>
                    <a:pt x="95" y="62"/>
                    <a:pt x="95" y="62"/>
                  </a:cubicBezTo>
                  <a:cubicBezTo>
                    <a:pt x="95" y="64"/>
                    <a:pt x="95" y="64"/>
                    <a:pt x="95" y="64"/>
                  </a:cubicBezTo>
                  <a:cubicBezTo>
                    <a:pt x="95" y="65"/>
                    <a:pt x="95" y="66"/>
                    <a:pt x="94" y="66"/>
                  </a:cubicBezTo>
                  <a:cubicBezTo>
                    <a:pt x="93" y="67"/>
                    <a:pt x="94" y="67"/>
                    <a:pt x="93" y="68"/>
                  </a:cubicBezTo>
                  <a:cubicBezTo>
                    <a:pt x="92" y="70"/>
                    <a:pt x="92" y="70"/>
                    <a:pt x="91" y="72"/>
                  </a:cubicBezTo>
                  <a:cubicBezTo>
                    <a:pt x="91" y="72"/>
                    <a:pt x="91" y="72"/>
                    <a:pt x="91" y="72"/>
                  </a:cubicBezTo>
                  <a:cubicBezTo>
                    <a:pt x="91" y="71"/>
                    <a:pt x="91" y="71"/>
                    <a:pt x="91" y="71"/>
                  </a:cubicBezTo>
                  <a:cubicBezTo>
                    <a:pt x="91" y="72"/>
                    <a:pt x="90" y="73"/>
                    <a:pt x="91" y="73"/>
                  </a:cubicBezTo>
                  <a:cubicBezTo>
                    <a:pt x="90" y="75"/>
                    <a:pt x="90" y="78"/>
                    <a:pt x="88" y="79"/>
                  </a:cubicBezTo>
                  <a:cubicBezTo>
                    <a:pt x="89" y="79"/>
                    <a:pt x="88" y="79"/>
                    <a:pt x="88" y="80"/>
                  </a:cubicBezTo>
                  <a:cubicBezTo>
                    <a:pt x="88" y="81"/>
                    <a:pt x="85" y="82"/>
                    <a:pt x="85" y="83"/>
                  </a:cubicBezTo>
                  <a:cubicBezTo>
                    <a:pt x="85" y="83"/>
                    <a:pt x="85" y="83"/>
                    <a:pt x="84" y="83"/>
                  </a:cubicBezTo>
                  <a:cubicBezTo>
                    <a:pt x="85" y="83"/>
                    <a:pt x="85" y="83"/>
                    <a:pt x="85" y="83"/>
                  </a:cubicBezTo>
                  <a:cubicBezTo>
                    <a:pt x="84" y="86"/>
                    <a:pt x="82" y="89"/>
                    <a:pt x="81" y="90"/>
                  </a:cubicBezTo>
                  <a:cubicBezTo>
                    <a:pt x="80" y="94"/>
                    <a:pt x="77" y="98"/>
                    <a:pt x="75" y="102"/>
                  </a:cubicBezTo>
                  <a:cubicBezTo>
                    <a:pt x="75" y="101"/>
                    <a:pt x="75" y="101"/>
                    <a:pt x="75" y="101"/>
                  </a:cubicBezTo>
                  <a:cubicBezTo>
                    <a:pt x="75" y="103"/>
                    <a:pt x="73" y="103"/>
                    <a:pt x="73" y="105"/>
                  </a:cubicBezTo>
                  <a:cubicBezTo>
                    <a:pt x="73" y="106"/>
                    <a:pt x="73" y="107"/>
                    <a:pt x="72" y="106"/>
                  </a:cubicBezTo>
                  <a:cubicBezTo>
                    <a:pt x="72" y="107"/>
                    <a:pt x="71" y="109"/>
                    <a:pt x="71" y="110"/>
                  </a:cubicBezTo>
                  <a:cubicBezTo>
                    <a:pt x="71" y="110"/>
                    <a:pt x="71" y="110"/>
                    <a:pt x="71" y="110"/>
                  </a:cubicBezTo>
                  <a:cubicBezTo>
                    <a:pt x="70" y="110"/>
                    <a:pt x="70" y="112"/>
                    <a:pt x="68" y="113"/>
                  </a:cubicBezTo>
                  <a:cubicBezTo>
                    <a:pt x="68" y="112"/>
                    <a:pt x="68" y="112"/>
                    <a:pt x="68" y="112"/>
                  </a:cubicBezTo>
                  <a:cubicBezTo>
                    <a:pt x="67" y="113"/>
                    <a:pt x="68" y="115"/>
                    <a:pt x="67" y="115"/>
                  </a:cubicBezTo>
                  <a:cubicBezTo>
                    <a:pt x="67" y="115"/>
                    <a:pt x="67" y="115"/>
                    <a:pt x="67" y="115"/>
                  </a:cubicBezTo>
                  <a:cubicBezTo>
                    <a:pt x="65" y="117"/>
                    <a:pt x="64" y="121"/>
                    <a:pt x="63" y="125"/>
                  </a:cubicBezTo>
                  <a:cubicBezTo>
                    <a:pt x="61" y="127"/>
                    <a:pt x="61" y="124"/>
                    <a:pt x="61" y="126"/>
                  </a:cubicBezTo>
                  <a:cubicBezTo>
                    <a:pt x="61" y="126"/>
                    <a:pt x="61" y="127"/>
                    <a:pt x="61" y="126"/>
                  </a:cubicBezTo>
                  <a:cubicBezTo>
                    <a:pt x="61" y="127"/>
                    <a:pt x="58" y="127"/>
                    <a:pt x="58" y="128"/>
                  </a:cubicBezTo>
                  <a:cubicBezTo>
                    <a:pt x="59" y="128"/>
                    <a:pt x="59" y="128"/>
                    <a:pt x="59" y="129"/>
                  </a:cubicBezTo>
                  <a:cubicBezTo>
                    <a:pt x="58" y="130"/>
                    <a:pt x="57" y="130"/>
                    <a:pt x="57" y="131"/>
                  </a:cubicBezTo>
                  <a:cubicBezTo>
                    <a:pt x="57" y="131"/>
                    <a:pt x="57" y="131"/>
                    <a:pt x="57" y="131"/>
                  </a:cubicBezTo>
                  <a:cubicBezTo>
                    <a:pt x="57" y="133"/>
                    <a:pt x="56" y="134"/>
                    <a:pt x="57" y="136"/>
                  </a:cubicBezTo>
                  <a:cubicBezTo>
                    <a:pt x="53" y="144"/>
                    <a:pt x="49" y="151"/>
                    <a:pt x="45" y="158"/>
                  </a:cubicBezTo>
                  <a:cubicBezTo>
                    <a:pt x="41" y="165"/>
                    <a:pt x="37" y="172"/>
                    <a:pt x="32" y="179"/>
                  </a:cubicBezTo>
                  <a:cubicBezTo>
                    <a:pt x="31" y="180"/>
                    <a:pt x="31" y="180"/>
                    <a:pt x="30" y="182"/>
                  </a:cubicBezTo>
                  <a:cubicBezTo>
                    <a:pt x="30" y="182"/>
                    <a:pt x="30" y="182"/>
                    <a:pt x="30" y="182"/>
                  </a:cubicBezTo>
                  <a:cubicBezTo>
                    <a:pt x="30" y="183"/>
                    <a:pt x="30" y="183"/>
                    <a:pt x="30" y="184"/>
                  </a:cubicBezTo>
                  <a:cubicBezTo>
                    <a:pt x="29" y="187"/>
                    <a:pt x="28" y="189"/>
                    <a:pt x="26" y="192"/>
                  </a:cubicBezTo>
                  <a:cubicBezTo>
                    <a:pt x="26" y="192"/>
                    <a:pt x="26" y="191"/>
                    <a:pt x="25" y="192"/>
                  </a:cubicBezTo>
                  <a:cubicBezTo>
                    <a:pt x="26" y="192"/>
                    <a:pt x="26" y="192"/>
                    <a:pt x="26" y="192"/>
                  </a:cubicBezTo>
                  <a:cubicBezTo>
                    <a:pt x="25" y="192"/>
                    <a:pt x="25" y="192"/>
                    <a:pt x="25" y="192"/>
                  </a:cubicBezTo>
                  <a:cubicBezTo>
                    <a:pt x="25" y="192"/>
                    <a:pt x="25" y="193"/>
                    <a:pt x="26" y="192"/>
                  </a:cubicBezTo>
                  <a:cubicBezTo>
                    <a:pt x="22" y="200"/>
                    <a:pt x="17" y="206"/>
                    <a:pt x="13" y="212"/>
                  </a:cubicBezTo>
                  <a:cubicBezTo>
                    <a:pt x="12" y="215"/>
                    <a:pt x="11" y="217"/>
                    <a:pt x="10" y="219"/>
                  </a:cubicBezTo>
                  <a:cubicBezTo>
                    <a:pt x="6" y="224"/>
                    <a:pt x="3" y="227"/>
                    <a:pt x="1" y="233"/>
                  </a:cubicBezTo>
                  <a:cubicBezTo>
                    <a:pt x="1" y="233"/>
                    <a:pt x="0" y="231"/>
                    <a:pt x="1" y="22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9" name="Freeform 115"/>
            <p:cNvSpPr>
              <a:spLocks/>
            </p:cNvSpPr>
            <p:nvPr/>
          </p:nvSpPr>
          <p:spPr bwMode="auto">
            <a:xfrm>
              <a:off x="3620" y="496"/>
              <a:ext cx="269" cy="493"/>
            </a:xfrm>
            <a:custGeom>
              <a:avLst/>
              <a:gdLst>
                <a:gd name="T0" fmla="*/ 12 w 114"/>
                <a:gd name="T1" fmla="*/ 184 h 209"/>
                <a:gd name="T2" fmla="*/ 16 w 114"/>
                <a:gd name="T3" fmla="*/ 178 h 209"/>
                <a:gd name="T4" fmla="*/ 21 w 114"/>
                <a:gd name="T5" fmla="*/ 165 h 209"/>
                <a:gd name="T6" fmla="*/ 23 w 114"/>
                <a:gd name="T7" fmla="*/ 160 h 209"/>
                <a:gd name="T8" fmla="*/ 31 w 114"/>
                <a:gd name="T9" fmla="*/ 147 h 209"/>
                <a:gd name="T10" fmla="*/ 34 w 114"/>
                <a:gd name="T11" fmla="*/ 144 h 209"/>
                <a:gd name="T12" fmla="*/ 37 w 114"/>
                <a:gd name="T13" fmla="*/ 136 h 209"/>
                <a:gd name="T14" fmla="*/ 42 w 114"/>
                <a:gd name="T15" fmla="*/ 129 h 209"/>
                <a:gd name="T16" fmla="*/ 43 w 114"/>
                <a:gd name="T17" fmla="*/ 126 h 209"/>
                <a:gd name="T18" fmla="*/ 44 w 114"/>
                <a:gd name="T19" fmla="*/ 122 h 209"/>
                <a:gd name="T20" fmla="*/ 48 w 114"/>
                <a:gd name="T21" fmla="*/ 114 h 209"/>
                <a:gd name="T22" fmla="*/ 50 w 114"/>
                <a:gd name="T23" fmla="*/ 111 h 209"/>
                <a:gd name="T24" fmla="*/ 52 w 114"/>
                <a:gd name="T25" fmla="*/ 106 h 209"/>
                <a:gd name="T26" fmla="*/ 56 w 114"/>
                <a:gd name="T27" fmla="*/ 101 h 209"/>
                <a:gd name="T28" fmla="*/ 59 w 114"/>
                <a:gd name="T29" fmla="*/ 94 h 209"/>
                <a:gd name="T30" fmla="*/ 63 w 114"/>
                <a:gd name="T31" fmla="*/ 87 h 209"/>
                <a:gd name="T32" fmla="*/ 64 w 114"/>
                <a:gd name="T33" fmla="*/ 84 h 209"/>
                <a:gd name="T34" fmla="*/ 68 w 114"/>
                <a:gd name="T35" fmla="*/ 81 h 209"/>
                <a:gd name="T36" fmla="*/ 69 w 114"/>
                <a:gd name="T37" fmla="*/ 78 h 209"/>
                <a:gd name="T38" fmla="*/ 69 w 114"/>
                <a:gd name="T39" fmla="*/ 77 h 209"/>
                <a:gd name="T40" fmla="*/ 70 w 114"/>
                <a:gd name="T41" fmla="*/ 73 h 209"/>
                <a:gd name="T42" fmla="*/ 76 w 114"/>
                <a:gd name="T43" fmla="*/ 63 h 209"/>
                <a:gd name="T44" fmla="*/ 78 w 114"/>
                <a:gd name="T45" fmla="*/ 59 h 209"/>
                <a:gd name="T46" fmla="*/ 80 w 114"/>
                <a:gd name="T47" fmla="*/ 55 h 209"/>
                <a:gd name="T48" fmla="*/ 85 w 114"/>
                <a:gd name="T49" fmla="*/ 46 h 209"/>
                <a:gd name="T50" fmla="*/ 88 w 114"/>
                <a:gd name="T51" fmla="*/ 46 h 209"/>
                <a:gd name="T52" fmla="*/ 88 w 114"/>
                <a:gd name="T53" fmla="*/ 41 h 209"/>
                <a:gd name="T54" fmla="*/ 88 w 114"/>
                <a:gd name="T55" fmla="*/ 38 h 209"/>
                <a:gd name="T56" fmla="*/ 90 w 114"/>
                <a:gd name="T57" fmla="*/ 35 h 209"/>
                <a:gd name="T58" fmla="*/ 90 w 114"/>
                <a:gd name="T59" fmla="*/ 32 h 209"/>
                <a:gd name="T60" fmla="*/ 92 w 114"/>
                <a:gd name="T61" fmla="*/ 31 h 209"/>
                <a:gd name="T62" fmla="*/ 96 w 114"/>
                <a:gd name="T63" fmla="*/ 29 h 209"/>
                <a:gd name="T64" fmla="*/ 96 w 114"/>
                <a:gd name="T65" fmla="*/ 26 h 209"/>
                <a:gd name="T66" fmla="*/ 97 w 114"/>
                <a:gd name="T67" fmla="*/ 23 h 209"/>
                <a:gd name="T68" fmla="*/ 98 w 114"/>
                <a:gd name="T69" fmla="*/ 20 h 209"/>
                <a:gd name="T70" fmla="*/ 100 w 114"/>
                <a:gd name="T71" fmla="*/ 18 h 209"/>
                <a:gd name="T72" fmla="*/ 101 w 114"/>
                <a:gd name="T73" fmla="*/ 19 h 209"/>
                <a:gd name="T74" fmla="*/ 103 w 114"/>
                <a:gd name="T75" fmla="*/ 13 h 209"/>
                <a:gd name="T76" fmla="*/ 109 w 114"/>
                <a:gd name="T77" fmla="*/ 8 h 209"/>
                <a:gd name="T78" fmla="*/ 111 w 114"/>
                <a:gd name="T79" fmla="*/ 5 h 209"/>
                <a:gd name="T80" fmla="*/ 114 w 114"/>
                <a:gd name="T81" fmla="*/ 0 h 209"/>
                <a:gd name="T82" fmla="*/ 114 w 114"/>
                <a:gd name="T83" fmla="*/ 3 h 209"/>
                <a:gd name="T84" fmla="*/ 109 w 114"/>
                <a:gd name="T85" fmla="*/ 6 h 209"/>
                <a:gd name="T86" fmla="*/ 107 w 114"/>
                <a:gd name="T87" fmla="*/ 17 h 209"/>
                <a:gd name="T88" fmla="*/ 99 w 114"/>
                <a:gd name="T89" fmla="*/ 32 h 209"/>
                <a:gd name="T90" fmla="*/ 90 w 114"/>
                <a:gd name="T91" fmla="*/ 48 h 209"/>
                <a:gd name="T92" fmla="*/ 83 w 114"/>
                <a:gd name="T93" fmla="*/ 62 h 209"/>
                <a:gd name="T94" fmla="*/ 79 w 114"/>
                <a:gd name="T95" fmla="*/ 72 h 209"/>
                <a:gd name="T96" fmla="*/ 68 w 114"/>
                <a:gd name="T97" fmla="*/ 92 h 209"/>
                <a:gd name="T98" fmla="*/ 61 w 114"/>
                <a:gd name="T99" fmla="*/ 101 h 209"/>
                <a:gd name="T100" fmla="*/ 53 w 114"/>
                <a:gd name="T101" fmla="*/ 114 h 209"/>
                <a:gd name="T102" fmla="*/ 30 w 114"/>
                <a:gd name="T103" fmla="*/ 160 h 209"/>
                <a:gd name="T104" fmla="*/ 23 w 114"/>
                <a:gd name="T105" fmla="*/ 173 h 209"/>
                <a:gd name="T106" fmla="*/ 1 w 114"/>
                <a:gd name="T107" fmla="*/ 205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4" h="209">
                  <a:moveTo>
                    <a:pt x="1" y="205"/>
                  </a:moveTo>
                  <a:cubicBezTo>
                    <a:pt x="1" y="202"/>
                    <a:pt x="4" y="200"/>
                    <a:pt x="4" y="196"/>
                  </a:cubicBezTo>
                  <a:cubicBezTo>
                    <a:pt x="4" y="195"/>
                    <a:pt x="4" y="196"/>
                    <a:pt x="6" y="195"/>
                  </a:cubicBezTo>
                  <a:cubicBezTo>
                    <a:pt x="6" y="193"/>
                    <a:pt x="9" y="189"/>
                    <a:pt x="11" y="186"/>
                  </a:cubicBezTo>
                  <a:cubicBezTo>
                    <a:pt x="11" y="186"/>
                    <a:pt x="11" y="186"/>
                    <a:pt x="11" y="186"/>
                  </a:cubicBezTo>
                  <a:cubicBezTo>
                    <a:pt x="11" y="186"/>
                    <a:pt x="11" y="185"/>
                    <a:pt x="12" y="184"/>
                  </a:cubicBezTo>
                  <a:cubicBezTo>
                    <a:pt x="12" y="185"/>
                    <a:pt x="12" y="185"/>
                    <a:pt x="12" y="185"/>
                  </a:cubicBezTo>
                  <a:cubicBezTo>
                    <a:pt x="12" y="184"/>
                    <a:pt x="12" y="183"/>
                    <a:pt x="12" y="183"/>
                  </a:cubicBezTo>
                  <a:cubicBezTo>
                    <a:pt x="13" y="183"/>
                    <a:pt x="13" y="183"/>
                    <a:pt x="13" y="183"/>
                  </a:cubicBezTo>
                  <a:cubicBezTo>
                    <a:pt x="13" y="182"/>
                    <a:pt x="13" y="182"/>
                    <a:pt x="13" y="182"/>
                  </a:cubicBezTo>
                  <a:cubicBezTo>
                    <a:pt x="12" y="180"/>
                    <a:pt x="16" y="179"/>
                    <a:pt x="16" y="178"/>
                  </a:cubicBezTo>
                  <a:cubicBezTo>
                    <a:pt x="16" y="178"/>
                    <a:pt x="16" y="178"/>
                    <a:pt x="16" y="178"/>
                  </a:cubicBezTo>
                  <a:cubicBezTo>
                    <a:pt x="16" y="175"/>
                    <a:pt x="17" y="173"/>
                    <a:pt x="18" y="171"/>
                  </a:cubicBezTo>
                  <a:cubicBezTo>
                    <a:pt x="19" y="171"/>
                    <a:pt x="19" y="171"/>
                    <a:pt x="19" y="171"/>
                  </a:cubicBezTo>
                  <a:cubicBezTo>
                    <a:pt x="19" y="171"/>
                    <a:pt x="19" y="169"/>
                    <a:pt x="19" y="168"/>
                  </a:cubicBezTo>
                  <a:cubicBezTo>
                    <a:pt x="20" y="168"/>
                    <a:pt x="19" y="166"/>
                    <a:pt x="20" y="166"/>
                  </a:cubicBezTo>
                  <a:cubicBezTo>
                    <a:pt x="20" y="166"/>
                    <a:pt x="20" y="166"/>
                    <a:pt x="20" y="166"/>
                  </a:cubicBezTo>
                  <a:cubicBezTo>
                    <a:pt x="20" y="166"/>
                    <a:pt x="21" y="166"/>
                    <a:pt x="21" y="165"/>
                  </a:cubicBezTo>
                  <a:cubicBezTo>
                    <a:pt x="21" y="165"/>
                    <a:pt x="21" y="165"/>
                    <a:pt x="21" y="165"/>
                  </a:cubicBezTo>
                  <a:cubicBezTo>
                    <a:pt x="21" y="164"/>
                    <a:pt x="22" y="165"/>
                    <a:pt x="22" y="164"/>
                  </a:cubicBezTo>
                  <a:cubicBezTo>
                    <a:pt x="22" y="164"/>
                    <a:pt x="22" y="164"/>
                    <a:pt x="22" y="164"/>
                  </a:cubicBezTo>
                  <a:cubicBezTo>
                    <a:pt x="22" y="163"/>
                    <a:pt x="23" y="163"/>
                    <a:pt x="23" y="163"/>
                  </a:cubicBezTo>
                  <a:cubicBezTo>
                    <a:pt x="23" y="163"/>
                    <a:pt x="23" y="163"/>
                    <a:pt x="23" y="163"/>
                  </a:cubicBezTo>
                  <a:cubicBezTo>
                    <a:pt x="23" y="160"/>
                    <a:pt x="24" y="160"/>
                    <a:pt x="23" y="160"/>
                  </a:cubicBezTo>
                  <a:cubicBezTo>
                    <a:pt x="24" y="160"/>
                    <a:pt x="23" y="162"/>
                    <a:pt x="24" y="162"/>
                  </a:cubicBezTo>
                  <a:cubicBezTo>
                    <a:pt x="25" y="158"/>
                    <a:pt x="27" y="155"/>
                    <a:pt x="29" y="151"/>
                  </a:cubicBezTo>
                  <a:cubicBezTo>
                    <a:pt x="30" y="151"/>
                    <a:pt x="30" y="151"/>
                    <a:pt x="30" y="151"/>
                  </a:cubicBezTo>
                  <a:cubicBezTo>
                    <a:pt x="30" y="150"/>
                    <a:pt x="30" y="150"/>
                    <a:pt x="30" y="149"/>
                  </a:cubicBezTo>
                  <a:cubicBezTo>
                    <a:pt x="30" y="149"/>
                    <a:pt x="30" y="149"/>
                    <a:pt x="30" y="149"/>
                  </a:cubicBezTo>
                  <a:cubicBezTo>
                    <a:pt x="31" y="148"/>
                    <a:pt x="30" y="148"/>
                    <a:pt x="31" y="147"/>
                  </a:cubicBezTo>
                  <a:cubicBezTo>
                    <a:pt x="31" y="148"/>
                    <a:pt x="31" y="148"/>
                    <a:pt x="31" y="148"/>
                  </a:cubicBezTo>
                  <a:cubicBezTo>
                    <a:pt x="31" y="147"/>
                    <a:pt x="31" y="146"/>
                    <a:pt x="33" y="146"/>
                  </a:cubicBezTo>
                  <a:cubicBezTo>
                    <a:pt x="33" y="146"/>
                    <a:pt x="33" y="146"/>
                    <a:pt x="33" y="146"/>
                  </a:cubicBezTo>
                  <a:cubicBezTo>
                    <a:pt x="33" y="146"/>
                    <a:pt x="34" y="146"/>
                    <a:pt x="34" y="145"/>
                  </a:cubicBezTo>
                  <a:cubicBezTo>
                    <a:pt x="34" y="145"/>
                    <a:pt x="34" y="145"/>
                    <a:pt x="34" y="145"/>
                  </a:cubicBezTo>
                  <a:cubicBezTo>
                    <a:pt x="35" y="144"/>
                    <a:pt x="33" y="144"/>
                    <a:pt x="34" y="144"/>
                  </a:cubicBezTo>
                  <a:cubicBezTo>
                    <a:pt x="34" y="144"/>
                    <a:pt x="34" y="144"/>
                    <a:pt x="34" y="144"/>
                  </a:cubicBezTo>
                  <a:cubicBezTo>
                    <a:pt x="34" y="142"/>
                    <a:pt x="35" y="141"/>
                    <a:pt x="35" y="140"/>
                  </a:cubicBezTo>
                  <a:cubicBezTo>
                    <a:pt x="36" y="140"/>
                    <a:pt x="36" y="140"/>
                    <a:pt x="36" y="140"/>
                  </a:cubicBezTo>
                  <a:cubicBezTo>
                    <a:pt x="36" y="140"/>
                    <a:pt x="37" y="139"/>
                    <a:pt x="37" y="138"/>
                  </a:cubicBezTo>
                  <a:cubicBezTo>
                    <a:pt x="37" y="137"/>
                    <a:pt x="37" y="138"/>
                    <a:pt x="37" y="137"/>
                  </a:cubicBezTo>
                  <a:cubicBezTo>
                    <a:pt x="37" y="137"/>
                    <a:pt x="38" y="136"/>
                    <a:pt x="37" y="136"/>
                  </a:cubicBezTo>
                  <a:cubicBezTo>
                    <a:pt x="37" y="135"/>
                    <a:pt x="38" y="133"/>
                    <a:pt x="38" y="133"/>
                  </a:cubicBezTo>
                  <a:cubicBezTo>
                    <a:pt x="38" y="133"/>
                    <a:pt x="40" y="133"/>
                    <a:pt x="39" y="133"/>
                  </a:cubicBezTo>
                  <a:cubicBezTo>
                    <a:pt x="40" y="133"/>
                    <a:pt x="40" y="133"/>
                    <a:pt x="40" y="133"/>
                  </a:cubicBezTo>
                  <a:cubicBezTo>
                    <a:pt x="40" y="133"/>
                    <a:pt x="40" y="133"/>
                    <a:pt x="40" y="133"/>
                  </a:cubicBezTo>
                  <a:cubicBezTo>
                    <a:pt x="40" y="133"/>
                    <a:pt x="40" y="133"/>
                    <a:pt x="42" y="132"/>
                  </a:cubicBezTo>
                  <a:cubicBezTo>
                    <a:pt x="42" y="131"/>
                    <a:pt x="40" y="130"/>
                    <a:pt x="42" y="129"/>
                  </a:cubicBezTo>
                  <a:cubicBezTo>
                    <a:pt x="42" y="130"/>
                    <a:pt x="43" y="129"/>
                    <a:pt x="43" y="130"/>
                  </a:cubicBezTo>
                  <a:cubicBezTo>
                    <a:pt x="42" y="128"/>
                    <a:pt x="42" y="128"/>
                    <a:pt x="42" y="128"/>
                  </a:cubicBezTo>
                  <a:cubicBezTo>
                    <a:pt x="42" y="127"/>
                    <a:pt x="43" y="128"/>
                    <a:pt x="43" y="127"/>
                  </a:cubicBezTo>
                  <a:cubicBezTo>
                    <a:pt x="42" y="127"/>
                    <a:pt x="42" y="127"/>
                    <a:pt x="42" y="127"/>
                  </a:cubicBezTo>
                  <a:cubicBezTo>
                    <a:pt x="42" y="126"/>
                    <a:pt x="43" y="126"/>
                    <a:pt x="43" y="126"/>
                  </a:cubicBezTo>
                  <a:cubicBezTo>
                    <a:pt x="43" y="126"/>
                    <a:pt x="43" y="126"/>
                    <a:pt x="43" y="126"/>
                  </a:cubicBezTo>
                  <a:cubicBezTo>
                    <a:pt x="43" y="126"/>
                    <a:pt x="43" y="126"/>
                    <a:pt x="44" y="124"/>
                  </a:cubicBezTo>
                  <a:cubicBezTo>
                    <a:pt x="44" y="124"/>
                    <a:pt x="44" y="124"/>
                    <a:pt x="44" y="124"/>
                  </a:cubicBezTo>
                  <a:cubicBezTo>
                    <a:pt x="44" y="124"/>
                    <a:pt x="44" y="123"/>
                    <a:pt x="43" y="123"/>
                  </a:cubicBezTo>
                  <a:cubicBezTo>
                    <a:pt x="43" y="123"/>
                    <a:pt x="44" y="123"/>
                    <a:pt x="43" y="124"/>
                  </a:cubicBezTo>
                  <a:cubicBezTo>
                    <a:pt x="43" y="123"/>
                    <a:pt x="43" y="122"/>
                    <a:pt x="44" y="122"/>
                  </a:cubicBezTo>
                  <a:cubicBezTo>
                    <a:pt x="44" y="122"/>
                    <a:pt x="44" y="122"/>
                    <a:pt x="44" y="122"/>
                  </a:cubicBezTo>
                  <a:cubicBezTo>
                    <a:pt x="44" y="121"/>
                    <a:pt x="44" y="120"/>
                    <a:pt x="45" y="119"/>
                  </a:cubicBezTo>
                  <a:cubicBezTo>
                    <a:pt x="44" y="119"/>
                    <a:pt x="45" y="119"/>
                    <a:pt x="45" y="120"/>
                  </a:cubicBezTo>
                  <a:cubicBezTo>
                    <a:pt x="46" y="119"/>
                    <a:pt x="46" y="118"/>
                    <a:pt x="47" y="117"/>
                  </a:cubicBezTo>
                  <a:cubicBezTo>
                    <a:pt x="46" y="117"/>
                    <a:pt x="46" y="117"/>
                    <a:pt x="46" y="117"/>
                  </a:cubicBezTo>
                  <a:cubicBezTo>
                    <a:pt x="47" y="115"/>
                    <a:pt x="47" y="117"/>
                    <a:pt x="47" y="115"/>
                  </a:cubicBezTo>
                  <a:cubicBezTo>
                    <a:pt x="48" y="115"/>
                    <a:pt x="48" y="115"/>
                    <a:pt x="48" y="114"/>
                  </a:cubicBezTo>
                  <a:cubicBezTo>
                    <a:pt x="48" y="114"/>
                    <a:pt x="48" y="114"/>
                    <a:pt x="48" y="114"/>
                  </a:cubicBezTo>
                  <a:cubicBezTo>
                    <a:pt x="48" y="114"/>
                    <a:pt x="49" y="112"/>
                    <a:pt x="50" y="111"/>
                  </a:cubicBezTo>
                  <a:cubicBezTo>
                    <a:pt x="49" y="111"/>
                    <a:pt x="49" y="110"/>
                    <a:pt x="50" y="110"/>
                  </a:cubicBezTo>
                  <a:cubicBezTo>
                    <a:pt x="50" y="110"/>
                    <a:pt x="50" y="110"/>
                    <a:pt x="50" y="110"/>
                  </a:cubicBezTo>
                  <a:cubicBezTo>
                    <a:pt x="50" y="110"/>
                    <a:pt x="50" y="109"/>
                    <a:pt x="51" y="109"/>
                  </a:cubicBezTo>
                  <a:cubicBezTo>
                    <a:pt x="51" y="108"/>
                    <a:pt x="50" y="112"/>
                    <a:pt x="50" y="111"/>
                  </a:cubicBezTo>
                  <a:cubicBezTo>
                    <a:pt x="51" y="111"/>
                    <a:pt x="50" y="109"/>
                    <a:pt x="51" y="110"/>
                  </a:cubicBezTo>
                  <a:cubicBezTo>
                    <a:pt x="51" y="109"/>
                    <a:pt x="51" y="108"/>
                    <a:pt x="51" y="108"/>
                  </a:cubicBezTo>
                  <a:cubicBezTo>
                    <a:pt x="51" y="108"/>
                    <a:pt x="52" y="109"/>
                    <a:pt x="52" y="108"/>
                  </a:cubicBezTo>
                  <a:cubicBezTo>
                    <a:pt x="52" y="107"/>
                    <a:pt x="52" y="108"/>
                    <a:pt x="52" y="107"/>
                  </a:cubicBezTo>
                  <a:cubicBezTo>
                    <a:pt x="52" y="107"/>
                    <a:pt x="52" y="107"/>
                    <a:pt x="52" y="107"/>
                  </a:cubicBezTo>
                  <a:cubicBezTo>
                    <a:pt x="52" y="106"/>
                    <a:pt x="53" y="106"/>
                    <a:pt x="52" y="106"/>
                  </a:cubicBezTo>
                  <a:cubicBezTo>
                    <a:pt x="52" y="106"/>
                    <a:pt x="52" y="105"/>
                    <a:pt x="53" y="105"/>
                  </a:cubicBezTo>
                  <a:cubicBezTo>
                    <a:pt x="54" y="106"/>
                    <a:pt x="54" y="106"/>
                    <a:pt x="54" y="106"/>
                  </a:cubicBezTo>
                  <a:cubicBezTo>
                    <a:pt x="54" y="105"/>
                    <a:pt x="53" y="105"/>
                    <a:pt x="53" y="104"/>
                  </a:cubicBezTo>
                  <a:cubicBezTo>
                    <a:pt x="54" y="104"/>
                    <a:pt x="54" y="104"/>
                    <a:pt x="54" y="104"/>
                  </a:cubicBezTo>
                  <a:cubicBezTo>
                    <a:pt x="53" y="104"/>
                    <a:pt x="54" y="103"/>
                    <a:pt x="54" y="103"/>
                  </a:cubicBezTo>
                  <a:cubicBezTo>
                    <a:pt x="54" y="102"/>
                    <a:pt x="55" y="101"/>
                    <a:pt x="56" y="101"/>
                  </a:cubicBezTo>
                  <a:cubicBezTo>
                    <a:pt x="56" y="100"/>
                    <a:pt x="56" y="99"/>
                    <a:pt x="56" y="99"/>
                  </a:cubicBezTo>
                  <a:cubicBezTo>
                    <a:pt x="56" y="99"/>
                    <a:pt x="56" y="99"/>
                    <a:pt x="56" y="99"/>
                  </a:cubicBezTo>
                  <a:cubicBezTo>
                    <a:pt x="57" y="99"/>
                    <a:pt x="57" y="99"/>
                    <a:pt x="57" y="99"/>
                  </a:cubicBezTo>
                  <a:cubicBezTo>
                    <a:pt x="57" y="99"/>
                    <a:pt x="57" y="99"/>
                    <a:pt x="57" y="97"/>
                  </a:cubicBezTo>
                  <a:cubicBezTo>
                    <a:pt x="57" y="97"/>
                    <a:pt x="57" y="96"/>
                    <a:pt x="57" y="96"/>
                  </a:cubicBezTo>
                  <a:cubicBezTo>
                    <a:pt x="59" y="96"/>
                    <a:pt x="57" y="94"/>
                    <a:pt x="59" y="94"/>
                  </a:cubicBezTo>
                  <a:cubicBezTo>
                    <a:pt x="59" y="95"/>
                    <a:pt x="59" y="95"/>
                    <a:pt x="59" y="95"/>
                  </a:cubicBezTo>
                  <a:cubicBezTo>
                    <a:pt x="61" y="95"/>
                    <a:pt x="59" y="93"/>
                    <a:pt x="60" y="93"/>
                  </a:cubicBezTo>
                  <a:cubicBezTo>
                    <a:pt x="59" y="93"/>
                    <a:pt x="59" y="93"/>
                    <a:pt x="59" y="93"/>
                  </a:cubicBezTo>
                  <a:cubicBezTo>
                    <a:pt x="60" y="93"/>
                    <a:pt x="60" y="92"/>
                    <a:pt x="60" y="92"/>
                  </a:cubicBezTo>
                  <a:cubicBezTo>
                    <a:pt x="60" y="92"/>
                    <a:pt x="61" y="92"/>
                    <a:pt x="60" y="91"/>
                  </a:cubicBezTo>
                  <a:cubicBezTo>
                    <a:pt x="62" y="90"/>
                    <a:pt x="62" y="87"/>
                    <a:pt x="63" y="87"/>
                  </a:cubicBezTo>
                  <a:cubicBezTo>
                    <a:pt x="63" y="86"/>
                    <a:pt x="63" y="86"/>
                    <a:pt x="63" y="86"/>
                  </a:cubicBezTo>
                  <a:cubicBezTo>
                    <a:pt x="63" y="86"/>
                    <a:pt x="63" y="86"/>
                    <a:pt x="63" y="86"/>
                  </a:cubicBezTo>
                  <a:cubicBezTo>
                    <a:pt x="63" y="86"/>
                    <a:pt x="63" y="86"/>
                    <a:pt x="63" y="86"/>
                  </a:cubicBezTo>
                  <a:cubicBezTo>
                    <a:pt x="63" y="86"/>
                    <a:pt x="63" y="86"/>
                    <a:pt x="63" y="86"/>
                  </a:cubicBezTo>
                  <a:cubicBezTo>
                    <a:pt x="64" y="86"/>
                    <a:pt x="63" y="85"/>
                    <a:pt x="64" y="84"/>
                  </a:cubicBezTo>
                  <a:cubicBezTo>
                    <a:pt x="64" y="84"/>
                    <a:pt x="64" y="84"/>
                    <a:pt x="64" y="84"/>
                  </a:cubicBezTo>
                  <a:cubicBezTo>
                    <a:pt x="64" y="83"/>
                    <a:pt x="64" y="83"/>
                    <a:pt x="64" y="83"/>
                  </a:cubicBezTo>
                  <a:cubicBezTo>
                    <a:pt x="65" y="82"/>
                    <a:pt x="65" y="83"/>
                    <a:pt x="66" y="83"/>
                  </a:cubicBezTo>
                  <a:cubicBezTo>
                    <a:pt x="66" y="82"/>
                    <a:pt x="66" y="82"/>
                    <a:pt x="66" y="82"/>
                  </a:cubicBezTo>
                  <a:cubicBezTo>
                    <a:pt x="68" y="82"/>
                    <a:pt x="68" y="82"/>
                    <a:pt x="68" y="82"/>
                  </a:cubicBezTo>
                  <a:cubicBezTo>
                    <a:pt x="66" y="82"/>
                    <a:pt x="68" y="81"/>
                    <a:pt x="68" y="81"/>
                  </a:cubicBezTo>
                  <a:cubicBezTo>
                    <a:pt x="68" y="81"/>
                    <a:pt x="68" y="81"/>
                    <a:pt x="68" y="81"/>
                  </a:cubicBezTo>
                  <a:cubicBezTo>
                    <a:pt x="68" y="81"/>
                    <a:pt x="68" y="81"/>
                    <a:pt x="68" y="80"/>
                  </a:cubicBezTo>
                  <a:cubicBezTo>
                    <a:pt x="66" y="81"/>
                    <a:pt x="66" y="81"/>
                    <a:pt x="66" y="81"/>
                  </a:cubicBezTo>
                  <a:cubicBezTo>
                    <a:pt x="66" y="80"/>
                    <a:pt x="66" y="80"/>
                    <a:pt x="66" y="80"/>
                  </a:cubicBezTo>
                  <a:cubicBezTo>
                    <a:pt x="68" y="80"/>
                    <a:pt x="68" y="79"/>
                    <a:pt x="68" y="79"/>
                  </a:cubicBezTo>
                  <a:cubicBezTo>
                    <a:pt x="68" y="78"/>
                    <a:pt x="68" y="78"/>
                    <a:pt x="68" y="78"/>
                  </a:cubicBezTo>
                  <a:cubicBezTo>
                    <a:pt x="68" y="78"/>
                    <a:pt x="68" y="77"/>
                    <a:pt x="69" y="78"/>
                  </a:cubicBezTo>
                  <a:cubicBezTo>
                    <a:pt x="69" y="78"/>
                    <a:pt x="68" y="78"/>
                    <a:pt x="68" y="79"/>
                  </a:cubicBezTo>
                  <a:cubicBezTo>
                    <a:pt x="69" y="78"/>
                    <a:pt x="69" y="79"/>
                    <a:pt x="69" y="78"/>
                  </a:cubicBezTo>
                  <a:cubicBezTo>
                    <a:pt x="69" y="77"/>
                    <a:pt x="68" y="77"/>
                    <a:pt x="69" y="77"/>
                  </a:cubicBezTo>
                  <a:cubicBezTo>
                    <a:pt x="69" y="77"/>
                    <a:pt x="69" y="77"/>
                    <a:pt x="69" y="78"/>
                  </a:cubicBezTo>
                  <a:cubicBezTo>
                    <a:pt x="70" y="77"/>
                    <a:pt x="70" y="77"/>
                    <a:pt x="70" y="77"/>
                  </a:cubicBezTo>
                  <a:cubicBezTo>
                    <a:pt x="69" y="77"/>
                    <a:pt x="69" y="77"/>
                    <a:pt x="69" y="77"/>
                  </a:cubicBezTo>
                  <a:cubicBezTo>
                    <a:pt x="69" y="77"/>
                    <a:pt x="69" y="77"/>
                    <a:pt x="69" y="77"/>
                  </a:cubicBezTo>
                  <a:cubicBezTo>
                    <a:pt x="69" y="76"/>
                    <a:pt x="70" y="76"/>
                    <a:pt x="69" y="75"/>
                  </a:cubicBezTo>
                  <a:cubicBezTo>
                    <a:pt x="70" y="75"/>
                    <a:pt x="70" y="75"/>
                    <a:pt x="70" y="74"/>
                  </a:cubicBezTo>
                  <a:cubicBezTo>
                    <a:pt x="70" y="74"/>
                    <a:pt x="70" y="74"/>
                    <a:pt x="70" y="74"/>
                  </a:cubicBezTo>
                  <a:cubicBezTo>
                    <a:pt x="70" y="74"/>
                    <a:pt x="70" y="73"/>
                    <a:pt x="70" y="73"/>
                  </a:cubicBezTo>
                  <a:cubicBezTo>
                    <a:pt x="70" y="73"/>
                    <a:pt x="70" y="73"/>
                    <a:pt x="70" y="73"/>
                  </a:cubicBezTo>
                  <a:cubicBezTo>
                    <a:pt x="70" y="73"/>
                    <a:pt x="70" y="73"/>
                    <a:pt x="70" y="73"/>
                  </a:cubicBezTo>
                  <a:cubicBezTo>
                    <a:pt x="71" y="72"/>
                    <a:pt x="72" y="73"/>
                    <a:pt x="72" y="72"/>
                  </a:cubicBezTo>
                  <a:cubicBezTo>
                    <a:pt x="72" y="72"/>
                    <a:pt x="72" y="70"/>
                    <a:pt x="71" y="70"/>
                  </a:cubicBezTo>
                  <a:cubicBezTo>
                    <a:pt x="72" y="69"/>
                    <a:pt x="72" y="68"/>
                    <a:pt x="73" y="67"/>
                  </a:cubicBezTo>
                  <a:cubicBezTo>
                    <a:pt x="73" y="67"/>
                    <a:pt x="73" y="67"/>
                    <a:pt x="73" y="66"/>
                  </a:cubicBezTo>
                  <a:cubicBezTo>
                    <a:pt x="74" y="66"/>
                    <a:pt x="74" y="64"/>
                    <a:pt x="76" y="63"/>
                  </a:cubicBezTo>
                  <a:cubicBezTo>
                    <a:pt x="76" y="64"/>
                    <a:pt x="76" y="63"/>
                    <a:pt x="77" y="64"/>
                  </a:cubicBezTo>
                  <a:cubicBezTo>
                    <a:pt x="77" y="63"/>
                    <a:pt x="77" y="63"/>
                    <a:pt x="77" y="63"/>
                  </a:cubicBezTo>
                  <a:cubicBezTo>
                    <a:pt x="76" y="63"/>
                    <a:pt x="76" y="62"/>
                    <a:pt x="76" y="63"/>
                  </a:cubicBezTo>
                  <a:cubicBezTo>
                    <a:pt x="76" y="62"/>
                    <a:pt x="77" y="59"/>
                    <a:pt x="77" y="59"/>
                  </a:cubicBezTo>
                  <a:cubicBezTo>
                    <a:pt x="77" y="59"/>
                    <a:pt x="77" y="59"/>
                    <a:pt x="77" y="59"/>
                  </a:cubicBezTo>
                  <a:cubicBezTo>
                    <a:pt x="78" y="59"/>
                    <a:pt x="78" y="59"/>
                    <a:pt x="78" y="59"/>
                  </a:cubicBezTo>
                  <a:cubicBezTo>
                    <a:pt x="78" y="58"/>
                    <a:pt x="78" y="58"/>
                    <a:pt x="78" y="58"/>
                  </a:cubicBezTo>
                  <a:cubicBezTo>
                    <a:pt x="79" y="58"/>
                    <a:pt x="79" y="58"/>
                    <a:pt x="79" y="58"/>
                  </a:cubicBezTo>
                  <a:cubicBezTo>
                    <a:pt x="79" y="58"/>
                    <a:pt x="78" y="58"/>
                    <a:pt x="78" y="57"/>
                  </a:cubicBezTo>
                  <a:cubicBezTo>
                    <a:pt x="79" y="57"/>
                    <a:pt x="79" y="57"/>
                    <a:pt x="79" y="57"/>
                  </a:cubicBezTo>
                  <a:cubicBezTo>
                    <a:pt x="79" y="57"/>
                    <a:pt x="79" y="56"/>
                    <a:pt x="79" y="55"/>
                  </a:cubicBezTo>
                  <a:cubicBezTo>
                    <a:pt x="80" y="55"/>
                    <a:pt x="80" y="55"/>
                    <a:pt x="80" y="55"/>
                  </a:cubicBezTo>
                  <a:cubicBezTo>
                    <a:pt x="80" y="55"/>
                    <a:pt x="80" y="54"/>
                    <a:pt x="80" y="55"/>
                  </a:cubicBezTo>
                  <a:cubicBezTo>
                    <a:pt x="81" y="54"/>
                    <a:pt x="81" y="53"/>
                    <a:pt x="82" y="53"/>
                  </a:cubicBezTo>
                  <a:cubicBezTo>
                    <a:pt x="82" y="51"/>
                    <a:pt x="83" y="48"/>
                    <a:pt x="83" y="46"/>
                  </a:cubicBezTo>
                  <a:cubicBezTo>
                    <a:pt x="83" y="46"/>
                    <a:pt x="83" y="46"/>
                    <a:pt x="83" y="46"/>
                  </a:cubicBezTo>
                  <a:cubicBezTo>
                    <a:pt x="85" y="46"/>
                    <a:pt x="83" y="46"/>
                    <a:pt x="83" y="46"/>
                  </a:cubicBezTo>
                  <a:cubicBezTo>
                    <a:pt x="85" y="46"/>
                    <a:pt x="85" y="46"/>
                    <a:pt x="85" y="46"/>
                  </a:cubicBezTo>
                  <a:cubicBezTo>
                    <a:pt x="86" y="46"/>
                    <a:pt x="85" y="46"/>
                    <a:pt x="86" y="45"/>
                  </a:cubicBezTo>
                  <a:cubicBezTo>
                    <a:pt x="85" y="45"/>
                    <a:pt x="86" y="46"/>
                    <a:pt x="85" y="45"/>
                  </a:cubicBezTo>
                  <a:cubicBezTo>
                    <a:pt x="85" y="45"/>
                    <a:pt x="86" y="45"/>
                    <a:pt x="86" y="44"/>
                  </a:cubicBezTo>
                  <a:cubicBezTo>
                    <a:pt x="86" y="44"/>
                    <a:pt x="86" y="44"/>
                    <a:pt x="86" y="45"/>
                  </a:cubicBezTo>
                  <a:cubicBezTo>
                    <a:pt x="86" y="44"/>
                    <a:pt x="86" y="44"/>
                    <a:pt x="86" y="44"/>
                  </a:cubicBezTo>
                  <a:cubicBezTo>
                    <a:pt x="87" y="44"/>
                    <a:pt x="87" y="46"/>
                    <a:pt x="88" y="46"/>
                  </a:cubicBezTo>
                  <a:cubicBezTo>
                    <a:pt x="88" y="46"/>
                    <a:pt x="88" y="46"/>
                    <a:pt x="88" y="46"/>
                  </a:cubicBezTo>
                  <a:cubicBezTo>
                    <a:pt x="89" y="45"/>
                    <a:pt x="88" y="46"/>
                    <a:pt x="89" y="46"/>
                  </a:cubicBezTo>
                  <a:cubicBezTo>
                    <a:pt x="89" y="45"/>
                    <a:pt x="89" y="45"/>
                    <a:pt x="88" y="45"/>
                  </a:cubicBezTo>
                  <a:cubicBezTo>
                    <a:pt x="88" y="44"/>
                    <a:pt x="87" y="44"/>
                    <a:pt x="87" y="42"/>
                  </a:cubicBezTo>
                  <a:cubicBezTo>
                    <a:pt x="88" y="41"/>
                    <a:pt x="87" y="42"/>
                    <a:pt x="88" y="42"/>
                  </a:cubicBezTo>
                  <a:cubicBezTo>
                    <a:pt x="88" y="41"/>
                    <a:pt x="88" y="41"/>
                    <a:pt x="88" y="41"/>
                  </a:cubicBezTo>
                  <a:cubicBezTo>
                    <a:pt x="88" y="41"/>
                    <a:pt x="88" y="41"/>
                    <a:pt x="88" y="40"/>
                  </a:cubicBezTo>
                  <a:cubicBezTo>
                    <a:pt x="88" y="40"/>
                    <a:pt x="88" y="41"/>
                    <a:pt x="88" y="40"/>
                  </a:cubicBezTo>
                  <a:cubicBezTo>
                    <a:pt x="88" y="39"/>
                    <a:pt x="88" y="39"/>
                    <a:pt x="88" y="39"/>
                  </a:cubicBezTo>
                  <a:cubicBezTo>
                    <a:pt x="87" y="39"/>
                    <a:pt x="88" y="39"/>
                    <a:pt x="88" y="39"/>
                  </a:cubicBezTo>
                  <a:cubicBezTo>
                    <a:pt x="89" y="39"/>
                    <a:pt x="89" y="40"/>
                    <a:pt x="89" y="39"/>
                  </a:cubicBezTo>
                  <a:cubicBezTo>
                    <a:pt x="89" y="39"/>
                    <a:pt x="89" y="38"/>
                    <a:pt x="88" y="38"/>
                  </a:cubicBezTo>
                  <a:cubicBezTo>
                    <a:pt x="89" y="38"/>
                    <a:pt x="89" y="38"/>
                    <a:pt x="89" y="39"/>
                  </a:cubicBezTo>
                  <a:cubicBezTo>
                    <a:pt x="89" y="39"/>
                    <a:pt x="89" y="37"/>
                    <a:pt x="89" y="38"/>
                  </a:cubicBezTo>
                  <a:cubicBezTo>
                    <a:pt x="89" y="37"/>
                    <a:pt x="89" y="37"/>
                    <a:pt x="89" y="37"/>
                  </a:cubicBezTo>
                  <a:cubicBezTo>
                    <a:pt x="89" y="37"/>
                    <a:pt x="89" y="37"/>
                    <a:pt x="90" y="37"/>
                  </a:cubicBezTo>
                  <a:cubicBezTo>
                    <a:pt x="90" y="36"/>
                    <a:pt x="90" y="35"/>
                    <a:pt x="90" y="36"/>
                  </a:cubicBezTo>
                  <a:cubicBezTo>
                    <a:pt x="90" y="35"/>
                    <a:pt x="91" y="35"/>
                    <a:pt x="90" y="35"/>
                  </a:cubicBezTo>
                  <a:cubicBezTo>
                    <a:pt x="90" y="35"/>
                    <a:pt x="90" y="35"/>
                    <a:pt x="89" y="35"/>
                  </a:cubicBezTo>
                  <a:cubicBezTo>
                    <a:pt x="90" y="35"/>
                    <a:pt x="90" y="33"/>
                    <a:pt x="90" y="33"/>
                  </a:cubicBezTo>
                  <a:cubicBezTo>
                    <a:pt x="90" y="33"/>
                    <a:pt x="90" y="33"/>
                    <a:pt x="90" y="33"/>
                  </a:cubicBezTo>
                  <a:cubicBezTo>
                    <a:pt x="90" y="32"/>
                    <a:pt x="90" y="32"/>
                    <a:pt x="90" y="32"/>
                  </a:cubicBezTo>
                  <a:cubicBezTo>
                    <a:pt x="90" y="32"/>
                    <a:pt x="90" y="32"/>
                    <a:pt x="91" y="32"/>
                  </a:cubicBezTo>
                  <a:cubicBezTo>
                    <a:pt x="90" y="32"/>
                    <a:pt x="90" y="32"/>
                    <a:pt x="90" y="32"/>
                  </a:cubicBezTo>
                  <a:cubicBezTo>
                    <a:pt x="90" y="32"/>
                    <a:pt x="91" y="32"/>
                    <a:pt x="91" y="32"/>
                  </a:cubicBezTo>
                  <a:cubicBezTo>
                    <a:pt x="92" y="32"/>
                    <a:pt x="92" y="32"/>
                    <a:pt x="92" y="32"/>
                  </a:cubicBezTo>
                  <a:cubicBezTo>
                    <a:pt x="92" y="32"/>
                    <a:pt x="92" y="32"/>
                    <a:pt x="92" y="32"/>
                  </a:cubicBezTo>
                  <a:cubicBezTo>
                    <a:pt x="91" y="31"/>
                    <a:pt x="91" y="31"/>
                    <a:pt x="91" y="31"/>
                  </a:cubicBezTo>
                  <a:cubicBezTo>
                    <a:pt x="91" y="31"/>
                    <a:pt x="92" y="31"/>
                    <a:pt x="92" y="30"/>
                  </a:cubicBezTo>
                  <a:cubicBezTo>
                    <a:pt x="92" y="31"/>
                    <a:pt x="92" y="31"/>
                    <a:pt x="92" y="31"/>
                  </a:cubicBezTo>
                  <a:cubicBezTo>
                    <a:pt x="92" y="32"/>
                    <a:pt x="94" y="31"/>
                    <a:pt x="94" y="31"/>
                  </a:cubicBezTo>
                  <a:cubicBezTo>
                    <a:pt x="94" y="30"/>
                    <a:pt x="94" y="29"/>
                    <a:pt x="92" y="30"/>
                  </a:cubicBezTo>
                  <a:cubicBezTo>
                    <a:pt x="92" y="30"/>
                    <a:pt x="94" y="29"/>
                    <a:pt x="94" y="30"/>
                  </a:cubicBezTo>
                  <a:cubicBezTo>
                    <a:pt x="94" y="29"/>
                    <a:pt x="94" y="29"/>
                    <a:pt x="94" y="29"/>
                  </a:cubicBezTo>
                  <a:cubicBezTo>
                    <a:pt x="94" y="29"/>
                    <a:pt x="95" y="28"/>
                    <a:pt x="96" y="28"/>
                  </a:cubicBezTo>
                  <a:cubicBezTo>
                    <a:pt x="96" y="29"/>
                    <a:pt x="96" y="29"/>
                    <a:pt x="96" y="29"/>
                  </a:cubicBezTo>
                  <a:cubicBezTo>
                    <a:pt x="96" y="29"/>
                    <a:pt x="96" y="29"/>
                    <a:pt x="96" y="29"/>
                  </a:cubicBezTo>
                  <a:cubicBezTo>
                    <a:pt x="96" y="29"/>
                    <a:pt x="96" y="29"/>
                    <a:pt x="96" y="29"/>
                  </a:cubicBezTo>
                  <a:cubicBezTo>
                    <a:pt x="97" y="29"/>
                    <a:pt x="97" y="29"/>
                    <a:pt x="97" y="28"/>
                  </a:cubicBezTo>
                  <a:cubicBezTo>
                    <a:pt x="96" y="28"/>
                    <a:pt x="96" y="26"/>
                    <a:pt x="96" y="26"/>
                  </a:cubicBezTo>
                  <a:cubicBezTo>
                    <a:pt x="96" y="26"/>
                    <a:pt x="97" y="27"/>
                    <a:pt x="96" y="26"/>
                  </a:cubicBezTo>
                  <a:cubicBezTo>
                    <a:pt x="96" y="26"/>
                    <a:pt x="96" y="24"/>
                    <a:pt x="96" y="26"/>
                  </a:cubicBezTo>
                  <a:cubicBezTo>
                    <a:pt x="96" y="24"/>
                    <a:pt x="96" y="24"/>
                    <a:pt x="96" y="23"/>
                  </a:cubicBezTo>
                  <a:cubicBezTo>
                    <a:pt x="96" y="24"/>
                    <a:pt x="97" y="23"/>
                    <a:pt x="97" y="24"/>
                  </a:cubicBezTo>
                  <a:cubicBezTo>
                    <a:pt x="97" y="26"/>
                    <a:pt x="97" y="26"/>
                    <a:pt x="97" y="26"/>
                  </a:cubicBezTo>
                  <a:cubicBezTo>
                    <a:pt x="97" y="26"/>
                    <a:pt x="97" y="26"/>
                    <a:pt x="98" y="26"/>
                  </a:cubicBezTo>
                  <a:cubicBezTo>
                    <a:pt x="98" y="24"/>
                    <a:pt x="98" y="24"/>
                    <a:pt x="98" y="23"/>
                  </a:cubicBezTo>
                  <a:cubicBezTo>
                    <a:pt x="97" y="23"/>
                    <a:pt x="97" y="24"/>
                    <a:pt x="97" y="23"/>
                  </a:cubicBezTo>
                  <a:cubicBezTo>
                    <a:pt x="97" y="23"/>
                    <a:pt x="98" y="23"/>
                    <a:pt x="98" y="22"/>
                  </a:cubicBezTo>
                  <a:cubicBezTo>
                    <a:pt x="97" y="23"/>
                    <a:pt x="97" y="22"/>
                    <a:pt x="96" y="22"/>
                  </a:cubicBezTo>
                  <a:cubicBezTo>
                    <a:pt x="96" y="21"/>
                    <a:pt x="96" y="21"/>
                    <a:pt x="96" y="21"/>
                  </a:cubicBezTo>
                  <a:cubicBezTo>
                    <a:pt x="97" y="22"/>
                    <a:pt x="97" y="22"/>
                    <a:pt x="97" y="22"/>
                  </a:cubicBezTo>
                  <a:cubicBezTo>
                    <a:pt x="98" y="21"/>
                    <a:pt x="96" y="21"/>
                    <a:pt x="97" y="20"/>
                  </a:cubicBezTo>
                  <a:cubicBezTo>
                    <a:pt x="98" y="20"/>
                    <a:pt x="98" y="20"/>
                    <a:pt x="98" y="20"/>
                  </a:cubicBezTo>
                  <a:cubicBezTo>
                    <a:pt x="98" y="21"/>
                    <a:pt x="97" y="21"/>
                    <a:pt x="98" y="22"/>
                  </a:cubicBezTo>
                  <a:cubicBezTo>
                    <a:pt x="98" y="21"/>
                    <a:pt x="98" y="21"/>
                    <a:pt x="99" y="20"/>
                  </a:cubicBezTo>
                  <a:cubicBezTo>
                    <a:pt x="98" y="21"/>
                    <a:pt x="98" y="21"/>
                    <a:pt x="98" y="21"/>
                  </a:cubicBezTo>
                  <a:cubicBezTo>
                    <a:pt x="99" y="20"/>
                    <a:pt x="100" y="21"/>
                    <a:pt x="100" y="20"/>
                  </a:cubicBezTo>
                  <a:cubicBezTo>
                    <a:pt x="100" y="19"/>
                    <a:pt x="100" y="19"/>
                    <a:pt x="99" y="19"/>
                  </a:cubicBezTo>
                  <a:cubicBezTo>
                    <a:pt x="100" y="19"/>
                    <a:pt x="99" y="19"/>
                    <a:pt x="100" y="18"/>
                  </a:cubicBezTo>
                  <a:cubicBezTo>
                    <a:pt x="100" y="18"/>
                    <a:pt x="100" y="17"/>
                    <a:pt x="101" y="18"/>
                  </a:cubicBezTo>
                  <a:cubicBezTo>
                    <a:pt x="100" y="18"/>
                    <a:pt x="99" y="19"/>
                    <a:pt x="100" y="19"/>
                  </a:cubicBezTo>
                  <a:cubicBezTo>
                    <a:pt x="101" y="19"/>
                    <a:pt x="99" y="20"/>
                    <a:pt x="100" y="21"/>
                  </a:cubicBezTo>
                  <a:cubicBezTo>
                    <a:pt x="100" y="20"/>
                    <a:pt x="101" y="20"/>
                    <a:pt x="103" y="20"/>
                  </a:cubicBezTo>
                  <a:cubicBezTo>
                    <a:pt x="103" y="20"/>
                    <a:pt x="103" y="20"/>
                    <a:pt x="103" y="20"/>
                  </a:cubicBezTo>
                  <a:cubicBezTo>
                    <a:pt x="103" y="19"/>
                    <a:pt x="101" y="20"/>
                    <a:pt x="101" y="19"/>
                  </a:cubicBezTo>
                  <a:cubicBezTo>
                    <a:pt x="101" y="19"/>
                    <a:pt x="103" y="18"/>
                    <a:pt x="101" y="18"/>
                  </a:cubicBezTo>
                  <a:cubicBezTo>
                    <a:pt x="103" y="18"/>
                    <a:pt x="103" y="18"/>
                    <a:pt x="103" y="18"/>
                  </a:cubicBezTo>
                  <a:cubicBezTo>
                    <a:pt x="103" y="17"/>
                    <a:pt x="103" y="15"/>
                    <a:pt x="104" y="14"/>
                  </a:cubicBezTo>
                  <a:cubicBezTo>
                    <a:pt x="103" y="14"/>
                    <a:pt x="105" y="13"/>
                    <a:pt x="104" y="13"/>
                  </a:cubicBezTo>
                  <a:cubicBezTo>
                    <a:pt x="103" y="13"/>
                    <a:pt x="103" y="13"/>
                    <a:pt x="103" y="13"/>
                  </a:cubicBezTo>
                  <a:cubicBezTo>
                    <a:pt x="103" y="13"/>
                    <a:pt x="103" y="13"/>
                    <a:pt x="103" y="13"/>
                  </a:cubicBezTo>
                  <a:cubicBezTo>
                    <a:pt x="103" y="12"/>
                    <a:pt x="104" y="13"/>
                    <a:pt x="103" y="12"/>
                  </a:cubicBezTo>
                  <a:cubicBezTo>
                    <a:pt x="103" y="13"/>
                    <a:pt x="104" y="13"/>
                    <a:pt x="105" y="13"/>
                  </a:cubicBezTo>
                  <a:cubicBezTo>
                    <a:pt x="105" y="12"/>
                    <a:pt x="105" y="14"/>
                    <a:pt x="106" y="13"/>
                  </a:cubicBezTo>
                  <a:cubicBezTo>
                    <a:pt x="106" y="12"/>
                    <a:pt x="106" y="12"/>
                    <a:pt x="106" y="11"/>
                  </a:cubicBezTo>
                  <a:cubicBezTo>
                    <a:pt x="107" y="10"/>
                    <a:pt x="108" y="9"/>
                    <a:pt x="108" y="8"/>
                  </a:cubicBezTo>
                  <a:cubicBezTo>
                    <a:pt x="109" y="6"/>
                    <a:pt x="109" y="8"/>
                    <a:pt x="109" y="8"/>
                  </a:cubicBezTo>
                  <a:cubicBezTo>
                    <a:pt x="109" y="6"/>
                    <a:pt x="109" y="8"/>
                    <a:pt x="109" y="6"/>
                  </a:cubicBezTo>
                  <a:cubicBezTo>
                    <a:pt x="109" y="6"/>
                    <a:pt x="109" y="6"/>
                    <a:pt x="109" y="6"/>
                  </a:cubicBezTo>
                  <a:cubicBezTo>
                    <a:pt x="109" y="6"/>
                    <a:pt x="111" y="6"/>
                    <a:pt x="109" y="5"/>
                  </a:cubicBezTo>
                  <a:cubicBezTo>
                    <a:pt x="111" y="6"/>
                    <a:pt x="111" y="6"/>
                    <a:pt x="111" y="6"/>
                  </a:cubicBezTo>
                  <a:cubicBezTo>
                    <a:pt x="111" y="5"/>
                    <a:pt x="111" y="5"/>
                    <a:pt x="111" y="5"/>
                  </a:cubicBezTo>
                  <a:cubicBezTo>
                    <a:pt x="111" y="5"/>
                    <a:pt x="111" y="5"/>
                    <a:pt x="111" y="5"/>
                  </a:cubicBezTo>
                  <a:cubicBezTo>
                    <a:pt x="112" y="5"/>
                    <a:pt x="112" y="4"/>
                    <a:pt x="112" y="4"/>
                  </a:cubicBezTo>
                  <a:cubicBezTo>
                    <a:pt x="112" y="4"/>
                    <a:pt x="112" y="4"/>
                    <a:pt x="112" y="4"/>
                  </a:cubicBezTo>
                  <a:cubicBezTo>
                    <a:pt x="112" y="3"/>
                    <a:pt x="113" y="2"/>
                    <a:pt x="113" y="1"/>
                  </a:cubicBezTo>
                  <a:cubicBezTo>
                    <a:pt x="113" y="1"/>
                    <a:pt x="113" y="1"/>
                    <a:pt x="113" y="1"/>
                  </a:cubicBezTo>
                  <a:cubicBezTo>
                    <a:pt x="113" y="1"/>
                    <a:pt x="113" y="1"/>
                    <a:pt x="113" y="1"/>
                  </a:cubicBezTo>
                  <a:cubicBezTo>
                    <a:pt x="114" y="1"/>
                    <a:pt x="114" y="1"/>
                    <a:pt x="114" y="0"/>
                  </a:cubicBezTo>
                  <a:cubicBezTo>
                    <a:pt x="114" y="2"/>
                    <a:pt x="114" y="2"/>
                    <a:pt x="114" y="2"/>
                  </a:cubicBezTo>
                  <a:cubicBezTo>
                    <a:pt x="114" y="3"/>
                    <a:pt x="114" y="2"/>
                    <a:pt x="114" y="2"/>
                  </a:cubicBezTo>
                  <a:cubicBezTo>
                    <a:pt x="113" y="2"/>
                    <a:pt x="113" y="3"/>
                    <a:pt x="113" y="3"/>
                  </a:cubicBezTo>
                  <a:cubicBezTo>
                    <a:pt x="113" y="3"/>
                    <a:pt x="113" y="3"/>
                    <a:pt x="113" y="2"/>
                  </a:cubicBezTo>
                  <a:cubicBezTo>
                    <a:pt x="114" y="2"/>
                    <a:pt x="114" y="3"/>
                    <a:pt x="114" y="3"/>
                  </a:cubicBezTo>
                  <a:cubicBezTo>
                    <a:pt x="114" y="3"/>
                    <a:pt x="114" y="3"/>
                    <a:pt x="114" y="3"/>
                  </a:cubicBezTo>
                  <a:cubicBezTo>
                    <a:pt x="114" y="4"/>
                    <a:pt x="114" y="4"/>
                    <a:pt x="114" y="4"/>
                  </a:cubicBezTo>
                  <a:cubicBezTo>
                    <a:pt x="113" y="4"/>
                    <a:pt x="113" y="4"/>
                    <a:pt x="113" y="4"/>
                  </a:cubicBezTo>
                  <a:cubicBezTo>
                    <a:pt x="114" y="5"/>
                    <a:pt x="113" y="5"/>
                    <a:pt x="113" y="6"/>
                  </a:cubicBezTo>
                  <a:cubicBezTo>
                    <a:pt x="112" y="6"/>
                    <a:pt x="113" y="6"/>
                    <a:pt x="112" y="8"/>
                  </a:cubicBezTo>
                  <a:cubicBezTo>
                    <a:pt x="112" y="8"/>
                    <a:pt x="111" y="6"/>
                    <a:pt x="111" y="6"/>
                  </a:cubicBezTo>
                  <a:cubicBezTo>
                    <a:pt x="111" y="6"/>
                    <a:pt x="111" y="6"/>
                    <a:pt x="109" y="6"/>
                  </a:cubicBezTo>
                  <a:cubicBezTo>
                    <a:pt x="111" y="8"/>
                    <a:pt x="111" y="8"/>
                    <a:pt x="111" y="9"/>
                  </a:cubicBezTo>
                  <a:cubicBezTo>
                    <a:pt x="111" y="9"/>
                    <a:pt x="111" y="9"/>
                    <a:pt x="111" y="9"/>
                  </a:cubicBezTo>
                  <a:cubicBezTo>
                    <a:pt x="111" y="10"/>
                    <a:pt x="111" y="10"/>
                    <a:pt x="111" y="11"/>
                  </a:cubicBezTo>
                  <a:cubicBezTo>
                    <a:pt x="109" y="12"/>
                    <a:pt x="109" y="12"/>
                    <a:pt x="108" y="13"/>
                  </a:cubicBezTo>
                  <a:cubicBezTo>
                    <a:pt x="108" y="13"/>
                    <a:pt x="108" y="13"/>
                    <a:pt x="108" y="13"/>
                  </a:cubicBezTo>
                  <a:cubicBezTo>
                    <a:pt x="108" y="14"/>
                    <a:pt x="107" y="15"/>
                    <a:pt x="107" y="17"/>
                  </a:cubicBezTo>
                  <a:cubicBezTo>
                    <a:pt x="106" y="19"/>
                    <a:pt x="106" y="20"/>
                    <a:pt x="105" y="20"/>
                  </a:cubicBezTo>
                  <a:cubicBezTo>
                    <a:pt x="104" y="22"/>
                    <a:pt x="103" y="26"/>
                    <a:pt x="101" y="27"/>
                  </a:cubicBezTo>
                  <a:cubicBezTo>
                    <a:pt x="101" y="26"/>
                    <a:pt x="101" y="26"/>
                    <a:pt x="101" y="26"/>
                  </a:cubicBezTo>
                  <a:cubicBezTo>
                    <a:pt x="101" y="27"/>
                    <a:pt x="100" y="26"/>
                    <a:pt x="100" y="27"/>
                  </a:cubicBezTo>
                  <a:cubicBezTo>
                    <a:pt x="101" y="27"/>
                    <a:pt x="101" y="28"/>
                    <a:pt x="101" y="28"/>
                  </a:cubicBezTo>
                  <a:cubicBezTo>
                    <a:pt x="100" y="29"/>
                    <a:pt x="99" y="31"/>
                    <a:pt x="99" y="32"/>
                  </a:cubicBezTo>
                  <a:cubicBezTo>
                    <a:pt x="99" y="32"/>
                    <a:pt x="99" y="32"/>
                    <a:pt x="99" y="32"/>
                  </a:cubicBezTo>
                  <a:cubicBezTo>
                    <a:pt x="99" y="32"/>
                    <a:pt x="98" y="33"/>
                    <a:pt x="97" y="35"/>
                  </a:cubicBezTo>
                  <a:cubicBezTo>
                    <a:pt x="97" y="35"/>
                    <a:pt x="96" y="35"/>
                    <a:pt x="96" y="36"/>
                  </a:cubicBezTo>
                  <a:cubicBezTo>
                    <a:pt x="96" y="37"/>
                    <a:pt x="96" y="37"/>
                    <a:pt x="96" y="38"/>
                  </a:cubicBezTo>
                  <a:cubicBezTo>
                    <a:pt x="96" y="39"/>
                    <a:pt x="96" y="39"/>
                    <a:pt x="95" y="40"/>
                  </a:cubicBezTo>
                  <a:cubicBezTo>
                    <a:pt x="95" y="44"/>
                    <a:pt x="91" y="46"/>
                    <a:pt x="90" y="48"/>
                  </a:cubicBezTo>
                  <a:cubicBezTo>
                    <a:pt x="90" y="48"/>
                    <a:pt x="90" y="48"/>
                    <a:pt x="90" y="48"/>
                  </a:cubicBezTo>
                  <a:cubicBezTo>
                    <a:pt x="89" y="51"/>
                    <a:pt x="88" y="54"/>
                    <a:pt x="87" y="57"/>
                  </a:cubicBezTo>
                  <a:cubicBezTo>
                    <a:pt x="86" y="56"/>
                    <a:pt x="86" y="56"/>
                    <a:pt x="86" y="56"/>
                  </a:cubicBezTo>
                  <a:cubicBezTo>
                    <a:pt x="85" y="57"/>
                    <a:pt x="85" y="58"/>
                    <a:pt x="86" y="58"/>
                  </a:cubicBezTo>
                  <a:cubicBezTo>
                    <a:pt x="86" y="59"/>
                    <a:pt x="86" y="59"/>
                    <a:pt x="85" y="59"/>
                  </a:cubicBezTo>
                  <a:cubicBezTo>
                    <a:pt x="83" y="60"/>
                    <a:pt x="85" y="60"/>
                    <a:pt x="83" y="62"/>
                  </a:cubicBezTo>
                  <a:cubicBezTo>
                    <a:pt x="83" y="63"/>
                    <a:pt x="83" y="64"/>
                    <a:pt x="82" y="65"/>
                  </a:cubicBezTo>
                  <a:cubicBezTo>
                    <a:pt x="83" y="65"/>
                    <a:pt x="83" y="65"/>
                    <a:pt x="83" y="65"/>
                  </a:cubicBezTo>
                  <a:cubicBezTo>
                    <a:pt x="82" y="65"/>
                    <a:pt x="82" y="64"/>
                    <a:pt x="82" y="65"/>
                  </a:cubicBezTo>
                  <a:cubicBezTo>
                    <a:pt x="82" y="65"/>
                    <a:pt x="81" y="66"/>
                    <a:pt x="82" y="66"/>
                  </a:cubicBezTo>
                  <a:cubicBezTo>
                    <a:pt x="80" y="67"/>
                    <a:pt x="80" y="69"/>
                    <a:pt x="79" y="70"/>
                  </a:cubicBezTo>
                  <a:cubicBezTo>
                    <a:pt x="79" y="72"/>
                    <a:pt x="79" y="72"/>
                    <a:pt x="79" y="72"/>
                  </a:cubicBezTo>
                  <a:cubicBezTo>
                    <a:pt x="78" y="73"/>
                    <a:pt x="77" y="73"/>
                    <a:pt x="77" y="75"/>
                  </a:cubicBezTo>
                  <a:cubicBezTo>
                    <a:pt x="77" y="75"/>
                    <a:pt x="77" y="74"/>
                    <a:pt x="76" y="75"/>
                  </a:cubicBezTo>
                  <a:cubicBezTo>
                    <a:pt x="77" y="75"/>
                    <a:pt x="77" y="75"/>
                    <a:pt x="77" y="75"/>
                  </a:cubicBezTo>
                  <a:cubicBezTo>
                    <a:pt x="76" y="78"/>
                    <a:pt x="74" y="79"/>
                    <a:pt x="73" y="81"/>
                  </a:cubicBezTo>
                  <a:cubicBezTo>
                    <a:pt x="71" y="85"/>
                    <a:pt x="70" y="87"/>
                    <a:pt x="68" y="92"/>
                  </a:cubicBezTo>
                  <a:cubicBezTo>
                    <a:pt x="68" y="92"/>
                    <a:pt x="68" y="92"/>
                    <a:pt x="68" y="92"/>
                  </a:cubicBezTo>
                  <a:cubicBezTo>
                    <a:pt x="68" y="93"/>
                    <a:pt x="65" y="93"/>
                    <a:pt x="66" y="94"/>
                  </a:cubicBezTo>
                  <a:cubicBezTo>
                    <a:pt x="65" y="94"/>
                    <a:pt x="65" y="95"/>
                    <a:pt x="65" y="95"/>
                  </a:cubicBezTo>
                  <a:cubicBezTo>
                    <a:pt x="65" y="96"/>
                    <a:pt x="63" y="97"/>
                    <a:pt x="63" y="99"/>
                  </a:cubicBezTo>
                  <a:cubicBezTo>
                    <a:pt x="63" y="99"/>
                    <a:pt x="63" y="99"/>
                    <a:pt x="63" y="99"/>
                  </a:cubicBezTo>
                  <a:cubicBezTo>
                    <a:pt x="63" y="99"/>
                    <a:pt x="63" y="101"/>
                    <a:pt x="62" y="102"/>
                  </a:cubicBezTo>
                  <a:cubicBezTo>
                    <a:pt x="62" y="102"/>
                    <a:pt x="62" y="101"/>
                    <a:pt x="61" y="101"/>
                  </a:cubicBezTo>
                  <a:cubicBezTo>
                    <a:pt x="61" y="101"/>
                    <a:pt x="62" y="103"/>
                    <a:pt x="61" y="103"/>
                  </a:cubicBezTo>
                  <a:cubicBezTo>
                    <a:pt x="60" y="103"/>
                    <a:pt x="61" y="103"/>
                    <a:pt x="61" y="103"/>
                  </a:cubicBezTo>
                  <a:cubicBezTo>
                    <a:pt x="59" y="106"/>
                    <a:pt x="57" y="109"/>
                    <a:pt x="56" y="112"/>
                  </a:cubicBezTo>
                  <a:cubicBezTo>
                    <a:pt x="55" y="113"/>
                    <a:pt x="55" y="111"/>
                    <a:pt x="54" y="113"/>
                  </a:cubicBezTo>
                  <a:cubicBezTo>
                    <a:pt x="54" y="113"/>
                    <a:pt x="55" y="113"/>
                    <a:pt x="54" y="113"/>
                  </a:cubicBezTo>
                  <a:cubicBezTo>
                    <a:pt x="54" y="114"/>
                    <a:pt x="53" y="113"/>
                    <a:pt x="53" y="114"/>
                  </a:cubicBezTo>
                  <a:cubicBezTo>
                    <a:pt x="54" y="114"/>
                    <a:pt x="53" y="115"/>
                    <a:pt x="54" y="115"/>
                  </a:cubicBezTo>
                  <a:cubicBezTo>
                    <a:pt x="52" y="117"/>
                    <a:pt x="52" y="117"/>
                    <a:pt x="52" y="118"/>
                  </a:cubicBezTo>
                  <a:cubicBezTo>
                    <a:pt x="51" y="118"/>
                    <a:pt x="51" y="118"/>
                    <a:pt x="51" y="118"/>
                  </a:cubicBezTo>
                  <a:cubicBezTo>
                    <a:pt x="52" y="119"/>
                    <a:pt x="50" y="120"/>
                    <a:pt x="51" y="121"/>
                  </a:cubicBezTo>
                  <a:cubicBezTo>
                    <a:pt x="47" y="128"/>
                    <a:pt x="44" y="135"/>
                    <a:pt x="40" y="141"/>
                  </a:cubicBezTo>
                  <a:cubicBezTo>
                    <a:pt x="37" y="147"/>
                    <a:pt x="34" y="154"/>
                    <a:pt x="30" y="160"/>
                  </a:cubicBezTo>
                  <a:cubicBezTo>
                    <a:pt x="28" y="162"/>
                    <a:pt x="28" y="162"/>
                    <a:pt x="28" y="164"/>
                  </a:cubicBezTo>
                  <a:cubicBezTo>
                    <a:pt x="28" y="164"/>
                    <a:pt x="28" y="163"/>
                    <a:pt x="27" y="164"/>
                  </a:cubicBezTo>
                  <a:cubicBezTo>
                    <a:pt x="28" y="164"/>
                    <a:pt x="27" y="165"/>
                    <a:pt x="27" y="165"/>
                  </a:cubicBezTo>
                  <a:cubicBezTo>
                    <a:pt x="26" y="167"/>
                    <a:pt x="25" y="169"/>
                    <a:pt x="23" y="173"/>
                  </a:cubicBezTo>
                  <a:cubicBezTo>
                    <a:pt x="24" y="172"/>
                    <a:pt x="23" y="172"/>
                    <a:pt x="23" y="172"/>
                  </a:cubicBezTo>
                  <a:cubicBezTo>
                    <a:pt x="23" y="173"/>
                    <a:pt x="23" y="173"/>
                    <a:pt x="23" y="173"/>
                  </a:cubicBezTo>
                  <a:cubicBezTo>
                    <a:pt x="23" y="173"/>
                    <a:pt x="23" y="173"/>
                    <a:pt x="23" y="173"/>
                  </a:cubicBezTo>
                  <a:cubicBezTo>
                    <a:pt x="23" y="173"/>
                    <a:pt x="23" y="173"/>
                    <a:pt x="23" y="173"/>
                  </a:cubicBezTo>
                  <a:cubicBezTo>
                    <a:pt x="20" y="179"/>
                    <a:pt x="16" y="185"/>
                    <a:pt x="12" y="191"/>
                  </a:cubicBezTo>
                  <a:cubicBezTo>
                    <a:pt x="11" y="193"/>
                    <a:pt x="10" y="194"/>
                    <a:pt x="10" y="196"/>
                  </a:cubicBezTo>
                  <a:cubicBezTo>
                    <a:pt x="7" y="200"/>
                    <a:pt x="3" y="204"/>
                    <a:pt x="1" y="209"/>
                  </a:cubicBezTo>
                  <a:cubicBezTo>
                    <a:pt x="1" y="209"/>
                    <a:pt x="0" y="207"/>
                    <a:pt x="1" y="205"/>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0" name="Freeform 116"/>
            <p:cNvSpPr>
              <a:spLocks/>
            </p:cNvSpPr>
            <p:nvPr/>
          </p:nvSpPr>
          <p:spPr bwMode="auto">
            <a:xfrm>
              <a:off x="3265" y="273"/>
              <a:ext cx="319" cy="530"/>
            </a:xfrm>
            <a:custGeom>
              <a:avLst/>
              <a:gdLst>
                <a:gd name="T0" fmla="*/ 118 w 135"/>
                <a:gd name="T1" fmla="*/ 200 h 224"/>
                <a:gd name="T2" fmla="*/ 113 w 135"/>
                <a:gd name="T3" fmla="*/ 193 h 224"/>
                <a:gd name="T4" fmla="*/ 104 w 135"/>
                <a:gd name="T5" fmla="*/ 180 h 224"/>
                <a:gd name="T6" fmla="*/ 102 w 135"/>
                <a:gd name="T7" fmla="*/ 176 h 224"/>
                <a:gd name="T8" fmla="*/ 93 w 135"/>
                <a:gd name="T9" fmla="*/ 160 h 224"/>
                <a:gd name="T10" fmla="*/ 91 w 135"/>
                <a:gd name="T11" fmla="*/ 156 h 224"/>
                <a:gd name="T12" fmla="*/ 86 w 135"/>
                <a:gd name="T13" fmla="*/ 149 h 224"/>
                <a:gd name="T14" fmla="*/ 82 w 135"/>
                <a:gd name="T15" fmla="*/ 141 h 224"/>
                <a:gd name="T16" fmla="*/ 79 w 135"/>
                <a:gd name="T17" fmla="*/ 137 h 224"/>
                <a:gd name="T18" fmla="*/ 77 w 135"/>
                <a:gd name="T19" fmla="*/ 134 h 224"/>
                <a:gd name="T20" fmla="*/ 73 w 135"/>
                <a:gd name="T21" fmla="*/ 126 h 224"/>
                <a:gd name="T22" fmla="*/ 69 w 135"/>
                <a:gd name="T23" fmla="*/ 123 h 224"/>
                <a:gd name="T24" fmla="*/ 66 w 135"/>
                <a:gd name="T25" fmla="*/ 118 h 224"/>
                <a:gd name="T26" fmla="*/ 63 w 135"/>
                <a:gd name="T27" fmla="*/ 112 h 224"/>
                <a:gd name="T28" fmla="*/ 59 w 135"/>
                <a:gd name="T29" fmla="*/ 106 h 224"/>
                <a:gd name="T30" fmla="*/ 55 w 135"/>
                <a:gd name="T31" fmla="*/ 97 h 224"/>
                <a:gd name="T32" fmla="*/ 52 w 135"/>
                <a:gd name="T33" fmla="*/ 93 h 224"/>
                <a:gd name="T34" fmla="*/ 51 w 135"/>
                <a:gd name="T35" fmla="*/ 90 h 224"/>
                <a:gd name="T36" fmla="*/ 48 w 135"/>
                <a:gd name="T37" fmla="*/ 87 h 224"/>
                <a:gd name="T38" fmla="*/ 47 w 135"/>
                <a:gd name="T39" fmla="*/ 86 h 224"/>
                <a:gd name="T40" fmla="*/ 46 w 135"/>
                <a:gd name="T41" fmla="*/ 82 h 224"/>
                <a:gd name="T42" fmla="*/ 39 w 135"/>
                <a:gd name="T43" fmla="*/ 71 h 224"/>
                <a:gd name="T44" fmla="*/ 36 w 135"/>
                <a:gd name="T45" fmla="*/ 66 h 224"/>
                <a:gd name="T46" fmla="*/ 33 w 135"/>
                <a:gd name="T47" fmla="*/ 63 h 224"/>
                <a:gd name="T48" fmla="*/ 28 w 135"/>
                <a:gd name="T49" fmla="*/ 53 h 224"/>
                <a:gd name="T50" fmla="*/ 29 w 135"/>
                <a:gd name="T51" fmla="*/ 50 h 224"/>
                <a:gd name="T52" fmla="*/ 25 w 135"/>
                <a:gd name="T53" fmla="*/ 47 h 224"/>
                <a:gd name="T54" fmla="*/ 22 w 135"/>
                <a:gd name="T55" fmla="*/ 45 h 224"/>
                <a:gd name="T56" fmla="*/ 20 w 135"/>
                <a:gd name="T57" fmla="*/ 40 h 224"/>
                <a:gd name="T58" fmla="*/ 19 w 135"/>
                <a:gd name="T59" fmla="*/ 39 h 224"/>
                <a:gd name="T60" fmla="*/ 19 w 135"/>
                <a:gd name="T61" fmla="*/ 38 h 224"/>
                <a:gd name="T62" fmla="*/ 17 w 135"/>
                <a:gd name="T63" fmla="*/ 34 h 224"/>
                <a:gd name="T64" fmla="*/ 13 w 135"/>
                <a:gd name="T65" fmla="*/ 31 h 224"/>
                <a:gd name="T66" fmla="*/ 13 w 135"/>
                <a:gd name="T67" fmla="*/ 29 h 224"/>
                <a:gd name="T68" fmla="*/ 11 w 135"/>
                <a:gd name="T69" fmla="*/ 26 h 224"/>
                <a:gd name="T70" fmla="*/ 8 w 135"/>
                <a:gd name="T71" fmla="*/ 23 h 224"/>
                <a:gd name="T72" fmla="*/ 12 w 135"/>
                <a:gd name="T73" fmla="*/ 23 h 224"/>
                <a:gd name="T74" fmla="*/ 6 w 135"/>
                <a:gd name="T75" fmla="*/ 19 h 224"/>
                <a:gd name="T76" fmla="*/ 5 w 135"/>
                <a:gd name="T77" fmla="*/ 9 h 224"/>
                <a:gd name="T78" fmla="*/ 4 w 135"/>
                <a:gd name="T79" fmla="*/ 5 h 224"/>
                <a:gd name="T80" fmla="*/ 0 w 135"/>
                <a:gd name="T81" fmla="*/ 0 h 224"/>
                <a:gd name="T82" fmla="*/ 3 w 135"/>
                <a:gd name="T83" fmla="*/ 2 h 224"/>
                <a:gd name="T84" fmla="*/ 5 w 135"/>
                <a:gd name="T85" fmla="*/ 8 h 224"/>
                <a:gd name="T86" fmla="*/ 12 w 135"/>
                <a:gd name="T87" fmla="*/ 17 h 224"/>
                <a:gd name="T88" fmla="*/ 22 w 135"/>
                <a:gd name="T89" fmla="*/ 32 h 224"/>
                <a:gd name="T90" fmla="*/ 32 w 135"/>
                <a:gd name="T91" fmla="*/ 49 h 224"/>
                <a:gd name="T92" fmla="*/ 41 w 135"/>
                <a:gd name="T93" fmla="*/ 63 h 224"/>
                <a:gd name="T94" fmla="*/ 48 w 135"/>
                <a:gd name="T95" fmla="*/ 73 h 224"/>
                <a:gd name="T96" fmla="*/ 59 w 135"/>
                <a:gd name="T97" fmla="*/ 94 h 224"/>
                <a:gd name="T98" fmla="*/ 66 w 135"/>
                <a:gd name="T99" fmla="*/ 107 h 224"/>
                <a:gd name="T100" fmla="*/ 74 w 135"/>
                <a:gd name="T101" fmla="*/ 121 h 224"/>
                <a:gd name="T102" fmla="*/ 105 w 135"/>
                <a:gd name="T103" fmla="*/ 170 h 224"/>
                <a:gd name="T104" fmla="*/ 112 w 135"/>
                <a:gd name="T105" fmla="*/ 182 h 224"/>
                <a:gd name="T106" fmla="*/ 131 w 135"/>
                <a:gd name="T107" fmla="*/ 22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5" h="224">
                  <a:moveTo>
                    <a:pt x="131" y="222"/>
                  </a:moveTo>
                  <a:cubicBezTo>
                    <a:pt x="128" y="220"/>
                    <a:pt x="127" y="215"/>
                    <a:pt x="124" y="213"/>
                  </a:cubicBezTo>
                  <a:cubicBezTo>
                    <a:pt x="124" y="213"/>
                    <a:pt x="125" y="213"/>
                    <a:pt x="125" y="213"/>
                  </a:cubicBezTo>
                  <a:cubicBezTo>
                    <a:pt x="122" y="210"/>
                    <a:pt x="120" y="206"/>
                    <a:pt x="120" y="200"/>
                  </a:cubicBezTo>
                  <a:cubicBezTo>
                    <a:pt x="120" y="200"/>
                    <a:pt x="120" y="200"/>
                    <a:pt x="120" y="200"/>
                  </a:cubicBezTo>
                  <a:cubicBezTo>
                    <a:pt x="118" y="200"/>
                    <a:pt x="118" y="200"/>
                    <a:pt x="118" y="200"/>
                  </a:cubicBezTo>
                  <a:cubicBezTo>
                    <a:pt x="118" y="199"/>
                    <a:pt x="118" y="200"/>
                    <a:pt x="119" y="199"/>
                  </a:cubicBezTo>
                  <a:cubicBezTo>
                    <a:pt x="118" y="199"/>
                    <a:pt x="118" y="198"/>
                    <a:pt x="117" y="198"/>
                  </a:cubicBezTo>
                  <a:cubicBezTo>
                    <a:pt x="117" y="197"/>
                    <a:pt x="117" y="197"/>
                    <a:pt x="117" y="197"/>
                  </a:cubicBezTo>
                  <a:cubicBezTo>
                    <a:pt x="117" y="197"/>
                    <a:pt x="117" y="197"/>
                    <a:pt x="117" y="197"/>
                  </a:cubicBezTo>
                  <a:cubicBezTo>
                    <a:pt x="114" y="197"/>
                    <a:pt x="114" y="194"/>
                    <a:pt x="113" y="193"/>
                  </a:cubicBezTo>
                  <a:cubicBezTo>
                    <a:pt x="113" y="193"/>
                    <a:pt x="113" y="193"/>
                    <a:pt x="113" y="193"/>
                  </a:cubicBezTo>
                  <a:cubicBezTo>
                    <a:pt x="112" y="191"/>
                    <a:pt x="110" y="187"/>
                    <a:pt x="108" y="186"/>
                  </a:cubicBezTo>
                  <a:cubicBezTo>
                    <a:pt x="108" y="186"/>
                    <a:pt x="109" y="186"/>
                    <a:pt x="109" y="185"/>
                  </a:cubicBezTo>
                  <a:cubicBezTo>
                    <a:pt x="108" y="186"/>
                    <a:pt x="106" y="185"/>
                    <a:pt x="106" y="183"/>
                  </a:cubicBezTo>
                  <a:cubicBezTo>
                    <a:pt x="106" y="182"/>
                    <a:pt x="106" y="182"/>
                    <a:pt x="105" y="181"/>
                  </a:cubicBezTo>
                  <a:cubicBezTo>
                    <a:pt x="106" y="181"/>
                    <a:pt x="106" y="181"/>
                    <a:pt x="106" y="181"/>
                  </a:cubicBezTo>
                  <a:cubicBezTo>
                    <a:pt x="105" y="181"/>
                    <a:pt x="105" y="180"/>
                    <a:pt x="104" y="180"/>
                  </a:cubicBezTo>
                  <a:cubicBezTo>
                    <a:pt x="105" y="180"/>
                    <a:pt x="105" y="180"/>
                    <a:pt x="105" y="180"/>
                  </a:cubicBezTo>
                  <a:cubicBezTo>
                    <a:pt x="104" y="180"/>
                    <a:pt x="104" y="179"/>
                    <a:pt x="104" y="179"/>
                  </a:cubicBezTo>
                  <a:cubicBezTo>
                    <a:pt x="104" y="179"/>
                    <a:pt x="104" y="179"/>
                    <a:pt x="104" y="179"/>
                  </a:cubicBezTo>
                  <a:cubicBezTo>
                    <a:pt x="103" y="178"/>
                    <a:pt x="103" y="178"/>
                    <a:pt x="103" y="177"/>
                  </a:cubicBezTo>
                  <a:cubicBezTo>
                    <a:pt x="103" y="177"/>
                    <a:pt x="103" y="177"/>
                    <a:pt x="103" y="177"/>
                  </a:cubicBezTo>
                  <a:cubicBezTo>
                    <a:pt x="102" y="176"/>
                    <a:pt x="102" y="174"/>
                    <a:pt x="102" y="176"/>
                  </a:cubicBezTo>
                  <a:cubicBezTo>
                    <a:pt x="102" y="174"/>
                    <a:pt x="102" y="177"/>
                    <a:pt x="103" y="176"/>
                  </a:cubicBezTo>
                  <a:cubicBezTo>
                    <a:pt x="100" y="172"/>
                    <a:pt x="98" y="169"/>
                    <a:pt x="96" y="165"/>
                  </a:cubicBezTo>
                  <a:cubicBezTo>
                    <a:pt x="96" y="164"/>
                    <a:pt x="96" y="164"/>
                    <a:pt x="96" y="164"/>
                  </a:cubicBezTo>
                  <a:cubicBezTo>
                    <a:pt x="96" y="163"/>
                    <a:pt x="95" y="162"/>
                    <a:pt x="94" y="162"/>
                  </a:cubicBezTo>
                  <a:cubicBezTo>
                    <a:pt x="95" y="162"/>
                    <a:pt x="95" y="162"/>
                    <a:pt x="95" y="162"/>
                  </a:cubicBezTo>
                  <a:cubicBezTo>
                    <a:pt x="94" y="161"/>
                    <a:pt x="93" y="161"/>
                    <a:pt x="93" y="160"/>
                  </a:cubicBezTo>
                  <a:cubicBezTo>
                    <a:pt x="94" y="161"/>
                    <a:pt x="94" y="161"/>
                    <a:pt x="94" y="160"/>
                  </a:cubicBezTo>
                  <a:cubicBezTo>
                    <a:pt x="93" y="160"/>
                    <a:pt x="93" y="159"/>
                    <a:pt x="93" y="159"/>
                  </a:cubicBezTo>
                  <a:cubicBezTo>
                    <a:pt x="93" y="159"/>
                    <a:pt x="93" y="159"/>
                    <a:pt x="93" y="159"/>
                  </a:cubicBezTo>
                  <a:cubicBezTo>
                    <a:pt x="93" y="159"/>
                    <a:pt x="93" y="158"/>
                    <a:pt x="92" y="156"/>
                  </a:cubicBezTo>
                  <a:cubicBezTo>
                    <a:pt x="93" y="158"/>
                    <a:pt x="93" y="158"/>
                    <a:pt x="93" y="158"/>
                  </a:cubicBezTo>
                  <a:cubicBezTo>
                    <a:pt x="92" y="155"/>
                    <a:pt x="92" y="158"/>
                    <a:pt x="91" y="156"/>
                  </a:cubicBezTo>
                  <a:cubicBezTo>
                    <a:pt x="92" y="156"/>
                    <a:pt x="92" y="156"/>
                    <a:pt x="92" y="155"/>
                  </a:cubicBezTo>
                  <a:cubicBezTo>
                    <a:pt x="91" y="155"/>
                    <a:pt x="90" y="153"/>
                    <a:pt x="88" y="153"/>
                  </a:cubicBezTo>
                  <a:cubicBezTo>
                    <a:pt x="88" y="153"/>
                    <a:pt x="88" y="153"/>
                    <a:pt x="88" y="153"/>
                  </a:cubicBezTo>
                  <a:cubicBezTo>
                    <a:pt x="88" y="153"/>
                    <a:pt x="87" y="151"/>
                    <a:pt x="86" y="150"/>
                  </a:cubicBezTo>
                  <a:cubicBezTo>
                    <a:pt x="86" y="150"/>
                    <a:pt x="87" y="150"/>
                    <a:pt x="87" y="149"/>
                  </a:cubicBezTo>
                  <a:cubicBezTo>
                    <a:pt x="86" y="150"/>
                    <a:pt x="86" y="146"/>
                    <a:pt x="86" y="149"/>
                  </a:cubicBezTo>
                  <a:cubicBezTo>
                    <a:pt x="85" y="147"/>
                    <a:pt x="85" y="146"/>
                    <a:pt x="84" y="145"/>
                  </a:cubicBezTo>
                  <a:cubicBezTo>
                    <a:pt x="85" y="146"/>
                    <a:pt x="85" y="145"/>
                    <a:pt x="85" y="145"/>
                  </a:cubicBezTo>
                  <a:cubicBezTo>
                    <a:pt x="86" y="144"/>
                    <a:pt x="86" y="144"/>
                    <a:pt x="86" y="144"/>
                  </a:cubicBezTo>
                  <a:cubicBezTo>
                    <a:pt x="86" y="145"/>
                    <a:pt x="86" y="145"/>
                    <a:pt x="86" y="145"/>
                  </a:cubicBezTo>
                  <a:cubicBezTo>
                    <a:pt x="86" y="144"/>
                    <a:pt x="85" y="143"/>
                    <a:pt x="85" y="143"/>
                  </a:cubicBezTo>
                  <a:cubicBezTo>
                    <a:pt x="84" y="142"/>
                    <a:pt x="83" y="142"/>
                    <a:pt x="82" y="141"/>
                  </a:cubicBezTo>
                  <a:cubicBezTo>
                    <a:pt x="83" y="142"/>
                    <a:pt x="83" y="140"/>
                    <a:pt x="83" y="141"/>
                  </a:cubicBezTo>
                  <a:cubicBezTo>
                    <a:pt x="81" y="140"/>
                    <a:pt x="81" y="140"/>
                    <a:pt x="81" y="140"/>
                  </a:cubicBezTo>
                  <a:cubicBezTo>
                    <a:pt x="79" y="140"/>
                    <a:pt x="81" y="140"/>
                    <a:pt x="81" y="139"/>
                  </a:cubicBezTo>
                  <a:cubicBezTo>
                    <a:pt x="79" y="139"/>
                    <a:pt x="79" y="139"/>
                    <a:pt x="79" y="139"/>
                  </a:cubicBezTo>
                  <a:cubicBezTo>
                    <a:pt x="79" y="139"/>
                    <a:pt x="79" y="138"/>
                    <a:pt x="79" y="137"/>
                  </a:cubicBezTo>
                  <a:cubicBezTo>
                    <a:pt x="79" y="137"/>
                    <a:pt x="79" y="138"/>
                    <a:pt x="79" y="137"/>
                  </a:cubicBezTo>
                  <a:cubicBezTo>
                    <a:pt x="79" y="136"/>
                    <a:pt x="79" y="136"/>
                    <a:pt x="79" y="136"/>
                  </a:cubicBezTo>
                  <a:cubicBezTo>
                    <a:pt x="79" y="136"/>
                    <a:pt x="79" y="136"/>
                    <a:pt x="79" y="136"/>
                  </a:cubicBezTo>
                  <a:cubicBezTo>
                    <a:pt x="79" y="135"/>
                    <a:pt x="78" y="134"/>
                    <a:pt x="78" y="135"/>
                  </a:cubicBezTo>
                  <a:cubicBezTo>
                    <a:pt x="78" y="136"/>
                    <a:pt x="78" y="135"/>
                    <a:pt x="78" y="135"/>
                  </a:cubicBezTo>
                  <a:cubicBezTo>
                    <a:pt x="77" y="135"/>
                    <a:pt x="77" y="135"/>
                    <a:pt x="76" y="134"/>
                  </a:cubicBezTo>
                  <a:cubicBezTo>
                    <a:pt x="77" y="134"/>
                    <a:pt x="77" y="134"/>
                    <a:pt x="77" y="134"/>
                  </a:cubicBezTo>
                  <a:cubicBezTo>
                    <a:pt x="76" y="133"/>
                    <a:pt x="75" y="133"/>
                    <a:pt x="74" y="133"/>
                  </a:cubicBezTo>
                  <a:cubicBezTo>
                    <a:pt x="75" y="133"/>
                    <a:pt x="75" y="133"/>
                    <a:pt x="75" y="133"/>
                  </a:cubicBezTo>
                  <a:cubicBezTo>
                    <a:pt x="75" y="130"/>
                    <a:pt x="73" y="129"/>
                    <a:pt x="73" y="128"/>
                  </a:cubicBezTo>
                  <a:cubicBezTo>
                    <a:pt x="73" y="128"/>
                    <a:pt x="73" y="128"/>
                    <a:pt x="73" y="128"/>
                  </a:cubicBezTo>
                  <a:cubicBezTo>
                    <a:pt x="73" y="128"/>
                    <a:pt x="73" y="127"/>
                    <a:pt x="73" y="127"/>
                  </a:cubicBezTo>
                  <a:cubicBezTo>
                    <a:pt x="73" y="127"/>
                    <a:pt x="73" y="127"/>
                    <a:pt x="73" y="126"/>
                  </a:cubicBezTo>
                  <a:cubicBezTo>
                    <a:pt x="71" y="126"/>
                    <a:pt x="73" y="126"/>
                    <a:pt x="73" y="126"/>
                  </a:cubicBezTo>
                  <a:cubicBezTo>
                    <a:pt x="71" y="126"/>
                    <a:pt x="69" y="125"/>
                    <a:pt x="69" y="123"/>
                  </a:cubicBezTo>
                  <a:cubicBezTo>
                    <a:pt x="69" y="123"/>
                    <a:pt x="68" y="123"/>
                    <a:pt x="68" y="121"/>
                  </a:cubicBezTo>
                  <a:cubicBezTo>
                    <a:pt x="68" y="121"/>
                    <a:pt x="68" y="121"/>
                    <a:pt x="68" y="121"/>
                  </a:cubicBezTo>
                  <a:cubicBezTo>
                    <a:pt x="68" y="120"/>
                    <a:pt x="68" y="120"/>
                    <a:pt x="68" y="120"/>
                  </a:cubicBezTo>
                  <a:cubicBezTo>
                    <a:pt x="67" y="119"/>
                    <a:pt x="70" y="123"/>
                    <a:pt x="69" y="123"/>
                  </a:cubicBezTo>
                  <a:cubicBezTo>
                    <a:pt x="69" y="121"/>
                    <a:pt x="67" y="121"/>
                    <a:pt x="68" y="120"/>
                  </a:cubicBezTo>
                  <a:cubicBezTo>
                    <a:pt x="68" y="120"/>
                    <a:pt x="67" y="120"/>
                    <a:pt x="67" y="119"/>
                  </a:cubicBezTo>
                  <a:cubicBezTo>
                    <a:pt x="67" y="119"/>
                    <a:pt x="68" y="119"/>
                    <a:pt x="68" y="119"/>
                  </a:cubicBezTo>
                  <a:cubicBezTo>
                    <a:pt x="67" y="118"/>
                    <a:pt x="67" y="119"/>
                    <a:pt x="67" y="119"/>
                  </a:cubicBezTo>
                  <a:cubicBezTo>
                    <a:pt x="66" y="118"/>
                    <a:pt x="66" y="118"/>
                    <a:pt x="66" y="118"/>
                  </a:cubicBezTo>
                  <a:cubicBezTo>
                    <a:pt x="66" y="118"/>
                    <a:pt x="66" y="117"/>
                    <a:pt x="66" y="118"/>
                  </a:cubicBezTo>
                  <a:cubicBezTo>
                    <a:pt x="66" y="118"/>
                    <a:pt x="65" y="117"/>
                    <a:pt x="66" y="116"/>
                  </a:cubicBezTo>
                  <a:cubicBezTo>
                    <a:pt x="66" y="116"/>
                    <a:pt x="66" y="116"/>
                    <a:pt x="66" y="116"/>
                  </a:cubicBezTo>
                  <a:cubicBezTo>
                    <a:pt x="66" y="116"/>
                    <a:pt x="66" y="116"/>
                    <a:pt x="65" y="116"/>
                  </a:cubicBezTo>
                  <a:cubicBezTo>
                    <a:pt x="66" y="116"/>
                    <a:pt x="66" y="115"/>
                    <a:pt x="66" y="115"/>
                  </a:cubicBezTo>
                  <a:cubicBezTo>
                    <a:pt x="65" y="116"/>
                    <a:pt x="65" y="114"/>
                    <a:pt x="64" y="114"/>
                  </a:cubicBezTo>
                  <a:cubicBezTo>
                    <a:pt x="64" y="112"/>
                    <a:pt x="63" y="112"/>
                    <a:pt x="63" y="112"/>
                  </a:cubicBezTo>
                  <a:cubicBezTo>
                    <a:pt x="63" y="111"/>
                    <a:pt x="61" y="111"/>
                    <a:pt x="61" y="110"/>
                  </a:cubicBezTo>
                  <a:cubicBezTo>
                    <a:pt x="61" y="110"/>
                    <a:pt x="61" y="110"/>
                    <a:pt x="61" y="110"/>
                  </a:cubicBezTo>
                  <a:cubicBezTo>
                    <a:pt x="61" y="109"/>
                    <a:pt x="61" y="109"/>
                    <a:pt x="61" y="109"/>
                  </a:cubicBezTo>
                  <a:cubicBezTo>
                    <a:pt x="61" y="109"/>
                    <a:pt x="61" y="108"/>
                    <a:pt x="61" y="107"/>
                  </a:cubicBezTo>
                  <a:cubicBezTo>
                    <a:pt x="60" y="107"/>
                    <a:pt x="60" y="107"/>
                    <a:pt x="59" y="107"/>
                  </a:cubicBezTo>
                  <a:cubicBezTo>
                    <a:pt x="60" y="106"/>
                    <a:pt x="59" y="106"/>
                    <a:pt x="59" y="106"/>
                  </a:cubicBezTo>
                  <a:cubicBezTo>
                    <a:pt x="59" y="106"/>
                    <a:pt x="59" y="106"/>
                    <a:pt x="59" y="106"/>
                  </a:cubicBezTo>
                  <a:cubicBezTo>
                    <a:pt x="60" y="105"/>
                    <a:pt x="59" y="105"/>
                    <a:pt x="59" y="103"/>
                  </a:cubicBezTo>
                  <a:cubicBezTo>
                    <a:pt x="58" y="103"/>
                    <a:pt x="58" y="103"/>
                    <a:pt x="58" y="103"/>
                  </a:cubicBezTo>
                  <a:cubicBezTo>
                    <a:pt x="57" y="102"/>
                    <a:pt x="57" y="102"/>
                    <a:pt x="57" y="102"/>
                  </a:cubicBezTo>
                  <a:cubicBezTo>
                    <a:pt x="57" y="102"/>
                    <a:pt x="57" y="101"/>
                    <a:pt x="56" y="101"/>
                  </a:cubicBezTo>
                  <a:cubicBezTo>
                    <a:pt x="56" y="99"/>
                    <a:pt x="54" y="99"/>
                    <a:pt x="55" y="97"/>
                  </a:cubicBezTo>
                  <a:cubicBezTo>
                    <a:pt x="54" y="97"/>
                    <a:pt x="54" y="96"/>
                    <a:pt x="54" y="97"/>
                  </a:cubicBezTo>
                  <a:cubicBezTo>
                    <a:pt x="54" y="97"/>
                    <a:pt x="54" y="97"/>
                    <a:pt x="54" y="97"/>
                  </a:cubicBezTo>
                  <a:cubicBezTo>
                    <a:pt x="54" y="97"/>
                    <a:pt x="54" y="97"/>
                    <a:pt x="54" y="97"/>
                  </a:cubicBezTo>
                  <a:cubicBezTo>
                    <a:pt x="54" y="97"/>
                    <a:pt x="53" y="96"/>
                    <a:pt x="54" y="96"/>
                  </a:cubicBezTo>
                  <a:cubicBezTo>
                    <a:pt x="54" y="94"/>
                    <a:pt x="52" y="96"/>
                    <a:pt x="52" y="93"/>
                  </a:cubicBezTo>
                  <a:cubicBezTo>
                    <a:pt x="52" y="93"/>
                    <a:pt x="52" y="93"/>
                    <a:pt x="52" y="93"/>
                  </a:cubicBezTo>
                  <a:cubicBezTo>
                    <a:pt x="51" y="92"/>
                    <a:pt x="51" y="92"/>
                    <a:pt x="51" y="92"/>
                  </a:cubicBezTo>
                  <a:cubicBezTo>
                    <a:pt x="51" y="92"/>
                    <a:pt x="52" y="92"/>
                    <a:pt x="52" y="92"/>
                  </a:cubicBezTo>
                  <a:cubicBezTo>
                    <a:pt x="51" y="91"/>
                    <a:pt x="51" y="91"/>
                    <a:pt x="51" y="91"/>
                  </a:cubicBezTo>
                  <a:cubicBezTo>
                    <a:pt x="51" y="90"/>
                    <a:pt x="51" y="90"/>
                    <a:pt x="51" y="90"/>
                  </a:cubicBezTo>
                  <a:cubicBezTo>
                    <a:pt x="51" y="91"/>
                    <a:pt x="51" y="90"/>
                    <a:pt x="50" y="90"/>
                  </a:cubicBezTo>
                  <a:cubicBezTo>
                    <a:pt x="51" y="90"/>
                    <a:pt x="51" y="90"/>
                    <a:pt x="51" y="90"/>
                  </a:cubicBezTo>
                  <a:cubicBezTo>
                    <a:pt x="50" y="89"/>
                    <a:pt x="50" y="89"/>
                    <a:pt x="50" y="89"/>
                  </a:cubicBezTo>
                  <a:cubicBezTo>
                    <a:pt x="50" y="90"/>
                    <a:pt x="50" y="90"/>
                    <a:pt x="50" y="90"/>
                  </a:cubicBezTo>
                  <a:cubicBezTo>
                    <a:pt x="50" y="90"/>
                    <a:pt x="50" y="90"/>
                    <a:pt x="49" y="90"/>
                  </a:cubicBezTo>
                  <a:cubicBezTo>
                    <a:pt x="50" y="89"/>
                    <a:pt x="49" y="89"/>
                    <a:pt x="49" y="88"/>
                  </a:cubicBezTo>
                  <a:cubicBezTo>
                    <a:pt x="48" y="88"/>
                    <a:pt x="48" y="88"/>
                    <a:pt x="48" y="88"/>
                  </a:cubicBezTo>
                  <a:cubicBezTo>
                    <a:pt x="48" y="87"/>
                    <a:pt x="48" y="87"/>
                    <a:pt x="48" y="87"/>
                  </a:cubicBezTo>
                  <a:cubicBezTo>
                    <a:pt x="48" y="87"/>
                    <a:pt x="48" y="88"/>
                    <a:pt x="49" y="88"/>
                  </a:cubicBezTo>
                  <a:cubicBezTo>
                    <a:pt x="49" y="87"/>
                    <a:pt x="49" y="87"/>
                    <a:pt x="48" y="87"/>
                  </a:cubicBezTo>
                  <a:cubicBezTo>
                    <a:pt x="48" y="87"/>
                    <a:pt x="48" y="87"/>
                    <a:pt x="47" y="86"/>
                  </a:cubicBezTo>
                  <a:cubicBezTo>
                    <a:pt x="48" y="87"/>
                    <a:pt x="48" y="87"/>
                    <a:pt x="48" y="87"/>
                  </a:cubicBezTo>
                  <a:cubicBezTo>
                    <a:pt x="48" y="86"/>
                    <a:pt x="48" y="86"/>
                    <a:pt x="48" y="86"/>
                  </a:cubicBezTo>
                  <a:cubicBezTo>
                    <a:pt x="47" y="86"/>
                    <a:pt x="47" y="86"/>
                    <a:pt x="47" y="86"/>
                  </a:cubicBezTo>
                  <a:cubicBezTo>
                    <a:pt x="48" y="86"/>
                    <a:pt x="48" y="86"/>
                    <a:pt x="48" y="86"/>
                  </a:cubicBezTo>
                  <a:cubicBezTo>
                    <a:pt x="47" y="86"/>
                    <a:pt x="47" y="85"/>
                    <a:pt x="46" y="85"/>
                  </a:cubicBezTo>
                  <a:cubicBezTo>
                    <a:pt x="46" y="84"/>
                    <a:pt x="46" y="84"/>
                    <a:pt x="46" y="83"/>
                  </a:cubicBezTo>
                  <a:cubicBezTo>
                    <a:pt x="46" y="83"/>
                    <a:pt x="46" y="83"/>
                    <a:pt x="46" y="83"/>
                  </a:cubicBezTo>
                  <a:cubicBezTo>
                    <a:pt x="46" y="82"/>
                    <a:pt x="46" y="82"/>
                    <a:pt x="46" y="82"/>
                  </a:cubicBezTo>
                  <a:cubicBezTo>
                    <a:pt x="46" y="82"/>
                    <a:pt x="46" y="82"/>
                    <a:pt x="46" y="82"/>
                  </a:cubicBezTo>
                  <a:cubicBezTo>
                    <a:pt x="44" y="81"/>
                    <a:pt x="44" y="81"/>
                    <a:pt x="44" y="81"/>
                  </a:cubicBezTo>
                  <a:cubicBezTo>
                    <a:pt x="44" y="80"/>
                    <a:pt x="46" y="80"/>
                    <a:pt x="46" y="79"/>
                  </a:cubicBezTo>
                  <a:cubicBezTo>
                    <a:pt x="44" y="79"/>
                    <a:pt x="43" y="79"/>
                    <a:pt x="43" y="79"/>
                  </a:cubicBezTo>
                  <a:cubicBezTo>
                    <a:pt x="43" y="79"/>
                    <a:pt x="41" y="77"/>
                    <a:pt x="41" y="76"/>
                  </a:cubicBezTo>
                  <a:cubicBezTo>
                    <a:pt x="41" y="76"/>
                    <a:pt x="41" y="76"/>
                    <a:pt x="41" y="75"/>
                  </a:cubicBezTo>
                  <a:cubicBezTo>
                    <a:pt x="40" y="74"/>
                    <a:pt x="39" y="72"/>
                    <a:pt x="39" y="71"/>
                  </a:cubicBezTo>
                  <a:cubicBezTo>
                    <a:pt x="39" y="72"/>
                    <a:pt x="39" y="71"/>
                    <a:pt x="39" y="71"/>
                  </a:cubicBezTo>
                  <a:cubicBezTo>
                    <a:pt x="39" y="71"/>
                    <a:pt x="39" y="70"/>
                    <a:pt x="39" y="70"/>
                  </a:cubicBezTo>
                  <a:cubicBezTo>
                    <a:pt x="39" y="71"/>
                    <a:pt x="38" y="71"/>
                    <a:pt x="39" y="71"/>
                  </a:cubicBezTo>
                  <a:cubicBezTo>
                    <a:pt x="38" y="71"/>
                    <a:pt x="37" y="68"/>
                    <a:pt x="37" y="67"/>
                  </a:cubicBezTo>
                  <a:cubicBezTo>
                    <a:pt x="37" y="68"/>
                    <a:pt x="37" y="67"/>
                    <a:pt x="36" y="67"/>
                  </a:cubicBezTo>
                  <a:cubicBezTo>
                    <a:pt x="37" y="67"/>
                    <a:pt x="37" y="66"/>
                    <a:pt x="36" y="66"/>
                  </a:cubicBezTo>
                  <a:cubicBezTo>
                    <a:pt x="36" y="66"/>
                    <a:pt x="36" y="66"/>
                    <a:pt x="36" y="66"/>
                  </a:cubicBezTo>
                  <a:cubicBezTo>
                    <a:pt x="36" y="65"/>
                    <a:pt x="36" y="65"/>
                    <a:pt x="36" y="65"/>
                  </a:cubicBezTo>
                  <a:cubicBezTo>
                    <a:pt x="36" y="65"/>
                    <a:pt x="34" y="66"/>
                    <a:pt x="34" y="65"/>
                  </a:cubicBezTo>
                  <a:cubicBezTo>
                    <a:pt x="34" y="65"/>
                    <a:pt x="34" y="65"/>
                    <a:pt x="34" y="65"/>
                  </a:cubicBezTo>
                  <a:cubicBezTo>
                    <a:pt x="33" y="64"/>
                    <a:pt x="33" y="64"/>
                    <a:pt x="33" y="64"/>
                  </a:cubicBezTo>
                  <a:cubicBezTo>
                    <a:pt x="33" y="63"/>
                    <a:pt x="33" y="63"/>
                    <a:pt x="33" y="63"/>
                  </a:cubicBezTo>
                  <a:cubicBezTo>
                    <a:pt x="33" y="63"/>
                    <a:pt x="32" y="62"/>
                    <a:pt x="32" y="63"/>
                  </a:cubicBezTo>
                  <a:cubicBezTo>
                    <a:pt x="32" y="62"/>
                    <a:pt x="32" y="61"/>
                    <a:pt x="32" y="60"/>
                  </a:cubicBezTo>
                  <a:cubicBezTo>
                    <a:pt x="30" y="59"/>
                    <a:pt x="29" y="56"/>
                    <a:pt x="28" y="54"/>
                  </a:cubicBezTo>
                  <a:cubicBezTo>
                    <a:pt x="28" y="54"/>
                    <a:pt x="28" y="54"/>
                    <a:pt x="28" y="54"/>
                  </a:cubicBezTo>
                  <a:cubicBezTo>
                    <a:pt x="28" y="53"/>
                    <a:pt x="27" y="54"/>
                    <a:pt x="27" y="54"/>
                  </a:cubicBezTo>
                  <a:cubicBezTo>
                    <a:pt x="28" y="54"/>
                    <a:pt x="28" y="53"/>
                    <a:pt x="28" y="53"/>
                  </a:cubicBezTo>
                  <a:cubicBezTo>
                    <a:pt x="28" y="52"/>
                    <a:pt x="27" y="52"/>
                    <a:pt x="27" y="52"/>
                  </a:cubicBezTo>
                  <a:cubicBezTo>
                    <a:pt x="26" y="52"/>
                    <a:pt x="27" y="52"/>
                    <a:pt x="27" y="52"/>
                  </a:cubicBezTo>
                  <a:cubicBezTo>
                    <a:pt x="26" y="52"/>
                    <a:pt x="26" y="52"/>
                    <a:pt x="26" y="52"/>
                  </a:cubicBezTo>
                  <a:cubicBezTo>
                    <a:pt x="26" y="52"/>
                    <a:pt x="26" y="52"/>
                    <a:pt x="27" y="52"/>
                  </a:cubicBezTo>
                  <a:cubicBezTo>
                    <a:pt x="26" y="50"/>
                    <a:pt x="26" y="50"/>
                    <a:pt x="26" y="50"/>
                  </a:cubicBezTo>
                  <a:cubicBezTo>
                    <a:pt x="26" y="49"/>
                    <a:pt x="28" y="52"/>
                    <a:pt x="29" y="50"/>
                  </a:cubicBezTo>
                  <a:cubicBezTo>
                    <a:pt x="28" y="49"/>
                    <a:pt x="28" y="49"/>
                    <a:pt x="28" y="49"/>
                  </a:cubicBezTo>
                  <a:cubicBezTo>
                    <a:pt x="29" y="49"/>
                    <a:pt x="30" y="50"/>
                    <a:pt x="29" y="49"/>
                  </a:cubicBezTo>
                  <a:cubicBezTo>
                    <a:pt x="27" y="49"/>
                    <a:pt x="27" y="49"/>
                    <a:pt x="27" y="49"/>
                  </a:cubicBezTo>
                  <a:cubicBezTo>
                    <a:pt x="27" y="48"/>
                    <a:pt x="26" y="50"/>
                    <a:pt x="25" y="48"/>
                  </a:cubicBezTo>
                  <a:cubicBezTo>
                    <a:pt x="26" y="49"/>
                    <a:pt x="26" y="49"/>
                    <a:pt x="26" y="49"/>
                  </a:cubicBezTo>
                  <a:cubicBezTo>
                    <a:pt x="26" y="48"/>
                    <a:pt x="25" y="48"/>
                    <a:pt x="25" y="47"/>
                  </a:cubicBezTo>
                  <a:cubicBezTo>
                    <a:pt x="25" y="48"/>
                    <a:pt x="24" y="48"/>
                    <a:pt x="24" y="48"/>
                  </a:cubicBezTo>
                  <a:cubicBezTo>
                    <a:pt x="24" y="47"/>
                    <a:pt x="25" y="48"/>
                    <a:pt x="24" y="47"/>
                  </a:cubicBezTo>
                  <a:cubicBezTo>
                    <a:pt x="24" y="47"/>
                    <a:pt x="23" y="46"/>
                    <a:pt x="23" y="47"/>
                  </a:cubicBezTo>
                  <a:cubicBezTo>
                    <a:pt x="22" y="47"/>
                    <a:pt x="23" y="46"/>
                    <a:pt x="22" y="46"/>
                  </a:cubicBezTo>
                  <a:cubicBezTo>
                    <a:pt x="23" y="45"/>
                    <a:pt x="24" y="46"/>
                    <a:pt x="24" y="45"/>
                  </a:cubicBezTo>
                  <a:cubicBezTo>
                    <a:pt x="23" y="45"/>
                    <a:pt x="22" y="45"/>
                    <a:pt x="22" y="45"/>
                  </a:cubicBezTo>
                  <a:cubicBezTo>
                    <a:pt x="22" y="45"/>
                    <a:pt x="22" y="45"/>
                    <a:pt x="23" y="45"/>
                  </a:cubicBezTo>
                  <a:cubicBezTo>
                    <a:pt x="23" y="45"/>
                    <a:pt x="21" y="45"/>
                    <a:pt x="22" y="44"/>
                  </a:cubicBezTo>
                  <a:cubicBezTo>
                    <a:pt x="21" y="44"/>
                    <a:pt x="21" y="44"/>
                    <a:pt x="21" y="44"/>
                  </a:cubicBezTo>
                  <a:cubicBezTo>
                    <a:pt x="21" y="44"/>
                    <a:pt x="21" y="44"/>
                    <a:pt x="21" y="43"/>
                  </a:cubicBezTo>
                  <a:cubicBezTo>
                    <a:pt x="21" y="43"/>
                    <a:pt x="20" y="41"/>
                    <a:pt x="21" y="41"/>
                  </a:cubicBezTo>
                  <a:cubicBezTo>
                    <a:pt x="20" y="40"/>
                    <a:pt x="20" y="40"/>
                    <a:pt x="20" y="40"/>
                  </a:cubicBezTo>
                  <a:cubicBezTo>
                    <a:pt x="20" y="41"/>
                    <a:pt x="20" y="41"/>
                    <a:pt x="20" y="43"/>
                  </a:cubicBezTo>
                  <a:cubicBezTo>
                    <a:pt x="20" y="41"/>
                    <a:pt x="19" y="41"/>
                    <a:pt x="19" y="41"/>
                  </a:cubicBezTo>
                  <a:cubicBezTo>
                    <a:pt x="19" y="40"/>
                    <a:pt x="19" y="40"/>
                    <a:pt x="19" y="40"/>
                  </a:cubicBezTo>
                  <a:cubicBezTo>
                    <a:pt x="19" y="40"/>
                    <a:pt x="19" y="40"/>
                    <a:pt x="19" y="40"/>
                  </a:cubicBezTo>
                  <a:cubicBezTo>
                    <a:pt x="19" y="40"/>
                    <a:pt x="19" y="40"/>
                    <a:pt x="19" y="39"/>
                  </a:cubicBezTo>
                  <a:cubicBezTo>
                    <a:pt x="19" y="39"/>
                    <a:pt x="19" y="39"/>
                    <a:pt x="19" y="39"/>
                  </a:cubicBezTo>
                  <a:cubicBezTo>
                    <a:pt x="17" y="39"/>
                    <a:pt x="19" y="39"/>
                    <a:pt x="19" y="39"/>
                  </a:cubicBezTo>
                  <a:cubicBezTo>
                    <a:pt x="19" y="39"/>
                    <a:pt x="19" y="39"/>
                    <a:pt x="19" y="39"/>
                  </a:cubicBezTo>
                  <a:cubicBezTo>
                    <a:pt x="19" y="39"/>
                    <a:pt x="19" y="39"/>
                    <a:pt x="19" y="38"/>
                  </a:cubicBezTo>
                  <a:cubicBezTo>
                    <a:pt x="19" y="39"/>
                    <a:pt x="17" y="39"/>
                    <a:pt x="17" y="39"/>
                  </a:cubicBezTo>
                  <a:cubicBezTo>
                    <a:pt x="16" y="38"/>
                    <a:pt x="17" y="38"/>
                    <a:pt x="17" y="38"/>
                  </a:cubicBezTo>
                  <a:cubicBezTo>
                    <a:pt x="19" y="38"/>
                    <a:pt x="19" y="38"/>
                    <a:pt x="19" y="38"/>
                  </a:cubicBezTo>
                  <a:cubicBezTo>
                    <a:pt x="19" y="37"/>
                    <a:pt x="19" y="37"/>
                    <a:pt x="19" y="37"/>
                  </a:cubicBezTo>
                  <a:cubicBezTo>
                    <a:pt x="17" y="36"/>
                    <a:pt x="16" y="36"/>
                    <a:pt x="16" y="37"/>
                  </a:cubicBezTo>
                  <a:cubicBezTo>
                    <a:pt x="16" y="37"/>
                    <a:pt x="16" y="36"/>
                    <a:pt x="17" y="36"/>
                  </a:cubicBezTo>
                  <a:cubicBezTo>
                    <a:pt x="16" y="35"/>
                    <a:pt x="16" y="36"/>
                    <a:pt x="16" y="36"/>
                  </a:cubicBezTo>
                  <a:cubicBezTo>
                    <a:pt x="16" y="34"/>
                    <a:pt x="16" y="34"/>
                    <a:pt x="16" y="34"/>
                  </a:cubicBezTo>
                  <a:cubicBezTo>
                    <a:pt x="17" y="34"/>
                    <a:pt x="17" y="34"/>
                    <a:pt x="17" y="34"/>
                  </a:cubicBezTo>
                  <a:cubicBezTo>
                    <a:pt x="17" y="34"/>
                    <a:pt x="17" y="34"/>
                    <a:pt x="17" y="34"/>
                  </a:cubicBezTo>
                  <a:cubicBezTo>
                    <a:pt x="19" y="34"/>
                    <a:pt x="17" y="32"/>
                    <a:pt x="19" y="32"/>
                  </a:cubicBezTo>
                  <a:cubicBezTo>
                    <a:pt x="17" y="32"/>
                    <a:pt x="17" y="32"/>
                    <a:pt x="17" y="32"/>
                  </a:cubicBezTo>
                  <a:cubicBezTo>
                    <a:pt x="16" y="34"/>
                    <a:pt x="15" y="32"/>
                    <a:pt x="14" y="32"/>
                  </a:cubicBezTo>
                  <a:cubicBezTo>
                    <a:pt x="13" y="32"/>
                    <a:pt x="16" y="31"/>
                    <a:pt x="14" y="30"/>
                  </a:cubicBezTo>
                  <a:cubicBezTo>
                    <a:pt x="14" y="31"/>
                    <a:pt x="13" y="30"/>
                    <a:pt x="13" y="31"/>
                  </a:cubicBezTo>
                  <a:cubicBezTo>
                    <a:pt x="13" y="30"/>
                    <a:pt x="12" y="31"/>
                    <a:pt x="12" y="30"/>
                  </a:cubicBezTo>
                  <a:cubicBezTo>
                    <a:pt x="13" y="30"/>
                    <a:pt x="13" y="29"/>
                    <a:pt x="14" y="29"/>
                  </a:cubicBezTo>
                  <a:cubicBezTo>
                    <a:pt x="13" y="29"/>
                    <a:pt x="14" y="30"/>
                    <a:pt x="14" y="30"/>
                  </a:cubicBezTo>
                  <a:cubicBezTo>
                    <a:pt x="14" y="30"/>
                    <a:pt x="15" y="30"/>
                    <a:pt x="14" y="29"/>
                  </a:cubicBezTo>
                  <a:cubicBezTo>
                    <a:pt x="14" y="28"/>
                    <a:pt x="14" y="28"/>
                    <a:pt x="13" y="28"/>
                  </a:cubicBezTo>
                  <a:cubicBezTo>
                    <a:pt x="13" y="28"/>
                    <a:pt x="14" y="29"/>
                    <a:pt x="13" y="29"/>
                  </a:cubicBezTo>
                  <a:cubicBezTo>
                    <a:pt x="12" y="28"/>
                    <a:pt x="13" y="27"/>
                    <a:pt x="12" y="28"/>
                  </a:cubicBezTo>
                  <a:cubicBezTo>
                    <a:pt x="12" y="28"/>
                    <a:pt x="12" y="29"/>
                    <a:pt x="12" y="29"/>
                  </a:cubicBezTo>
                  <a:cubicBezTo>
                    <a:pt x="12" y="28"/>
                    <a:pt x="12" y="28"/>
                    <a:pt x="12" y="28"/>
                  </a:cubicBezTo>
                  <a:cubicBezTo>
                    <a:pt x="12" y="28"/>
                    <a:pt x="12" y="28"/>
                    <a:pt x="12" y="28"/>
                  </a:cubicBezTo>
                  <a:cubicBezTo>
                    <a:pt x="12" y="27"/>
                    <a:pt x="11" y="28"/>
                    <a:pt x="11" y="27"/>
                  </a:cubicBezTo>
                  <a:cubicBezTo>
                    <a:pt x="11" y="26"/>
                    <a:pt x="11" y="26"/>
                    <a:pt x="11" y="26"/>
                  </a:cubicBezTo>
                  <a:cubicBezTo>
                    <a:pt x="12" y="26"/>
                    <a:pt x="12" y="28"/>
                    <a:pt x="12" y="27"/>
                  </a:cubicBezTo>
                  <a:cubicBezTo>
                    <a:pt x="12" y="26"/>
                    <a:pt x="12" y="26"/>
                    <a:pt x="12" y="26"/>
                  </a:cubicBezTo>
                  <a:cubicBezTo>
                    <a:pt x="12" y="26"/>
                    <a:pt x="12" y="26"/>
                    <a:pt x="12" y="26"/>
                  </a:cubicBezTo>
                  <a:cubicBezTo>
                    <a:pt x="12" y="26"/>
                    <a:pt x="12" y="25"/>
                    <a:pt x="12" y="24"/>
                  </a:cubicBezTo>
                  <a:cubicBezTo>
                    <a:pt x="11" y="24"/>
                    <a:pt x="11" y="24"/>
                    <a:pt x="11" y="24"/>
                  </a:cubicBezTo>
                  <a:cubicBezTo>
                    <a:pt x="10" y="23"/>
                    <a:pt x="10" y="23"/>
                    <a:pt x="8" y="23"/>
                  </a:cubicBezTo>
                  <a:cubicBezTo>
                    <a:pt x="10" y="22"/>
                    <a:pt x="8" y="21"/>
                    <a:pt x="10" y="22"/>
                  </a:cubicBezTo>
                  <a:cubicBezTo>
                    <a:pt x="8" y="22"/>
                    <a:pt x="10" y="24"/>
                    <a:pt x="11" y="24"/>
                  </a:cubicBezTo>
                  <a:cubicBezTo>
                    <a:pt x="12" y="23"/>
                    <a:pt x="12" y="25"/>
                    <a:pt x="12" y="25"/>
                  </a:cubicBezTo>
                  <a:cubicBezTo>
                    <a:pt x="12" y="24"/>
                    <a:pt x="12" y="23"/>
                    <a:pt x="13" y="23"/>
                  </a:cubicBezTo>
                  <a:cubicBezTo>
                    <a:pt x="12" y="22"/>
                    <a:pt x="12" y="22"/>
                    <a:pt x="12" y="22"/>
                  </a:cubicBezTo>
                  <a:cubicBezTo>
                    <a:pt x="12" y="22"/>
                    <a:pt x="12" y="23"/>
                    <a:pt x="12" y="23"/>
                  </a:cubicBezTo>
                  <a:cubicBezTo>
                    <a:pt x="12" y="22"/>
                    <a:pt x="11" y="21"/>
                    <a:pt x="10" y="21"/>
                  </a:cubicBezTo>
                  <a:cubicBezTo>
                    <a:pt x="10" y="20"/>
                    <a:pt x="11" y="20"/>
                    <a:pt x="11" y="21"/>
                  </a:cubicBezTo>
                  <a:cubicBezTo>
                    <a:pt x="10" y="20"/>
                    <a:pt x="8" y="19"/>
                    <a:pt x="8" y="18"/>
                  </a:cubicBezTo>
                  <a:cubicBezTo>
                    <a:pt x="7" y="19"/>
                    <a:pt x="7" y="17"/>
                    <a:pt x="6" y="18"/>
                  </a:cubicBezTo>
                  <a:cubicBezTo>
                    <a:pt x="7" y="19"/>
                    <a:pt x="6" y="19"/>
                    <a:pt x="6" y="19"/>
                  </a:cubicBezTo>
                  <a:cubicBezTo>
                    <a:pt x="6" y="19"/>
                    <a:pt x="6" y="19"/>
                    <a:pt x="6" y="19"/>
                  </a:cubicBezTo>
                  <a:cubicBezTo>
                    <a:pt x="6" y="19"/>
                    <a:pt x="7" y="18"/>
                    <a:pt x="6" y="18"/>
                  </a:cubicBezTo>
                  <a:cubicBezTo>
                    <a:pt x="6" y="19"/>
                    <a:pt x="7" y="17"/>
                    <a:pt x="7" y="17"/>
                  </a:cubicBezTo>
                  <a:cubicBezTo>
                    <a:pt x="7" y="15"/>
                    <a:pt x="8" y="17"/>
                    <a:pt x="7" y="15"/>
                  </a:cubicBezTo>
                  <a:cubicBezTo>
                    <a:pt x="7" y="14"/>
                    <a:pt x="6" y="14"/>
                    <a:pt x="6" y="13"/>
                  </a:cubicBezTo>
                  <a:cubicBezTo>
                    <a:pt x="6" y="12"/>
                    <a:pt x="5" y="11"/>
                    <a:pt x="4" y="10"/>
                  </a:cubicBezTo>
                  <a:cubicBezTo>
                    <a:pt x="4" y="9"/>
                    <a:pt x="5" y="9"/>
                    <a:pt x="5" y="9"/>
                  </a:cubicBezTo>
                  <a:cubicBezTo>
                    <a:pt x="4" y="8"/>
                    <a:pt x="4" y="10"/>
                    <a:pt x="4" y="9"/>
                  </a:cubicBezTo>
                  <a:cubicBezTo>
                    <a:pt x="4" y="9"/>
                    <a:pt x="4" y="9"/>
                    <a:pt x="4" y="9"/>
                  </a:cubicBezTo>
                  <a:cubicBezTo>
                    <a:pt x="4" y="8"/>
                    <a:pt x="4" y="5"/>
                    <a:pt x="2" y="7"/>
                  </a:cubicBezTo>
                  <a:cubicBezTo>
                    <a:pt x="3" y="7"/>
                    <a:pt x="3" y="7"/>
                    <a:pt x="3" y="7"/>
                  </a:cubicBezTo>
                  <a:cubicBezTo>
                    <a:pt x="3" y="5"/>
                    <a:pt x="3" y="5"/>
                    <a:pt x="3" y="5"/>
                  </a:cubicBezTo>
                  <a:cubicBezTo>
                    <a:pt x="3" y="5"/>
                    <a:pt x="3" y="5"/>
                    <a:pt x="4" y="5"/>
                  </a:cubicBezTo>
                  <a:cubicBezTo>
                    <a:pt x="4" y="5"/>
                    <a:pt x="3" y="5"/>
                    <a:pt x="2" y="4"/>
                  </a:cubicBezTo>
                  <a:cubicBezTo>
                    <a:pt x="2" y="5"/>
                    <a:pt x="2" y="5"/>
                    <a:pt x="2" y="5"/>
                  </a:cubicBezTo>
                  <a:cubicBezTo>
                    <a:pt x="1" y="4"/>
                    <a:pt x="1" y="3"/>
                    <a:pt x="0" y="2"/>
                  </a:cubicBezTo>
                  <a:cubicBezTo>
                    <a:pt x="1" y="2"/>
                    <a:pt x="1" y="2"/>
                    <a:pt x="1" y="2"/>
                  </a:cubicBezTo>
                  <a:cubicBezTo>
                    <a:pt x="0" y="1"/>
                    <a:pt x="0" y="1"/>
                    <a:pt x="0" y="1"/>
                  </a:cubicBezTo>
                  <a:cubicBezTo>
                    <a:pt x="1" y="1"/>
                    <a:pt x="1" y="0"/>
                    <a:pt x="0" y="0"/>
                  </a:cubicBezTo>
                  <a:cubicBezTo>
                    <a:pt x="2" y="1"/>
                    <a:pt x="2" y="1"/>
                    <a:pt x="2" y="1"/>
                  </a:cubicBezTo>
                  <a:cubicBezTo>
                    <a:pt x="2" y="2"/>
                    <a:pt x="1" y="1"/>
                    <a:pt x="1" y="2"/>
                  </a:cubicBezTo>
                  <a:cubicBezTo>
                    <a:pt x="2" y="3"/>
                    <a:pt x="2" y="3"/>
                    <a:pt x="2" y="3"/>
                  </a:cubicBezTo>
                  <a:cubicBezTo>
                    <a:pt x="2" y="3"/>
                    <a:pt x="2" y="3"/>
                    <a:pt x="2" y="2"/>
                  </a:cubicBezTo>
                  <a:cubicBezTo>
                    <a:pt x="2" y="2"/>
                    <a:pt x="2" y="2"/>
                    <a:pt x="3" y="3"/>
                  </a:cubicBezTo>
                  <a:cubicBezTo>
                    <a:pt x="3" y="2"/>
                    <a:pt x="3" y="2"/>
                    <a:pt x="3" y="2"/>
                  </a:cubicBezTo>
                  <a:cubicBezTo>
                    <a:pt x="3" y="2"/>
                    <a:pt x="3" y="3"/>
                    <a:pt x="4" y="3"/>
                  </a:cubicBezTo>
                  <a:cubicBezTo>
                    <a:pt x="3" y="3"/>
                    <a:pt x="4" y="4"/>
                    <a:pt x="3" y="4"/>
                  </a:cubicBezTo>
                  <a:cubicBezTo>
                    <a:pt x="4" y="3"/>
                    <a:pt x="4" y="4"/>
                    <a:pt x="5" y="5"/>
                  </a:cubicBezTo>
                  <a:cubicBezTo>
                    <a:pt x="4" y="5"/>
                    <a:pt x="6" y="5"/>
                    <a:pt x="6" y="7"/>
                  </a:cubicBezTo>
                  <a:cubicBezTo>
                    <a:pt x="6" y="7"/>
                    <a:pt x="5" y="7"/>
                    <a:pt x="4" y="5"/>
                  </a:cubicBezTo>
                  <a:cubicBezTo>
                    <a:pt x="4" y="7"/>
                    <a:pt x="5" y="7"/>
                    <a:pt x="5" y="8"/>
                  </a:cubicBezTo>
                  <a:cubicBezTo>
                    <a:pt x="5" y="8"/>
                    <a:pt x="6" y="8"/>
                    <a:pt x="6" y="8"/>
                  </a:cubicBezTo>
                  <a:cubicBezTo>
                    <a:pt x="6" y="8"/>
                    <a:pt x="6" y="8"/>
                    <a:pt x="6" y="8"/>
                  </a:cubicBezTo>
                  <a:cubicBezTo>
                    <a:pt x="6" y="9"/>
                    <a:pt x="7" y="9"/>
                    <a:pt x="7" y="10"/>
                  </a:cubicBezTo>
                  <a:cubicBezTo>
                    <a:pt x="8" y="11"/>
                    <a:pt x="10" y="12"/>
                    <a:pt x="10" y="13"/>
                  </a:cubicBezTo>
                  <a:cubicBezTo>
                    <a:pt x="10" y="13"/>
                    <a:pt x="10" y="13"/>
                    <a:pt x="10" y="13"/>
                  </a:cubicBezTo>
                  <a:cubicBezTo>
                    <a:pt x="11" y="13"/>
                    <a:pt x="11" y="15"/>
                    <a:pt x="12" y="17"/>
                  </a:cubicBezTo>
                  <a:cubicBezTo>
                    <a:pt x="12" y="18"/>
                    <a:pt x="14" y="19"/>
                    <a:pt x="13" y="20"/>
                  </a:cubicBezTo>
                  <a:cubicBezTo>
                    <a:pt x="15" y="22"/>
                    <a:pt x="17" y="24"/>
                    <a:pt x="19" y="27"/>
                  </a:cubicBezTo>
                  <a:cubicBezTo>
                    <a:pt x="17" y="27"/>
                    <a:pt x="17" y="27"/>
                    <a:pt x="17" y="27"/>
                  </a:cubicBezTo>
                  <a:cubicBezTo>
                    <a:pt x="19" y="27"/>
                    <a:pt x="17" y="28"/>
                    <a:pt x="17" y="28"/>
                  </a:cubicBezTo>
                  <a:cubicBezTo>
                    <a:pt x="19" y="27"/>
                    <a:pt x="19" y="28"/>
                    <a:pt x="19" y="28"/>
                  </a:cubicBezTo>
                  <a:cubicBezTo>
                    <a:pt x="19" y="30"/>
                    <a:pt x="21" y="31"/>
                    <a:pt x="22" y="32"/>
                  </a:cubicBezTo>
                  <a:cubicBezTo>
                    <a:pt x="21" y="32"/>
                    <a:pt x="21" y="32"/>
                    <a:pt x="21" y="32"/>
                  </a:cubicBezTo>
                  <a:cubicBezTo>
                    <a:pt x="23" y="32"/>
                    <a:pt x="23" y="34"/>
                    <a:pt x="23" y="36"/>
                  </a:cubicBezTo>
                  <a:cubicBezTo>
                    <a:pt x="23" y="36"/>
                    <a:pt x="23" y="36"/>
                    <a:pt x="23" y="37"/>
                  </a:cubicBezTo>
                  <a:cubicBezTo>
                    <a:pt x="24" y="37"/>
                    <a:pt x="25" y="38"/>
                    <a:pt x="26" y="38"/>
                  </a:cubicBezTo>
                  <a:cubicBezTo>
                    <a:pt x="26" y="39"/>
                    <a:pt x="27" y="39"/>
                    <a:pt x="27" y="40"/>
                  </a:cubicBezTo>
                  <a:cubicBezTo>
                    <a:pt x="30" y="44"/>
                    <a:pt x="31" y="46"/>
                    <a:pt x="32" y="49"/>
                  </a:cubicBezTo>
                  <a:cubicBezTo>
                    <a:pt x="32" y="49"/>
                    <a:pt x="32" y="49"/>
                    <a:pt x="32" y="49"/>
                  </a:cubicBezTo>
                  <a:cubicBezTo>
                    <a:pt x="34" y="52"/>
                    <a:pt x="37" y="56"/>
                    <a:pt x="39" y="58"/>
                  </a:cubicBezTo>
                  <a:cubicBezTo>
                    <a:pt x="38" y="58"/>
                    <a:pt x="38" y="58"/>
                    <a:pt x="38" y="58"/>
                  </a:cubicBezTo>
                  <a:cubicBezTo>
                    <a:pt x="38" y="59"/>
                    <a:pt x="39" y="60"/>
                    <a:pt x="39" y="59"/>
                  </a:cubicBezTo>
                  <a:cubicBezTo>
                    <a:pt x="39" y="60"/>
                    <a:pt x="40" y="61"/>
                    <a:pt x="39" y="62"/>
                  </a:cubicBezTo>
                  <a:cubicBezTo>
                    <a:pt x="40" y="63"/>
                    <a:pt x="40" y="63"/>
                    <a:pt x="41" y="63"/>
                  </a:cubicBezTo>
                  <a:cubicBezTo>
                    <a:pt x="42" y="65"/>
                    <a:pt x="42" y="65"/>
                    <a:pt x="43" y="66"/>
                  </a:cubicBezTo>
                  <a:cubicBezTo>
                    <a:pt x="43" y="66"/>
                    <a:pt x="43" y="66"/>
                    <a:pt x="43" y="66"/>
                  </a:cubicBezTo>
                  <a:cubicBezTo>
                    <a:pt x="43" y="65"/>
                    <a:pt x="42" y="66"/>
                    <a:pt x="42" y="66"/>
                  </a:cubicBezTo>
                  <a:cubicBezTo>
                    <a:pt x="43" y="66"/>
                    <a:pt x="43" y="68"/>
                    <a:pt x="44" y="67"/>
                  </a:cubicBezTo>
                  <a:cubicBezTo>
                    <a:pt x="44" y="70"/>
                    <a:pt x="47" y="72"/>
                    <a:pt x="47" y="73"/>
                  </a:cubicBezTo>
                  <a:cubicBezTo>
                    <a:pt x="47" y="72"/>
                    <a:pt x="47" y="73"/>
                    <a:pt x="48" y="73"/>
                  </a:cubicBezTo>
                  <a:cubicBezTo>
                    <a:pt x="48" y="74"/>
                    <a:pt x="49" y="76"/>
                    <a:pt x="50" y="77"/>
                  </a:cubicBezTo>
                  <a:cubicBezTo>
                    <a:pt x="49" y="77"/>
                    <a:pt x="49" y="77"/>
                    <a:pt x="49" y="77"/>
                  </a:cubicBezTo>
                  <a:cubicBezTo>
                    <a:pt x="50" y="79"/>
                    <a:pt x="50" y="77"/>
                    <a:pt x="50" y="77"/>
                  </a:cubicBezTo>
                  <a:cubicBezTo>
                    <a:pt x="52" y="79"/>
                    <a:pt x="52" y="82"/>
                    <a:pt x="54" y="84"/>
                  </a:cubicBezTo>
                  <a:cubicBezTo>
                    <a:pt x="56" y="88"/>
                    <a:pt x="58" y="92"/>
                    <a:pt x="60" y="94"/>
                  </a:cubicBezTo>
                  <a:cubicBezTo>
                    <a:pt x="59" y="94"/>
                    <a:pt x="59" y="94"/>
                    <a:pt x="59" y="94"/>
                  </a:cubicBezTo>
                  <a:cubicBezTo>
                    <a:pt x="61" y="96"/>
                    <a:pt x="60" y="99"/>
                    <a:pt x="63" y="99"/>
                  </a:cubicBezTo>
                  <a:cubicBezTo>
                    <a:pt x="63" y="99"/>
                    <a:pt x="63" y="99"/>
                    <a:pt x="63" y="99"/>
                  </a:cubicBezTo>
                  <a:cubicBezTo>
                    <a:pt x="64" y="100"/>
                    <a:pt x="64" y="102"/>
                    <a:pt x="65" y="103"/>
                  </a:cubicBezTo>
                  <a:cubicBezTo>
                    <a:pt x="65" y="103"/>
                    <a:pt x="65" y="103"/>
                    <a:pt x="65" y="103"/>
                  </a:cubicBezTo>
                  <a:cubicBezTo>
                    <a:pt x="66" y="105"/>
                    <a:pt x="66" y="106"/>
                    <a:pt x="66" y="107"/>
                  </a:cubicBezTo>
                  <a:cubicBezTo>
                    <a:pt x="66" y="107"/>
                    <a:pt x="66" y="107"/>
                    <a:pt x="66" y="107"/>
                  </a:cubicBezTo>
                  <a:cubicBezTo>
                    <a:pt x="66" y="107"/>
                    <a:pt x="67" y="107"/>
                    <a:pt x="67" y="108"/>
                  </a:cubicBezTo>
                  <a:cubicBezTo>
                    <a:pt x="67" y="109"/>
                    <a:pt x="67" y="108"/>
                    <a:pt x="67" y="108"/>
                  </a:cubicBezTo>
                  <a:cubicBezTo>
                    <a:pt x="69" y="111"/>
                    <a:pt x="71" y="115"/>
                    <a:pt x="73" y="118"/>
                  </a:cubicBezTo>
                  <a:cubicBezTo>
                    <a:pt x="74" y="119"/>
                    <a:pt x="73" y="119"/>
                    <a:pt x="74" y="119"/>
                  </a:cubicBezTo>
                  <a:cubicBezTo>
                    <a:pt x="73" y="120"/>
                    <a:pt x="74" y="119"/>
                    <a:pt x="74" y="119"/>
                  </a:cubicBezTo>
                  <a:cubicBezTo>
                    <a:pt x="75" y="120"/>
                    <a:pt x="73" y="121"/>
                    <a:pt x="74" y="121"/>
                  </a:cubicBezTo>
                  <a:cubicBezTo>
                    <a:pt x="75" y="121"/>
                    <a:pt x="75" y="121"/>
                    <a:pt x="75" y="121"/>
                  </a:cubicBezTo>
                  <a:cubicBezTo>
                    <a:pt x="76" y="124"/>
                    <a:pt x="75" y="125"/>
                    <a:pt x="76" y="125"/>
                  </a:cubicBezTo>
                  <a:cubicBezTo>
                    <a:pt x="76" y="125"/>
                    <a:pt x="76" y="125"/>
                    <a:pt x="76" y="125"/>
                  </a:cubicBezTo>
                  <a:cubicBezTo>
                    <a:pt x="78" y="126"/>
                    <a:pt x="78" y="127"/>
                    <a:pt x="79" y="128"/>
                  </a:cubicBezTo>
                  <a:cubicBezTo>
                    <a:pt x="84" y="135"/>
                    <a:pt x="88" y="142"/>
                    <a:pt x="93" y="149"/>
                  </a:cubicBezTo>
                  <a:cubicBezTo>
                    <a:pt x="96" y="155"/>
                    <a:pt x="101" y="162"/>
                    <a:pt x="105" y="170"/>
                  </a:cubicBezTo>
                  <a:cubicBezTo>
                    <a:pt x="105" y="172"/>
                    <a:pt x="105" y="172"/>
                    <a:pt x="106" y="173"/>
                  </a:cubicBezTo>
                  <a:cubicBezTo>
                    <a:pt x="106" y="173"/>
                    <a:pt x="106" y="173"/>
                    <a:pt x="106" y="173"/>
                  </a:cubicBezTo>
                  <a:cubicBezTo>
                    <a:pt x="106" y="173"/>
                    <a:pt x="106" y="174"/>
                    <a:pt x="108" y="174"/>
                  </a:cubicBezTo>
                  <a:cubicBezTo>
                    <a:pt x="109" y="177"/>
                    <a:pt x="111" y="180"/>
                    <a:pt x="112" y="182"/>
                  </a:cubicBezTo>
                  <a:cubicBezTo>
                    <a:pt x="112" y="181"/>
                    <a:pt x="111" y="181"/>
                    <a:pt x="112" y="182"/>
                  </a:cubicBezTo>
                  <a:cubicBezTo>
                    <a:pt x="112" y="182"/>
                    <a:pt x="112" y="182"/>
                    <a:pt x="112" y="182"/>
                  </a:cubicBezTo>
                  <a:cubicBezTo>
                    <a:pt x="112" y="182"/>
                    <a:pt x="112" y="182"/>
                    <a:pt x="112" y="182"/>
                  </a:cubicBezTo>
                  <a:cubicBezTo>
                    <a:pt x="113" y="183"/>
                    <a:pt x="113" y="183"/>
                    <a:pt x="113" y="182"/>
                  </a:cubicBezTo>
                  <a:cubicBezTo>
                    <a:pt x="118" y="189"/>
                    <a:pt x="120" y="196"/>
                    <a:pt x="124" y="203"/>
                  </a:cubicBezTo>
                  <a:cubicBezTo>
                    <a:pt x="124" y="205"/>
                    <a:pt x="126" y="206"/>
                    <a:pt x="127" y="208"/>
                  </a:cubicBezTo>
                  <a:cubicBezTo>
                    <a:pt x="129" y="213"/>
                    <a:pt x="131" y="219"/>
                    <a:pt x="135" y="223"/>
                  </a:cubicBezTo>
                  <a:cubicBezTo>
                    <a:pt x="135" y="223"/>
                    <a:pt x="133" y="224"/>
                    <a:pt x="131" y="222"/>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1" name="Freeform 117"/>
            <p:cNvSpPr>
              <a:spLocks/>
            </p:cNvSpPr>
            <p:nvPr/>
          </p:nvSpPr>
          <p:spPr bwMode="auto">
            <a:xfrm>
              <a:off x="3279" y="916"/>
              <a:ext cx="319" cy="529"/>
            </a:xfrm>
            <a:custGeom>
              <a:avLst/>
              <a:gdLst>
                <a:gd name="T0" fmla="*/ 118 w 135"/>
                <a:gd name="T1" fmla="*/ 198 h 224"/>
                <a:gd name="T2" fmla="*/ 114 w 135"/>
                <a:gd name="T3" fmla="*/ 193 h 224"/>
                <a:gd name="T4" fmla="*/ 104 w 135"/>
                <a:gd name="T5" fmla="*/ 180 h 224"/>
                <a:gd name="T6" fmla="*/ 102 w 135"/>
                <a:gd name="T7" fmla="*/ 176 h 224"/>
                <a:gd name="T8" fmla="*/ 93 w 135"/>
                <a:gd name="T9" fmla="*/ 160 h 224"/>
                <a:gd name="T10" fmla="*/ 91 w 135"/>
                <a:gd name="T11" fmla="*/ 155 h 224"/>
                <a:gd name="T12" fmla="*/ 86 w 135"/>
                <a:gd name="T13" fmla="*/ 148 h 224"/>
                <a:gd name="T14" fmla="*/ 82 w 135"/>
                <a:gd name="T15" fmla="*/ 141 h 224"/>
                <a:gd name="T16" fmla="*/ 80 w 135"/>
                <a:gd name="T17" fmla="*/ 137 h 224"/>
                <a:gd name="T18" fmla="*/ 78 w 135"/>
                <a:gd name="T19" fmla="*/ 134 h 224"/>
                <a:gd name="T20" fmla="*/ 72 w 135"/>
                <a:gd name="T21" fmla="*/ 126 h 224"/>
                <a:gd name="T22" fmla="*/ 70 w 135"/>
                <a:gd name="T23" fmla="*/ 122 h 224"/>
                <a:gd name="T24" fmla="*/ 65 w 135"/>
                <a:gd name="T25" fmla="*/ 117 h 224"/>
                <a:gd name="T26" fmla="*/ 63 w 135"/>
                <a:gd name="T27" fmla="*/ 111 h 224"/>
                <a:gd name="T28" fmla="*/ 58 w 135"/>
                <a:gd name="T29" fmla="*/ 105 h 224"/>
                <a:gd name="T30" fmla="*/ 55 w 135"/>
                <a:gd name="T31" fmla="*/ 97 h 224"/>
                <a:gd name="T32" fmla="*/ 52 w 135"/>
                <a:gd name="T33" fmla="*/ 94 h 224"/>
                <a:gd name="T34" fmla="*/ 51 w 135"/>
                <a:gd name="T35" fmla="*/ 90 h 224"/>
                <a:gd name="T36" fmla="*/ 48 w 135"/>
                <a:gd name="T37" fmla="*/ 87 h 224"/>
                <a:gd name="T38" fmla="*/ 47 w 135"/>
                <a:gd name="T39" fmla="*/ 86 h 224"/>
                <a:gd name="T40" fmla="*/ 45 w 135"/>
                <a:gd name="T41" fmla="*/ 82 h 224"/>
                <a:gd name="T42" fmla="*/ 38 w 135"/>
                <a:gd name="T43" fmla="*/ 70 h 224"/>
                <a:gd name="T44" fmla="*/ 36 w 135"/>
                <a:gd name="T45" fmla="*/ 67 h 224"/>
                <a:gd name="T46" fmla="*/ 34 w 135"/>
                <a:gd name="T47" fmla="*/ 63 h 224"/>
                <a:gd name="T48" fmla="*/ 28 w 135"/>
                <a:gd name="T49" fmla="*/ 53 h 224"/>
                <a:gd name="T50" fmla="*/ 29 w 135"/>
                <a:gd name="T51" fmla="*/ 50 h 224"/>
                <a:gd name="T52" fmla="*/ 25 w 135"/>
                <a:gd name="T53" fmla="*/ 47 h 224"/>
                <a:gd name="T54" fmla="*/ 22 w 135"/>
                <a:gd name="T55" fmla="*/ 45 h 224"/>
                <a:gd name="T56" fmla="*/ 20 w 135"/>
                <a:gd name="T57" fmla="*/ 41 h 224"/>
                <a:gd name="T58" fmla="*/ 18 w 135"/>
                <a:gd name="T59" fmla="*/ 40 h 224"/>
                <a:gd name="T60" fmla="*/ 18 w 135"/>
                <a:gd name="T61" fmla="*/ 37 h 224"/>
                <a:gd name="T62" fmla="*/ 17 w 135"/>
                <a:gd name="T63" fmla="*/ 34 h 224"/>
                <a:gd name="T64" fmla="*/ 13 w 135"/>
                <a:gd name="T65" fmla="*/ 31 h 224"/>
                <a:gd name="T66" fmla="*/ 13 w 135"/>
                <a:gd name="T67" fmla="*/ 29 h 224"/>
                <a:gd name="T68" fmla="*/ 10 w 135"/>
                <a:gd name="T69" fmla="*/ 26 h 224"/>
                <a:gd name="T70" fmla="*/ 9 w 135"/>
                <a:gd name="T71" fmla="*/ 23 h 224"/>
                <a:gd name="T72" fmla="*/ 11 w 135"/>
                <a:gd name="T73" fmla="*/ 23 h 224"/>
                <a:gd name="T74" fmla="*/ 7 w 135"/>
                <a:gd name="T75" fmla="*/ 18 h 224"/>
                <a:gd name="T76" fmla="*/ 4 w 135"/>
                <a:gd name="T77" fmla="*/ 9 h 224"/>
                <a:gd name="T78" fmla="*/ 4 w 135"/>
                <a:gd name="T79" fmla="*/ 6 h 224"/>
                <a:gd name="T80" fmla="*/ 0 w 135"/>
                <a:gd name="T81" fmla="*/ 0 h 224"/>
                <a:gd name="T82" fmla="*/ 3 w 135"/>
                <a:gd name="T83" fmla="*/ 2 h 224"/>
                <a:gd name="T84" fmla="*/ 4 w 135"/>
                <a:gd name="T85" fmla="*/ 8 h 224"/>
                <a:gd name="T86" fmla="*/ 11 w 135"/>
                <a:gd name="T87" fmla="*/ 16 h 224"/>
                <a:gd name="T88" fmla="*/ 22 w 135"/>
                <a:gd name="T89" fmla="*/ 32 h 224"/>
                <a:gd name="T90" fmla="*/ 32 w 135"/>
                <a:gd name="T91" fmla="*/ 50 h 224"/>
                <a:gd name="T92" fmla="*/ 41 w 135"/>
                <a:gd name="T93" fmla="*/ 63 h 224"/>
                <a:gd name="T94" fmla="*/ 48 w 135"/>
                <a:gd name="T95" fmla="*/ 73 h 224"/>
                <a:gd name="T96" fmla="*/ 60 w 135"/>
                <a:gd name="T97" fmla="*/ 95 h 224"/>
                <a:gd name="T98" fmla="*/ 66 w 135"/>
                <a:gd name="T99" fmla="*/ 107 h 224"/>
                <a:gd name="T100" fmla="*/ 74 w 135"/>
                <a:gd name="T101" fmla="*/ 122 h 224"/>
                <a:gd name="T102" fmla="*/ 105 w 135"/>
                <a:gd name="T103" fmla="*/ 169 h 224"/>
                <a:gd name="T104" fmla="*/ 112 w 135"/>
                <a:gd name="T105" fmla="*/ 182 h 224"/>
                <a:gd name="T106" fmla="*/ 131 w 135"/>
                <a:gd name="T107" fmla="*/ 22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5" h="224">
                  <a:moveTo>
                    <a:pt x="131" y="222"/>
                  </a:moveTo>
                  <a:cubicBezTo>
                    <a:pt x="128" y="220"/>
                    <a:pt x="127" y="215"/>
                    <a:pt x="124" y="213"/>
                  </a:cubicBezTo>
                  <a:cubicBezTo>
                    <a:pt x="125" y="212"/>
                    <a:pt x="125" y="212"/>
                    <a:pt x="125" y="212"/>
                  </a:cubicBezTo>
                  <a:cubicBezTo>
                    <a:pt x="123" y="211"/>
                    <a:pt x="121" y="204"/>
                    <a:pt x="119" y="200"/>
                  </a:cubicBezTo>
                  <a:cubicBezTo>
                    <a:pt x="119" y="200"/>
                    <a:pt x="119" y="200"/>
                    <a:pt x="119" y="200"/>
                  </a:cubicBezTo>
                  <a:cubicBezTo>
                    <a:pt x="119" y="200"/>
                    <a:pt x="118" y="199"/>
                    <a:pt x="118" y="198"/>
                  </a:cubicBezTo>
                  <a:cubicBezTo>
                    <a:pt x="118" y="198"/>
                    <a:pt x="118" y="199"/>
                    <a:pt x="118" y="198"/>
                  </a:cubicBezTo>
                  <a:cubicBezTo>
                    <a:pt x="118" y="198"/>
                    <a:pt x="118" y="197"/>
                    <a:pt x="117" y="197"/>
                  </a:cubicBezTo>
                  <a:cubicBezTo>
                    <a:pt x="118" y="197"/>
                    <a:pt x="118" y="197"/>
                    <a:pt x="118" y="197"/>
                  </a:cubicBezTo>
                  <a:cubicBezTo>
                    <a:pt x="117" y="197"/>
                    <a:pt x="117" y="197"/>
                    <a:pt x="117" y="197"/>
                  </a:cubicBezTo>
                  <a:cubicBezTo>
                    <a:pt x="115" y="196"/>
                    <a:pt x="115" y="194"/>
                    <a:pt x="114" y="193"/>
                  </a:cubicBezTo>
                  <a:cubicBezTo>
                    <a:pt x="114" y="193"/>
                    <a:pt x="114" y="193"/>
                    <a:pt x="114" y="193"/>
                  </a:cubicBezTo>
                  <a:cubicBezTo>
                    <a:pt x="112" y="191"/>
                    <a:pt x="110" y="187"/>
                    <a:pt x="108" y="185"/>
                  </a:cubicBezTo>
                  <a:cubicBezTo>
                    <a:pt x="108" y="185"/>
                    <a:pt x="109" y="185"/>
                    <a:pt x="109" y="184"/>
                  </a:cubicBezTo>
                  <a:cubicBezTo>
                    <a:pt x="108" y="184"/>
                    <a:pt x="108" y="184"/>
                    <a:pt x="107" y="184"/>
                  </a:cubicBezTo>
                  <a:cubicBezTo>
                    <a:pt x="107" y="182"/>
                    <a:pt x="106" y="182"/>
                    <a:pt x="105" y="181"/>
                  </a:cubicBezTo>
                  <a:cubicBezTo>
                    <a:pt x="106" y="181"/>
                    <a:pt x="106" y="181"/>
                    <a:pt x="106" y="181"/>
                  </a:cubicBezTo>
                  <a:cubicBezTo>
                    <a:pt x="105" y="181"/>
                    <a:pt x="105" y="180"/>
                    <a:pt x="104" y="180"/>
                  </a:cubicBezTo>
                  <a:cubicBezTo>
                    <a:pt x="105" y="179"/>
                    <a:pt x="105" y="179"/>
                    <a:pt x="105" y="179"/>
                  </a:cubicBezTo>
                  <a:cubicBezTo>
                    <a:pt x="104" y="179"/>
                    <a:pt x="104" y="178"/>
                    <a:pt x="104" y="177"/>
                  </a:cubicBezTo>
                  <a:cubicBezTo>
                    <a:pt x="104" y="178"/>
                    <a:pt x="104" y="178"/>
                    <a:pt x="104" y="178"/>
                  </a:cubicBezTo>
                  <a:cubicBezTo>
                    <a:pt x="104" y="177"/>
                    <a:pt x="104" y="177"/>
                    <a:pt x="104" y="177"/>
                  </a:cubicBezTo>
                  <a:cubicBezTo>
                    <a:pt x="104" y="177"/>
                    <a:pt x="104" y="177"/>
                    <a:pt x="104" y="177"/>
                  </a:cubicBezTo>
                  <a:cubicBezTo>
                    <a:pt x="102" y="176"/>
                    <a:pt x="102" y="175"/>
                    <a:pt x="102" y="176"/>
                  </a:cubicBezTo>
                  <a:cubicBezTo>
                    <a:pt x="102" y="175"/>
                    <a:pt x="102" y="177"/>
                    <a:pt x="104" y="176"/>
                  </a:cubicBezTo>
                  <a:cubicBezTo>
                    <a:pt x="100" y="171"/>
                    <a:pt x="98" y="168"/>
                    <a:pt x="97" y="165"/>
                  </a:cubicBezTo>
                  <a:cubicBezTo>
                    <a:pt x="97" y="164"/>
                    <a:pt x="97" y="164"/>
                    <a:pt x="97" y="164"/>
                  </a:cubicBezTo>
                  <a:cubicBezTo>
                    <a:pt x="97" y="163"/>
                    <a:pt x="96" y="162"/>
                    <a:pt x="95" y="162"/>
                  </a:cubicBezTo>
                  <a:cubicBezTo>
                    <a:pt x="96" y="162"/>
                    <a:pt x="96" y="162"/>
                    <a:pt x="96" y="162"/>
                  </a:cubicBezTo>
                  <a:cubicBezTo>
                    <a:pt x="95" y="161"/>
                    <a:pt x="93" y="161"/>
                    <a:pt x="93" y="160"/>
                  </a:cubicBezTo>
                  <a:cubicBezTo>
                    <a:pt x="95" y="161"/>
                    <a:pt x="95" y="161"/>
                    <a:pt x="95" y="160"/>
                  </a:cubicBezTo>
                  <a:cubicBezTo>
                    <a:pt x="93" y="160"/>
                    <a:pt x="93" y="159"/>
                    <a:pt x="92" y="158"/>
                  </a:cubicBezTo>
                  <a:cubicBezTo>
                    <a:pt x="92" y="158"/>
                    <a:pt x="93" y="159"/>
                    <a:pt x="93" y="158"/>
                  </a:cubicBezTo>
                  <a:cubicBezTo>
                    <a:pt x="92" y="158"/>
                    <a:pt x="92" y="157"/>
                    <a:pt x="91" y="157"/>
                  </a:cubicBezTo>
                  <a:cubicBezTo>
                    <a:pt x="92" y="157"/>
                    <a:pt x="92" y="157"/>
                    <a:pt x="92" y="157"/>
                  </a:cubicBezTo>
                  <a:cubicBezTo>
                    <a:pt x="92" y="155"/>
                    <a:pt x="91" y="157"/>
                    <a:pt x="91" y="155"/>
                  </a:cubicBezTo>
                  <a:cubicBezTo>
                    <a:pt x="91" y="157"/>
                    <a:pt x="91" y="155"/>
                    <a:pt x="91" y="155"/>
                  </a:cubicBezTo>
                  <a:cubicBezTo>
                    <a:pt x="91" y="155"/>
                    <a:pt x="90" y="153"/>
                    <a:pt x="89" y="152"/>
                  </a:cubicBezTo>
                  <a:cubicBezTo>
                    <a:pt x="89" y="152"/>
                    <a:pt x="89" y="152"/>
                    <a:pt x="89" y="152"/>
                  </a:cubicBezTo>
                  <a:cubicBezTo>
                    <a:pt x="89" y="151"/>
                    <a:pt x="88" y="150"/>
                    <a:pt x="87" y="150"/>
                  </a:cubicBezTo>
                  <a:cubicBezTo>
                    <a:pt x="87" y="150"/>
                    <a:pt x="88" y="150"/>
                    <a:pt x="88" y="149"/>
                  </a:cubicBezTo>
                  <a:cubicBezTo>
                    <a:pt x="87" y="149"/>
                    <a:pt x="86" y="146"/>
                    <a:pt x="86" y="148"/>
                  </a:cubicBezTo>
                  <a:cubicBezTo>
                    <a:pt x="84" y="146"/>
                    <a:pt x="84" y="145"/>
                    <a:pt x="84" y="144"/>
                  </a:cubicBezTo>
                  <a:cubicBezTo>
                    <a:pt x="84" y="145"/>
                    <a:pt x="84" y="144"/>
                    <a:pt x="84" y="144"/>
                  </a:cubicBezTo>
                  <a:cubicBezTo>
                    <a:pt x="86" y="144"/>
                    <a:pt x="86" y="144"/>
                    <a:pt x="86" y="144"/>
                  </a:cubicBezTo>
                  <a:cubicBezTo>
                    <a:pt x="86" y="144"/>
                    <a:pt x="86" y="144"/>
                    <a:pt x="86" y="144"/>
                  </a:cubicBezTo>
                  <a:cubicBezTo>
                    <a:pt x="86" y="144"/>
                    <a:pt x="84" y="143"/>
                    <a:pt x="84" y="143"/>
                  </a:cubicBezTo>
                  <a:cubicBezTo>
                    <a:pt x="84" y="142"/>
                    <a:pt x="83" y="142"/>
                    <a:pt x="82" y="141"/>
                  </a:cubicBezTo>
                  <a:cubicBezTo>
                    <a:pt x="83" y="142"/>
                    <a:pt x="83" y="140"/>
                    <a:pt x="83" y="141"/>
                  </a:cubicBezTo>
                  <a:cubicBezTo>
                    <a:pt x="81" y="140"/>
                    <a:pt x="81" y="140"/>
                    <a:pt x="81" y="140"/>
                  </a:cubicBezTo>
                  <a:cubicBezTo>
                    <a:pt x="80" y="140"/>
                    <a:pt x="81" y="140"/>
                    <a:pt x="81" y="139"/>
                  </a:cubicBezTo>
                  <a:cubicBezTo>
                    <a:pt x="80" y="139"/>
                    <a:pt x="80" y="139"/>
                    <a:pt x="80" y="139"/>
                  </a:cubicBezTo>
                  <a:cubicBezTo>
                    <a:pt x="80" y="139"/>
                    <a:pt x="79" y="138"/>
                    <a:pt x="79" y="137"/>
                  </a:cubicBezTo>
                  <a:cubicBezTo>
                    <a:pt x="80" y="137"/>
                    <a:pt x="80" y="137"/>
                    <a:pt x="80" y="137"/>
                  </a:cubicBezTo>
                  <a:cubicBezTo>
                    <a:pt x="80" y="136"/>
                    <a:pt x="79" y="136"/>
                    <a:pt x="79" y="136"/>
                  </a:cubicBezTo>
                  <a:cubicBezTo>
                    <a:pt x="79" y="136"/>
                    <a:pt x="79" y="136"/>
                    <a:pt x="79" y="136"/>
                  </a:cubicBezTo>
                  <a:cubicBezTo>
                    <a:pt x="79" y="135"/>
                    <a:pt x="78" y="134"/>
                    <a:pt x="78" y="135"/>
                  </a:cubicBezTo>
                  <a:cubicBezTo>
                    <a:pt x="78" y="135"/>
                    <a:pt x="78" y="135"/>
                    <a:pt x="78" y="135"/>
                  </a:cubicBezTo>
                  <a:cubicBezTo>
                    <a:pt x="78" y="135"/>
                    <a:pt x="78" y="135"/>
                    <a:pt x="78" y="134"/>
                  </a:cubicBezTo>
                  <a:cubicBezTo>
                    <a:pt x="78" y="134"/>
                    <a:pt x="78" y="134"/>
                    <a:pt x="78" y="134"/>
                  </a:cubicBezTo>
                  <a:cubicBezTo>
                    <a:pt x="76" y="133"/>
                    <a:pt x="75" y="132"/>
                    <a:pt x="74" y="131"/>
                  </a:cubicBezTo>
                  <a:cubicBezTo>
                    <a:pt x="74" y="132"/>
                    <a:pt x="75" y="131"/>
                    <a:pt x="75" y="132"/>
                  </a:cubicBezTo>
                  <a:cubicBezTo>
                    <a:pt x="75" y="130"/>
                    <a:pt x="73" y="130"/>
                    <a:pt x="73" y="128"/>
                  </a:cubicBezTo>
                  <a:cubicBezTo>
                    <a:pt x="73" y="128"/>
                    <a:pt x="73" y="128"/>
                    <a:pt x="73" y="128"/>
                  </a:cubicBezTo>
                  <a:cubicBezTo>
                    <a:pt x="72" y="128"/>
                    <a:pt x="73" y="127"/>
                    <a:pt x="72" y="127"/>
                  </a:cubicBezTo>
                  <a:cubicBezTo>
                    <a:pt x="73" y="127"/>
                    <a:pt x="72" y="126"/>
                    <a:pt x="72" y="126"/>
                  </a:cubicBezTo>
                  <a:cubicBezTo>
                    <a:pt x="71" y="126"/>
                    <a:pt x="72" y="126"/>
                    <a:pt x="72" y="126"/>
                  </a:cubicBezTo>
                  <a:cubicBezTo>
                    <a:pt x="71" y="126"/>
                    <a:pt x="70" y="124"/>
                    <a:pt x="70" y="123"/>
                  </a:cubicBezTo>
                  <a:cubicBezTo>
                    <a:pt x="70" y="123"/>
                    <a:pt x="69" y="123"/>
                    <a:pt x="69" y="122"/>
                  </a:cubicBezTo>
                  <a:cubicBezTo>
                    <a:pt x="69" y="122"/>
                    <a:pt x="69" y="122"/>
                    <a:pt x="69" y="122"/>
                  </a:cubicBezTo>
                  <a:cubicBezTo>
                    <a:pt x="69" y="121"/>
                    <a:pt x="69" y="121"/>
                    <a:pt x="69" y="121"/>
                  </a:cubicBezTo>
                  <a:cubicBezTo>
                    <a:pt x="67" y="119"/>
                    <a:pt x="71" y="123"/>
                    <a:pt x="70" y="122"/>
                  </a:cubicBezTo>
                  <a:cubicBezTo>
                    <a:pt x="70" y="122"/>
                    <a:pt x="67" y="122"/>
                    <a:pt x="69" y="121"/>
                  </a:cubicBezTo>
                  <a:cubicBezTo>
                    <a:pt x="67" y="119"/>
                    <a:pt x="67" y="119"/>
                    <a:pt x="67" y="119"/>
                  </a:cubicBezTo>
                  <a:cubicBezTo>
                    <a:pt x="67" y="119"/>
                    <a:pt x="69" y="119"/>
                    <a:pt x="69" y="118"/>
                  </a:cubicBezTo>
                  <a:cubicBezTo>
                    <a:pt x="67" y="117"/>
                    <a:pt x="67" y="118"/>
                    <a:pt x="67" y="117"/>
                  </a:cubicBezTo>
                  <a:cubicBezTo>
                    <a:pt x="66" y="117"/>
                    <a:pt x="66" y="117"/>
                    <a:pt x="66" y="117"/>
                  </a:cubicBezTo>
                  <a:cubicBezTo>
                    <a:pt x="66" y="117"/>
                    <a:pt x="66" y="117"/>
                    <a:pt x="65" y="117"/>
                  </a:cubicBezTo>
                  <a:cubicBezTo>
                    <a:pt x="66" y="117"/>
                    <a:pt x="64" y="117"/>
                    <a:pt x="65" y="116"/>
                  </a:cubicBezTo>
                  <a:cubicBezTo>
                    <a:pt x="66" y="116"/>
                    <a:pt x="66" y="116"/>
                    <a:pt x="66" y="116"/>
                  </a:cubicBezTo>
                  <a:cubicBezTo>
                    <a:pt x="65" y="116"/>
                    <a:pt x="65" y="116"/>
                    <a:pt x="65" y="116"/>
                  </a:cubicBezTo>
                  <a:cubicBezTo>
                    <a:pt x="65" y="115"/>
                    <a:pt x="65" y="115"/>
                    <a:pt x="65" y="115"/>
                  </a:cubicBezTo>
                  <a:cubicBezTo>
                    <a:pt x="64" y="116"/>
                    <a:pt x="64" y="114"/>
                    <a:pt x="64" y="114"/>
                  </a:cubicBezTo>
                  <a:cubicBezTo>
                    <a:pt x="64" y="113"/>
                    <a:pt x="63" y="112"/>
                    <a:pt x="63" y="111"/>
                  </a:cubicBezTo>
                  <a:cubicBezTo>
                    <a:pt x="63" y="111"/>
                    <a:pt x="62" y="111"/>
                    <a:pt x="62" y="110"/>
                  </a:cubicBezTo>
                  <a:cubicBezTo>
                    <a:pt x="62" y="110"/>
                    <a:pt x="62" y="110"/>
                    <a:pt x="62" y="110"/>
                  </a:cubicBezTo>
                  <a:cubicBezTo>
                    <a:pt x="62" y="109"/>
                    <a:pt x="62" y="109"/>
                    <a:pt x="62" y="109"/>
                  </a:cubicBezTo>
                  <a:cubicBezTo>
                    <a:pt x="62" y="109"/>
                    <a:pt x="62" y="108"/>
                    <a:pt x="62" y="107"/>
                  </a:cubicBezTo>
                  <a:cubicBezTo>
                    <a:pt x="61" y="107"/>
                    <a:pt x="61" y="107"/>
                    <a:pt x="60" y="107"/>
                  </a:cubicBezTo>
                  <a:cubicBezTo>
                    <a:pt x="61" y="106"/>
                    <a:pt x="58" y="106"/>
                    <a:pt x="58" y="105"/>
                  </a:cubicBezTo>
                  <a:cubicBezTo>
                    <a:pt x="60" y="105"/>
                    <a:pt x="60" y="105"/>
                    <a:pt x="60" y="105"/>
                  </a:cubicBezTo>
                  <a:cubicBezTo>
                    <a:pt x="61" y="104"/>
                    <a:pt x="58" y="104"/>
                    <a:pt x="58" y="103"/>
                  </a:cubicBezTo>
                  <a:cubicBezTo>
                    <a:pt x="57" y="103"/>
                    <a:pt x="57" y="103"/>
                    <a:pt x="57" y="103"/>
                  </a:cubicBezTo>
                  <a:cubicBezTo>
                    <a:pt x="57" y="103"/>
                    <a:pt x="57" y="103"/>
                    <a:pt x="57" y="103"/>
                  </a:cubicBezTo>
                  <a:cubicBezTo>
                    <a:pt x="57" y="103"/>
                    <a:pt x="57" y="101"/>
                    <a:pt x="56" y="101"/>
                  </a:cubicBezTo>
                  <a:cubicBezTo>
                    <a:pt x="56" y="99"/>
                    <a:pt x="54" y="98"/>
                    <a:pt x="55" y="97"/>
                  </a:cubicBezTo>
                  <a:cubicBezTo>
                    <a:pt x="54" y="97"/>
                    <a:pt x="54" y="96"/>
                    <a:pt x="54" y="96"/>
                  </a:cubicBezTo>
                  <a:cubicBezTo>
                    <a:pt x="54" y="97"/>
                    <a:pt x="54" y="97"/>
                    <a:pt x="54" y="97"/>
                  </a:cubicBezTo>
                  <a:cubicBezTo>
                    <a:pt x="54" y="97"/>
                    <a:pt x="54" y="97"/>
                    <a:pt x="54" y="97"/>
                  </a:cubicBezTo>
                  <a:cubicBezTo>
                    <a:pt x="54" y="96"/>
                    <a:pt x="54" y="96"/>
                    <a:pt x="54" y="96"/>
                  </a:cubicBezTo>
                  <a:cubicBezTo>
                    <a:pt x="54" y="95"/>
                    <a:pt x="53" y="96"/>
                    <a:pt x="52" y="94"/>
                  </a:cubicBezTo>
                  <a:cubicBezTo>
                    <a:pt x="52" y="94"/>
                    <a:pt x="52" y="94"/>
                    <a:pt x="52" y="94"/>
                  </a:cubicBezTo>
                  <a:cubicBezTo>
                    <a:pt x="51" y="92"/>
                    <a:pt x="51" y="92"/>
                    <a:pt x="51" y="92"/>
                  </a:cubicBezTo>
                  <a:cubicBezTo>
                    <a:pt x="51" y="91"/>
                    <a:pt x="52" y="91"/>
                    <a:pt x="52" y="91"/>
                  </a:cubicBezTo>
                  <a:cubicBezTo>
                    <a:pt x="51" y="90"/>
                    <a:pt x="51" y="90"/>
                    <a:pt x="51" y="90"/>
                  </a:cubicBezTo>
                  <a:cubicBezTo>
                    <a:pt x="51" y="90"/>
                    <a:pt x="51" y="90"/>
                    <a:pt x="51" y="90"/>
                  </a:cubicBezTo>
                  <a:cubicBezTo>
                    <a:pt x="51" y="90"/>
                    <a:pt x="51" y="90"/>
                    <a:pt x="50" y="90"/>
                  </a:cubicBezTo>
                  <a:cubicBezTo>
                    <a:pt x="51" y="90"/>
                    <a:pt x="51" y="90"/>
                    <a:pt x="51" y="90"/>
                  </a:cubicBezTo>
                  <a:cubicBezTo>
                    <a:pt x="50" y="89"/>
                    <a:pt x="50" y="89"/>
                    <a:pt x="50" y="89"/>
                  </a:cubicBezTo>
                  <a:cubicBezTo>
                    <a:pt x="50" y="90"/>
                    <a:pt x="50" y="90"/>
                    <a:pt x="50" y="90"/>
                  </a:cubicBezTo>
                  <a:cubicBezTo>
                    <a:pt x="50" y="90"/>
                    <a:pt x="50" y="90"/>
                    <a:pt x="49" y="89"/>
                  </a:cubicBezTo>
                  <a:cubicBezTo>
                    <a:pt x="50" y="89"/>
                    <a:pt x="49" y="88"/>
                    <a:pt x="49" y="88"/>
                  </a:cubicBezTo>
                  <a:cubicBezTo>
                    <a:pt x="48" y="88"/>
                    <a:pt x="48" y="88"/>
                    <a:pt x="48" y="88"/>
                  </a:cubicBezTo>
                  <a:cubicBezTo>
                    <a:pt x="48" y="87"/>
                    <a:pt x="48" y="87"/>
                    <a:pt x="48" y="87"/>
                  </a:cubicBezTo>
                  <a:cubicBezTo>
                    <a:pt x="49" y="87"/>
                    <a:pt x="48" y="88"/>
                    <a:pt x="49" y="88"/>
                  </a:cubicBezTo>
                  <a:cubicBezTo>
                    <a:pt x="49" y="87"/>
                    <a:pt x="49" y="87"/>
                    <a:pt x="48" y="87"/>
                  </a:cubicBezTo>
                  <a:cubicBezTo>
                    <a:pt x="48" y="86"/>
                    <a:pt x="48" y="87"/>
                    <a:pt x="47" y="86"/>
                  </a:cubicBezTo>
                  <a:cubicBezTo>
                    <a:pt x="48" y="87"/>
                    <a:pt x="48" y="86"/>
                    <a:pt x="48" y="87"/>
                  </a:cubicBezTo>
                  <a:cubicBezTo>
                    <a:pt x="48" y="86"/>
                    <a:pt x="48" y="86"/>
                    <a:pt x="48" y="86"/>
                  </a:cubicBezTo>
                  <a:cubicBezTo>
                    <a:pt x="47" y="86"/>
                    <a:pt x="47" y="86"/>
                    <a:pt x="47" y="86"/>
                  </a:cubicBezTo>
                  <a:cubicBezTo>
                    <a:pt x="48" y="86"/>
                    <a:pt x="48" y="86"/>
                    <a:pt x="48" y="86"/>
                  </a:cubicBezTo>
                  <a:cubicBezTo>
                    <a:pt x="47" y="86"/>
                    <a:pt x="47" y="85"/>
                    <a:pt x="46" y="85"/>
                  </a:cubicBezTo>
                  <a:cubicBezTo>
                    <a:pt x="46" y="84"/>
                    <a:pt x="46" y="84"/>
                    <a:pt x="46" y="83"/>
                  </a:cubicBezTo>
                  <a:cubicBezTo>
                    <a:pt x="46" y="83"/>
                    <a:pt x="46" y="83"/>
                    <a:pt x="46" y="83"/>
                  </a:cubicBezTo>
                  <a:cubicBezTo>
                    <a:pt x="45" y="82"/>
                    <a:pt x="45" y="82"/>
                    <a:pt x="45" y="82"/>
                  </a:cubicBezTo>
                  <a:cubicBezTo>
                    <a:pt x="45" y="82"/>
                    <a:pt x="45" y="82"/>
                    <a:pt x="45" y="82"/>
                  </a:cubicBezTo>
                  <a:cubicBezTo>
                    <a:pt x="44" y="81"/>
                    <a:pt x="44" y="81"/>
                    <a:pt x="44" y="81"/>
                  </a:cubicBezTo>
                  <a:cubicBezTo>
                    <a:pt x="44" y="80"/>
                    <a:pt x="46" y="80"/>
                    <a:pt x="45" y="79"/>
                  </a:cubicBezTo>
                  <a:cubicBezTo>
                    <a:pt x="44" y="79"/>
                    <a:pt x="44" y="79"/>
                    <a:pt x="44" y="79"/>
                  </a:cubicBezTo>
                  <a:cubicBezTo>
                    <a:pt x="44" y="78"/>
                    <a:pt x="41" y="77"/>
                    <a:pt x="41" y="76"/>
                  </a:cubicBezTo>
                  <a:cubicBezTo>
                    <a:pt x="41" y="76"/>
                    <a:pt x="41" y="76"/>
                    <a:pt x="41" y="76"/>
                  </a:cubicBezTo>
                  <a:cubicBezTo>
                    <a:pt x="40" y="74"/>
                    <a:pt x="38" y="72"/>
                    <a:pt x="38" y="70"/>
                  </a:cubicBezTo>
                  <a:cubicBezTo>
                    <a:pt x="39" y="71"/>
                    <a:pt x="39" y="70"/>
                    <a:pt x="39" y="70"/>
                  </a:cubicBezTo>
                  <a:cubicBezTo>
                    <a:pt x="38" y="70"/>
                    <a:pt x="39" y="70"/>
                    <a:pt x="38" y="70"/>
                  </a:cubicBezTo>
                  <a:cubicBezTo>
                    <a:pt x="38" y="70"/>
                    <a:pt x="37" y="70"/>
                    <a:pt x="38" y="70"/>
                  </a:cubicBezTo>
                  <a:cubicBezTo>
                    <a:pt x="37" y="70"/>
                    <a:pt x="37" y="69"/>
                    <a:pt x="37" y="68"/>
                  </a:cubicBezTo>
                  <a:cubicBezTo>
                    <a:pt x="37" y="69"/>
                    <a:pt x="37" y="68"/>
                    <a:pt x="36" y="68"/>
                  </a:cubicBezTo>
                  <a:cubicBezTo>
                    <a:pt x="37" y="68"/>
                    <a:pt x="37" y="67"/>
                    <a:pt x="36" y="67"/>
                  </a:cubicBezTo>
                  <a:cubicBezTo>
                    <a:pt x="36" y="67"/>
                    <a:pt x="36" y="67"/>
                    <a:pt x="36" y="67"/>
                  </a:cubicBezTo>
                  <a:cubicBezTo>
                    <a:pt x="36" y="65"/>
                    <a:pt x="36" y="65"/>
                    <a:pt x="36" y="65"/>
                  </a:cubicBezTo>
                  <a:cubicBezTo>
                    <a:pt x="35" y="65"/>
                    <a:pt x="35" y="65"/>
                    <a:pt x="35" y="65"/>
                  </a:cubicBezTo>
                  <a:cubicBezTo>
                    <a:pt x="35" y="64"/>
                    <a:pt x="35" y="64"/>
                    <a:pt x="35" y="64"/>
                  </a:cubicBezTo>
                  <a:cubicBezTo>
                    <a:pt x="34" y="63"/>
                    <a:pt x="34" y="63"/>
                    <a:pt x="34" y="63"/>
                  </a:cubicBezTo>
                  <a:cubicBezTo>
                    <a:pt x="34" y="63"/>
                    <a:pt x="34" y="63"/>
                    <a:pt x="34" y="63"/>
                  </a:cubicBezTo>
                  <a:cubicBezTo>
                    <a:pt x="34" y="62"/>
                    <a:pt x="32" y="62"/>
                    <a:pt x="32" y="63"/>
                  </a:cubicBezTo>
                  <a:cubicBezTo>
                    <a:pt x="32" y="61"/>
                    <a:pt x="32" y="61"/>
                    <a:pt x="32" y="60"/>
                  </a:cubicBezTo>
                  <a:cubicBezTo>
                    <a:pt x="31" y="59"/>
                    <a:pt x="29" y="56"/>
                    <a:pt x="28" y="54"/>
                  </a:cubicBezTo>
                  <a:cubicBezTo>
                    <a:pt x="28" y="54"/>
                    <a:pt x="28" y="54"/>
                    <a:pt x="28" y="54"/>
                  </a:cubicBezTo>
                  <a:cubicBezTo>
                    <a:pt x="28" y="53"/>
                    <a:pt x="27" y="54"/>
                    <a:pt x="27" y="53"/>
                  </a:cubicBezTo>
                  <a:cubicBezTo>
                    <a:pt x="28" y="53"/>
                    <a:pt x="28" y="53"/>
                    <a:pt x="28" y="53"/>
                  </a:cubicBezTo>
                  <a:cubicBezTo>
                    <a:pt x="28" y="52"/>
                    <a:pt x="27" y="52"/>
                    <a:pt x="27" y="52"/>
                  </a:cubicBezTo>
                  <a:cubicBezTo>
                    <a:pt x="26" y="52"/>
                    <a:pt x="27" y="52"/>
                    <a:pt x="27" y="52"/>
                  </a:cubicBezTo>
                  <a:cubicBezTo>
                    <a:pt x="26" y="52"/>
                    <a:pt x="26" y="51"/>
                    <a:pt x="26" y="51"/>
                  </a:cubicBezTo>
                  <a:cubicBezTo>
                    <a:pt x="26" y="51"/>
                    <a:pt x="26" y="51"/>
                    <a:pt x="27" y="51"/>
                  </a:cubicBezTo>
                  <a:cubicBezTo>
                    <a:pt x="26" y="50"/>
                    <a:pt x="26" y="50"/>
                    <a:pt x="26" y="50"/>
                  </a:cubicBezTo>
                  <a:cubicBezTo>
                    <a:pt x="26" y="50"/>
                    <a:pt x="28" y="51"/>
                    <a:pt x="29" y="50"/>
                  </a:cubicBezTo>
                  <a:cubicBezTo>
                    <a:pt x="28" y="50"/>
                    <a:pt x="28" y="50"/>
                    <a:pt x="28" y="50"/>
                  </a:cubicBezTo>
                  <a:cubicBezTo>
                    <a:pt x="29" y="50"/>
                    <a:pt x="30" y="50"/>
                    <a:pt x="29" y="50"/>
                  </a:cubicBezTo>
                  <a:cubicBezTo>
                    <a:pt x="27" y="50"/>
                    <a:pt x="27" y="50"/>
                    <a:pt x="27" y="50"/>
                  </a:cubicBezTo>
                  <a:cubicBezTo>
                    <a:pt x="27" y="49"/>
                    <a:pt x="26" y="50"/>
                    <a:pt x="25" y="49"/>
                  </a:cubicBezTo>
                  <a:cubicBezTo>
                    <a:pt x="26" y="50"/>
                    <a:pt x="26" y="50"/>
                    <a:pt x="26" y="50"/>
                  </a:cubicBezTo>
                  <a:cubicBezTo>
                    <a:pt x="26" y="49"/>
                    <a:pt x="25" y="49"/>
                    <a:pt x="25" y="47"/>
                  </a:cubicBezTo>
                  <a:cubicBezTo>
                    <a:pt x="25" y="49"/>
                    <a:pt x="24" y="49"/>
                    <a:pt x="24" y="49"/>
                  </a:cubicBezTo>
                  <a:cubicBezTo>
                    <a:pt x="24" y="47"/>
                    <a:pt x="25" y="49"/>
                    <a:pt x="24" y="47"/>
                  </a:cubicBezTo>
                  <a:cubicBezTo>
                    <a:pt x="24" y="47"/>
                    <a:pt x="23" y="46"/>
                    <a:pt x="23" y="47"/>
                  </a:cubicBezTo>
                  <a:cubicBezTo>
                    <a:pt x="22" y="47"/>
                    <a:pt x="23" y="46"/>
                    <a:pt x="22" y="46"/>
                  </a:cubicBezTo>
                  <a:cubicBezTo>
                    <a:pt x="23" y="45"/>
                    <a:pt x="24" y="46"/>
                    <a:pt x="24" y="45"/>
                  </a:cubicBezTo>
                  <a:cubicBezTo>
                    <a:pt x="23" y="45"/>
                    <a:pt x="22" y="44"/>
                    <a:pt x="22" y="45"/>
                  </a:cubicBezTo>
                  <a:cubicBezTo>
                    <a:pt x="22" y="45"/>
                    <a:pt x="22" y="44"/>
                    <a:pt x="23" y="45"/>
                  </a:cubicBezTo>
                  <a:cubicBezTo>
                    <a:pt x="23" y="44"/>
                    <a:pt x="21" y="44"/>
                    <a:pt x="22" y="43"/>
                  </a:cubicBezTo>
                  <a:cubicBezTo>
                    <a:pt x="21" y="43"/>
                    <a:pt x="21" y="43"/>
                    <a:pt x="21" y="43"/>
                  </a:cubicBezTo>
                  <a:cubicBezTo>
                    <a:pt x="21" y="43"/>
                    <a:pt x="21" y="43"/>
                    <a:pt x="21" y="43"/>
                  </a:cubicBezTo>
                  <a:cubicBezTo>
                    <a:pt x="21" y="43"/>
                    <a:pt x="20" y="42"/>
                    <a:pt x="21" y="42"/>
                  </a:cubicBezTo>
                  <a:cubicBezTo>
                    <a:pt x="20" y="41"/>
                    <a:pt x="20" y="41"/>
                    <a:pt x="20" y="41"/>
                  </a:cubicBezTo>
                  <a:cubicBezTo>
                    <a:pt x="20" y="42"/>
                    <a:pt x="21" y="42"/>
                    <a:pt x="20" y="43"/>
                  </a:cubicBezTo>
                  <a:cubicBezTo>
                    <a:pt x="20" y="42"/>
                    <a:pt x="19" y="42"/>
                    <a:pt x="19" y="42"/>
                  </a:cubicBezTo>
                  <a:cubicBezTo>
                    <a:pt x="19" y="41"/>
                    <a:pt x="19" y="41"/>
                    <a:pt x="19" y="41"/>
                  </a:cubicBezTo>
                  <a:cubicBezTo>
                    <a:pt x="19" y="41"/>
                    <a:pt x="19" y="41"/>
                    <a:pt x="18" y="41"/>
                  </a:cubicBezTo>
                  <a:cubicBezTo>
                    <a:pt x="19" y="41"/>
                    <a:pt x="19" y="41"/>
                    <a:pt x="19" y="40"/>
                  </a:cubicBezTo>
                  <a:cubicBezTo>
                    <a:pt x="18" y="40"/>
                    <a:pt x="18" y="40"/>
                    <a:pt x="18" y="40"/>
                  </a:cubicBezTo>
                  <a:cubicBezTo>
                    <a:pt x="17" y="40"/>
                    <a:pt x="19" y="40"/>
                    <a:pt x="18" y="39"/>
                  </a:cubicBezTo>
                  <a:cubicBezTo>
                    <a:pt x="19" y="39"/>
                    <a:pt x="19" y="39"/>
                    <a:pt x="19" y="39"/>
                  </a:cubicBezTo>
                  <a:cubicBezTo>
                    <a:pt x="19" y="39"/>
                    <a:pt x="19" y="39"/>
                    <a:pt x="19" y="37"/>
                  </a:cubicBezTo>
                  <a:cubicBezTo>
                    <a:pt x="18" y="37"/>
                    <a:pt x="17" y="37"/>
                    <a:pt x="17" y="39"/>
                  </a:cubicBezTo>
                  <a:cubicBezTo>
                    <a:pt x="17" y="37"/>
                    <a:pt x="17" y="37"/>
                    <a:pt x="17" y="37"/>
                  </a:cubicBezTo>
                  <a:cubicBezTo>
                    <a:pt x="18" y="37"/>
                    <a:pt x="18" y="37"/>
                    <a:pt x="18" y="37"/>
                  </a:cubicBezTo>
                  <a:cubicBezTo>
                    <a:pt x="18" y="36"/>
                    <a:pt x="18" y="36"/>
                    <a:pt x="18" y="36"/>
                  </a:cubicBezTo>
                  <a:cubicBezTo>
                    <a:pt x="17" y="36"/>
                    <a:pt x="17" y="36"/>
                    <a:pt x="17" y="36"/>
                  </a:cubicBezTo>
                  <a:cubicBezTo>
                    <a:pt x="17" y="36"/>
                    <a:pt x="17" y="36"/>
                    <a:pt x="17" y="36"/>
                  </a:cubicBezTo>
                  <a:cubicBezTo>
                    <a:pt x="17" y="35"/>
                    <a:pt x="17" y="36"/>
                    <a:pt x="17" y="36"/>
                  </a:cubicBezTo>
                  <a:cubicBezTo>
                    <a:pt x="17" y="35"/>
                    <a:pt x="17" y="34"/>
                    <a:pt x="17" y="34"/>
                  </a:cubicBezTo>
                  <a:cubicBezTo>
                    <a:pt x="17" y="34"/>
                    <a:pt x="17" y="34"/>
                    <a:pt x="17" y="34"/>
                  </a:cubicBezTo>
                  <a:cubicBezTo>
                    <a:pt x="17" y="33"/>
                    <a:pt x="17" y="33"/>
                    <a:pt x="17" y="33"/>
                  </a:cubicBezTo>
                  <a:cubicBezTo>
                    <a:pt x="18" y="34"/>
                    <a:pt x="17" y="33"/>
                    <a:pt x="18" y="33"/>
                  </a:cubicBezTo>
                  <a:cubicBezTo>
                    <a:pt x="18" y="32"/>
                    <a:pt x="17" y="32"/>
                    <a:pt x="17" y="32"/>
                  </a:cubicBezTo>
                  <a:cubicBezTo>
                    <a:pt x="17" y="33"/>
                    <a:pt x="15" y="32"/>
                    <a:pt x="14" y="33"/>
                  </a:cubicBezTo>
                  <a:cubicBezTo>
                    <a:pt x="13" y="32"/>
                    <a:pt x="17" y="31"/>
                    <a:pt x="14" y="30"/>
                  </a:cubicBezTo>
                  <a:cubicBezTo>
                    <a:pt x="14" y="30"/>
                    <a:pt x="13" y="30"/>
                    <a:pt x="13" y="31"/>
                  </a:cubicBezTo>
                  <a:cubicBezTo>
                    <a:pt x="13" y="30"/>
                    <a:pt x="12" y="31"/>
                    <a:pt x="12" y="30"/>
                  </a:cubicBezTo>
                  <a:cubicBezTo>
                    <a:pt x="13" y="30"/>
                    <a:pt x="13" y="29"/>
                    <a:pt x="14" y="29"/>
                  </a:cubicBezTo>
                  <a:cubicBezTo>
                    <a:pt x="13" y="29"/>
                    <a:pt x="14" y="30"/>
                    <a:pt x="14" y="30"/>
                  </a:cubicBezTo>
                  <a:cubicBezTo>
                    <a:pt x="14" y="29"/>
                    <a:pt x="15" y="29"/>
                    <a:pt x="14" y="29"/>
                  </a:cubicBezTo>
                  <a:cubicBezTo>
                    <a:pt x="14" y="28"/>
                    <a:pt x="14" y="28"/>
                    <a:pt x="13" y="28"/>
                  </a:cubicBezTo>
                  <a:cubicBezTo>
                    <a:pt x="13" y="28"/>
                    <a:pt x="14" y="29"/>
                    <a:pt x="13" y="29"/>
                  </a:cubicBezTo>
                  <a:cubicBezTo>
                    <a:pt x="12" y="28"/>
                    <a:pt x="13" y="27"/>
                    <a:pt x="12" y="27"/>
                  </a:cubicBezTo>
                  <a:cubicBezTo>
                    <a:pt x="12" y="28"/>
                    <a:pt x="12" y="28"/>
                    <a:pt x="11" y="29"/>
                  </a:cubicBezTo>
                  <a:cubicBezTo>
                    <a:pt x="11" y="28"/>
                    <a:pt x="11" y="28"/>
                    <a:pt x="11" y="28"/>
                  </a:cubicBezTo>
                  <a:cubicBezTo>
                    <a:pt x="11" y="28"/>
                    <a:pt x="11" y="28"/>
                    <a:pt x="11" y="28"/>
                  </a:cubicBezTo>
                  <a:cubicBezTo>
                    <a:pt x="11" y="27"/>
                    <a:pt x="10" y="28"/>
                    <a:pt x="10" y="27"/>
                  </a:cubicBezTo>
                  <a:cubicBezTo>
                    <a:pt x="10" y="26"/>
                    <a:pt x="10" y="26"/>
                    <a:pt x="10" y="26"/>
                  </a:cubicBezTo>
                  <a:cubicBezTo>
                    <a:pt x="11" y="26"/>
                    <a:pt x="11" y="28"/>
                    <a:pt x="12" y="27"/>
                  </a:cubicBezTo>
                  <a:cubicBezTo>
                    <a:pt x="11" y="26"/>
                    <a:pt x="11" y="26"/>
                    <a:pt x="11" y="26"/>
                  </a:cubicBezTo>
                  <a:cubicBezTo>
                    <a:pt x="11" y="26"/>
                    <a:pt x="11" y="26"/>
                    <a:pt x="11" y="26"/>
                  </a:cubicBezTo>
                  <a:cubicBezTo>
                    <a:pt x="11" y="26"/>
                    <a:pt x="12" y="25"/>
                    <a:pt x="11" y="24"/>
                  </a:cubicBezTo>
                  <a:cubicBezTo>
                    <a:pt x="10" y="24"/>
                    <a:pt x="10" y="24"/>
                    <a:pt x="10" y="24"/>
                  </a:cubicBezTo>
                  <a:cubicBezTo>
                    <a:pt x="10" y="23"/>
                    <a:pt x="10" y="23"/>
                    <a:pt x="9" y="23"/>
                  </a:cubicBezTo>
                  <a:cubicBezTo>
                    <a:pt x="10" y="23"/>
                    <a:pt x="9" y="22"/>
                    <a:pt x="10" y="23"/>
                  </a:cubicBezTo>
                  <a:cubicBezTo>
                    <a:pt x="10" y="24"/>
                    <a:pt x="10" y="24"/>
                    <a:pt x="10" y="24"/>
                  </a:cubicBezTo>
                  <a:cubicBezTo>
                    <a:pt x="11" y="23"/>
                    <a:pt x="11" y="25"/>
                    <a:pt x="12" y="24"/>
                  </a:cubicBezTo>
                  <a:cubicBezTo>
                    <a:pt x="11" y="24"/>
                    <a:pt x="12" y="23"/>
                    <a:pt x="13" y="23"/>
                  </a:cubicBezTo>
                  <a:cubicBezTo>
                    <a:pt x="12" y="23"/>
                    <a:pt x="12" y="23"/>
                    <a:pt x="12" y="23"/>
                  </a:cubicBezTo>
                  <a:cubicBezTo>
                    <a:pt x="11" y="23"/>
                    <a:pt x="12" y="23"/>
                    <a:pt x="11" y="23"/>
                  </a:cubicBezTo>
                  <a:cubicBezTo>
                    <a:pt x="11" y="23"/>
                    <a:pt x="10" y="22"/>
                    <a:pt x="10" y="22"/>
                  </a:cubicBezTo>
                  <a:cubicBezTo>
                    <a:pt x="10" y="20"/>
                    <a:pt x="10" y="20"/>
                    <a:pt x="10" y="22"/>
                  </a:cubicBezTo>
                  <a:cubicBezTo>
                    <a:pt x="10" y="19"/>
                    <a:pt x="9" y="18"/>
                    <a:pt x="9" y="17"/>
                  </a:cubicBezTo>
                  <a:cubicBezTo>
                    <a:pt x="8" y="18"/>
                    <a:pt x="8" y="16"/>
                    <a:pt x="8" y="17"/>
                  </a:cubicBezTo>
                  <a:cubicBezTo>
                    <a:pt x="7" y="18"/>
                    <a:pt x="7" y="18"/>
                    <a:pt x="7" y="18"/>
                  </a:cubicBezTo>
                  <a:cubicBezTo>
                    <a:pt x="7" y="18"/>
                    <a:pt x="7" y="18"/>
                    <a:pt x="7" y="18"/>
                  </a:cubicBezTo>
                  <a:cubicBezTo>
                    <a:pt x="7" y="18"/>
                    <a:pt x="8" y="17"/>
                    <a:pt x="7" y="16"/>
                  </a:cubicBezTo>
                  <a:cubicBezTo>
                    <a:pt x="7" y="17"/>
                    <a:pt x="8" y="16"/>
                    <a:pt x="8" y="16"/>
                  </a:cubicBezTo>
                  <a:cubicBezTo>
                    <a:pt x="8" y="16"/>
                    <a:pt x="9" y="16"/>
                    <a:pt x="9" y="16"/>
                  </a:cubicBezTo>
                  <a:cubicBezTo>
                    <a:pt x="8" y="15"/>
                    <a:pt x="7" y="15"/>
                    <a:pt x="5" y="14"/>
                  </a:cubicBezTo>
                  <a:cubicBezTo>
                    <a:pt x="5" y="12"/>
                    <a:pt x="4" y="10"/>
                    <a:pt x="4" y="9"/>
                  </a:cubicBezTo>
                  <a:cubicBezTo>
                    <a:pt x="4" y="9"/>
                    <a:pt x="4" y="9"/>
                    <a:pt x="4" y="9"/>
                  </a:cubicBezTo>
                  <a:cubicBezTo>
                    <a:pt x="4" y="8"/>
                    <a:pt x="4" y="9"/>
                    <a:pt x="4" y="8"/>
                  </a:cubicBezTo>
                  <a:cubicBezTo>
                    <a:pt x="4" y="8"/>
                    <a:pt x="4" y="8"/>
                    <a:pt x="4" y="8"/>
                  </a:cubicBezTo>
                  <a:cubicBezTo>
                    <a:pt x="4" y="8"/>
                    <a:pt x="4" y="6"/>
                    <a:pt x="2" y="7"/>
                  </a:cubicBezTo>
                  <a:cubicBezTo>
                    <a:pt x="3" y="7"/>
                    <a:pt x="3" y="7"/>
                    <a:pt x="3" y="7"/>
                  </a:cubicBezTo>
                  <a:cubicBezTo>
                    <a:pt x="3" y="6"/>
                    <a:pt x="3" y="6"/>
                    <a:pt x="3" y="6"/>
                  </a:cubicBezTo>
                  <a:cubicBezTo>
                    <a:pt x="3" y="6"/>
                    <a:pt x="3" y="6"/>
                    <a:pt x="4" y="6"/>
                  </a:cubicBezTo>
                  <a:cubicBezTo>
                    <a:pt x="4" y="5"/>
                    <a:pt x="3" y="5"/>
                    <a:pt x="2" y="4"/>
                  </a:cubicBezTo>
                  <a:cubicBezTo>
                    <a:pt x="2" y="5"/>
                    <a:pt x="2" y="5"/>
                    <a:pt x="2" y="5"/>
                  </a:cubicBezTo>
                  <a:cubicBezTo>
                    <a:pt x="1" y="4"/>
                    <a:pt x="1" y="3"/>
                    <a:pt x="0" y="2"/>
                  </a:cubicBezTo>
                  <a:cubicBezTo>
                    <a:pt x="1" y="2"/>
                    <a:pt x="1" y="2"/>
                    <a:pt x="1" y="2"/>
                  </a:cubicBezTo>
                  <a:cubicBezTo>
                    <a:pt x="0" y="1"/>
                    <a:pt x="0" y="1"/>
                    <a:pt x="0" y="1"/>
                  </a:cubicBezTo>
                  <a:cubicBezTo>
                    <a:pt x="1" y="1"/>
                    <a:pt x="1" y="0"/>
                    <a:pt x="0" y="0"/>
                  </a:cubicBezTo>
                  <a:cubicBezTo>
                    <a:pt x="2" y="1"/>
                    <a:pt x="2" y="1"/>
                    <a:pt x="2" y="1"/>
                  </a:cubicBezTo>
                  <a:cubicBezTo>
                    <a:pt x="2" y="2"/>
                    <a:pt x="1" y="1"/>
                    <a:pt x="1" y="2"/>
                  </a:cubicBezTo>
                  <a:cubicBezTo>
                    <a:pt x="2" y="3"/>
                    <a:pt x="2" y="3"/>
                    <a:pt x="2" y="3"/>
                  </a:cubicBezTo>
                  <a:cubicBezTo>
                    <a:pt x="2" y="2"/>
                    <a:pt x="2" y="2"/>
                    <a:pt x="2" y="2"/>
                  </a:cubicBezTo>
                  <a:cubicBezTo>
                    <a:pt x="2" y="2"/>
                    <a:pt x="2" y="2"/>
                    <a:pt x="3" y="2"/>
                  </a:cubicBezTo>
                  <a:cubicBezTo>
                    <a:pt x="3" y="2"/>
                    <a:pt x="3" y="2"/>
                    <a:pt x="3" y="2"/>
                  </a:cubicBezTo>
                  <a:cubicBezTo>
                    <a:pt x="3" y="2"/>
                    <a:pt x="3" y="2"/>
                    <a:pt x="4" y="3"/>
                  </a:cubicBezTo>
                  <a:cubicBezTo>
                    <a:pt x="3" y="3"/>
                    <a:pt x="4" y="4"/>
                    <a:pt x="3" y="4"/>
                  </a:cubicBezTo>
                  <a:cubicBezTo>
                    <a:pt x="4" y="3"/>
                    <a:pt x="4" y="4"/>
                    <a:pt x="4" y="5"/>
                  </a:cubicBezTo>
                  <a:cubicBezTo>
                    <a:pt x="4" y="6"/>
                    <a:pt x="5" y="6"/>
                    <a:pt x="5" y="7"/>
                  </a:cubicBezTo>
                  <a:cubicBezTo>
                    <a:pt x="5" y="7"/>
                    <a:pt x="4" y="7"/>
                    <a:pt x="4" y="6"/>
                  </a:cubicBezTo>
                  <a:cubicBezTo>
                    <a:pt x="4" y="7"/>
                    <a:pt x="4" y="7"/>
                    <a:pt x="4" y="8"/>
                  </a:cubicBezTo>
                  <a:cubicBezTo>
                    <a:pt x="4" y="8"/>
                    <a:pt x="5" y="8"/>
                    <a:pt x="7" y="8"/>
                  </a:cubicBezTo>
                  <a:cubicBezTo>
                    <a:pt x="5" y="8"/>
                    <a:pt x="5" y="8"/>
                    <a:pt x="5" y="8"/>
                  </a:cubicBezTo>
                  <a:cubicBezTo>
                    <a:pt x="7" y="9"/>
                    <a:pt x="8" y="9"/>
                    <a:pt x="8" y="9"/>
                  </a:cubicBezTo>
                  <a:cubicBezTo>
                    <a:pt x="9" y="10"/>
                    <a:pt x="10" y="13"/>
                    <a:pt x="10" y="14"/>
                  </a:cubicBezTo>
                  <a:cubicBezTo>
                    <a:pt x="10" y="14"/>
                    <a:pt x="10" y="14"/>
                    <a:pt x="10" y="14"/>
                  </a:cubicBezTo>
                  <a:cubicBezTo>
                    <a:pt x="10" y="14"/>
                    <a:pt x="10" y="16"/>
                    <a:pt x="11" y="16"/>
                  </a:cubicBezTo>
                  <a:cubicBezTo>
                    <a:pt x="12" y="17"/>
                    <a:pt x="14" y="19"/>
                    <a:pt x="13" y="20"/>
                  </a:cubicBezTo>
                  <a:cubicBezTo>
                    <a:pt x="15" y="23"/>
                    <a:pt x="17" y="24"/>
                    <a:pt x="18" y="27"/>
                  </a:cubicBezTo>
                  <a:cubicBezTo>
                    <a:pt x="17" y="27"/>
                    <a:pt x="17" y="27"/>
                    <a:pt x="17" y="27"/>
                  </a:cubicBezTo>
                  <a:cubicBezTo>
                    <a:pt x="18" y="27"/>
                    <a:pt x="17" y="27"/>
                    <a:pt x="18" y="28"/>
                  </a:cubicBezTo>
                  <a:cubicBezTo>
                    <a:pt x="18" y="27"/>
                    <a:pt x="19" y="28"/>
                    <a:pt x="19" y="28"/>
                  </a:cubicBezTo>
                  <a:cubicBezTo>
                    <a:pt x="19" y="30"/>
                    <a:pt x="21" y="31"/>
                    <a:pt x="22" y="32"/>
                  </a:cubicBezTo>
                  <a:cubicBezTo>
                    <a:pt x="21" y="32"/>
                    <a:pt x="21" y="32"/>
                    <a:pt x="21" y="32"/>
                  </a:cubicBezTo>
                  <a:cubicBezTo>
                    <a:pt x="23" y="33"/>
                    <a:pt x="23" y="34"/>
                    <a:pt x="23" y="36"/>
                  </a:cubicBezTo>
                  <a:cubicBezTo>
                    <a:pt x="23" y="36"/>
                    <a:pt x="23" y="36"/>
                    <a:pt x="23" y="36"/>
                  </a:cubicBezTo>
                  <a:cubicBezTo>
                    <a:pt x="25" y="36"/>
                    <a:pt x="25" y="36"/>
                    <a:pt x="26" y="37"/>
                  </a:cubicBezTo>
                  <a:cubicBezTo>
                    <a:pt x="26" y="39"/>
                    <a:pt x="27" y="40"/>
                    <a:pt x="27" y="41"/>
                  </a:cubicBezTo>
                  <a:cubicBezTo>
                    <a:pt x="30" y="43"/>
                    <a:pt x="31" y="46"/>
                    <a:pt x="32" y="50"/>
                  </a:cubicBezTo>
                  <a:cubicBezTo>
                    <a:pt x="32" y="50"/>
                    <a:pt x="32" y="50"/>
                    <a:pt x="32" y="50"/>
                  </a:cubicBezTo>
                  <a:cubicBezTo>
                    <a:pt x="35" y="51"/>
                    <a:pt x="37" y="56"/>
                    <a:pt x="38" y="58"/>
                  </a:cubicBezTo>
                  <a:cubicBezTo>
                    <a:pt x="37" y="58"/>
                    <a:pt x="37" y="58"/>
                    <a:pt x="37" y="58"/>
                  </a:cubicBezTo>
                  <a:cubicBezTo>
                    <a:pt x="37" y="59"/>
                    <a:pt x="38" y="60"/>
                    <a:pt x="38" y="59"/>
                  </a:cubicBezTo>
                  <a:cubicBezTo>
                    <a:pt x="39" y="60"/>
                    <a:pt x="40" y="61"/>
                    <a:pt x="39" y="62"/>
                  </a:cubicBezTo>
                  <a:cubicBezTo>
                    <a:pt x="40" y="63"/>
                    <a:pt x="40" y="62"/>
                    <a:pt x="41" y="63"/>
                  </a:cubicBezTo>
                  <a:cubicBezTo>
                    <a:pt x="43" y="64"/>
                    <a:pt x="43" y="64"/>
                    <a:pt x="44" y="67"/>
                  </a:cubicBezTo>
                  <a:cubicBezTo>
                    <a:pt x="44" y="65"/>
                    <a:pt x="44" y="65"/>
                    <a:pt x="44" y="65"/>
                  </a:cubicBezTo>
                  <a:cubicBezTo>
                    <a:pt x="43" y="67"/>
                    <a:pt x="43" y="67"/>
                    <a:pt x="43" y="67"/>
                  </a:cubicBezTo>
                  <a:cubicBezTo>
                    <a:pt x="44" y="67"/>
                    <a:pt x="44" y="69"/>
                    <a:pt x="44" y="68"/>
                  </a:cubicBezTo>
                  <a:cubicBezTo>
                    <a:pt x="44" y="70"/>
                    <a:pt x="47" y="70"/>
                    <a:pt x="47" y="73"/>
                  </a:cubicBezTo>
                  <a:cubicBezTo>
                    <a:pt x="47" y="72"/>
                    <a:pt x="47" y="73"/>
                    <a:pt x="48" y="73"/>
                  </a:cubicBezTo>
                  <a:cubicBezTo>
                    <a:pt x="48" y="74"/>
                    <a:pt x="49" y="76"/>
                    <a:pt x="50" y="77"/>
                  </a:cubicBezTo>
                  <a:cubicBezTo>
                    <a:pt x="49" y="77"/>
                    <a:pt x="49" y="77"/>
                    <a:pt x="49" y="77"/>
                  </a:cubicBezTo>
                  <a:cubicBezTo>
                    <a:pt x="50" y="78"/>
                    <a:pt x="50" y="77"/>
                    <a:pt x="50" y="77"/>
                  </a:cubicBezTo>
                  <a:cubicBezTo>
                    <a:pt x="52" y="79"/>
                    <a:pt x="52" y="82"/>
                    <a:pt x="54" y="84"/>
                  </a:cubicBezTo>
                  <a:cubicBezTo>
                    <a:pt x="56" y="88"/>
                    <a:pt x="57" y="91"/>
                    <a:pt x="61" y="95"/>
                  </a:cubicBezTo>
                  <a:cubicBezTo>
                    <a:pt x="60" y="95"/>
                    <a:pt x="60" y="95"/>
                    <a:pt x="60" y="95"/>
                  </a:cubicBezTo>
                  <a:cubicBezTo>
                    <a:pt x="62" y="96"/>
                    <a:pt x="61" y="98"/>
                    <a:pt x="63" y="98"/>
                  </a:cubicBezTo>
                  <a:cubicBezTo>
                    <a:pt x="63" y="98"/>
                    <a:pt x="64" y="99"/>
                    <a:pt x="63" y="99"/>
                  </a:cubicBezTo>
                  <a:cubicBezTo>
                    <a:pt x="64" y="100"/>
                    <a:pt x="64" y="103"/>
                    <a:pt x="65" y="103"/>
                  </a:cubicBezTo>
                  <a:cubicBezTo>
                    <a:pt x="64" y="103"/>
                    <a:pt x="64" y="103"/>
                    <a:pt x="64" y="103"/>
                  </a:cubicBezTo>
                  <a:cubicBezTo>
                    <a:pt x="65" y="104"/>
                    <a:pt x="66" y="105"/>
                    <a:pt x="66" y="107"/>
                  </a:cubicBezTo>
                  <a:cubicBezTo>
                    <a:pt x="66" y="107"/>
                    <a:pt x="66" y="106"/>
                    <a:pt x="66" y="107"/>
                  </a:cubicBezTo>
                  <a:cubicBezTo>
                    <a:pt x="66" y="107"/>
                    <a:pt x="67" y="107"/>
                    <a:pt x="67" y="108"/>
                  </a:cubicBezTo>
                  <a:cubicBezTo>
                    <a:pt x="67" y="109"/>
                    <a:pt x="67" y="108"/>
                    <a:pt x="67" y="108"/>
                  </a:cubicBezTo>
                  <a:cubicBezTo>
                    <a:pt x="70" y="111"/>
                    <a:pt x="71" y="114"/>
                    <a:pt x="73" y="117"/>
                  </a:cubicBezTo>
                  <a:cubicBezTo>
                    <a:pt x="74" y="119"/>
                    <a:pt x="72" y="118"/>
                    <a:pt x="74" y="119"/>
                  </a:cubicBezTo>
                  <a:cubicBezTo>
                    <a:pt x="73" y="119"/>
                    <a:pt x="74" y="119"/>
                    <a:pt x="74" y="119"/>
                  </a:cubicBezTo>
                  <a:cubicBezTo>
                    <a:pt x="75" y="121"/>
                    <a:pt x="73" y="122"/>
                    <a:pt x="74" y="122"/>
                  </a:cubicBezTo>
                  <a:cubicBezTo>
                    <a:pt x="75" y="122"/>
                    <a:pt x="75" y="122"/>
                    <a:pt x="75" y="122"/>
                  </a:cubicBezTo>
                  <a:cubicBezTo>
                    <a:pt x="76" y="123"/>
                    <a:pt x="75" y="123"/>
                    <a:pt x="76" y="124"/>
                  </a:cubicBezTo>
                  <a:cubicBezTo>
                    <a:pt x="76" y="124"/>
                    <a:pt x="76" y="124"/>
                    <a:pt x="76" y="124"/>
                  </a:cubicBezTo>
                  <a:cubicBezTo>
                    <a:pt x="78" y="125"/>
                    <a:pt x="78" y="127"/>
                    <a:pt x="80" y="128"/>
                  </a:cubicBezTo>
                  <a:cubicBezTo>
                    <a:pt x="84" y="135"/>
                    <a:pt x="89" y="142"/>
                    <a:pt x="92" y="149"/>
                  </a:cubicBezTo>
                  <a:cubicBezTo>
                    <a:pt x="97" y="155"/>
                    <a:pt x="101" y="162"/>
                    <a:pt x="105" y="169"/>
                  </a:cubicBezTo>
                  <a:cubicBezTo>
                    <a:pt x="105" y="171"/>
                    <a:pt x="105" y="171"/>
                    <a:pt x="106" y="172"/>
                  </a:cubicBezTo>
                  <a:cubicBezTo>
                    <a:pt x="106" y="172"/>
                    <a:pt x="106" y="172"/>
                    <a:pt x="106" y="173"/>
                  </a:cubicBezTo>
                  <a:cubicBezTo>
                    <a:pt x="107" y="172"/>
                    <a:pt x="107" y="175"/>
                    <a:pt x="108" y="175"/>
                  </a:cubicBezTo>
                  <a:cubicBezTo>
                    <a:pt x="109" y="177"/>
                    <a:pt x="111" y="179"/>
                    <a:pt x="112" y="181"/>
                  </a:cubicBezTo>
                  <a:cubicBezTo>
                    <a:pt x="112" y="181"/>
                    <a:pt x="111" y="181"/>
                    <a:pt x="112" y="182"/>
                  </a:cubicBezTo>
                  <a:cubicBezTo>
                    <a:pt x="112" y="182"/>
                    <a:pt x="112" y="182"/>
                    <a:pt x="112" y="182"/>
                  </a:cubicBezTo>
                  <a:cubicBezTo>
                    <a:pt x="112" y="182"/>
                    <a:pt x="112" y="182"/>
                    <a:pt x="112" y="182"/>
                  </a:cubicBezTo>
                  <a:cubicBezTo>
                    <a:pt x="113" y="182"/>
                    <a:pt x="113" y="184"/>
                    <a:pt x="113" y="182"/>
                  </a:cubicBezTo>
                  <a:cubicBezTo>
                    <a:pt x="118" y="189"/>
                    <a:pt x="119" y="196"/>
                    <a:pt x="124" y="203"/>
                  </a:cubicBezTo>
                  <a:cubicBezTo>
                    <a:pt x="124" y="204"/>
                    <a:pt x="126" y="206"/>
                    <a:pt x="127" y="208"/>
                  </a:cubicBezTo>
                  <a:cubicBezTo>
                    <a:pt x="130" y="213"/>
                    <a:pt x="131" y="217"/>
                    <a:pt x="135" y="223"/>
                  </a:cubicBezTo>
                  <a:cubicBezTo>
                    <a:pt x="135" y="223"/>
                    <a:pt x="133" y="224"/>
                    <a:pt x="131" y="222"/>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2" name="Freeform 118"/>
            <p:cNvSpPr>
              <a:spLocks/>
            </p:cNvSpPr>
            <p:nvPr/>
          </p:nvSpPr>
          <p:spPr bwMode="auto">
            <a:xfrm>
              <a:off x="3289" y="1625"/>
              <a:ext cx="305" cy="517"/>
            </a:xfrm>
            <a:custGeom>
              <a:avLst/>
              <a:gdLst>
                <a:gd name="T0" fmla="*/ 112 w 129"/>
                <a:gd name="T1" fmla="*/ 195 h 219"/>
                <a:gd name="T2" fmla="*/ 109 w 129"/>
                <a:gd name="T3" fmla="*/ 188 h 219"/>
                <a:gd name="T4" fmla="*/ 100 w 129"/>
                <a:gd name="T5" fmla="*/ 176 h 219"/>
                <a:gd name="T6" fmla="*/ 96 w 129"/>
                <a:gd name="T7" fmla="*/ 172 h 219"/>
                <a:gd name="T8" fmla="*/ 89 w 129"/>
                <a:gd name="T9" fmla="*/ 157 h 219"/>
                <a:gd name="T10" fmla="*/ 86 w 129"/>
                <a:gd name="T11" fmla="*/ 153 h 219"/>
                <a:gd name="T12" fmla="*/ 82 w 129"/>
                <a:gd name="T13" fmla="*/ 145 h 219"/>
                <a:gd name="T14" fmla="*/ 77 w 129"/>
                <a:gd name="T15" fmla="*/ 138 h 219"/>
                <a:gd name="T16" fmla="*/ 76 w 129"/>
                <a:gd name="T17" fmla="*/ 134 h 219"/>
                <a:gd name="T18" fmla="*/ 74 w 129"/>
                <a:gd name="T19" fmla="*/ 132 h 219"/>
                <a:gd name="T20" fmla="*/ 68 w 129"/>
                <a:gd name="T21" fmla="*/ 124 h 219"/>
                <a:gd name="T22" fmla="*/ 66 w 129"/>
                <a:gd name="T23" fmla="*/ 119 h 219"/>
                <a:gd name="T24" fmla="*/ 62 w 129"/>
                <a:gd name="T25" fmla="*/ 115 h 219"/>
                <a:gd name="T26" fmla="*/ 59 w 129"/>
                <a:gd name="T27" fmla="*/ 109 h 219"/>
                <a:gd name="T28" fmla="*/ 56 w 129"/>
                <a:gd name="T29" fmla="*/ 102 h 219"/>
                <a:gd name="T30" fmla="*/ 51 w 129"/>
                <a:gd name="T31" fmla="*/ 93 h 219"/>
                <a:gd name="T32" fmla="*/ 49 w 129"/>
                <a:gd name="T33" fmla="*/ 91 h 219"/>
                <a:gd name="T34" fmla="*/ 48 w 129"/>
                <a:gd name="T35" fmla="*/ 87 h 219"/>
                <a:gd name="T36" fmla="*/ 46 w 129"/>
                <a:gd name="T37" fmla="*/ 85 h 219"/>
                <a:gd name="T38" fmla="*/ 45 w 129"/>
                <a:gd name="T39" fmla="*/ 84 h 219"/>
                <a:gd name="T40" fmla="*/ 42 w 129"/>
                <a:gd name="T41" fmla="*/ 80 h 219"/>
                <a:gd name="T42" fmla="*/ 36 w 129"/>
                <a:gd name="T43" fmla="*/ 69 h 219"/>
                <a:gd name="T44" fmla="*/ 33 w 129"/>
                <a:gd name="T45" fmla="*/ 65 h 219"/>
                <a:gd name="T46" fmla="*/ 31 w 129"/>
                <a:gd name="T47" fmla="*/ 61 h 219"/>
                <a:gd name="T48" fmla="*/ 27 w 129"/>
                <a:gd name="T49" fmla="*/ 52 h 219"/>
                <a:gd name="T50" fmla="*/ 27 w 129"/>
                <a:gd name="T51" fmla="*/ 48 h 219"/>
                <a:gd name="T52" fmla="*/ 22 w 129"/>
                <a:gd name="T53" fmla="*/ 47 h 219"/>
                <a:gd name="T54" fmla="*/ 20 w 129"/>
                <a:gd name="T55" fmla="*/ 45 h 219"/>
                <a:gd name="T56" fmla="*/ 18 w 129"/>
                <a:gd name="T57" fmla="*/ 40 h 219"/>
                <a:gd name="T58" fmla="*/ 16 w 129"/>
                <a:gd name="T59" fmla="*/ 39 h 219"/>
                <a:gd name="T60" fmla="*/ 16 w 129"/>
                <a:gd name="T61" fmla="*/ 37 h 219"/>
                <a:gd name="T62" fmla="*/ 16 w 129"/>
                <a:gd name="T63" fmla="*/ 33 h 219"/>
                <a:gd name="T64" fmla="*/ 12 w 129"/>
                <a:gd name="T65" fmla="*/ 30 h 219"/>
                <a:gd name="T66" fmla="*/ 12 w 129"/>
                <a:gd name="T67" fmla="*/ 28 h 219"/>
                <a:gd name="T68" fmla="*/ 9 w 129"/>
                <a:gd name="T69" fmla="*/ 26 h 219"/>
                <a:gd name="T70" fmla="*/ 7 w 129"/>
                <a:gd name="T71" fmla="*/ 22 h 219"/>
                <a:gd name="T72" fmla="*/ 10 w 129"/>
                <a:gd name="T73" fmla="*/ 22 h 219"/>
                <a:gd name="T74" fmla="*/ 5 w 129"/>
                <a:gd name="T75" fmla="*/ 18 h 219"/>
                <a:gd name="T76" fmla="*/ 3 w 129"/>
                <a:gd name="T77" fmla="*/ 8 h 219"/>
                <a:gd name="T78" fmla="*/ 3 w 129"/>
                <a:gd name="T79" fmla="*/ 5 h 219"/>
                <a:gd name="T80" fmla="*/ 0 w 129"/>
                <a:gd name="T81" fmla="*/ 0 h 219"/>
                <a:gd name="T82" fmla="*/ 2 w 129"/>
                <a:gd name="T83" fmla="*/ 1 h 219"/>
                <a:gd name="T84" fmla="*/ 3 w 129"/>
                <a:gd name="T85" fmla="*/ 7 h 219"/>
                <a:gd name="T86" fmla="*/ 10 w 129"/>
                <a:gd name="T87" fmla="*/ 16 h 219"/>
                <a:gd name="T88" fmla="*/ 20 w 129"/>
                <a:gd name="T89" fmla="*/ 31 h 219"/>
                <a:gd name="T90" fmla="*/ 30 w 129"/>
                <a:gd name="T91" fmla="*/ 47 h 219"/>
                <a:gd name="T92" fmla="*/ 39 w 129"/>
                <a:gd name="T93" fmla="*/ 61 h 219"/>
                <a:gd name="T94" fmla="*/ 45 w 129"/>
                <a:gd name="T95" fmla="*/ 72 h 219"/>
                <a:gd name="T96" fmla="*/ 57 w 129"/>
                <a:gd name="T97" fmla="*/ 93 h 219"/>
                <a:gd name="T98" fmla="*/ 63 w 129"/>
                <a:gd name="T99" fmla="*/ 105 h 219"/>
                <a:gd name="T100" fmla="*/ 70 w 129"/>
                <a:gd name="T101" fmla="*/ 119 h 219"/>
                <a:gd name="T102" fmla="*/ 100 w 129"/>
                <a:gd name="T103" fmla="*/ 165 h 219"/>
                <a:gd name="T104" fmla="*/ 108 w 129"/>
                <a:gd name="T105" fmla="*/ 179 h 219"/>
                <a:gd name="T106" fmla="*/ 126 w 129"/>
                <a:gd name="T107" fmla="*/ 217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9" h="219">
                  <a:moveTo>
                    <a:pt x="126" y="217"/>
                  </a:moveTo>
                  <a:cubicBezTo>
                    <a:pt x="122" y="215"/>
                    <a:pt x="122" y="210"/>
                    <a:pt x="119" y="208"/>
                  </a:cubicBezTo>
                  <a:cubicBezTo>
                    <a:pt x="119" y="208"/>
                    <a:pt x="120" y="208"/>
                    <a:pt x="120" y="207"/>
                  </a:cubicBezTo>
                  <a:cubicBezTo>
                    <a:pt x="117" y="206"/>
                    <a:pt x="115" y="201"/>
                    <a:pt x="114" y="197"/>
                  </a:cubicBezTo>
                  <a:cubicBezTo>
                    <a:pt x="114" y="197"/>
                    <a:pt x="114" y="197"/>
                    <a:pt x="114" y="197"/>
                  </a:cubicBezTo>
                  <a:cubicBezTo>
                    <a:pt x="114" y="196"/>
                    <a:pt x="113" y="196"/>
                    <a:pt x="112" y="195"/>
                  </a:cubicBezTo>
                  <a:cubicBezTo>
                    <a:pt x="113" y="195"/>
                    <a:pt x="113" y="195"/>
                    <a:pt x="113" y="195"/>
                  </a:cubicBezTo>
                  <a:cubicBezTo>
                    <a:pt x="112" y="195"/>
                    <a:pt x="112" y="193"/>
                    <a:pt x="111" y="193"/>
                  </a:cubicBezTo>
                  <a:cubicBezTo>
                    <a:pt x="111" y="193"/>
                    <a:pt x="112" y="193"/>
                    <a:pt x="112" y="192"/>
                  </a:cubicBezTo>
                  <a:cubicBezTo>
                    <a:pt x="111" y="192"/>
                    <a:pt x="111" y="192"/>
                    <a:pt x="111" y="192"/>
                  </a:cubicBezTo>
                  <a:cubicBezTo>
                    <a:pt x="109" y="192"/>
                    <a:pt x="109" y="189"/>
                    <a:pt x="109" y="188"/>
                  </a:cubicBezTo>
                  <a:cubicBezTo>
                    <a:pt x="109" y="188"/>
                    <a:pt x="109" y="188"/>
                    <a:pt x="109" y="188"/>
                  </a:cubicBezTo>
                  <a:cubicBezTo>
                    <a:pt x="106" y="187"/>
                    <a:pt x="104" y="183"/>
                    <a:pt x="102" y="180"/>
                  </a:cubicBezTo>
                  <a:cubicBezTo>
                    <a:pt x="103" y="180"/>
                    <a:pt x="103" y="180"/>
                    <a:pt x="103" y="180"/>
                  </a:cubicBezTo>
                  <a:cubicBezTo>
                    <a:pt x="103" y="180"/>
                    <a:pt x="102" y="180"/>
                    <a:pt x="102" y="180"/>
                  </a:cubicBezTo>
                  <a:cubicBezTo>
                    <a:pt x="102" y="179"/>
                    <a:pt x="101" y="179"/>
                    <a:pt x="101" y="178"/>
                  </a:cubicBezTo>
                  <a:cubicBezTo>
                    <a:pt x="101" y="178"/>
                    <a:pt x="101" y="178"/>
                    <a:pt x="101" y="178"/>
                  </a:cubicBezTo>
                  <a:cubicBezTo>
                    <a:pt x="100" y="177"/>
                    <a:pt x="101" y="177"/>
                    <a:pt x="100" y="176"/>
                  </a:cubicBezTo>
                  <a:cubicBezTo>
                    <a:pt x="100" y="176"/>
                    <a:pt x="100" y="176"/>
                    <a:pt x="100" y="176"/>
                  </a:cubicBezTo>
                  <a:cubicBezTo>
                    <a:pt x="99" y="176"/>
                    <a:pt x="100" y="174"/>
                    <a:pt x="99" y="174"/>
                  </a:cubicBezTo>
                  <a:cubicBezTo>
                    <a:pt x="99" y="174"/>
                    <a:pt x="99" y="174"/>
                    <a:pt x="99" y="174"/>
                  </a:cubicBezTo>
                  <a:cubicBezTo>
                    <a:pt x="99" y="173"/>
                    <a:pt x="99" y="173"/>
                    <a:pt x="99" y="173"/>
                  </a:cubicBezTo>
                  <a:cubicBezTo>
                    <a:pt x="99" y="173"/>
                    <a:pt x="99" y="173"/>
                    <a:pt x="99" y="173"/>
                  </a:cubicBezTo>
                  <a:cubicBezTo>
                    <a:pt x="97" y="172"/>
                    <a:pt x="97" y="171"/>
                    <a:pt x="96" y="172"/>
                  </a:cubicBezTo>
                  <a:cubicBezTo>
                    <a:pt x="97" y="171"/>
                    <a:pt x="97" y="172"/>
                    <a:pt x="97" y="171"/>
                  </a:cubicBezTo>
                  <a:cubicBezTo>
                    <a:pt x="96" y="168"/>
                    <a:pt x="94" y="164"/>
                    <a:pt x="92" y="161"/>
                  </a:cubicBezTo>
                  <a:cubicBezTo>
                    <a:pt x="92" y="160"/>
                    <a:pt x="92" y="160"/>
                    <a:pt x="92" y="160"/>
                  </a:cubicBezTo>
                  <a:cubicBezTo>
                    <a:pt x="91" y="160"/>
                    <a:pt x="91" y="159"/>
                    <a:pt x="90" y="159"/>
                  </a:cubicBezTo>
                  <a:cubicBezTo>
                    <a:pt x="90" y="159"/>
                    <a:pt x="91" y="159"/>
                    <a:pt x="90" y="159"/>
                  </a:cubicBezTo>
                  <a:cubicBezTo>
                    <a:pt x="90" y="157"/>
                    <a:pt x="89" y="157"/>
                    <a:pt x="89" y="157"/>
                  </a:cubicBezTo>
                  <a:cubicBezTo>
                    <a:pt x="90" y="157"/>
                    <a:pt x="90" y="157"/>
                    <a:pt x="90" y="156"/>
                  </a:cubicBezTo>
                  <a:cubicBezTo>
                    <a:pt x="89" y="156"/>
                    <a:pt x="89" y="155"/>
                    <a:pt x="88" y="155"/>
                  </a:cubicBezTo>
                  <a:cubicBezTo>
                    <a:pt x="89" y="155"/>
                    <a:pt x="89" y="155"/>
                    <a:pt x="89" y="155"/>
                  </a:cubicBezTo>
                  <a:cubicBezTo>
                    <a:pt x="88" y="154"/>
                    <a:pt x="88" y="154"/>
                    <a:pt x="87" y="154"/>
                  </a:cubicBezTo>
                  <a:cubicBezTo>
                    <a:pt x="88" y="154"/>
                    <a:pt x="88" y="154"/>
                    <a:pt x="88" y="154"/>
                  </a:cubicBezTo>
                  <a:cubicBezTo>
                    <a:pt x="88" y="152"/>
                    <a:pt x="87" y="154"/>
                    <a:pt x="86" y="153"/>
                  </a:cubicBezTo>
                  <a:cubicBezTo>
                    <a:pt x="87" y="153"/>
                    <a:pt x="87" y="153"/>
                    <a:pt x="87" y="153"/>
                  </a:cubicBezTo>
                  <a:cubicBezTo>
                    <a:pt x="86" y="152"/>
                    <a:pt x="85" y="151"/>
                    <a:pt x="84" y="150"/>
                  </a:cubicBezTo>
                  <a:cubicBezTo>
                    <a:pt x="85" y="150"/>
                    <a:pt x="85" y="150"/>
                    <a:pt x="85" y="150"/>
                  </a:cubicBezTo>
                  <a:cubicBezTo>
                    <a:pt x="84" y="149"/>
                    <a:pt x="84" y="147"/>
                    <a:pt x="83" y="147"/>
                  </a:cubicBezTo>
                  <a:cubicBezTo>
                    <a:pt x="83" y="146"/>
                    <a:pt x="84" y="146"/>
                    <a:pt x="83" y="145"/>
                  </a:cubicBezTo>
                  <a:cubicBezTo>
                    <a:pt x="82" y="146"/>
                    <a:pt x="82" y="144"/>
                    <a:pt x="82" y="145"/>
                  </a:cubicBezTo>
                  <a:cubicBezTo>
                    <a:pt x="82" y="144"/>
                    <a:pt x="81" y="142"/>
                    <a:pt x="81" y="142"/>
                  </a:cubicBezTo>
                  <a:cubicBezTo>
                    <a:pt x="81" y="142"/>
                    <a:pt x="81" y="141"/>
                    <a:pt x="82" y="142"/>
                  </a:cubicBezTo>
                  <a:cubicBezTo>
                    <a:pt x="82" y="141"/>
                    <a:pt x="82" y="141"/>
                    <a:pt x="82" y="141"/>
                  </a:cubicBezTo>
                  <a:cubicBezTo>
                    <a:pt x="82" y="141"/>
                    <a:pt x="82" y="141"/>
                    <a:pt x="82" y="141"/>
                  </a:cubicBezTo>
                  <a:cubicBezTo>
                    <a:pt x="82" y="141"/>
                    <a:pt x="81" y="140"/>
                    <a:pt x="81" y="139"/>
                  </a:cubicBezTo>
                  <a:cubicBezTo>
                    <a:pt x="79" y="139"/>
                    <a:pt x="78" y="139"/>
                    <a:pt x="77" y="138"/>
                  </a:cubicBezTo>
                  <a:cubicBezTo>
                    <a:pt x="78" y="138"/>
                    <a:pt x="78" y="137"/>
                    <a:pt x="78" y="137"/>
                  </a:cubicBezTo>
                  <a:cubicBezTo>
                    <a:pt x="76" y="137"/>
                    <a:pt x="76" y="137"/>
                    <a:pt x="76" y="137"/>
                  </a:cubicBezTo>
                  <a:cubicBezTo>
                    <a:pt x="76" y="136"/>
                    <a:pt x="77" y="136"/>
                    <a:pt x="76" y="136"/>
                  </a:cubicBezTo>
                  <a:cubicBezTo>
                    <a:pt x="76" y="136"/>
                    <a:pt x="76" y="136"/>
                    <a:pt x="76" y="136"/>
                  </a:cubicBezTo>
                  <a:cubicBezTo>
                    <a:pt x="76" y="135"/>
                    <a:pt x="75" y="134"/>
                    <a:pt x="76" y="134"/>
                  </a:cubicBezTo>
                  <a:cubicBezTo>
                    <a:pt x="76" y="134"/>
                    <a:pt x="76" y="134"/>
                    <a:pt x="76" y="134"/>
                  </a:cubicBezTo>
                  <a:cubicBezTo>
                    <a:pt x="76" y="134"/>
                    <a:pt x="76" y="134"/>
                    <a:pt x="75" y="133"/>
                  </a:cubicBezTo>
                  <a:cubicBezTo>
                    <a:pt x="75" y="133"/>
                    <a:pt x="75" y="133"/>
                    <a:pt x="75" y="133"/>
                  </a:cubicBezTo>
                  <a:cubicBezTo>
                    <a:pt x="75" y="133"/>
                    <a:pt x="74" y="132"/>
                    <a:pt x="74" y="133"/>
                  </a:cubicBezTo>
                  <a:cubicBezTo>
                    <a:pt x="74" y="133"/>
                    <a:pt x="75" y="132"/>
                    <a:pt x="75" y="133"/>
                  </a:cubicBezTo>
                  <a:cubicBezTo>
                    <a:pt x="74" y="133"/>
                    <a:pt x="73" y="132"/>
                    <a:pt x="73" y="132"/>
                  </a:cubicBezTo>
                  <a:cubicBezTo>
                    <a:pt x="73" y="132"/>
                    <a:pt x="73" y="132"/>
                    <a:pt x="74" y="132"/>
                  </a:cubicBezTo>
                  <a:cubicBezTo>
                    <a:pt x="73" y="130"/>
                    <a:pt x="72" y="129"/>
                    <a:pt x="70" y="128"/>
                  </a:cubicBezTo>
                  <a:cubicBezTo>
                    <a:pt x="70" y="128"/>
                    <a:pt x="72" y="128"/>
                    <a:pt x="72" y="129"/>
                  </a:cubicBezTo>
                  <a:cubicBezTo>
                    <a:pt x="72" y="127"/>
                    <a:pt x="69" y="127"/>
                    <a:pt x="69" y="126"/>
                  </a:cubicBezTo>
                  <a:cubicBezTo>
                    <a:pt x="69" y="126"/>
                    <a:pt x="69" y="126"/>
                    <a:pt x="69" y="126"/>
                  </a:cubicBezTo>
                  <a:cubicBezTo>
                    <a:pt x="69" y="125"/>
                    <a:pt x="69" y="125"/>
                    <a:pt x="69" y="125"/>
                  </a:cubicBezTo>
                  <a:cubicBezTo>
                    <a:pt x="69" y="125"/>
                    <a:pt x="69" y="124"/>
                    <a:pt x="68" y="124"/>
                  </a:cubicBezTo>
                  <a:cubicBezTo>
                    <a:pt x="68" y="124"/>
                    <a:pt x="68" y="124"/>
                    <a:pt x="69" y="124"/>
                  </a:cubicBezTo>
                  <a:cubicBezTo>
                    <a:pt x="68" y="124"/>
                    <a:pt x="66" y="121"/>
                    <a:pt x="66" y="120"/>
                  </a:cubicBezTo>
                  <a:cubicBezTo>
                    <a:pt x="66" y="120"/>
                    <a:pt x="65" y="120"/>
                    <a:pt x="64" y="119"/>
                  </a:cubicBezTo>
                  <a:cubicBezTo>
                    <a:pt x="65" y="119"/>
                    <a:pt x="65" y="119"/>
                    <a:pt x="65" y="119"/>
                  </a:cubicBezTo>
                  <a:cubicBezTo>
                    <a:pt x="65" y="119"/>
                    <a:pt x="64" y="118"/>
                    <a:pt x="65" y="118"/>
                  </a:cubicBezTo>
                  <a:cubicBezTo>
                    <a:pt x="64" y="117"/>
                    <a:pt x="67" y="120"/>
                    <a:pt x="66" y="119"/>
                  </a:cubicBezTo>
                  <a:cubicBezTo>
                    <a:pt x="66" y="119"/>
                    <a:pt x="64" y="119"/>
                    <a:pt x="65" y="118"/>
                  </a:cubicBezTo>
                  <a:cubicBezTo>
                    <a:pt x="64" y="117"/>
                    <a:pt x="64" y="117"/>
                    <a:pt x="64" y="117"/>
                  </a:cubicBezTo>
                  <a:cubicBezTo>
                    <a:pt x="64" y="117"/>
                    <a:pt x="65" y="117"/>
                    <a:pt x="65" y="116"/>
                  </a:cubicBezTo>
                  <a:cubicBezTo>
                    <a:pt x="64" y="115"/>
                    <a:pt x="64" y="116"/>
                    <a:pt x="64" y="115"/>
                  </a:cubicBezTo>
                  <a:cubicBezTo>
                    <a:pt x="63" y="115"/>
                    <a:pt x="63" y="115"/>
                    <a:pt x="63" y="115"/>
                  </a:cubicBezTo>
                  <a:cubicBezTo>
                    <a:pt x="63" y="115"/>
                    <a:pt x="63" y="114"/>
                    <a:pt x="62" y="115"/>
                  </a:cubicBezTo>
                  <a:cubicBezTo>
                    <a:pt x="63" y="115"/>
                    <a:pt x="61" y="114"/>
                    <a:pt x="62" y="114"/>
                  </a:cubicBezTo>
                  <a:cubicBezTo>
                    <a:pt x="63" y="114"/>
                    <a:pt x="63" y="114"/>
                    <a:pt x="63" y="114"/>
                  </a:cubicBezTo>
                  <a:cubicBezTo>
                    <a:pt x="63" y="114"/>
                    <a:pt x="62" y="114"/>
                    <a:pt x="61" y="114"/>
                  </a:cubicBezTo>
                  <a:cubicBezTo>
                    <a:pt x="61" y="114"/>
                    <a:pt x="62" y="114"/>
                    <a:pt x="62" y="112"/>
                  </a:cubicBezTo>
                  <a:cubicBezTo>
                    <a:pt x="61" y="114"/>
                    <a:pt x="61" y="112"/>
                    <a:pt x="60" y="111"/>
                  </a:cubicBezTo>
                  <a:cubicBezTo>
                    <a:pt x="60" y="110"/>
                    <a:pt x="59" y="109"/>
                    <a:pt x="59" y="109"/>
                  </a:cubicBezTo>
                  <a:cubicBezTo>
                    <a:pt x="59" y="108"/>
                    <a:pt x="58" y="108"/>
                    <a:pt x="58" y="107"/>
                  </a:cubicBezTo>
                  <a:cubicBezTo>
                    <a:pt x="58" y="107"/>
                    <a:pt x="58" y="107"/>
                    <a:pt x="58" y="107"/>
                  </a:cubicBezTo>
                  <a:cubicBezTo>
                    <a:pt x="58" y="107"/>
                    <a:pt x="58" y="107"/>
                    <a:pt x="58" y="107"/>
                  </a:cubicBezTo>
                  <a:cubicBezTo>
                    <a:pt x="58" y="107"/>
                    <a:pt x="58" y="106"/>
                    <a:pt x="58" y="105"/>
                  </a:cubicBezTo>
                  <a:cubicBezTo>
                    <a:pt x="57" y="105"/>
                    <a:pt x="57" y="105"/>
                    <a:pt x="56" y="106"/>
                  </a:cubicBezTo>
                  <a:cubicBezTo>
                    <a:pt x="57" y="103"/>
                    <a:pt x="56" y="103"/>
                    <a:pt x="56" y="102"/>
                  </a:cubicBezTo>
                  <a:cubicBezTo>
                    <a:pt x="56" y="102"/>
                    <a:pt x="56" y="103"/>
                    <a:pt x="56" y="102"/>
                  </a:cubicBezTo>
                  <a:cubicBezTo>
                    <a:pt x="57" y="101"/>
                    <a:pt x="56" y="101"/>
                    <a:pt x="56" y="100"/>
                  </a:cubicBezTo>
                  <a:cubicBezTo>
                    <a:pt x="55" y="101"/>
                    <a:pt x="55" y="101"/>
                    <a:pt x="55" y="101"/>
                  </a:cubicBezTo>
                  <a:cubicBezTo>
                    <a:pt x="55" y="100"/>
                    <a:pt x="54" y="100"/>
                    <a:pt x="55" y="100"/>
                  </a:cubicBezTo>
                  <a:cubicBezTo>
                    <a:pt x="54" y="100"/>
                    <a:pt x="54" y="99"/>
                    <a:pt x="54" y="100"/>
                  </a:cubicBezTo>
                  <a:cubicBezTo>
                    <a:pt x="52" y="98"/>
                    <a:pt x="50" y="96"/>
                    <a:pt x="51" y="93"/>
                  </a:cubicBezTo>
                  <a:cubicBezTo>
                    <a:pt x="51" y="93"/>
                    <a:pt x="51" y="93"/>
                    <a:pt x="50" y="93"/>
                  </a:cubicBezTo>
                  <a:cubicBezTo>
                    <a:pt x="50" y="94"/>
                    <a:pt x="51" y="93"/>
                    <a:pt x="51" y="94"/>
                  </a:cubicBezTo>
                  <a:cubicBezTo>
                    <a:pt x="50" y="93"/>
                    <a:pt x="50" y="94"/>
                    <a:pt x="50" y="94"/>
                  </a:cubicBezTo>
                  <a:cubicBezTo>
                    <a:pt x="50" y="93"/>
                    <a:pt x="50" y="93"/>
                    <a:pt x="51" y="93"/>
                  </a:cubicBezTo>
                  <a:cubicBezTo>
                    <a:pt x="51" y="92"/>
                    <a:pt x="49" y="93"/>
                    <a:pt x="49" y="92"/>
                  </a:cubicBezTo>
                  <a:cubicBezTo>
                    <a:pt x="49" y="92"/>
                    <a:pt x="49" y="92"/>
                    <a:pt x="49" y="91"/>
                  </a:cubicBezTo>
                  <a:cubicBezTo>
                    <a:pt x="49" y="91"/>
                    <a:pt x="49" y="91"/>
                    <a:pt x="49" y="91"/>
                  </a:cubicBezTo>
                  <a:cubicBezTo>
                    <a:pt x="48" y="90"/>
                    <a:pt x="49" y="90"/>
                    <a:pt x="49" y="90"/>
                  </a:cubicBezTo>
                  <a:cubicBezTo>
                    <a:pt x="49" y="89"/>
                    <a:pt x="49" y="89"/>
                    <a:pt x="48" y="89"/>
                  </a:cubicBezTo>
                  <a:cubicBezTo>
                    <a:pt x="49" y="88"/>
                    <a:pt x="49" y="88"/>
                    <a:pt x="49" y="88"/>
                  </a:cubicBezTo>
                  <a:cubicBezTo>
                    <a:pt x="48" y="88"/>
                    <a:pt x="48" y="87"/>
                    <a:pt x="48" y="87"/>
                  </a:cubicBezTo>
                  <a:cubicBezTo>
                    <a:pt x="48" y="87"/>
                    <a:pt x="48" y="87"/>
                    <a:pt x="48" y="87"/>
                  </a:cubicBezTo>
                  <a:cubicBezTo>
                    <a:pt x="48" y="87"/>
                    <a:pt x="48" y="87"/>
                    <a:pt x="48" y="87"/>
                  </a:cubicBezTo>
                  <a:cubicBezTo>
                    <a:pt x="47" y="87"/>
                    <a:pt x="48" y="87"/>
                    <a:pt x="48" y="88"/>
                  </a:cubicBezTo>
                  <a:cubicBezTo>
                    <a:pt x="47" y="88"/>
                    <a:pt x="47" y="87"/>
                    <a:pt x="47" y="87"/>
                  </a:cubicBezTo>
                  <a:cubicBezTo>
                    <a:pt x="47" y="87"/>
                    <a:pt x="47" y="86"/>
                    <a:pt x="46" y="86"/>
                  </a:cubicBezTo>
                  <a:cubicBezTo>
                    <a:pt x="46" y="85"/>
                    <a:pt x="46" y="86"/>
                    <a:pt x="46" y="85"/>
                  </a:cubicBezTo>
                  <a:cubicBezTo>
                    <a:pt x="46" y="85"/>
                    <a:pt x="45" y="85"/>
                    <a:pt x="46" y="85"/>
                  </a:cubicBezTo>
                  <a:cubicBezTo>
                    <a:pt x="46" y="85"/>
                    <a:pt x="46" y="85"/>
                    <a:pt x="46" y="85"/>
                  </a:cubicBezTo>
                  <a:cubicBezTo>
                    <a:pt x="46" y="85"/>
                    <a:pt x="47" y="85"/>
                    <a:pt x="46" y="84"/>
                  </a:cubicBezTo>
                  <a:cubicBezTo>
                    <a:pt x="46" y="84"/>
                    <a:pt x="45" y="85"/>
                    <a:pt x="45" y="84"/>
                  </a:cubicBezTo>
                  <a:cubicBezTo>
                    <a:pt x="45" y="84"/>
                    <a:pt x="45" y="84"/>
                    <a:pt x="46" y="84"/>
                  </a:cubicBezTo>
                  <a:cubicBezTo>
                    <a:pt x="45" y="83"/>
                    <a:pt x="45" y="83"/>
                    <a:pt x="45" y="83"/>
                  </a:cubicBezTo>
                  <a:cubicBezTo>
                    <a:pt x="45" y="84"/>
                    <a:pt x="45" y="84"/>
                    <a:pt x="45" y="84"/>
                  </a:cubicBezTo>
                  <a:cubicBezTo>
                    <a:pt x="45" y="83"/>
                    <a:pt x="45" y="83"/>
                    <a:pt x="45" y="83"/>
                  </a:cubicBezTo>
                  <a:cubicBezTo>
                    <a:pt x="43" y="82"/>
                    <a:pt x="43" y="82"/>
                    <a:pt x="43" y="82"/>
                  </a:cubicBezTo>
                  <a:cubicBezTo>
                    <a:pt x="42" y="82"/>
                    <a:pt x="43" y="81"/>
                    <a:pt x="42" y="81"/>
                  </a:cubicBezTo>
                  <a:cubicBezTo>
                    <a:pt x="42" y="81"/>
                    <a:pt x="42" y="81"/>
                    <a:pt x="42" y="81"/>
                  </a:cubicBezTo>
                  <a:cubicBezTo>
                    <a:pt x="43" y="80"/>
                    <a:pt x="42" y="80"/>
                    <a:pt x="42" y="80"/>
                  </a:cubicBezTo>
                  <a:cubicBezTo>
                    <a:pt x="42" y="80"/>
                    <a:pt x="42" y="80"/>
                    <a:pt x="42" y="80"/>
                  </a:cubicBezTo>
                  <a:cubicBezTo>
                    <a:pt x="42" y="80"/>
                    <a:pt x="42" y="80"/>
                    <a:pt x="42" y="80"/>
                  </a:cubicBezTo>
                  <a:cubicBezTo>
                    <a:pt x="42" y="79"/>
                    <a:pt x="42" y="79"/>
                    <a:pt x="42" y="78"/>
                  </a:cubicBezTo>
                  <a:cubicBezTo>
                    <a:pt x="41" y="78"/>
                    <a:pt x="41" y="78"/>
                    <a:pt x="41" y="78"/>
                  </a:cubicBezTo>
                  <a:cubicBezTo>
                    <a:pt x="40" y="76"/>
                    <a:pt x="39" y="75"/>
                    <a:pt x="39" y="74"/>
                  </a:cubicBezTo>
                  <a:cubicBezTo>
                    <a:pt x="39" y="73"/>
                    <a:pt x="39" y="74"/>
                    <a:pt x="38" y="73"/>
                  </a:cubicBezTo>
                  <a:cubicBezTo>
                    <a:pt x="38" y="73"/>
                    <a:pt x="36" y="71"/>
                    <a:pt x="36" y="69"/>
                  </a:cubicBezTo>
                  <a:cubicBezTo>
                    <a:pt x="36" y="70"/>
                    <a:pt x="36" y="69"/>
                    <a:pt x="37" y="69"/>
                  </a:cubicBezTo>
                  <a:cubicBezTo>
                    <a:pt x="36" y="69"/>
                    <a:pt x="37" y="67"/>
                    <a:pt x="36" y="67"/>
                  </a:cubicBezTo>
                  <a:cubicBezTo>
                    <a:pt x="36" y="69"/>
                    <a:pt x="36" y="69"/>
                    <a:pt x="36" y="69"/>
                  </a:cubicBezTo>
                  <a:cubicBezTo>
                    <a:pt x="36" y="69"/>
                    <a:pt x="34" y="67"/>
                    <a:pt x="34" y="66"/>
                  </a:cubicBezTo>
                  <a:cubicBezTo>
                    <a:pt x="34" y="67"/>
                    <a:pt x="34" y="66"/>
                    <a:pt x="33" y="66"/>
                  </a:cubicBezTo>
                  <a:cubicBezTo>
                    <a:pt x="34" y="66"/>
                    <a:pt x="34" y="65"/>
                    <a:pt x="33" y="65"/>
                  </a:cubicBezTo>
                  <a:cubicBezTo>
                    <a:pt x="33" y="65"/>
                    <a:pt x="33" y="65"/>
                    <a:pt x="33" y="65"/>
                  </a:cubicBezTo>
                  <a:cubicBezTo>
                    <a:pt x="33" y="64"/>
                    <a:pt x="33" y="64"/>
                    <a:pt x="33" y="64"/>
                  </a:cubicBezTo>
                  <a:cubicBezTo>
                    <a:pt x="33" y="64"/>
                    <a:pt x="32" y="65"/>
                    <a:pt x="32" y="64"/>
                  </a:cubicBezTo>
                  <a:cubicBezTo>
                    <a:pt x="32" y="64"/>
                    <a:pt x="32" y="64"/>
                    <a:pt x="32" y="63"/>
                  </a:cubicBezTo>
                  <a:cubicBezTo>
                    <a:pt x="32" y="63"/>
                    <a:pt x="31" y="63"/>
                    <a:pt x="31" y="62"/>
                  </a:cubicBezTo>
                  <a:cubicBezTo>
                    <a:pt x="31" y="61"/>
                    <a:pt x="31" y="61"/>
                    <a:pt x="31" y="61"/>
                  </a:cubicBezTo>
                  <a:cubicBezTo>
                    <a:pt x="31" y="61"/>
                    <a:pt x="30" y="60"/>
                    <a:pt x="30" y="61"/>
                  </a:cubicBezTo>
                  <a:cubicBezTo>
                    <a:pt x="30" y="60"/>
                    <a:pt x="30" y="59"/>
                    <a:pt x="30" y="58"/>
                  </a:cubicBezTo>
                  <a:cubicBezTo>
                    <a:pt x="29" y="57"/>
                    <a:pt x="27" y="55"/>
                    <a:pt x="25" y="53"/>
                  </a:cubicBezTo>
                  <a:cubicBezTo>
                    <a:pt x="25" y="53"/>
                    <a:pt x="25" y="53"/>
                    <a:pt x="25" y="53"/>
                  </a:cubicBezTo>
                  <a:cubicBezTo>
                    <a:pt x="25" y="53"/>
                    <a:pt x="25" y="53"/>
                    <a:pt x="25" y="53"/>
                  </a:cubicBezTo>
                  <a:cubicBezTo>
                    <a:pt x="25" y="53"/>
                    <a:pt x="25" y="52"/>
                    <a:pt x="27" y="52"/>
                  </a:cubicBezTo>
                  <a:cubicBezTo>
                    <a:pt x="25" y="50"/>
                    <a:pt x="24" y="52"/>
                    <a:pt x="24" y="50"/>
                  </a:cubicBezTo>
                  <a:cubicBezTo>
                    <a:pt x="24" y="50"/>
                    <a:pt x="24" y="50"/>
                    <a:pt x="24" y="52"/>
                  </a:cubicBezTo>
                  <a:cubicBezTo>
                    <a:pt x="24" y="52"/>
                    <a:pt x="24" y="49"/>
                    <a:pt x="23" y="50"/>
                  </a:cubicBezTo>
                  <a:cubicBezTo>
                    <a:pt x="23" y="49"/>
                    <a:pt x="24" y="49"/>
                    <a:pt x="24" y="49"/>
                  </a:cubicBezTo>
                  <a:cubicBezTo>
                    <a:pt x="23" y="49"/>
                    <a:pt x="23" y="49"/>
                    <a:pt x="23" y="49"/>
                  </a:cubicBezTo>
                  <a:cubicBezTo>
                    <a:pt x="24" y="48"/>
                    <a:pt x="25" y="49"/>
                    <a:pt x="27" y="48"/>
                  </a:cubicBezTo>
                  <a:cubicBezTo>
                    <a:pt x="25" y="48"/>
                    <a:pt x="25" y="48"/>
                    <a:pt x="25" y="48"/>
                  </a:cubicBezTo>
                  <a:cubicBezTo>
                    <a:pt x="27" y="47"/>
                    <a:pt x="28" y="49"/>
                    <a:pt x="27" y="47"/>
                  </a:cubicBezTo>
                  <a:cubicBezTo>
                    <a:pt x="27" y="47"/>
                    <a:pt x="25" y="47"/>
                    <a:pt x="25" y="48"/>
                  </a:cubicBezTo>
                  <a:cubicBezTo>
                    <a:pt x="24" y="47"/>
                    <a:pt x="23" y="48"/>
                    <a:pt x="22" y="47"/>
                  </a:cubicBezTo>
                  <a:cubicBezTo>
                    <a:pt x="23" y="47"/>
                    <a:pt x="23" y="48"/>
                    <a:pt x="23" y="47"/>
                  </a:cubicBezTo>
                  <a:cubicBezTo>
                    <a:pt x="24" y="47"/>
                    <a:pt x="22" y="47"/>
                    <a:pt x="22" y="47"/>
                  </a:cubicBezTo>
                  <a:cubicBezTo>
                    <a:pt x="22" y="47"/>
                    <a:pt x="22" y="47"/>
                    <a:pt x="22" y="47"/>
                  </a:cubicBezTo>
                  <a:cubicBezTo>
                    <a:pt x="22" y="46"/>
                    <a:pt x="22" y="47"/>
                    <a:pt x="22" y="46"/>
                  </a:cubicBezTo>
                  <a:cubicBezTo>
                    <a:pt x="22" y="46"/>
                    <a:pt x="22" y="46"/>
                    <a:pt x="22" y="47"/>
                  </a:cubicBezTo>
                  <a:cubicBezTo>
                    <a:pt x="21" y="47"/>
                    <a:pt x="21" y="46"/>
                    <a:pt x="21" y="46"/>
                  </a:cubicBezTo>
                  <a:cubicBezTo>
                    <a:pt x="21" y="45"/>
                    <a:pt x="22" y="46"/>
                    <a:pt x="22" y="45"/>
                  </a:cubicBezTo>
                  <a:cubicBezTo>
                    <a:pt x="22" y="45"/>
                    <a:pt x="21" y="44"/>
                    <a:pt x="20" y="45"/>
                  </a:cubicBezTo>
                  <a:cubicBezTo>
                    <a:pt x="20" y="44"/>
                    <a:pt x="21" y="44"/>
                    <a:pt x="21" y="44"/>
                  </a:cubicBezTo>
                  <a:cubicBezTo>
                    <a:pt x="21" y="43"/>
                    <a:pt x="19" y="44"/>
                    <a:pt x="20" y="43"/>
                  </a:cubicBezTo>
                  <a:cubicBezTo>
                    <a:pt x="20" y="43"/>
                    <a:pt x="20" y="43"/>
                    <a:pt x="20" y="43"/>
                  </a:cubicBezTo>
                  <a:cubicBezTo>
                    <a:pt x="20" y="42"/>
                    <a:pt x="20" y="42"/>
                    <a:pt x="20" y="42"/>
                  </a:cubicBezTo>
                  <a:cubicBezTo>
                    <a:pt x="20" y="40"/>
                    <a:pt x="18" y="40"/>
                    <a:pt x="19" y="40"/>
                  </a:cubicBezTo>
                  <a:cubicBezTo>
                    <a:pt x="19" y="40"/>
                    <a:pt x="19" y="39"/>
                    <a:pt x="18" y="40"/>
                  </a:cubicBezTo>
                  <a:cubicBezTo>
                    <a:pt x="18" y="40"/>
                    <a:pt x="19" y="40"/>
                    <a:pt x="18" y="40"/>
                  </a:cubicBezTo>
                  <a:cubicBezTo>
                    <a:pt x="19" y="40"/>
                    <a:pt x="18" y="40"/>
                    <a:pt x="16" y="40"/>
                  </a:cubicBezTo>
                  <a:cubicBezTo>
                    <a:pt x="18" y="40"/>
                    <a:pt x="18" y="40"/>
                    <a:pt x="18" y="40"/>
                  </a:cubicBezTo>
                  <a:cubicBezTo>
                    <a:pt x="16" y="40"/>
                    <a:pt x="16" y="39"/>
                    <a:pt x="16" y="39"/>
                  </a:cubicBezTo>
                  <a:cubicBezTo>
                    <a:pt x="16" y="39"/>
                    <a:pt x="16" y="39"/>
                    <a:pt x="16" y="39"/>
                  </a:cubicBezTo>
                  <a:cubicBezTo>
                    <a:pt x="16" y="39"/>
                    <a:pt x="16" y="39"/>
                    <a:pt x="16" y="39"/>
                  </a:cubicBezTo>
                  <a:cubicBezTo>
                    <a:pt x="16" y="38"/>
                    <a:pt x="16" y="38"/>
                    <a:pt x="16" y="38"/>
                  </a:cubicBezTo>
                  <a:cubicBezTo>
                    <a:pt x="16" y="38"/>
                    <a:pt x="16" y="38"/>
                    <a:pt x="16" y="38"/>
                  </a:cubicBezTo>
                  <a:cubicBezTo>
                    <a:pt x="16" y="38"/>
                    <a:pt x="18" y="37"/>
                    <a:pt x="16" y="37"/>
                  </a:cubicBezTo>
                  <a:cubicBezTo>
                    <a:pt x="16" y="37"/>
                    <a:pt x="16" y="37"/>
                    <a:pt x="16" y="37"/>
                  </a:cubicBezTo>
                  <a:cubicBezTo>
                    <a:pt x="15" y="37"/>
                    <a:pt x="16" y="37"/>
                    <a:pt x="15" y="37"/>
                  </a:cubicBezTo>
                  <a:cubicBezTo>
                    <a:pt x="16" y="37"/>
                    <a:pt x="16" y="37"/>
                    <a:pt x="16" y="37"/>
                  </a:cubicBezTo>
                  <a:cubicBezTo>
                    <a:pt x="16" y="37"/>
                    <a:pt x="16" y="36"/>
                    <a:pt x="16" y="35"/>
                  </a:cubicBezTo>
                  <a:cubicBezTo>
                    <a:pt x="16" y="35"/>
                    <a:pt x="15" y="35"/>
                    <a:pt x="15" y="36"/>
                  </a:cubicBezTo>
                  <a:cubicBezTo>
                    <a:pt x="15" y="35"/>
                    <a:pt x="15" y="35"/>
                    <a:pt x="15" y="35"/>
                  </a:cubicBezTo>
                  <a:cubicBezTo>
                    <a:pt x="15" y="34"/>
                    <a:pt x="15" y="35"/>
                    <a:pt x="14" y="35"/>
                  </a:cubicBezTo>
                  <a:cubicBezTo>
                    <a:pt x="14" y="34"/>
                    <a:pt x="14" y="33"/>
                    <a:pt x="14" y="32"/>
                  </a:cubicBezTo>
                  <a:cubicBezTo>
                    <a:pt x="16" y="33"/>
                    <a:pt x="16" y="33"/>
                    <a:pt x="16" y="33"/>
                  </a:cubicBezTo>
                  <a:cubicBezTo>
                    <a:pt x="15" y="32"/>
                    <a:pt x="15" y="32"/>
                    <a:pt x="15" y="32"/>
                  </a:cubicBezTo>
                  <a:cubicBezTo>
                    <a:pt x="16" y="32"/>
                    <a:pt x="16" y="32"/>
                    <a:pt x="16" y="32"/>
                  </a:cubicBezTo>
                  <a:cubicBezTo>
                    <a:pt x="16" y="31"/>
                    <a:pt x="16" y="31"/>
                    <a:pt x="16" y="31"/>
                  </a:cubicBezTo>
                  <a:cubicBezTo>
                    <a:pt x="15" y="32"/>
                    <a:pt x="14" y="31"/>
                    <a:pt x="13" y="32"/>
                  </a:cubicBezTo>
                  <a:cubicBezTo>
                    <a:pt x="12" y="30"/>
                    <a:pt x="15" y="29"/>
                    <a:pt x="13" y="29"/>
                  </a:cubicBezTo>
                  <a:cubicBezTo>
                    <a:pt x="12" y="29"/>
                    <a:pt x="11" y="29"/>
                    <a:pt x="12" y="30"/>
                  </a:cubicBezTo>
                  <a:cubicBezTo>
                    <a:pt x="12" y="29"/>
                    <a:pt x="11" y="30"/>
                    <a:pt x="11" y="29"/>
                  </a:cubicBezTo>
                  <a:cubicBezTo>
                    <a:pt x="12" y="29"/>
                    <a:pt x="11" y="28"/>
                    <a:pt x="12" y="28"/>
                  </a:cubicBezTo>
                  <a:cubicBezTo>
                    <a:pt x="12" y="28"/>
                    <a:pt x="12" y="29"/>
                    <a:pt x="13" y="29"/>
                  </a:cubicBezTo>
                  <a:cubicBezTo>
                    <a:pt x="13" y="28"/>
                    <a:pt x="14" y="28"/>
                    <a:pt x="13" y="28"/>
                  </a:cubicBezTo>
                  <a:cubicBezTo>
                    <a:pt x="13" y="27"/>
                    <a:pt x="12" y="27"/>
                    <a:pt x="12" y="27"/>
                  </a:cubicBezTo>
                  <a:cubicBezTo>
                    <a:pt x="11" y="27"/>
                    <a:pt x="12" y="28"/>
                    <a:pt x="12" y="28"/>
                  </a:cubicBezTo>
                  <a:cubicBezTo>
                    <a:pt x="11" y="27"/>
                    <a:pt x="12" y="26"/>
                    <a:pt x="11" y="26"/>
                  </a:cubicBezTo>
                  <a:cubicBezTo>
                    <a:pt x="11" y="27"/>
                    <a:pt x="11" y="27"/>
                    <a:pt x="10" y="28"/>
                  </a:cubicBezTo>
                  <a:cubicBezTo>
                    <a:pt x="10" y="27"/>
                    <a:pt x="10" y="27"/>
                    <a:pt x="10" y="27"/>
                  </a:cubicBezTo>
                  <a:cubicBezTo>
                    <a:pt x="10" y="27"/>
                    <a:pt x="10" y="27"/>
                    <a:pt x="10" y="27"/>
                  </a:cubicBezTo>
                  <a:cubicBezTo>
                    <a:pt x="10" y="26"/>
                    <a:pt x="9" y="27"/>
                    <a:pt x="9" y="26"/>
                  </a:cubicBezTo>
                  <a:cubicBezTo>
                    <a:pt x="9" y="26"/>
                    <a:pt x="9" y="26"/>
                    <a:pt x="9" y="26"/>
                  </a:cubicBezTo>
                  <a:cubicBezTo>
                    <a:pt x="10" y="26"/>
                    <a:pt x="10" y="27"/>
                    <a:pt x="11" y="26"/>
                  </a:cubicBezTo>
                  <a:cubicBezTo>
                    <a:pt x="10" y="26"/>
                    <a:pt x="10" y="26"/>
                    <a:pt x="9" y="26"/>
                  </a:cubicBezTo>
                  <a:cubicBezTo>
                    <a:pt x="10" y="26"/>
                    <a:pt x="10" y="26"/>
                    <a:pt x="10" y="26"/>
                  </a:cubicBezTo>
                  <a:cubicBezTo>
                    <a:pt x="10" y="26"/>
                    <a:pt x="11" y="25"/>
                    <a:pt x="10" y="23"/>
                  </a:cubicBezTo>
                  <a:cubicBezTo>
                    <a:pt x="9" y="23"/>
                    <a:pt x="9" y="23"/>
                    <a:pt x="9" y="23"/>
                  </a:cubicBezTo>
                  <a:cubicBezTo>
                    <a:pt x="9" y="22"/>
                    <a:pt x="9" y="22"/>
                    <a:pt x="7" y="22"/>
                  </a:cubicBezTo>
                  <a:cubicBezTo>
                    <a:pt x="9" y="21"/>
                    <a:pt x="6" y="20"/>
                    <a:pt x="9" y="21"/>
                  </a:cubicBezTo>
                  <a:cubicBezTo>
                    <a:pt x="7" y="21"/>
                    <a:pt x="9" y="23"/>
                    <a:pt x="9" y="23"/>
                  </a:cubicBezTo>
                  <a:cubicBezTo>
                    <a:pt x="10" y="22"/>
                    <a:pt x="10" y="25"/>
                    <a:pt x="11" y="23"/>
                  </a:cubicBezTo>
                  <a:cubicBezTo>
                    <a:pt x="10" y="23"/>
                    <a:pt x="11" y="22"/>
                    <a:pt x="11" y="22"/>
                  </a:cubicBezTo>
                  <a:cubicBezTo>
                    <a:pt x="11" y="21"/>
                    <a:pt x="11" y="21"/>
                    <a:pt x="11" y="21"/>
                  </a:cubicBezTo>
                  <a:cubicBezTo>
                    <a:pt x="10" y="21"/>
                    <a:pt x="10" y="22"/>
                    <a:pt x="10" y="22"/>
                  </a:cubicBezTo>
                  <a:cubicBezTo>
                    <a:pt x="10" y="21"/>
                    <a:pt x="9" y="20"/>
                    <a:pt x="9" y="20"/>
                  </a:cubicBezTo>
                  <a:cubicBezTo>
                    <a:pt x="9" y="20"/>
                    <a:pt x="9" y="20"/>
                    <a:pt x="9" y="20"/>
                  </a:cubicBezTo>
                  <a:cubicBezTo>
                    <a:pt x="9" y="20"/>
                    <a:pt x="7" y="18"/>
                    <a:pt x="7" y="17"/>
                  </a:cubicBezTo>
                  <a:cubicBezTo>
                    <a:pt x="6" y="18"/>
                    <a:pt x="6" y="16"/>
                    <a:pt x="6" y="17"/>
                  </a:cubicBezTo>
                  <a:cubicBezTo>
                    <a:pt x="6" y="18"/>
                    <a:pt x="5" y="18"/>
                    <a:pt x="5" y="18"/>
                  </a:cubicBezTo>
                  <a:cubicBezTo>
                    <a:pt x="5" y="18"/>
                    <a:pt x="5" y="18"/>
                    <a:pt x="5" y="18"/>
                  </a:cubicBezTo>
                  <a:cubicBezTo>
                    <a:pt x="5" y="18"/>
                    <a:pt x="6" y="17"/>
                    <a:pt x="5" y="17"/>
                  </a:cubicBezTo>
                  <a:cubicBezTo>
                    <a:pt x="5" y="18"/>
                    <a:pt x="6" y="16"/>
                    <a:pt x="6" y="16"/>
                  </a:cubicBezTo>
                  <a:cubicBezTo>
                    <a:pt x="6" y="16"/>
                    <a:pt x="7" y="16"/>
                    <a:pt x="7" y="14"/>
                  </a:cubicBezTo>
                  <a:cubicBezTo>
                    <a:pt x="6" y="14"/>
                    <a:pt x="5" y="13"/>
                    <a:pt x="4" y="13"/>
                  </a:cubicBezTo>
                  <a:cubicBezTo>
                    <a:pt x="4" y="12"/>
                    <a:pt x="3" y="10"/>
                    <a:pt x="3" y="9"/>
                  </a:cubicBezTo>
                  <a:cubicBezTo>
                    <a:pt x="3" y="9"/>
                    <a:pt x="3" y="9"/>
                    <a:pt x="3" y="8"/>
                  </a:cubicBezTo>
                  <a:cubicBezTo>
                    <a:pt x="3" y="7"/>
                    <a:pt x="3" y="9"/>
                    <a:pt x="3" y="8"/>
                  </a:cubicBezTo>
                  <a:cubicBezTo>
                    <a:pt x="3" y="8"/>
                    <a:pt x="3" y="8"/>
                    <a:pt x="3" y="8"/>
                  </a:cubicBezTo>
                  <a:cubicBezTo>
                    <a:pt x="3" y="8"/>
                    <a:pt x="3" y="6"/>
                    <a:pt x="2" y="6"/>
                  </a:cubicBezTo>
                  <a:cubicBezTo>
                    <a:pt x="3" y="6"/>
                    <a:pt x="3" y="6"/>
                    <a:pt x="3" y="6"/>
                  </a:cubicBezTo>
                  <a:cubicBezTo>
                    <a:pt x="2" y="6"/>
                    <a:pt x="2" y="6"/>
                    <a:pt x="2" y="6"/>
                  </a:cubicBezTo>
                  <a:cubicBezTo>
                    <a:pt x="2" y="5"/>
                    <a:pt x="3" y="5"/>
                    <a:pt x="3" y="5"/>
                  </a:cubicBezTo>
                  <a:cubicBezTo>
                    <a:pt x="3" y="4"/>
                    <a:pt x="2" y="4"/>
                    <a:pt x="2" y="4"/>
                  </a:cubicBezTo>
                  <a:cubicBezTo>
                    <a:pt x="1" y="4"/>
                    <a:pt x="1" y="4"/>
                    <a:pt x="1" y="4"/>
                  </a:cubicBezTo>
                  <a:cubicBezTo>
                    <a:pt x="0" y="3"/>
                    <a:pt x="1" y="2"/>
                    <a:pt x="0" y="1"/>
                  </a:cubicBezTo>
                  <a:cubicBezTo>
                    <a:pt x="0" y="1"/>
                    <a:pt x="0" y="1"/>
                    <a:pt x="0" y="1"/>
                  </a:cubicBezTo>
                  <a:cubicBezTo>
                    <a:pt x="0" y="1"/>
                    <a:pt x="0" y="1"/>
                    <a:pt x="0" y="1"/>
                  </a:cubicBezTo>
                  <a:cubicBezTo>
                    <a:pt x="0" y="0"/>
                    <a:pt x="0" y="0"/>
                    <a:pt x="0" y="0"/>
                  </a:cubicBezTo>
                  <a:cubicBezTo>
                    <a:pt x="2" y="1"/>
                    <a:pt x="2" y="1"/>
                    <a:pt x="2" y="1"/>
                  </a:cubicBezTo>
                  <a:cubicBezTo>
                    <a:pt x="2" y="1"/>
                    <a:pt x="1" y="1"/>
                    <a:pt x="0" y="1"/>
                  </a:cubicBezTo>
                  <a:cubicBezTo>
                    <a:pt x="0" y="2"/>
                    <a:pt x="1" y="2"/>
                    <a:pt x="1" y="2"/>
                  </a:cubicBezTo>
                  <a:cubicBezTo>
                    <a:pt x="1" y="2"/>
                    <a:pt x="1" y="2"/>
                    <a:pt x="1" y="2"/>
                  </a:cubicBezTo>
                  <a:cubicBezTo>
                    <a:pt x="1" y="1"/>
                    <a:pt x="2" y="2"/>
                    <a:pt x="2" y="2"/>
                  </a:cubicBezTo>
                  <a:cubicBezTo>
                    <a:pt x="2" y="1"/>
                    <a:pt x="2" y="1"/>
                    <a:pt x="2" y="1"/>
                  </a:cubicBezTo>
                  <a:cubicBezTo>
                    <a:pt x="3" y="2"/>
                    <a:pt x="3" y="2"/>
                    <a:pt x="3" y="3"/>
                  </a:cubicBezTo>
                  <a:cubicBezTo>
                    <a:pt x="3" y="2"/>
                    <a:pt x="3" y="3"/>
                    <a:pt x="3" y="3"/>
                  </a:cubicBezTo>
                  <a:cubicBezTo>
                    <a:pt x="3" y="3"/>
                    <a:pt x="3" y="3"/>
                    <a:pt x="3" y="4"/>
                  </a:cubicBezTo>
                  <a:cubicBezTo>
                    <a:pt x="3" y="5"/>
                    <a:pt x="4" y="5"/>
                    <a:pt x="5" y="6"/>
                  </a:cubicBezTo>
                  <a:cubicBezTo>
                    <a:pt x="4" y="6"/>
                    <a:pt x="3" y="6"/>
                    <a:pt x="3" y="6"/>
                  </a:cubicBezTo>
                  <a:cubicBezTo>
                    <a:pt x="3" y="6"/>
                    <a:pt x="3" y="6"/>
                    <a:pt x="3" y="7"/>
                  </a:cubicBezTo>
                  <a:cubicBezTo>
                    <a:pt x="4" y="7"/>
                    <a:pt x="4" y="7"/>
                    <a:pt x="5" y="7"/>
                  </a:cubicBezTo>
                  <a:cubicBezTo>
                    <a:pt x="5" y="8"/>
                    <a:pt x="5" y="8"/>
                    <a:pt x="5" y="8"/>
                  </a:cubicBezTo>
                  <a:cubicBezTo>
                    <a:pt x="5" y="8"/>
                    <a:pt x="6" y="8"/>
                    <a:pt x="6" y="9"/>
                  </a:cubicBezTo>
                  <a:cubicBezTo>
                    <a:pt x="7" y="10"/>
                    <a:pt x="9" y="12"/>
                    <a:pt x="9" y="13"/>
                  </a:cubicBezTo>
                  <a:cubicBezTo>
                    <a:pt x="9" y="13"/>
                    <a:pt x="9" y="13"/>
                    <a:pt x="9" y="13"/>
                  </a:cubicBezTo>
                  <a:cubicBezTo>
                    <a:pt x="9" y="13"/>
                    <a:pt x="9" y="14"/>
                    <a:pt x="10" y="16"/>
                  </a:cubicBezTo>
                  <a:cubicBezTo>
                    <a:pt x="11" y="18"/>
                    <a:pt x="13" y="19"/>
                    <a:pt x="12" y="20"/>
                  </a:cubicBezTo>
                  <a:cubicBezTo>
                    <a:pt x="14" y="21"/>
                    <a:pt x="16" y="23"/>
                    <a:pt x="16" y="26"/>
                  </a:cubicBezTo>
                  <a:cubicBezTo>
                    <a:pt x="16" y="26"/>
                    <a:pt x="16" y="26"/>
                    <a:pt x="16" y="26"/>
                  </a:cubicBezTo>
                  <a:cubicBezTo>
                    <a:pt x="16" y="26"/>
                    <a:pt x="16" y="26"/>
                    <a:pt x="16" y="27"/>
                  </a:cubicBezTo>
                  <a:cubicBezTo>
                    <a:pt x="16" y="26"/>
                    <a:pt x="16" y="27"/>
                    <a:pt x="18" y="27"/>
                  </a:cubicBezTo>
                  <a:cubicBezTo>
                    <a:pt x="18" y="29"/>
                    <a:pt x="19" y="30"/>
                    <a:pt x="20" y="31"/>
                  </a:cubicBezTo>
                  <a:cubicBezTo>
                    <a:pt x="20" y="31"/>
                    <a:pt x="20" y="31"/>
                    <a:pt x="20" y="31"/>
                  </a:cubicBezTo>
                  <a:cubicBezTo>
                    <a:pt x="21" y="31"/>
                    <a:pt x="21" y="33"/>
                    <a:pt x="22" y="34"/>
                  </a:cubicBezTo>
                  <a:cubicBezTo>
                    <a:pt x="22" y="35"/>
                    <a:pt x="22" y="35"/>
                    <a:pt x="22" y="36"/>
                  </a:cubicBezTo>
                  <a:cubicBezTo>
                    <a:pt x="22" y="36"/>
                    <a:pt x="22" y="36"/>
                    <a:pt x="23" y="37"/>
                  </a:cubicBezTo>
                  <a:cubicBezTo>
                    <a:pt x="24" y="38"/>
                    <a:pt x="24" y="39"/>
                    <a:pt x="24" y="40"/>
                  </a:cubicBezTo>
                  <a:cubicBezTo>
                    <a:pt x="28" y="42"/>
                    <a:pt x="29" y="46"/>
                    <a:pt x="30" y="47"/>
                  </a:cubicBezTo>
                  <a:cubicBezTo>
                    <a:pt x="30" y="48"/>
                    <a:pt x="30" y="48"/>
                    <a:pt x="30" y="48"/>
                  </a:cubicBezTo>
                  <a:cubicBezTo>
                    <a:pt x="33" y="50"/>
                    <a:pt x="34" y="54"/>
                    <a:pt x="36" y="56"/>
                  </a:cubicBezTo>
                  <a:cubicBezTo>
                    <a:pt x="36" y="56"/>
                    <a:pt x="36" y="56"/>
                    <a:pt x="36" y="56"/>
                  </a:cubicBezTo>
                  <a:cubicBezTo>
                    <a:pt x="36" y="57"/>
                    <a:pt x="36" y="58"/>
                    <a:pt x="36" y="57"/>
                  </a:cubicBezTo>
                  <a:cubicBezTo>
                    <a:pt x="37" y="58"/>
                    <a:pt x="38" y="59"/>
                    <a:pt x="37" y="60"/>
                  </a:cubicBezTo>
                  <a:cubicBezTo>
                    <a:pt x="38" y="61"/>
                    <a:pt x="38" y="61"/>
                    <a:pt x="39" y="61"/>
                  </a:cubicBezTo>
                  <a:cubicBezTo>
                    <a:pt x="40" y="63"/>
                    <a:pt x="40" y="64"/>
                    <a:pt x="41" y="65"/>
                  </a:cubicBezTo>
                  <a:cubicBezTo>
                    <a:pt x="41" y="65"/>
                    <a:pt x="41" y="65"/>
                    <a:pt x="41" y="65"/>
                  </a:cubicBezTo>
                  <a:cubicBezTo>
                    <a:pt x="40" y="64"/>
                    <a:pt x="40" y="65"/>
                    <a:pt x="40" y="65"/>
                  </a:cubicBezTo>
                  <a:cubicBezTo>
                    <a:pt x="41" y="66"/>
                    <a:pt x="41" y="67"/>
                    <a:pt x="42" y="66"/>
                  </a:cubicBezTo>
                  <a:cubicBezTo>
                    <a:pt x="42" y="67"/>
                    <a:pt x="45" y="70"/>
                    <a:pt x="45" y="72"/>
                  </a:cubicBezTo>
                  <a:cubicBezTo>
                    <a:pt x="45" y="71"/>
                    <a:pt x="45" y="72"/>
                    <a:pt x="45" y="72"/>
                  </a:cubicBezTo>
                  <a:cubicBezTo>
                    <a:pt x="46" y="73"/>
                    <a:pt x="46" y="74"/>
                    <a:pt x="48" y="75"/>
                  </a:cubicBezTo>
                  <a:cubicBezTo>
                    <a:pt x="47" y="75"/>
                    <a:pt x="47" y="75"/>
                    <a:pt x="47" y="75"/>
                  </a:cubicBezTo>
                  <a:cubicBezTo>
                    <a:pt x="48" y="75"/>
                    <a:pt x="48" y="75"/>
                    <a:pt x="48" y="75"/>
                  </a:cubicBezTo>
                  <a:cubicBezTo>
                    <a:pt x="49" y="78"/>
                    <a:pt x="49" y="80"/>
                    <a:pt x="50" y="82"/>
                  </a:cubicBezTo>
                  <a:cubicBezTo>
                    <a:pt x="54" y="85"/>
                    <a:pt x="56" y="89"/>
                    <a:pt x="57" y="93"/>
                  </a:cubicBezTo>
                  <a:cubicBezTo>
                    <a:pt x="57" y="93"/>
                    <a:pt x="57" y="93"/>
                    <a:pt x="57" y="93"/>
                  </a:cubicBezTo>
                  <a:cubicBezTo>
                    <a:pt x="58" y="93"/>
                    <a:pt x="58" y="96"/>
                    <a:pt x="59" y="96"/>
                  </a:cubicBezTo>
                  <a:cubicBezTo>
                    <a:pt x="59" y="97"/>
                    <a:pt x="60" y="97"/>
                    <a:pt x="59" y="97"/>
                  </a:cubicBezTo>
                  <a:cubicBezTo>
                    <a:pt x="60" y="98"/>
                    <a:pt x="60" y="100"/>
                    <a:pt x="62" y="100"/>
                  </a:cubicBezTo>
                  <a:cubicBezTo>
                    <a:pt x="62" y="100"/>
                    <a:pt x="62" y="100"/>
                    <a:pt x="61" y="100"/>
                  </a:cubicBezTo>
                  <a:cubicBezTo>
                    <a:pt x="62" y="102"/>
                    <a:pt x="63" y="102"/>
                    <a:pt x="63" y="105"/>
                  </a:cubicBezTo>
                  <a:cubicBezTo>
                    <a:pt x="63" y="105"/>
                    <a:pt x="63" y="105"/>
                    <a:pt x="63" y="105"/>
                  </a:cubicBezTo>
                  <a:cubicBezTo>
                    <a:pt x="63" y="106"/>
                    <a:pt x="64" y="106"/>
                    <a:pt x="64" y="106"/>
                  </a:cubicBezTo>
                  <a:cubicBezTo>
                    <a:pt x="64" y="107"/>
                    <a:pt x="64" y="106"/>
                    <a:pt x="64" y="106"/>
                  </a:cubicBezTo>
                  <a:cubicBezTo>
                    <a:pt x="66" y="109"/>
                    <a:pt x="68" y="112"/>
                    <a:pt x="69" y="115"/>
                  </a:cubicBezTo>
                  <a:cubicBezTo>
                    <a:pt x="70" y="117"/>
                    <a:pt x="69" y="116"/>
                    <a:pt x="69" y="117"/>
                  </a:cubicBezTo>
                  <a:cubicBezTo>
                    <a:pt x="70" y="117"/>
                    <a:pt x="70" y="117"/>
                    <a:pt x="70" y="117"/>
                  </a:cubicBezTo>
                  <a:cubicBezTo>
                    <a:pt x="70" y="118"/>
                    <a:pt x="69" y="119"/>
                    <a:pt x="70" y="119"/>
                  </a:cubicBezTo>
                  <a:cubicBezTo>
                    <a:pt x="70" y="119"/>
                    <a:pt x="70" y="119"/>
                    <a:pt x="72" y="119"/>
                  </a:cubicBezTo>
                  <a:cubicBezTo>
                    <a:pt x="72" y="120"/>
                    <a:pt x="72" y="120"/>
                    <a:pt x="73" y="121"/>
                  </a:cubicBezTo>
                  <a:cubicBezTo>
                    <a:pt x="73" y="121"/>
                    <a:pt x="73" y="121"/>
                    <a:pt x="73" y="121"/>
                  </a:cubicBezTo>
                  <a:cubicBezTo>
                    <a:pt x="74" y="123"/>
                    <a:pt x="75" y="125"/>
                    <a:pt x="76" y="125"/>
                  </a:cubicBezTo>
                  <a:cubicBezTo>
                    <a:pt x="81" y="133"/>
                    <a:pt x="84" y="138"/>
                    <a:pt x="89" y="145"/>
                  </a:cubicBezTo>
                  <a:cubicBezTo>
                    <a:pt x="92" y="152"/>
                    <a:pt x="96" y="159"/>
                    <a:pt x="100" y="165"/>
                  </a:cubicBezTo>
                  <a:cubicBezTo>
                    <a:pt x="101" y="168"/>
                    <a:pt x="101" y="168"/>
                    <a:pt x="102" y="169"/>
                  </a:cubicBezTo>
                  <a:cubicBezTo>
                    <a:pt x="102" y="169"/>
                    <a:pt x="102" y="169"/>
                    <a:pt x="102" y="169"/>
                  </a:cubicBezTo>
                  <a:cubicBezTo>
                    <a:pt x="102" y="169"/>
                    <a:pt x="102" y="171"/>
                    <a:pt x="102" y="170"/>
                  </a:cubicBezTo>
                  <a:cubicBezTo>
                    <a:pt x="104" y="173"/>
                    <a:pt x="105" y="174"/>
                    <a:pt x="108" y="178"/>
                  </a:cubicBezTo>
                  <a:cubicBezTo>
                    <a:pt x="106" y="178"/>
                    <a:pt x="106" y="178"/>
                    <a:pt x="106" y="178"/>
                  </a:cubicBezTo>
                  <a:cubicBezTo>
                    <a:pt x="108" y="179"/>
                    <a:pt x="108" y="179"/>
                    <a:pt x="108" y="179"/>
                  </a:cubicBezTo>
                  <a:cubicBezTo>
                    <a:pt x="108" y="179"/>
                    <a:pt x="108" y="179"/>
                    <a:pt x="108" y="179"/>
                  </a:cubicBezTo>
                  <a:cubicBezTo>
                    <a:pt x="109" y="179"/>
                    <a:pt x="109" y="179"/>
                    <a:pt x="109" y="179"/>
                  </a:cubicBezTo>
                  <a:cubicBezTo>
                    <a:pt x="112" y="184"/>
                    <a:pt x="115" y="192"/>
                    <a:pt x="119" y="198"/>
                  </a:cubicBezTo>
                  <a:cubicBezTo>
                    <a:pt x="119" y="200"/>
                    <a:pt x="121" y="201"/>
                    <a:pt x="122" y="204"/>
                  </a:cubicBezTo>
                  <a:cubicBezTo>
                    <a:pt x="123" y="208"/>
                    <a:pt x="126" y="214"/>
                    <a:pt x="129" y="218"/>
                  </a:cubicBezTo>
                  <a:cubicBezTo>
                    <a:pt x="129" y="218"/>
                    <a:pt x="127" y="219"/>
                    <a:pt x="126" y="217"/>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3" name="Freeform 119"/>
            <p:cNvSpPr>
              <a:spLocks/>
            </p:cNvSpPr>
            <p:nvPr/>
          </p:nvSpPr>
          <p:spPr bwMode="auto">
            <a:xfrm>
              <a:off x="3291" y="2277"/>
              <a:ext cx="310" cy="517"/>
            </a:xfrm>
            <a:custGeom>
              <a:avLst/>
              <a:gdLst>
                <a:gd name="T0" fmla="*/ 115 w 131"/>
                <a:gd name="T1" fmla="*/ 195 h 219"/>
                <a:gd name="T2" fmla="*/ 111 w 131"/>
                <a:gd name="T3" fmla="*/ 189 h 219"/>
                <a:gd name="T4" fmla="*/ 102 w 131"/>
                <a:gd name="T5" fmla="*/ 176 h 219"/>
                <a:gd name="T6" fmla="*/ 100 w 131"/>
                <a:gd name="T7" fmla="*/ 172 h 219"/>
                <a:gd name="T8" fmla="*/ 92 w 131"/>
                <a:gd name="T9" fmla="*/ 157 h 219"/>
                <a:gd name="T10" fmla="*/ 89 w 131"/>
                <a:gd name="T11" fmla="*/ 153 h 219"/>
                <a:gd name="T12" fmla="*/ 84 w 131"/>
                <a:gd name="T13" fmla="*/ 146 h 219"/>
                <a:gd name="T14" fmla="*/ 80 w 131"/>
                <a:gd name="T15" fmla="*/ 139 h 219"/>
                <a:gd name="T16" fmla="*/ 78 w 131"/>
                <a:gd name="T17" fmla="*/ 134 h 219"/>
                <a:gd name="T18" fmla="*/ 75 w 131"/>
                <a:gd name="T19" fmla="*/ 131 h 219"/>
                <a:gd name="T20" fmla="*/ 70 w 131"/>
                <a:gd name="T21" fmla="*/ 124 h 219"/>
                <a:gd name="T22" fmla="*/ 68 w 131"/>
                <a:gd name="T23" fmla="*/ 120 h 219"/>
                <a:gd name="T24" fmla="*/ 65 w 131"/>
                <a:gd name="T25" fmla="*/ 115 h 219"/>
                <a:gd name="T26" fmla="*/ 61 w 131"/>
                <a:gd name="T27" fmla="*/ 109 h 219"/>
                <a:gd name="T28" fmla="*/ 58 w 131"/>
                <a:gd name="T29" fmla="*/ 103 h 219"/>
                <a:gd name="T30" fmla="*/ 53 w 131"/>
                <a:gd name="T31" fmla="*/ 94 h 219"/>
                <a:gd name="T32" fmla="*/ 51 w 131"/>
                <a:gd name="T33" fmla="*/ 92 h 219"/>
                <a:gd name="T34" fmla="*/ 50 w 131"/>
                <a:gd name="T35" fmla="*/ 87 h 219"/>
                <a:gd name="T36" fmla="*/ 48 w 131"/>
                <a:gd name="T37" fmla="*/ 86 h 219"/>
                <a:gd name="T38" fmla="*/ 47 w 131"/>
                <a:gd name="T39" fmla="*/ 84 h 219"/>
                <a:gd name="T40" fmla="*/ 44 w 131"/>
                <a:gd name="T41" fmla="*/ 80 h 219"/>
                <a:gd name="T42" fmla="*/ 38 w 131"/>
                <a:gd name="T43" fmla="*/ 69 h 219"/>
                <a:gd name="T44" fmla="*/ 35 w 131"/>
                <a:gd name="T45" fmla="*/ 66 h 219"/>
                <a:gd name="T46" fmla="*/ 33 w 131"/>
                <a:gd name="T47" fmla="*/ 61 h 219"/>
                <a:gd name="T48" fmla="*/ 28 w 131"/>
                <a:gd name="T49" fmla="*/ 52 h 219"/>
                <a:gd name="T50" fmla="*/ 28 w 131"/>
                <a:gd name="T51" fmla="*/ 49 h 219"/>
                <a:gd name="T52" fmla="*/ 25 w 131"/>
                <a:gd name="T53" fmla="*/ 47 h 219"/>
                <a:gd name="T54" fmla="*/ 22 w 131"/>
                <a:gd name="T55" fmla="*/ 45 h 219"/>
                <a:gd name="T56" fmla="*/ 20 w 131"/>
                <a:gd name="T57" fmla="*/ 40 h 219"/>
                <a:gd name="T58" fmla="*/ 18 w 131"/>
                <a:gd name="T59" fmla="*/ 40 h 219"/>
                <a:gd name="T60" fmla="*/ 18 w 131"/>
                <a:gd name="T61" fmla="*/ 38 h 219"/>
                <a:gd name="T62" fmla="*/ 17 w 131"/>
                <a:gd name="T63" fmla="*/ 33 h 219"/>
                <a:gd name="T64" fmla="*/ 14 w 131"/>
                <a:gd name="T65" fmla="*/ 31 h 219"/>
                <a:gd name="T66" fmla="*/ 13 w 131"/>
                <a:gd name="T67" fmla="*/ 28 h 219"/>
                <a:gd name="T68" fmla="*/ 12 w 131"/>
                <a:gd name="T69" fmla="*/ 26 h 219"/>
                <a:gd name="T70" fmla="*/ 9 w 131"/>
                <a:gd name="T71" fmla="*/ 22 h 219"/>
                <a:gd name="T72" fmla="*/ 12 w 131"/>
                <a:gd name="T73" fmla="*/ 23 h 219"/>
                <a:gd name="T74" fmla="*/ 7 w 131"/>
                <a:gd name="T75" fmla="*/ 18 h 219"/>
                <a:gd name="T76" fmla="*/ 5 w 131"/>
                <a:gd name="T77" fmla="*/ 8 h 219"/>
                <a:gd name="T78" fmla="*/ 4 w 131"/>
                <a:gd name="T79" fmla="*/ 6 h 219"/>
                <a:gd name="T80" fmla="*/ 0 w 131"/>
                <a:gd name="T81" fmla="*/ 0 h 219"/>
                <a:gd name="T82" fmla="*/ 3 w 131"/>
                <a:gd name="T83" fmla="*/ 2 h 219"/>
                <a:gd name="T84" fmla="*/ 5 w 131"/>
                <a:gd name="T85" fmla="*/ 7 h 219"/>
                <a:gd name="T86" fmla="*/ 13 w 131"/>
                <a:gd name="T87" fmla="*/ 16 h 219"/>
                <a:gd name="T88" fmla="*/ 22 w 131"/>
                <a:gd name="T89" fmla="*/ 31 h 219"/>
                <a:gd name="T90" fmla="*/ 33 w 131"/>
                <a:gd name="T91" fmla="*/ 48 h 219"/>
                <a:gd name="T92" fmla="*/ 41 w 131"/>
                <a:gd name="T93" fmla="*/ 61 h 219"/>
                <a:gd name="T94" fmla="*/ 48 w 131"/>
                <a:gd name="T95" fmla="*/ 71 h 219"/>
                <a:gd name="T96" fmla="*/ 59 w 131"/>
                <a:gd name="T97" fmla="*/ 93 h 219"/>
                <a:gd name="T98" fmla="*/ 65 w 131"/>
                <a:gd name="T99" fmla="*/ 105 h 219"/>
                <a:gd name="T100" fmla="*/ 73 w 131"/>
                <a:gd name="T101" fmla="*/ 120 h 219"/>
                <a:gd name="T102" fmla="*/ 103 w 131"/>
                <a:gd name="T103" fmla="*/ 166 h 219"/>
                <a:gd name="T104" fmla="*/ 110 w 131"/>
                <a:gd name="T105" fmla="*/ 178 h 219"/>
                <a:gd name="T106" fmla="*/ 128 w 131"/>
                <a:gd name="T107" fmla="*/ 217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1" h="219">
                  <a:moveTo>
                    <a:pt x="128" y="217"/>
                  </a:moveTo>
                  <a:cubicBezTo>
                    <a:pt x="124" y="216"/>
                    <a:pt x="124" y="211"/>
                    <a:pt x="122" y="209"/>
                  </a:cubicBezTo>
                  <a:cubicBezTo>
                    <a:pt x="121" y="208"/>
                    <a:pt x="123" y="208"/>
                    <a:pt x="122" y="208"/>
                  </a:cubicBezTo>
                  <a:cubicBezTo>
                    <a:pt x="119" y="206"/>
                    <a:pt x="117" y="201"/>
                    <a:pt x="116" y="197"/>
                  </a:cubicBezTo>
                  <a:cubicBezTo>
                    <a:pt x="117" y="197"/>
                    <a:pt x="117" y="197"/>
                    <a:pt x="117" y="197"/>
                  </a:cubicBezTo>
                  <a:cubicBezTo>
                    <a:pt x="116" y="197"/>
                    <a:pt x="115" y="195"/>
                    <a:pt x="115" y="195"/>
                  </a:cubicBezTo>
                  <a:cubicBezTo>
                    <a:pt x="115" y="194"/>
                    <a:pt x="115" y="195"/>
                    <a:pt x="115" y="194"/>
                  </a:cubicBezTo>
                  <a:cubicBezTo>
                    <a:pt x="114" y="194"/>
                    <a:pt x="114" y="194"/>
                    <a:pt x="114" y="194"/>
                  </a:cubicBezTo>
                  <a:cubicBezTo>
                    <a:pt x="114" y="194"/>
                    <a:pt x="114" y="194"/>
                    <a:pt x="114" y="193"/>
                  </a:cubicBezTo>
                  <a:cubicBezTo>
                    <a:pt x="113" y="193"/>
                    <a:pt x="113" y="193"/>
                    <a:pt x="113" y="193"/>
                  </a:cubicBezTo>
                  <a:cubicBezTo>
                    <a:pt x="111" y="193"/>
                    <a:pt x="112" y="190"/>
                    <a:pt x="110" y="189"/>
                  </a:cubicBezTo>
                  <a:cubicBezTo>
                    <a:pt x="111" y="189"/>
                    <a:pt x="111" y="189"/>
                    <a:pt x="111" y="189"/>
                  </a:cubicBezTo>
                  <a:cubicBezTo>
                    <a:pt x="109" y="187"/>
                    <a:pt x="107" y="184"/>
                    <a:pt x="105" y="181"/>
                  </a:cubicBezTo>
                  <a:cubicBezTo>
                    <a:pt x="106" y="181"/>
                    <a:pt x="106" y="181"/>
                    <a:pt x="106" y="181"/>
                  </a:cubicBezTo>
                  <a:cubicBezTo>
                    <a:pt x="105" y="181"/>
                    <a:pt x="104" y="180"/>
                    <a:pt x="104" y="180"/>
                  </a:cubicBezTo>
                  <a:cubicBezTo>
                    <a:pt x="104" y="180"/>
                    <a:pt x="103" y="180"/>
                    <a:pt x="103" y="177"/>
                  </a:cubicBezTo>
                  <a:cubicBezTo>
                    <a:pt x="103" y="177"/>
                    <a:pt x="103" y="177"/>
                    <a:pt x="103" y="177"/>
                  </a:cubicBezTo>
                  <a:cubicBezTo>
                    <a:pt x="103" y="177"/>
                    <a:pt x="103" y="176"/>
                    <a:pt x="102" y="176"/>
                  </a:cubicBezTo>
                  <a:cubicBezTo>
                    <a:pt x="103" y="176"/>
                    <a:pt x="103" y="176"/>
                    <a:pt x="103" y="176"/>
                  </a:cubicBezTo>
                  <a:cubicBezTo>
                    <a:pt x="102" y="176"/>
                    <a:pt x="102" y="174"/>
                    <a:pt x="102" y="174"/>
                  </a:cubicBezTo>
                  <a:cubicBezTo>
                    <a:pt x="102" y="174"/>
                    <a:pt x="102" y="174"/>
                    <a:pt x="102" y="174"/>
                  </a:cubicBezTo>
                  <a:cubicBezTo>
                    <a:pt x="101" y="174"/>
                    <a:pt x="101" y="174"/>
                    <a:pt x="101" y="174"/>
                  </a:cubicBezTo>
                  <a:cubicBezTo>
                    <a:pt x="101" y="174"/>
                    <a:pt x="101" y="174"/>
                    <a:pt x="101" y="174"/>
                  </a:cubicBezTo>
                  <a:cubicBezTo>
                    <a:pt x="100" y="173"/>
                    <a:pt x="100" y="172"/>
                    <a:pt x="100" y="172"/>
                  </a:cubicBezTo>
                  <a:cubicBezTo>
                    <a:pt x="100" y="172"/>
                    <a:pt x="100" y="173"/>
                    <a:pt x="101" y="172"/>
                  </a:cubicBezTo>
                  <a:cubicBezTo>
                    <a:pt x="97" y="168"/>
                    <a:pt x="96" y="165"/>
                    <a:pt x="94" y="162"/>
                  </a:cubicBezTo>
                  <a:cubicBezTo>
                    <a:pt x="94" y="161"/>
                    <a:pt x="94" y="161"/>
                    <a:pt x="94" y="161"/>
                  </a:cubicBezTo>
                  <a:cubicBezTo>
                    <a:pt x="94" y="160"/>
                    <a:pt x="93" y="159"/>
                    <a:pt x="93" y="159"/>
                  </a:cubicBezTo>
                  <a:cubicBezTo>
                    <a:pt x="93" y="159"/>
                    <a:pt x="93" y="159"/>
                    <a:pt x="93" y="158"/>
                  </a:cubicBezTo>
                  <a:cubicBezTo>
                    <a:pt x="93" y="158"/>
                    <a:pt x="92" y="158"/>
                    <a:pt x="92" y="157"/>
                  </a:cubicBezTo>
                  <a:cubicBezTo>
                    <a:pt x="92" y="157"/>
                    <a:pt x="92" y="157"/>
                    <a:pt x="92" y="157"/>
                  </a:cubicBezTo>
                  <a:cubicBezTo>
                    <a:pt x="92" y="157"/>
                    <a:pt x="91" y="156"/>
                    <a:pt x="91" y="155"/>
                  </a:cubicBezTo>
                  <a:cubicBezTo>
                    <a:pt x="91" y="155"/>
                    <a:pt x="91" y="156"/>
                    <a:pt x="91" y="155"/>
                  </a:cubicBezTo>
                  <a:cubicBezTo>
                    <a:pt x="90" y="155"/>
                    <a:pt x="90" y="154"/>
                    <a:pt x="90" y="154"/>
                  </a:cubicBezTo>
                  <a:cubicBezTo>
                    <a:pt x="90" y="154"/>
                    <a:pt x="90" y="154"/>
                    <a:pt x="90" y="154"/>
                  </a:cubicBezTo>
                  <a:cubicBezTo>
                    <a:pt x="90" y="153"/>
                    <a:pt x="89" y="154"/>
                    <a:pt x="89" y="153"/>
                  </a:cubicBezTo>
                  <a:cubicBezTo>
                    <a:pt x="89" y="154"/>
                    <a:pt x="89" y="153"/>
                    <a:pt x="89" y="153"/>
                  </a:cubicBezTo>
                  <a:cubicBezTo>
                    <a:pt x="88" y="153"/>
                    <a:pt x="88" y="150"/>
                    <a:pt x="87" y="150"/>
                  </a:cubicBezTo>
                  <a:cubicBezTo>
                    <a:pt x="87" y="149"/>
                    <a:pt x="87" y="149"/>
                    <a:pt x="87" y="149"/>
                  </a:cubicBezTo>
                  <a:cubicBezTo>
                    <a:pt x="86" y="149"/>
                    <a:pt x="86" y="147"/>
                    <a:pt x="85" y="147"/>
                  </a:cubicBezTo>
                  <a:cubicBezTo>
                    <a:pt x="85" y="147"/>
                    <a:pt x="86" y="147"/>
                    <a:pt x="85" y="146"/>
                  </a:cubicBezTo>
                  <a:cubicBezTo>
                    <a:pt x="85" y="147"/>
                    <a:pt x="84" y="145"/>
                    <a:pt x="84" y="146"/>
                  </a:cubicBezTo>
                  <a:cubicBezTo>
                    <a:pt x="83" y="145"/>
                    <a:pt x="83" y="142"/>
                    <a:pt x="82" y="142"/>
                  </a:cubicBezTo>
                  <a:cubicBezTo>
                    <a:pt x="83" y="142"/>
                    <a:pt x="83" y="141"/>
                    <a:pt x="83" y="141"/>
                  </a:cubicBezTo>
                  <a:cubicBezTo>
                    <a:pt x="83" y="141"/>
                    <a:pt x="83" y="141"/>
                    <a:pt x="83" y="141"/>
                  </a:cubicBezTo>
                  <a:cubicBezTo>
                    <a:pt x="84" y="140"/>
                    <a:pt x="84" y="141"/>
                    <a:pt x="84" y="141"/>
                  </a:cubicBezTo>
                  <a:cubicBezTo>
                    <a:pt x="84" y="140"/>
                    <a:pt x="83" y="140"/>
                    <a:pt x="83" y="140"/>
                  </a:cubicBezTo>
                  <a:cubicBezTo>
                    <a:pt x="82" y="140"/>
                    <a:pt x="80" y="140"/>
                    <a:pt x="80" y="139"/>
                  </a:cubicBezTo>
                  <a:cubicBezTo>
                    <a:pt x="80" y="139"/>
                    <a:pt x="80" y="138"/>
                    <a:pt x="82" y="138"/>
                  </a:cubicBezTo>
                  <a:cubicBezTo>
                    <a:pt x="78" y="137"/>
                    <a:pt x="78" y="137"/>
                    <a:pt x="78" y="137"/>
                  </a:cubicBezTo>
                  <a:cubicBezTo>
                    <a:pt x="78" y="137"/>
                    <a:pt x="79" y="137"/>
                    <a:pt x="78" y="136"/>
                  </a:cubicBezTo>
                  <a:cubicBezTo>
                    <a:pt x="78" y="137"/>
                    <a:pt x="78" y="136"/>
                    <a:pt x="78" y="136"/>
                  </a:cubicBezTo>
                  <a:cubicBezTo>
                    <a:pt x="78" y="136"/>
                    <a:pt x="77" y="135"/>
                    <a:pt x="77" y="134"/>
                  </a:cubicBezTo>
                  <a:cubicBezTo>
                    <a:pt x="78" y="134"/>
                    <a:pt x="78" y="135"/>
                    <a:pt x="78" y="134"/>
                  </a:cubicBezTo>
                  <a:cubicBezTo>
                    <a:pt x="77" y="134"/>
                    <a:pt x="77" y="134"/>
                    <a:pt x="77" y="133"/>
                  </a:cubicBezTo>
                  <a:cubicBezTo>
                    <a:pt x="77" y="133"/>
                    <a:pt x="77" y="133"/>
                    <a:pt x="77" y="133"/>
                  </a:cubicBezTo>
                  <a:cubicBezTo>
                    <a:pt x="77" y="133"/>
                    <a:pt x="76" y="132"/>
                    <a:pt x="76" y="133"/>
                  </a:cubicBezTo>
                  <a:cubicBezTo>
                    <a:pt x="76" y="133"/>
                    <a:pt x="76" y="132"/>
                    <a:pt x="76" y="133"/>
                  </a:cubicBezTo>
                  <a:cubicBezTo>
                    <a:pt x="75" y="133"/>
                    <a:pt x="75" y="132"/>
                    <a:pt x="75" y="131"/>
                  </a:cubicBezTo>
                  <a:cubicBezTo>
                    <a:pt x="75" y="132"/>
                    <a:pt x="75" y="131"/>
                    <a:pt x="75" y="131"/>
                  </a:cubicBezTo>
                  <a:cubicBezTo>
                    <a:pt x="75" y="131"/>
                    <a:pt x="74" y="130"/>
                    <a:pt x="73" y="129"/>
                  </a:cubicBezTo>
                  <a:cubicBezTo>
                    <a:pt x="74" y="129"/>
                    <a:pt x="74" y="129"/>
                    <a:pt x="74" y="129"/>
                  </a:cubicBezTo>
                  <a:cubicBezTo>
                    <a:pt x="74" y="128"/>
                    <a:pt x="71" y="127"/>
                    <a:pt x="71" y="125"/>
                  </a:cubicBezTo>
                  <a:cubicBezTo>
                    <a:pt x="71" y="127"/>
                    <a:pt x="71" y="127"/>
                    <a:pt x="71" y="127"/>
                  </a:cubicBezTo>
                  <a:cubicBezTo>
                    <a:pt x="70" y="125"/>
                    <a:pt x="71" y="125"/>
                    <a:pt x="71" y="125"/>
                  </a:cubicBezTo>
                  <a:cubicBezTo>
                    <a:pt x="71" y="124"/>
                    <a:pt x="70" y="124"/>
                    <a:pt x="70" y="124"/>
                  </a:cubicBezTo>
                  <a:cubicBezTo>
                    <a:pt x="69" y="124"/>
                    <a:pt x="70" y="124"/>
                    <a:pt x="70" y="124"/>
                  </a:cubicBezTo>
                  <a:cubicBezTo>
                    <a:pt x="70" y="123"/>
                    <a:pt x="68" y="121"/>
                    <a:pt x="68" y="120"/>
                  </a:cubicBezTo>
                  <a:cubicBezTo>
                    <a:pt x="67" y="120"/>
                    <a:pt x="67" y="120"/>
                    <a:pt x="67" y="120"/>
                  </a:cubicBezTo>
                  <a:cubicBezTo>
                    <a:pt x="67" y="120"/>
                    <a:pt x="67" y="120"/>
                    <a:pt x="67" y="120"/>
                  </a:cubicBezTo>
                  <a:cubicBezTo>
                    <a:pt x="68" y="119"/>
                    <a:pt x="67" y="119"/>
                    <a:pt x="67" y="119"/>
                  </a:cubicBezTo>
                  <a:cubicBezTo>
                    <a:pt x="66" y="118"/>
                    <a:pt x="68" y="120"/>
                    <a:pt x="68" y="120"/>
                  </a:cubicBezTo>
                  <a:cubicBezTo>
                    <a:pt x="68" y="120"/>
                    <a:pt x="67" y="119"/>
                    <a:pt x="68" y="119"/>
                  </a:cubicBezTo>
                  <a:cubicBezTo>
                    <a:pt x="67" y="119"/>
                    <a:pt x="66" y="118"/>
                    <a:pt x="66" y="117"/>
                  </a:cubicBezTo>
                  <a:cubicBezTo>
                    <a:pt x="66" y="118"/>
                    <a:pt x="67" y="118"/>
                    <a:pt x="67" y="117"/>
                  </a:cubicBezTo>
                  <a:cubicBezTo>
                    <a:pt x="66" y="115"/>
                    <a:pt x="67" y="117"/>
                    <a:pt x="66" y="115"/>
                  </a:cubicBezTo>
                  <a:cubicBezTo>
                    <a:pt x="66" y="115"/>
                    <a:pt x="66" y="115"/>
                    <a:pt x="66" y="115"/>
                  </a:cubicBezTo>
                  <a:cubicBezTo>
                    <a:pt x="65" y="115"/>
                    <a:pt x="65" y="114"/>
                    <a:pt x="65" y="115"/>
                  </a:cubicBezTo>
                  <a:cubicBezTo>
                    <a:pt x="65" y="114"/>
                    <a:pt x="64" y="114"/>
                    <a:pt x="65" y="114"/>
                  </a:cubicBezTo>
                  <a:cubicBezTo>
                    <a:pt x="65" y="114"/>
                    <a:pt x="65" y="114"/>
                    <a:pt x="65" y="114"/>
                  </a:cubicBezTo>
                  <a:cubicBezTo>
                    <a:pt x="64" y="114"/>
                    <a:pt x="64" y="114"/>
                    <a:pt x="64" y="114"/>
                  </a:cubicBezTo>
                  <a:cubicBezTo>
                    <a:pt x="64" y="113"/>
                    <a:pt x="64" y="113"/>
                    <a:pt x="64" y="113"/>
                  </a:cubicBezTo>
                  <a:cubicBezTo>
                    <a:pt x="62" y="114"/>
                    <a:pt x="64" y="112"/>
                    <a:pt x="62" y="112"/>
                  </a:cubicBezTo>
                  <a:cubicBezTo>
                    <a:pt x="61" y="111"/>
                    <a:pt x="61" y="110"/>
                    <a:pt x="61" y="109"/>
                  </a:cubicBezTo>
                  <a:cubicBezTo>
                    <a:pt x="61" y="109"/>
                    <a:pt x="61" y="109"/>
                    <a:pt x="60" y="108"/>
                  </a:cubicBezTo>
                  <a:cubicBezTo>
                    <a:pt x="61" y="108"/>
                    <a:pt x="61" y="108"/>
                    <a:pt x="61" y="108"/>
                  </a:cubicBezTo>
                  <a:cubicBezTo>
                    <a:pt x="61" y="107"/>
                    <a:pt x="61" y="107"/>
                    <a:pt x="60" y="107"/>
                  </a:cubicBezTo>
                  <a:cubicBezTo>
                    <a:pt x="60" y="107"/>
                    <a:pt x="60" y="106"/>
                    <a:pt x="60" y="105"/>
                  </a:cubicBezTo>
                  <a:cubicBezTo>
                    <a:pt x="59" y="105"/>
                    <a:pt x="59" y="105"/>
                    <a:pt x="59" y="105"/>
                  </a:cubicBezTo>
                  <a:cubicBezTo>
                    <a:pt x="59" y="104"/>
                    <a:pt x="57" y="104"/>
                    <a:pt x="58" y="103"/>
                  </a:cubicBezTo>
                  <a:cubicBezTo>
                    <a:pt x="59" y="103"/>
                    <a:pt x="59" y="103"/>
                    <a:pt x="59" y="103"/>
                  </a:cubicBezTo>
                  <a:cubicBezTo>
                    <a:pt x="59" y="102"/>
                    <a:pt x="57" y="102"/>
                    <a:pt x="57" y="101"/>
                  </a:cubicBezTo>
                  <a:cubicBezTo>
                    <a:pt x="57" y="101"/>
                    <a:pt x="57" y="101"/>
                    <a:pt x="57" y="101"/>
                  </a:cubicBezTo>
                  <a:cubicBezTo>
                    <a:pt x="57" y="101"/>
                    <a:pt x="55" y="100"/>
                    <a:pt x="56" y="100"/>
                  </a:cubicBezTo>
                  <a:cubicBezTo>
                    <a:pt x="56" y="100"/>
                    <a:pt x="56" y="100"/>
                    <a:pt x="55" y="100"/>
                  </a:cubicBezTo>
                  <a:cubicBezTo>
                    <a:pt x="55" y="97"/>
                    <a:pt x="53" y="96"/>
                    <a:pt x="53" y="94"/>
                  </a:cubicBezTo>
                  <a:cubicBezTo>
                    <a:pt x="53" y="94"/>
                    <a:pt x="53" y="93"/>
                    <a:pt x="53" y="94"/>
                  </a:cubicBezTo>
                  <a:cubicBezTo>
                    <a:pt x="52" y="94"/>
                    <a:pt x="53" y="94"/>
                    <a:pt x="53" y="94"/>
                  </a:cubicBezTo>
                  <a:cubicBezTo>
                    <a:pt x="53" y="94"/>
                    <a:pt x="53" y="94"/>
                    <a:pt x="53" y="94"/>
                  </a:cubicBezTo>
                  <a:cubicBezTo>
                    <a:pt x="52" y="94"/>
                    <a:pt x="52" y="93"/>
                    <a:pt x="53" y="93"/>
                  </a:cubicBezTo>
                  <a:cubicBezTo>
                    <a:pt x="53" y="93"/>
                    <a:pt x="51" y="93"/>
                    <a:pt x="51" y="93"/>
                  </a:cubicBezTo>
                  <a:cubicBezTo>
                    <a:pt x="51" y="92"/>
                    <a:pt x="51" y="92"/>
                    <a:pt x="51" y="92"/>
                  </a:cubicBezTo>
                  <a:cubicBezTo>
                    <a:pt x="50" y="92"/>
                    <a:pt x="50" y="92"/>
                    <a:pt x="50" y="92"/>
                  </a:cubicBezTo>
                  <a:cubicBezTo>
                    <a:pt x="50" y="91"/>
                    <a:pt x="50" y="91"/>
                    <a:pt x="51" y="89"/>
                  </a:cubicBezTo>
                  <a:cubicBezTo>
                    <a:pt x="50" y="88"/>
                    <a:pt x="50" y="88"/>
                    <a:pt x="50" y="88"/>
                  </a:cubicBezTo>
                  <a:cubicBezTo>
                    <a:pt x="50" y="87"/>
                    <a:pt x="50" y="87"/>
                    <a:pt x="50" y="87"/>
                  </a:cubicBezTo>
                  <a:cubicBezTo>
                    <a:pt x="50" y="88"/>
                    <a:pt x="50" y="87"/>
                    <a:pt x="49" y="87"/>
                  </a:cubicBezTo>
                  <a:cubicBezTo>
                    <a:pt x="50" y="87"/>
                    <a:pt x="50" y="87"/>
                    <a:pt x="50" y="87"/>
                  </a:cubicBezTo>
                  <a:cubicBezTo>
                    <a:pt x="50" y="87"/>
                    <a:pt x="49" y="87"/>
                    <a:pt x="49" y="87"/>
                  </a:cubicBezTo>
                  <a:cubicBezTo>
                    <a:pt x="49" y="87"/>
                    <a:pt x="49" y="87"/>
                    <a:pt x="49" y="88"/>
                  </a:cubicBezTo>
                  <a:cubicBezTo>
                    <a:pt x="49" y="87"/>
                    <a:pt x="49" y="87"/>
                    <a:pt x="48" y="87"/>
                  </a:cubicBezTo>
                  <a:cubicBezTo>
                    <a:pt x="49" y="87"/>
                    <a:pt x="48" y="87"/>
                    <a:pt x="48" y="87"/>
                  </a:cubicBezTo>
                  <a:cubicBezTo>
                    <a:pt x="48" y="86"/>
                    <a:pt x="48" y="86"/>
                    <a:pt x="48" y="86"/>
                  </a:cubicBezTo>
                  <a:cubicBezTo>
                    <a:pt x="48" y="86"/>
                    <a:pt x="48" y="86"/>
                    <a:pt x="48" y="86"/>
                  </a:cubicBezTo>
                  <a:cubicBezTo>
                    <a:pt x="48" y="86"/>
                    <a:pt x="48" y="86"/>
                    <a:pt x="48" y="86"/>
                  </a:cubicBezTo>
                  <a:cubicBezTo>
                    <a:pt x="48" y="86"/>
                    <a:pt x="48" y="86"/>
                    <a:pt x="48" y="85"/>
                  </a:cubicBezTo>
                  <a:cubicBezTo>
                    <a:pt x="48" y="85"/>
                    <a:pt x="48" y="86"/>
                    <a:pt x="47" y="85"/>
                  </a:cubicBezTo>
                  <a:cubicBezTo>
                    <a:pt x="48" y="85"/>
                    <a:pt x="48" y="85"/>
                    <a:pt x="48" y="85"/>
                  </a:cubicBezTo>
                  <a:cubicBezTo>
                    <a:pt x="48" y="84"/>
                    <a:pt x="48" y="84"/>
                    <a:pt x="48" y="84"/>
                  </a:cubicBezTo>
                  <a:cubicBezTo>
                    <a:pt x="47" y="84"/>
                    <a:pt x="47" y="84"/>
                    <a:pt x="47" y="84"/>
                  </a:cubicBezTo>
                  <a:cubicBezTo>
                    <a:pt x="48" y="84"/>
                    <a:pt x="48" y="84"/>
                    <a:pt x="48" y="84"/>
                  </a:cubicBezTo>
                  <a:cubicBezTo>
                    <a:pt x="47" y="84"/>
                    <a:pt x="47" y="83"/>
                    <a:pt x="45" y="83"/>
                  </a:cubicBezTo>
                  <a:cubicBezTo>
                    <a:pt x="45" y="82"/>
                    <a:pt x="45" y="82"/>
                    <a:pt x="45" y="82"/>
                  </a:cubicBezTo>
                  <a:cubicBezTo>
                    <a:pt x="45" y="82"/>
                    <a:pt x="45" y="82"/>
                    <a:pt x="45" y="82"/>
                  </a:cubicBezTo>
                  <a:cubicBezTo>
                    <a:pt x="45" y="80"/>
                    <a:pt x="44" y="80"/>
                    <a:pt x="44" y="80"/>
                  </a:cubicBezTo>
                  <a:cubicBezTo>
                    <a:pt x="44" y="80"/>
                    <a:pt x="44" y="80"/>
                    <a:pt x="44" y="80"/>
                  </a:cubicBezTo>
                  <a:cubicBezTo>
                    <a:pt x="44" y="80"/>
                    <a:pt x="43" y="80"/>
                    <a:pt x="43" y="80"/>
                  </a:cubicBezTo>
                  <a:cubicBezTo>
                    <a:pt x="43" y="79"/>
                    <a:pt x="45" y="78"/>
                    <a:pt x="44" y="78"/>
                  </a:cubicBezTo>
                  <a:cubicBezTo>
                    <a:pt x="43" y="77"/>
                    <a:pt x="42" y="77"/>
                    <a:pt x="42" y="78"/>
                  </a:cubicBezTo>
                  <a:cubicBezTo>
                    <a:pt x="42" y="77"/>
                    <a:pt x="41" y="76"/>
                    <a:pt x="41" y="74"/>
                  </a:cubicBezTo>
                  <a:cubicBezTo>
                    <a:pt x="41" y="74"/>
                    <a:pt x="41" y="74"/>
                    <a:pt x="41" y="74"/>
                  </a:cubicBezTo>
                  <a:cubicBezTo>
                    <a:pt x="40" y="73"/>
                    <a:pt x="38" y="71"/>
                    <a:pt x="38" y="69"/>
                  </a:cubicBezTo>
                  <a:cubicBezTo>
                    <a:pt x="39" y="69"/>
                    <a:pt x="39" y="69"/>
                    <a:pt x="39" y="69"/>
                  </a:cubicBezTo>
                  <a:cubicBezTo>
                    <a:pt x="38" y="69"/>
                    <a:pt x="39" y="68"/>
                    <a:pt x="38" y="68"/>
                  </a:cubicBezTo>
                  <a:cubicBezTo>
                    <a:pt x="38" y="69"/>
                    <a:pt x="38" y="69"/>
                    <a:pt x="38" y="69"/>
                  </a:cubicBezTo>
                  <a:cubicBezTo>
                    <a:pt x="36" y="68"/>
                    <a:pt x="35" y="67"/>
                    <a:pt x="35" y="67"/>
                  </a:cubicBezTo>
                  <a:cubicBezTo>
                    <a:pt x="35" y="67"/>
                    <a:pt x="35" y="67"/>
                    <a:pt x="35" y="67"/>
                  </a:cubicBezTo>
                  <a:cubicBezTo>
                    <a:pt x="36" y="67"/>
                    <a:pt x="35" y="66"/>
                    <a:pt x="35" y="66"/>
                  </a:cubicBezTo>
                  <a:cubicBezTo>
                    <a:pt x="34" y="66"/>
                    <a:pt x="34" y="66"/>
                    <a:pt x="34" y="66"/>
                  </a:cubicBezTo>
                  <a:cubicBezTo>
                    <a:pt x="34" y="65"/>
                    <a:pt x="34" y="65"/>
                    <a:pt x="34" y="65"/>
                  </a:cubicBezTo>
                  <a:cubicBezTo>
                    <a:pt x="34" y="65"/>
                    <a:pt x="34" y="65"/>
                    <a:pt x="34" y="65"/>
                  </a:cubicBezTo>
                  <a:cubicBezTo>
                    <a:pt x="34" y="65"/>
                    <a:pt x="34" y="64"/>
                    <a:pt x="34" y="64"/>
                  </a:cubicBezTo>
                  <a:cubicBezTo>
                    <a:pt x="34" y="64"/>
                    <a:pt x="33" y="62"/>
                    <a:pt x="33" y="62"/>
                  </a:cubicBezTo>
                  <a:cubicBezTo>
                    <a:pt x="33" y="61"/>
                    <a:pt x="33" y="61"/>
                    <a:pt x="33" y="61"/>
                  </a:cubicBezTo>
                  <a:cubicBezTo>
                    <a:pt x="33" y="60"/>
                    <a:pt x="33" y="60"/>
                    <a:pt x="33" y="61"/>
                  </a:cubicBezTo>
                  <a:cubicBezTo>
                    <a:pt x="32" y="60"/>
                    <a:pt x="32" y="60"/>
                    <a:pt x="32" y="59"/>
                  </a:cubicBezTo>
                  <a:cubicBezTo>
                    <a:pt x="30" y="58"/>
                    <a:pt x="29" y="55"/>
                    <a:pt x="27" y="53"/>
                  </a:cubicBezTo>
                  <a:cubicBezTo>
                    <a:pt x="28" y="53"/>
                    <a:pt x="28" y="53"/>
                    <a:pt x="28" y="53"/>
                  </a:cubicBezTo>
                  <a:cubicBezTo>
                    <a:pt x="28" y="52"/>
                    <a:pt x="27" y="53"/>
                    <a:pt x="27" y="53"/>
                  </a:cubicBezTo>
                  <a:cubicBezTo>
                    <a:pt x="27" y="53"/>
                    <a:pt x="27" y="52"/>
                    <a:pt x="28" y="52"/>
                  </a:cubicBezTo>
                  <a:cubicBezTo>
                    <a:pt x="28" y="51"/>
                    <a:pt x="27" y="51"/>
                    <a:pt x="26" y="51"/>
                  </a:cubicBezTo>
                  <a:cubicBezTo>
                    <a:pt x="26" y="51"/>
                    <a:pt x="27" y="51"/>
                    <a:pt x="26" y="51"/>
                  </a:cubicBezTo>
                  <a:cubicBezTo>
                    <a:pt x="26" y="51"/>
                    <a:pt x="26" y="50"/>
                    <a:pt x="25" y="50"/>
                  </a:cubicBezTo>
                  <a:cubicBezTo>
                    <a:pt x="26" y="50"/>
                    <a:pt x="26" y="50"/>
                    <a:pt x="26" y="50"/>
                  </a:cubicBezTo>
                  <a:cubicBezTo>
                    <a:pt x="26" y="50"/>
                    <a:pt x="26" y="50"/>
                    <a:pt x="26" y="50"/>
                  </a:cubicBezTo>
                  <a:cubicBezTo>
                    <a:pt x="26" y="48"/>
                    <a:pt x="28" y="50"/>
                    <a:pt x="28" y="49"/>
                  </a:cubicBezTo>
                  <a:cubicBezTo>
                    <a:pt x="28" y="49"/>
                    <a:pt x="28" y="49"/>
                    <a:pt x="28" y="49"/>
                  </a:cubicBezTo>
                  <a:cubicBezTo>
                    <a:pt x="28" y="48"/>
                    <a:pt x="29" y="49"/>
                    <a:pt x="29" y="48"/>
                  </a:cubicBezTo>
                  <a:cubicBezTo>
                    <a:pt x="28" y="48"/>
                    <a:pt x="27" y="48"/>
                    <a:pt x="27" y="48"/>
                  </a:cubicBezTo>
                  <a:cubicBezTo>
                    <a:pt x="26" y="48"/>
                    <a:pt x="25" y="49"/>
                    <a:pt x="25" y="48"/>
                  </a:cubicBezTo>
                  <a:cubicBezTo>
                    <a:pt x="25" y="47"/>
                    <a:pt x="25" y="49"/>
                    <a:pt x="26" y="48"/>
                  </a:cubicBezTo>
                  <a:cubicBezTo>
                    <a:pt x="26" y="47"/>
                    <a:pt x="25" y="47"/>
                    <a:pt x="25" y="47"/>
                  </a:cubicBezTo>
                  <a:cubicBezTo>
                    <a:pt x="24" y="47"/>
                    <a:pt x="24" y="47"/>
                    <a:pt x="24" y="47"/>
                  </a:cubicBezTo>
                  <a:cubicBezTo>
                    <a:pt x="24" y="47"/>
                    <a:pt x="25" y="47"/>
                    <a:pt x="24" y="47"/>
                  </a:cubicBezTo>
                  <a:cubicBezTo>
                    <a:pt x="23" y="47"/>
                    <a:pt x="23" y="47"/>
                    <a:pt x="23" y="47"/>
                  </a:cubicBezTo>
                  <a:cubicBezTo>
                    <a:pt x="22" y="47"/>
                    <a:pt x="23" y="45"/>
                    <a:pt x="22" y="45"/>
                  </a:cubicBezTo>
                  <a:cubicBezTo>
                    <a:pt x="22" y="45"/>
                    <a:pt x="24" y="45"/>
                    <a:pt x="24" y="44"/>
                  </a:cubicBezTo>
                  <a:cubicBezTo>
                    <a:pt x="23" y="45"/>
                    <a:pt x="22" y="44"/>
                    <a:pt x="22" y="45"/>
                  </a:cubicBezTo>
                  <a:cubicBezTo>
                    <a:pt x="22" y="44"/>
                    <a:pt x="22" y="44"/>
                    <a:pt x="22" y="44"/>
                  </a:cubicBezTo>
                  <a:cubicBezTo>
                    <a:pt x="23" y="43"/>
                    <a:pt x="21" y="43"/>
                    <a:pt x="22" y="42"/>
                  </a:cubicBezTo>
                  <a:cubicBezTo>
                    <a:pt x="21" y="43"/>
                    <a:pt x="21" y="43"/>
                    <a:pt x="21" y="43"/>
                  </a:cubicBezTo>
                  <a:cubicBezTo>
                    <a:pt x="21" y="42"/>
                    <a:pt x="21" y="42"/>
                    <a:pt x="21" y="42"/>
                  </a:cubicBezTo>
                  <a:cubicBezTo>
                    <a:pt x="21" y="41"/>
                    <a:pt x="20" y="41"/>
                    <a:pt x="21" y="40"/>
                  </a:cubicBezTo>
                  <a:cubicBezTo>
                    <a:pt x="21" y="40"/>
                    <a:pt x="20" y="40"/>
                    <a:pt x="20" y="40"/>
                  </a:cubicBezTo>
                  <a:cubicBezTo>
                    <a:pt x="20" y="41"/>
                    <a:pt x="20" y="40"/>
                    <a:pt x="20" y="41"/>
                  </a:cubicBezTo>
                  <a:cubicBezTo>
                    <a:pt x="20" y="40"/>
                    <a:pt x="20" y="40"/>
                    <a:pt x="20" y="40"/>
                  </a:cubicBezTo>
                  <a:cubicBezTo>
                    <a:pt x="20" y="40"/>
                    <a:pt x="20" y="40"/>
                    <a:pt x="20" y="40"/>
                  </a:cubicBezTo>
                  <a:cubicBezTo>
                    <a:pt x="20" y="40"/>
                    <a:pt x="20" y="40"/>
                    <a:pt x="18" y="40"/>
                  </a:cubicBezTo>
                  <a:cubicBezTo>
                    <a:pt x="20" y="40"/>
                    <a:pt x="20" y="40"/>
                    <a:pt x="20" y="40"/>
                  </a:cubicBezTo>
                  <a:cubicBezTo>
                    <a:pt x="18" y="40"/>
                    <a:pt x="18" y="40"/>
                    <a:pt x="18" y="40"/>
                  </a:cubicBezTo>
                  <a:cubicBezTo>
                    <a:pt x="17" y="39"/>
                    <a:pt x="20" y="39"/>
                    <a:pt x="18" y="38"/>
                  </a:cubicBezTo>
                  <a:cubicBezTo>
                    <a:pt x="20" y="39"/>
                    <a:pt x="20" y="39"/>
                    <a:pt x="20" y="39"/>
                  </a:cubicBezTo>
                  <a:cubicBezTo>
                    <a:pt x="20" y="38"/>
                    <a:pt x="20" y="38"/>
                    <a:pt x="20" y="38"/>
                  </a:cubicBezTo>
                  <a:cubicBezTo>
                    <a:pt x="18" y="38"/>
                    <a:pt x="17" y="38"/>
                    <a:pt x="17" y="38"/>
                  </a:cubicBezTo>
                  <a:cubicBezTo>
                    <a:pt x="17" y="38"/>
                    <a:pt x="17" y="38"/>
                    <a:pt x="17" y="36"/>
                  </a:cubicBezTo>
                  <a:cubicBezTo>
                    <a:pt x="18" y="38"/>
                    <a:pt x="18" y="38"/>
                    <a:pt x="18" y="38"/>
                  </a:cubicBezTo>
                  <a:cubicBezTo>
                    <a:pt x="18" y="38"/>
                    <a:pt x="18" y="36"/>
                    <a:pt x="18" y="35"/>
                  </a:cubicBezTo>
                  <a:cubicBezTo>
                    <a:pt x="17" y="35"/>
                    <a:pt x="16" y="35"/>
                    <a:pt x="16" y="35"/>
                  </a:cubicBezTo>
                  <a:cubicBezTo>
                    <a:pt x="16" y="35"/>
                    <a:pt x="16" y="34"/>
                    <a:pt x="17" y="35"/>
                  </a:cubicBezTo>
                  <a:cubicBezTo>
                    <a:pt x="16" y="34"/>
                    <a:pt x="16" y="35"/>
                    <a:pt x="16" y="34"/>
                  </a:cubicBezTo>
                  <a:cubicBezTo>
                    <a:pt x="16" y="34"/>
                    <a:pt x="16" y="33"/>
                    <a:pt x="16" y="33"/>
                  </a:cubicBezTo>
                  <a:cubicBezTo>
                    <a:pt x="17" y="33"/>
                    <a:pt x="17" y="33"/>
                    <a:pt x="17" y="33"/>
                  </a:cubicBezTo>
                  <a:cubicBezTo>
                    <a:pt x="17" y="33"/>
                    <a:pt x="17" y="33"/>
                    <a:pt x="17" y="33"/>
                  </a:cubicBezTo>
                  <a:cubicBezTo>
                    <a:pt x="18" y="33"/>
                    <a:pt x="17" y="32"/>
                    <a:pt x="18" y="32"/>
                  </a:cubicBezTo>
                  <a:cubicBezTo>
                    <a:pt x="17" y="32"/>
                    <a:pt x="17" y="32"/>
                    <a:pt x="17" y="32"/>
                  </a:cubicBezTo>
                  <a:cubicBezTo>
                    <a:pt x="17" y="33"/>
                    <a:pt x="15" y="31"/>
                    <a:pt x="14" y="32"/>
                  </a:cubicBezTo>
                  <a:cubicBezTo>
                    <a:pt x="13" y="31"/>
                    <a:pt x="16" y="30"/>
                    <a:pt x="14" y="30"/>
                  </a:cubicBezTo>
                  <a:cubicBezTo>
                    <a:pt x="14" y="30"/>
                    <a:pt x="13" y="30"/>
                    <a:pt x="14" y="31"/>
                  </a:cubicBezTo>
                  <a:cubicBezTo>
                    <a:pt x="13" y="30"/>
                    <a:pt x="13" y="31"/>
                    <a:pt x="13" y="30"/>
                  </a:cubicBezTo>
                  <a:cubicBezTo>
                    <a:pt x="13" y="30"/>
                    <a:pt x="13" y="28"/>
                    <a:pt x="14" y="29"/>
                  </a:cubicBezTo>
                  <a:cubicBezTo>
                    <a:pt x="14" y="30"/>
                    <a:pt x="14" y="30"/>
                    <a:pt x="14" y="30"/>
                  </a:cubicBezTo>
                  <a:cubicBezTo>
                    <a:pt x="14" y="29"/>
                    <a:pt x="15" y="29"/>
                    <a:pt x="15" y="28"/>
                  </a:cubicBezTo>
                  <a:cubicBezTo>
                    <a:pt x="14" y="28"/>
                    <a:pt x="14" y="26"/>
                    <a:pt x="13" y="28"/>
                  </a:cubicBezTo>
                  <a:cubicBezTo>
                    <a:pt x="13" y="28"/>
                    <a:pt x="14" y="28"/>
                    <a:pt x="13" y="28"/>
                  </a:cubicBezTo>
                  <a:cubicBezTo>
                    <a:pt x="13" y="28"/>
                    <a:pt x="13" y="26"/>
                    <a:pt x="13" y="26"/>
                  </a:cubicBezTo>
                  <a:cubicBezTo>
                    <a:pt x="13" y="28"/>
                    <a:pt x="13" y="28"/>
                    <a:pt x="13" y="28"/>
                  </a:cubicBezTo>
                  <a:cubicBezTo>
                    <a:pt x="12" y="28"/>
                    <a:pt x="12" y="28"/>
                    <a:pt x="12" y="28"/>
                  </a:cubicBezTo>
                  <a:cubicBezTo>
                    <a:pt x="12" y="28"/>
                    <a:pt x="12" y="28"/>
                    <a:pt x="12" y="28"/>
                  </a:cubicBezTo>
                  <a:cubicBezTo>
                    <a:pt x="12" y="26"/>
                    <a:pt x="12" y="28"/>
                    <a:pt x="11" y="26"/>
                  </a:cubicBezTo>
                  <a:cubicBezTo>
                    <a:pt x="12" y="26"/>
                    <a:pt x="12" y="26"/>
                    <a:pt x="12" y="26"/>
                  </a:cubicBezTo>
                  <a:cubicBezTo>
                    <a:pt x="12" y="26"/>
                    <a:pt x="12" y="26"/>
                    <a:pt x="13" y="26"/>
                  </a:cubicBezTo>
                  <a:cubicBezTo>
                    <a:pt x="13" y="26"/>
                    <a:pt x="12" y="26"/>
                    <a:pt x="12" y="25"/>
                  </a:cubicBezTo>
                  <a:cubicBezTo>
                    <a:pt x="12" y="26"/>
                    <a:pt x="12" y="26"/>
                    <a:pt x="12" y="26"/>
                  </a:cubicBezTo>
                  <a:cubicBezTo>
                    <a:pt x="12" y="25"/>
                    <a:pt x="13" y="24"/>
                    <a:pt x="12" y="24"/>
                  </a:cubicBezTo>
                  <a:cubicBezTo>
                    <a:pt x="12" y="24"/>
                    <a:pt x="12" y="24"/>
                    <a:pt x="11" y="24"/>
                  </a:cubicBezTo>
                  <a:cubicBezTo>
                    <a:pt x="11" y="23"/>
                    <a:pt x="9" y="23"/>
                    <a:pt x="9" y="22"/>
                  </a:cubicBezTo>
                  <a:cubicBezTo>
                    <a:pt x="9" y="22"/>
                    <a:pt x="8" y="21"/>
                    <a:pt x="9" y="21"/>
                  </a:cubicBezTo>
                  <a:cubicBezTo>
                    <a:pt x="9" y="22"/>
                    <a:pt x="11" y="24"/>
                    <a:pt x="12" y="24"/>
                  </a:cubicBezTo>
                  <a:cubicBezTo>
                    <a:pt x="12" y="23"/>
                    <a:pt x="12" y="25"/>
                    <a:pt x="13" y="24"/>
                  </a:cubicBezTo>
                  <a:cubicBezTo>
                    <a:pt x="13" y="23"/>
                    <a:pt x="13" y="23"/>
                    <a:pt x="13" y="22"/>
                  </a:cubicBezTo>
                  <a:cubicBezTo>
                    <a:pt x="13" y="22"/>
                    <a:pt x="13" y="22"/>
                    <a:pt x="13" y="22"/>
                  </a:cubicBezTo>
                  <a:cubicBezTo>
                    <a:pt x="13" y="22"/>
                    <a:pt x="13" y="23"/>
                    <a:pt x="12" y="23"/>
                  </a:cubicBezTo>
                  <a:cubicBezTo>
                    <a:pt x="12" y="22"/>
                    <a:pt x="11" y="21"/>
                    <a:pt x="9" y="21"/>
                  </a:cubicBezTo>
                  <a:cubicBezTo>
                    <a:pt x="9" y="20"/>
                    <a:pt x="11" y="20"/>
                    <a:pt x="11" y="20"/>
                  </a:cubicBezTo>
                  <a:cubicBezTo>
                    <a:pt x="9" y="20"/>
                    <a:pt x="9" y="18"/>
                    <a:pt x="8" y="17"/>
                  </a:cubicBezTo>
                  <a:cubicBezTo>
                    <a:pt x="8" y="18"/>
                    <a:pt x="7" y="16"/>
                    <a:pt x="7" y="17"/>
                  </a:cubicBezTo>
                  <a:cubicBezTo>
                    <a:pt x="7" y="17"/>
                    <a:pt x="7" y="18"/>
                    <a:pt x="6" y="18"/>
                  </a:cubicBezTo>
                  <a:cubicBezTo>
                    <a:pt x="7" y="18"/>
                    <a:pt x="7" y="18"/>
                    <a:pt x="7" y="18"/>
                  </a:cubicBezTo>
                  <a:cubicBezTo>
                    <a:pt x="6" y="17"/>
                    <a:pt x="7" y="17"/>
                    <a:pt x="6" y="16"/>
                  </a:cubicBezTo>
                  <a:cubicBezTo>
                    <a:pt x="7" y="17"/>
                    <a:pt x="7" y="16"/>
                    <a:pt x="8" y="16"/>
                  </a:cubicBezTo>
                  <a:cubicBezTo>
                    <a:pt x="7" y="15"/>
                    <a:pt x="8" y="16"/>
                    <a:pt x="8" y="15"/>
                  </a:cubicBezTo>
                  <a:cubicBezTo>
                    <a:pt x="7" y="14"/>
                    <a:pt x="6" y="14"/>
                    <a:pt x="6" y="13"/>
                  </a:cubicBezTo>
                  <a:cubicBezTo>
                    <a:pt x="6" y="12"/>
                    <a:pt x="5" y="11"/>
                    <a:pt x="5" y="9"/>
                  </a:cubicBezTo>
                  <a:cubicBezTo>
                    <a:pt x="5" y="8"/>
                    <a:pt x="6" y="8"/>
                    <a:pt x="5" y="8"/>
                  </a:cubicBezTo>
                  <a:cubicBezTo>
                    <a:pt x="5" y="7"/>
                    <a:pt x="5" y="9"/>
                    <a:pt x="5" y="8"/>
                  </a:cubicBezTo>
                  <a:cubicBezTo>
                    <a:pt x="5" y="8"/>
                    <a:pt x="5" y="8"/>
                    <a:pt x="5" y="8"/>
                  </a:cubicBezTo>
                  <a:cubicBezTo>
                    <a:pt x="5" y="7"/>
                    <a:pt x="4" y="6"/>
                    <a:pt x="3" y="6"/>
                  </a:cubicBezTo>
                  <a:cubicBezTo>
                    <a:pt x="4" y="6"/>
                    <a:pt x="4" y="6"/>
                    <a:pt x="4" y="6"/>
                  </a:cubicBezTo>
                  <a:cubicBezTo>
                    <a:pt x="4" y="6"/>
                    <a:pt x="4" y="6"/>
                    <a:pt x="4" y="6"/>
                  </a:cubicBezTo>
                  <a:cubicBezTo>
                    <a:pt x="4" y="6"/>
                    <a:pt x="4" y="6"/>
                    <a:pt x="4" y="6"/>
                  </a:cubicBezTo>
                  <a:cubicBezTo>
                    <a:pt x="5" y="5"/>
                    <a:pt x="4" y="5"/>
                    <a:pt x="3" y="4"/>
                  </a:cubicBezTo>
                  <a:cubicBezTo>
                    <a:pt x="3" y="5"/>
                    <a:pt x="3" y="5"/>
                    <a:pt x="3" y="5"/>
                  </a:cubicBezTo>
                  <a:cubicBezTo>
                    <a:pt x="2" y="4"/>
                    <a:pt x="2" y="3"/>
                    <a:pt x="0" y="2"/>
                  </a:cubicBezTo>
                  <a:cubicBezTo>
                    <a:pt x="2" y="2"/>
                    <a:pt x="2" y="2"/>
                    <a:pt x="2" y="2"/>
                  </a:cubicBezTo>
                  <a:cubicBezTo>
                    <a:pt x="0" y="0"/>
                    <a:pt x="0" y="0"/>
                    <a:pt x="0" y="0"/>
                  </a:cubicBezTo>
                  <a:cubicBezTo>
                    <a:pt x="2" y="0"/>
                    <a:pt x="2" y="0"/>
                    <a:pt x="0" y="0"/>
                  </a:cubicBezTo>
                  <a:cubicBezTo>
                    <a:pt x="3" y="0"/>
                    <a:pt x="3" y="0"/>
                    <a:pt x="3" y="0"/>
                  </a:cubicBezTo>
                  <a:cubicBezTo>
                    <a:pt x="3" y="2"/>
                    <a:pt x="2" y="0"/>
                    <a:pt x="2" y="2"/>
                  </a:cubicBezTo>
                  <a:cubicBezTo>
                    <a:pt x="2" y="2"/>
                    <a:pt x="2" y="3"/>
                    <a:pt x="3" y="3"/>
                  </a:cubicBezTo>
                  <a:cubicBezTo>
                    <a:pt x="3" y="3"/>
                    <a:pt x="3" y="3"/>
                    <a:pt x="2" y="3"/>
                  </a:cubicBezTo>
                  <a:cubicBezTo>
                    <a:pt x="3" y="2"/>
                    <a:pt x="3" y="3"/>
                    <a:pt x="4" y="3"/>
                  </a:cubicBezTo>
                  <a:cubicBezTo>
                    <a:pt x="4" y="2"/>
                    <a:pt x="4" y="2"/>
                    <a:pt x="3" y="2"/>
                  </a:cubicBezTo>
                  <a:cubicBezTo>
                    <a:pt x="4" y="2"/>
                    <a:pt x="4" y="3"/>
                    <a:pt x="5" y="3"/>
                  </a:cubicBezTo>
                  <a:cubicBezTo>
                    <a:pt x="4" y="3"/>
                    <a:pt x="4" y="4"/>
                    <a:pt x="4" y="4"/>
                  </a:cubicBezTo>
                  <a:cubicBezTo>
                    <a:pt x="5" y="3"/>
                    <a:pt x="5" y="4"/>
                    <a:pt x="5" y="5"/>
                  </a:cubicBezTo>
                  <a:cubicBezTo>
                    <a:pt x="5" y="6"/>
                    <a:pt x="6" y="6"/>
                    <a:pt x="6" y="6"/>
                  </a:cubicBezTo>
                  <a:cubicBezTo>
                    <a:pt x="6" y="6"/>
                    <a:pt x="6" y="6"/>
                    <a:pt x="5" y="6"/>
                  </a:cubicBezTo>
                  <a:cubicBezTo>
                    <a:pt x="5" y="6"/>
                    <a:pt x="5" y="6"/>
                    <a:pt x="5" y="7"/>
                  </a:cubicBezTo>
                  <a:cubicBezTo>
                    <a:pt x="6" y="7"/>
                    <a:pt x="6" y="7"/>
                    <a:pt x="6" y="7"/>
                  </a:cubicBezTo>
                  <a:cubicBezTo>
                    <a:pt x="6" y="8"/>
                    <a:pt x="6" y="8"/>
                    <a:pt x="6" y="8"/>
                  </a:cubicBezTo>
                  <a:cubicBezTo>
                    <a:pt x="7" y="8"/>
                    <a:pt x="7" y="8"/>
                    <a:pt x="8" y="9"/>
                  </a:cubicBezTo>
                  <a:cubicBezTo>
                    <a:pt x="8" y="11"/>
                    <a:pt x="9" y="13"/>
                    <a:pt x="11" y="13"/>
                  </a:cubicBezTo>
                  <a:cubicBezTo>
                    <a:pt x="9" y="13"/>
                    <a:pt x="9" y="13"/>
                    <a:pt x="9" y="13"/>
                  </a:cubicBezTo>
                  <a:cubicBezTo>
                    <a:pt x="12" y="13"/>
                    <a:pt x="12" y="15"/>
                    <a:pt x="13" y="16"/>
                  </a:cubicBezTo>
                  <a:cubicBezTo>
                    <a:pt x="13" y="17"/>
                    <a:pt x="14" y="20"/>
                    <a:pt x="14" y="20"/>
                  </a:cubicBezTo>
                  <a:cubicBezTo>
                    <a:pt x="15" y="22"/>
                    <a:pt x="17" y="24"/>
                    <a:pt x="18" y="26"/>
                  </a:cubicBezTo>
                  <a:cubicBezTo>
                    <a:pt x="18" y="26"/>
                    <a:pt x="18" y="26"/>
                    <a:pt x="18" y="26"/>
                  </a:cubicBezTo>
                  <a:cubicBezTo>
                    <a:pt x="18" y="26"/>
                    <a:pt x="17" y="26"/>
                    <a:pt x="18" y="28"/>
                  </a:cubicBezTo>
                  <a:cubicBezTo>
                    <a:pt x="18" y="26"/>
                    <a:pt x="20" y="28"/>
                    <a:pt x="20" y="28"/>
                  </a:cubicBezTo>
                  <a:cubicBezTo>
                    <a:pt x="20" y="29"/>
                    <a:pt x="21" y="31"/>
                    <a:pt x="22" y="31"/>
                  </a:cubicBezTo>
                  <a:cubicBezTo>
                    <a:pt x="21" y="32"/>
                    <a:pt x="21" y="32"/>
                    <a:pt x="21" y="32"/>
                  </a:cubicBezTo>
                  <a:cubicBezTo>
                    <a:pt x="23" y="32"/>
                    <a:pt x="23" y="33"/>
                    <a:pt x="24" y="34"/>
                  </a:cubicBezTo>
                  <a:cubicBezTo>
                    <a:pt x="23" y="34"/>
                    <a:pt x="23" y="35"/>
                    <a:pt x="23" y="35"/>
                  </a:cubicBezTo>
                  <a:cubicBezTo>
                    <a:pt x="25" y="36"/>
                    <a:pt x="25" y="36"/>
                    <a:pt x="26" y="38"/>
                  </a:cubicBezTo>
                  <a:cubicBezTo>
                    <a:pt x="26" y="39"/>
                    <a:pt x="27" y="40"/>
                    <a:pt x="27" y="40"/>
                  </a:cubicBezTo>
                  <a:cubicBezTo>
                    <a:pt x="29" y="42"/>
                    <a:pt x="30" y="45"/>
                    <a:pt x="33" y="48"/>
                  </a:cubicBezTo>
                  <a:cubicBezTo>
                    <a:pt x="32" y="48"/>
                    <a:pt x="32" y="48"/>
                    <a:pt x="32" y="48"/>
                  </a:cubicBezTo>
                  <a:cubicBezTo>
                    <a:pt x="34" y="51"/>
                    <a:pt x="35" y="55"/>
                    <a:pt x="38" y="57"/>
                  </a:cubicBezTo>
                  <a:cubicBezTo>
                    <a:pt x="36" y="57"/>
                    <a:pt x="36" y="57"/>
                    <a:pt x="36" y="57"/>
                  </a:cubicBezTo>
                  <a:cubicBezTo>
                    <a:pt x="36" y="58"/>
                    <a:pt x="38" y="59"/>
                    <a:pt x="39" y="58"/>
                  </a:cubicBezTo>
                  <a:cubicBezTo>
                    <a:pt x="39" y="59"/>
                    <a:pt x="40" y="60"/>
                    <a:pt x="40" y="60"/>
                  </a:cubicBezTo>
                  <a:cubicBezTo>
                    <a:pt x="40" y="61"/>
                    <a:pt x="41" y="60"/>
                    <a:pt x="41" y="61"/>
                  </a:cubicBezTo>
                  <a:cubicBezTo>
                    <a:pt x="41" y="64"/>
                    <a:pt x="41" y="64"/>
                    <a:pt x="42" y="66"/>
                  </a:cubicBezTo>
                  <a:cubicBezTo>
                    <a:pt x="42" y="65"/>
                    <a:pt x="42" y="65"/>
                    <a:pt x="42" y="65"/>
                  </a:cubicBezTo>
                  <a:cubicBezTo>
                    <a:pt x="42" y="65"/>
                    <a:pt x="42" y="65"/>
                    <a:pt x="42" y="66"/>
                  </a:cubicBezTo>
                  <a:cubicBezTo>
                    <a:pt x="42" y="66"/>
                    <a:pt x="43" y="67"/>
                    <a:pt x="43" y="67"/>
                  </a:cubicBezTo>
                  <a:cubicBezTo>
                    <a:pt x="44" y="68"/>
                    <a:pt x="47" y="69"/>
                    <a:pt x="47" y="71"/>
                  </a:cubicBezTo>
                  <a:cubicBezTo>
                    <a:pt x="48" y="71"/>
                    <a:pt x="48" y="71"/>
                    <a:pt x="48" y="71"/>
                  </a:cubicBezTo>
                  <a:cubicBezTo>
                    <a:pt x="48" y="73"/>
                    <a:pt x="48" y="75"/>
                    <a:pt x="49" y="75"/>
                  </a:cubicBezTo>
                  <a:cubicBezTo>
                    <a:pt x="49" y="76"/>
                    <a:pt x="48" y="75"/>
                    <a:pt x="49" y="76"/>
                  </a:cubicBezTo>
                  <a:cubicBezTo>
                    <a:pt x="49" y="76"/>
                    <a:pt x="49" y="76"/>
                    <a:pt x="49" y="76"/>
                  </a:cubicBezTo>
                  <a:cubicBezTo>
                    <a:pt x="51" y="78"/>
                    <a:pt x="51" y="80"/>
                    <a:pt x="53" y="83"/>
                  </a:cubicBezTo>
                  <a:cubicBezTo>
                    <a:pt x="55" y="86"/>
                    <a:pt x="57" y="89"/>
                    <a:pt x="59" y="93"/>
                  </a:cubicBezTo>
                  <a:cubicBezTo>
                    <a:pt x="59" y="93"/>
                    <a:pt x="59" y="93"/>
                    <a:pt x="59" y="93"/>
                  </a:cubicBezTo>
                  <a:cubicBezTo>
                    <a:pt x="61" y="93"/>
                    <a:pt x="60" y="96"/>
                    <a:pt x="61" y="96"/>
                  </a:cubicBezTo>
                  <a:cubicBezTo>
                    <a:pt x="61" y="97"/>
                    <a:pt x="61" y="97"/>
                    <a:pt x="61" y="97"/>
                  </a:cubicBezTo>
                  <a:cubicBezTo>
                    <a:pt x="62" y="98"/>
                    <a:pt x="62" y="100"/>
                    <a:pt x="64" y="101"/>
                  </a:cubicBezTo>
                  <a:cubicBezTo>
                    <a:pt x="64" y="101"/>
                    <a:pt x="64" y="101"/>
                    <a:pt x="64" y="101"/>
                  </a:cubicBezTo>
                  <a:cubicBezTo>
                    <a:pt x="64" y="102"/>
                    <a:pt x="65" y="103"/>
                    <a:pt x="66" y="105"/>
                  </a:cubicBezTo>
                  <a:cubicBezTo>
                    <a:pt x="66" y="105"/>
                    <a:pt x="65" y="104"/>
                    <a:pt x="65" y="105"/>
                  </a:cubicBezTo>
                  <a:cubicBezTo>
                    <a:pt x="65" y="105"/>
                    <a:pt x="67" y="105"/>
                    <a:pt x="66" y="106"/>
                  </a:cubicBezTo>
                  <a:cubicBezTo>
                    <a:pt x="66" y="107"/>
                    <a:pt x="67" y="106"/>
                    <a:pt x="67" y="106"/>
                  </a:cubicBezTo>
                  <a:cubicBezTo>
                    <a:pt x="68" y="109"/>
                    <a:pt x="70" y="112"/>
                    <a:pt x="73" y="114"/>
                  </a:cubicBezTo>
                  <a:cubicBezTo>
                    <a:pt x="73" y="118"/>
                    <a:pt x="70" y="117"/>
                    <a:pt x="73" y="118"/>
                  </a:cubicBezTo>
                  <a:cubicBezTo>
                    <a:pt x="73" y="118"/>
                    <a:pt x="73" y="118"/>
                    <a:pt x="73" y="118"/>
                  </a:cubicBezTo>
                  <a:cubicBezTo>
                    <a:pt x="74" y="119"/>
                    <a:pt x="73" y="120"/>
                    <a:pt x="73" y="120"/>
                  </a:cubicBezTo>
                  <a:cubicBezTo>
                    <a:pt x="74" y="119"/>
                    <a:pt x="74" y="120"/>
                    <a:pt x="74" y="120"/>
                  </a:cubicBezTo>
                  <a:cubicBezTo>
                    <a:pt x="75" y="121"/>
                    <a:pt x="74" y="121"/>
                    <a:pt x="75" y="122"/>
                  </a:cubicBezTo>
                  <a:cubicBezTo>
                    <a:pt x="75" y="122"/>
                    <a:pt x="75" y="122"/>
                    <a:pt x="75" y="122"/>
                  </a:cubicBezTo>
                  <a:cubicBezTo>
                    <a:pt x="76" y="123"/>
                    <a:pt x="76" y="125"/>
                    <a:pt x="78" y="125"/>
                  </a:cubicBezTo>
                  <a:cubicBezTo>
                    <a:pt x="82" y="132"/>
                    <a:pt x="87" y="139"/>
                    <a:pt x="91" y="146"/>
                  </a:cubicBezTo>
                  <a:cubicBezTo>
                    <a:pt x="95" y="153"/>
                    <a:pt x="98" y="159"/>
                    <a:pt x="103" y="166"/>
                  </a:cubicBezTo>
                  <a:cubicBezTo>
                    <a:pt x="103" y="167"/>
                    <a:pt x="103" y="167"/>
                    <a:pt x="103" y="169"/>
                  </a:cubicBezTo>
                  <a:cubicBezTo>
                    <a:pt x="103" y="169"/>
                    <a:pt x="103" y="169"/>
                    <a:pt x="103" y="169"/>
                  </a:cubicBezTo>
                  <a:cubicBezTo>
                    <a:pt x="104" y="169"/>
                    <a:pt x="104" y="171"/>
                    <a:pt x="105" y="171"/>
                  </a:cubicBezTo>
                  <a:cubicBezTo>
                    <a:pt x="106" y="174"/>
                    <a:pt x="109" y="175"/>
                    <a:pt x="110" y="178"/>
                  </a:cubicBezTo>
                  <a:cubicBezTo>
                    <a:pt x="110" y="178"/>
                    <a:pt x="109" y="178"/>
                    <a:pt x="110" y="178"/>
                  </a:cubicBezTo>
                  <a:cubicBezTo>
                    <a:pt x="110" y="178"/>
                    <a:pt x="110" y="178"/>
                    <a:pt x="110" y="178"/>
                  </a:cubicBezTo>
                  <a:cubicBezTo>
                    <a:pt x="110" y="180"/>
                    <a:pt x="110" y="180"/>
                    <a:pt x="110" y="180"/>
                  </a:cubicBezTo>
                  <a:cubicBezTo>
                    <a:pt x="110" y="180"/>
                    <a:pt x="110" y="180"/>
                    <a:pt x="110" y="180"/>
                  </a:cubicBezTo>
                  <a:cubicBezTo>
                    <a:pt x="115" y="185"/>
                    <a:pt x="117" y="193"/>
                    <a:pt x="121" y="199"/>
                  </a:cubicBezTo>
                  <a:cubicBezTo>
                    <a:pt x="122" y="201"/>
                    <a:pt x="123" y="202"/>
                    <a:pt x="124" y="204"/>
                  </a:cubicBezTo>
                  <a:cubicBezTo>
                    <a:pt x="126" y="209"/>
                    <a:pt x="128" y="214"/>
                    <a:pt x="131" y="219"/>
                  </a:cubicBezTo>
                  <a:cubicBezTo>
                    <a:pt x="131" y="219"/>
                    <a:pt x="130" y="219"/>
                    <a:pt x="128" y="217"/>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4" name="Freeform 120"/>
            <p:cNvSpPr>
              <a:spLocks/>
            </p:cNvSpPr>
            <p:nvPr/>
          </p:nvSpPr>
          <p:spPr bwMode="auto">
            <a:xfrm>
              <a:off x="3608" y="2437"/>
              <a:ext cx="300" cy="551"/>
            </a:xfrm>
            <a:custGeom>
              <a:avLst/>
              <a:gdLst>
                <a:gd name="T0" fmla="*/ 14 w 127"/>
                <a:gd name="T1" fmla="*/ 205 h 233"/>
                <a:gd name="T2" fmla="*/ 17 w 127"/>
                <a:gd name="T3" fmla="*/ 199 h 233"/>
                <a:gd name="T4" fmla="*/ 23 w 127"/>
                <a:gd name="T5" fmla="*/ 185 h 233"/>
                <a:gd name="T6" fmla="*/ 27 w 127"/>
                <a:gd name="T7" fmla="*/ 179 h 233"/>
                <a:gd name="T8" fmla="*/ 35 w 127"/>
                <a:gd name="T9" fmla="*/ 165 h 233"/>
                <a:gd name="T10" fmla="*/ 38 w 127"/>
                <a:gd name="T11" fmla="*/ 160 h 233"/>
                <a:gd name="T12" fmla="*/ 41 w 127"/>
                <a:gd name="T13" fmla="*/ 152 h 233"/>
                <a:gd name="T14" fmla="*/ 46 w 127"/>
                <a:gd name="T15" fmla="*/ 145 h 233"/>
                <a:gd name="T16" fmla="*/ 48 w 127"/>
                <a:gd name="T17" fmla="*/ 141 h 233"/>
                <a:gd name="T18" fmla="*/ 49 w 127"/>
                <a:gd name="T19" fmla="*/ 137 h 233"/>
                <a:gd name="T20" fmla="*/ 54 w 127"/>
                <a:gd name="T21" fmla="*/ 128 h 233"/>
                <a:gd name="T22" fmla="*/ 56 w 127"/>
                <a:gd name="T23" fmla="*/ 124 h 233"/>
                <a:gd name="T24" fmla="*/ 58 w 127"/>
                <a:gd name="T25" fmla="*/ 118 h 233"/>
                <a:gd name="T26" fmla="*/ 62 w 127"/>
                <a:gd name="T27" fmla="*/ 112 h 233"/>
                <a:gd name="T28" fmla="*/ 66 w 127"/>
                <a:gd name="T29" fmla="*/ 105 h 233"/>
                <a:gd name="T30" fmla="*/ 71 w 127"/>
                <a:gd name="T31" fmla="*/ 98 h 233"/>
                <a:gd name="T32" fmla="*/ 73 w 127"/>
                <a:gd name="T33" fmla="*/ 93 h 233"/>
                <a:gd name="T34" fmla="*/ 74 w 127"/>
                <a:gd name="T35" fmla="*/ 91 h 233"/>
                <a:gd name="T36" fmla="*/ 76 w 127"/>
                <a:gd name="T37" fmla="*/ 87 h 233"/>
                <a:gd name="T38" fmla="*/ 76 w 127"/>
                <a:gd name="T39" fmla="*/ 85 h 233"/>
                <a:gd name="T40" fmla="*/ 78 w 127"/>
                <a:gd name="T41" fmla="*/ 82 h 233"/>
                <a:gd name="T42" fmla="*/ 85 w 127"/>
                <a:gd name="T43" fmla="*/ 71 h 233"/>
                <a:gd name="T44" fmla="*/ 88 w 127"/>
                <a:gd name="T45" fmla="*/ 65 h 233"/>
                <a:gd name="T46" fmla="*/ 90 w 127"/>
                <a:gd name="T47" fmla="*/ 62 h 233"/>
                <a:gd name="T48" fmla="*/ 95 w 127"/>
                <a:gd name="T49" fmla="*/ 52 h 233"/>
                <a:gd name="T50" fmla="*/ 98 w 127"/>
                <a:gd name="T51" fmla="*/ 50 h 233"/>
                <a:gd name="T52" fmla="*/ 99 w 127"/>
                <a:gd name="T53" fmla="*/ 46 h 233"/>
                <a:gd name="T54" fmla="*/ 99 w 127"/>
                <a:gd name="T55" fmla="*/ 43 h 233"/>
                <a:gd name="T56" fmla="*/ 101 w 127"/>
                <a:gd name="T57" fmla="*/ 38 h 233"/>
                <a:gd name="T58" fmla="*/ 101 w 127"/>
                <a:gd name="T59" fmla="*/ 37 h 233"/>
                <a:gd name="T60" fmla="*/ 103 w 127"/>
                <a:gd name="T61" fmla="*/ 35 h 233"/>
                <a:gd name="T62" fmla="*/ 107 w 127"/>
                <a:gd name="T63" fmla="*/ 31 h 233"/>
                <a:gd name="T64" fmla="*/ 107 w 127"/>
                <a:gd name="T65" fmla="*/ 28 h 233"/>
                <a:gd name="T66" fmla="*/ 109 w 127"/>
                <a:gd name="T67" fmla="*/ 26 h 233"/>
                <a:gd name="T68" fmla="*/ 110 w 127"/>
                <a:gd name="T69" fmla="*/ 23 h 233"/>
                <a:gd name="T70" fmla="*/ 112 w 127"/>
                <a:gd name="T71" fmla="*/ 19 h 233"/>
                <a:gd name="T72" fmla="*/ 113 w 127"/>
                <a:gd name="T73" fmla="*/ 22 h 233"/>
                <a:gd name="T74" fmla="*/ 115 w 127"/>
                <a:gd name="T75" fmla="*/ 15 h 233"/>
                <a:gd name="T76" fmla="*/ 121 w 127"/>
                <a:gd name="T77" fmla="*/ 8 h 233"/>
                <a:gd name="T78" fmla="*/ 124 w 127"/>
                <a:gd name="T79" fmla="*/ 5 h 233"/>
                <a:gd name="T80" fmla="*/ 127 w 127"/>
                <a:gd name="T81" fmla="*/ 0 h 233"/>
                <a:gd name="T82" fmla="*/ 127 w 127"/>
                <a:gd name="T83" fmla="*/ 3 h 233"/>
                <a:gd name="T84" fmla="*/ 122 w 127"/>
                <a:gd name="T85" fmla="*/ 8 h 233"/>
                <a:gd name="T86" fmla="*/ 119 w 127"/>
                <a:gd name="T87" fmla="*/ 18 h 233"/>
                <a:gd name="T88" fmla="*/ 111 w 127"/>
                <a:gd name="T89" fmla="*/ 36 h 233"/>
                <a:gd name="T90" fmla="*/ 101 w 127"/>
                <a:gd name="T91" fmla="*/ 54 h 233"/>
                <a:gd name="T92" fmla="*/ 94 w 127"/>
                <a:gd name="T93" fmla="*/ 68 h 233"/>
                <a:gd name="T94" fmla="*/ 88 w 127"/>
                <a:gd name="T95" fmla="*/ 79 h 233"/>
                <a:gd name="T96" fmla="*/ 75 w 127"/>
                <a:gd name="T97" fmla="*/ 101 h 233"/>
                <a:gd name="T98" fmla="*/ 68 w 127"/>
                <a:gd name="T99" fmla="*/ 112 h 233"/>
                <a:gd name="T100" fmla="*/ 59 w 127"/>
                <a:gd name="T101" fmla="*/ 128 h 233"/>
                <a:gd name="T102" fmla="*/ 33 w 127"/>
                <a:gd name="T103" fmla="*/ 179 h 233"/>
                <a:gd name="T104" fmla="*/ 26 w 127"/>
                <a:gd name="T105" fmla="*/ 192 h 233"/>
                <a:gd name="T106" fmla="*/ 1 w 127"/>
                <a:gd name="T107" fmla="*/ 230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30"/>
                  </a:moveTo>
                  <a:cubicBezTo>
                    <a:pt x="1" y="226"/>
                    <a:pt x="4" y="223"/>
                    <a:pt x="5" y="219"/>
                  </a:cubicBezTo>
                  <a:cubicBezTo>
                    <a:pt x="5" y="219"/>
                    <a:pt x="6" y="220"/>
                    <a:pt x="6" y="219"/>
                  </a:cubicBezTo>
                  <a:cubicBezTo>
                    <a:pt x="6" y="215"/>
                    <a:pt x="10" y="212"/>
                    <a:pt x="13" y="208"/>
                  </a:cubicBezTo>
                  <a:cubicBezTo>
                    <a:pt x="13" y="208"/>
                    <a:pt x="13" y="208"/>
                    <a:pt x="13" y="208"/>
                  </a:cubicBezTo>
                  <a:cubicBezTo>
                    <a:pt x="13" y="207"/>
                    <a:pt x="13" y="206"/>
                    <a:pt x="14" y="205"/>
                  </a:cubicBezTo>
                  <a:cubicBezTo>
                    <a:pt x="14" y="206"/>
                    <a:pt x="14" y="206"/>
                    <a:pt x="14" y="206"/>
                  </a:cubicBezTo>
                  <a:cubicBezTo>
                    <a:pt x="14" y="205"/>
                    <a:pt x="15" y="205"/>
                    <a:pt x="14" y="205"/>
                  </a:cubicBezTo>
                  <a:cubicBezTo>
                    <a:pt x="15" y="205"/>
                    <a:pt x="15" y="205"/>
                    <a:pt x="15" y="205"/>
                  </a:cubicBezTo>
                  <a:cubicBezTo>
                    <a:pt x="15" y="204"/>
                    <a:pt x="15" y="204"/>
                    <a:pt x="15" y="204"/>
                  </a:cubicBezTo>
                  <a:cubicBezTo>
                    <a:pt x="14" y="201"/>
                    <a:pt x="17" y="200"/>
                    <a:pt x="17" y="199"/>
                  </a:cubicBezTo>
                  <a:cubicBezTo>
                    <a:pt x="17" y="199"/>
                    <a:pt x="17" y="199"/>
                    <a:pt x="17" y="199"/>
                  </a:cubicBezTo>
                  <a:cubicBezTo>
                    <a:pt x="18" y="196"/>
                    <a:pt x="20" y="192"/>
                    <a:pt x="21" y="190"/>
                  </a:cubicBezTo>
                  <a:cubicBezTo>
                    <a:pt x="21" y="190"/>
                    <a:pt x="21" y="190"/>
                    <a:pt x="21" y="190"/>
                  </a:cubicBezTo>
                  <a:cubicBezTo>
                    <a:pt x="21" y="190"/>
                    <a:pt x="21" y="189"/>
                    <a:pt x="21" y="188"/>
                  </a:cubicBezTo>
                  <a:cubicBezTo>
                    <a:pt x="22" y="188"/>
                    <a:pt x="21" y="186"/>
                    <a:pt x="22" y="186"/>
                  </a:cubicBezTo>
                  <a:cubicBezTo>
                    <a:pt x="22" y="186"/>
                    <a:pt x="22" y="186"/>
                    <a:pt x="22" y="186"/>
                  </a:cubicBezTo>
                  <a:cubicBezTo>
                    <a:pt x="22" y="185"/>
                    <a:pt x="23" y="185"/>
                    <a:pt x="23" y="185"/>
                  </a:cubicBezTo>
                  <a:cubicBezTo>
                    <a:pt x="24" y="185"/>
                    <a:pt x="24" y="185"/>
                    <a:pt x="24" y="185"/>
                  </a:cubicBezTo>
                  <a:cubicBezTo>
                    <a:pt x="23" y="183"/>
                    <a:pt x="26" y="183"/>
                    <a:pt x="24" y="182"/>
                  </a:cubicBezTo>
                  <a:cubicBezTo>
                    <a:pt x="24" y="182"/>
                    <a:pt x="24" y="182"/>
                    <a:pt x="24" y="182"/>
                  </a:cubicBezTo>
                  <a:cubicBezTo>
                    <a:pt x="24" y="182"/>
                    <a:pt x="26" y="182"/>
                    <a:pt x="26" y="181"/>
                  </a:cubicBezTo>
                  <a:cubicBezTo>
                    <a:pt x="26" y="181"/>
                    <a:pt x="26" y="181"/>
                    <a:pt x="26" y="181"/>
                  </a:cubicBezTo>
                  <a:cubicBezTo>
                    <a:pt x="27" y="180"/>
                    <a:pt x="27" y="179"/>
                    <a:pt x="27" y="179"/>
                  </a:cubicBezTo>
                  <a:cubicBezTo>
                    <a:pt x="27" y="179"/>
                    <a:pt x="26" y="180"/>
                    <a:pt x="27" y="180"/>
                  </a:cubicBezTo>
                  <a:cubicBezTo>
                    <a:pt x="28" y="177"/>
                    <a:pt x="30" y="172"/>
                    <a:pt x="32" y="169"/>
                  </a:cubicBezTo>
                  <a:cubicBezTo>
                    <a:pt x="33" y="169"/>
                    <a:pt x="33" y="169"/>
                    <a:pt x="33" y="169"/>
                  </a:cubicBezTo>
                  <a:cubicBezTo>
                    <a:pt x="33" y="168"/>
                    <a:pt x="34" y="167"/>
                    <a:pt x="34" y="167"/>
                  </a:cubicBezTo>
                  <a:cubicBezTo>
                    <a:pt x="34" y="167"/>
                    <a:pt x="34" y="167"/>
                    <a:pt x="35" y="167"/>
                  </a:cubicBezTo>
                  <a:cubicBezTo>
                    <a:pt x="35" y="165"/>
                    <a:pt x="34" y="165"/>
                    <a:pt x="35" y="165"/>
                  </a:cubicBezTo>
                  <a:cubicBezTo>
                    <a:pt x="35" y="165"/>
                    <a:pt x="35" y="165"/>
                    <a:pt x="35" y="165"/>
                  </a:cubicBezTo>
                  <a:cubicBezTo>
                    <a:pt x="35" y="165"/>
                    <a:pt x="36" y="164"/>
                    <a:pt x="36" y="163"/>
                  </a:cubicBezTo>
                  <a:cubicBezTo>
                    <a:pt x="36" y="163"/>
                    <a:pt x="36" y="163"/>
                    <a:pt x="36" y="163"/>
                  </a:cubicBezTo>
                  <a:cubicBezTo>
                    <a:pt x="36" y="162"/>
                    <a:pt x="37" y="162"/>
                    <a:pt x="37" y="161"/>
                  </a:cubicBezTo>
                  <a:cubicBezTo>
                    <a:pt x="38" y="162"/>
                    <a:pt x="38" y="162"/>
                    <a:pt x="38" y="162"/>
                  </a:cubicBezTo>
                  <a:cubicBezTo>
                    <a:pt x="39" y="161"/>
                    <a:pt x="37" y="161"/>
                    <a:pt x="38" y="160"/>
                  </a:cubicBezTo>
                  <a:cubicBezTo>
                    <a:pt x="38" y="160"/>
                    <a:pt x="38" y="160"/>
                    <a:pt x="38" y="160"/>
                  </a:cubicBezTo>
                  <a:cubicBezTo>
                    <a:pt x="38" y="159"/>
                    <a:pt x="39" y="158"/>
                    <a:pt x="39" y="156"/>
                  </a:cubicBezTo>
                  <a:cubicBezTo>
                    <a:pt x="39" y="157"/>
                    <a:pt x="39" y="157"/>
                    <a:pt x="39" y="157"/>
                  </a:cubicBezTo>
                  <a:cubicBezTo>
                    <a:pt x="40" y="156"/>
                    <a:pt x="41" y="155"/>
                    <a:pt x="41" y="153"/>
                  </a:cubicBezTo>
                  <a:cubicBezTo>
                    <a:pt x="41" y="153"/>
                    <a:pt x="41" y="154"/>
                    <a:pt x="41" y="153"/>
                  </a:cubicBezTo>
                  <a:cubicBezTo>
                    <a:pt x="41" y="152"/>
                    <a:pt x="42" y="152"/>
                    <a:pt x="41" y="152"/>
                  </a:cubicBezTo>
                  <a:cubicBezTo>
                    <a:pt x="42" y="151"/>
                    <a:pt x="44" y="150"/>
                    <a:pt x="44" y="148"/>
                  </a:cubicBezTo>
                  <a:cubicBezTo>
                    <a:pt x="44" y="148"/>
                    <a:pt x="45" y="148"/>
                    <a:pt x="45" y="150"/>
                  </a:cubicBezTo>
                  <a:cubicBezTo>
                    <a:pt x="45" y="148"/>
                    <a:pt x="45" y="148"/>
                    <a:pt x="45" y="148"/>
                  </a:cubicBezTo>
                  <a:cubicBezTo>
                    <a:pt x="46" y="150"/>
                    <a:pt x="45" y="150"/>
                    <a:pt x="45" y="150"/>
                  </a:cubicBezTo>
                  <a:cubicBezTo>
                    <a:pt x="46" y="150"/>
                    <a:pt x="46" y="147"/>
                    <a:pt x="46" y="147"/>
                  </a:cubicBezTo>
                  <a:cubicBezTo>
                    <a:pt x="46" y="146"/>
                    <a:pt x="46" y="145"/>
                    <a:pt x="46" y="145"/>
                  </a:cubicBezTo>
                  <a:cubicBezTo>
                    <a:pt x="47" y="145"/>
                    <a:pt x="47" y="145"/>
                    <a:pt x="47" y="145"/>
                  </a:cubicBezTo>
                  <a:cubicBezTo>
                    <a:pt x="47" y="143"/>
                    <a:pt x="47" y="143"/>
                    <a:pt x="47" y="143"/>
                  </a:cubicBezTo>
                  <a:cubicBezTo>
                    <a:pt x="47" y="142"/>
                    <a:pt x="47" y="143"/>
                    <a:pt x="47" y="142"/>
                  </a:cubicBezTo>
                  <a:cubicBezTo>
                    <a:pt x="47" y="142"/>
                    <a:pt x="47" y="142"/>
                    <a:pt x="47" y="142"/>
                  </a:cubicBezTo>
                  <a:cubicBezTo>
                    <a:pt x="47" y="142"/>
                    <a:pt x="48" y="140"/>
                    <a:pt x="48" y="140"/>
                  </a:cubicBezTo>
                  <a:cubicBezTo>
                    <a:pt x="48" y="140"/>
                    <a:pt x="48" y="141"/>
                    <a:pt x="48" y="141"/>
                  </a:cubicBezTo>
                  <a:cubicBezTo>
                    <a:pt x="48" y="140"/>
                    <a:pt x="48" y="140"/>
                    <a:pt x="49" y="138"/>
                  </a:cubicBezTo>
                  <a:cubicBezTo>
                    <a:pt x="49" y="138"/>
                    <a:pt x="49" y="138"/>
                    <a:pt x="49" y="138"/>
                  </a:cubicBezTo>
                  <a:cubicBezTo>
                    <a:pt x="49" y="138"/>
                    <a:pt x="49" y="138"/>
                    <a:pt x="48" y="138"/>
                  </a:cubicBezTo>
                  <a:cubicBezTo>
                    <a:pt x="48" y="138"/>
                    <a:pt x="49" y="138"/>
                    <a:pt x="48" y="138"/>
                  </a:cubicBezTo>
                  <a:cubicBezTo>
                    <a:pt x="48" y="138"/>
                    <a:pt x="48" y="137"/>
                    <a:pt x="49" y="136"/>
                  </a:cubicBezTo>
                  <a:cubicBezTo>
                    <a:pt x="49" y="137"/>
                    <a:pt x="49" y="137"/>
                    <a:pt x="49" y="137"/>
                  </a:cubicBezTo>
                  <a:cubicBezTo>
                    <a:pt x="49" y="135"/>
                    <a:pt x="50" y="134"/>
                    <a:pt x="50" y="133"/>
                  </a:cubicBezTo>
                  <a:cubicBezTo>
                    <a:pt x="50" y="134"/>
                    <a:pt x="50" y="134"/>
                    <a:pt x="50" y="134"/>
                  </a:cubicBezTo>
                  <a:cubicBezTo>
                    <a:pt x="51" y="133"/>
                    <a:pt x="51" y="132"/>
                    <a:pt x="53" y="130"/>
                  </a:cubicBezTo>
                  <a:cubicBezTo>
                    <a:pt x="53" y="130"/>
                    <a:pt x="53" y="130"/>
                    <a:pt x="53" y="130"/>
                  </a:cubicBezTo>
                  <a:cubicBezTo>
                    <a:pt x="53" y="129"/>
                    <a:pt x="54" y="129"/>
                    <a:pt x="54" y="129"/>
                  </a:cubicBezTo>
                  <a:cubicBezTo>
                    <a:pt x="54" y="128"/>
                    <a:pt x="54" y="128"/>
                    <a:pt x="54" y="128"/>
                  </a:cubicBezTo>
                  <a:cubicBezTo>
                    <a:pt x="54" y="128"/>
                    <a:pt x="54" y="128"/>
                    <a:pt x="54" y="128"/>
                  </a:cubicBezTo>
                  <a:cubicBezTo>
                    <a:pt x="54" y="127"/>
                    <a:pt x="54" y="125"/>
                    <a:pt x="55" y="125"/>
                  </a:cubicBezTo>
                  <a:cubicBezTo>
                    <a:pt x="55" y="124"/>
                    <a:pt x="55" y="123"/>
                    <a:pt x="55" y="123"/>
                  </a:cubicBezTo>
                  <a:cubicBezTo>
                    <a:pt x="56" y="123"/>
                    <a:pt x="56" y="123"/>
                    <a:pt x="56" y="123"/>
                  </a:cubicBezTo>
                  <a:cubicBezTo>
                    <a:pt x="56" y="123"/>
                    <a:pt x="56" y="121"/>
                    <a:pt x="57" y="121"/>
                  </a:cubicBezTo>
                  <a:cubicBezTo>
                    <a:pt x="57" y="120"/>
                    <a:pt x="56" y="125"/>
                    <a:pt x="56" y="124"/>
                  </a:cubicBezTo>
                  <a:cubicBezTo>
                    <a:pt x="56" y="124"/>
                    <a:pt x="56" y="121"/>
                    <a:pt x="56" y="123"/>
                  </a:cubicBezTo>
                  <a:cubicBezTo>
                    <a:pt x="57" y="121"/>
                    <a:pt x="57" y="120"/>
                    <a:pt x="57" y="120"/>
                  </a:cubicBezTo>
                  <a:cubicBezTo>
                    <a:pt x="57" y="120"/>
                    <a:pt x="58" y="121"/>
                    <a:pt x="58" y="120"/>
                  </a:cubicBezTo>
                  <a:cubicBezTo>
                    <a:pt x="58" y="119"/>
                    <a:pt x="58" y="120"/>
                    <a:pt x="58" y="119"/>
                  </a:cubicBezTo>
                  <a:cubicBezTo>
                    <a:pt x="58" y="118"/>
                    <a:pt x="58" y="118"/>
                    <a:pt x="58" y="118"/>
                  </a:cubicBezTo>
                  <a:cubicBezTo>
                    <a:pt x="58" y="118"/>
                    <a:pt x="59" y="118"/>
                    <a:pt x="58" y="118"/>
                  </a:cubicBezTo>
                  <a:cubicBezTo>
                    <a:pt x="59" y="118"/>
                    <a:pt x="59" y="117"/>
                    <a:pt x="59" y="118"/>
                  </a:cubicBezTo>
                  <a:cubicBezTo>
                    <a:pt x="60" y="118"/>
                    <a:pt x="60" y="118"/>
                    <a:pt x="60" y="118"/>
                  </a:cubicBezTo>
                  <a:cubicBezTo>
                    <a:pt x="60" y="117"/>
                    <a:pt x="60" y="117"/>
                    <a:pt x="60" y="117"/>
                  </a:cubicBezTo>
                  <a:cubicBezTo>
                    <a:pt x="60" y="117"/>
                    <a:pt x="60" y="117"/>
                    <a:pt x="60" y="117"/>
                  </a:cubicBezTo>
                  <a:cubicBezTo>
                    <a:pt x="59" y="116"/>
                    <a:pt x="60" y="116"/>
                    <a:pt x="60" y="115"/>
                  </a:cubicBezTo>
                  <a:cubicBezTo>
                    <a:pt x="61" y="114"/>
                    <a:pt x="61" y="112"/>
                    <a:pt x="62" y="112"/>
                  </a:cubicBezTo>
                  <a:cubicBezTo>
                    <a:pt x="62" y="111"/>
                    <a:pt x="62" y="111"/>
                    <a:pt x="63" y="110"/>
                  </a:cubicBezTo>
                  <a:cubicBezTo>
                    <a:pt x="63" y="111"/>
                    <a:pt x="63" y="111"/>
                    <a:pt x="63" y="111"/>
                  </a:cubicBezTo>
                  <a:cubicBezTo>
                    <a:pt x="63" y="110"/>
                    <a:pt x="63" y="110"/>
                    <a:pt x="63" y="110"/>
                  </a:cubicBezTo>
                  <a:cubicBezTo>
                    <a:pt x="63" y="110"/>
                    <a:pt x="64" y="109"/>
                    <a:pt x="65" y="109"/>
                  </a:cubicBezTo>
                  <a:cubicBezTo>
                    <a:pt x="65" y="108"/>
                    <a:pt x="64" y="108"/>
                    <a:pt x="64" y="108"/>
                  </a:cubicBezTo>
                  <a:cubicBezTo>
                    <a:pt x="65" y="108"/>
                    <a:pt x="65" y="106"/>
                    <a:pt x="66" y="105"/>
                  </a:cubicBezTo>
                  <a:cubicBezTo>
                    <a:pt x="66" y="106"/>
                    <a:pt x="66" y="107"/>
                    <a:pt x="66" y="106"/>
                  </a:cubicBezTo>
                  <a:cubicBezTo>
                    <a:pt x="68" y="106"/>
                    <a:pt x="66" y="105"/>
                    <a:pt x="67" y="104"/>
                  </a:cubicBezTo>
                  <a:cubicBezTo>
                    <a:pt x="66" y="104"/>
                    <a:pt x="66" y="104"/>
                    <a:pt x="66" y="104"/>
                  </a:cubicBezTo>
                  <a:cubicBezTo>
                    <a:pt x="67" y="104"/>
                    <a:pt x="67" y="102"/>
                    <a:pt x="68" y="103"/>
                  </a:cubicBezTo>
                  <a:cubicBezTo>
                    <a:pt x="67" y="102"/>
                    <a:pt x="68" y="102"/>
                    <a:pt x="68" y="101"/>
                  </a:cubicBezTo>
                  <a:cubicBezTo>
                    <a:pt x="68" y="100"/>
                    <a:pt x="68" y="98"/>
                    <a:pt x="71" y="98"/>
                  </a:cubicBezTo>
                  <a:cubicBezTo>
                    <a:pt x="71" y="98"/>
                    <a:pt x="72" y="97"/>
                    <a:pt x="71" y="97"/>
                  </a:cubicBezTo>
                  <a:cubicBezTo>
                    <a:pt x="71" y="98"/>
                    <a:pt x="71" y="98"/>
                    <a:pt x="71" y="98"/>
                  </a:cubicBezTo>
                  <a:cubicBezTo>
                    <a:pt x="71" y="97"/>
                    <a:pt x="71" y="97"/>
                    <a:pt x="71" y="97"/>
                  </a:cubicBezTo>
                  <a:cubicBezTo>
                    <a:pt x="71" y="97"/>
                    <a:pt x="71" y="97"/>
                    <a:pt x="72" y="97"/>
                  </a:cubicBezTo>
                  <a:cubicBezTo>
                    <a:pt x="73" y="97"/>
                    <a:pt x="71" y="96"/>
                    <a:pt x="72" y="93"/>
                  </a:cubicBezTo>
                  <a:cubicBezTo>
                    <a:pt x="72" y="94"/>
                    <a:pt x="73" y="94"/>
                    <a:pt x="73" y="93"/>
                  </a:cubicBezTo>
                  <a:cubicBezTo>
                    <a:pt x="73" y="92"/>
                    <a:pt x="73" y="92"/>
                    <a:pt x="73" y="92"/>
                  </a:cubicBezTo>
                  <a:cubicBezTo>
                    <a:pt x="73" y="91"/>
                    <a:pt x="74" y="92"/>
                    <a:pt x="74" y="92"/>
                  </a:cubicBezTo>
                  <a:cubicBezTo>
                    <a:pt x="74" y="91"/>
                    <a:pt x="74" y="91"/>
                    <a:pt x="74" y="91"/>
                  </a:cubicBezTo>
                  <a:cubicBezTo>
                    <a:pt x="74" y="91"/>
                    <a:pt x="74" y="91"/>
                    <a:pt x="74" y="91"/>
                  </a:cubicBezTo>
                  <a:cubicBezTo>
                    <a:pt x="74" y="91"/>
                    <a:pt x="74" y="91"/>
                    <a:pt x="74" y="91"/>
                  </a:cubicBezTo>
                  <a:cubicBezTo>
                    <a:pt x="74" y="91"/>
                    <a:pt x="74" y="91"/>
                    <a:pt x="74" y="91"/>
                  </a:cubicBezTo>
                  <a:cubicBezTo>
                    <a:pt x="75" y="91"/>
                    <a:pt x="75" y="90"/>
                    <a:pt x="75" y="90"/>
                  </a:cubicBezTo>
                  <a:cubicBezTo>
                    <a:pt x="75" y="90"/>
                    <a:pt x="74" y="90"/>
                    <a:pt x="74" y="91"/>
                  </a:cubicBezTo>
                  <a:cubicBezTo>
                    <a:pt x="74" y="90"/>
                    <a:pt x="74" y="90"/>
                    <a:pt x="74" y="89"/>
                  </a:cubicBezTo>
                  <a:cubicBezTo>
                    <a:pt x="74" y="90"/>
                    <a:pt x="75" y="89"/>
                    <a:pt x="75" y="88"/>
                  </a:cubicBezTo>
                  <a:cubicBezTo>
                    <a:pt x="75" y="88"/>
                    <a:pt x="75" y="88"/>
                    <a:pt x="75" y="88"/>
                  </a:cubicBezTo>
                  <a:cubicBezTo>
                    <a:pt x="75" y="88"/>
                    <a:pt x="75" y="87"/>
                    <a:pt x="76" y="87"/>
                  </a:cubicBezTo>
                  <a:cubicBezTo>
                    <a:pt x="76" y="88"/>
                    <a:pt x="75" y="88"/>
                    <a:pt x="75" y="88"/>
                  </a:cubicBezTo>
                  <a:cubicBezTo>
                    <a:pt x="76" y="88"/>
                    <a:pt x="76" y="88"/>
                    <a:pt x="76" y="87"/>
                  </a:cubicBezTo>
                  <a:cubicBezTo>
                    <a:pt x="76" y="87"/>
                    <a:pt x="75" y="87"/>
                    <a:pt x="76" y="85"/>
                  </a:cubicBezTo>
                  <a:cubicBezTo>
                    <a:pt x="76" y="87"/>
                    <a:pt x="76" y="87"/>
                    <a:pt x="76" y="87"/>
                  </a:cubicBezTo>
                  <a:cubicBezTo>
                    <a:pt x="77" y="85"/>
                    <a:pt x="77" y="85"/>
                    <a:pt x="77" y="85"/>
                  </a:cubicBezTo>
                  <a:cubicBezTo>
                    <a:pt x="76" y="85"/>
                    <a:pt x="76" y="85"/>
                    <a:pt x="76" y="85"/>
                  </a:cubicBezTo>
                  <a:cubicBezTo>
                    <a:pt x="76" y="85"/>
                    <a:pt x="76" y="85"/>
                    <a:pt x="77" y="85"/>
                  </a:cubicBezTo>
                  <a:cubicBezTo>
                    <a:pt x="76" y="84"/>
                    <a:pt x="77" y="84"/>
                    <a:pt x="77" y="84"/>
                  </a:cubicBezTo>
                  <a:cubicBezTo>
                    <a:pt x="77" y="84"/>
                    <a:pt x="77" y="84"/>
                    <a:pt x="78" y="83"/>
                  </a:cubicBezTo>
                  <a:cubicBezTo>
                    <a:pt x="78" y="83"/>
                    <a:pt x="78" y="83"/>
                    <a:pt x="78" y="83"/>
                  </a:cubicBezTo>
                  <a:cubicBezTo>
                    <a:pt x="78" y="82"/>
                    <a:pt x="78" y="82"/>
                    <a:pt x="78" y="82"/>
                  </a:cubicBezTo>
                  <a:cubicBezTo>
                    <a:pt x="78" y="82"/>
                    <a:pt x="78" y="82"/>
                    <a:pt x="78" y="82"/>
                  </a:cubicBezTo>
                  <a:cubicBezTo>
                    <a:pt x="80" y="81"/>
                    <a:pt x="80" y="81"/>
                    <a:pt x="80" y="80"/>
                  </a:cubicBezTo>
                  <a:cubicBezTo>
                    <a:pt x="80" y="80"/>
                    <a:pt x="81" y="81"/>
                    <a:pt x="81" y="80"/>
                  </a:cubicBezTo>
                  <a:cubicBezTo>
                    <a:pt x="81" y="79"/>
                    <a:pt x="81" y="79"/>
                    <a:pt x="81" y="79"/>
                  </a:cubicBezTo>
                  <a:cubicBezTo>
                    <a:pt x="81" y="78"/>
                    <a:pt x="81" y="76"/>
                    <a:pt x="82" y="75"/>
                  </a:cubicBezTo>
                  <a:cubicBezTo>
                    <a:pt x="82" y="75"/>
                    <a:pt x="82" y="75"/>
                    <a:pt x="82" y="75"/>
                  </a:cubicBezTo>
                  <a:cubicBezTo>
                    <a:pt x="83" y="73"/>
                    <a:pt x="83" y="71"/>
                    <a:pt x="85" y="71"/>
                  </a:cubicBezTo>
                  <a:cubicBezTo>
                    <a:pt x="85" y="71"/>
                    <a:pt x="85" y="71"/>
                    <a:pt x="86" y="71"/>
                  </a:cubicBezTo>
                  <a:cubicBezTo>
                    <a:pt x="86" y="70"/>
                    <a:pt x="86" y="71"/>
                    <a:pt x="86" y="70"/>
                  </a:cubicBezTo>
                  <a:cubicBezTo>
                    <a:pt x="85" y="70"/>
                    <a:pt x="85" y="70"/>
                    <a:pt x="85" y="70"/>
                  </a:cubicBezTo>
                  <a:cubicBezTo>
                    <a:pt x="85" y="68"/>
                    <a:pt x="86" y="67"/>
                    <a:pt x="87" y="66"/>
                  </a:cubicBezTo>
                  <a:cubicBezTo>
                    <a:pt x="86" y="66"/>
                    <a:pt x="86" y="66"/>
                    <a:pt x="86" y="66"/>
                  </a:cubicBezTo>
                  <a:cubicBezTo>
                    <a:pt x="87" y="66"/>
                    <a:pt x="88" y="66"/>
                    <a:pt x="88" y="65"/>
                  </a:cubicBezTo>
                  <a:cubicBezTo>
                    <a:pt x="87" y="65"/>
                    <a:pt x="87" y="65"/>
                    <a:pt x="87" y="65"/>
                  </a:cubicBezTo>
                  <a:cubicBezTo>
                    <a:pt x="88" y="64"/>
                    <a:pt x="88" y="64"/>
                    <a:pt x="88" y="64"/>
                  </a:cubicBezTo>
                  <a:cubicBezTo>
                    <a:pt x="88" y="64"/>
                    <a:pt x="87" y="64"/>
                    <a:pt x="88" y="64"/>
                  </a:cubicBezTo>
                  <a:cubicBezTo>
                    <a:pt x="88" y="64"/>
                    <a:pt x="88" y="64"/>
                    <a:pt x="88" y="64"/>
                  </a:cubicBezTo>
                  <a:cubicBezTo>
                    <a:pt x="88" y="64"/>
                    <a:pt x="88" y="62"/>
                    <a:pt x="89" y="62"/>
                  </a:cubicBezTo>
                  <a:cubicBezTo>
                    <a:pt x="90" y="62"/>
                    <a:pt x="90" y="62"/>
                    <a:pt x="90" y="62"/>
                  </a:cubicBezTo>
                  <a:cubicBezTo>
                    <a:pt x="90" y="61"/>
                    <a:pt x="90" y="61"/>
                    <a:pt x="89" y="61"/>
                  </a:cubicBezTo>
                  <a:cubicBezTo>
                    <a:pt x="90" y="59"/>
                    <a:pt x="91" y="59"/>
                    <a:pt x="92" y="59"/>
                  </a:cubicBezTo>
                  <a:cubicBezTo>
                    <a:pt x="91" y="57"/>
                    <a:pt x="93" y="54"/>
                    <a:pt x="94" y="52"/>
                  </a:cubicBezTo>
                  <a:cubicBezTo>
                    <a:pt x="94" y="52"/>
                    <a:pt x="94" y="52"/>
                    <a:pt x="94" y="52"/>
                  </a:cubicBezTo>
                  <a:cubicBezTo>
                    <a:pt x="94" y="52"/>
                    <a:pt x="94" y="52"/>
                    <a:pt x="94" y="51"/>
                  </a:cubicBezTo>
                  <a:cubicBezTo>
                    <a:pt x="94" y="52"/>
                    <a:pt x="94" y="51"/>
                    <a:pt x="95" y="52"/>
                  </a:cubicBezTo>
                  <a:cubicBezTo>
                    <a:pt x="95" y="51"/>
                    <a:pt x="95" y="50"/>
                    <a:pt x="95" y="50"/>
                  </a:cubicBezTo>
                  <a:cubicBezTo>
                    <a:pt x="94" y="49"/>
                    <a:pt x="95" y="50"/>
                    <a:pt x="94" y="50"/>
                  </a:cubicBezTo>
                  <a:cubicBezTo>
                    <a:pt x="94" y="50"/>
                    <a:pt x="95" y="49"/>
                    <a:pt x="95" y="48"/>
                  </a:cubicBezTo>
                  <a:cubicBezTo>
                    <a:pt x="97" y="49"/>
                    <a:pt x="97" y="49"/>
                    <a:pt x="97" y="49"/>
                  </a:cubicBezTo>
                  <a:cubicBezTo>
                    <a:pt x="97" y="48"/>
                    <a:pt x="97" y="48"/>
                    <a:pt x="97" y="48"/>
                  </a:cubicBezTo>
                  <a:cubicBezTo>
                    <a:pt x="98" y="48"/>
                    <a:pt x="97" y="51"/>
                    <a:pt x="98" y="50"/>
                  </a:cubicBezTo>
                  <a:cubicBezTo>
                    <a:pt x="99" y="50"/>
                    <a:pt x="99" y="50"/>
                    <a:pt x="99" y="50"/>
                  </a:cubicBezTo>
                  <a:cubicBezTo>
                    <a:pt x="100" y="50"/>
                    <a:pt x="99" y="52"/>
                    <a:pt x="100" y="50"/>
                  </a:cubicBezTo>
                  <a:cubicBezTo>
                    <a:pt x="100" y="50"/>
                    <a:pt x="99" y="49"/>
                    <a:pt x="98" y="49"/>
                  </a:cubicBezTo>
                  <a:cubicBezTo>
                    <a:pt x="99" y="48"/>
                    <a:pt x="97" y="48"/>
                    <a:pt x="98" y="47"/>
                  </a:cubicBezTo>
                  <a:cubicBezTo>
                    <a:pt x="98" y="47"/>
                    <a:pt x="97" y="48"/>
                    <a:pt x="98" y="48"/>
                  </a:cubicBezTo>
                  <a:cubicBezTo>
                    <a:pt x="99" y="47"/>
                    <a:pt x="98" y="46"/>
                    <a:pt x="99" y="46"/>
                  </a:cubicBezTo>
                  <a:cubicBezTo>
                    <a:pt x="98" y="46"/>
                    <a:pt x="98" y="46"/>
                    <a:pt x="98" y="45"/>
                  </a:cubicBezTo>
                  <a:cubicBezTo>
                    <a:pt x="99" y="45"/>
                    <a:pt x="98" y="46"/>
                    <a:pt x="99" y="45"/>
                  </a:cubicBezTo>
                  <a:cubicBezTo>
                    <a:pt x="99" y="45"/>
                    <a:pt x="99" y="44"/>
                    <a:pt x="98" y="44"/>
                  </a:cubicBezTo>
                  <a:cubicBezTo>
                    <a:pt x="98" y="44"/>
                    <a:pt x="99" y="44"/>
                    <a:pt x="99" y="44"/>
                  </a:cubicBezTo>
                  <a:cubicBezTo>
                    <a:pt x="99" y="44"/>
                    <a:pt x="99" y="44"/>
                    <a:pt x="100" y="44"/>
                  </a:cubicBezTo>
                  <a:cubicBezTo>
                    <a:pt x="100" y="44"/>
                    <a:pt x="100" y="43"/>
                    <a:pt x="99" y="43"/>
                  </a:cubicBezTo>
                  <a:cubicBezTo>
                    <a:pt x="100" y="43"/>
                    <a:pt x="100" y="43"/>
                    <a:pt x="100" y="43"/>
                  </a:cubicBezTo>
                  <a:cubicBezTo>
                    <a:pt x="101" y="43"/>
                    <a:pt x="100" y="41"/>
                    <a:pt x="101" y="41"/>
                  </a:cubicBezTo>
                  <a:cubicBezTo>
                    <a:pt x="100" y="41"/>
                    <a:pt x="100" y="41"/>
                    <a:pt x="100" y="41"/>
                  </a:cubicBezTo>
                  <a:cubicBezTo>
                    <a:pt x="101" y="41"/>
                    <a:pt x="101" y="40"/>
                    <a:pt x="101" y="40"/>
                  </a:cubicBezTo>
                  <a:cubicBezTo>
                    <a:pt x="101" y="40"/>
                    <a:pt x="101" y="38"/>
                    <a:pt x="101" y="39"/>
                  </a:cubicBezTo>
                  <a:cubicBezTo>
                    <a:pt x="101" y="39"/>
                    <a:pt x="102" y="38"/>
                    <a:pt x="101" y="38"/>
                  </a:cubicBezTo>
                  <a:cubicBezTo>
                    <a:pt x="101" y="38"/>
                    <a:pt x="101" y="39"/>
                    <a:pt x="101" y="39"/>
                  </a:cubicBezTo>
                  <a:cubicBezTo>
                    <a:pt x="101" y="39"/>
                    <a:pt x="101" y="38"/>
                    <a:pt x="101" y="37"/>
                  </a:cubicBezTo>
                  <a:cubicBezTo>
                    <a:pt x="101" y="37"/>
                    <a:pt x="101" y="37"/>
                    <a:pt x="101" y="37"/>
                  </a:cubicBezTo>
                  <a:cubicBezTo>
                    <a:pt x="101" y="37"/>
                    <a:pt x="101" y="37"/>
                    <a:pt x="101" y="37"/>
                  </a:cubicBezTo>
                  <a:cubicBezTo>
                    <a:pt x="101" y="37"/>
                    <a:pt x="101" y="37"/>
                    <a:pt x="102" y="37"/>
                  </a:cubicBezTo>
                  <a:cubicBezTo>
                    <a:pt x="101" y="37"/>
                    <a:pt x="101" y="37"/>
                    <a:pt x="101" y="37"/>
                  </a:cubicBezTo>
                  <a:cubicBezTo>
                    <a:pt x="101" y="36"/>
                    <a:pt x="102" y="37"/>
                    <a:pt x="103" y="36"/>
                  </a:cubicBezTo>
                  <a:cubicBezTo>
                    <a:pt x="103" y="37"/>
                    <a:pt x="103" y="37"/>
                    <a:pt x="103" y="37"/>
                  </a:cubicBezTo>
                  <a:cubicBezTo>
                    <a:pt x="103" y="37"/>
                    <a:pt x="103" y="37"/>
                    <a:pt x="103" y="36"/>
                  </a:cubicBezTo>
                  <a:cubicBezTo>
                    <a:pt x="103" y="36"/>
                    <a:pt x="103" y="35"/>
                    <a:pt x="102" y="35"/>
                  </a:cubicBezTo>
                  <a:cubicBezTo>
                    <a:pt x="102" y="34"/>
                    <a:pt x="103" y="35"/>
                    <a:pt x="103" y="34"/>
                  </a:cubicBezTo>
                  <a:cubicBezTo>
                    <a:pt x="103" y="35"/>
                    <a:pt x="103" y="35"/>
                    <a:pt x="103" y="35"/>
                  </a:cubicBezTo>
                  <a:cubicBezTo>
                    <a:pt x="104" y="35"/>
                    <a:pt x="104" y="35"/>
                    <a:pt x="104" y="35"/>
                  </a:cubicBezTo>
                  <a:cubicBezTo>
                    <a:pt x="104" y="34"/>
                    <a:pt x="104" y="32"/>
                    <a:pt x="103" y="34"/>
                  </a:cubicBezTo>
                  <a:cubicBezTo>
                    <a:pt x="104" y="32"/>
                    <a:pt x="104" y="32"/>
                    <a:pt x="104" y="32"/>
                  </a:cubicBezTo>
                  <a:cubicBezTo>
                    <a:pt x="105" y="31"/>
                    <a:pt x="104" y="32"/>
                    <a:pt x="104" y="31"/>
                  </a:cubicBezTo>
                  <a:cubicBezTo>
                    <a:pt x="104" y="31"/>
                    <a:pt x="105" y="31"/>
                    <a:pt x="107" y="31"/>
                  </a:cubicBezTo>
                  <a:cubicBezTo>
                    <a:pt x="107" y="31"/>
                    <a:pt x="107" y="31"/>
                    <a:pt x="107" y="31"/>
                  </a:cubicBezTo>
                  <a:cubicBezTo>
                    <a:pt x="107" y="31"/>
                    <a:pt x="107" y="31"/>
                    <a:pt x="107" y="31"/>
                  </a:cubicBezTo>
                  <a:cubicBezTo>
                    <a:pt x="107" y="32"/>
                    <a:pt x="107" y="31"/>
                    <a:pt x="108" y="32"/>
                  </a:cubicBezTo>
                  <a:cubicBezTo>
                    <a:pt x="108" y="31"/>
                    <a:pt x="108" y="31"/>
                    <a:pt x="108" y="31"/>
                  </a:cubicBezTo>
                  <a:cubicBezTo>
                    <a:pt x="107" y="31"/>
                    <a:pt x="107" y="30"/>
                    <a:pt x="107" y="29"/>
                  </a:cubicBezTo>
                  <a:cubicBezTo>
                    <a:pt x="107" y="28"/>
                    <a:pt x="109" y="30"/>
                    <a:pt x="108" y="28"/>
                  </a:cubicBezTo>
                  <a:cubicBezTo>
                    <a:pt x="108" y="28"/>
                    <a:pt x="107" y="27"/>
                    <a:pt x="107" y="28"/>
                  </a:cubicBezTo>
                  <a:cubicBezTo>
                    <a:pt x="108" y="27"/>
                    <a:pt x="107" y="27"/>
                    <a:pt x="107" y="26"/>
                  </a:cubicBezTo>
                  <a:cubicBezTo>
                    <a:pt x="107" y="27"/>
                    <a:pt x="109" y="26"/>
                    <a:pt x="109" y="27"/>
                  </a:cubicBezTo>
                  <a:cubicBezTo>
                    <a:pt x="108" y="27"/>
                    <a:pt x="108" y="28"/>
                    <a:pt x="108" y="28"/>
                  </a:cubicBezTo>
                  <a:cubicBezTo>
                    <a:pt x="109" y="28"/>
                    <a:pt x="109" y="28"/>
                    <a:pt x="109" y="28"/>
                  </a:cubicBezTo>
                  <a:cubicBezTo>
                    <a:pt x="110" y="27"/>
                    <a:pt x="110" y="26"/>
                    <a:pt x="109" y="26"/>
                  </a:cubicBezTo>
                  <a:cubicBezTo>
                    <a:pt x="109" y="26"/>
                    <a:pt x="109" y="27"/>
                    <a:pt x="109" y="26"/>
                  </a:cubicBezTo>
                  <a:cubicBezTo>
                    <a:pt x="109" y="25"/>
                    <a:pt x="110" y="26"/>
                    <a:pt x="109" y="25"/>
                  </a:cubicBezTo>
                  <a:cubicBezTo>
                    <a:pt x="108" y="25"/>
                    <a:pt x="108" y="25"/>
                    <a:pt x="108" y="25"/>
                  </a:cubicBezTo>
                  <a:cubicBezTo>
                    <a:pt x="108" y="24"/>
                    <a:pt x="108" y="24"/>
                    <a:pt x="108" y="24"/>
                  </a:cubicBezTo>
                  <a:cubicBezTo>
                    <a:pt x="108" y="24"/>
                    <a:pt x="108" y="24"/>
                    <a:pt x="108" y="24"/>
                  </a:cubicBezTo>
                  <a:cubicBezTo>
                    <a:pt x="109" y="23"/>
                    <a:pt x="108" y="24"/>
                    <a:pt x="109" y="23"/>
                  </a:cubicBezTo>
                  <a:cubicBezTo>
                    <a:pt x="110" y="23"/>
                    <a:pt x="110" y="23"/>
                    <a:pt x="110" y="23"/>
                  </a:cubicBezTo>
                  <a:cubicBezTo>
                    <a:pt x="110" y="23"/>
                    <a:pt x="109" y="24"/>
                    <a:pt x="110" y="24"/>
                  </a:cubicBezTo>
                  <a:cubicBezTo>
                    <a:pt x="110" y="23"/>
                    <a:pt x="110" y="23"/>
                    <a:pt x="110" y="23"/>
                  </a:cubicBezTo>
                  <a:cubicBezTo>
                    <a:pt x="110" y="23"/>
                    <a:pt x="110" y="23"/>
                    <a:pt x="110" y="23"/>
                  </a:cubicBezTo>
                  <a:cubicBezTo>
                    <a:pt x="110" y="23"/>
                    <a:pt x="112" y="24"/>
                    <a:pt x="112" y="22"/>
                  </a:cubicBezTo>
                  <a:cubicBezTo>
                    <a:pt x="112" y="21"/>
                    <a:pt x="111" y="22"/>
                    <a:pt x="111" y="22"/>
                  </a:cubicBezTo>
                  <a:cubicBezTo>
                    <a:pt x="112" y="20"/>
                    <a:pt x="111" y="20"/>
                    <a:pt x="112" y="19"/>
                  </a:cubicBezTo>
                  <a:cubicBezTo>
                    <a:pt x="112" y="20"/>
                    <a:pt x="113" y="18"/>
                    <a:pt x="113" y="19"/>
                  </a:cubicBezTo>
                  <a:cubicBezTo>
                    <a:pt x="112" y="19"/>
                    <a:pt x="111" y="21"/>
                    <a:pt x="112" y="22"/>
                  </a:cubicBezTo>
                  <a:cubicBezTo>
                    <a:pt x="113" y="22"/>
                    <a:pt x="111" y="22"/>
                    <a:pt x="112" y="23"/>
                  </a:cubicBezTo>
                  <a:cubicBezTo>
                    <a:pt x="112" y="22"/>
                    <a:pt x="113" y="23"/>
                    <a:pt x="114" y="23"/>
                  </a:cubicBezTo>
                  <a:cubicBezTo>
                    <a:pt x="114" y="22"/>
                    <a:pt x="114" y="22"/>
                    <a:pt x="114" y="22"/>
                  </a:cubicBezTo>
                  <a:cubicBezTo>
                    <a:pt x="113" y="22"/>
                    <a:pt x="113" y="22"/>
                    <a:pt x="113" y="22"/>
                  </a:cubicBezTo>
                  <a:cubicBezTo>
                    <a:pt x="113" y="21"/>
                    <a:pt x="114" y="20"/>
                    <a:pt x="114" y="19"/>
                  </a:cubicBezTo>
                  <a:cubicBezTo>
                    <a:pt x="114" y="19"/>
                    <a:pt x="114" y="19"/>
                    <a:pt x="114" y="19"/>
                  </a:cubicBezTo>
                  <a:cubicBezTo>
                    <a:pt x="115" y="18"/>
                    <a:pt x="116" y="17"/>
                    <a:pt x="116" y="17"/>
                  </a:cubicBezTo>
                  <a:cubicBezTo>
                    <a:pt x="115" y="17"/>
                    <a:pt x="117" y="14"/>
                    <a:pt x="116" y="14"/>
                  </a:cubicBezTo>
                  <a:cubicBezTo>
                    <a:pt x="115" y="15"/>
                    <a:pt x="115" y="15"/>
                    <a:pt x="114" y="15"/>
                  </a:cubicBezTo>
                  <a:cubicBezTo>
                    <a:pt x="115" y="14"/>
                    <a:pt x="115" y="15"/>
                    <a:pt x="115" y="15"/>
                  </a:cubicBezTo>
                  <a:cubicBezTo>
                    <a:pt x="115" y="14"/>
                    <a:pt x="116" y="14"/>
                    <a:pt x="116" y="14"/>
                  </a:cubicBezTo>
                  <a:cubicBezTo>
                    <a:pt x="115" y="15"/>
                    <a:pt x="117" y="14"/>
                    <a:pt x="117" y="15"/>
                  </a:cubicBezTo>
                  <a:cubicBezTo>
                    <a:pt x="117" y="14"/>
                    <a:pt x="118" y="15"/>
                    <a:pt x="118" y="14"/>
                  </a:cubicBezTo>
                  <a:cubicBezTo>
                    <a:pt x="118" y="13"/>
                    <a:pt x="118" y="12"/>
                    <a:pt x="119" y="11"/>
                  </a:cubicBezTo>
                  <a:cubicBezTo>
                    <a:pt x="120" y="11"/>
                    <a:pt x="120" y="9"/>
                    <a:pt x="121" y="8"/>
                  </a:cubicBezTo>
                  <a:cubicBezTo>
                    <a:pt x="121" y="8"/>
                    <a:pt x="121" y="9"/>
                    <a:pt x="121" y="8"/>
                  </a:cubicBezTo>
                  <a:cubicBezTo>
                    <a:pt x="122" y="8"/>
                    <a:pt x="121" y="8"/>
                    <a:pt x="121" y="8"/>
                  </a:cubicBezTo>
                  <a:cubicBezTo>
                    <a:pt x="121" y="8"/>
                    <a:pt x="121" y="8"/>
                    <a:pt x="121" y="8"/>
                  </a:cubicBezTo>
                  <a:cubicBezTo>
                    <a:pt x="121" y="7"/>
                    <a:pt x="124" y="5"/>
                    <a:pt x="122" y="4"/>
                  </a:cubicBezTo>
                  <a:cubicBezTo>
                    <a:pt x="124" y="5"/>
                    <a:pt x="124" y="5"/>
                    <a:pt x="124" y="5"/>
                  </a:cubicBezTo>
                  <a:cubicBezTo>
                    <a:pt x="124" y="5"/>
                    <a:pt x="124" y="5"/>
                    <a:pt x="124" y="5"/>
                  </a:cubicBezTo>
                  <a:cubicBezTo>
                    <a:pt x="124" y="5"/>
                    <a:pt x="124" y="5"/>
                    <a:pt x="124" y="5"/>
                  </a:cubicBezTo>
                  <a:cubicBezTo>
                    <a:pt x="125" y="5"/>
                    <a:pt x="125" y="4"/>
                    <a:pt x="125" y="4"/>
                  </a:cubicBezTo>
                  <a:cubicBezTo>
                    <a:pt x="125" y="4"/>
                    <a:pt x="125" y="4"/>
                    <a:pt x="125" y="4"/>
                  </a:cubicBezTo>
                  <a:cubicBezTo>
                    <a:pt x="125" y="3"/>
                    <a:pt x="126" y="2"/>
                    <a:pt x="126" y="1"/>
                  </a:cubicBezTo>
                  <a:cubicBezTo>
                    <a:pt x="127" y="1"/>
                    <a:pt x="127" y="1"/>
                    <a:pt x="127" y="1"/>
                  </a:cubicBezTo>
                  <a:cubicBezTo>
                    <a:pt x="127" y="1"/>
                    <a:pt x="127" y="1"/>
                    <a:pt x="127" y="1"/>
                  </a:cubicBezTo>
                  <a:cubicBezTo>
                    <a:pt x="127" y="1"/>
                    <a:pt x="127" y="1"/>
                    <a:pt x="127" y="0"/>
                  </a:cubicBezTo>
                  <a:cubicBezTo>
                    <a:pt x="127" y="2"/>
                    <a:pt x="127" y="2"/>
                    <a:pt x="127" y="2"/>
                  </a:cubicBezTo>
                  <a:cubicBezTo>
                    <a:pt x="127" y="3"/>
                    <a:pt x="127" y="2"/>
                    <a:pt x="127" y="2"/>
                  </a:cubicBezTo>
                  <a:cubicBezTo>
                    <a:pt x="126" y="2"/>
                    <a:pt x="126" y="3"/>
                    <a:pt x="126" y="3"/>
                  </a:cubicBezTo>
                  <a:cubicBezTo>
                    <a:pt x="126" y="3"/>
                    <a:pt x="126" y="3"/>
                    <a:pt x="126" y="2"/>
                  </a:cubicBezTo>
                  <a:cubicBezTo>
                    <a:pt x="127" y="3"/>
                    <a:pt x="127" y="3"/>
                    <a:pt x="127" y="4"/>
                  </a:cubicBezTo>
                  <a:cubicBezTo>
                    <a:pt x="127" y="3"/>
                    <a:pt x="127" y="3"/>
                    <a:pt x="127" y="3"/>
                  </a:cubicBezTo>
                  <a:cubicBezTo>
                    <a:pt x="127" y="4"/>
                    <a:pt x="127" y="4"/>
                    <a:pt x="127" y="4"/>
                  </a:cubicBezTo>
                  <a:cubicBezTo>
                    <a:pt x="127" y="4"/>
                    <a:pt x="126" y="4"/>
                    <a:pt x="126" y="4"/>
                  </a:cubicBezTo>
                  <a:cubicBezTo>
                    <a:pt x="127" y="4"/>
                    <a:pt x="127" y="5"/>
                    <a:pt x="126" y="5"/>
                  </a:cubicBezTo>
                  <a:cubicBezTo>
                    <a:pt x="125" y="7"/>
                    <a:pt x="125" y="8"/>
                    <a:pt x="125" y="9"/>
                  </a:cubicBezTo>
                  <a:cubicBezTo>
                    <a:pt x="124" y="8"/>
                    <a:pt x="124" y="7"/>
                    <a:pt x="124" y="7"/>
                  </a:cubicBezTo>
                  <a:cubicBezTo>
                    <a:pt x="124" y="7"/>
                    <a:pt x="124" y="7"/>
                    <a:pt x="122" y="8"/>
                  </a:cubicBezTo>
                  <a:cubicBezTo>
                    <a:pt x="124" y="8"/>
                    <a:pt x="124" y="9"/>
                    <a:pt x="124" y="10"/>
                  </a:cubicBezTo>
                  <a:cubicBezTo>
                    <a:pt x="124" y="10"/>
                    <a:pt x="124" y="10"/>
                    <a:pt x="124" y="10"/>
                  </a:cubicBezTo>
                  <a:cubicBezTo>
                    <a:pt x="122" y="11"/>
                    <a:pt x="124" y="11"/>
                    <a:pt x="122" y="11"/>
                  </a:cubicBezTo>
                  <a:cubicBezTo>
                    <a:pt x="121" y="12"/>
                    <a:pt x="121" y="14"/>
                    <a:pt x="121" y="15"/>
                  </a:cubicBezTo>
                  <a:cubicBezTo>
                    <a:pt x="120" y="15"/>
                    <a:pt x="120" y="15"/>
                    <a:pt x="120" y="15"/>
                  </a:cubicBezTo>
                  <a:cubicBezTo>
                    <a:pt x="121" y="17"/>
                    <a:pt x="119" y="17"/>
                    <a:pt x="119" y="18"/>
                  </a:cubicBezTo>
                  <a:cubicBezTo>
                    <a:pt x="118" y="19"/>
                    <a:pt x="118" y="22"/>
                    <a:pt x="117" y="22"/>
                  </a:cubicBezTo>
                  <a:cubicBezTo>
                    <a:pt x="116" y="25"/>
                    <a:pt x="115" y="27"/>
                    <a:pt x="113" y="30"/>
                  </a:cubicBezTo>
                  <a:cubicBezTo>
                    <a:pt x="113" y="29"/>
                    <a:pt x="113" y="29"/>
                    <a:pt x="113" y="29"/>
                  </a:cubicBezTo>
                  <a:cubicBezTo>
                    <a:pt x="113" y="30"/>
                    <a:pt x="112" y="29"/>
                    <a:pt x="112" y="30"/>
                  </a:cubicBezTo>
                  <a:cubicBezTo>
                    <a:pt x="113" y="30"/>
                    <a:pt x="112" y="31"/>
                    <a:pt x="112" y="31"/>
                  </a:cubicBezTo>
                  <a:cubicBezTo>
                    <a:pt x="111" y="31"/>
                    <a:pt x="111" y="34"/>
                    <a:pt x="111" y="36"/>
                  </a:cubicBezTo>
                  <a:cubicBezTo>
                    <a:pt x="110" y="35"/>
                    <a:pt x="110" y="35"/>
                    <a:pt x="110" y="35"/>
                  </a:cubicBezTo>
                  <a:cubicBezTo>
                    <a:pt x="110" y="37"/>
                    <a:pt x="109" y="37"/>
                    <a:pt x="108" y="38"/>
                  </a:cubicBezTo>
                  <a:cubicBezTo>
                    <a:pt x="108" y="38"/>
                    <a:pt x="107" y="38"/>
                    <a:pt x="107" y="39"/>
                  </a:cubicBezTo>
                  <a:cubicBezTo>
                    <a:pt x="107" y="40"/>
                    <a:pt x="107" y="40"/>
                    <a:pt x="107" y="41"/>
                  </a:cubicBezTo>
                  <a:cubicBezTo>
                    <a:pt x="107" y="43"/>
                    <a:pt x="107" y="44"/>
                    <a:pt x="105" y="44"/>
                  </a:cubicBezTo>
                  <a:cubicBezTo>
                    <a:pt x="104" y="48"/>
                    <a:pt x="102" y="50"/>
                    <a:pt x="101" y="54"/>
                  </a:cubicBezTo>
                  <a:cubicBezTo>
                    <a:pt x="101" y="54"/>
                    <a:pt x="101" y="54"/>
                    <a:pt x="101" y="54"/>
                  </a:cubicBezTo>
                  <a:cubicBezTo>
                    <a:pt x="100" y="57"/>
                    <a:pt x="97" y="59"/>
                    <a:pt x="97" y="63"/>
                  </a:cubicBezTo>
                  <a:cubicBezTo>
                    <a:pt x="95" y="63"/>
                    <a:pt x="95" y="63"/>
                    <a:pt x="95" y="63"/>
                  </a:cubicBezTo>
                  <a:cubicBezTo>
                    <a:pt x="94" y="63"/>
                    <a:pt x="94" y="64"/>
                    <a:pt x="95" y="64"/>
                  </a:cubicBezTo>
                  <a:cubicBezTo>
                    <a:pt x="94" y="64"/>
                    <a:pt x="94" y="66"/>
                    <a:pt x="94" y="66"/>
                  </a:cubicBezTo>
                  <a:cubicBezTo>
                    <a:pt x="93" y="67"/>
                    <a:pt x="94" y="67"/>
                    <a:pt x="94" y="68"/>
                  </a:cubicBezTo>
                  <a:cubicBezTo>
                    <a:pt x="92" y="70"/>
                    <a:pt x="92" y="71"/>
                    <a:pt x="91" y="72"/>
                  </a:cubicBezTo>
                  <a:cubicBezTo>
                    <a:pt x="92" y="71"/>
                    <a:pt x="92" y="71"/>
                    <a:pt x="92" y="71"/>
                  </a:cubicBezTo>
                  <a:cubicBezTo>
                    <a:pt x="91" y="71"/>
                    <a:pt x="91" y="71"/>
                    <a:pt x="91" y="71"/>
                  </a:cubicBezTo>
                  <a:cubicBezTo>
                    <a:pt x="91" y="72"/>
                    <a:pt x="90" y="73"/>
                    <a:pt x="91" y="73"/>
                  </a:cubicBezTo>
                  <a:cubicBezTo>
                    <a:pt x="89" y="75"/>
                    <a:pt x="89" y="77"/>
                    <a:pt x="87" y="78"/>
                  </a:cubicBezTo>
                  <a:cubicBezTo>
                    <a:pt x="88" y="79"/>
                    <a:pt x="88" y="79"/>
                    <a:pt x="88" y="79"/>
                  </a:cubicBezTo>
                  <a:cubicBezTo>
                    <a:pt x="87" y="81"/>
                    <a:pt x="86" y="82"/>
                    <a:pt x="85" y="83"/>
                  </a:cubicBezTo>
                  <a:cubicBezTo>
                    <a:pt x="85" y="83"/>
                    <a:pt x="85" y="83"/>
                    <a:pt x="85" y="83"/>
                  </a:cubicBezTo>
                  <a:cubicBezTo>
                    <a:pt x="85" y="84"/>
                    <a:pt x="85" y="83"/>
                    <a:pt x="85" y="84"/>
                  </a:cubicBezTo>
                  <a:cubicBezTo>
                    <a:pt x="84" y="87"/>
                    <a:pt x="82" y="88"/>
                    <a:pt x="81" y="91"/>
                  </a:cubicBezTo>
                  <a:cubicBezTo>
                    <a:pt x="80" y="94"/>
                    <a:pt x="77" y="98"/>
                    <a:pt x="75" y="101"/>
                  </a:cubicBezTo>
                  <a:cubicBezTo>
                    <a:pt x="75" y="101"/>
                    <a:pt x="75" y="101"/>
                    <a:pt x="75" y="101"/>
                  </a:cubicBezTo>
                  <a:cubicBezTo>
                    <a:pt x="75" y="103"/>
                    <a:pt x="73" y="104"/>
                    <a:pt x="74" y="105"/>
                  </a:cubicBezTo>
                  <a:cubicBezTo>
                    <a:pt x="73" y="105"/>
                    <a:pt x="73" y="106"/>
                    <a:pt x="73" y="106"/>
                  </a:cubicBezTo>
                  <a:cubicBezTo>
                    <a:pt x="73" y="107"/>
                    <a:pt x="71" y="108"/>
                    <a:pt x="71" y="110"/>
                  </a:cubicBezTo>
                  <a:cubicBezTo>
                    <a:pt x="71" y="110"/>
                    <a:pt x="71" y="110"/>
                    <a:pt x="71" y="110"/>
                  </a:cubicBezTo>
                  <a:cubicBezTo>
                    <a:pt x="69" y="111"/>
                    <a:pt x="68" y="111"/>
                    <a:pt x="68" y="114"/>
                  </a:cubicBezTo>
                  <a:cubicBezTo>
                    <a:pt x="68" y="112"/>
                    <a:pt x="68" y="112"/>
                    <a:pt x="68" y="112"/>
                  </a:cubicBezTo>
                  <a:cubicBezTo>
                    <a:pt x="67" y="112"/>
                    <a:pt x="68" y="115"/>
                    <a:pt x="67" y="115"/>
                  </a:cubicBezTo>
                  <a:cubicBezTo>
                    <a:pt x="67" y="115"/>
                    <a:pt x="67" y="115"/>
                    <a:pt x="67" y="115"/>
                  </a:cubicBezTo>
                  <a:cubicBezTo>
                    <a:pt x="65" y="118"/>
                    <a:pt x="64" y="121"/>
                    <a:pt x="62" y="125"/>
                  </a:cubicBezTo>
                  <a:cubicBezTo>
                    <a:pt x="60" y="127"/>
                    <a:pt x="61" y="125"/>
                    <a:pt x="60" y="126"/>
                  </a:cubicBezTo>
                  <a:cubicBezTo>
                    <a:pt x="60" y="126"/>
                    <a:pt x="60" y="126"/>
                    <a:pt x="60" y="126"/>
                  </a:cubicBezTo>
                  <a:cubicBezTo>
                    <a:pt x="60" y="127"/>
                    <a:pt x="59" y="127"/>
                    <a:pt x="59" y="128"/>
                  </a:cubicBezTo>
                  <a:cubicBezTo>
                    <a:pt x="59" y="128"/>
                    <a:pt x="59" y="128"/>
                    <a:pt x="59" y="128"/>
                  </a:cubicBezTo>
                  <a:cubicBezTo>
                    <a:pt x="58" y="130"/>
                    <a:pt x="57" y="130"/>
                    <a:pt x="57" y="132"/>
                  </a:cubicBezTo>
                  <a:cubicBezTo>
                    <a:pt x="57" y="132"/>
                    <a:pt x="57" y="132"/>
                    <a:pt x="57" y="132"/>
                  </a:cubicBezTo>
                  <a:cubicBezTo>
                    <a:pt x="57" y="133"/>
                    <a:pt x="56" y="134"/>
                    <a:pt x="56" y="136"/>
                  </a:cubicBezTo>
                  <a:cubicBezTo>
                    <a:pt x="53" y="143"/>
                    <a:pt x="48" y="151"/>
                    <a:pt x="45" y="158"/>
                  </a:cubicBezTo>
                  <a:cubicBezTo>
                    <a:pt x="41" y="165"/>
                    <a:pt x="37" y="172"/>
                    <a:pt x="33" y="179"/>
                  </a:cubicBezTo>
                  <a:cubicBezTo>
                    <a:pt x="31" y="180"/>
                    <a:pt x="31" y="180"/>
                    <a:pt x="30" y="182"/>
                  </a:cubicBezTo>
                  <a:cubicBezTo>
                    <a:pt x="30" y="182"/>
                    <a:pt x="30" y="182"/>
                    <a:pt x="30" y="182"/>
                  </a:cubicBezTo>
                  <a:cubicBezTo>
                    <a:pt x="31" y="182"/>
                    <a:pt x="29" y="183"/>
                    <a:pt x="30" y="185"/>
                  </a:cubicBezTo>
                  <a:cubicBezTo>
                    <a:pt x="28" y="186"/>
                    <a:pt x="28" y="189"/>
                    <a:pt x="26" y="192"/>
                  </a:cubicBezTo>
                  <a:cubicBezTo>
                    <a:pt x="26" y="191"/>
                    <a:pt x="26" y="191"/>
                    <a:pt x="26" y="191"/>
                  </a:cubicBezTo>
                  <a:cubicBezTo>
                    <a:pt x="26" y="192"/>
                    <a:pt x="26" y="192"/>
                    <a:pt x="26" y="192"/>
                  </a:cubicBezTo>
                  <a:cubicBezTo>
                    <a:pt x="26" y="192"/>
                    <a:pt x="26" y="192"/>
                    <a:pt x="26" y="192"/>
                  </a:cubicBezTo>
                  <a:cubicBezTo>
                    <a:pt x="26" y="192"/>
                    <a:pt x="26" y="192"/>
                    <a:pt x="26" y="192"/>
                  </a:cubicBezTo>
                  <a:cubicBezTo>
                    <a:pt x="22" y="200"/>
                    <a:pt x="17" y="206"/>
                    <a:pt x="14" y="213"/>
                  </a:cubicBezTo>
                  <a:cubicBezTo>
                    <a:pt x="12" y="214"/>
                    <a:pt x="11" y="217"/>
                    <a:pt x="11" y="219"/>
                  </a:cubicBezTo>
                  <a:cubicBezTo>
                    <a:pt x="7" y="224"/>
                    <a:pt x="3" y="227"/>
                    <a:pt x="2" y="233"/>
                  </a:cubicBezTo>
                  <a:cubicBezTo>
                    <a:pt x="2" y="233"/>
                    <a:pt x="0" y="232"/>
                    <a:pt x="1" y="230"/>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5" name="Freeform 121"/>
            <p:cNvSpPr>
              <a:spLocks/>
            </p:cNvSpPr>
            <p:nvPr/>
          </p:nvSpPr>
          <p:spPr bwMode="auto">
            <a:xfrm>
              <a:off x="3608" y="3089"/>
              <a:ext cx="300" cy="551"/>
            </a:xfrm>
            <a:custGeom>
              <a:avLst/>
              <a:gdLst>
                <a:gd name="T0" fmla="*/ 14 w 127"/>
                <a:gd name="T1" fmla="*/ 205 h 233"/>
                <a:gd name="T2" fmla="*/ 18 w 127"/>
                <a:gd name="T3" fmla="*/ 199 h 233"/>
                <a:gd name="T4" fmla="*/ 25 w 127"/>
                <a:gd name="T5" fmla="*/ 184 h 233"/>
                <a:gd name="T6" fmla="*/ 26 w 127"/>
                <a:gd name="T7" fmla="*/ 179 h 233"/>
                <a:gd name="T8" fmla="*/ 36 w 127"/>
                <a:gd name="T9" fmla="*/ 165 h 233"/>
                <a:gd name="T10" fmla="*/ 39 w 127"/>
                <a:gd name="T11" fmla="*/ 160 h 233"/>
                <a:gd name="T12" fmla="*/ 43 w 127"/>
                <a:gd name="T13" fmla="*/ 151 h 233"/>
                <a:gd name="T14" fmla="*/ 46 w 127"/>
                <a:gd name="T15" fmla="*/ 145 h 233"/>
                <a:gd name="T16" fmla="*/ 50 w 127"/>
                <a:gd name="T17" fmla="*/ 140 h 233"/>
                <a:gd name="T18" fmla="*/ 51 w 127"/>
                <a:gd name="T19" fmla="*/ 137 h 233"/>
                <a:gd name="T20" fmla="*/ 54 w 127"/>
                <a:gd name="T21" fmla="*/ 128 h 233"/>
                <a:gd name="T22" fmla="*/ 57 w 127"/>
                <a:gd name="T23" fmla="*/ 123 h 233"/>
                <a:gd name="T24" fmla="*/ 59 w 127"/>
                <a:gd name="T25" fmla="*/ 119 h 233"/>
                <a:gd name="T26" fmla="*/ 63 w 127"/>
                <a:gd name="T27" fmla="*/ 113 h 233"/>
                <a:gd name="T28" fmla="*/ 66 w 127"/>
                <a:gd name="T29" fmla="*/ 105 h 233"/>
                <a:gd name="T30" fmla="*/ 72 w 127"/>
                <a:gd name="T31" fmla="*/ 97 h 233"/>
                <a:gd name="T32" fmla="*/ 73 w 127"/>
                <a:gd name="T33" fmla="*/ 93 h 233"/>
                <a:gd name="T34" fmla="*/ 75 w 127"/>
                <a:gd name="T35" fmla="*/ 91 h 233"/>
                <a:gd name="T36" fmla="*/ 77 w 127"/>
                <a:gd name="T37" fmla="*/ 86 h 233"/>
                <a:gd name="T38" fmla="*/ 78 w 127"/>
                <a:gd name="T39" fmla="*/ 86 h 233"/>
                <a:gd name="T40" fmla="*/ 80 w 127"/>
                <a:gd name="T41" fmla="*/ 82 h 233"/>
                <a:gd name="T42" fmla="*/ 87 w 127"/>
                <a:gd name="T43" fmla="*/ 70 h 233"/>
                <a:gd name="T44" fmla="*/ 88 w 127"/>
                <a:gd name="T45" fmla="*/ 65 h 233"/>
                <a:gd name="T46" fmla="*/ 91 w 127"/>
                <a:gd name="T47" fmla="*/ 61 h 233"/>
                <a:gd name="T48" fmla="*/ 96 w 127"/>
                <a:gd name="T49" fmla="*/ 52 h 233"/>
                <a:gd name="T50" fmla="*/ 99 w 127"/>
                <a:gd name="T51" fmla="*/ 50 h 233"/>
                <a:gd name="T52" fmla="*/ 100 w 127"/>
                <a:gd name="T53" fmla="*/ 46 h 233"/>
                <a:gd name="T54" fmla="*/ 100 w 127"/>
                <a:gd name="T55" fmla="*/ 42 h 233"/>
                <a:gd name="T56" fmla="*/ 102 w 127"/>
                <a:gd name="T57" fmla="*/ 38 h 233"/>
                <a:gd name="T58" fmla="*/ 102 w 127"/>
                <a:gd name="T59" fmla="*/ 37 h 233"/>
                <a:gd name="T60" fmla="*/ 105 w 127"/>
                <a:gd name="T61" fmla="*/ 34 h 233"/>
                <a:gd name="T62" fmla="*/ 107 w 127"/>
                <a:gd name="T63" fmla="*/ 32 h 233"/>
                <a:gd name="T64" fmla="*/ 108 w 127"/>
                <a:gd name="T65" fmla="*/ 28 h 233"/>
                <a:gd name="T66" fmla="*/ 109 w 127"/>
                <a:gd name="T67" fmla="*/ 25 h 233"/>
                <a:gd name="T68" fmla="*/ 110 w 127"/>
                <a:gd name="T69" fmla="*/ 23 h 233"/>
                <a:gd name="T70" fmla="*/ 112 w 127"/>
                <a:gd name="T71" fmla="*/ 19 h 233"/>
                <a:gd name="T72" fmla="*/ 114 w 127"/>
                <a:gd name="T73" fmla="*/ 22 h 233"/>
                <a:gd name="T74" fmla="*/ 116 w 127"/>
                <a:gd name="T75" fmla="*/ 15 h 233"/>
                <a:gd name="T76" fmla="*/ 123 w 127"/>
                <a:gd name="T77" fmla="*/ 7 h 233"/>
                <a:gd name="T78" fmla="*/ 125 w 127"/>
                <a:gd name="T79" fmla="*/ 5 h 233"/>
                <a:gd name="T80" fmla="*/ 127 w 127"/>
                <a:gd name="T81" fmla="*/ 0 h 233"/>
                <a:gd name="T82" fmla="*/ 127 w 127"/>
                <a:gd name="T83" fmla="*/ 3 h 233"/>
                <a:gd name="T84" fmla="*/ 124 w 127"/>
                <a:gd name="T85" fmla="*/ 7 h 233"/>
                <a:gd name="T86" fmla="*/ 120 w 127"/>
                <a:gd name="T87" fmla="*/ 18 h 233"/>
                <a:gd name="T88" fmla="*/ 111 w 127"/>
                <a:gd name="T89" fmla="*/ 35 h 233"/>
                <a:gd name="T90" fmla="*/ 101 w 127"/>
                <a:gd name="T91" fmla="*/ 54 h 233"/>
                <a:gd name="T92" fmla="*/ 93 w 127"/>
                <a:gd name="T93" fmla="*/ 68 h 233"/>
                <a:gd name="T94" fmla="*/ 88 w 127"/>
                <a:gd name="T95" fmla="*/ 79 h 233"/>
                <a:gd name="T96" fmla="*/ 75 w 127"/>
                <a:gd name="T97" fmla="*/ 101 h 233"/>
                <a:gd name="T98" fmla="*/ 69 w 127"/>
                <a:gd name="T99" fmla="*/ 113 h 233"/>
                <a:gd name="T100" fmla="*/ 59 w 127"/>
                <a:gd name="T101" fmla="*/ 128 h 233"/>
                <a:gd name="T102" fmla="*/ 33 w 127"/>
                <a:gd name="T103" fmla="*/ 179 h 233"/>
                <a:gd name="T104" fmla="*/ 26 w 127"/>
                <a:gd name="T105" fmla="*/ 192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5" y="222"/>
                    <a:pt x="5" y="219"/>
                  </a:cubicBezTo>
                  <a:cubicBezTo>
                    <a:pt x="6" y="219"/>
                    <a:pt x="6" y="220"/>
                    <a:pt x="7" y="219"/>
                  </a:cubicBezTo>
                  <a:cubicBezTo>
                    <a:pt x="7" y="215"/>
                    <a:pt x="10" y="211"/>
                    <a:pt x="13" y="208"/>
                  </a:cubicBezTo>
                  <a:cubicBezTo>
                    <a:pt x="14" y="208"/>
                    <a:pt x="14" y="208"/>
                    <a:pt x="14" y="208"/>
                  </a:cubicBezTo>
                  <a:cubicBezTo>
                    <a:pt x="14" y="208"/>
                    <a:pt x="14" y="206"/>
                    <a:pt x="14" y="205"/>
                  </a:cubicBezTo>
                  <a:cubicBezTo>
                    <a:pt x="14" y="206"/>
                    <a:pt x="14" y="206"/>
                    <a:pt x="15" y="206"/>
                  </a:cubicBezTo>
                  <a:cubicBezTo>
                    <a:pt x="14" y="205"/>
                    <a:pt x="15" y="204"/>
                    <a:pt x="15" y="204"/>
                  </a:cubicBezTo>
                  <a:cubicBezTo>
                    <a:pt x="16" y="204"/>
                    <a:pt x="16" y="204"/>
                    <a:pt x="16" y="204"/>
                  </a:cubicBezTo>
                  <a:cubicBezTo>
                    <a:pt x="16" y="203"/>
                    <a:pt x="16" y="203"/>
                    <a:pt x="16" y="203"/>
                  </a:cubicBezTo>
                  <a:cubicBezTo>
                    <a:pt x="15" y="201"/>
                    <a:pt x="18" y="201"/>
                    <a:pt x="18" y="199"/>
                  </a:cubicBezTo>
                  <a:cubicBezTo>
                    <a:pt x="18" y="199"/>
                    <a:pt x="18" y="199"/>
                    <a:pt x="18" y="199"/>
                  </a:cubicBezTo>
                  <a:cubicBezTo>
                    <a:pt x="19" y="195"/>
                    <a:pt x="20" y="193"/>
                    <a:pt x="22" y="190"/>
                  </a:cubicBezTo>
                  <a:cubicBezTo>
                    <a:pt x="22" y="190"/>
                    <a:pt x="22" y="191"/>
                    <a:pt x="23" y="190"/>
                  </a:cubicBezTo>
                  <a:cubicBezTo>
                    <a:pt x="22" y="190"/>
                    <a:pt x="23" y="188"/>
                    <a:pt x="23" y="188"/>
                  </a:cubicBezTo>
                  <a:cubicBezTo>
                    <a:pt x="24" y="188"/>
                    <a:pt x="23" y="187"/>
                    <a:pt x="24" y="186"/>
                  </a:cubicBezTo>
                  <a:cubicBezTo>
                    <a:pt x="24" y="186"/>
                    <a:pt x="24" y="186"/>
                    <a:pt x="24" y="186"/>
                  </a:cubicBezTo>
                  <a:cubicBezTo>
                    <a:pt x="24" y="185"/>
                    <a:pt x="25" y="185"/>
                    <a:pt x="25" y="184"/>
                  </a:cubicBezTo>
                  <a:cubicBezTo>
                    <a:pt x="25" y="184"/>
                    <a:pt x="25" y="184"/>
                    <a:pt x="25" y="184"/>
                  </a:cubicBezTo>
                  <a:cubicBezTo>
                    <a:pt x="25" y="183"/>
                    <a:pt x="26" y="183"/>
                    <a:pt x="26" y="183"/>
                  </a:cubicBezTo>
                  <a:cubicBezTo>
                    <a:pt x="26" y="182"/>
                    <a:pt x="26" y="182"/>
                    <a:pt x="26" y="182"/>
                  </a:cubicBezTo>
                  <a:cubicBezTo>
                    <a:pt x="26" y="182"/>
                    <a:pt x="26" y="182"/>
                    <a:pt x="26" y="181"/>
                  </a:cubicBezTo>
                  <a:cubicBezTo>
                    <a:pt x="26" y="181"/>
                    <a:pt x="26" y="181"/>
                    <a:pt x="26" y="181"/>
                  </a:cubicBezTo>
                  <a:cubicBezTo>
                    <a:pt x="26" y="181"/>
                    <a:pt x="27" y="181"/>
                    <a:pt x="26" y="179"/>
                  </a:cubicBezTo>
                  <a:cubicBezTo>
                    <a:pt x="27" y="179"/>
                    <a:pt x="26" y="181"/>
                    <a:pt x="27" y="181"/>
                  </a:cubicBezTo>
                  <a:cubicBezTo>
                    <a:pt x="29" y="176"/>
                    <a:pt x="32" y="173"/>
                    <a:pt x="33" y="168"/>
                  </a:cubicBezTo>
                  <a:cubicBezTo>
                    <a:pt x="34" y="168"/>
                    <a:pt x="34" y="168"/>
                    <a:pt x="34" y="168"/>
                  </a:cubicBezTo>
                  <a:cubicBezTo>
                    <a:pt x="35" y="167"/>
                    <a:pt x="35" y="167"/>
                    <a:pt x="35" y="167"/>
                  </a:cubicBezTo>
                  <a:cubicBezTo>
                    <a:pt x="35" y="167"/>
                    <a:pt x="35" y="167"/>
                    <a:pt x="35" y="167"/>
                  </a:cubicBezTo>
                  <a:cubicBezTo>
                    <a:pt x="36" y="166"/>
                    <a:pt x="35" y="166"/>
                    <a:pt x="36" y="165"/>
                  </a:cubicBezTo>
                  <a:cubicBezTo>
                    <a:pt x="36" y="166"/>
                    <a:pt x="36" y="166"/>
                    <a:pt x="36" y="166"/>
                  </a:cubicBezTo>
                  <a:cubicBezTo>
                    <a:pt x="36" y="165"/>
                    <a:pt x="37" y="164"/>
                    <a:pt x="37" y="163"/>
                  </a:cubicBezTo>
                  <a:cubicBezTo>
                    <a:pt x="37" y="163"/>
                    <a:pt x="37" y="163"/>
                    <a:pt x="37" y="164"/>
                  </a:cubicBezTo>
                  <a:cubicBezTo>
                    <a:pt x="37" y="161"/>
                    <a:pt x="38" y="161"/>
                    <a:pt x="38" y="160"/>
                  </a:cubicBezTo>
                  <a:cubicBezTo>
                    <a:pt x="38" y="161"/>
                    <a:pt x="38" y="161"/>
                    <a:pt x="38" y="161"/>
                  </a:cubicBezTo>
                  <a:cubicBezTo>
                    <a:pt x="39" y="160"/>
                    <a:pt x="38" y="160"/>
                    <a:pt x="39" y="160"/>
                  </a:cubicBezTo>
                  <a:cubicBezTo>
                    <a:pt x="38" y="160"/>
                    <a:pt x="39" y="160"/>
                    <a:pt x="39" y="160"/>
                  </a:cubicBezTo>
                  <a:cubicBezTo>
                    <a:pt x="39" y="159"/>
                    <a:pt x="40" y="158"/>
                    <a:pt x="40" y="157"/>
                  </a:cubicBezTo>
                  <a:cubicBezTo>
                    <a:pt x="40" y="157"/>
                    <a:pt x="40" y="157"/>
                    <a:pt x="40" y="157"/>
                  </a:cubicBezTo>
                  <a:cubicBezTo>
                    <a:pt x="41" y="156"/>
                    <a:pt x="41" y="155"/>
                    <a:pt x="42" y="154"/>
                  </a:cubicBezTo>
                  <a:cubicBezTo>
                    <a:pt x="42" y="154"/>
                    <a:pt x="43" y="154"/>
                    <a:pt x="43" y="154"/>
                  </a:cubicBezTo>
                  <a:cubicBezTo>
                    <a:pt x="42" y="152"/>
                    <a:pt x="44" y="151"/>
                    <a:pt x="43" y="151"/>
                  </a:cubicBezTo>
                  <a:cubicBezTo>
                    <a:pt x="43" y="150"/>
                    <a:pt x="44" y="149"/>
                    <a:pt x="44" y="148"/>
                  </a:cubicBezTo>
                  <a:cubicBezTo>
                    <a:pt x="45" y="149"/>
                    <a:pt x="46" y="148"/>
                    <a:pt x="45" y="149"/>
                  </a:cubicBezTo>
                  <a:cubicBezTo>
                    <a:pt x="46" y="149"/>
                    <a:pt x="46" y="149"/>
                    <a:pt x="46" y="149"/>
                  </a:cubicBezTo>
                  <a:cubicBezTo>
                    <a:pt x="46" y="149"/>
                    <a:pt x="46" y="149"/>
                    <a:pt x="46" y="149"/>
                  </a:cubicBezTo>
                  <a:cubicBezTo>
                    <a:pt x="46" y="147"/>
                    <a:pt x="46" y="147"/>
                    <a:pt x="46" y="147"/>
                  </a:cubicBezTo>
                  <a:cubicBezTo>
                    <a:pt x="46" y="147"/>
                    <a:pt x="46" y="146"/>
                    <a:pt x="46" y="145"/>
                  </a:cubicBezTo>
                  <a:cubicBezTo>
                    <a:pt x="47" y="145"/>
                    <a:pt x="47" y="145"/>
                    <a:pt x="47" y="145"/>
                  </a:cubicBezTo>
                  <a:cubicBezTo>
                    <a:pt x="46" y="142"/>
                    <a:pt x="46" y="142"/>
                    <a:pt x="46" y="142"/>
                  </a:cubicBezTo>
                  <a:cubicBezTo>
                    <a:pt x="47" y="142"/>
                    <a:pt x="47" y="142"/>
                    <a:pt x="47" y="142"/>
                  </a:cubicBezTo>
                  <a:cubicBezTo>
                    <a:pt x="47" y="141"/>
                    <a:pt x="47" y="141"/>
                    <a:pt x="47" y="141"/>
                  </a:cubicBezTo>
                  <a:cubicBezTo>
                    <a:pt x="48" y="140"/>
                    <a:pt x="48" y="140"/>
                    <a:pt x="48" y="140"/>
                  </a:cubicBezTo>
                  <a:cubicBezTo>
                    <a:pt x="50" y="140"/>
                    <a:pt x="48" y="140"/>
                    <a:pt x="50" y="140"/>
                  </a:cubicBezTo>
                  <a:cubicBezTo>
                    <a:pt x="50" y="140"/>
                    <a:pt x="50" y="140"/>
                    <a:pt x="50" y="139"/>
                  </a:cubicBezTo>
                  <a:cubicBezTo>
                    <a:pt x="50" y="139"/>
                    <a:pt x="50" y="139"/>
                    <a:pt x="50" y="139"/>
                  </a:cubicBezTo>
                  <a:cubicBezTo>
                    <a:pt x="51" y="139"/>
                    <a:pt x="51" y="138"/>
                    <a:pt x="50" y="138"/>
                  </a:cubicBezTo>
                  <a:cubicBezTo>
                    <a:pt x="50" y="138"/>
                    <a:pt x="51" y="138"/>
                    <a:pt x="50" y="138"/>
                  </a:cubicBezTo>
                  <a:cubicBezTo>
                    <a:pt x="50" y="138"/>
                    <a:pt x="50" y="137"/>
                    <a:pt x="51" y="136"/>
                  </a:cubicBezTo>
                  <a:cubicBezTo>
                    <a:pt x="51" y="137"/>
                    <a:pt x="51" y="137"/>
                    <a:pt x="51" y="137"/>
                  </a:cubicBezTo>
                  <a:cubicBezTo>
                    <a:pt x="51" y="136"/>
                    <a:pt x="51" y="133"/>
                    <a:pt x="52" y="133"/>
                  </a:cubicBezTo>
                  <a:cubicBezTo>
                    <a:pt x="51" y="133"/>
                    <a:pt x="52" y="133"/>
                    <a:pt x="52" y="133"/>
                  </a:cubicBezTo>
                  <a:cubicBezTo>
                    <a:pt x="53" y="133"/>
                    <a:pt x="53" y="131"/>
                    <a:pt x="53" y="130"/>
                  </a:cubicBezTo>
                  <a:cubicBezTo>
                    <a:pt x="53" y="130"/>
                    <a:pt x="53" y="130"/>
                    <a:pt x="53" y="130"/>
                  </a:cubicBezTo>
                  <a:cubicBezTo>
                    <a:pt x="53" y="129"/>
                    <a:pt x="54" y="130"/>
                    <a:pt x="54" y="129"/>
                  </a:cubicBezTo>
                  <a:cubicBezTo>
                    <a:pt x="54" y="128"/>
                    <a:pt x="54" y="128"/>
                    <a:pt x="54" y="128"/>
                  </a:cubicBezTo>
                  <a:cubicBezTo>
                    <a:pt x="54" y="128"/>
                    <a:pt x="54" y="128"/>
                    <a:pt x="54" y="128"/>
                  </a:cubicBezTo>
                  <a:cubicBezTo>
                    <a:pt x="54" y="128"/>
                    <a:pt x="55" y="125"/>
                    <a:pt x="56" y="124"/>
                  </a:cubicBezTo>
                  <a:cubicBezTo>
                    <a:pt x="56" y="122"/>
                    <a:pt x="56" y="122"/>
                    <a:pt x="56" y="122"/>
                  </a:cubicBezTo>
                  <a:cubicBezTo>
                    <a:pt x="57" y="122"/>
                    <a:pt x="57" y="122"/>
                    <a:pt x="57" y="122"/>
                  </a:cubicBezTo>
                  <a:cubicBezTo>
                    <a:pt x="57" y="122"/>
                    <a:pt x="57" y="121"/>
                    <a:pt x="59" y="121"/>
                  </a:cubicBezTo>
                  <a:cubicBezTo>
                    <a:pt x="57" y="120"/>
                    <a:pt x="57" y="124"/>
                    <a:pt x="57" y="123"/>
                  </a:cubicBezTo>
                  <a:cubicBezTo>
                    <a:pt x="57" y="123"/>
                    <a:pt x="57" y="121"/>
                    <a:pt x="57" y="122"/>
                  </a:cubicBezTo>
                  <a:cubicBezTo>
                    <a:pt x="59" y="121"/>
                    <a:pt x="57" y="120"/>
                    <a:pt x="59" y="120"/>
                  </a:cubicBezTo>
                  <a:cubicBezTo>
                    <a:pt x="59" y="120"/>
                    <a:pt x="59" y="121"/>
                    <a:pt x="59" y="120"/>
                  </a:cubicBezTo>
                  <a:cubicBezTo>
                    <a:pt x="59" y="120"/>
                    <a:pt x="59" y="120"/>
                    <a:pt x="59" y="120"/>
                  </a:cubicBezTo>
                  <a:cubicBezTo>
                    <a:pt x="59" y="120"/>
                    <a:pt x="59" y="120"/>
                    <a:pt x="59" y="120"/>
                  </a:cubicBezTo>
                  <a:cubicBezTo>
                    <a:pt x="59" y="119"/>
                    <a:pt x="60" y="119"/>
                    <a:pt x="59" y="119"/>
                  </a:cubicBezTo>
                  <a:cubicBezTo>
                    <a:pt x="59" y="119"/>
                    <a:pt x="59" y="116"/>
                    <a:pt x="60" y="118"/>
                  </a:cubicBezTo>
                  <a:cubicBezTo>
                    <a:pt x="61" y="118"/>
                    <a:pt x="61" y="118"/>
                    <a:pt x="61" y="118"/>
                  </a:cubicBezTo>
                  <a:cubicBezTo>
                    <a:pt x="60" y="116"/>
                    <a:pt x="60" y="116"/>
                    <a:pt x="60" y="116"/>
                  </a:cubicBezTo>
                  <a:cubicBezTo>
                    <a:pt x="61" y="116"/>
                    <a:pt x="61" y="116"/>
                    <a:pt x="61" y="116"/>
                  </a:cubicBezTo>
                  <a:cubicBezTo>
                    <a:pt x="60" y="115"/>
                    <a:pt x="61" y="115"/>
                    <a:pt x="61" y="114"/>
                  </a:cubicBezTo>
                  <a:cubicBezTo>
                    <a:pt x="62" y="113"/>
                    <a:pt x="62" y="113"/>
                    <a:pt x="63" y="113"/>
                  </a:cubicBezTo>
                  <a:cubicBezTo>
                    <a:pt x="63" y="112"/>
                    <a:pt x="63" y="111"/>
                    <a:pt x="64" y="111"/>
                  </a:cubicBezTo>
                  <a:cubicBezTo>
                    <a:pt x="64" y="111"/>
                    <a:pt x="63" y="111"/>
                    <a:pt x="64" y="111"/>
                  </a:cubicBezTo>
                  <a:cubicBezTo>
                    <a:pt x="64" y="111"/>
                    <a:pt x="64" y="111"/>
                    <a:pt x="64" y="110"/>
                  </a:cubicBezTo>
                  <a:cubicBezTo>
                    <a:pt x="64" y="110"/>
                    <a:pt x="65" y="109"/>
                    <a:pt x="66" y="109"/>
                  </a:cubicBezTo>
                  <a:cubicBezTo>
                    <a:pt x="66" y="108"/>
                    <a:pt x="65" y="108"/>
                    <a:pt x="65" y="108"/>
                  </a:cubicBezTo>
                  <a:cubicBezTo>
                    <a:pt x="66" y="108"/>
                    <a:pt x="65" y="106"/>
                    <a:pt x="66" y="105"/>
                  </a:cubicBezTo>
                  <a:cubicBezTo>
                    <a:pt x="66" y="106"/>
                    <a:pt x="66" y="106"/>
                    <a:pt x="66" y="106"/>
                  </a:cubicBezTo>
                  <a:cubicBezTo>
                    <a:pt x="68" y="106"/>
                    <a:pt x="66" y="105"/>
                    <a:pt x="68" y="104"/>
                  </a:cubicBezTo>
                  <a:cubicBezTo>
                    <a:pt x="66" y="104"/>
                    <a:pt x="66" y="104"/>
                    <a:pt x="66" y="104"/>
                  </a:cubicBezTo>
                  <a:cubicBezTo>
                    <a:pt x="68" y="104"/>
                    <a:pt x="68" y="102"/>
                    <a:pt x="68" y="103"/>
                  </a:cubicBezTo>
                  <a:cubicBezTo>
                    <a:pt x="68" y="102"/>
                    <a:pt x="69" y="102"/>
                    <a:pt x="68" y="101"/>
                  </a:cubicBezTo>
                  <a:cubicBezTo>
                    <a:pt x="70" y="100"/>
                    <a:pt x="70" y="97"/>
                    <a:pt x="72" y="97"/>
                  </a:cubicBezTo>
                  <a:cubicBezTo>
                    <a:pt x="72" y="96"/>
                    <a:pt x="72" y="96"/>
                    <a:pt x="72" y="96"/>
                  </a:cubicBezTo>
                  <a:cubicBezTo>
                    <a:pt x="71" y="96"/>
                    <a:pt x="72" y="97"/>
                    <a:pt x="72" y="97"/>
                  </a:cubicBezTo>
                  <a:cubicBezTo>
                    <a:pt x="72" y="97"/>
                    <a:pt x="72" y="96"/>
                    <a:pt x="71" y="96"/>
                  </a:cubicBezTo>
                  <a:cubicBezTo>
                    <a:pt x="72" y="96"/>
                    <a:pt x="72" y="96"/>
                    <a:pt x="73" y="96"/>
                  </a:cubicBezTo>
                  <a:cubicBezTo>
                    <a:pt x="73" y="96"/>
                    <a:pt x="72" y="95"/>
                    <a:pt x="73" y="93"/>
                  </a:cubicBezTo>
                  <a:cubicBezTo>
                    <a:pt x="73" y="94"/>
                    <a:pt x="73" y="94"/>
                    <a:pt x="73" y="93"/>
                  </a:cubicBezTo>
                  <a:cubicBezTo>
                    <a:pt x="73" y="92"/>
                    <a:pt x="73" y="92"/>
                    <a:pt x="73" y="92"/>
                  </a:cubicBezTo>
                  <a:cubicBezTo>
                    <a:pt x="73" y="92"/>
                    <a:pt x="73" y="92"/>
                    <a:pt x="74" y="92"/>
                  </a:cubicBezTo>
                  <a:cubicBezTo>
                    <a:pt x="74" y="92"/>
                    <a:pt x="75" y="92"/>
                    <a:pt x="74" y="92"/>
                  </a:cubicBezTo>
                  <a:cubicBezTo>
                    <a:pt x="75" y="91"/>
                    <a:pt x="75" y="91"/>
                    <a:pt x="75" y="91"/>
                  </a:cubicBezTo>
                  <a:cubicBezTo>
                    <a:pt x="75" y="92"/>
                    <a:pt x="75" y="91"/>
                    <a:pt x="75" y="91"/>
                  </a:cubicBezTo>
                  <a:cubicBezTo>
                    <a:pt x="75" y="91"/>
                    <a:pt x="75" y="91"/>
                    <a:pt x="75" y="91"/>
                  </a:cubicBezTo>
                  <a:cubicBezTo>
                    <a:pt x="77" y="89"/>
                    <a:pt x="77" y="89"/>
                    <a:pt x="77" y="89"/>
                  </a:cubicBezTo>
                  <a:cubicBezTo>
                    <a:pt x="75" y="89"/>
                    <a:pt x="75" y="89"/>
                    <a:pt x="75" y="91"/>
                  </a:cubicBezTo>
                  <a:cubicBezTo>
                    <a:pt x="75" y="89"/>
                    <a:pt x="75" y="89"/>
                    <a:pt x="75" y="88"/>
                  </a:cubicBezTo>
                  <a:cubicBezTo>
                    <a:pt x="75" y="89"/>
                    <a:pt x="75" y="88"/>
                    <a:pt x="77" y="88"/>
                  </a:cubicBezTo>
                  <a:cubicBezTo>
                    <a:pt x="77" y="87"/>
                    <a:pt x="77" y="87"/>
                    <a:pt x="77" y="87"/>
                  </a:cubicBezTo>
                  <a:cubicBezTo>
                    <a:pt x="77" y="86"/>
                    <a:pt x="77" y="86"/>
                    <a:pt x="77" y="86"/>
                  </a:cubicBezTo>
                  <a:cubicBezTo>
                    <a:pt x="77" y="87"/>
                    <a:pt x="77" y="87"/>
                    <a:pt x="77" y="87"/>
                  </a:cubicBezTo>
                  <a:cubicBezTo>
                    <a:pt x="77" y="87"/>
                    <a:pt x="78" y="87"/>
                    <a:pt x="78" y="86"/>
                  </a:cubicBezTo>
                  <a:cubicBezTo>
                    <a:pt x="78" y="86"/>
                    <a:pt x="77" y="86"/>
                    <a:pt x="77" y="86"/>
                  </a:cubicBezTo>
                  <a:cubicBezTo>
                    <a:pt x="77" y="86"/>
                    <a:pt x="78" y="86"/>
                    <a:pt x="78" y="86"/>
                  </a:cubicBezTo>
                  <a:cubicBezTo>
                    <a:pt x="78" y="86"/>
                    <a:pt x="78" y="86"/>
                    <a:pt x="78" y="86"/>
                  </a:cubicBezTo>
                  <a:cubicBezTo>
                    <a:pt x="78" y="86"/>
                    <a:pt x="78" y="86"/>
                    <a:pt x="78" y="86"/>
                  </a:cubicBezTo>
                  <a:cubicBezTo>
                    <a:pt x="78" y="86"/>
                    <a:pt x="78" y="86"/>
                    <a:pt x="78" y="86"/>
                  </a:cubicBezTo>
                  <a:cubicBezTo>
                    <a:pt x="78" y="86"/>
                    <a:pt x="79" y="85"/>
                    <a:pt x="78" y="84"/>
                  </a:cubicBezTo>
                  <a:cubicBezTo>
                    <a:pt x="79" y="84"/>
                    <a:pt x="79" y="84"/>
                    <a:pt x="79" y="83"/>
                  </a:cubicBezTo>
                  <a:cubicBezTo>
                    <a:pt x="79" y="83"/>
                    <a:pt x="79" y="83"/>
                    <a:pt x="79" y="83"/>
                  </a:cubicBezTo>
                  <a:cubicBezTo>
                    <a:pt x="80" y="83"/>
                    <a:pt x="80" y="82"/>
                    <a:pt x="80" y="82"/>
                  </a:cubicBezTo>
                  <a:cubicBezTo>
                    <a:pt x="80" y="82"/>
                    <a:pt x="80" y="82"/>
                    <a:pt x="80" y="82"/>
                  </a:cubicBezTo>
                  <a:cubicBezTo>
                    <a:pt x="80" y="82"/>
                    <a:pt x="80" y="81"/>
                    <a:pt x="80" y="79"/>
                  </a:cubicBezTo>
                  <a:cubicBezTo>
                    <a:pt x="80" y="79"/>
                    <a:pt x="81" y="81"/>
                    <a:pt x="81" y="79"/>
                  </a:cubicBezTo>
                  <a:cubicBezTo>
                    <a:pt x="82" y="79"/>
                    <a:pt x="81" y="79"/>
                    <a:pt x="80" y="79"/>
                  </a:cubicBezTo>
                  <a:cubicBezTo>
                    <a:pt x="81" y="78"/>
                    <a:pt x="81" y="76"/>
                    <a:pt x="83" y="75"/>
                  </a:cubicBezTo>
                  <a:cubicBezTo>
                    <a:pt x="83" y="75"/>
                    <a:pt x="82" y="75"/>
                    <a:pt x="83" y="75"/>
                  </a:cubicBezTo>
                  <a:cubicBezTo>
                    <a:pt x="84" y="73"/>
                    <a:pt x="84" y="71"/>
                    <a:pt x="87" y="70"/>
                  </a:cubicBezTo>
                  <a:cubicBezTo>
                    <a:pt x="87" y="70"/>
                    <a:pt x="87" y="70"/>
                    <a:pt x="87" y="70"/>
                  </a:cubicBezTo>
                  <a:cubicBezTo>
                    <a:pt x="87" y="70"/>
                    <a:pt x="87" y="70"/>
                    <a:pt x="87" y="69"/>
                  </a:cubicBezTo>
                  <a:cubicBezTo>
                    <a:pt x="87" y="69"/>
                    <a:pt x="87" y="69"/>
                    <a:pt x="85" y="69"/>
                  </a:cubicBezTo>
                  <a:cubicBezTo>
                    <a:pt x="87" y="68"/>
                    <a:pt x="87" y="67"/>
                    <a:pt x="87" y="66"/>
                  </a:cubicBezTo>
                  <a:cubicBezTo>
                    <a:pt x="87" y="66"/>
                    <a:pt x="87" y="66"/>
                    <a:pt x="87" y="66"/>
                  </a:cubicBezTo>
                  <a:cubicBezTo>
                    <a:pt x="88" y="66"/>
                    <a:pt x="88" y="66"/>
                    <a:pt x="88" y="65"/>
                  </a:cubicBezTo>
                  <a:cubicBezTo>
                    <a:pt x="88" y="65"/>
                    <a:pt x="88" y="65"/>
                    <a:pt x="88" y="65"/>
                  </a:cubicBezTo>
                  <a:cubicBezTo>
                    <a:pt x="89" y="65"/>
                    <a:pt x="89" y="65"/>
                    <a:pt x="89" y="65"/>
                  </a:cubicBezTo>
                  <a:cubicBezTo>
                    <a:pt x="89" y="65"/>
                    <a:pt x="88" y="65"/>
                    <a:pt x="89" y="64"/>
                  </a:cubicBezTo>
                  <a:cubicBezTo>
                    <a:pt x="89" y="64"/>
                    <a:pt x="89" y="65"/>
                    <a:pt x="89" y="64"/>
                  </a:cubicBezTo>
                  <a:cubicBezTo>
                    <a:pt x="89" y="64"/>
                    <a:pt x="89" y="62"/>
                    <a:pt x="90" y="61"/>
                  </a:cubicBezTo>
                  <a:cubicBezTo>
                    <a:pt x="91" y="61"/>
                    <a:pt x="91" y="61"/>
                    <a:pt x="91" y="61"/>
                  </a:cubicBezTo>
                  <a:cubicBezTo>
                    <a:pt x="91" y="61"/>
                    <a:pt x="91" y="60"/>
                    <a:pt x="90" y="60"/>
                  </a:cubicBezTo>
                  <a:cubicBezTo>
                    <a:pt x="91" y="59"/>
                    <a:pt x="92" y="59"/>
                    <a:pt x="92" y="59"/>
                  </a:cubicBezTo>
                  <a:cubicBezTo>
                    <a:pt x="92" y="57"/>
                    <a:pt x="93" y="54"/>
                    <a:pt x="95" y="52"/>
                  </a:cubicBezTo>
                  <a:cubicBezTo>
                    <a:pt x="95" y="52"/>
                    <a:pt x="95" y="52"/>
                    <a:pt x="95" y="52"/>
                  </a:cubicBezTo>
                  <a:cubicBezTo>
                    <a:pt x="96" y="52"/>
                    <a:pt x="95" y="52"/>
                    <a:pt x="95" y="51"/>
                  </a:cubicBezTo>
                  <a:cubicBezTo>
                    <a:pt x="96" y="52"/>
                    <a:pt x="96" y="51"/>
                    <a:pt x="96" y="52"/>
                  </a:cubicBezTo>
                  <a:cubicBezTo>
                    <a:pt x="97" y="51"/>
                    <a:pt x="96" y="50"/>
                    <a:pt x="97" y="50"/>
                  </a:cubicBezTo>
                  <a:cubicBezTo>
                    <a:pt x="96" y="50"/>
                    <a:pt x="97" y="50"/>
                    <a:pt x="96" y="50"/>
                  </a:cubicBezTo>
                  <a:cubicBezTo>
                    <a:pt x="97" y="49"/>
                    <a:pt x="97" y="49"/>
                    <a:pt x="97" y="49"/>
                  </a:cubicBezTo>
                  <a:cubicBezTo>
                    <a:pt x="97" y="48"/>
                    <a:pt x="97" y="49"/>
                    <a:pt x="97" y="49"/>
                  </a:cubicBezTo>
                  <a:cubicBezTo>
                    <a:pt x="97" y="48"/>
                    <a:pt x="97" y="48"/>
                    <a:pt x="97" y="48"/>
                  </a:cubicBezTo>
                  <a:cubicBezTo>
                    <a:pt x="99" y="48"/>
                    <a:pt x="98" y="51"/>
                    <a:pt x="99" y="50"/>
                  </a:cubicBezTo>
                  <a:cubicBezTo>
                    <a:pt x="99" y="50"/>
                    <a:pt x="99" y="50"/>
                    <a:pt x="99" y="50"/>
                  </a:cubicBezTo>
                  <a:cubicBezTo>
                    <a:pt x="100" y="50"/>
                    <a:pt x="99" y="52"/>
                    <a:pt x="100" y="50"/>
                  </a:cubicBezTo>
                  <a:cubicBezTo>
                    <a:pt x="100" y="50"/>
                    <a:pt x="100" y="49"/>
                    <a:pt x="99" y="49"/>
                  </a:cubicBezTo>
                  <a:cubicBezTo>
                    <a:pt x="100" y="48"/>
                    <a:pt x="98" y="48"/>
                    <a:pt x="99" y="47"/>
                  </a:cubicBezTo>
                  <a:cubicBezTo>
                    <a:pt x="99" y="47"/>
                    <a:pt x="98" y="48"/>
                    <a:pt x="99" y="48"/>
                  </a:cubicBezTo>
                  <a:cubicBezTo>
                    <a:pt x="100" y="47"/>
                    <a:pt x="99" y="46"/>
                    <a:pt x="100" y="46"/>
                  </a:cubicBezTo>
                  <a:cubicBezTo>
                    <a:pt x="99" y="47"/>
                    <a:pt x="99" y="46"/>
                    <a:pt x="99" y="45"/>
                  </a:cubicBezTo>
                  <a:cubicBezTo>
                    <a:pt x="99" y="45"/>
                    <a:pt x="99" y="46"/>
                    <a:pt x="100" y="45"/>
                  </a:cubicBezTo>
                  <a:cubicBezTo>
                    <a:pt x="99" y="45"/>
                    <a:pt x="100" y="44"/>
                    <a:pt x="99" y="44"/>
                  </a:cubicBezTo>
                  <a:cubicBezTo>
                    <a:pt x="98" y="44"/>
                    <a:pt x="100" y="44"/>
                    <a:pt x="99" y="43"/>
                  </a:cubicBezTo>
                  <a:cubicBezTo>
                    <a:pt x="100" y="43"/>
                    <a:pt x="100" y="44"/>
                    <a:pt x="100" y="44"/>
                  </a:cubicBezTo>
                  <a:cubicBezTo>
                    <a:pt x="100" y="44"/>
                    <a:pt x="100" y="42"/>
                    <a:pt x="100" y="42"/>
                  </a:cubicBezTo>
                  <a:cubicBezTo>
                    <a:pt x="100" y="42"/>
                    <a:pt x="100" y="42"/>
                    <a:pt x="100" y="43"/>
                  </a:cubicBezTo>
                  <a:cubicBezTo>
                    <a:pt x="100" y="42"/>
                    <a:pt x="100" y="41"/>
                    <a:pt x="101" y="41"/>
                  </a:cubicBezTo>
                  <a:cubicBezTo>
                    <a:pt x="100" y="41"/>
                    <a:pt x="100" y="41"/>
                    <a:pt x="100" y="41"/>
                  </a:cubicBezTo>
                  <a:cubicBezTo>
                    <a:pt x="101" y="40"/>
                    <a:pt x="101" y="40"/>
                    <a:pt x="101" y="40"/>
                  </a:cubicBezTo>
                  <a:cubicBezTo>
                    <a:pt x="101" y="40"/>
                    <a:pt x="101" y="38"/>
                    <a:pt x="102" y="39"/>
                  </a:cubicBezTo>
                  <a:cubicBezTo>
                    <a:pt x="102" y="39"/>
                    <a:pt x="103" y="38"/>
                    <a:pt x="102" y="38"/>
                  </a:cubicBezTo>
                  <a:cubicBezTo>
                    <a:pt x="101" y="38"/>
                    <a:pt x="102" y="39"/>
                    <a:pt x="101" y="39"/>
                  </a:cubicBezTo>
                  <a:cubicBezTo>
                    <a:pt x="102" y="39"/>
                    <a:pt x="101" y="38"/>
                    <a:pt x="101" y="38"/>
                  </a:cubicBezTo>
                  <a:cubicBezTo>
                    <a:pt x="102" y="38"/>
                    <a:pt x="102" y="38"/>
                    <a:pt x="102" y="38"/>
                  </a:cubicBezTo>
                  <a:cubicBezTo>
                    <a:pt x="102" y="38"/>
                    <a:pt x="102" y="38"/>
                    <a:pt x="102" y="37"/>
                  </a:cubicBezTo>
                  <a:cubicBezTo>
                    <a:pt x="102" y="38"/>
                    <a:pt x="102" y="38"/>
                    <a:pt x="102" y="37"/>
                  </a:cubicBezTo>
                  <a:cubicBezTo>
                    <a:pt x="102" y="37"/>
                    <a:pt x="102" y="37"/>
                    <a:pt x="102" y="37"/>
                  </a:cubicBezTo>
                  <a:cubicBezTo>
                    <a:pt x="102" y="35"/>
                    <a:pt x="103" y="37"/>
                    <a:pt x="103" y="35"/>
                  </a:cubicBezTo>
                  <a:cubicBezTo>
                    <a:pt x="103" y="37"/>
                    <a:pt x="103" y="37"/>
                    <a:pt x="103" y="37"/>
                  </a:cubicBezTo>
                  <a:cubicBezTo>
                    <a:pt x="103" y="37"/>
                    <a:pt x="105" y="37"/>
                    <a:pt x="105" y="35"/>
                  </a:cubicBezTo>
                  <a:cubicBezTo>
                    <a:pt x="103" y="34"/>
                    <a:pt x="103" y="34"/>
                    <a:pt x="103" y="34"/>
                  </a:cubicBezTo>
                  <a:cubicBezTo>
                    <a:pt x="103" y="33"/>
                    <a:pt x="105" y="34"/>
                    <a:pt x="103" y="33"/>
                  </a:cubicBezTo>
                  <a:cubicBezTo>
                    <a:pt x="105" y="34"/>
                    <a:pt x="105" y="34"/>
                    <a:pt x="105" y="34"/>
                  </a:cubicBezTo>
                  <a:cubicBezTo>
                    <a:pt x="106" y="34"/>
                    <a:pt x="106" y="34"/>
                    <a:pt x="106" y="34"/>
                  </a:cubicBezTo>
                  <a:cubicBezTo>
                    <a:pt x="106" y="33"/>
                    <a:pt x="106" y="32"/>
                    <a:pt x="105" y="33"/>
                  </a:cubicBezTo>
                  <a:cubicBezTo>
                    <a:pt x="105" y="32"/>
                    <a:pt x="106" y="32"/>
                    <a:pt x="106" y="32"/>
                  </a:cubicBezTo>
                  <a:cubicBezTo>
                    <a:pt x="106" y="32"/>
                    <a:pt x="106" y="32"/>
                    <a:pt x="106" y="31"/>
                  </a:cubicBezTo>
                  <a:cubicBezTo>
                    <a:pt x="106" y="31"/>
                    <a:pt x="107" y="31"/>
                    <a:pt x="107" y="31"/>
                  </a:cubicBezTo>
                  <a:cubicBezTo>
                    <a:pt x="107" y="32"/>
                    <a:pt x="107" y="32"/>
                    <a:pt x="107" y="32"/>
                  </a:cubicBezTo>
                  <a:cubicBezTo>
                    <a:pt x="107" y="31"/>
                    <a:pt x="107" y="31"/>
                    <a:pt x="107" y="31"/>
                  </a:cubicBezTo>
                  <a:cubicBezTo>
                    <a:pt x="108" y="32"/>
                    <a:pt x="108" y="31"/>
                    <a:pt x="108" y="32"/>
                  </a:cubicBezTo>
                  <a:cubicBezTo>
                    <a:pt x="109" y="31"/>
                    <a:pt x="109" y="31"/>
                    <a:pt x="109" y="31"/>
                  </a:cubicBezTo>
                  <a:cubicBezTo>
                    <a:pt x="107" y="31"/>
                    <a:pt x="108" y="30"/>
                    <a:pt x="107" y="30"/>
                  </a:cubicBezTo>
                  <a:cubicBezTo>
                    <a:pt x="107" y="28"/>
                    <a:pt x="109" y="30"/>
                    <a:pt x="109" y="28"/>
                  </a:cubicBezTo>
                  <a:cubicBezTo>
                    <a:pt x="108" y="28"/>
                    <a:pt x="108" y="27"/>
                    <a:pt x="108" y="28"/>
                  </a:cubicBezTo>
                  <a:cubicBezTo>
                    <a:pt x="108" y="27"/>
                    <a:pt x="107" y="27"/>
                    <a:pt x="108" y="25"/>
                  </a:cubicBezTo>
                  <a:cubicBezTo>
                    <a:pt x="108" y="27"/>
                    <a:pt x="109" y="25"/>
                    <a:pt x="109" y="27"/>
                  </a:cubicBezTo>
                  <a:cubicBezTo>
                    <a:pt x="109" y="28"/>
                    <a:pt x="109" y="28"/>
                    <a:pt x="109" y="28"/>
                  </a:cubicBezTo>
                  <a:cubicBezTo>
                    <a:pt x="110" y="28"/>
                    <a:pt x="110" y="28"/>
                    <a:pt x="110" y="28"/>
                  </a:cubicBezTo>
                  <a:cubicBezTo>
                    <a:pt x="110" y="27"/>
                    <a:pt x="111" y="25"/>
                    <a:pt x="110" y="25"/>
                  </a:cubicBezTo>
                  <a:cubicBezTo>
                    <a:pt x="110" y="25"/>
                    <a:pt x="110" y="27"/>
                    <a:pt x="109" y="25"/>
                  </a:cubicBezTo>
                  <a:cubicBezTo>
                    <a:pt x="110" y="24"/>
                    <a:pt x="111" y="25"/>
                    <a:pt x="110" y="24"/>
                  </a:cubicBezTo>
                  <a:cubicBezTo>
                    <a:pt x="109" y="24"/>
                    <a:pt x="109" y="24"/>
                    <a:pt x="109" y="24"/>
                  </a:cubicBezTo>
                  <a:cubicBezTo>
                    <a:pt x="109" y="24"/>
                    <a:pt x="109" y="24"/>
                    <a:pt x="109" y="24"/>
                  </a:cubicBezTo>
                  <a:cubicBezTo>
                    <a:pt x="109" y="24"/>
                    <a:pt x="109" y="24"/>
                    <a:pt x="109" y="24"/>
                  </a:cubicBezTo>
                  <a:cubicBezTo>
                    <a:pt x="110" y="24"/>
                    <a:pt x="109" y="24"/>
                    <a:pt x="109" y="23"/>
                  </a:cubicBezTo>
                  <a:cubicBezTo>
                    <a:pt x="110" y="23"/>
                    <a:pt x="110" y="23"/>
                    <a:pt x="110" y="23"/>
                  </a:cubicBezTo>
                  <a:cubicBezTo>
                    <a:pt x="111" y="23"/>
                    <a:pt x="109" y="24"/>
                    <a:pt x="110" y="24"/>
                  </a:cubicBezTo>
                  <a:cubicBezTo>
                    <a:pt x="111" y="24"/>
                    <a:pt x="110" y="23"/>
                    <a:pt x="111" y="23"/>
                  </a:cubicBezTo>
                  <a:cubicBezTo>
                    <a:pt x="111" y="23"/>
                    <a:pt x="111" y="23"/>
                    <a:pt x="111" y="23"/>
                  </a:cubicBezTo>
                  <a:cubicBezTo>
                    <a:pt x="111" y="23"/>
                    <a:pt x="114" y="24"/>
                    <a:pt x="112" y="22"/>
                  </a:cubicBezTo>
                  <a:cubicBezTo>
                    <a:pt x="112" y="21"/>
                    <a:pt x="112" y="22"/>
                    <a:pt x="112" y="22"/>
                  </a:cubicBezTo>
                  <a:cubicBezTo>
                    <a:pt x="112" y="20"/>
                    <a:pt x="112" y="20"/>
                    <a:pt x="112" y="19"/>
                  </a:cubicBezTo>
                  <a:cubicBezTo>
                    <a:pt x="114" y="20"/>
                    <a:pt x="114" y="18"/>
                    <a:pt x="114" y="19"/>
                  </a:cubicBezTo>
                  <a:cubicBezTo>
                    <a:pt x="114" y="19"/>
                    <a:pt x="112" y="21"/>
                    <a:pt x="114" y="22"/>
                  </a:cubicBezTo>
                  <a:cubicBezTo>
                    <a:pt x="114" y="22"/>
                    <a:pt x="112" y="22"/>
                    <a:pt x="114" y="23"/>
                  </a:cubicBezTo>
                  <a:cubicBezTo>
                    <a:pt x="114" y="22"/>
                    <a:pt x="114" y="23"/>
                    <a:pt x="115" y="23"/>
                  </a:cubicBezTo>
                  <a:cubicBezTo>
                    <a:pt x="115" y="22"/>
                    <a:pt x="115" y="22"/>
                    <a:pt x="115" y="22"/>
                  </a:cubicBezTo>
                  <a:cubicBezTo>
                    <a:pt x="114" y="22"/>
                    <a:pt x="114" y="22"/>
                    <a:pt x="114" y="22"/>
                  </a:cubicBezTo>
                  <a:cubicBezTo>
                    <a:pt x="114" y="21"/>
                    <a:pt x="114" y="20"/>
                    <a:pt x="114" y="19"/>
                  </a:cubicBezTo>
                  <a:cubicBezTo>
                    <a:pt x="115" y="19"/>
                    <a:pt x="115" y="19"/>
                    <a:pt x="115" y="19"/>
                  </a:cubicBezTo>
                  <a:cubicBezTo>
                    <a:pt x="116" y="18"/>
                    <a:pt x="116" y="17"/>
                    <a:pt x="117" y="16"/>
                  </a:cubicBezTo>
                  <a:cubicBezTo>
                    <a:pt x="116" y="16"/>
                    <a:pt x="118" y="14"/>
                    <a:pt x="117" y="15"/>
                  </a:cubicBezTo>
                  <a:cubicBezTo>
                    <a:pt x="116" y="15"/>
                    <a:pt x="115" y="15"/>
                    <a:pt x="115" y="15"/>
                  </a:cubicBezTo>
                  <a:cubicBezTo>
                    <a:pt x="115" y="14"/>
                    <a:pt x="115" y="15"/>
                    <a:pt x="116" y="15"/>
                  </a:cubicBezTo>
                  <a:cubicBezTo>
                    <a:pt x="116" y="14"/>
                    <a:pt x="117" y="15"/>
                    <a:pt x="116" y="14"/>
                  </a:cubicBezTo>
                  <a:cubicBezTo>
                    <a:pt x="116" y="15"/>
                    <a:pt x="117" y="14"/>
                    <a:pt x="118" y="15"/>
                  </a:cubicBezTo>
                  <a:cubicBezTo>
                    <a:pt x="118" y="14"/>
                    <a:pt x="118" y="15"/>
                    <a:pt x="119" y="14"/>
                  </a:cubicBezTo>
                  <a:cubicBezTo>
                    <a:pt x="119" y="13"/>
                    <a:pt x="119" y="12"/>
                    <a:pt x="119" y="11"/>
                  </a:cubicBezTo>
                  <a:cubicBezTo>
                    <a:pt x="120" y="11"/>
                    <a:pt x="120" y="10"/>
                    <a:pt x="121" y="9"/>
                  </a:cubicBezTo>
                  <a:cubicBezTo>
                    <a:pt x="121" y="7"/>
                    <a:pt x="123" y="9"/>
                    <a:pt x="123" y="7"/>
                  </a:cubicBezTo>
                  <a:cubicBezTo>
                    <a:pt x="124" y="7"/>
                    <a:pt x="121" y="9"/>
                    <a:pt x="123" y="7"/>
                  </a:cubicBezTo>
                  <a:cubicBezTo>
                    <a:pt x="123" y="7"/>
                    <a:pt x="123" y="7"/>
                    <a:pt x="123" y="7"/>
                  </a:cubicBezTo>
                  <a:cubicBezTo>
                    <a:pt x="123" y="7"/>
                    <a:pt x="125" y="5"/>
                    <a:pt x="124" y="4"/>
                  </a:cubicBezTo>
                  <a:cubicBezTo>
                    <a:pt x="124" y="5"/>
                    <a:pt x="124" y="5"/>
                    <a:pt x="124" y="5"/>
                  </a:cubicBezTo>
                  <a:cubicBezTo>
                    <a:pt x="125" y="5"/>
                    <a:pt x="124" y="5"/>
                    <a:pt x="124" y="5"/>
                  </a:cubicBezTo>
                  <a:cubicBezTo>
                    <a:pt x="125" y="5"/>
                    <a:pt x="125" y="5"/>
                    <a:pt x="125" y="5"/>
                  </a:cubicBezTo>
                  <a:cubicBezTo>
                    <a:pt x="126" y="5"/>
                    <a:pt x="126" y="4"/>
                    <a:pt x="126" y="4"/>
                  </a:cubicBezTo>
                  <a:cubicBezTo>
                    <a:pt x="125" y="4"/>
                    <a:pt x="125" y="4"/>
                    <a:pt x="125" y="4"/>
                  </a:cubicBezTo>
                  <a:cubicBezTo>
                    <a:pt x="126" y="3"/>
                    <a:pt x="126" y="2"/>
                    <a:pt x="127" y="1"/>
                  </a:cubicBezTo>
                  <a:cubicBezTo>
                    <a:pt x="127" y="2"/>
                    <a:pt x="127" y="2"/>
                    <a:pt x="127" y="2"/>
                  </a:cubicBezTo>
                  <a:cubicBezTo>
                    <a:pt x="127" y="1"/>
                    <a:pt x="127" y="1"/>
                    <a:pt x="127" y="1"/>
                  </a:cubicBezTo>
                  <a:cubicBezTo>
                    <a:pt x="127" y="1"/>
                    <a:pt x="127" y="1"/>
                    <a:pt x="127" y="0"/>
                  </a:cubicBezTo>
                  <a:cubicBezTo>
                    <a:pt x="127" y="2"/>
                    <a:pt x="127" y="2"/>
                    <a:pt x="127" y="2"/>
                  </a:cubicBezTo>
                  <a:cubicBezTo>
                    <a:pt x="127" y="3"/>
                    <a:pt x="127" y="2"/>
                    <a:pt x="127" y="2"/>
                  </a:cubicBezTo>
                  <a:cubicBezTo>
                    <a:pt x="127" y="2"/>
                    <a:pt x="127" y="3"/>
                    <a:pt x="127" y="3"/>
                  </a:cubicBezTo>
                  <a:cubicBezTo>
                    <a:pt x="127" y="3"/>
                    <a:pt x="127" y="3"/>
                    <a:pt x="127" y="2"/>
                  </a:cubicBezTo>
                  <a:cubicBezTo>
                    <a:pt x="127" y="3"/>
                    <a:pt x="127" y="3"/>
                    <a:pt x="127" y="4"/>
                  </a:cubicBezTo>
                  <a:cubicBezTo>
                    <a:pt x="127" y="3"/>
                    <a:pt x="127" y="3"/>
                    <a:pt x="127" y="3"/>
                  </a:cubicBezTo>
                  <a:cubicBezTo>
                    <a:pt x="127" y="4"/>
                    <a:pt x="127" y="4"/>
                    <a:pt x="127" y="4"/>
                  </a:cubicBezTo>
                  <a:cubicBezTo>
                    <a:pt x="127" y="4"/>
                    <a:pt x="127" y="4"/>
                    <a:pt x="127" y="4"/>
                  </a:cubicBezTo>
                  <a:cubicBezTo>
                    <a:pt x="127" y="5"/>
                    <a:pt x="127" y="5"/>
                    <a:pt x="127" y="5"/>
                  </a:cubicBezTo>
                  <a:cubicBezTo>
                    <a:pt x="126" y="6"/>
                    <a:pt x="126" y="7"/>
                    <a:pt x="126" y="9"/>
                  </a:cubicBezTo>
                  <a:cubicBezTo>
                    <a:pt x="125" y="7"/>
                    <a:pt x="125" y="7"/>
                    <a:pt x="125" y="6"/>
                  </a:cubicBezTo>
                  <a:cubicBezTo>
                    <a:pt x="124" y="6"/>
                    <a:pt x="125" y="7"/>
                    <a:pt x="124" y="7"/>
                  </a:cubicBezTo>
                  <a:cubicBezTo>
                    <a:pt x="124" y="9"/>
                    <a:pt x="125" y="9"/>
                    <a:pt x="125" y="10"/>
                  </a:cubicBezTo>
                  <a:cubicBezTo>
                    <a:pt x="124" y="10"/>
                    <a:pt x="124" y="10"/>
                    <a:pt x="124" y="10"/>
                  </a:cubicBezTo>
                  <a:cubicBezTo>
                    <a:pt x="124" y="11"/>
                    <a:pt x="125" y="11"/>
                    <a:pt x="124" y="11"/>
                  </a:cubicBezTo>
                  <a:cubicBezTo>
                    <a:pt x="123" y="12"/>
                    <a:pt x="121" y="14"/>
                    <a:pt x="120" y="15"/>
                  </a:cubicBezTo>
                  <a:cubicBezTo>
                    <a:pt x="120" y="15"/>
                    <a:pt x="120" y="15"/>
                    <a:pt x="120" y="15"/>
                  </a:cubicBezTo>
                  <a:cubicBezTo>
                    <a:pt x="121" y="16"/>
                    <a:pt x="120" y="17"/>
                    <a:pt x="120" y="18"/>
                  </a:cubicBezTo>
                  <a:cubicBezTo>
                    <a:pt x="119" y="20"/>
                    <a:pt x="119" y="22"/>
                    <a:pt x="117" y="22"/>
                  </a:cubicBezTo>
                  <a:cubicBezTo>
                    <a:pt x="116" y="24"/>
                    <a:pt x="115" y="27"/>
                    <a:pt x="114" y="30"/>
                  </a:cubicBezTo>
                  <a:cubicBezTo>
                    <a:pt x="114" y="29"/>
                    <a:pt x="114" y="29"/>
                    <a:pt x="114" y="29"/>
                  </a:cubicBezTo>
                  <a:cubicBezTo>
                    <a:pt x="114" y="30"/>
                    <a:pt x="114" y="29"/>
                    <a:pt x="114" y="30"/>
                  </a:cubicBezTo>
                  <a:cubicBezTo>
                    <a:pt x="114" y="30"/>
                    <a:pt x="114" y="31"/>
                    <a:pt x="114" y="31"/>
                  </a:cubicBezTo>
                  <a:cubicBezTo>
                    <a:pt x="112" y="31"/>
                    <a:pt x="112" y="33"/>
                    <a:pt x="111" y="35"/>
                  </a:cubicBezTo>
                  <a:cubicBezTo>
                    <a:pt x="111" y="34"/>
                    <a:pt x="111" y="34"/>
                    <a:pt x="111" y="34"/>
                  </a:cubicBezTo>
                  <a:cubicBezTo>
                    <a:pt x="111" y="37"/>
                    <a:pt x="110" y="38"/>
                    <a:pt x="109" y="38"/>
                  </a:cubicBezTo>
                  <a:cubicBezTo>
                    <a:pt x="108" y="38"/>
                    <a:pt x="108" y="38"/>
                    <a:pt x="108" y="39"/>
                  </a:cubicBezTo>
                  <a:cubicBezTo>
                    <a:pt x="108" y="40"/>
                    <a:pt x="108" y="40"/>
                    <a:pt x="108" y="42"/>
                  </a:cubicBezTo>
                  <a:cubicBezTo>
                    <a:pt x="107" y="42"/>
                    <a:pt x="107" y="43"/>
                    <a:pt x="107" y="44"/>
                  </a:cubicBezTo>
                  <a:cubicBezTo>
                    <a:pt x="106" y="48"/>
                    <a:pt x="103" y="50"/>
                    <a:pt x="101" y="54"/>
                  </a:cubicBezTo>
                  <a:cubicBezTo>
                    <a:pt x="101" y="54"/>
                    <a:pt x="101" y="54"/>
                    <a:pt x="101" y="54"/>
                  </a:cubicBezTo>
                  <a:cubicBezTo>
                    <a:pt x="100" y="57"/>
                    <a:pt x="98" y="59"/>
                    <a:pt x="97" y="62"/>
                  </a:cubicBezTo>
                  <a:cubicBezTo>
                    <a:pt x="97" y="62"/>
                    <a:pt x="97" y="62"/>
                    <a:pt x="97" y="62"/>
                  </a:cubicBezTo>
                  <a:cubicBezTo>
                    <a:pt x="96" y="62"/>
                    <a:pt x="96" y="65"/>
                    <a:pt x="96" y="65"/>
                  </a:cubicBezTo>
                  <a:cubicBezTo>
                    <a:pt x="96" y="65"/>
                    <a:pt x="96" y="66"/>
                    <a:pt x="95" y="66"/>
                  </a:cubicBezTo>
                  <a:cubicBezTo>
                    <a:pt x="93" y="67"/>
                    <a:pt x="95" y="67"/>
                    <a:pt x="93" y="68"/>
                  </a:cubicBezTo>
                  <a:cubicBezTo>
                    <a:pt x="93" y="69"/>
                    <a:pt x="93" y="70"/>
                    <a:pt x="92" y="72"/>
                  </a:cubicBezTo>
                  <a:cubicBezTo>
                    <a:pt x="92" y="71"/>
                    <a:pt x="92" y="71"/>
                    <a:pt x="92" y="71"/>
                  </a:cubicBezTo>
                  <a:cubicBezTo>
                    <a:pt x="92" y="71"/>
                    <a:pt x="92" y="71"/>
                    <a:pt x="92" y="71"/>
                  </a:cubicBezTo>
                  <a:cubicBezTo>
                    <a:pt x="92" y="72"/>
                    <a:pt x="90" y="73"/>
                    <a:pt x="92" y="73"/>
                  </a:cubicBezTo>
                  <a:cubicBezTo>
                    <a:pt x="90" y="75"/>
                    <a:pt x="90" y="77"/>
                    <a:pt x="88" y="79"/>
                  </a:cubicBezTo>
                  <a:cubicBezTo>
                    <a:pt x="89" y="79"/>
                    <a:pt x="88" y="79"/>
                    <a:pt x="88" y="79"/>
                  </a:cubicBezTo>
                  <a:cubicBezTo>
                    <a:pt x="88" y="81"/>
                    <a:pt x="87" y="82"/>
                    <a:pt x="87" y="83"/>
                  </a:cubicBezTo>
                  <a:cubicBezTo>
                    <a:pt x="87" y="84"/>
                    <a:pt x="87" y="83"/>
                    <a:pt x="85" y="83"/>
                  </a:cubicBezTo>
                  <a:cubicBezTo>
                    <a:pt x="85" y="84"/>
                    <a:pt x="87" y="84"/>
                    <a:pt x="87" y="84"/>
                  </a:cubicBezTo>
                  <a:cubicBezTo>
                    <a:pt x="85" y="86"/>
                    <a:pt x="83" y="88"/>
                    <a:pt x="81" y="91"/>
                  </a:cubicBezTo>
                  <a:cubicBezTo>
                    <a:pt x="80" y="94"/>
                    <a:pt x="78" y="98"/>
                    <a:pt x="75" y="101"/>
                  </a:cubicBezTo>
                  <a:cubicBezTo>
                    <a:pt x="75" y="101"/>
                    <a:pt x="75" y="101"/>
                    <a:pt x="75" y="101"/>
                  </a:cubicBezTo>
                  <a:cubicBezTo>
                    <a:pt x="75" y="103"/>
                    <a:pt x="73" y="104"/>
                    <a:pt x="74" y="105"/>
                  </a:cubicBezTo>
                  <a:cubicBezTo>
                    <a:pt x="73" y="105"/>
                    <a:pt x="73" y="106"/>
                    <a:pt x="73" y="106"/>
                  </a:cubicBezTo>
                  <a:cubicBezTo>
                    <a:pt x="73" y="106"/>
                    <a:pt x="71" y="108"/>
                    <a:pt x="71" y="110"/>
                  </a:cubicBezTo>
                  <a:cubicBezTo>
                    <a:pt x="71" y="110"/>
                    <a:pt x="71" y="110"/>
                    <a:pt x="71" y="110"/>
                  </a:cubicBezTo>
                  <a:cubicBezTo>
                    <a:pt x="70" y="111"/>
                    <a:pt x="70" y="113"/>
                    <a:pt x="69" y="113"/>
                  </a:cubicBezTo>
                  <a:cubicBezTo>
                    <a:pt x="69" y="113"/>
                    <a:pt x="69" y="113"/>
                    <a:pt x="69" y="113"/>
                  </a:cubicBezTo>
                  <a:cubicBezTo>
                    <a:pt x="68" y="113"/>
                    <a:pt x="69" y="114"/>
                    <a:pt x="68" y="114"/>
                  </a:cubicBezTo>
                  <a:cubicBezTo>
                    <a:pt x="68" y="114"/>
                    <a:pt x="68" y="114"/>
                    <a:pt x="68" y="114"/>
                  </a:cubicBezTo>
                  <a:cubicBezTo>
                    <a:pt x="66" y="118"/>
                    <a:pt x="65" y="121"/>
                    <a:pt x="63" y="124"/>
                  </a:cubicBezTo>
                  <a:cubicBezTo>
                    <a:pt x="61" y="127"/>
                    <a:pt x="61" y="124"/>
                    <a:pt x="61" y="126"/>
                  </a:cubicBezTo>
                  <a:cubicBezTo>
                    <a:pt x="61" y="126"/>
                    <a:pt x="61" y="126"/>
                    <a:pt x="61" y="126"/>
                  </a:cubicBezTo>
                  <a:cubicBezTo>
                    <a:pt x="61" y="127"/>
                    <a:pt x="59" y="127"/>
                    <a:pt x="59" y="128"/>
                  </a:cubicBezTo>
                  <a:cubicBezTo>
                    <a:pt x="60" y="128"/>
                    <a:pt x="60" y="128"/>
                    <a:pt x="60" y="128"/>
                  </a:cubicBezTo>
                  <a:cubicBezTo>
                    <a:pt x="59" y="130"/>
                    <a:pt x="59" y="130"/>
                    <a:pt x="59" y="131"/>
                  </a:cubicBezTo>
                  <a:cubicBezTo>
                    <a:pt x="59" y="131"/>
                    <a:pt x="59" y="131"/>
                    <a:pt x="59" y="131"/>
                  </a:cubicBezTo>
                  <a:cubicBezTo>
                    <a:pt x="59" y="133"/>
                    <a:pt x="56" y="133"/>
                    <a:pt x="57" y="136"/>
                  </a:cubicBezTo>
                  <a:cubicBezTo>
                    <a:pt x="53" y="143"/>
                    <a:pt x="50" y="150"/>
                    <a:pt x="46" y="158"/>
                  </a:cubicBezTo>
                  <a:cubicBezTo>
                    <a:pt x="42" y="165"/>
                    <a:pt x="38" y="172"/>
                    <a:pt x="33" y="179"/>
                  </a:cubicBezTo>
                  <a:cubicBezTo>
                    <a:pt x="32" y="181"/>
                    <a:pt x="32" y="181"/>
                    <a:pt x="32" y="182"/>
                  </a:cubicBezTo>
                  <a:cubicBezTo>
                    <a:pt x="32" y="182"/>
                    <a:pt x="32" y="182"/>
                    <a:pt x="32" y="182"/>
                  </a:cubicBezTo>
                  <a:cubicBezTo>
                    <a:pt x="32" y="182"/>
                    <a:pt x="30" y="183"/>
                    <a:pt x="30" y="184"/>
                  </a:cubicBezTo>
                  <a:cubicBezTo>
                    <a:pt x="29" y="187"/>
                    <a:pt x="28" y="188"/>
                    <a:pt x="26" y="192"/>
                  </a:cubicBezTo>
                  <a:cubicBezTo>
                    <a:pt x="26" y="192"/>
                    <a:pt x="26" y="191"/>
                    <a:pt x="26" y="192"/>
                  </a:cubicBezTo>
                  <a:cubicBezTo>
                    <a:pt x="26" y="192"/>
                    <a:pt x="26" y="192"/>
                    <a:pt x="26" y="192"/>
                  </a:cubicBezTo>
                  <a:cubicBezTo>
                    <a:pt x="26" y="192"/>
                    <a:pt x="26" y="192"/>
                    <a:pt x="26" y="192"/>
                  </a:cubicBezTo>
                  <a:cubicBezTo>
                    <a:pt x="26" y="193"/>
                    <a:pt x="26" y="193"/>
                    <a:pt x="26" y="193"/>
                  </a:cubicBezTo>
                  <a:cubicBezTo>
                    <a:pt x="23" y="201"/>
                    <a:pt x="18" y="206"/>
                    <a:pt x="14" y="213"/>
                  </a:cubicBezTo>
                  <a:cubicBezTo>
                    <a:pt x="13" y="214"/>
                    <a:pt x="12" y="217"/>
                    <a:pt x="11" y="219"/>
                  </a:cubicBezTo>
                  <a:cubicBezTo>
                    <a:pt x="7" y="223"/>
                    <a:pt x="5" y="228"/>
                    <a:pt x="2" y="233"/>
                  </a:cubicBezTo>
                  <a:cubicBezTo>
                    <a:pt x="2" y="233"/>
                    <a:pt x="0" y="231"/>
                    <a:pt x="1" y="22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6" name="Freeform 122"/>
            <p:cNvSpPr>
              <a:spLocks/>
            </p:cNvSpPr>
            <p:nvPr/>
          </p:nvSpPr>
          <p:spPr bwMode="auto">
            <a:xfrm>
              <a:off x="3575" y="751"/>
              <a:ext cx="68" cy="2938"/>
            </a:xfrm>
            <a:custGeom>
              <a:avLst/>
              <a:gdLst>
                <a:gd name="T0" fmla="*/ 4 w 29"/>
                <a:gd name="T1" fmla="*/ 0 h 1244"/>
                <a:gd name="T2" fmla="*/ 9 w 29"/>
                <a:gd name="T3" fmla="*/ 616 h 1244"/>
                <a:gd name="T4" fmla="*/ 0 w 29"/>
                <a:gd name="T5" fmla="*/ 1244 h 1244"/>
                <a:gd name="T6" fmla="*/ 26 w 29"/>
                <a:gd name="T7" fmla="*/ 1244 h 1244"/>
                <a:gd name="T8" fmla="*/ 17 w 29"/>
                <a:gd name="T9" fmla="*/ 901 h 1244"/>
                <a:gd name="T10" fmla="*/ 29 w 29"/>
                <a:gd name="T11" fmla="*/ 283 h 1244"/>
                <a:gd name="T12" fmla="*/ 20 w 29"/>
                <a:gd name="T13" fmla="*/ 0 h 1244"/>
                <a:gd name="T14" fmla="*/ 4 w 29"/>
                <a:gd name="T15" fmla="*/ 0 h 1244"/>
                <a:gd name="T16" fmla="*/ 4 w 29"/>
                <a:gd name="T17" fmla="*/ 0 h 1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244">
                  <a:moveTo>
                    <a:pt x="4" y="0"/>
                  </a:moveTo>
                  <a:cubicBezTo>
                    <a:pt x="9" y="616"/>
                    <a:pt x="9" y="616"/>
                    <a:pt x="9" y="616"/>
                  </a:cubicBezTo>
                  <a:cubicBezTo>
                    <a:pt x="0" y="1244"/>
                    <a:pt x="0" y="1244"/>
                    <a:pt x="0" y="1244"/>
                  </a:cubicBezTo>
                  <a:cubicBezTo>
                    <a:pt x="26" y="1244"/>
                    <a:pt x="26" y="1244"/>
                    <a:pt x="26" y="1244"/>
                  </a:cubicBezTo>
                  <a:cubicBezTo>
                    <a:pt x="17" y="901"/>
                    <a:pt x="17" y="901"/>
                    <a:pt x="17" y="901"/>
                  </a:cubicBezTo>
                  <a:cubicBezTo>
                    <a:pt x="29" y="283"/>
                    <a:pt x="29" y="283"/>
                    <a:pt x="29" y="283"/>
                  </a:cubicBezTo>
                  <a:cubicBezTo>
                    <a:pt x="20" y="0"/>
                    <a:pt x="20" y="0"/>
                    <a:pt x="20" y="0"/>
                  </a:cubicBezTo>
                  <a:cubicBezTo>
                    <a:pt x="4" y="0"/>
                    <a:pt x="4" y="0"/>
                    <a:pt x="4" y="0"/>
                  </a:cubicBezTo>
                  <a:cubicBezTo>
                    <a:pt x="4" y="0"/>
                    <a:pt x="4" y="0"/>
                    <a:pt x="4" y="0"/>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7" name="Freeform 123"/>
            <p:cNvSpPr>
              <a:spLocks/>
            </p:cNvSpPr>
            <p:nvPr/>
          </p:nvSpPr>
          <p:spPr bwMode="auto">
            <a:xfrm>
              <a:off x="4061" y="1280"/>
              <a:ext cx="194" cy="385"/>
            </a:xfrm>
            <a:custGeom>
              <a:avLst/>
              <a:gdLst>
                <a:gd name="T0" fmla="*/ 30 w 82"/>
                <a:gd name="T1" fmla="*/ 5 h 163"/>
                <a:gd name="T2" fmla="*/ 69 w 82"/>
                <a:gd name="T3" fmla="*/ 163 h 163"/>
                <a:gd name="T4" fmla="*/ 15 w 82"/>
                <a:gd name="T5" fmla="*/ 101 h 163"/>
                <a:gd name="T6" fmla="*/ 30 w 82"/>
                <a:gd name="T7" fmla="*/ 5 h 163"/>
              </a:gdLst>
              <a:ahLst/>
              <a:cxnLst>
                <a:cxn ang="0">
                  <a:pos x="T0" y="T1"/>
                </a:cxn>
                <a:cxn ang="0">
                  <a:pos x="T2" y="T3"/>
                </a:cxn>
                <a:cxn ang="0">
                  <a:pos x="T4" y="T5"/>
                </a:cxn>
                <a:cxn ang="0">
                  <a:pos x="T6" y="T7"/>
                </a:cxn>
              </a:cxnLst>
              <a:rect l="0" t="0" r="r" b="b"/>
              <a:pathLst>
                <a:path w="82" h="163">
                  <a:moveTo>
                    <a:pt x="30" y="5"/>
                  </a:moveTo>
                  <a:cubicBezTo>
                    <a:pt x="39" y="0"/>
                    <a:pt x="82" y="68"/>
                    <a:pt x="69" y="163"/>
                  </a:cubicBezTo>
                  <a:cubicBezTo>
                    <a:pt x="54" y="158"/>
                    <a:pt x="15" y="101"/>
                    <a:pt x="15" y="101"/>
                  </a:cubicBezTo>
                  <a:cubicBezTo>
                    <a:pt x="15" y="101"/>
                    <a:pt x="0" y="16"/>
                    <a:pt x="30" y="5"/>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8" name="Freeform 124"/>
            <p:cNvSpPr>
              <a:spLocks/>
            </p:cNvSpPr>
            <p:nvPr/>
          </p:nvSpPr>
          <p:spPr bwMode="auto">
            <a:xfrm>
              <a:off x="4068" y="1292"/>
              <a:ext cx="102" cy="318"/>
            </a:xfrm>
            <a:custGeom>
              <a:avLst/>
              <a:gdLst>
                <a:gd name="T0" fmla="*/ 28 w 43"/>
                <a:gd name="T1" fmla="*/ 0 h 135"/>
                <a:gd name="T2" fmla="*/ 43 w 43"/>
                <a:gd name="T3" fmla="*/ 135 h 135"/>
                <a:gd name="T4" fmla="*/ 13 w 43"/>
                <a:gd name="T5" fmla="*/ 96 h 135"/>
                <a:gd name="T6" fmla="*/ 28 w 43"/>
                <a:gd name="T7" fmla="*/ 0 h 135"/>
              </a:gdLst>
              <a:ahLst/>
              <a:cxnLst>
                <a:cxn ang="0">
                  <a:pos x="T0" y="T1"/>
                </a:cxn>
                <a:cxn ang="0">
                  <a:pos x="T2" y="T3"/>
                </a:cxn>
                <a:cxn ang="0">
                  <a:pos x="T4" y="T5"/>
                </a:cxn>
                <a:cxn ang="0">
                  <a:pos x="T6" y="T7"/>
                </a:cxn>
              </a:cxnLst>
              <a:rect l="0" t="0" r="r" b="b"/>
              <a:pathLst>
                <a:path w="43" h="135">
                  <a:moveTo>
                    <a:pt x="28" y="0"/>
                  </a:moveTo>
                  <a:cubicBezTo>
                    <a:pt x="43" y="135"/>
                    <a:pt x="43" y="135"/>
                    <a:pt x="43" y="135"/>
                  </a:cubicBezTo>
                  <a:cubicBezTo>
                    <a:pt x="43" y="135"/>
                    <a:pt x="19" y="115"/>
                    <a:pt x="13" y="96"/>
                  </a:cubicBezTo>
                  <a:cubicBezTo>
                    <a:pt x="8" y="77"/>
                    <a:pt x="0" y="9"/>
                    <a:pt x="28"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9" name="Freeform 125"/>
            <p:cNvSpPr>
              <a:spLocks/>
            </p:cNvSpPr>
            <p:nvPr/>
          </p:nvSpPr>
          <p:spPr bwMode="auto">
            <a:xfrm>
              <a:off x="4040" y="2484"/>
              <a:ext cx="220" cy="426"/>
            </a:xfrm>
            <a:custGeom>
              <a:avLst/>
              <a:gdLst>
                <a:gd name="T0" fmla="*/ 35 w 93"/>
                <a:gd name="T1" fmla="*/ 4 h 180"/>
                <a:gd name="T2" fmla="*/ 80 w 93"/>
                <a:gd name="T3" fmla="*/ 180 h 180"/>
                <a:gd name="T4" fmla="*/ 18 w 93"/>
                <a:gd name="T5" fmla="*/ 109 h 180"/>
                <a:gd name="T6" fmla="*/ 35 w 93"/>
                <a:gd name="T7" fmla="*/ 4 h 180"/>
              </a:gdLst>
              <a:ahLst/>
              <a:cxnLst>
                <a:cxn ang="0">
                  <a:pos x="T0" y="T1"/>
                </a:cxn>
                <a:cxn ang="0">
                  <a:pos x="T2" y="T3"/>
                </a:cxn>
                <a:cxn ang="0">
                  <a:pos x="T4" y="T5"/>
                </a:cxn>
                <a:cxn ang="0">
                  <a:pos x="T6" y="T7"/>
                </a:cxn>
              </a:cxnLst>
              <a:rect l="0" t="0" r="r" b="b"/>
              <a:pathLst>
                <a:path w="93" h="180">
                  <a:moveTo>
                    <a:pt x="35" y="4"/>
                  </a:moveTo>
                  <a:cubicBezTo>
                    <a:pt x="43" y="0"/>
                    <a:pt x="93" y="75"/>
                    <a:pt x="80" y="180"/>
                  </a:cubicBezTo>
                  <a:cubicBezTo>
                    <a:pt x="63" y="175"/>
                    <a:pt x="18" y="109"/>
                    <a:pt x="18" y="109"/>
                  </a:cubicBezTo>
                  <a:cubicBezTo>
                    <a:pt x="18" y="109"/>
                    <a:pt x="0" y="18"/>
                    <a:pt x="35" y="4"/>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0" name="Freeform 126"/>
            <p:cNvSpPr>
              <a:spLocks/>
            </p:cNvSpPr>
            <p:nvPr/>
          </p:nvSpPr>
          <p:spPr bwMode="auto">
            <a:xfrm>
              <a:off x="4050" y="2492"/>
              <a:ext cx="111" cy="359"/>
            </a:xfrm>
            <a:custGeom>
              <a:avLst/>
              <a:gdLst>
                <a:gd name="T0" fmla="*/ 31 w 47"/>
                <a:gd name="T1" fmla="*/ 0 h 152"/>
                <a:gd name="T2" fmla="*/ 47 w 47"/>
                <a:gd name="T3" fmla="*/ 152 h 152"/>
                <a:gd name="T4" fmla="*/ 14 w 47"/>
                <a:gd name="T5" fmla="*/ 107 h 152"/>
                <a:gd name="T6" fmla="*/ 31 w 47"/>
                <a:gd name="T7" fmla="*/ 0 h 152"/>
              </a:gdLst>
              <a:ahLst/>
              <a:cxnLst>
                <a:cxn ang="0">
                  <a:pos x="T0" y="T1"/>
                </a:cxn>
                <a:cxn ang="0">
                  <a:pos x="T2" y="T3"/>
                </a:cxn>
                <a:cxn ang="0">
                  <a:pos x="T4" y="T5"/>
                </a:cxn>
                <a:cxn ang="0">
                  <a:pos x="T6" y="T7"/>
                </a:cxn>
              </a:cxnLst>
              <a:rect l="0" t="0" r="r" b="b"/>
              <a:pathLst>
                <a:path w="47" h="152">
                  <a:moveTo>
                    <a:pt x="31" y="0"/>
                  </a:moveTo>
                  <a:cubicBezTo>
                    <a:pt x="47" y="152"/>
                    <a:pt x="47" y="152"/>
                    <a:pt x="47" y="152"/>
                  </a:cubicBezTo>
                  <a:cubicBezTo>
                    <a:pt x="47" y="152"/>
                    <a:pt x="22" y="129"/>
                    <a:pt x="14" y="107"/>
                  </a:cubicBezTo>
                  <a:cubicBezTo>
                    <a:pt x="8" y="87"/>
                    <a:pt x="0" y="11"/>
                    <a:pt x="31"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1" name="Freeform 127"/>
            <p:cNvSpPr>
              <a:spLocks/>
            </p:cNvSpPr>
            <p:nvPr/>
          </p:nvSpPr>
          <p:spPr bwMode="auto">
            <a:xfrm>
              <a:off x="4050" y="3545"/>
              <a:ext cx="222" cy="428"/>
            </a:xfrm>
            <a:custGeom>
              <a:avLst/>
              <a:gdLst>
                <a:gd name="T0" fmla="*/ 35 w 94"/>
                <a:gd name="T1" fmla="*/ 5 h 181"/>
                <a:gd name="T2" fmla="*/ 79 w 94"/>
                <a:gd name="T3" fmla="*/ 181 h 181"/>
                <a:gd name="T4" fmla="*/ 19 w 94"/>
                <a:gd name="T5" fmla="*/ 112 h 181"/>
                <a:gd name="T6" fmla="*/ 35 w 94"/>
                <a:gd name="T7" fmla="*/ 5 h 181"/>
              </a:gdLst>
              <a:ahLst/>
              <a:cxnLst>
                <a:cxn ang="0">
                  <a:pos x="T0" y="T1"/>
                </a:cxn>
                <a:cxn ang="0">
                  <a:pos x="T2" y="T3"/>
                </a:cxn>
                <a:cxn ang="0">
                  <a:pos x="T4" y="T5"/>
                </a:cxn>
                <a:cxn ang="0">
                  <a:pos x="T6" y="T7"/>
                </a:cxn>
              </a:cxnLst>
              <a:rect l="0" t="0" r="r" b="b"/>
              <a:pathLst>
                <a:path w="94" h="181">
                  <a:moveTo>
                    <a:pt x="35" y="5"/>
                  </a:moveTo>
                  <a:cubicBezTo>
                    <a:pt x="45" y="0"/>
                    <a:pt x="94" y="76"/>
                    <a:pt x="79" y="181"/>
                  </a:cubicBezTo>
                  <a:cubicBezTo>
                    <a:pt x="64" y="177"/>
                    <a:pt x="19" y="112"/>
                    <a:pt x="19" y="112"/>
                  </a:cubicBezTo>
                  <a:cubicBezTo>
                    <a:pt x="19" y="112"/>
                    <a:pt x="0" y="19"/>
                    <a:pt x="35" y="5"/>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2" name="Freeform 128"/>
            <p:cNvSpPr>
              <a:spLocks/>
            </p:cNvSpPr>
            <p:nvPr/>
          </p:nvSpPr>
          <p:spPr bwMode="auto">
            <a:xfrm>
              <a:off x="4066" y="3557"/>
              <a:ext cx="106" cy="354"/>
            </a:xfrm>
            <a:custGeom>
              <a:avLst/>
              <a:gdLst>
                <a:gd name="T0" fmla="*/ 28 w 45"/>
                <a:gd name="T1" fmla="*/ 0 h 150"/>
                <a:gd name="T2" fmla="*/ 45 w 45"/>
                <a:gd name="T3" fmla="*/ 150 h 150"/>
                <a:gd name="T4" fmla="*/ 13 w 45"/>
                <a:gd name="T5" fmla="*/ 107 h 150"/>
                <a:gd name="T6" fmla="*/ 28 w 45"/>
                <a:gd name="T7" fmla="*/ 0 h 150"/>
              </a:gdLst>
              <a:ahLst/>
              <a:cxnLst>
                <a:cxn ang="0">
                  <a:pos x="T0" y="T1"/>
                </a:cxn>
                <a:cxn ang="0">
                  <a:pos x="T2" y="T3"/>
                </a:cxn>
                <a:cxn ang="0">
                  <a:pos x="T4" y="T5"/>
                </a:cxn>
                <a:cxn ang="0">
                  <a:pos x="T6" y="T7"/>
                </a:cxn>
              </a:cxnLst>
              <a:rect l="0" t="0" r="r" b="b"/>
              <a:pathLst>
                <a:path w="45" h="150">
                  <a:moveTo>
                    <a:pt x="28" y="0"/>
                  </a:moveTo>
                  <a:cubicBezTo>
                    <a:pt x="45" y="150"/>
                    <a:pt x="45" y="150"/>
                    <a:pt x="45" y="150"/>
                  </a:cubicBezTo>
                  <a:cubicBezTo>
                    <a:pt x="45" y="150"/>
                    <a:pt x="19" y="126"/>
                    <a:pt x="13" y="107"/>
                  </a:cubicBezTo>
                  <a:cubicBezTo>
                    <a:pt x="5" y="84"/>
                    <a:pt x="0" y="10"/>
                    <a:pt x="28"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3" name="Freeform 129"/>
            <p:cNvSpPr>
              <a:spLocks/>
            </p:cNvSpPr>
            <p:nvPr/>
          </p:nvSpPr>
          <p:spPr bwMode="auto">
            <a:xfrm>
              <a:off x="4269" y="2321"/>
              <a:ext cx="218" cy="433"/>
            </a:xfrm>
            <a:custGeom>
              <a:avLst/>
              <a:gdLst>
                <a:gd name="T0" fmla="*/ 57 w 92"/>
                <a:gd name="T1" fmla="*/ 5 h 183"/>
                <a:gd name="T2" fmla="*/ 13 w 92"/>
                <a:gd name="T3" fmla="*/ 183 h 183"/>
                <a:gd name="T4" fmla="*/ 72 w 92"/>
                <a:gd name="T5" fmla="*/ 111 h 183"/>
                <a:gd name="T6" fmla="*/ 57 w 92"/>
                <a:gd name="T7" fmla="*/ 5 h 183"/>
              </a:gdLst>
              <a:ahLst/>
              <a:cxnLst>
                <a:cxn ang="0">
                  <a:pos x="T0" y="T1"/>
                </a:cxn>
                <a:cxn ang="0">
                  <a:pos x="T2" y="T3"/>
                </a:cxn>
                <a:cxn ang="0">
                  <a:pos x="T4" y="T5"/>
                </a:cxn>
                <a:cxn ang="0">
                  <a:pos x="T6" y="T7"/>
                </a:cxn>
              </a:cxnLst>
              <a:rect l="0" t="0" r="r" b="b"/>
              <a:pathLst>
                <a:path w="92" h="183">
                  <a:moveTo>
                    <a:pt x="57" y="5"/>
                  </a:moveTo>
                  <a:cubicBezTo>
                    <a:pt x="49" y="0"/>
                    <a:pt x="0" y="75"/>
                    <a:pt x="13" y="183"/>
                  </a:cubicBezTo>
                  <a:cubicBezTo>
                    <a:pt x="29" y="176"/>
                    <a:pt x="72" y="111"/>
                    <a:pt x="72" y="111"/>
                  </a:cubicBezTo>
                  <a:cubicBezTo>
                    <a:pt x="72" y="111"/>
                    <a:pt x="92" y="18"/>
                    <a:pt x="57" y="5"/>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4" name="Freeform 130"/>
            <p:cNvSpPr>
              <a:spLocks/>
            </p:cNvSpPr>
            <p:nvPr/>
          </p:nvSpPr>
          <p:spPr bwMode="auto">
            <a:xfrm>
              <a:off x="4366" y="2333"/>
              <a:ext cx="111" cy="355"/>
            </a:xfrm>
            <a:custGeom>
              <a:avLst/>
              <a:gdLst>
                <a:gd name="T0" fmla="*/ 17 w 47"/>
                <a:gd name="T1" fmla="*/ 0 h 150"/>
                <a:gd name="T2" fmla="*/ 0 w 47"/>
                <a:gd name="T3" fmla="*/ 150 h 150"/>
                <a:gd name="T4" fmla="*/ 33 w 47"/>
                <a:gd name="T5" fmla="*/ 106 h 150"/>
                <a:gd name="T6" fmla="*/ 17 w 47"/>
                <a:gd name="T7" fmla="*/ 0 h 150"/>
              </a:gdLst>
              <a:ahLst/>
              <a:cxnLst>
                <a:cxn ang="0">
                  <a:pos x="T0" y="T1"/>
                </a:cxn>
                <a:cxn ang="0">
                  <a:pos x="T2" y="T3"/>
                </a:cxn>
                <a:cxn ang="0">
                  <a:pos x="T4" y="T5"/>
                </a:cxn>
                <a:cxn ang="0">
                  <a:pos x="T6" y="T7"/>
                </a:cxn>
              </a:cxnLst>
              <a:rect l="0" t="0" r="r" b="b"/>
              <a:pathLst>
                <a:path w="47" h="150">
                  <a:moveTo>
                    <a:pt x="17" y="0"/>
                  </a:moveTo>
                  <a:cubicBezTo>
                    <a:pt x="0" y="150"/>
                    <a:pt x="0" y="150"/>
                    <a:pt x="0" y="150"/>
                  </a:cubicBezTo>
                  <a:cubicBezTo>
                    <a:pt x="0" y="150"/>
                    <a:pt x="25" y="128"/>
                    <a:pt x="33" y="106"/>
                  </a:cubicBezTo>
                  <a:cubicBezTo>
                    <a:pt x="39" y="86"/>
                    <a:pt x="47" y="12"/>
                    <a:pt x="17"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5" name="Freeform 131"/>
            <p:cNvSpPr>
              <a:spLocks/>
            </p:cNvSpPr>
            <p:nvPr/>
          </p:nvSpPr>
          <p:spPr bwMode="auto">
            <a:xfrm>
              <a:off x="4253" y="2955"/>
              <a:ext cx="304" cy="481"/>
            </a:xfrm>
            <a:custGeom>
              <a:avLst/>
              <a:gdLst>
                <a:gd name="T0" fmla="*/ 6 w 129"/>
                <a:gd name="T1" fmla="*/ 204 h 204"/>
                <a:gd name="T2" fmla="*/ 120 w 129"/>
                <a:gd name="T3" fmla="*/ 0 h 204"/>
                <a:gd name="T4" fmla="*/ 6 w 129"/>
                <a:gd name="T5" fmla="*/ 204 h 204"/>
              </a:gdLst>
              <a:ahLst/>
              <a:cxnLst>
                <a:cxn ang="0">
                  <a:pos x="T0" y="T1"/>
                </a:cxn>
                <a:cxn ang="0">
                  <a:pos x="T2" y="T3"/>
                </a:cxn>
                <a:cxn ang="0">
                  <a:pos x="T4" y="T5"/>
                </a:cxn>
              </a:cxnLst>
              <a:rect l="0" t="0" r="r" b="b"/>
              <a:pathLst>
                <a:path w="129" h="204">
                  <a:moveTo>
                    <a:pt x="6" y="204"/>
                  </a:moveTo>
                  <a:cubicBezTo>
                    <a:pt x="6" y="204"/>
                    <a:pt x="129" y="136"/>
                    <a:pt x="120" y="0"/>
                  </a:cubicBezTo>
                  <a:cubicBezTo>
                    <a:pt x="0" y="59"/>
                    <a:pt x="6" y="204"/>
                    <a:pt x="6" y="204"/>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6" name="Freeform 132"/>
            <p:cNvSpPr>
              <a:spLocks/>
            </p:cNvSpPr>
            <p:nvPr/>
          </p:nvSpPr>
          <p:spPr bwMode="auto">
            <a:xfrm>
              <a:off x="3964" y="2577"/>
              <a:ext cx="305" cy="477"/>
            </a:xfrm>
            <a:custGeom>
              <a:avLst/>
              <a:gdLst>
                <a:gd name="T0" fmla="*/ 123 w 129"/>
                <a:gd name="T1" fmla="*/ 202 h 202"/>
                <a:gd name="T2" fmla="*/ 10 w 129"/>
                <a:gd name="T3" fmla="*/ 0 h 202"/>
                <a:gd name="T4" fmla="*/ 123 w 129"/>
                <a:gd name="T5" fmla="*/ 202 h 202"/>
              </a:gdLst>
              <a:ahLst/>
              <a:cxnLst>
                <a:cxn ang="0">
                  <a:pos x="T0" y="T1"/>
                </a:cxn>
                <a:cxn ang="0">
                  <a:pos x="T2" y="T3"/>
                </a:cxn>
                <a:cxn ang="0">
                  <a:pos x="T4" y="T5"/>
                </a:cxn>
              </a:cxnLst>
              <a:rect l="0" t="0" r="r" b="b"/>
              <a:pathLst>
                <a:path w="129" h="202">
                  <a:moveTo>
                    <a:pt x="123" y="202"/>
                  </a:moveTo>
                  <a:cubicBezTo>
                    <a:pt x="123" y="202"/>
                    <a:pt x="0" y="136"/>
                    <a:pt x="10" y="0"/>
                  </a:cubicBezTo>
                  <a:cubicBezTo>
                    <a:pt x="129" y="59"/>
                    <a:pt x="123" y="202"/>
                    <a:pt x="123" y="202"/>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7" name="Freeform 133"/>
            <p:cNvSpPr>
              <a:spLocks/>
            </p:cNvSpPr>
            <p:nvPr/>
          </p:nvSpPr>
          <p:spPr bwMode="auto">
            <a:xfrm>
              <a:off x="4262" y="3590"/>
              <a:ext cx="305" cy="479"/>
            </a:xfrm>
            <a:custGeom>
              <a:avLst/>
              <a:gdLst>
                <a:gd name="T0" fmla="*/ 6 w 129"/>
                <a:gd name="T1" fmla="*/ 203 h 203"/>
                <a:gd name="T2" fmla="*/ 120 w 129"/>
                <a:gd name="T3" fmla="*/ 0 h 203"/>
                <a:gd name="T4" fmla="*/ 6 w 129"/>
                <a:gd name="T5" fmla="*/ 203 h 203"/>
              </a:gdLst>
              <a:ahLst/>
              <a:cxnLst>
                <a:cxn ang="0">
                  <a:pos x="T0" y="T1"/>
                </a:cxn>
                <a:cxn ang="0">
                  <a:pos x="T2" y="T3"/>
                </a:cxn>
                <a:cxn ang="0">
                  <a:pos x="T4" y="T5"/>
                </a:cxn>
              </a:cxnLst>
              <a:rect l="0" t="0" r="r" b="b"/>
              <a:pathLst>
                <a:path w="129" h="203">
                  <a:moveTo>
                    <a:pt x="6" y="203"/>
                  </a:moveTo>
                  <a:cubicBezTo>
                    <a:pt x="6" y="203"/>
                    <a:pt x="129" y="136"/>
                    <a:pt x="120" y="0"/>
                  </a:cubicBezTo>
                  <a:cubicBezTo>
                    <a:pt x="0" y="59"/>
                    <a:pt x="6" y="203"/>
                    <a:pt x="6" y="203"/>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8" name="Freeform 134"/>
            <p:cNvSpPr>
              <a:spLocks/>
            </p:cNvSpPr>
            <p:nvPr/>
          </p:nvSpPr>
          <p:spPr bwMode="auto">
            <a:xfrm>
              <a:off x="3972" y="3122"/>
              <a:ext cx="304" cy="475"/>
            </a:xfrm>
            <a:custGeom>
              <a:avLst/>
              <a:gdLst>
                <a:gd name="T0" fmla="*/ 124 w 129"/>
                <a:gd name="T1" fmla="*/ 201 h 201"/>
                <a:gd name="T2" fmla="*/ 9 w 129"/>
                <a:gd name="T3" fmla="*/ 0 h 201"/>
                <a:gd name="T4" fmla="*/ 124 w 129"/>
                <a:gd name="T5" fmla="*/ 201 h 201"/>
              </a:gdLst>
              <a:ahLst/>
              <a:cxnLst>
                <a:cxn ang="0">
                  <a:pos x="T0" y="T1"/>
                </a:cxn>
                <a:cxn ang="0">
                  <a:pos x="T2" y="T3"/>
                </a:cxn>
                <a:cxn ang="0">
                  <a:pos x="T4" y="T5"/>
                </a:cxn>
              </a:cxnLst>
              <a:rect l="0" t="0" r="r" b="b"/>
              <a:pathLst>
                <a:path w="129" h="201">
                  <a:moveTo>
                    <a:pt x="124" y="201"/>
                  </a:moveTo>
                  <a:cubicBezTo>
                    <a:pt x="124" y="201"/>
                    <a:pt x="0" y="135"/>
                    <a:pt x="9" y="0"/>
                  </a:cubicBezTo>
                  <a:cubicBezTo>
                    <a:pt x="129" y="58"/>
                    <a:pt x="124" y="201"/>
                    <a:pt x="124" y="201"/>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9" name="Freeform 135"/>
            <p:cNvSpPr>
              <a:spLocks/>
            </p:cNvSpPr>
            <p:nvPr/>
          </p:nvSpPr>
          <p:spPr bwMode="auto">
            <a:xfrm>
              <a:off x="3981" y="3595"/>
              <a:ext cx="305" cy="482"/>
            </a:xfrm>
            <a:custGeom>
              <a:avLst/>
              <a:gdLst>
                <a:gd name="T0" fmla="*/ 124 w 129"/>
                <a:gd name="T1" fmla="*/ 204 h 204"/>
                <a:gd name="T2" fmla="*/ 9 w 129"/>
                <a:gd name="T3" fmla="*/ 0 h 204"/>
                <a:gd name="T4" fmla="*/ 124 w 129"/>
                <a:gd name="T5" fmla="*/ 204 h 204"/>
              </a:gdLst>
              <a:ahLst/>
              <a:cxnLst>
                <a:cxn ang="0">
                  <a:pos x="T0" y="T1"/>
                </a:cxn>
                <a:cxn ang="0">
                  <a:pos x="T2" y="T3"/>
                </a:cxn>
                <a:cxn ang="0">
                  <a:pos x="T4" y="T5"/>
                </a:cxn>
              </a:cxnLst>
              <a:rect l="0" t="0" r="r" b="b"/>
              <a:pathLst>
                <a:path w="129" h="204">
                  <a:moveTo>
                    <a:pt x="124" y="204"/>
                  </a:moveTo>
                  <a:cubicBezTo>
                    <a:pt x="124" y="204"/>
                    <a:pt x="0" y="136"/>
                    <a:pt x="9" y="0"/>
                  </a:cubicBezTo>
                  <a:cubicBezTo>
                    <a:pt x="129" y="60"/>
                    <a:pt x="124" y="204"/>
                    <a:pt x="124" y="204"/>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0" name="Freeform 136"/>
            <p:cNvSpPr>
              <a:spLocks/>
            </p:cNvSpPr>
            <p:nvPr/>
          </p:nvSpPr>
          <p:spPr bwMode="auto">
            <a:xfrm>
              <a:off x="4253" y="2385"/>
              <a:ext cx="304" cy="482"/>
            </a:xfrm>
            <a:custGeom>
              <a:avLst/>
              <a:gdLst>
                <a:gd name="T0" fmla="*/ 6 w 129"/>
                <a:gd name="T1" fmla="*/ 204 h 204"/>
                <a:gd name="T2" fmla="*/ 120 w 129"/>
                <a:gd name="T3" fmla="*/ 0 h 204"/>
                <a:gd name="T4" fmla="*/ 6 w 129"/>
                <a:gd name="T5" fmla="*/ 204 h 204"/>
              </a:gdLst>
              <a:ahLst/>
              <a:cxnLst>
                <a:cxn ang="0">
                  <a:pos x="T0" y="T1"/>
                </a:cxn>
                <a:cxn ang="0">
                  <a:pos x="T2" y="T3"/>
                </a:cxn>
                <a:cxn ang="0">
                  <a:pos x="T4" y="T5"/>
                </a:cxn>
              </a:cxnLst>
              <a:rect l="0" t="0" r="r" b="b"/>
              <a:pathLst>
                <a:path w="129" h="204">
                  <a:moveTo>
                    <a:pt x="6" y="204"/>
                  </a:moveTo>
                  <a:cubicBezTo>
                    <a:pt x="6" y="204"/>
                    <a:pt x="129" y="137"/>
                    <a:pt x="120" y="0"/>
                  </a:cubicBezTo>
                  <a:cubicBezTo>
                    <a:pt x="0" y="60"/>
                    <a:pt x="6" y="204"/>
                    <a:pt x="6" y="204"/>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1" name="Freeform 137"/>
            <p:cNvSpPr>
              <a:spLocks/>
            </p:cNvSpPr>
            <p:nvPr/>
          </p:nvSpPr>
          <p:spPr bwMode="auto">
            <a:xfrm>
              <a:off x="3950" y="1946"/>
              <a:ext cx="305" cy="484"/>
            </a:xfrm>
            <a:custGeom>
              <a:avLst/>
              <a:gdLst>
                <a:gd name="T0" fmla="*/ 122 w 129"/>
                <a:gd name="T1" fmla="*/ 205 h 205"/>
                <a:gd name="T2" fmla="*/ 8 w 129"/>
                <a:gd name="T3" fmla="*/ 0 h 205"/>
                <a:gd name="T4" fmla="*/ 122 w 129"/>
                <a:gd name="T5" fmla="*/ 205 h 205"/>
              </a:gdLst>
              <a:ahLst/>
              <a:cxnLst>
                <a:cxn ang="0">
                  <a:pos x="T0" y="T1"/>
                </a:cxn>
                <a:cxn ang="0">
                  <a:pos x="T2" y="T3"/>
                </a:cxn>
                <a:cxn ang="0">
                  <a:pos x="T4" y="T5"/>
                </a:cxn>
              </a:cxnLst>
              <a:rect l="0" t="0" r="r" b="b"/>
              <a:pathLst>
                <a:path w="129" h="205">
                  <a:moveTo>
                    <a:pt x="122" y="205"/>
                  </a:moveTo>
                  <a:cubicBezTo>
                    <a:pt x="122" y="205"/>
                    <a:pt x="0" y="137"/>
                    <a:pt x="8" y="0"/>
                  </a:cubicBezTo>
                  <a:cubicBezTo>
                    <a:pt x="129" y="60"/>
                    <a:pt x="122" y="205"/>
                    <a:pt x="122" y="205"/>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2" name="Freeform 138"/>
            <p:cNvSpPr>
              <a:spLocks/>
            </p:cNvSpPr>
            <p:nvPr/>
          </p:nvSpPr>
          <p:spPr bwMode="auto">
            <a:xfrm>
              <a:off x="4253" y="1747"/>
              <a:ext cx="304" cy="478"/>
            </a:xfrm>
            <a:custGeom>
              <a:avLst/>
              <a:gdLst>
                <a:gd name="T0" fmla="*/ 6 w 129"/>
                <a:gd name="T1" fmla="*/ 202 h 202"/>
                <a:gd name="T2" fmla="*/ 120 w 129"/>
                <a:gd name="T3" fmla="*/ 0 h 202"/>
                <a:gd name="T4" fmla="*/ 6 w 129"/>
                <a:gd name="T5" fmla="*/ 202 h 202"/>
              </a:gdLst>
              <a:ahLst/>
              <a:cxnLst>
                <a:cxn ang="0">
                  <a:pos x="T0" y="T1"/>
                </a:cxn>
                <a:cxn ang="0">
                  <a:pos x="T2" y="T3"/>
                </a:cxn>
                <a:cxn ang="0">
                  <a:pos x="T4" y="T5"/>
                </a:cxn>
              </a:cxnLst>
              <a:rect l="0" t="0" r="r" b="b"/>
              <a:pathLst>
                <a:path w="129" h="202">
                  <a:moveTo>
                    <a:pt x="6" y="202"/>
                  </a:moveTo>
                  <a:cubicBezTo>
                    <a:pt x="6" y="202"/>
                    <a:pt x="129" y="136"/>
                    <a:pt x="120" y="0"/>
                  </a:cubicBezTo>
                  <a:cubicBezTo>
                    <a:pt x="0" y="59"/>
                    <a:pt x="6" y="202"/>
                    <a:pt x="6" y="202"/>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3" name="Freeform 139"/>
            <p:cNvSpPr>
              <a:spLocks/>
            </p:cNvSpPr>
            <p:nvPr/>
          </p:nvSpPr>
          <p:spPr bwMode="auto">
            <a:xfrm>
              <a:off x="4248" y="1211"/>
              <a:ext cx="307" cy="475"/>
            </a:xfrm>
            <a:custGeom>
              <a:avLst/>
              <a:gdLst>
                <a:gd name="T0" fmla="*/ 7 w 130"/>
                <a:gd name="T1" fmla="*/ 201 h 201"/>
                <a:gd name="T2" fmla="*/ 120 w 130"/>
                <a:gd name="T3" fmla="*/ 0 h 201"/>
                <a:gd name="T4" fmla="*/ 7 w 130"/>
                <a:gd name="T5" fmla="*/ 201 h 201"/>
              </a:gdLst>
              <a:ahLst/>
              <a:cxnLst>
                <a:cxn ang="0">
                  <a:pos x="T0" y="T1"/>
                </a:cxn>
                <a:cxn ang="0">
                  <a:pos x="T2" y="T3"/>
                </a:cxn>
                <a:cxn ang="0">
                  <a:pos x="T4" y="T5"/>
                </a:cxn>
              </a:cxnLst>
              <a:rect l="0" t="0" r="r" b="b"/>
              <a:pathLst>
                <a:path w="130" h="201">
                  <a:moveTo>
                    <a:pt x="7" y="201"/>
                  </a:moveTo>
                  <a:cubicBezTo>
                    <a:pt x="7" y="201"/>
                    <a:pt x="130" y="135"/>
                    <a:pt x="120" y="0"/>
                  </a:cubicBezTo>
                  <a:cubicBezTo>
                    <a:pt x="0" y="59"/>
                    <a:pt x="7" y="201"/>
                    <a:pt x="7" y="201"/>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4" name="Freeform 140"/>
            <p:cNvSpPr>
              <a:spLocks/>
            </p:cNvSpPr>
            <p:nvPr/>
          </p:nvSpPr>
          <p:spPr bwMode="auto">
            <a:xfrm>
              <a:off x="3990" y="1381"/>
              <a:ext cx="274" cy="428"/>
            </a:xfrm>
            <a:custGeom>
              <a:avLst/>
              <a:gdLst>
                <a:gd name="T0" fmla="*/ 112 w 116"/>
                <a:gd name="T1" fmla="*/ 181 h 181"/>
                <a:gd name="T2" fmla="*/ 8 w 116"/>
                <a:gd name="T3" fmla="*/ 0 h 181"/>
                <a:gd name="T4" fmla="*/ 112 w 116"/>
                <a:gd name="T5" fmla="*/ 181 h 181"/>
              </a:gdLst>
              <a:ahLst/>
              <a:cxnLst>
                <a:cxn ang="0">
                  <a:pos x="T0" y="T1"/>
                </a:cxn>
                <a:cxn ang="0">
                  <a:pos x="T2" y="T3"/>
                </a:cxn>
                <a:cxn ang="0">
                  <a:pos x="T4" y="T5"/>
                </a:cxn>
              </a:cxnLst>
              <a:rect l="0" t="0" r="r" b="b"/>
              <a:pathLst>
                <a:path w="116" h="181">
                  <a:moveTo>
                    <a:pt x="112" y="181"/>
                  </a:moveTo>
                  <a:cubicBezTo>
                    <a:pt x="112" y="181"/>
                    <a:pt x="0" y="121"/>
                    <a:pt x="8" y="0"/>
                  </a:cubicBezTo>
                  <a:cubicBezTo>
                    <a:pt x="116" y="54"/>
                    <a:pt x="112" y="181"/>
                    <a:pt x="112" y="181"/>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5" name="Freeform 141"/>
            <p:cNvSpPr>
              <a:spLocks/>
            </p:cNvSpPr>
            <p:nvPr/>
          </p:nvSpPr>
          <p:spPr bwMode="auto">
            <a:xfrm>
              <a:off x="3993" y="2577"/>
              <a:ext cx="260" cy="474"/>
            </a:xfrm>
            <a:custGeom>
              <a:avLst/>
              <a:gdLst>
                <a:gd name="T0" fmla="*/ 97 w 110"/>
                <a:gd name="T1" fmla="*/ 176 h 201"/>
                <a:gd name="T2" fmla="*/ 93 w 110"/>
                <a:gd name="T3" fmla="*/ 169 h 201"/>
                <a:gd name="T4" fmla="*/ 89 w 110"/>
                <a:gd name="T5" fmla="*/ 156 h 201"/>
                <a:gd name="T6" fmla="*/ 88 w 110"/>
                <a:gd name="T7" fmla="*/ 153 h 201"/>
                <a:gd name="T8" fmla="*/ 79 w 110"/>
                <a:gd name="T9" fmla="*/ 140 h 201"/>
                <a:gd name="T10" fmla="*/ 76 w 110"/>
                <a:gd name="T11" fmla="*/ 136 h 201"/>
                <a:gd name="T12" fmla="*/ 73 w 110"/>
                <a:gd name="T13" fmla="*/ 128 h 201"/>
                <a:gd name="T14" fmla="*/ 71 w 110"/>
                <a:gd name="T15" fmla="*/ 123 h 201"/>
                <a:gd name="T16" fmla="*/ 68 w 110"/>
                <a:gd name="T17" fmla="*/ 120 h 201"/>
                <a:gd name="T18" fmla="*/ 68 w 110"/>
                <a:gd name="T19" fmla="*/ 116 h 201"/>
                <a:gd name="T20" fmla="*/ 64 w 110"/>
                <a:gd name="T21" fmla="*/ 108 h 201"/>
                <a:gd name="T22" fmla="*/ 62 w 110"/>
                <a:gd name="T23" fmla="*/ 104 h 201"/>
                <a:gd name="T24" fmla="*/ 60 w 110"/>
                <a:gd name="T25" fmla="*/ 99 h 201"/>
                <a:gd name="T26" fmla="*/ 58 w 110"/>
                <a:gd name="T27" fmla="*/ 95 h 201"/>
                <a:gd name="T28" fmla="*/ 55 w 110"/>
                <a:gd name="T29" fmla="*/ 89 h 201"/>
                <a:gd name="T30" fmla="*/ 49 w 110"/>
                <a:gd name="T31" fmla="*/ 82 h 201"/>
                <a:gd name="T32" fmla="*/ 49 w 110"/>
                <a:gd name="T33" fmla="*/ 80 h 201"/>
                <a:gd name="T34" fmla="*/ 46 w 110"/>
                <a:gd name="T35" fmla="*/ 76 h 201"/>
                <a:gd name="T36" fmla="*/ 45 w 110"/>
                <a:gd name="T37" fmla="*/ 73 h 201"/>
                <a:gd name="T38" fmla="*/ 45 w 110"/>
                <a:gd name="T39" fmla="*/ 72 h 201"/>
                <a:gd name="T40" fmla="*/ 43 w 110"/>
                <a:gd name="T41" fmla="*/ 69 h 201"/>
                <a:gd name="T42" fmla="*/ 37 w 110"/>
                <a:gd name="T43" fmla="*/ 59 h 201"/>
                <a:gd name="T44" fmla="*/ 36 w 110"/>
                <a:gd name="T45" fmla="*/ 55 h 201"/>
                <a:gd name="T46" fmla="*/ 33 w 110"/>
                <a:gd name="T47" fmla="*/ 51 h 201"/>
                <a:gd name="T48" fmla="*/ 29 w 110"/>
                <a:gd name="T49" fmla="*/ 43 h 201"/>
                <a:gd name="T50" fmla="*/ 27 w 110"/>
                <a:gd name="T51" fmla="*/ 42 h 201"/>
                <a:gd name="T52" fmla="*/ 27 w 110"/>
                <a:gd name="T53" fmla="*/ 39 h 201"/>
                <a:gd name="T54" fmla="*/ 28 w 110"/>
                <a:gd name="T55" fmla="*/ 34 h 201"/>
                <a:gd name="T56" fmla="*/ 24 w 110"/>
                <a:gd name="T57" fmla="*/ 31 h 201"/>
                <a:gd name="T58" fmla="*/ 24 w 110"/>
                <a:gd name="T59" fmla="*/ 29 h 201"/>
                <a:gd name="T60" fmla="*/ 23 w 110"/>
                <a:gd name="T61" fmla="*/ 29 h 201"/>
                <a:gd name="T62" fmla="*/ 19 w 110"/>
                <a:gd name="T63" fmla="*/ 26 h 201"/>
                <a:gd name="T64" fmla="*/ 20 w 110"/>
                <a:gd name="T65" fmla="*/ 21 h 201"/>
                <a:gd name="T66" fmla="*/ 17 w 110"/>
                <a:gd name="T67" fmla="*/ 21 h 201"/>
                <a:gd name="T68" fmla="*/ 17 w 110"/>
                <a:gd name="T69" fmla="*/ 17 h 201"/>
                <a:gd name="T70" fmla="*/ 16 w 110"/>
                <a:gd name="T71" fmla="*/ 14 h 201"/>
                <a:gd name="T72" fmla="*/ 15 w 110"/>
                <a:gd name="T73" fmla="*/ 17 h 201"/>
                <a:gd name="T74" fmla="*/ 13 w 110"/>
                <a:gd name="T75" fmla="*/ 11 h 201"/>
                <a:gd name="T76" fmla="*/ 4 w 110"/>
                <a:gd name="T77" fmla="*/ 5 h 201"/>
                <a:gd name="T78" fmla="*/ 3 w 110"/>
                <a:gd name="T79" fmla="*/ 4 h 201"/>
                <a:gd name="T80" fmla="*/ 0 w 110"/>
                <a:gd name="T81" fmla="*/ 0 h 201"/>
                <a:gd name="T82" fmla="*/ 0 w 110"/>
                <a:gd name="T83" fmla="*/ 3 h 201"/>
                <a:gd name="T84" fmla="*/ 4 w 110"/>
                <a:gd name="T85" fmla="*/ 5 h 201"/>
                <a:gd name="T86" fmla="*/ 6 w 110"/>
                <a:gd name="T87" fmla="*/ 16 h 201"/>
                <a:gd name="T88" fmla="*/ 13 w 110"/>
                <a:gd name="T89" fmla="*/ 30 h 201"/>
                <a:gd name="T90" fmla="*/ 20 w 110"/>
                <a:gd name="T91" fmla="*/ 46 h 201"/>
                <a:gd name="T92" fmla="*/ 28 w 110"/>
                <a:gd name="T93" fmla="*/ 59 h 201"/>
                <a:gd name="T94" fmla="*/ 32 w 110"/>
                <a:gd name="T95" fmla="*/ 69 h 201"/>
                <a:gd name="T96" fmla="*/ 43 w 110"/>
                <a:gd name="T97" fmla="*/ 87 h 201"/>
                <a:gd name="T98" fmla="*/ 49 w 110"/>
                <a:gd name="T99" fmla="*/ 97 h 201"/>
                <a:gd name="T100" fmla="*/ 58 w 110"/>
                <a:gd name="T101" fmla="*/ 110 h 201"/>
                <a:gd name="T102" fmla="*/ 77 w 110"/>
                <a:gd name="T103" fmla="*/ 154 h 201"/>
                <a:gd name="T104" fmla="*/ 85 w 110"/>
                <a:gd name="T105" fmla="*/ 166 h 201"/>
                <a:gd name="T106" fmla="*/ 109 w 110"/>
                <a:gd name="T107" fmla="*/ 196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1">
                  <a:moveTo>
                    <a:pt x="109" y="196"/>
                  </a:moveTo>
                  <a:cubicBezTo>
                    <a:pt x="110" y="192"/>
                    <a:pt x="105" y="190"/>
                    <a:pt x="105" y="188"/>
                  </a:cubicBezTo>
                  <a:cubicBezTo>
                    <a:pt x="105" y="186"/>
                    <a:pt x="103" y="188"/>
                    <a:pt x="103" y="188"/>
                  </a:cubicBezTo>
                  <a:cubicBezTo>
                    <a:pt x="103" y="183"/>
                    <a:pt x="101" y="180"/>
                    <a:pt x="98" y="177"/>
                  </a:cubicBezTo>
                  <a:cubicBezTo>
                    <a:pt x="98" y="177"/>
                    <a:pt x="98" y="177"/>
                    <a:pt x="98" y="177"/>
                  </a:cubicBezTo>
                  <a:cubicBezTo>
                    <a:pt x="97" y="177"/>
                    <a:pt x="98" y="176"/>
                    <a:pt x="97" y="176"/>
                  </a:cubicBezTo>
                  <a:cubicBezTo>
                    <a:pt x="97" y="176"/>
                    <a:pt x="97" y="176"/>
                    <a:pt x="97" y="176"/>
                  </a:cubicBezTo>
                  <a:cubicBezTo>
                    <a:pt x="97" y="175"/>
                    <a:pt x="97" y="175"/>
                    <a:pt x="97" y="175"/>
                  </a:cubicBezTo>
                  <a:cubicBezTo>
                    <a:pt x="96" y="175"/>
                    <a:pt x="96" y="175"/>
                    <a:pt x="96" y="175"/>
                  </a:cubicBezTo>
                  <a:cubicBezTo>
                    <a:pt x="96" y="173"/>
                    <a:pt x="96" y="173"/>
                    <a:pt x="96" y="173"/>
                  </a:cubicBezTo>
                  <a:cubicBezTo>
                    <a:pt x="97" y="171"/>
                    <a:pt x="93" y="171"/>
                    <a:pt x="96" y="168"/>
                  </a:cubicBezTo>
                  <a:cubicBezTo>
                    <a:pt x="96" y="169"/>
                    <a:pt x="93" y="169"/>
                    <a:pt x="93" y="169"/>
                  </a:cubicBezTo>
                  <a:cubicBezTo>
                    <a:pt x="93" y="167"/>
                    <a:pt x="92" y="164"/>
                    <a:pt x="90" y="162"/>
                  </a:cubicBezTo>
                  <a:cubicBezTo>
                    <a:pt x="90" y="163"/>
                    <a:pt x="90" y="163"/>
                    <a:pt x="90" y="163"/>
                  </a:cubicBezTo>
                  <a:cubicBezTo>
                    <a:pt x="90" y="162"/>
                    <a:pt x="90" y="162"/>
                    <a:pt x="90" y="160"/>
                  </a:cubicBezTo>
                  <a:cubicBezTo>
                    <a:pt x="89" y="160"/>
                    <a:pt x="90" y="159"/>
                    <a:pt x="89" y="159"/>
                  </a:cubicBezTo>
                  <a:cubicBezTo>
                    <a:pt x="89" y="159"/>
                    <a:pt x="89" y="159"/>
                    <a:pt x="89" y="159"/>
                  </a:cubicBezTo>
                  <a:cubicBezTo>
                    <a:pt x="90" y="156"/>
                    <a:pt x="89" y="156"/>
                    <a:pt x="89" y="156"/>
                  </a:cubicBezTo>
                  <a:cubicBezTo>
                    <a:pt x="89" y="156"/>
                    <a:pt x="89" y="156"/>
                    <a:pt x="89" y="156"/>
                  </a:cubicBezTo>
                  <a:cubicBezTo>
                    <a:pt x="89" y="155"/>
                    <a:pt x="88" y="155"/>
                    <a:pt x="88" y="155"/>
                  </a:cubicBezTo>
                  <a:cubicBezTo>
                    <a:pt x="88" y="155"/>
                    <a:pt x="88" y="155"/>
                    <a:pt x="88" y="155"/>
                  </a:cubicBezTo>
                  <a:cubicBezTo>
                    <a:pt x="88" y="154"/>
                    <a:pt x="88" y="154"/>
                    <a:pt x="88" y="154"/>
                  </a:cubicBezTo>
                  <a:cubicBezTo>
                    <a:pt x="88" y="154"/>
                    <a:pt x="88" y="154"/>
                    <a:pt x="88" y="154"/>
                  </a:cubicBezTo>
                  <a:cubicBezTo>
                    <a:pt x="88" y="153"/>
                    <a:pt x="86" y="153"/>
                    <a:pt x="88" y="153"/>
                  </a:cubicBezTo>
                  <a:cubicBezTo>
                    <a:pt x="86" y="153"/>
                    <a:pt x="88" y="154"/>
                    <a:pt x="86" y="154"/>
                  </a:cubicBezTo>
                  <a:cubicBezTo>
                    <a:pt x="85" y="150"/>
                    <a:pt x="84" y="147"/>
                    <a:pt x="83" y="143"/>
                  </a:cubicBezTo>
                  <a:cubicBezTo>
                    <a:pt x="81" y="143"/>
                    <a:pt x="81" y="143"/>
                    <a:pt x="81" y="143"/>
                  </a:cubicBezTo>
                  <a:cubicBezTo>
                    <a:pt x="81" y="142"/>
                    <a:pt x="79" y="142"/>
                    <a:pt x="81" y="141"/>
                  </a:cubicBezTo>
                  <a:cubicBezTo>
                    <a:pt x="81" y="142"/>
                    <a:pt x="79" y="142"/>
                    <a:pt x="79" y="141"/>
                  </a:cubicBezTo>
                  <a:cubicBezTo>
                    <a:pt x="79" y="141"/>
                    <a:pt x="81" y="141"/>
                    <a:pt x="79" y="140"/>
                  </a:cubicBezTo>
                  <a:cubicBezTo>
                    <a:pt x="79" y="141"/>
                    <a:pt x="79" y="141"/>
                    <a:pt x="79" y="141"/>
                  </a:cubicBezTo>
                  <a:cubicBezTo>
                    <a:pt x="79" y="140"/>
                    <a:pt x="77" y="140"/>
                    <a:pt x="77" y="138"/>
                  </a:cubicBezTo>
                  <a:cubicBezTo>
                    <a:pt x="77" y="138"/>
                    <a:pt x="77" y="138"/>
                    <a:pt x="77" y="140"/>
                  </a:cubicBezTo>
                  <a:cubicBezTo>
                    <a:pt x="77" y="138"/>
                    <a:pt x="77" y="138"/>
                    <a:pt x="77" y="137"/>
                  </a:cubicBezTo>
                  <a:cubicBezTo>
                    <a:pt x="76" y="138"/>
                    <a:pt x="76" y="138"/>
                    <a:pt x="76" y="138"/>
                  </a:cubicBezTo>
                  <a:cubicBezTo>
                    <a:pt x="75" y="137"/>
                    <a:pt x="77" y="137"/>
                    <a:pt x="76" y="136"/>
                  </a:cubicBezTo>
                  <a:cubicBezTo>
                    <a:pt x="76" y="137"/>
                    <a:pt x="76" y="137"/>
                    <a:pt x="76" y="137"/>
                  </a:cubicBezTo>
                  <a:cubicBezTo>
                    <a:pt x="76" y="136"/>
                    <a:pt x="76" y="134"/>
                    <a:pt x="76" y="133"/>
                  </a:cubicBezTo>
                  <a:cubicBezTo>
                    <a:pt x="76" y="134"/>
                    <a:pt x="76" y="134"/>
                    <a:pt x="76" y="134"/>
                  </a:cubicBezTo>
                  <a:cubicBezTo>
                    <a:pt x="75" y="133"/>
                    <a:pt x="75" y="130"/>
                    <a:pt x="75" y="130"/>
                  </a:cubicBezTo>
                  <a:cubicBezTo>
                    <a:pt x="73" y="129"/>
                    <a:pt x="73" y="130"/>
                    <a:pt x="73" y="129"/>
                  </a:cubicBezTo>
                  <a:cubicBezTo>
                    <a:pt x="73" y="129"/>
                    <a:pt x="72" y="128"/>
                    <a:pt x="73" y="128"/>
                  </a:cubicBezTo>
                  <a:cubicBezTo>
                    <a:pt x="73" y="128"/>
                    <a:pt x="72" y="126"/>
                    <a:pt x="72" y="125"/>
                  </a:cubicBezTo>
                  <a:cubicBezTo>
                    <a:pt x="72" y="126"/>
                    <a:pt x="71" y="126"/>
                    <a:pt x="71" y="126"/>
                  </a:cubicBezTo>
                  <a:cubicBezTo>
                    <a:pt x="71" y="126"/>
                    <a:pt x="71" y="126"/>
                    <a:pt x="71" y="126"/>
                  </a:cubicBezTo>
                  <a:cubicBezTo>
                    <a:pt x="70" y="126"/>
                    <a:pt x="71" y="126"/>
                    <a:pt x="71" y="128"/>
                  </a:cubicBezTo>
                  <a:cubicBezTo>
                    <a:pt x="70" y="126"/>
                    <a:pt x="70" y="126"/>
                    <a:pt x="70" y="125"/>
                  </a:cubicBezTo>
                  <a:cubicBezTo>
                    <a:pt x="70" y="125"/>
                    <a:pt x="71" y="124"/>
                    <a:pt x="71" y="123"/>
                  </a:cubicBezTo>
                  <a:cubicBezTo>
                    <a:pt x="71" y="124"/>
                    <a:pt x="70" y="123"/>
                    <a:pt x="70" y="124"/>
                  </a:cubicBezTo>
                  <a:cubicBezTo>
                    <a:pt x="71" y="121"/>
                    <a:pt x="71" y="121"/>
                    <a:pt x="71" y="121"/>
                  </a:cubicBezTo>
                  <a:cubicBezTo>
                    <a:pt x="70" y="121"/>
                    <a:pt x="70" y="121"/>
                    <a:pt x="70" y="121"/>
                  </a:cubicBezTo>
                  <a:cubicBezTo>
                    <a:pt x="70" y="121"/>
                    <a:pt x="70" y="120"/>
                    <a:pt x="71" y="120"/>
                  </a:cubicBezTo>
                  <a:cubicBezTo>
                    <a:pt x="70" y="120"/>
                    <a:pt x="70" y="117"/>
                    <a:pt x="68" y="120"/>
                  </a:cubicBezTo>
                  <a:cubicBezTo>
                    <a:pt x="68" y="120"/>
                    <a:pt x="68" y="120"/>
                    <a:pt x="68" y="120"/>
                  </a:cubicBezTo>
                  <a:cubicBezTo>
                    <a:pt x="68" y="117"/>
                    <a:pt x="68" y="117"/>
                    <a:pt x="68" y="117"/>
                  </a:cubicBezTo>
                  <a:cubicBezTo>
                    <a:pt x="68" y="117"/>
                    <a:pt x="68" y="117"/>
                    <a:pt x="68" y="117"/>
                  </a:cubicBezTo>
                  <a:cubicBezTo>
                    <a:pt x="66" y="117"/>
                    <a:pt x="68" y="116"/>
                    <a:pt x="68" y="116"/>
                  </a:cubicBezTo>
                  <a:cubicBezTo>
                    <a:pt x="68" y="116"/>
                    <a:pt x="68" y="116"/>
                    <a:pt x="68" y="116"/>
                  </a:cubicBezTo>
                  <a:cubicBezTo>
                    <a:pt x="68" y="115"/>
                    <a:pt x="68" y="115"/>
                    <a:pt x="68" y="115"/>
                  </a:cubicBezTo>
                  <a:cubicBezTo>
                    <a:pt x="68" y="115"/>
                    <a:pt x="68" y="115"/>
                    <a:pt x="68" y="116"/>
                  </a:cubicBezTo>
                  <a:cubicBezTo>
                    <a:pt x="68" y="115"/>
                    <a:pt x="68" y="113"/>
                    <a:pt x="68" y="112"/>
                  </a:cubicBezTo>
                  <a:cubicBezTo>
                    <a:pt x="66" y="113"/>
                    <a:pt x="66" y="113"/>
                    <a:pt x="66" y="113"/>
                  </a:cubicBezTo>
                  <a:cubicBezTo>
                    <a:pt x="64" y="112"/>
                    <a:pt x="66" y="111"/>
                    <a:pt x="64" y="110"/>
                  </a:cubicBezTo>
                  <a:cubicBezTo>
                    <a:pt x="64" y="111"/>
                    <a:pt x="66" y="110"/>
                    <a:pt x="66" y="110"/>
                  </a:cubicBezTo>
                  <a:cubicBezTo>
                    <a:pt x="64" y="110"/>
                    <a:pt x="64" y="110"/>
                    <a:pt x="64" y="110"/>
                  </a:cubicBezTo>
                  <a:cubicBezTo>
                    <a:pt x="64" y="110"/>
                    <a:pt x="64" y="110"/>
                    <a:pt x="64" y="108"/>
                  </a:cubicBezTo>
                  <a:cubicBezTo>
                    <a:pt x="64" y="108"/>
                    <a:pt x="64" y="108"/>
                    <a:pt x="64" y="108"/>
                  </a:cubicBezTo>
                  <a:cubicBezTo>
                    <a:pt x="64" y="108"/>
                    <a:pt x="63" y="104"/>
                    <a:pt x="62" y="104"/>
                  </a:cubicBezTo>
                  <a:cubicBezTo>
                    <a:pt x="63" y="104"/>
                    <a:pt x="63" y="103"/>
                    <a:pt x="63" y="103"/>
                  </a:cubicBezTo>
                  <a:cubicBezTo>
                    <a:pt x="62" y="103"/>
                    <a:pt x="62" y="103"/>
                    <a:pt x="62" y="103"/>
                  </a:cubicBezTo>
                  <a:cubicBezTo>
                    <a:pt x="62" y="103"/>
                    <a:pt x="62" y="102"/>
                    <a:pt x="62" y="103"/>
                  </a:cubicBezTo>
                  <a:cubicBezTo>
                    <a:pt x="62" y="102"/>
                    <a:pt x="62" y="104"/>
                    <a:pt x="62" y="104"/>
                  </a:cubicBezTo>
                  <a:cubicBezTo>
                    <a:pt x="62" y="104"/>
                    <a:pt x="62" y="102"/>
                    <a:pt x="62" y="103"/>
                  </a:cubicBezTo>
                  <a:cubicBezTo>
                    <a:pt x="62" y="102"/>
                    <a:pt x="62" y="102"/>
                    <a:pt x="60" y="102"/>
                  </a:cubicBezTo>
                  <a:cubicBezTo>
                    <a:pt x="62" y="102"/>
                    <a:pt x="60" y="102"/>
                    <a:pt x="60" y="102"/>
                  </a:cubicBezTo>
                  <a:cubicBezTo>
                    <a:pt x="60" y="100"/>
                    <a:pt x="60" y="102"/>
                    <a:pt x="60" y="100"/>
                  </a:cubicBezTo>
                  <a:cubicBezTo>
                    <a:pt x="60" y="100"/>
                    <a:pt x="60" y="100"/>
                    <a:pt x="60" y="100"/>
                  </a:cubicBezTo>
                  <a:cubicBezTo>
                    <a:pt x="60" y="99"/>
                    <a:pt x="60" y="99"/>
                    <a:pt x="60" y="99"/>
                  </a:cubicBezTo>
                  <a:cubicBezTo>
                    <a:pt x="60" y="99"/>
                    <a:pt x="60" y="98"/>
                    <a:pt x="59" y="99"/>
                  </a:cubicBezTo>
                  <a:cubicBezTo>
                    <a:pt x="59" y="99"/>
                    <a:pt x="59" y="99"/>
                    <a:pt x="59" y="99"/>
                  </a:cubicBezTo>
                  <a:cubicBezTo>
                    <a:pt x="59" y="99"/>
                    <a:pt x="59" y="99"/>
                    <a:pt x="59" y="98"/>
                  </a:cubicBezTo>
                  <a:cubicBezTo>
                    <a:pt x="59" y="98"/>
                    <a:pt x="59" y="98"/>
                    <a:pt x="59" y="98"/>
                  </a:cubicBezTo>
                  <a:cubicBezTo>
                    <a:pt x="60" y="98"/>
                    <a:pt x="59" y="98"/>
                    <a:pt x="59" y="97"/>
                  </a:cubicBezTo>
                  <a:cubicBezTo>
                    <a:pt x="58" y="97"/>
                    <a:pt x="58" y="95"/>
                    <a:pt x="58" y="95"/>
                  </a:cubicBezTo>
                  <a:cubicBezTo>
                    <a:pt x="58" y="94"/>
                    <a:pt x="58" y="94"/>
                    <a:pt x="56" y="94"/>
                  </a:cubicBezTo>
                  <a:cubicBezTo>
                    <a:pt x="56" y="94"/>
                    <a:pt x="56" y="94"/>
                    <a:pt x="56" y="94"/>
                  </a:cubicBezTo>
                  <a:cubicBezTo>
                    <a:pt x="56" y="94"/>
                    <a:pt x="56" y="94"/>
                    <a:pt x="56" y="93"/>
                  </a:cubicBezTo>
                  <a:cubicBezTo>
                    <a:pt x="55" y="93"/>
                    <a:pt x="55" y="93"/>
                    <a:pt x="55" y="93"/>
                  </a:cubicBezTo>
                  <a:cubicBezTo>
                    <a:pt x="55" y="90"/>
                    <a:pt x="55" y="90"/>
                    <a:pt x="56" y="90"/>
                  </a:cubicBezTo>
                  <a:cubicBezTo>
                    <a:pt x="55" y="90"/>
                    <a:pt x="56" y="89"/>
                    <a:pt x="55" y="89"/>
                  </a:cubicBezTo>
                  <a:cubicBezTo>
                    <a:pt x="55" y="89"/>
                    <a:pt x="54" y="90"/>
                    <a:pt x="54" y="89"/>
                  </a:cubicBezTo>
                  <a:cubicBezTo>
                    <a:pt x="51" y="90"/>
                    <a:pt x="54" y="87"/>
                    <a:pt x="54" y="87"/>
                  </a:cubicBezTo>
                  <a:cubicBezTo>
                    <a:pt x="54" y="87"/>
                    <a:pt x="54" y="87"/>
                    <a:pt x="54" y="87"/>
                  </a:cubicBezTo>
                  <a:cubicBezTo>
                    <a:pt x="54" y="86"/>
                    <a:pt x="54" y="86"/>
                    <a:pt x="54" y="86"/>
                  </a:cubicBezTo>
                  <a:cubicBezTo>
                    <a:pt x="54" y="86"/>
                    <a:pt x="51" y="86"/>
                    <a:pt x="54" y="85"/>
                  </a:cubicBezTo>
                  <a:cubicBezTo>
                    <a:pt x="51" y="85"/>
                    <a:pt x="51" y="82"/>
                    <a:pt x="49" y="82"/>
                  </a:cubicBezTo>
                  <a:cubicBezTo>
                    <a:pt x="49" y="82"/>
                    <a:pt x="49" y="82"/>
                    <a:pt x="49" y="81"/>
                  </a:cubicBezTo>
                  <a:cubicBezTo>
                    <a:pt x="50" y="81"/>
                    <a:pt x="49" y="82"/>
                    <a:pt x="50" y="82"/>
                  </a:cubicBezTo>
                  <a:cubicBezTo>
                    <a:pt x="50" y="82"/>
                    <a:pt x="50" y="82"/>
                    <a:pt x="50" y="82"/>
                  </a:cubicBezTo>
                  <a:cubicBezTo>
                    <a:pt x="50" y="81"/>
                    <a:pt x="49" y="81"/>
                    <a:pt x="49" y="82"/>
                  </a:cubicBezTo>
                  <a:cubicBezTo>
                    <a:pt x="47" y="81"/>
                    <a:pt x="50" y="80"/>
                    <a:pt x="49" y="80"/>
                  </a:cubicBezTo>
                  <a:cubicBezTo>
                    <a:pt x="49" y="80"/>
                    <a:pt x="49" y="80"/>
                    <a:pt x="49" y="80"/>
                  </a:cubicBezTo>
                  <a:cubicBezTo>
                    <a:pt x="49" y="77"/>
                    <a:pt x="49" y="77"/>
                    <a:pt x="49" y="77"/>
                  </a:cubicBezTo>
                  <a:cubicBezTo>
                    <a:pt x="47" y="77"/>
                    <a:pt x="47" y="77"/>
                    <a:pt x="46" y="77"/>
                  </a:cubicBezTo>
                  <a:cubicBezTo>
                    <a:pt x="46" y="77"/>
                    <a:pt x="46" y="77"/>
                    <a:pt x="47" y="76"/>
                  </a:cubicBezTo>
                  <a:cubicBezTo>
                    <a:pt x="46" y="76"/>
                    <a:pt x="46" y="76"/>
                    <a:pt x="46" y="76"/>
                  </a:cubicBezTo>
                  <a:cubicBezTo>
                    <a:pt x="46" y="76"/>
                    <a:pt x="46" y="76"/>
                    <a:pt x="46" y="76"/>
                  </a:cubicBezTo>
                  <a:cubicBezTo>
                    <a:pt x="46" y="76"/>
                    <a:pt x="46" y="76"/>
                    <a:pt x="46" y="76"/>
                  </a:cubicBezTo>
                  <a:cubicBezTo>
                    <a:pt x="46" y="76"/>
                    <a:pt x="46" y="76"/>
                    <a:pt x="46" y="76"/>
                  </a:cubicBezTo>
                  <a:cubicBezTo>
                    <a:pt x="46" y="74"/>
                    <a:pt x="46" y="76"/>
                    <a:pt x="46" y="76"/>
                  </a:cubicBezTo>
                  <a:cubicBezTo>
                    <a:pt x="47" y="74"/>
                    <a:pt x="46" y="74"/>
                    <a:pt x="47" y="74"/>
                  </a:cubicBezTo>
                  <a:cubicBezTo>
                    <a:pt x="46" y="74"/>
                    <a:pt x="46" y="74"/>
                    <a:pt x="46" y="74"/>
                  </a:cubicBezTo>
                  <a:cubicBezTo>
                    <a:pt x="46" y="73"/>
                    <a:pt x="46" y="73"/>
                    <a:pt x="46" y="73"/>
                  </a:cubicBezTo>
                  <a:cubicBezTo>
                    <a:pt x="46" y="73"/>
                    <a:pt x="46" y="73"/>
                    <a:pt x="45" y="73"/>
                  </a:cubicBezTo>
                  <a:cubicBezTo>
                    <a:pt x="46" y="73"/>
                    <a:pt x="46" y="73"/>
                    <a:pt x="46" y="73"/>
                  </a:cubicBezTo>
                  <a:cubicBezTo>
                    <a:pt x="45" y="73"/>
                    <a:pt x="45" y="73"/>
                    <a:pt x="45" y="73"/>
                  </a:cubicBezTo>
                  <a:cubicBezTo>
                    <a:pt x="46" y="72"/>
                    <a:pt x="46" y="72"/>
                    <a:pt x="46" y="72"/>
                  </a:cubicBezTo>
                  <a:cubicBezTo>
                    <a:pt x="45" y="72"/>
                    <a:pt x="45" y="72"/>
                    <a:pt x="45" y="73"/>
                  </a:cubicBezTo>
                  <a:cubicBezTo>
                    <a:pt x="45" y="72"/>
                    <a:pt x="45" y="72"/>
                    <a:pt x="45" y="72"/>
                  </a:cubicBezTo>
                  <a:cubicBezTo>
                    <a:pt x="45" y="72"/>
                    <a:pt x="45" y="72"/>
                    <a:pt x="45" y="72"/>
                  </a:cubicBezTo>
                  <a:cubicBezTo>
                    <a:pt x="45" y="72"/>
                    <a:pt x="45" y="72"/>
                    <a:pt x="45" y="72"/>
                  </a:cubicBezTo>
                  <a:cubicBezTo>
                    <a:pt x="45" y="70"/>
                    <a:pt x="45" y="70"/>
                    <a:pt x="45" y="70"/>
                  </a:cubicBezTo>
                  <a:cubicBezTo>
                    <a:pt x="45" y="70"/>
                    <a:pt x="45" y="70"/>
                    <a:pt x="43" y="69"/>
                  </a:cubicBezTo>
                  <a:cubicBezTo>
                    <a:pt x="43" y="70"/>
                    <a:pt x="43" y="70"/>
                    <a:pt x="43" y="70"/>
                  </a:cubicBezTo>
                  <a:cubicBezTo>
                    <a:pt x="43" y="69"/>
                    <a:pt x="43" y="69"/>
                    <a:pt x="43" y="69"/>
                  </a:cubicBezTo>
                  <a:cubicBezTo>
                    <a:pt x="43" y="69"/>
                    <a:pt x="43" y="69"/>
                    <a:pt x="43" y="69"/>
                  </a:cubicBezTo>
                  <a:cubicBezTo>
                    <a:pt x="43" y="68"/>
                    <a:pt x="43" y="68"/>
                    <a:pt x="43" y="68"/>
                  </a:cubicBezTo>
                  <a:cubicBezTo>
                    <a:pt x="42" y="68"/>
                    <a:pt x="41" y="69"/>
                    <a:pt x="41" y="68"/>
                  </a:cubicBezTo>
                  <a:cubicBezTo>
                    <a:pt x="41" y="67"/>
                    <a:pt x="42" y="67"/>
                    <a:pt x="42" y="67"/>
                  </a:cubicBezTo>
                  <a:cubicBezTo>
                    <a:pt x="42" y="64"/>
                    <a:pt x="42" y="63"/>
                    <a:pt x="41" y="63"/>
                  </a:cubicBezTo>
                  <a:cubicBezTo>
                    <a:pt x="41" y="63"/>
                    <a:pt x="41" y="63"/>
                    <a:pt x="41" y="61"/>
                  </a:cubicBezTo>
                  <a:cubicBezTo>
                    <a:pt x="38" y="61"/>
                    <a:pt x="41" y="59"/>
                    <a:pt x="37" y="59"/>
                  </a:cubicBezTo>
                  <a:cubicBezTo>
                    <a:pt x="37" y="59"/>
                    <a:pt x="37" y="59"/>
                    <a:pt x="36" y="59"/>
                  </a:cubicBezTo>
                  <a:cubicBezTo>
                    <a:pt x="37" y="59"/>
                    <a:pt x="36" y="59"/>
                    <a:pt x="37" y="59"/>
                  </a:cubicBezTo>
                  <a:cubicBezTo>
                    <a:pt x="37" y="57"/>
                    <a:pt x="37" y="57"/>
                    <a:pt x="38" y="57"/>
                  </a:cubicBezTo>
                  <a:cubicBezTo>
                    <a:pt x="37" y="57"/>
                    <a:pt x="37" y="56"/>
                    <a:pt x="36" y="56"/>
                  </a:cubicBezTo>
                  <a:cubicBezTo>
                    <a:pt x="37" y="56"/>
                    <a:pt x="37" y="56"/>
                    <a:pt x="37" y="55"/>
                  </a:cubicBezTo>
                  <a:cubicBezTo>
                    <a:pt x="36" y="56"/>
                    <a:pt x="36" y="55"/>
                    <a:pt x="36" y="55"/>
                  </a:cubicBezTo>
                  <a:cubicBezTo>
                    <a:pt x="36" y="55"/>
                    <a:pt x="36" y="55"/>
                    <a:pt x="36" y="55"/>
                  </a:cubicBezTo>
                  <a:cubicBezTo>
                    <a:pt x="36" y="55"/>
                    <a:pt x="36" y="55"/>
                    <a:pt x="36" y="55"/>
                  </a:cubicBezTo>
                  <a:cubicBezTo>
                    <a:pt x="36" y="54"/>
                    <a:pt x="36" y="54"/>
                    <a:pt x="36" y="54"/>
                  </a:cubicBezTo>
                  <a:cubicBezTo>
                    <a:pt x="34" y="54"/>
                    <a:pt x="34" y="54"/>
                    <a:pt x="34" y="54"/>
                  </a:cubicBezTo>
                  <a:cubicBezTo>
                    <a:pt x="34" y="54"/>
                    <a:pt x="36" y="51"/>
                    <a:pt x="34" y="51"/>
                  </a:cubicBezTo>
                  <a:cubicBezTo>
                    <a:pt x="33" y="51"/>
                    <a:pt x="33" y="51"/>
                    <a:pt x="33" y="51"/>
                  </a:cubicBezTo>
                  <a:cubicBezTo>
                    <a:pt x="33" y="50"/>
                    <a:pt x="34" y="50"/>
                    <a:pt x="34" y="50"/>
                  </a:cubicBezTo>
                  <a:cubicBezTo>
                    <a:pt x="33" y="50"/>
                    <a:pt x="33" y="48"/>
                    <a:pt x="32" y="48"/>
                  </a:cubicBezTo>
                  <a:cubicBezTo>
                    <a:pt x="33" y="47"/>
                    <a:pt x="32" y="44"/>
                    <a:pt x="30" y="43"/>
                  </a:cubicBezTo>
                  <a:cubicBezTo>
                    <a:pt x="30" y="43"/>
                    <a:pt x="30" y="43"/>
                    <a:pt x="30" y="43"/>
                  </a:cubicBezTo>
                  <a:cubicBezTo>
                    <a:pt x="30" y="43"/>
                    <a:pt x="32" y="42"/>
                    <a:pt x="30" y="42"/>
                  </a:cubicBezTo>
                  <a:cubicBezTo>
                    <a:pt x="30" y="43"/>
                    <a:pt x="29" y="42"/>
                    <a:pt x="29" y="43"/>
                  </a:cubicBezTo>
                  <a:cubicBezTo>
                    <a:pt x="29" y="42"/>
                    <a:pt x="29" y="42"/>
                    <a:pt x="29" y="42"/>
                  </a:cubicBezTo>
                  <a:cubicBezTo>
                    <a:pt x="30" y="40"/>
                    <a:pt x="29" y="42"/>
                    <a:pt x="30" y="42"/>
                  </a:cubicBezTo>
                  <a:cubicBezTo>
                    <a:pt x="30" y="42"/>
                    <a:pt x="29" y="40"/>
                    <a:pt x="30" y="40"/>
                  </a:cubicBezTo>
                  <a:cubicBezTo>
                    <a:pt x="29" y="40"/>
                    <a:pt x="29" y="40"/>
                    <a:pt x="29" y="40"/>
                  </a:cubicBezTo>
                  <a:cubicBezTo>
                    <a:pt x="29" y="40"/>
                    <a:pt x="29" y="40"/>
                    <a:pt x="29" y="40"/>
                  </a:cubicBezTo>
                  <a:cubicBezTo>
                    <a:pt x="28" y="40"/>
                    <a:pt x="28" y="42"/>
                    <a:pt x="27" y="42"/>
                  </a:cubicBezTo>
                  <a:cubicBezTo>
                    <a:pt x="27" y="42"/>
                    <a:pt x="27" y="42"/>
                    <a:pt x="27" y="42"/>
                  </a:cubicBezTo>
                  <a:cubicBezTo>
                    <a:pt x="24" y="42"/>
                    <a:pt x="24" y="43"/>
                    <a:pt x="24" y="43"/>
                  </a:cubicBezTo>
                  <a:cubicBezTo>
                    <a:pt x="24" y="42"/>
                    <a:pt x="27" y="42"/>
                    <a:pt x="27" y="42"/>
                  </a:cubicBezTo>
                  <a:cubicBezTo>
                    <a:pt x="27" y="40"/>
                    <a:pt x="28" y="40"/>
                    <a:pt x="28" y="39"/>
                  </a:cubicBezTo>
                  <a:cubicBezTo>
                    <a:pt x="28" y="39"/>
                    <a:pt x="28" y="39"/>
                    <a:pt x="28" y="40"/>
                  </a:cubicBezTo>
                  <a:cubicBezTo>
                    <a:pt x="27" y="40"/>
                    <a:pt x="28" y="39"/>
                    <a:pt x="27" y="39"/>
                  </a:cubicBezTo>
                  <a:cubicBezTo>
                    <a:pt x="28" y="39"/>
                    <a:pt x="28" y="37"/>
                    <a:pt x="28" y="37"/>
                  </a:cubicBezTo>
                  <a:cubicBezTo>
                    <a:pt x="28" y="37"/>
                    <a:pt x="28" y="39"/>
                    <a:pt x="27" y="37"/>
                  </a:cubicBezTo>
                  <a:cubicBezTo>
                    <a:pt x="28" y="37"/>
                    <a:pt x="28" y="35"/>
                    <a:pt x="28" y="35"/>
                  </a:cubicBezTo>
                  <a:cubicBezTo>
                    <a:pt x="29" y="35"/>
                    <a:pt x="28" y="35"/>
                    <a:pt x="28" y="34"/>
                  </a:cubicBezTo>
                  <a:cubicBezTo>
                    <a:pt x="27" y="35"/>
                    <a:pt x="27" y="37"/>
                    <a:pt x="27" y="35"/>
                  </a:cubicBezTo>
                  <a:cubicBezTo>
                    <a:pt x="27" y="35"/>
                    <a:pt x="27" y="34"/>
                    <a:pt x="28" y="34"/>
                  </a:cubicBezTo>
                  <a:cubicBezTo>
                    <a:pt x="27" y="34"/>
                    <a:pt x="27" y="34"/>
                    <a:pt x="27" y="34"/>
                  </a:cubicBezTo>
                  <a:cubicBezTo>
                    <a:pt x="24" y="34"/>
                    <a:pt x="27" y="33"/>
                    <a:pt x="24" y="34"/>
                  </a:cubicBezTo>
                  <a:cubicBezTo>
                    <a:pt x="27" y="33"/>
                    <a:pt x="27" y="33"/>
                    <a:pt x="27" y="33"/>
                  </a:cubicBezTo>
                  <a:cubicBezTo>
                    <a:pt x="24" y="33"/>
                    <a:pt x="24" y="33"/>
                    <a:pt x="24" y="33"/>
                  </a:cubicBezTo>
                  <a:cubicBezTo>
                    <a:pt x="24" y="33"/>
                    <a:pt x="24" y="31"/>
                    <a:pt x="23" y="31"/>
                  </a:cubicBezTo>
                  <a:cubicBezTo>
                    <a:pt x="24" y="31"/>
                    <a:pt x="23" y="31"/>
                    <a:pt x="24" y="31"/>
                  </a:cubicBezTo>
                  <a:cubicBezTo>
                    <a:pt x="24" y="31"/>
                    <a:pt x="24" y="31"/>
                    <a:pt x="27" y="31"/>
                  </a:cubicBezTo>
                  <a:cubicBezTo>
                    <a:pt x="24" y="31"/>
                    <a:pt x="24" y="31"/>
                    <a:pt x="24" y="30"/>
                  </a:cubicBezTo>
                  <a:cubicBezTo>
                    <a:pt x="24" y="30"/>
                    <a:pt x="24" y="30"/>
                    <a:pt x="24" y="30"/>
                  </a:cubicBezTo>
                  <a:cubicBezTo>
                    <a:pt x="24" y="30"/>
                    <a:pt x="24" y="30"/>
                    <a:pt x="24" y="30"/>
                  </a:cubicBezTo>
                  <a:cubicBezTo>
                    <a:pt x="24" y="30"/>
                    <a:pt x="24" y="30"/>
                    <a:pt x="24" y="30"/>
                  </a:cubicBezTo>
                  <a:cubicBezTo>
                    <a:pt x="24" y="29"/>
                    <a:pt x="24" y="29"/>
                    <a:pt x="24" y="29"/>
                  </a:cubicBezTo>
                  <a:cubicBezTo>
                    <a:pt x="24" y="29"/>
                    <a:pt x="23" y="30"/>
                    <a:pt x="23" y="29"/>
                  </a:cubicBezTo>
                  <a:cubicBezTo>
                    <a:pt x="23" y="30"/>
                    <a:pt x="23" y="30"/>
                    <a:pt x="23" y="30"/>
                  </a:cubicBezTo>
                  <a:cubicBezTo>
                    <a:pt x="23" y="30"/>
                    <a:pt x="21" y="30"/>
                    <a:pt x="21" y="29"/>
                  </a:cubicBezTo>
                  <a:cubicBezTo>
                    <a:pt x="24" y="27"/>
                    <a:pt x="24" y="27"/>
                    <a:pt x="24" y="27"/>
                  </a:cubicBezTo>
                  <a:cubicBezTo>
                    <a:pt x="23" y="27"/>
                    <a:pt x="23" y="27"/>
                    <a:pt x="23" y="27"/>
                  </a:cubicBezTo>
                  <a:cubicBezTo>
                    <a:pt x="23" y="29"/>
                    <a:pt x="23" y="29"/>
                    <a:pt x="23" y="29"/>
                  </a:cubicBezTo>
                  <a:cubicBezTo>
                    <a:pt x="23" y="29"/>
                    <a:pt x="21" y="29"/>
                    <a:pt x="21" y="27"/>
                  </a:cubicBezTo>
                  <a:cubicBezTo>
                    <a:pt x="21" y="27"/>
                    <a:pt x="21" y="26"/>
                    <a:pt x="23" y="27"/>
                  </a:cubicBezTo>
                  <a:cubicBezTo>
                    <a:pt x="23" y="26"/>
                    <a:pt x="21" y="26"/>
                    <a:pt x="21" y="27"/>
                  </a:cubicBezTo>
                  <a:cubicBezTo>
                    <a:pt x="21" y="26"/>
                    <a:pt x="21" y="26"/>
                    <a:pt x="23" y="26"/>
                  </a:cubicBezTo>
                  <a:cubicBezTo>
                    <a:pt x="21" y="26"/>
                    <a:pt x="20" y="26"/>
                    <a:pt x="20" y="26"/>
                  </a:cubicBezTo>
                  <a:cubicBezTo>
                    <a:pt x="19" y="26"/>
                    <a:pt x="19" y="26"/>
                    <a:pt x="19" y="26"/>
                  </a:cubicBezTo>
                  <a:cubicBezTo>
                    <a:pt x="19" y="26"/>
                    <a:pt x="19" y="26"/>
                    <a:pt x="19" y="26"/>
                  </a:cubicBezTo>
                  <a:cubicBezTo>
                    <a:pt x="19" y="27"/>
                    <a:pt x="19" y="26"/>
                    <a:pt x="17" y="27"/>
                  </a:cubicBezTo>
                  <a:cubicBezTo>
                    <a:pt x="17" y="26"/>
                    <a:pt x="17" y="26"/>
                    <a:pt x="17" y="26"/>
                  </a:cubicBezTo>
                  <a:cubicBezTo>
                    <a:pt x="19" y="26"/>
                    <a:pt x="19" y="24"/>
                    <a:pt x="20" y="22"/>
                  </a:cubicBezTo>
                  <a:cubicBezTo>
                    <a:pt x="20" y="21"/>
                    <a:pt x="17" y="24"/>
                    <a:pt x="19" y="22"/>
                  </a:cubicBezTo>
                  <a:cubicBezTo>
                    <a:pt x="20" y="21"/>
                    <a:pt x="20" y="21"/>
                    <a:pt x="20" y="21"/>
                  </a:cubicBezTo>
                  <a:cubicBezTo>
                    <a:pt x="19" y="21"/>
                    <a:pt x="20" y="21"/>
                    <a:pt x="20" y="20"/>
                  </a:cubicBezTo>
                  <a:cubicBezTo>
                    <a:pt x="19" y="21"/>
                    <a:pt x="17" y="20"/>
                    <a:pt x="17" y="21"/>
                  </a:cubicBezTo>
                  <a:cubicBezTo>
                    <a:pt x="17" y="21"/>
                    <a:pt x="19" y="21"/>
                    <a:pt x="19" y="22"/>
                  </a:cubicBezTo>
                  <a:cubicBezTo>
                    <a:pt x="17" y="22"/>
                    <a:pt x="17" y="22"/>
                    <a:pt x="16" y="22"/>
                  </a:cubicBezTo>
                  <a:cubicBezTo>
                    <a:pt x="16" y="21"/>
                    <a:pt x="16" y="21"/>
                    <a:pt x="17" y="21"/>
                  </a:cubicBezTo>
                  <a:cubicBezTo>
                    <a:pt x="17" y="20"/>
                    <a:pt x="17" y="21"/>
                    <a:pt x="17" y="21"/>
                  </a:cubicBezTo>
                  <a:cubicBezTo>
                    <a:pt x="17" y="20"/>
                    <a:pt x="16" y="20"/>
                    <a:pt x="17" y="20"/>
                  </a:cubicBezTo>
                  <a:cubicBezTo>
                    <a:pt x="19" y="20"/>
                    <a:pt x="19" y="20"/>
                    <a:pt x="19" y="20"/>
                  </a:cubicBezTo>
                  <a:cubicBezTo>
                    <a:pt x="19" y="18"/>
                    <a:pt x="19" y="18"/>
                    <a:pt x="19" y="18"/>
                  </a:cubicBezTo>
                  <a:cubicBezTo>
                    <a:pt x="19" y="18"/>
                    <a:pt x="19" y="18"/>
                    <a:pt x="19" y="18"/>
                  </a:cubicBezTo>
                  <a:cubicBezTo>
                    <a:pt x="17" y="18"/>
                    <a:pt x="19" y="18"/>
                    <a:pt x="19" y="17"/>
                  </a:cubicBezTo>
                  <a:cubicBezTo>
                    <a:pt x="17" y="17"/>
                    <a:pt x="17" y="17"/>
                    <a:pt x="17" y="17"/>
                  </a:cubicBezTo>
                  <a:cubicBezTo>
                    <a:pt x="17" y="18"/>
                    <a:pt x="19" y="18"/>
                    <a:pt x="17" y="20"/>
                  </a:cubicBezTo>
                  <a:cubicBezTo>
                    <a:pt x="17" y="18"/>
                    <a:pt x="17" y="18"/>
                    <a:pt x="17" y="18"/>
                  </a:cubicBezTo>
                  <a:cubicBezTo>
                    <a:pt x="16" y="18"/>
                    <a:pt x="17" y="18"/>
                    <a:pt x="16" y="18"/>
                  </a:cubicBezTo>
                  <a:cubicBezTo>
                    <a:pt x="16" y="18"/>
                    <a:pt x="15" y="18"/>
                    <a:pt x="15" y="17"/>
                  </a:cubicBezTo>
                  <a:cubicBezTo>
                    <a:pt x="16" y="17"/>
                    <a:pt x="16" y="17"/>
                    <a:pt x="16" y="17"/>
                  </a:cubicBezTo>
                  <a:cubicBezTo>
                    <a:pt x="16" y="16"/>
                    <a:pt x="16" y="16"/>
                    <a:pt x="16" y="14"/>
                  </a:cubicBezTo>
                  <a:cubicBezTo>
                    <a:pt x="15" y="16"/>
                    <a:pt x="15" y="14"/>
                    <a:pt x="15" y="14"/>
                  </a:cubicBezTo>
                  <a:cubicBezTo>
                    <a:pt x="15" y="14"/>
                    <a:pt x="16" y="16"/>
                    <a:pt x="15" y="17"/>
                  </a:cubicBezTo>
                  <a:cubicBezTo>
                    <a:pt x="13" y="17"/>
                    <a:pt x="16" y="17"/>
                    <a:pt x="15" y="18"/>
                  </a:cubicBezTo>
                  <a:cubicBezTo>
                    <a:pt x="15" y="18"/>
                    <a:pt x="13" y="18"/>
                    <a:pt x="11" y="18"/>
                  </a:cubicBezTo>
                  <a:cubicBezTo>
                    <a:pt x="11" y="18"/>
                    <a:pt x="11" y="18"/>
                    <a:pt x="11" y="18"/>
                  </a:cubicBezTo>
                  <a:cubicBezTo>
                    <a:pt x="13" y="17"/>
                    <a:pt x="13" y="18"/>
                    <a:pt x="15" y="17"/>
                  </a:cubicBezTo>
                  <a:cubicBezTo>
                    <a:pt x="13" y="17"/>
                    <a:pt x="13" y="16"/>
                    <a:pt x="13" y="16"/>
                  </a:cubicBezTo>
                  <a:cubicBezTo>
                    <a:pt x="13" y="14"/>
                    <a:pt x="11" y="16"/>
                    <a:pt x="13" y="16"/>
                  </a:cubicBezTo>
                  <a:cubicBezTo>
                    <a:pt x="11" y="14"/>
                    <a:pt x="11" y="14"/>
                    <a:pt x="10" y="13"/>
                  </a:cubicBezTo>
                  <a:cubicBezTo>
                    <a:pt x="11" y="13"/>
                    <a:pt x="10" y="11"/>
                    <a:pt x="11" y="11"/>
                  </a:cubicBezTo>
                  <a:cubicBezTo>
                    <a:pt x="13" y="11"/>
                    <a:pt x="13" y="11"/>
                    <a:pt x="13" y="11"/>
                  </a:cubicBezTo>
                  <a:cubicBezTo>
                    <a:pt x="13" y="11"/>
                    <a:pt x="13" y="11"/>
                    <a:pt x="13" y="11"/>
                  </a:cubicBezTo>
                  <a:cubicBezTo>
                    <a:pt x="13" y="11"/>
                    <a:pt x="11" y="11"/>
                    <a:pt x="11" y="9"/>
                  </a:cubicBezTo>
                  <a:cubicBezTo>
                    <a:pt x="11" y="11"/>
                    <a:pt x="10" y="11"/>
                    <a:pt x="10" y="13"/>
                  </a:cubicBezTo>
                  <a:cubicBezTo>
                    <a:pt x="10" y="11"/>
                    <a:pt x="8" y="13"/>
                    <a:pt x="8" y="11"/>
                  </a:cubicBezTo>
                  <a:cubicBezTo>
                    <a:pt x="8" y="11"/>
                    <a:pt x="8" y="9"/>
                    <a:pt x="8" y="8"/>
                  </a:cubicBezTo>
                  <a:cubicBezTo>
                    <a:pt x="7" y="8"/>
                    <a:pt x="7" y="7"/>
                    <a:pt x="7" y="5"/>
                  </a:cubicBezTo>
                  <a:cubicBezTo>
                    <a:pt x="6" y="5"/>
                    <a:pt x="6" y="7"/>
                    <a:pt x="4" y="5"/>
                  </a:cubicBezTo>
                  <a:cubicBezTo>
                    <a:pt x="6" y="5"/>
                    <a:pt x="6" y="5"/>
                    <a:pt x="6" y="5"/>
                  </a:cubicBezTo>
                  <a:cubicBezTo>
                    <a:pt x="6" y="5"/>
                    <a:pt x="6" y="5"/>
                    <a:pt x="6" y="5"/>
                  </a:cubicBezTo>
                  <a:cubicBezTo>
                    <a:pt x="6" y="5"/>
                    <a:pt x="4" y="4"/>
                    <a:pt x="6" y="4"/>
                  </a:cubicBezTo>
                  <a:cubicBezTo>
                    <a:pt x="4" y="4"/>
                    <a:pt x="4" y="4"/>
                    <a:pt x="4" y="4"/>
                  </a:cubicBezTo>
                  <a:cubicBezTo>
                    <a:pt x="4" y="4"/>
                    <a:pt x="4" y="4"/>
                    <a:pt x="4" y="4"/>
                  </a:cubicBezTo>
                  <a:cubicBezTo>
                    <a:pt x="3" y="4"/>
                    <a:pt x="3" y="4"/>
                    <a:pt x="3" y="4"/>
                  </a:cubicBezTo>
                  <a:cubicBezTo>
                    <a:pt x="2" y="4"/>
                    <a:pt x="3" y="3"/>
                    <a:pt x="3" y="3"/>
                  </a:cubicBezTo>
                  <a:cubicBezTo>
                    <a:pt x="3" y="3"/>
                    <a:pt x="3" y="3"/>
                    <a:pt x="3" y="3"/>
                  </a:cubicBezTo>
                  <a:cubicBezTo>
                    <a:pt x="3" y="1"/>
                    <a:pt x="3" y="1"/>
                    <a:pt x="2" y="0"/>
                  </a:cubicBezTo>
                  <a:cubicBezTo>
                    <a:pt x="2" y="1"/>
                    <a:pt x="2" y="1"/>
                    <a:pt x="2" y="1"/>
                  </a:cubicBezTo>
                  <a:cubicBezTo>
                    <a:pt x="2" y="0"/>
                    <a:pt x="2" y="0"/>
                    <a:pt x="2" y="0"/>
                  </a:cubicBezTo>
                  <a:cubicBezTo>
                    <a:pt x="0" y="0"/>
                    <a:pt x="0" y="0"/>
                    <a:pt x="0" y="0"/>
                  </a:cubicBezTo>
                  <a:cubicBezTo>
                    <a:pt x="0" y="1"/>
                    <a:pt x="0" y="1"/>
                    <a:pt x="0" y="1"/>
                  </a:cubicBezTo>
                  <a:cubicBezTo>
                    <a:pt x="0" y="1"/>
                    <a:pt x="0" y="1"/>
                    <a:pt x="2" y="1"/>
                  </a:cubicBezTo>
                  <a:cubicBezTo>
                    <a:pt x="2" y="1"/>
                    <a:pt x="2" y="1"/>
                    <a:pt x="2" y="3"/>
                  </a:cubicBezTo>
                  <a:cubicBezTo>
                    <a:pt x="2" y="1"/>
                    <a:pt x="2" y="1"/>
                    <a:pt x="2" y="1"/>
                  </a:cubicBezTo>
                  <a:cubicBezTo>
                    <a:pt x="0" y="1"/>
                    <a:pt x="2" y="3"/>
                    <a:pt x="0" y="3"/>
                  </a:cubicBezTo>
                  <a:cubicBezTo>
                    <a:pt x="0" y="3"/>
                    <a:pt x="0" y="3"/>
                    <a:pt x="0" y="3"/>
                  </a:cubicBezTo>
                  <a:cubicBezTo>
                    <a:pt x="0" y="3"/>
                    <a:pt x="0" y="3"/>
                    <a:pt x="0" y="4"/>
                  </a:cubicBezTo>
                  <a:cubicBezTo>
                    <a:pt x="0" y="3"/>
                    <a:pt x="2" y="4"/>
                    <a:pt x="2" y="4"/>
                  </a:cubicBezTo>
                  <a:cubicBezTo>
                    <a:pt x="0" y="4"/>
                    <a:pt x="0" y="4"/>
                    <a:pt x="2" y="5"/>
                  </a:cubicBezTo>
                  <a:cubicBezTo>
                    <a:pt x="3" y="5"/>
                    <a:pt x="2" y="7"/>
                    <a:pt x="2" y="7"/>
                  </a:cubicBezTo>
                  <a:cubicBezTo>
                    <a:pt x="3" y="7"/>
                    <a:pt x="3" y="5"/>
                    <a:pt x="3" y="5"/>
                  </a:cubicBezTo>
                  <a:cubicBezTo>
                    <a:pt x="4" y="5"/>
                    <a:pt x="3" y="5"/>
                    <a:pt x="4" y="5"/>
                  </a:cubicBezTo>
                  <a:cubicBezTo>
                    <a:pt x="3" y="7"/>
                    <a:pt x="3" y="7"/>
                    <a:pt x="3" y="8"/>
                  </a:cubicBezTo>
                  <a:cubicBezTo>
                    <a:pt x="3" y="8"/>
                    <a:pt x="3" y="8"/>
                    <a:pt x="3" y="8"/>
                  </a:cubicBezTo>
                  <a:cubicBezTo>
                    <a:pt x="3" y="8"/>
                    <a:pt x="3" y="8"/>
                    <a:pt x="3" y="9"/>
                  </a:cubicBezTo>
                  <a:cubicBezTo>
                    <a:pt x="4" y="11"/>
                    <a:pt x="4" y="13"/>
                    <a:pt x="6" y="13"/>
                  </a:cubicBezTo>
                  <a:cubicBezTo>
                    <a:pt x="6" y="13"/>
                    <a:pt x="6" y="13"/>
                    <a:pt x="6" y="13"/>
                  </a:cubicBezTo>
                  <a:cubicBezTo>
                    <a:pt x="4" y="14"/>
                    <a:pt x="6" y="14"/>
                    <a:pt x="6" y="16"/>
                  </a:cubicBezTo>
                  <a:cubicBezTo>
                    <a:pt x="7" y="17"/>
                    <a:pt x="7" y="18"/>
                    <a:pt x="8" y="18"/>
                  </a:cubicBezTo>
                  <a:cubicBezTo>
                    <a:pt x="8" y="21"/>
                    <a:pt x="10" y="22"/>
                    <a:pt x="11" y="26"/>
                  </a:cubicBezTo>
                  <a:cubicBezTo>
                    <a:pt x="11" y="24"/>
                    <a:pt x="11" y="24"/>
                    <a:pt x="11" y="24"/>
                  </a:cubicBezTo>
                  <a:cubicBezTo>
                    <a:pt x="11" y="26"/>
                    <a:pt x="13" y="24"/>
                    <a:pt x="13" y="26"/>
                  </a:cubicBezTo>
                  <a:cubicBezTo>
                    <a:pt x="11" y="26"/>
                    <a:pt x="11" y="26"/>
                    <a:pt x="11" y="27"/>
                  </a:cubicBezTo>
                  <a:cubicBezTo>
                    <a:pt x="13" y="27"/>
                    <a:pt x="13" y="29"/>
                    <a:pt x="13" y="30"/>
                  </a:cubicBezTo>
                  <a:cubicBezTo>
                    <a:pt x="13" y="30"/>
                    <a:pt x="13" y="30"/>
                    <a:pt x="13" y="30"/>
                  </a:cubicBezTo>
                  <a:cubicBezTo>
                    <a:pt x="13" y="31"/>
                    <a:pt x="15" y="31"/>
                    <a:pt x="16" y="33"/>
                  </a:cubicBezTo>
                  <a:cubicBezTo>
                    <a:pt x="16" y="33"/>
                    <a:pt x="16" y="33"/>
                    <a:pt x="16" y="33"/>
                  </a:cubicBezTo>
                  <a:cubicBezTo>
                    <a:pt x="16" y="34"/>
                    <a:pt x="16" y="34"/>
                    <a:pt x="16" y="35"/>
                  </a:cubicBezTo>
                  <a:cubicBezTo>
                    <a:pt x="16" y="37"/>
                    <a:pt x="17" y="37"/>
                    <a:pt x="17" y="39"/>
                  </a:cubicBezTo>
                  <a:cubicBezTo>
                    <a:pt x="17" y="42"/>
                    <a:pt x="20" y="43"/>
                    <a:pt x="20" y="46"/>
                  </a:cubicBezTo>
                  <a:cubicBezTo>
                    <a:pt x="21" y="46"/>
                    <a:pt x="21" y="46"/>
                    <a:pt x="21" y="46"/>
                  </a:cubicBezTo>
                  <a:cubicBezTo>
                    <a:pt x="21" y="48"/>
                    <a:pt x="24" y="51"/>
                    <a:pt x="24" y="55"/>
                  </a:cubicBezTo>
                  <a:cubicBezTo>
                    <a:pt x="27" y="54"/>
                    <a:pt x="27" y="54"/>
                    <a:pt x="27" y="54"/>
                  </a:cubicBezTo>
                  <a:cubicBezTo>
                    <a:pt x="28" y="55"/>
                    <a:pt x="27" y="55"/>
                    <a:pt x="27" y="56"/>
                  </a:cubicBezTo>
                  <a:cubicBezTo>
                    <a:pt x="27" y="56"/>
                    <a:pt x="27" y="57"/>
                    <a:pt x="28" y="57"/>
                  </a:cubicBezTo>
                  <a:cubicBezTo>
                    <a:pt x="28" y="59"/>
                    <a:pt x="28" y="59"/>
                    <a:pt x="28" y="59"/>
                  </a:cubicBezTo>
                  <a:cubicBezTo>
                    <a:pt x="29" y="60"/>
                    <a:pt x="29" y="60"/>
                    <a:pt x="29" y="61"/>
                  </a:cubicBezTo>
                  <a:cubicBezTo>
                    <a:pt x="29" y="61"/>
                    <a:pt x="29" y="61"/>
                    <a:pt x="29" y="61"/>
                  </a:cubicBezTo>
                  <a:cubicBezTo>
                    <a:pt x="29" y="61"/>
                    <a:pt x="29" y="61"/>
                    <a:pt x="30" y="61"/>
                  </a:cubicBezTo>
                  <a:cubicBezTo>
                    <a:pt x="30" y="61"/>
                    <a:pt x="32" y="63"/>
                    <a:pt x="29" y="63"/>
                  </a:cubicBezTo>
                  <a:cubicBezTo>
                    <a:pt x="30" y="64"/>
                    <a:pt x="30" y="68"/>
                    <a:pt x="32" y="68"/>
                  </a:cubicBezTo>
                  <a:cubicBezTo>
                    <a:pt x="32" y="68"/>
                    <a:pt x="32" y="68"/>
                    <a:pt x="32" y="69"/>
                  </a:cubicBezTo>
                  <a:cubicBezTo>
                    <a:pt x="32" y="69"/>
                    <a:pt x="34" y="70"/>
                    <a:pt x="33" y="72"/>
                  </a:cubicBezTo>
                  <a:cubicBezTo>
                    <a:pt x="34" y="72"/>
                    <a:pt x="34" y="70"/>
                    <a:pt x="34" y="72"/>
                  </a:cubicBezTo>
                  <a:cubicBezTo>
                    <a:pt x="34" y="72"/>
                    <a:pt x="34" y="72"/>
                    <a:pt x="34" y="72"/>
                  </a:cubicBezTo>
                  <a:cubicBezTo>
                    <a:pt x="34" y="74"/>
                    <a:pt x="37" y="76"/>
                    <a:pt x="37" y="77"/>
                  </a:cubicBezTo>
                  <a:cubicBezTo>
                    <a:pt x="38" y="82"/>
                    <a:pt x="41" y="85"/>
                    <a:pt x="42" y="87"/>
                  </a:cubicBezTo>
                  <a:cubicBezTo>
                    <a:pt x="43" y="87"/>
                    <a:pt x="43" y="87"/>
                    <a:pt x="43" y="87"/>
                  </a:cubicBezTo>
                  <a:cubicBezTo>
                    <a:pt x="42" y="89"/>
                    <a:pt x="45" y="89"/>
                    <a:pt x="45" y="90"/>
                  </a:cubicBezTo>
                  <a:cubicBezTo>
                    <a:pt x="45" y="90"/>
                    <a:pt x="45" y="93"/>
                    <a:pt x="45" y="90"/>
                  </a:cubicBezTo>
                  <a:cubicBezTo>
                    <a:pt x="45" y="93"/>
                    <a:pt x="47" y="94"/>
                    <a:pt x="46" y="95"/>
                  </a:cubicBezTo>
                  <a:cubicBezTo>
                    <a:pt x="46" y="95"/>
                    <a:pt x="46" y="95"/>
                    <a:pt x="46" y="95"/>
                  </a:cubicBezTo>
                  <a:cubicBezTo>
                    <a:pt x="47" y="95"/>
                    <a:pt x="47" y="97"/>
                    <a:pt x="49" y="98"/>
                  </a:cubicBezTo>
                  <a:cubicBezTo>
                    <a:pt x="49" y="97"/>
                    <a:pt x="49" y="97"/>
                    <a:pt x="49" y="97"/>
                  </a:cubicBezTo>
                  <a:cubicBezTo>
                    <a:pt x="50" y="97"/>
                    <a:pt x="49" y="99"/>
                    <a:pt x="50" y="98"/>
                  </a:cubicBezTo>
                  <a:cubicBezTo>
                    <a:pt x="50" y="98"/>
                    <a:pt x="49" y="99"/>
                    <a:pt x="49" y="98"/>
                  </a:cubicBezTo>
                  <a:cubicBezTo>
                    <a:pt x="51" y="100"/>
                    <a:pt x="51" y="103"/>
                    <a:pt x="54" y="108"/>
                  </a:cubicBezTo>
                  <a:cubicBezTo>
                    <a:pt x="56" y="110"/>
                    <a:pt x="56" y="107"/>
                    <a:pt x="56" y="108"/>
                  </a:cubicBezTo>
                  <a:cubicBezTo>
                    <a:pt x="56" y="108"/>
                    <a:pt x="55" y="110"/>
                    <a:pt x="56" y="108"/>
                  </a:cubicBezTo>
                  <a:cubicBezTo>
                    <a:pt x="56" y="110"/>
                    <a:pt x="58" y="108"/>
                    <a:pt x="58" y="110"/>
                  </a:cubicBezTo>
                  <a:cubicBezTo>
                    <a:pt x="56" y="110"/>
                    <a:pt x="58" y="110"/>
                    <a:pt x="56" y="111"/>
                  </a:cubicBezTo>
                  <a:cubicBezTo>
                    <a:pt x="58" y="111"/>
                    <a:pt x="59" y="111"/>
                    <a:pt x="59" y="112"/>
                  </a:cubicBezTo>
                  <a:cubicBezTo>
                    <a:pt x="59" y="112"/>
                    <a:pt x="59" y="112"/>
                    <a:pt x="59" y="112"/>
                  </a:cubicBezTo>
                  <a:cubicBezTo>
                    <a:pt x="58" y="113"/>
                    <a:pt x="59" y="115"/>
                    <a:pt x="59" y="116"/>
                  </a:cubicBezTo>
                  <a:cubicBezTo>
                    <a:pt x="62" y="124"/>
                    <a:pt x="64" y="129"/>
                    <a:pt x="68" y="136"/>
                  </a:cubicBezTo>
                  <a:cubicBezTo>
                    <a:pt x="72" y="141"/>
                    <a:pt x="73" y="149"/>
                    <a:pt x="77" y="154"/>
                  </a:cubicBezTo>
                  <a:cubicBezTo>
                    <a:pt x="81" y="154"/>
                    <a:pt x="81" y="154"/>
                    <a:pt x="81" y="156"/>
                  </a:cubicBezTo>
                  <a:cubicBezTo>
                    <a:pt x="81" y="155"/>
                    <a:pt x="81" y="155"/>
                    <a:pt x="81" y="155"/>
                  </a:cubicBezTo>
                  <a:cubicBezTo>
                    <a:pt x="81" y="156"/>
                    <a:pt x="83" y="156"/>
                    <a:pt x="81" y="159"/>
                  </a:cubicBezTo>
                  <a:cubicBezTo>
                    <a:pt x="83" y="160"/>
                    <a:pt x="84" y="163"/>
                    <a:pt x="85" y="164"/>
                  </a:cubicBezTo>
                  <a:cubicBezTo>
                    <a:pt x="85" y="164"/>
                    <a:pt x="85" y="164"/>
                    <a:pt x="85" y="164"/>
                  </a:cubicBezTo>
                  <a:cubicBezTo>
                    <a:pt x="85" y="166"/>
                    <a:pt x="85" y="166"/>
                    <a:pt x="85" y="166"/>
                  </a:cubicBezTo>
                  <a:cubicBezTo>
                    <a:pt x="85" y="166"/>
                    <a:pt x="85" y="166"/>
                    <a:pt x="85" y="166"/>
                  </a:cubicBezTo>
                  <a:cubicBezTo>
                    <a:pt x="85" y="166"/>
                    <a:pt x="85" y="166"/>
                    <a:pt x="85" y="166"/>
                  </a:cubicBezTo>
                  <a:cubicBezTo>
                    <a:pt x="86" y="173"/>
                    <a:pt x="92" y="177"/>
                    <a:pt x="96" y="183"/>
                  </a:cubicBezTo>
                  <a:cubicBezTo>
                    <a:pt x="97" y="184"/>
                    <a:pt x="97" y="186"/>
                    <a:pt x="98" y="188"/>
                  </a:cubicBezTo>
                  <a:cubicBezTo>
                    <a:pt x="101" y="192"/>
                    <a:pt x="105" y="194"/>
                    <a:pt x="106" y="201"/>
                  </a:cubicBezTo>
                  <a:cubicBezTo>
                    <a:pt x="106" y="201"/>
                    <a:pt x="109" y="197"/>
                    <a:pt x="109" y="19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6" name="Freeform 142"/>
            <p:cNvSpPr>
              <a:spLocks/>
            </p:cNvSpPr>
            <p:nvPr/>
          </p:nvSpPr>
          <p:spPr bwMode="auto">
            <a:xfrm>
              <a:off x="3979" y="1962"/>
              <a:ext cx="257" cy="478"/>
            </a:xfrm>
            <a:custGeom>
              <a:avLst/>
              <a:gdLst>
                <a:gd name="T0" fmla="*/ 96 w 109"/>
                <a:gd name="T1" fmla="*/ 177 h 202"/>
                <a:gd name="T2" fmla="*/ 94 w 109"/>
                <a:gd name="T3" fmla="*/ 172 h 202"/>
                <a:gd name="T4" fmla="*/ 88 w 109"/>
                <a:gd name="T5" fmla="*/ 158 h 202"/>
                <a:gd name="T6" fmla="*/ 87 w 109"/>
                <a:gd name="T7" fmla="*/ 155 h 202"/>
                <a:gd name="T8" fmla="*/ 79 w 109"/>
                <a:gd name="T9" fmla="*/ 143 h 202"/>
                <a:gd name="T10" fmla="*/ 75 w 109"/>
                <a:gd name="T11" fmla="*/ 138 h 202"/>
                <a:gd name="T12" fmla="*/ 73 w 109"/>
                <a:gd name="T13" fmla="*/ 131 h 202"/>
                <a:gd name="T14" fmla="*/ 70 w 109"/>
                <a:gd name="T15" fmla="*/ 124 h 202"/>
                <a:gd name="T16" fmla="*/ 68 w 109"/>
                <a:gd name="T17" fmla="*/ 122 h 202"/>
                <a:gd name="T18" fmla="*/ 68 w 109"/>
                <a:gd name="T19" fmla="*/ 118 h 202"/>
                <a:gd name="T20" fmla="*/ 65 w 109"/>
                <a:gd name="T21" fmla="*/ 110 h 202"/>
                <a:gd name="T22" fmla="*/ 61 w 109"/>
                <a:gd name="T23" fmla="*/ 106 h 202"/>
                <a:gd name="T24" fmla="*/ 60 w 109"/>
                <a:gd name="T25" fmla="*/ 102 h 202"/>
                <a:gd name="T26" fmla="*/ 57 w 109"/>
                <a:gd name="T27" fmla="*/ 97 h 202"/>
                <a:gd name="T28" fmla="*/ 55 w 109"/>
                <a:gd name="T29" fmla="*/ 91 h 202"/>
                <a:gd name="T30" fmla="*/ 48 w 109"/>
                <a:gd name="T31" fmla="*/ 84 h 202"/>
                <a:gd name="T32" fmla="*/ 48 w 109"/>
                <a:gd name="T33" fmla="*/ 80 h 202"/>
                <a:gd name="T34" fmla="*/ 46 w 109"/>
                <a:gd name="T35" fmla="*/ 79 h 202"/>
                <a:gd name="T36" fmla="*/ 44 w 109"/>
                <a:gd name="T37" fmla="*/ 76 h 202"/>
                <a:gd name="T38" fmla="*/ 44 w 109"/>
                <a:gd name="T39" fmla="*/ 75 h 202"/>
                <a:gd name="T40" fmla="*/ 43 w 109"/>
                <a:gd name="T41" fmla="*/ 70 h 202"/>
                <a:gd name="T42" fmla="*/ 38 w 109"/>
                <a:gd name="T43" fmla="*/ 61 h 202"/>
                <a:gd name="T44" fmla="*/ 37 w 109"/>
                <a:gd name="T45" fmla="*/ 57 h 202"/>
                <a:gd name="T46" fmla="*/ 33 w 109"/>
                <a:gd name="T47" fmla="*/ 53 h 202"/>
                <a:gd name="T48" fmla="*/ 29 w 109"/>
                <a:gd name="T49" fmla="*/ 45 h 202"/>
                <a:gd name="T50" fmla="*/ 26 w 109"/>
                <a:gd name="T51" fmla="*/ 44 h 202"/>
                <a:gd name="T52" fmla="*/ 26 w 109"/>
                <a:gd name="T53" fmla="*/ 40 h 202"/>
                <a:gd name="T54" fmla="*/ 27 w 109"/>
                <a:gd name="T55" fmla="*/ 37 h 202"/>
                <a:gd name="T56" fmla="*/ 25 w 109"/>
                <a:gd name="T57" fmla="*/ 33 h 202"/>
                <a:gd name="T58" fmla="*/ 25 w 109"/>
                <a:gd name="T59" fmla="*/ 30 h 202"/>
                <a:gd name="T60" fmla="*/ 24 w 109"/>
                <a:gd name="T61" fmla="*/ 29 h 202"/>
                <a:gd name="T62" fmla="*/ 18 w 109"/>
                <a:gd name="T63" fmla="*/ 28 h 202"/>
                <a:gd name="T64" fmla="*/ 18 w 109"/>
                <a:gd name="T65" fmla="*/ 24 h 202"/>
                <a:gd name="T66" fmla="*/ 17 w 109"/>
                <a:gd name="T67" fmla="*/ 23 h 202"/>
                <a:gd name="T68" fmla="*/ 17 w 109"/>
                <a:gd name="T69" fmla="*/ 20 h 202"/>
                <a:gd name="T70" fmla="*/ 16 w 109"/>
                <a:gd name="T71" fmla="*/ 16 h 202"/>
                <a:gd name="T72" fmla="*/ 13 w 109"/>
                <a:gd name="T73" fmla="*/ 20 h 202"/>
                <a:gd name="T74" fmla="*/ 13 w 109"/>
                <a:gd name="T75" fmla="*/ 13 h 202"/>
                <a:gd name="T76" fmla="*/ 4 w 109"/>
                <a:gd name="T77" fmla="*/ 8 h 202"/>
                <a:gd name="T78" fmla="*/ 3 w 109"/>
                <a:gd name="T79" fmla="*/ 7 h 202"/>
                <a:gd name="T80" fmla="*/ 0 w 109"/>
                <a:gd name="T81" fmla="*/ 0 h 202"/>
                <a:gd name="T82" fmla="*/ 0 w 109"/>
                <a:gd name="T83" fmla="*/ 3 h 202"/>
                <a:gd name="T84" fmla="*/ 4 w 109"/>
                <a:gd name="T85" fmla="*/ 8 h 202"/>
                <a:gd name="T86" fmla="*/ 5 w 109"/>
                <a:gd name="T87" fmla="*/ 17 h 202"/>
                <a:gd name="T88" fmla="*/ 13 w 109"/>
                <a:gd name="T89" fmla="*/ 33 h 202"/>
                <a:gd name="T90" fmla="*/ 20 w 109"/>
                <a:gd name="T91" fmla="*/ 49 h 202"/>
                <a:gd name="T92" fmla="*/ 27 w 109"/>
                <a:gd name="T93" fmla="*/ 62 h 202"/>
                <a:gd name="T94" fmla="*/ 31 w 109"/>
                <a:gd name="T95" fmla="*/ 70 h 202"/>
                <a:gd name="T96" fmla="*/ 43 w 109"/>
                <a:gd name="T97" fmla="*/ 89 h 202"/>
                <a:gd name="T98" fmla="*/ 48 w 109"/>
                <a:gd name="T99" fmla="*/ 98 h 202"/>
                <a:gd name="T100" fmla="*/ 57 w 109"/>
                <a:gd name="T101" fmla="*/ 111 h 202"/>
                <a:gd name="T102" fmla="*/ 78 w 109"/>
                <a:gd name="T103" fmla="*/ 156 h 202"/>
                <a:gd name="T104" fmla="*/ 85 w 109"/>
                <a:gd name="T105" fmla="*/ 168 h 202"/>
                <a:gd name="T106" fmla="*/ 108 w 109"/>
                <a:gd name="T107" fmla="*/ 198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9" h="202">
                  <a:moveTo>
                    <a:pt x="108" y="198"/>
                  </a:moveTo>
                  <a:cubicBezTo>
                    <a:pt x="109" y="195"/>
                    <a:pt x="105" y="194"/>
                    <a:pt x="105" y="188"/>
                  </a:cubicBezTo>
                  <a:cubicBezTo>
                    <a:pt x="105" y="188"/>
                    <a:pt x="103" y="190"/>
                    <a:pt x="103" y="188"/>
                  </a:cubicBezTo>
                  <a:cubicBezTo>
                    <a:pt x="103" y="186"/>
                    <a:pt x="100" y="182"/>
                    <a:pt x="98" y="181"/>
                  </a:cubicBezTo>
                  <a:cubicBezTo>
                    <a:pt x="98" y="181"/>
                    <a:pt x="98" y="181"/>
                    <a:pt x="98" y="181"/>
                  </a:cubicBezTo>
                  <a:cubicBezTo>
                    <a:pt x="96" y="181"/>
                    <a:pt x="98" y="178"/>
                    <a:pt x="96" y="177"/>
                  </a:cubicBezTo>
                  <a:cubicBezTo>
                    <a:pt x="96" y="178"/>
                    <a:pt x="96" y="178"/>
                    <a:pt x="96" y="178"/>
                  </a:cubicBezTo>
                  <a:cubicBezTo>
                    <a:pt x="96" y="177"/>
                    <a:pt x="96" y="177"/>
                    <a:pt x="96" y="175"/>
                  </a:cubicBezTo>
                  <a:cubicBezTo>
                    <a:pt x="95" y="177"/>
                    <a:pt x="95" y="177"/>
                    <a:pt x="95" y="177"/>
                  </a:cubicBezTo>
                  <a:cubicBezTo>
                    <a:pt x="95" y="175"/>
                    <a:pt x="95" y="175"/>
                    <a:pt x="95" y="175"/>
                  </a:cubicBezTo>
                  <a:cubicBezTo>
                    <a:pt x="96" y="174"/>
                    <a:pt x="94" y="173"/>
                    <a:pt x="95" y="172"/>
                  </a:cubicBezTo>
                  <a:cubicBezTo>
                    <a:pt x="94" y="172"/>
                    <a:pt x="94" y="172"/>
                    <a:pt x="94" y="172"/>
                  </a:cubicBezTo>
                  <a:cubicBezTo>
                    <a:pt x="94" y="169"/>
                    <a:pt x="92" y="168"/>
                    <a:pt x="91" y="164"/>
                  </a:cubicBezTo>
                  <a:cubicBezTo>
                    <a:pt x="91" y="164"/>
                    <a:pt x="91" y="164"/>
                    <a:pt x="91" y="164"/>
                  </a:cubicBezTo>
                  <a:cubicBezTo>
                    <a:pt x="91" y="162"/>
                    <a:pt x="91" y="162"/>
                    <a:pt x="91" y="162"/>
                  </a:cubicBezTo>
                  <a:cubicBezTo>
                    <a:pt x="88" y="162"/>
                    <a:pt x="91" y="161"/>
                    <a:pt x="88" y="160"/>
                  </a:cubicBezTo>
                  <a:cubicBezTo>
                    <a:pt x="88" y="160"/>
                    <a:pt x="88" y="160"/>
                    <a:pt x="88" y="160"/>
                  </a:cubicBezTo>
                  <a:cubicBezTo>
                    <a:pt x="91" y="160"/>
                    <a:pt x="88" y="160"/>
                    <a:pt x="88" y="158"/>
                  </a:cubicBezTo>
                  <a:cubicBezTo>
                    <a:pt x="88" y="158"/>
                    <a:pt x="88" y="158"/>
                    <a:pt x="88" y="158"/>
                  </a:cubicBezTo>
                  <a:cubicBezTo>
                    <a:pt x="88" y="158"/>
                    <a:pt x="87" y="158"/>
                    <a:pt x="87" y="157"/>
                  </a:cubicBezTo>
                  <a:cubicBezTo>
                    <a:pt x="87" y="157"/>
                    <a:pt x="87" y="157"/>
                    <a:pt x="87" y="157"/>
                  </a:cubicBezTo>
                  <a:cubicBezTo>
                    <a:pt x="87" y="157"/>
                    <a:pt x="87" y="157"/>
                    <a:pt x="87" y="157"/>
                  </a:cubicBezTo>
                  <a:cubicBezTo>
                    <a:pt x="87" y="157"/>
                    <a:pt x="87" y="157"/>
                    <a:pt x="87" y="157"/>
                  </a:cubicBezTo>
                  <a:cubicBezTo>
                    <a:pt x="87" y="156"/>
                    <a:pt x="86" y="156"/>
                    <a:pt x="87" y="155"/>
                  </a:cubicBezTo>
                  <a:cubicBezTo>
                    <a:pt x="86" y="156"/>
                    <a:pt x="87" y="156"/>
                    <a:pt x="86" y="156"/>
                  </a:cubicBezTo>
                  <a:cubicBezTo>
                    <a:pt x="85" y="153"/>
                    <a:pt x="83" y="149"/>
                    <a:pt x="82" y="145"/>
                  </a:cubicBezTo>
                  <a:cubicBezTo>
                    <a:pt x="81" y="145"/>
                    <a:pt x="81" y="145"/>
                    <a:pt x="81" y="145"/>
                  </a:cubicBezTo>
                  <a:cubicBezTo>
                    <a:pt x="81" y="145"/>
                    <a:pt x="79" y="144"/>
                    <a:pt x="81" y="144"/>
                  </a:cubicBezTo>
                  <a:cubicBezTo>
                    <a:pt x="79" y="144"/>
                    <a:pt x="79" y="144"/>
                    <a:pt x="79" y="144"/>
                  </a:cubicBezTo>
                  <a:cubicBezTo>
                    <a:pt x="79" y="144"/>
                    <a:pt x="81" y="143"/>
                    <a:pt x="79" y="143"/>
                  </a:cubicBezTo>
                  <a:cubicBezTo>
                    <a:pt x="79" y="143"/>
                    <a:pt x="79" y="143"/>
                    <a:pt x="79" y="143"/>
                  </a:cubicBezTo>
                  <a:cubicBezTo>
                    <a:pt x="78" y="141"/>
                    <a:pt x="78" y="141"/>
                    <a:pt x="78" y="141"/>
                  </a:cubicBezTo>
                  <a:cubicBezTo>
                    <a:pt x="78" y="141"/>
                    <a:pt x="78" y="141"/>
                    <a:pt x="78" y="141"/>
                  </a:cubicBezTo>
                  <a:cubicBezTo>
                    <a:pt x="78" y="140"/>
                    <a:pt x="75" y="140"/>
                    <a:pt x="78" y="140"/>
                  </a:cubicBezTo>
                  <a:cubicBezTo>
                    <a:pt x="75" y="140"/>
                    <a:pt x="75" y="140"/>
                    <a:pt x="75" y="140"/>
                  </a:cubicBezTo>
                  <a:cubicBezTo>
                    <a:pt x="74" y="140"/>
                    <a:pt x="78" y="138"/>
                    <a:pt x="75" y="138"/>
                  </a:cubicBezTo>
                  <a:cubicBezTo>
                    <a:pt x="75" y="138"/>
                    <a:pt x="75" y="138"/>
                    <a:pt x="75" y="138"/>
                  </a:cubicBezTo>
                  <a:cubicBezTo>
                    <a:pt x="75" y="136"/>
                    <a:pt x="75" y="136"/>
                    <a:pt x="75" y="135"/>
                  </a:cubicBezTo>
                  <a:cubicBezTo>
                    <a:pt x="75" y="135"/>
                    <a:pt x="75" y="135"/>
                    <a:pt x="75" y="135"/>
                  </a:cubicBezTo>
                  <a:cubicBezTo>
                    <a:pt x="74" y="135"/>
                    <a:pt x="74" y="134"/>
                    <a:pt x="74" y="132"/>
                  </a:cubicBezTo>
                  <a:cubicBezTo>
                    <a:pt x="73" y="132"/>
                    <a:pt x="73" y="134"/>
                    <a:pt x="73" y="132"/>
                  </a:cubicBezTo>
                  <a:cubicBezTo>
                    <a:pt x="73" y="132"/>
                    <a:pt x="72" y="131"/>
                    <a:pt x="73" y="131"/>
                  </a:cubicBezTo>
                  <a:cubicBezTo>
                    <a:pt x="73" y="130"/>
                    <a:pt x="72" y="130"/>
                    <a:pt x="72" y="128"/>
                  </a:cubicBezTo>
                  <a:cubicBezTo>
                    <a:pt x="72" y="130"/>
                    <a:pt x="70" y="128"/>
                    <a:pt x="70" y="130"/>
                  </a:cubicBezTo>
                  <a:cubicBezTo>
                    <a:pt x="70" y="130"/>
                    <a:pt x="70" y="130"/>
                    <a:pt x="70" y="130"/>
                  </a:cubicBezTo>
                  <a:cubicBezTo>
                    <a:pt x="69" y="130"/>
                    <a:pt x="70" y="130"/>
                    <a:pt x="70" y="130"/>
                  </a:cubicBezTo>
                  <a:cubicBezTo>
                    <a:pt x="69" y="130"/>
                    <a:pt x="69" y="128"/>
                    <a:pt x="69" y="128"/>
                  </a:cubicBezTo>
                  <a:cubicBezTo>
                    <a:pt x="69" y="127"/>
                    <a:pt x="70" y="124"/>
                    <a:pt x="70" y="124"/>
                  </a:cubicBezTo>
                  <a:cubicBezTo>
                    <a:pt x="69" y="124"/>
                    <a:pt x="69" y="124"/>
                    <a:pt x="69" y="124"/>
                  </a:cubicBezTo>
                  <a:cubicBezTo>
                    <a:pt x="70" y="123"/>
                    <a:pt x="70" y="123"/>
                    <a:pt x="70" y="123"/>
                  </a:cubicBezTo>
                  <a:cubicBezTo>
                    <a:pt x="70" y="122"/>
                    <a:pt x="69" y="123"/>
                    <a:pt x="69" y="122"/>
                  </a:cubicBezTo>
                  <a:cubicBezTo>
                    <a:pt x="69" y="122"/>
                    <a:pt x="69" y="122"/>
                    <a:pt x="70" y="122"/>
                  </a:cubicBezTo>
                  <a:cubicBezTo>
                    <a:pt x="69" y="122"/>
                    <a:pt x="69" y="121"/>
                    <a:pt x="68" y="121"/>
                  </a:cubicBezTo>
                  <a:cubicBezTo>
                    <a:pt x="68" y="122"/>
                    <a:pt x="68" y="122"/>
                    <a:pt x="68" y="122"/>
                  </a:cubicBezTo>
                  <a:cubicBezTo>
                    <a:pt x="68" y="121"/>
                    <a:pt x="68" y="121"/>
                    <a:pt x="68" y="121"/>
                  </a:cubicBezTo>
                  <a:cubicBezTo>
                    <a:pt x="68" y="121"/>
                    <a:pt x="68" y="121"/>
                    <a:pt x="68" y="121"/>
                  </a:cubicBezTo>
                  <a:cubicBezTo>
                    <a:pt x="66" y="119"/>
                    <a:pt x="68" y="119"/>
                    <a:pt x="68" y="119"/>
                  </a:cubicBezTo>
                  <a:cubicBezTo>
                    <a:pt x="68" y="119"/>
                    <a:pt x="68" y="119"/>
                    <a:pt x="68" y="119"/>
                  </a:cubicBezTo>
                  <a:cubicBezTo>
                    <a:pt x="68" y="118"/>
                    <a:pt x="68" y="118"/>
                    <a:pt x="68" y="118"/>
                  </a:cubicBezTo>
                  <a:cubicBezTo>
                    <a:pt x="68" y="118"/>
                    <a:pt x="68" y="118"/>
                    <a:pt x="68" y="118"/>
                  </a:cubicBezTo>
                  <a:cubicBezTo>
                    <a:pt x="68" y="117"/>
                    <a:pt x="68" y="117"/>
                    <a:pt x="68" y="115"/>
                  </a:cubicBezTo>
                  <a:cubicBezTo>
                    <a:pt x="66" y="115"/>
                    <a:pt x="66" y="115"/>
                    <a:pt x="66" y="115"/>
                  </a:cubicBezTo>
                  <a:cubicBezTo>
                    <a:pt x="65" y="115"/>
                    <a:pt x="66" y="111"/>
                    <a:pt x="65" y="111"/>
                  </a:cubicBezTo>
                  <a:cubicBezTo>
                    <a:pt x="66" y="111"/>
                    <a:pt x="66" y="111"/>
                    <a:pt x="66" y="111"/>
                  </a:cubicBezTo>
                  <a:cubicBezTo>
                    <a:pt x="65" y="111"/>
                    <a:pt x="65" y="111"/>
                    <a:pt x="65" y="111"/>
                  </a:cubicBezTo>
                  <a:cubicBezTo>
                    <a:pt x="64" y="111"/>
                    <a:pt x="65" y="110"/>
                    <a:pt x="65" y="110"/>
                  </a:cubicBezTo>
                  <a:cubicBezTo>
                    <a:pt x="65" y="110"/>
                    <a:pt x="65" y="110"/>
                    <a:pt x="65" y="110"/>
                  </a:cubicBezTo>
                  <a:cubicBezTo>
                    <a:pt x="65" y="110"/>
                    <a:pt x="64" y="108"/>
                    <a:pt x="61" y="106"/>
                  </a:cubicBezTo>
                  <a:cubicBezTo>
                    <a:pt x="64" y="106"/>
                    <a:pt x="64" y="105"/>
                    <a:pt x="64" y="105"/>
                  </a:cubicBezTo>
                  <a:cubicBezTo>
                    <a:pt x="61" y="106"/>
                    <a:pt x="61" y="106"/>
                    <a:pt x="61" y="106"/>
                  </a:cubicBezTo>
                  <a:cubicBezTo>
                    <a:pt x="61" y="105"/>
                    <a:pt x="61" y="105"/>
                    <a:pt x="61" y="105"/>
                  </a:cubicBezTo>
                  <a:cubicBezTo>
                    <a:pt x="61" y="104"/>
                    <a:pt x="61" y="108"/>
                    <a:pt x="61" y="106"/>
                  </a:cubicBezTo>
                  <a:cubicBezTo>
                    <a:pt x="61" y="105"/>
                    <a:pt x="61" y="105"/>
                    <a:pt x="61" y="105"/>
                  </a:cubicBezTo>
                  <a:cubicBezTo>
                    <a:pt x="61" y="105"/>
                    <a:pt x="61" y="104"/>
                    <a:pt x="60" y="104"/>
                  </a:cubicBezTo>
                  <a:cubicBezTo>
                    <a:pt x="60" y="105"/>
                    <a:pt x="60" y="105"/>
                    <a:pt x="60" y="105"/>
                  </a:cubicBezTo>
                  <a:cubicBezTo>
                    <a:pt x="60" y="104"/>
                    <a:pt x="60" y="104"/>
                    <a:pt x="60" y="104"/>
                  </a:cubicBezTo>
                  <a:cubicBezTo>
                    <a:pt x="60" y="102"/>
                    <a:pt x="60" y="102"/>
                    <a:pt x="60" y="102"/>
                  </a:cubicBezTo>
                  <a:cubicBezTo>
                    <a:pt x="60" y="102"/>
                    <a:pt x="60" y="102"/>
                    <a:pt x="60" y="102"/>
                  </a:cubicBezTo>
                  <a:cubicBezTo>
                    <a:pt x="60" y="102"/>
                    <a:pt x="60" y="101"/>
                    <a:pt x="59" y="101"/>
                  </a:cubicBezTo>
                  <a:cubicBezTo>
                    <a:pt x="59" y="102"/>
                    <a:pt x="59" y="102"/>
                    <a:pt x="59" y="102"/>
                  </a:cubicBezTo>
                  <a:cubicBezTo>
                    <a:pt x="59" y="101"/>
                    <a:pt x="59" y="101"/>
                    <a:pt x="59" y="101"/>
                  </a:cubicBezTo>
                  <a:cubicBezTo>
                    <a:pt x="59" y="101"/>
                    <a:pt x="59" y="101"/>
                    <a:pt x="59" y="101"/>
                  </a:cubicBezTo>
                  <a:cubicBezTo>
                    <a:pt x="60" y="98"/>
                    <a:pt x="59" y="98"/>
                    <a:pt x="59" y="98"/>
                  </a:cubicBezTo>
                  <a:cubicBezTo>
                    <a:pt x="57" y="97"/>
                    <a:pt x="57" y="96"/>
                    <a:pt x="57" y="97"/>
                  </a:cubicBezTo>
                  <a:cubicBezTo>
                    <a:pt x="57" y="96"/>
                    <a:pt x="57" y="96"/>
                    <a:pt x="56" y="94"/>
                  </a:cubicBezTo>
                  <a:cubicBezTo>
                    <a:pt x="56" y="94"/>
                    <a:pt x="56" y="94"/>
                    <a:pt x="56" y="96"/>
                  </a:cubicBezTo>
                  <a:cubicBezTo>
                    <a:pt x="56" y="94"/>
                    <a:pt x="56" y="94"/>
                    <a:pt x="56" y="94"/>
                  </a:cubicBezTo>
                  <a:cubicBezTo>
                    <a:pt x="55" y="94"/>
                    <a:pt x="55" y="94"/>
                    <a:pt x="55" y="94"/>
                  </a:cubicBezTo>
                  <a:cubicBezTo>
                    <a:pt x="55" y="93"/>
                    <a:pt x="55" y="93"/>
                    <a:pt x="56" y="93"/>
                  </a:cubicBezTo>
                  <a:cubicBezTo>
                    <a:pt x="55" y="93"/>
                    <a:pt x="56" y="91"/>
                    <a:pt x="55" y="91"/>
                  </a:cubicBezTo>
                  <a:cubicBezTo>
                    <a:pt x="53" y="92"/>
                    <a:pt x="53" y="92"/>
                    <a:pt x="53" y="92"/>
                  </a:cubicBezTo>
                  <a:cubicBezTo>
                    <a:pt x="52" y="92"/>
                    <a:pt x="53" y="91"/>
                    <a:pt x="53" y="91"/>
                  </a:cubicBezTo>
                  <a:cubicBezTo>
                    <a:pt x="53" y="89"/>
                    <a:pt x="53" y="89"/>
                    <a:pt x="53" y="89"/>
                  </a:cubicBezTo>
                  <a:cubicBezTo>
                    <a:pt x="53" y="89"/>
                    <a:pt x="53" y="88"/>
                    <a:pt x="53" y="89"/>
                  </a:cubicBezTo>
                  <a:cubicBezTo>
                    <a:pt x="53" y="88"/>
                    <a:pt x="52" y="88"/>
                    <a:pt x="53" y="88"/>
                  </a:cubicBezTo>
                  <a:cubicBezTo>
                    <a:pt x="52" y="87"/>
                    <a:pt x="52" y="84"/>
                    <a:pt x="48" y="84"/>
                  </a:cubicBezTo>
                  <a:cubicBezTo>
                    <a:pt x="48" y="83"/>
                    <a:pt x="48" y="83"/>
                    <a:pt x="48" y="83"/>
                  </a:cubicBezTo>
                  <a:cubicBezTo>
                    <a:pt x="51" y="83"/>
                    <a:pt x="48" y="84"/>
                    <a:pt x="51" y="83"/>
                  </a:cubicBezTo>
                  <a:cubicBezTo>
                    <a:pt x="51" y="83"/>
                    <a:pt x="51" y="83"/>
                    <a:pt x="51" y="83"/>
                  </a:cubicBezTo>
                  <a:cubicBezTo>
                    <a:pt x="48" y="83"/>
                    <a:pt x="48" y="83"/>
                    <a:pt x="48" y="83"/>
                  </a:cubicBezTo>
                  <a:cubicBezTo>
                    <a:pt x="47" y="83"/>
                    <a:pt x="51" y="81"/>
                    <a:pt x="48" y="80"/>
                  </a:cubicBezTo>
                  <a:cubicBezTo>
                    <a:pt x="48" y="81"/>
                    <a:pt x="48" y="81"/>
                    <a:pt x="48" y="80"/>
                  </a:cubicBezTo>
                  <a:cubicBezTo>
                    <a:pt x="48" y="80"/>
                    <a:pt x="48" y="80"/>
                    <a:pt x="48" y="80"/>
                  </a:cubicBezTo>
                  <a:cubicBezTo>
                    <a:pt x="47" y="79"/>
                    <a:pt x="47" y="80"/>
                    <a:pt x="46" y="80"/>
                  </a:cubicBezTo>
                  <a:cubicBezTo>
                    <a:pt x="46" y="80"/>
                    <a:pt x="46" y="79"/>
                    <a:pt x="47" y="79"/>
                  </a:cubicBezTo>
                  <a:cubicBezTo>
                    <a:pt x="46" y="79"/>
                    <a:pt x="46" y="79"/>
                    <a:pt x="46" y="79"/>
                  </a:cubicBezTo>
                  <a:cubicBezTo>
                    <a:pt x="46" y="79"/>
                    <a:pt x="46" y="79"/>
                    <a:pt x="46" y="77"/>
                  </a:cubicBezTo>
                  <a:cubicBezTo>
                    <a:pt x="46" y="79"/>
                    <a:pt x="46" y="79"/>
                    <a:pt x="46" y="79"/>
                  </a:cubicBezTo>
                  <a:cubicBezTo>
                    <a:pt x="46" y="77"/>
                    <a:pt x="46" y="77"/>
                    <a:pt x="46" y="77"/>
                  </a:cubicBezTo>
                  <a:cubicBezTo>
                    <a:pt x="46" y="77"/>
                    <a:pt x="46" y="77"/>
                    <a:pt x="46" y="77"/>
                  </a:cubicBezTo>
                  <a:cubicBezTo>
                    <a:pt x="47" y="77"/>
                    <a:pt x="46" y="77"/>
                    <a:pt x="47" y="77"/>
                  </a:cubicBezTo>
                  <a:cubicBezTo>
                    <a:pt x="46" y="77"/>
                    <a:pt x="46" y="76"/>
                    <a:pt x="46" y="76"/>
                  </a:cubicBezTo>
                  <a:cubicBezTo>
                    <a:pt x="46" y="76"/>
                    <a:pt x="46" y="76"/>
                    <a:pt x="46" y="76"/>
                  </a:cubicBezTo>
                  <a:cubicBezTo>
                    <a:pt x="46" y="76"/>
                    <a:pt x="46" y="75"/>
                    <a:pt x="44" y="76"/>
                  </a:cubicBezTo>
                  <a:cubicBezTo>
                    <a:pt x="46" y="76"/>
                    <a:pt x="46" y="76"/>
                    <a:pt x="46" y="76"/>
                  </a:cubicBezTo>
                  <a:cubicBezTo>
                    <a:pt x="44" y="76"/>
                    <a:pt x="44" y="76"/>
                    <a:pt x="44" y="76"/>
                  </a:cubicBezTo>
                  <a:cubicBezTo>
                    <a:pt x="44" y="75"/>
                    <a:pt x="46" y="75"/>
                    <a:pt x="46" y="75"/>
                  </a:cubicBezTo>
                  <a:cubicBezTo>
                    <a:pt x="44" y="75"/>
                    <a:pt x="44" y="75"/>
                    <a:pt x="44" y="75"/>
                  </a:cubicBezTo>
                  <a:cubicBezTo>
                    <a:pt x="44" y="75"/>
                    <a:pt x="44" y="75"/>
                    <a:pt x="44" y="75"/>
                  </a:cubicBezTo>
                  <a:cubicBezTo>
                    <a:pt x="44" y="75"/>
                    <a:pt x="44" y="75"/>
                    <a:pt x="44" y="75"/>
                  </a:cubicBezTo>
                  <a:cubicBezTo>
                    <a:pt x="44" y="75"/>
                    <a:pt x="44" y="75"/>
                    <a:pt x="44" y="75"/>
                  </a:cubicBezTo>
                  <a:cubicBezTo>
                    <a:pt x="44" y="74"/>
                    <a:pt x="44" y="74"/>
                    <a:pt x="44" y="74"/>
                  </a:cubicBezTo>
                  <a:cubicBezTo>
                    <a:pt x="44" y="71"/>
                    <a:pt x="44" y="71"/>
                    <a:pt x="43" y="71"/>
                  </a:cubicBezTo>
                  <a:cubicBezTo>
                    <a:pt x="43" y="71"/>
                    <a:pt x="43" y="71"/>
                    <a:pt x="43" y="71"/>
                  </a:cubicBezTo>
                  <a:cubicBezTo>
                    <a:pt x="43" y="71"/>
                    <a:pt x="43" y="71"/>
                    <a:pt x="43" y="70"/>
                  </a:cubicBezTo>
                  <a:cubicBezTo>
                    <a:pt x="43" y="70"/>
                    <a:pt x="43" y="70"/>
                    <a:pt x="43" y="70"/>
                  </a:cubicBezTo>
                  <a:cubicBezTo>
                    <a:pt x="43" y="70"/>
                    <a:pt x="43" y="70"/>
                    <a:pt x="43" y="68"/>
                  </a:cubicBezTo>
                  <a:cubicBezTo>
                    <a:pt x="42" y="68"/>
                    <a:pt x="40" y="70"/>
                    <a:pt x="40" y="70"/>
                  </a:cubicBezTo>
                  <a:cubicBezTo>
                    <a:pt x="40" y="68"/>
                    <a:pt x="42" y="67"/>
                    <a:pt x="42" y="67"/>
                  </a:cubicBezTo>
                  <a:cubicBezTo>
                    <a:pt x="42" y="67"/>
                    <a:pt x="42" y="66"/>
                    <a:pt x="40" y="64"/>
                  </a:cubicBezTo>
                  <a:cubicBezTo>
                    <a:pt x="40" y="64"/>
                    <a:pt x="40" y="64"/>
                    <a:pt x="40" y="64"/>
                  </a:cubicBezTo>
                  <a:cubicBezTo>
                    <a:pt x="39" y="63"/>
                    <a:pt x="40" y="62"/>
                    <a:pt x="38" y="61"/>
                  </a:cubicBezTo>
                  <a:cubicBezTo>
                    <a:pt x="38" y="62"/>
                    <a:pt x="38" y="62"/>
                    <a:pt x="37" y="62"/>
                  </a:cubicBezTo>
                  <a:cubicBezTo>
                    <a:pt x="38" y="61"/>
                    <a:pt x="37" y="62"/>
                    <a:pt x="38" y="61"/>
                  </a:cubicBezTo>
                  <a:cubicBezTo>
                    <a:pt x="38" y="61"/>
                    <a:pt x="38" y="61"/>
                    <a:pt x="38" y="61"/>
                  </a:cubicBezTo>
                  <a:cubicBezTo>
                    <a:pt x="38" y="58"/>
                    <a:pt x="38" y="57"/>
                    <a:pt x="37" y="57"/>
                  </a:cubicBezTo>
                  <a:cubicBezTo>
                    <a:pt x="38" y="57"/>
                    <a:pt x="38" y="57"/>
                    <a:pt x="38" y="57"/>
                  </a:cubicBezTo>
                  <a:cubicBezTo>
                    <a:pt x="37" y="57"/>
                    <a:pt x="37" y="57"/>
                    <a:pt x="37" y="57"/>
                  </a:cubicBezTo>
                  <a:cubicBezTo>
                    <a:pt x="37" y="55"/>
                    <a:pt x="37" y="55"/>
                    <a:pt x="37" y="55"/>
                  </a:cubicBezTo>
                  <a:cubicBezTo>
                    <a:pt x="37" y="55"/>
                    <a:pt x="37" y="55"/>
                    <a:pt x="37" y="55"/>
                  </a:cubicBezTo>
                  <a:cubicBezTo>
                    <a:pt x="37" y="55"/>
                    <a:pt x="37" y="55"/>
                    <a:pt x="37" y="55"/>
                  </a:cubicBezTo>
                  <a:cubicBezTo>
                    <a:pt x="34" y="55"/>
                    <a:pt x="34" y="55"/>
                    <a:pt x="34" y="55"/>
                  </a:cubicBezTo>
                  <a:cubicBezTo>
                    <a:pt x="34" y="54"/>
                    <a:pt x="37" y="53"/>
                    <a:pt x="34" y="53"/>
                  </a:cubicBezTo>
                  <a:cubicBezTo>
                    <a:pt x="33" y="53"/>
                    <a:pt x="33" y="53"/>
                    <a:pt x="33" y="53"/>
                  </a:cubicBezTo>
                  <a:cubicBezTo>
                    <a:pt x="34" y="53"/>
                    <a:pt x="34" y="53"/>
                    <a:pt x="34" y="53"/>
                  </a:cubicBezTo>
                  <a:cubicBezTo>
                    <a:pt x="33" y="51"/>
                    <a:pt x="33" y="51"/>
                    <a:pt x="31" y="51"/>
                  </a:cubicBezTo>
                  <a:cubicBezTo>
                    <a:pt x="33" y="49"/>
                    <a:pt x="31" y="47"/>
                    <a:pt x="30" y="44"/>
                  </a:cubicBezTo>
                  <a:cubicBezTo>
                    <a:pt x="30" y="45"/>
                    <a:pt x="30" y="45"/>
                    <a:pt x="30" y="45"/>
                  </a:cubicBezTo>
                  <a:cubicBezTo>
                    <a:pt x="30" y="44"/>
                    <a:pt x="30" y="44"/>
                    <a:pt x="30" y="44"/>
                  </a:cubicBezTo>
                  <a:cubicBezTo>
                    <a:pt x="30" y="44"/>
                    <a:pt x="29" y="44"/>
                    <a:pt x="29" y="45"/>
                  </a:cubicBezTo>
                  <a:cubicBezTo>
                    <a:pt x="29" y="44"/>
                    <a:pt x="29" y="44"/>
                    <a:pt x="29" y="42"/>
                  </a:cubicBezTo>
                  <a:cubicBezTo>
                    <a:pt x="30" y="42"/>
                    <a:pt x="29" y="44"/>
                    <a:pt x="30" y="42"/>
                  </a:cubicBezTo>
                  <a:cubicBezTo>
                    <a:pt x="30" y="42"/>
                    <a:pt x="29" y="42"/>
                    <a:pt x="30" y="41"/>
                  </a:cubicBezTo>
                  <a:cubicBezTo>
                    <a:pt x="29" y="41"/>
                    <a:pt x="29" y="42"/>
                    <a:pt x="29" y="42"/>
                  </a:cubicBezTo>
                  <a:cubicBezTo>
                    <a:pt x="29" y="41"/>
                    <a:pt x="29" y="41"/>
                    <a:pt x="29" y="41"/>
                  </a:cubicBezTo>
                  <a:cubicBezTo>
                    <a:pt x="27" y="41"/>
                    <a:pt x="27" y="44"/>
                    <a:pt x="26" y="44"/>
                  </a:cubicBezTo>
                  <a:cubicBezTo>
                    <a:pt x="26" y="44"/>
                    <a:pt x="26" y="44"/>
                    <a:pt x="26" y="44"/>
                  </a:cubicBezTo>
                  <a:cubicBezTo>
                    <a:pt x="25" y="44"/>
                    <a:pt x="25" y="45"/>
                    <a:pt x="25" y="44"/>
                  </a:cubicBezTo>
                  <a:cubicBezTo>
                    <a:pt x="26" y="42"/>
                    <a:pt x="26" y="42"/>
                    <a:pt x="26" y="42"/>
                  </a:cubicBezTo>
                  <a:cubicBezTo>
                    <a:pt x="26" y="42"/>
                    <a:pt x="27" y="41"/>
                    <a:pt x="27" y="40"/>
                  </a:cubicBezTo>
                  <a:cubicBezTo>
                    <a:pt x="27" y="41"/>
                    <a:pt x="27" y="41"/>
                    <a:pt x="27" y="41"/>
                  </a:cubicBezTo>
                  <a:cubicBezTo>
                    <a:pt x="26" y="41"/>
                    <a:pt x="27" y="40"/>
                    <a:pt x="26" y="40"/>
                  </a:cubicBezTo>
                  <a:cubicBezTo>
                    <a:pt x="27" y="40"/>
                    <a:pt x="27" y="40"/>
                    <a:pt x="27" y="40"/>
                  </a:cubicBezTo>
                  <a:cubicBezTo>
                    <a:pt x="27" y="38"/>
                    <a:pt x="27" y="40"/>
                    <a:pt x="26" y="40"/>
                  </a:cubicBezTo>
                  <a:cubicBezTo>
                    <a:pt x="27" y="38"/>
                    <a:pt x="27" y="38"/>
                    <a:pt x="27" y="38"/>
                  </a:cubicBezTo>
                  <a:cubicBezTo>
                    <a:pt x="29" y="37"/>
                    <a:pt x="27" y="38"/>
                    <a:pt x="27" y="37"/>
                  </a:cubicBezTo>
                  <a:cubicBezTo>
                    <a:pt x="26" y="37"/>
                    <a:pt x="26" y="38"/>
                    <a:pt x="26" y="38"/>
                  </a:cubicBezTo>
                  <a:cubicBezTo>
                    <a:pt x="26" y="38"/>
                    <a:pt x="26" y="37"/>
                    <a:pt x="27" y="37"/>
                  </a:cubicBezTo>
                  <a:cubicBezTo>
                    <a:pt x="26" y="37"/>
                    <a:pt x="26" y="37"/>
                    <a:pt x="26" y="37"/>
                  </a:cubicBezTo>
                  <a:cubicBezTo>
                    <a:pt x="25" y="37"/>
                    <a:pt x="26" y="36"/>
                    <a:pt x="25" y="36"/>
                  </a:cubicBezTo>
                  <a:cubicBezTo>
                    <a:pt x="26" y="36"/>
                    <a:pt x="26" y="36"/>
                    <a:pt x="26" y="36"/>
                  </a:cubicBezTo>
                  <a:cubicBezTo>
                    <a:pt x="25" y="36"/>
                    <a:pt x="25" y="36"/>
                    <a:pt x="25" y="36"/>
                  </a:cubicBezTo>
                  <a:cubicBezTo>
                    <a:pt x="25" y="36"/>
                    <a:pt x="25" y="34"/>
                    <a:pt x="24" y="34"/>
                  </a:cubicBezTo>
                  <a:cubicBezTo>
                    <a:pt x="24" y="34"/>
                    <a:pt x="24" y="33"/>
                    <a:pt x="25" y="33"/>
                  </a:cubicBezTo>
                  <a:cubicBezTo>
                    <a:pt x="25" y="33"/>
                    <a:pt x="25" y="34"/>
                    <a:pt x="26" y="34"/>
                  </a:cubicBezTo>
                  <a:cubicBezTo>
                    <a:pt x="25" y="34"/>
                    <a:pt x="25" y="33"/>
                    <a:pt x="25" y="33"/>
                  </a:cubicBezTo>
                  <a:cubicBezTo>
                    <a:pt x="25" y="33"/>
                    <a:pt x="25" y="33"/>
                    <a:pt x="25" y="33"/>
                  </a:cubicBezTo>
                  <a:cubicBezTo>
                    <a:pt x="25" y="33"/>
                    <a:pt x="25" y="33"/>
                    <a:pt x="25" y="30"/>
                  </a:cubicBezTo>
                  <a:cubicBezTo>
                    <a:pt x="25" y="30"/>
                    <a:pt x="25" y="33"/>
                    <a:pt x="25" y="30"/>
                  </a:cubicBezTo>
                  <a:cubicBezTo>
                    <a:pt x="25" y="30"/>
                    <a:pt x="25" y="30"/>
                    <a:pt x="25" y="30"/>
                  </a:cubicBezTo>
                  <a:cubicBezTo>
                    <a:pt x="25" y="29"/>
                    <a:pt x="24" y="30"/>
                    <a:pt x="24" y="30"/>
                  </a:cubicBezTo>
                  <a:cubicBezTo>
                    <a:pt x="24" y="30"/>
                    <a:pt x="24" y="30"/>
                    <a:pt x="24" y="30"/>
                  </a:cubicBezTo>
                  <a:cubicBezTo>
                    <a:pt x="21" y="30"/>
                    <a:pt x="21" y="30"/>
                    <a:pt x="21" y="30"/>
                  </a:cubicBezTo>
                  <a:cubicBezTo>
                    <a:pt x="24" y="29"/>
                    <a:pt x="24" y="29"/>
                    <a:pt x="24" y="29"/>
                  </a:cubicBezTo>
                  <a:cubicBezTo>
                    <a:pt x="25" y="29"/>
                    <a:pt x="24" y="29"/>
                    <a:pt x="24" y="29"/>
                  </a:cubicBezTo>
                  <a:cubicBezTo>
                    <a:pt x="24" y="29"/>
                    <a:pt x="24" y="29"/>
                    <a:pt x="24" y="29"/>
                  </a:cubicBezTo>
                  <a:cubicBezTo>
                    <a:pt x="21" y="29"/>
                    <a:pt x="21" y="29"/>
                    <a:pt x="21" y="29"/>
                  </a:cubicBezTo>
                  <a:cubicBezTo>
                    <a:pt x="21" y="29"/>
                    <a:pt x="21" y="28"/>
                    <a:pt x="24" y="28"/>
                  </a:cubicBezTo>
                  <a:cubicBezTo>
                    <a:pt x="21" y="28"/>
                    <a:pt x="21" y="28"/>
                    <a:pt x="21" y="28"/>
                  </a:cubicBezTo>
                  <a:cubicBezTo>
                    <a:pt x="21" y="28"/>
                    <a:pt x="21" y="28"/>
                    <a:pt x="24" y="27"/>
                  </a:cubicBezTo>
                  <a:cubicBezTo>
                    <a:pt x="21" y="27"/>
                    <a:pt x="20" y="27"/>
                    <a:pt x="20" y="27"/>
                  </a:cubicBezTo>
                  <a:cubicBezTo>
                    <a:pt x="18" y="28"/>
                    <a:pt x="18" y="28"/>
                    <a:pt x="18" y="28"/>
                  </a:cubicBezTo>
                  <a:cubicBezTo>
                    <a:pt x="18" y="28"/>
                    <a:pt x="18" y="28"/>
                    <a:pt x="18" y="28"/>
                  </a:cubicBezTo>
                  <a:cubicBezTo>
                    <a:pt x="18" y="28"/>
                    <a:pt x="18" y="28"/>
                    <a:pt x="17" y="28"/>
                  </a:cubicBezTo>
                  <a:cubicBezTo>
                    <a:pt x="17" y="28"/>
                    <a:pt x="17" y="28"/>
                    <a:pt x="17" y="28"/>
                  </a:cubicBezTo>
                  <a:cubicBezTo>
                    <a:pt x="18" y="28"/>
                    <a:pt x="18" y="25"/>
                    <a:pt x="20" y="25"/>
                  </a:cubicBezTo>
                  <a:cubicBezTo>
                    <a:pt x="20" y="24"/>
                    <a:pt x="17" y="27"/>
                    <a:pt x="18" y="24"/>
                  </a:cubicBezTo>
                  <a:cubicBezTo>
                    <a:pt x="18" y="24"/>
                    <a:pt x="20" y="23"/>
                    <a:pt x="18" y="24"/>
                  </a:cubicBezTo>
                  <a:cubicBezTo>
                    <a:pt x="20" y="23"/>
                    <a:pt x="20" y="23"/>
                    <a:pt x="20" y="23"/>
                  </a:cubicBezTo>
                  <a:cubicBezTo>
                    <a:pt x="18" y="24"/>
                    <a:pt x="17" y="23"/>
                    <a:pt x="17" y="24"/>
                  </a:cubicBezTo>
                  <a:cubicBezTo>
                    <a:pt x="18" y="24"/>
                    <a:pt x="18" y="24"/>
                    <a:pt x="18" y="24"/>
                  </a:cubicBezTo>
                  <a:cubicBezTo>
                    <a:pt x="17" y="24"/>
                    <a:pt x="17" y="25"/>
                    <a:pt x="16" y="24"/>
                  </a:cubicBezTo>
                  <a:cubicBezTo>
                    <a:pt x="16" y="24"/>
                    <a:pt x="16" y="24"/>
                    <a:pt x="17" y="23"/>
                  </a:cubicBezTo>
                  <a:cubicBezTo>
                    <a:pt x="17" y="23"/>
                    <a:pt x="17" y="24"/>
                    <a:pt x="17" y="23"/>
                  </a:cubicBezTo>
                  <a:cubicBezTo>
                    <a:pt x="17" y="23"/>
                    <a:pt x="16" y="23"/>
                    <a:pt x="17" y="21"/>
                  </a:cubicBezTo>
                  <a:cubicBezTo>
                    <a:pt x="17" y="23"/>
                    <a:pt x="18" y="21"/>
                    <a:pt x="18" y="21"/>
                  </a:cubicBezTo>
                  <a:cubicBezTo>
                    <a:pt x="18" y="21"/>
                    <a:pt x="18" y="21"/>
                    <a:pt x="18" y="21"/>
                  </a:cubicBezTo>
                  <a:cubicBezTo>
                    <a:pt x="18" y="21"/>
                    <a:pt x="18" y="21"/>
                    <a:pt x="18" y="21"/>
                  </a:cubicBezTo>
                  <a:cubicBezTo>
                    <a:pt x="17" y="21"/>
                    <a:pt x="18" y="20"/>
                    <a:pt x="18" y="20"/>
                  </a:cubicBezTo>
                  <a:cubicBezTo>
                    <a:pt x="17" y="20"/>
                    <a:pt x="17" y="20"/>
                    <a:pt x="17" y="20"/>
                  </a:cubicBezTo>
                  <a:cubicBezTo>
                    <a:pt x="17" y="20"/>
                    <a:pt x="18" y="21"/>
                    <a:pt x="17" y="21"/>
                  </a:cubicBezTo>
                  <a:cubicBezTo>
                    <a:pt x="17" y="21"/>
                    <a:pt x="17" y="20"/>
                    <a:pt x="16" y="20"/>
                  </a:cubicBezTo>
                  <a:cubicBezTo>
                    <a:pt x="16" y="20"/>
                    <a:pt x="16" y="20"/>
                    <a:pt x="16" y="21"/>
                  </a:cubicBezTo>
                  <a:cubicBezTo>
                    <a:pt x="16" y="20"/>
                    <a:pt x="14" y="21"/>
                    <a:pt x="14" y="20"/>
                  </a:cubicBezTo>
                  <a:cubicBezTo>
                    <a:pt x="16" y="20"/>
                    <a:pt x="16" y="20"/>
                    <a:pt x="16" y="20"/>
                  </a:cubicBezTo>
                  <a:cubicBezTo>
                    <a:pt x="16" y="17"/>
                    <a:pt x="16" y="16"/>
                    <a:pt x="16" y="16"/>
                  </a:cubicBezTo>
                  <a:cubicBezTo>
                    <a:pt x="14" y="16"/>
                    <a:pt x="14" y="15"/>
                    <a:pt x="14" y="16"/>
                  </a:cubicBezTo>
                  <a:cubicBezTo>
                    <a:pt x="14" y="16"/>
                    <a:pt x="16" y="17"/>
                    <a:pt x="14" y="20"/>
                  </a:cubicBezTo>
                  <a:cubicBezTo>
                    <a:pt x="13" y="20"/>
                    <a:pt x="16" y="20"/>
                    <a:pt x="14" y="21"/>
                  </a:cubicBezTo>
                  <a:cubicBezTo>
                    <a:pt x="14" y="20"/>
                    <a:pt x="13" y="21"/>
                    <a:pt x="12" y="21"/>
                  </a:cubicBezTo>
                  <a:cubicBezTo>
                    <a:pt x="12" y="21"/>
                    <a:pt x="12" y="21"/>
                    <a:pt x="12" y="20"/>
                  </a:cubicBezTo>
                  <a:cubicBezTo>
                    <a:pt x="13" y="20"/>
                    <a:pt x="13" y="20"/>
                    <a:pt x="13" y="20"/>
                  </a:cubicBezTo>
                  <a:cubicBezTo>
                    <a:pt x="13" y="17"/>
                    <a:pt x="13" y="17"/>
                    <a:pt x="13" y="16"/>
                  </a:cubicBezTo>
                  <a:cubicBezTo>
                    <a:pt x="13" y="16"/>
                    <a:pt x="12" y="16"/>
                    <a:pt x="13" y="17"/>
                  </a:cubicBezTo>
                  <a:cubicBezTo>
                    <a:pt x="12" y="16"/>
                    <a:pt x="12" y="15"/>
                    <a:pt x="11" y="15"/>
                  </a:cubicBezTo>
                  <a:cubicBezTo>
                    <a:pt x="12" y="15"/>
                    <a:pt x="11" y="13"/>
                    <a:pt x="12" y="13"/>
                  </a:cubicBezTo>
                  <a:cubicBezTo>
                    <a:pt x="12" y="13"/>
                    <a:pt x="13" y="13"/>
                    <a:pt x="13" y="12"/>
                  </a:cubicBezTo>
                  <a:cubicBezTo>
                    <a:pt x="13" y="13"/>
                    <a:pt x="13" y="13"/>
                    <a:pt x="13" y="13"/>
                  </a:cubicBezTo>
                  <a:cubicBezTo>
                    <a:pt x="13" y="12"/>
                    <a:pt x="12" y="13"/>
                    <a:pt x="12" y="12"/>
                  </a:cubicBezTo>
                  <a:cubicBezTo>
                    <a:pt x="12" y="13"/>
                    <a:pt x="11" y="13"/>
                    <a:pt x="11" y="13"/>
                  </a:cubicBezTo>
                  <a:cubicBezTo>
                    <a:pt x="9" y="13"/>
                    <a:pt x="9" y="13"/>
                    <a:pt x="9" y="13"/>
                  </a:cubicBezTo>
                  <a:cubicBezTo>
                    <a:pt x="9" y="12"/>
                    <a:pt x="9" y="12"/>
                    <a:pt x="9" y="11"/>
                  </a:cubicBezTo>
                  <a:cubicBezTo>
                    <a:pt x="7" y="11"/>
                    <a:pt x="7" y="8"/>
                    <a:pt x="7" y="8"/>
                  </a:cubicBezTo>
                  <a:cubicBezTo>
                    <a:pt x="5" y="8"/>
                    <a:pt x="5" y="8"/>
                    <a:pt x="4" y="8"/>
                  </a:cubicBezTo>
                  <a:cubicBezTo>
                    <a:pt x="5" y="8"/>
                    <a:pt x="5" y="8"/>
                    <a:pt x="5" y="8"/>
                  </a:cubicBezTo>
                  <a:cubicBezTo>
                    <a:pt x="5" y="8"/>
                    <a:pt x="5" y="8"/>
                    <a:pt x="5" y="8"/>
                  </a:cubicBezTo>
                  <a:cubicBezTo>
                    <a:pt x="5" y="7"/>
                    <a:pt x="4" y="7"/>
                    <a:pt x="4" y="4"/>
                  </a:cubicBezTo>
                  <a:cubicBezTo>
                    <a:pt x="4" y="7"/>
                    <a:pt x="4" y="7"/>
                    <a:pt x="4" y="7"/>
                  </a:cubicBezTo>
                  <a:cubicBezTo>
                    <a:pt x="4" y="7"/>
                    <a:pt x="4" y="7"/>
                    <a:pt x="4" y="4"/>
                  </a:cubicBezTo>
                  <a:cubicBezTo>
                    <a:pt x="4" y="7"/>
                    <a:pt x="3" y="7"/>
                    <a:pt x="3" y="7"/>
                  </a:cubicBezTo>
                  <a:cubicBezTo>
                    <a:pt x="2" y="7"/>
                    <a:pt x="3" y="4"/>
                    <a:pt x="3" y="4"/>
                  </a:cubicBezTo>
                  <a:cubicBezTo>
                    <a:pt x="3" y="4"/>
                    <a:pt x="3" y="4"/>
                    <a:pt x="3" y="4"/>
                  </a:cubicBezTo>
                  <a:cubicBezTo>
                    <a:pt x="3" y="3"/>
                    <a:pt x="3" y="3"/>
                    <a:pt x="2" y="2"/>
                  </a:cubicBezTo>
                  <a:cubicBezTo>
                    <a:pt x="2" y="2"/>
                    <a:pt x="2" y="2"/>
                    <a:pt x="2" y="2"/>
                  </a:cubicBezTo>
                  <a:cubicBezTo>
                    <a:pt x="2" y="2"/>
                    <a:pt x="2" y="2"/>
                    <a:pt x="2" y="2"/>
                  </a:cubicBezTo>
                  <a:cubicBezTo>
                    <a:pt x="2" y="2"/>
                    <a:pt x="0" y="2"/>
                    <a:pt x="0" y="0"/>
                  </a:cubicBezTo>
                  <a:cubicBezTo>
                    <a:pt x="0" y="3"/>
                    <a:pt x="0" y="3"/>
                    <a:pt x="0" y="3"/>
                  </a:cubicBezTo>
                  <a:cubicBezTo>
                    <a:pt x="0" y="3"/>
                    <a:pt x="0" y="2"/>
                    <a:pt x="2" y="2"/>
                  </a:cubicBezTo>
                  <a:cubicBezTo>
                    <a:pt x="2" y="3"/>
                    <a:pt x="2" y="3"/>
                    <a:pt x="2" y="3"/>
                  </a:cubicBezTo>
                  <a:cubicBezTo>
                    <a:pt x="2" y="3"/>
                    <a:pt x="2" y="3"/>
                    <a:pt x="2" y="3"/>
                  </a:cubicBezTo>
                  <a:cubicBezTo>
                    <a:pt x="0" y="3"/>
                    <a:pt x="2" y="3"/>
                    <a:pt x="0" y="4"/>
                  </a:cubicBezTo>
                  <a:cubicBezTo>
                    <a:pt x="0" y="4"/>
                    <a:pt x="0" y="4"/>
                    <a:pt x="0" y="3"/>
                  </a:cubicBezTo>
                  <a:cubicBezTo>
                    <a:pt x="0" y="4"/>
                    <a:pt x="0" y="4"/>
                    <a:pt x="0" y="4"/>
                  </a:cubicBezTo>
                  <a:cubicBezTo>
                    <a:pt x="2" y="4"/>
                    <a:pt x="2" y="4"/>
                    <a:pt x="2" y="4"/>
                  </a:cubicBezTo>
                  <a:cubicBezTo>
                    <a:pt x="0" y="4"/>
                    <a:pt x="0" y="7"/>
                    <a:pt x="2" y="7"/>
                  </a:cubicBezTo>
                  <a:cubicBezTo>
                    <a:pt x="3" y="7"/>
                    <a:pt x="2" y="8"/>
                    <a:pt x="2" y="10"/>
                  </a:cubicBezTo>
                  <a:cubicBezTo>
                    <a:pt x="3" y="8"/>
                    <a:pt x="3" y="8"/>
                    <a:pt x="3" y="7"/>
                  </a:cubicBezTo>
                  <a:cubicBezTo>
                    <a:pt x="4" y="8"/>
                    <a:pt x="3" y="8"/>
                    <a:pt x="4" y="8"/>
                  </a:cubicBezTo>
                  <a:cubicBezTo>
                    <a:pt x="3" y="8"/>
                    <a:pt x="3" y="10"/>
                    <a:pt x="3" y="10"/>
                  </a:cubicBezTo>
                  <a:cubicBezTo>
                    <a:pt x="3" y="10"/>
                    <a:pt x="3" y="10"/>
                    <a:pt x="3" y="10"/>
                  </a:cubicBezTo>
                  <a:cubicBezTo>
                    <a:pt x="3" y="11"/>
                    <a:pt x="3" y="11"/>
                    <a:pt x="3" y="12"/>
                  </a:cubicBezTo>
                  <a:cubicBezTo>
                    <a:pt x="4" y="12"/>
                    <a:pt x="4" y="13"/>
                    <a:pt x="5" y="15"/>
                  </a:cubicBezTo>
                  <a:cubicBezTo>
                    <a:pt x="5" y="15"/>
                    <a:pt x="5" y="15"/>
                    <a:pt x="5" y="15"/>
                  </a:cubicBezTo>
                  <a:cubicBezTo>
                    <a:pt x="4" y="15"/>
                    <a:pt x="5" y="16"/>
                    <a:pt x="5" y="17"/>
                  </a:cubicBezTo>
                  <a:cubicBezTo>
                    <a:pt x="7" y="17"/>
                    <a:pt x="7" y="21"/>
                    <a:pt x="9" y="21"/>
                  </a:cubicBezTo>
                  <a:cubicBezTo>
                    <a:pt x="9" y="24"/>
                    <a:pt x="11" y="25"/>
                    <a:pt x="12" y="28"/>
                  </a:cubicBezTo>
                  <a:cubicBezTo>
                    <a:pt x="12" y="27"/>
                    <a:pt x="12" y="27"/>
                    <a:pt x="12" y="27"/>
                  </a:cubicBezTo>
                  <a:cubicBezTo>
                    <a:pt x="13" y="27"/>
                    <a:pt x="13" y="27"/>
                    <a:pt x="13" y="27"/>
                  </a:cubicBezTo>
                  <a:cubicBezTo>
                    <a:pt x="12" y="27"/>
                    <a:pt x="12" y="28"/>
                    <a:pt x="12" y="28"/>
                  </a:cubicBezTo>
                  <a:cubicBezTo>
                    <a:pt x="13" y="29"/>
                    <a:pt x="13" y="30"/>
                    <a:pt x="13" y="33"/>
                  </a:cubicBezTo>
                  <a:cubicBezTo>
                    <a:pt x="13" y="33"/>
                    <a:pt x="13" y="33"/>
                    <a:pt x="13" y="33"/>
                  </a:cubicBezTo>
                  <a:cubicBezTo>
                    <a:pt x="13" y="34"/>
                    <a:pt x="14" y="34"/>
                    <a:pt x="16" y="36"/>
                  </a:cubicBezTo>
                  <a:cubicBezTo>
                    <a:pt x="16" y="36"/>
                    <a:pt x="16" y="36"/>
                    <a:pt x="16" y="36"/>
                  </a:cubicBezTo>
                  <a:cubicBezTo>
                    <a:pt x="16" y="37"/>
                    <a:pt x="16" y="37"/>
                    <a:pt x="16" y="38"/>
                  </a:cubicBezTo>
                  <a:cubicBezTo>
                    <a:pt x="17" y="40"/>
                    <a:pt x="17" y="40"/>
                    <a:pt x="17" y="40"/>
                  </a:cubicBezTo>
                  <a:cubicBezTo>
                    <a:pt x="17" y="42"/>
                    <a:pt x="20" y="45"/>
                    <a:pt x="20" y="49"/>
                  </a:cubicBezTo>
                  <a:cubicBezTo>
                    <a:pt x="21" y="49"/>
                    <a:pt x="21" y="49"/>
                    <a:pt x="21" y="49"/>
                  </a:cubicBezTo>
                  <a:cubicBezTo>
                    <a:pt x="21" y="51"/>
                    <a:pt x="25" y="54"/>
                    <a:pt x="25" y="55"/>
                  </a:cubicBezTo>
                  <a:cubicBezTo>
                    <a:pt x="26" y="55"/>
                    <a:pt x="26" y="55"/>
                    <a:pt x="26" y="55"/>
                  </a:cubicBezTo>
                  <a:cubicBezTo>
                    <a:pt x="27" y="55"/>
                    <a:pt x="26" y="57"/>
                    <a:pt x="26" y="57"/>
                  </a:cubicBezTo>
                  <a:cubicBezTo>
                    <a:pt x="26" y="58"/>
                    <a:pt x="26" y="61"/>
                    <a:pt x="27" y="58"/>
                  </a:cubicBezTo>
                  <a:cubicBezTo>
                    <a:pt x="27" y="61"/>
                    <a:pt x="27" y="61"/>
                    <a:pt x="27" y="62"/>
                  </a:cubicBezTo>
                  <a:cubicBezTo>
                    <a:pt x="29" y="62"/>
                    <a:pt x="29" y="63"/>
                    <a:pt x="29" y="64"/>
                  </a:cubicBezTo>
                  <a:cubicBezTo>
                    <a:pt x="29" y="64"/>
                    <a:pt x="29" y="64"/>
                    <a:pt x="29" y="64"/>
                  </a:cubicBezTo>
                  <a:cubicBezTo>
                    <a:pt x="29" y="63"/>
                    <a:pt x="29" y="63"/>
                    <a:pt x="30" y="63"/>
                  </a:cubicBezTo>
                  <a:cubicBezTo>
                    <a:pt x="30" y="64"/>
                    <a:pt x="31" y="66"/>
                    <a:pt x="29" y="66"/>
                  </a:cubicBezTo>
                  <a:cubicBezTo>
                    <a:pt x="30" y="66"/>
                    <a:pt x="30" y="68"/>
                    <a:pt x="31" y="70"/>
                  </a:cubicBezTo>
                  <a:cubicBezTo>
                    <a:pt x="31" y="70"/>
                    <a:pt x="31" y="70"/>
                    <a:pt x="31" y="70"/>
                  </a:cubicBezTo>
                  <a:cubicBezTo>
                    <a:pt x="31" y="71"/>
                    <a:pt x="33" y="74"/>
                    <a:pt x="33" y="75"/>
                  </a:cubicBezTo>
                  <a:cubicBezTo>
                    <a:pt x="34" y="75"/>
                    <a:pt x="34" y="74"/>
                    <a:pt x="34" y="74"/>
                  </a:cubicBezTo>
                  <a:cubicBezTo>
                    <a:pt x="34" y="75"/>
                    <a:pt x="34" y="75"/>
                    <a:pt x="34" y="75"/>
                  </a:cubicBezTo>
                  <a:cubicBezTo>
                    <a:pt x="34" y="77"/>
                    <a:pt x="38" y="77"/>
                    <a:pt x="38" y="80"/>
                  </a:cubicBezTo>
                  <a:cubicBezTo>
                    <a:pt x="39" y="83"/>
                    <a:pt x="40" y="87"/>
                    <a:pt x="42" y="89"/>
                  </a:cubicBezTo>
                  <a:cubicBezTo>
                    <a:pt x="43" y="89"/>
                    <a:pt x="43" y="89"/>
                    <a:pt x="43" y="89"/>
                  </a:cubicBezTo>
                  <a:cubicBezTo>
                    <a:pt x="42" y="91"/>
                    <a:pt x="44" y="91"/>
                    <a:pt x="44" y="93"/>
                  </a:cubicBezTo>
                  <a:cubicBezTo>
                    <a:pt x="44" y="93"/>
                    <a:pt x="44" y="93"/>
                    <a:pt x="44" y="93"/>
                  </a:cubicBezTo>
                  <a:cubicBezTo>
                    <a:pt x="44" y="94"/>
                    <a:pt x="47" y="94"/>
                    <a:pt x="46" y="96"/>
                  </a:cubicBezTo>
                  <a:cubicBezTo>
                    <a:pt x="46" y="96"/>
                    <a:pt x="46" y="96"/>
                    <a:pt x="46" y="96"/>
                  </a:cubicBezTo>
                  <a:cubicBezTo>
                    <a:pt x="47" y="97"/>
                    <a:pt x="47" y="98"/>
                    <a:pt x="48" y="98"/>
                  </a:cubicBezTo>
                  <a:cubicBezTo>
                    <a:pt x="48" y="98"/>
                    <a:pt x="48" y="98"/>
                    <a:pt x="48" y="98"/>
                  </a:cubicBezTo>
                  <a:cubicBezTo>
                    <a:pt x="51" y="98"/>
                    <a:pt x="48" y="101"/>
                    <a:pt x="51" y="101"/>
                  </a:cubicBezTo>
                  <a:cubicBezTo>
                    <a:pt x="48" y="101"/>
                    <a:pt x="48" y="101"/>
                    <a:pt x="48" y="101"/>
                  </a:cubicBezTo>
                  <a:cubicBezTo>
                    <a:pt x="52" y="104"/>
                    <a:pt x="52" y="106"/>
                    <a:pt x="53" y="109"/>
                  </a:cubicBezTo>
                  <a:cubicBezTo>
                    <a:pt x="56" y="110"/>
                    <a:pt x="56" y="108"/>
                    <a:pt x="56" y="110"/>
                  </a:cubicBezTo>
                  <a:cubicBezTo>
                    <a:pt x="56" y="110"/>
                    <a:pt x="55" y="110"/>
                    <a:pt x="56" y="110"/>
                  </a:cubicBezTo>
                  <a:cubicBezTo>
                    <a:pt x="56" y="111"/>
                    <a:pt x="57" y="110"/>
                    <a:pt x="57" y="111"/>
                  </a:cubicBezTo>
                  <a:cubicBezTo>
                    <a:pt x="56" y="111"/>
                    <a:pt x="57" y="111"/>
                    <a:pt x="56" y="111"/>
                  </a:cubicBezTo>
                  <a:cubicBezTo>
                    <a:pt x="57" y="114"/>
                    <a:pt x="59" y="114"/>
                    <a:pt x="59" y="115"/>
                  </a:cubicBezTo>
                  <a:cubicBezTo>
                    <a:pt x="59" y="114"/>
                    <a:pt x="59" y="114"/>
                    <a:pt x="59" y="114"/>
                  </a:cubicBezTo>
                  <a:cubicBezTo>
                    <a:pt x="57" y="117"/>
                    <a:pt x="59" y="117"/>
                    <a:pt x="59" y="119"/>
                  </a:cubicBezTo>
                  <a:cubicBezTo>
                    <a:pt x="61" y="124"/>
                    <a:pt x="65" y="132"/>
                    <a:pt x="68" y="138"/>
                  </a:cubicBezTo>
                  <a:cubicBezTo>
                    <a:pt x="72" y="144"/>
                    <a:pt x="73" y="149"/>
                    <a:pt x="78" y="156"/>
                  </a:cubicBezTo>
                  <a:cubicBezTo>
                    <a:pt x="81" y="157"/>
                    <a:pt x="81" y="157"/>
                    <a:pt x="81" y="158"/>
                  </a:cubicBezTo>
                  <a:cubicBezTo>
                    <a:pt x="81" y="158"/>
                    <a:pt x="81" y="158"/>
                    <a:pt x="81" y="158"/>
                  </a:cubicBezTo>
                  <a:cubicBezTo>
                    <a:pt x="81" y="160"/>
                    <a:pt x="82" y="160"/>
                    <a:pt x="81" y="160"/>
                  </a:cubicBezTo>
                  <a:cubicBezTo>
                    <a:pt x="82" y="162"/>
                    <a:pt x="83" y="164"/>
                    <a:pt x="85" y="168"/>
                  </a:cubicBezTo>
                  <a:cubicBezTo>
                    <a:pt x="85" y="168"/>
                    <a:pt x="85" y="165"/>
                    <a:pt x="85" y="168"/>
                  </a:cubicBezTo>
                  <a:cubicBezTo>
                    <a:pt x="85" y="168"/>
                    <a:pt x="85" y="168"/>
                    <a:pt x="85" y="168"/>
                  </a:cubicBezTo>
                  <a:cubicBezTo>
                    <a:pt x="85" y="168"/>
                    <a:pt x="85" y="168"/>
                    <a:pt x="85" y="168"/>
                  </a:cubicBezTo>
                  <a:cubicBezTo>
                    <a:pt x="85" y="169"/>
                    <a:pt x="85" y="169"/>
                    <a:pt x="85" y="169"/>
                  </a:cubicBezTo>
                  <a:cubicBezTo>
                    <a:pt x="86" y="174"/>
                    <a:pt x="92" y="178"/>
                    <a:pt x="95" y="185"/>
                  </a:cubicBezTo>
                  <a:cubicBezTo>
                    <a:pt x="96" y="186"/>
                    <a:pt x="96" y="188"/>
                    <a:pt x="98" y="190"/>
                  </a:cubicBezTo>
                  <a:cubicBezTo>
                    <a:pt x="100" y="194"/>
                    <a:pt x="105" y="198"/>
                    <a:pt x="107" y="202"/>
                  </a:cubicBezTo>
                  <a:cubicBezTo>
                    <a:pt x="107" y="202"/>
                    <a:pt x="108" y="200"/>
                    <a:pt x="108" y="198"/>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7" name="Freeform 143"/>
            <p:cNvSpPr>
              <a:spLocks/>
            </p:cNvSpPr>
            <p:nvPr/>
          </p:nvSpPr>
          <p:spPr bwMode="auto">
            <a:xfrm>
              <a:off x="4019" y="1388"/>
              <a:ext cx="229" cy="421"/>
            </a:xfrm>
            <a:custGeom>
              <a:avLst/>
              <a:gdLst>
                <a:gd name="T0" fmla="*/ 86 w 97"/>
                <a:gd name="T1" fmla="*/ 156 h 178"/>
                <a:gd name="T2" fmla="*/ 83 w 97"/>
                <a:gd name="T3" fmla="*/ 151 h 178"/>
                <a:gd name="T4" fmla="*/ 80 w 97"/>
                <a:gd name="T5" fmla="*/ 139 h 178"/>
                <a:gd name="T6" fmla="*/ 77 w 97"/>
                <a:gd name="T7" fmla="*/ 137 h 178"/>
                <a:gd name="T8" fmla="*/ 70 w 97"/>
                <a:gd name="T9" fmla="*/ 125 h 178"/>
                <a:gd name="T10" fmla="*/ 69 w 97"/>
                <a:gd name="T11" fmla="*/ 121 h 178"/>
                <a:gd name="T12" fmla="*/ 65 w 97"/>
                <a:gd name="T13" fmla="*/ 114 h 178"/>
                <a:gd name="T14" fmla="*/ 62 w 97"/>
                <a:gd name="T15" fmla="*/ 109 h 178"/>
                <a:gd name="T16" fmla="*/ 60 w 97"/>
                <a:gd name="T17" fmla="*/ 107 h 178"/>
                <a:gd name="T18" fmla="*/ 60 w 97"/>
                <a:gd name="T19" fmla="*/ 103 h 178"/>
                <a:gd name="T20" fmla="*/ 57 w 97"/>
                <a:gd name="T21" fmla="*/ 96 h 178"/>
                <a:gd name="T22" fmla="*/ 56 w 97"/>
                <a:gd name="T23" fmla="*/ 94 h 178"/>
                <a:gd name="T24" fmla="*/ 54 w 97"/>
                <a:gd name="T25" fmla="*/ 88 h 178"/>
                <a:gd name="T26" fmla="*/ 50 w 97"/>
                <a:gd name="T27" fmla="*/ 85 h 178"/>
                <a:gd name="T28" fmla="*/ 48 w 97"/>
                <a:gd name="T29" fmla="*/ 79 h 178"/>
                <a:gd name="T30" fmla="*/ 44 w 97"/>
                <a:gd name="T31" fmla="*/ 73 h 178"/>
                <a:gd name="T32" fmla="*/ 43 w 97"/>
                <a:gd name="T33" fmla="*/ 70 h 178"/>
                <a:gd name="T34" fmla="*/ 41 w 97"/>
                <a:gd name="T35" fmla="*/ 68 h 178"/>
                <a:gd name="T36" fmla="*/ 40 w 97"/>
                <a:gd name="T37" fmla="*/ 65 h 178"/>
                <a:gd name="T38" fmla="*/ 40 w 97"/>
                <a:gd name="T39" fmla="*/ 65 h 178"/>
                <a:gd name="T40" fmla="*/ 39 w 97"/>
                <a:gd name="T41" fmla="*/ 60 h 178"/>
                <a:gd name="T42" fmla="*/ 33 w 97"/>
                <a:gd name="T43" fmla="*/ 52 h 178"/>
                <a:gd name="T44" fmla="*/ 31 w 97"/>
                <a:gd name="T45" fmla="*/ 48 h 178"/>
                <a:gd name="T46" fmla="*/ 30 w 97"/>
                <a:gd name="T47" fmla="*/ 46 h 178"/>
                <a:gd name="T48" fmla="*/ 26 w 97"/>
                <a:gd name="T49" fmla="*/ 39 h 178"/>
                <a:gd name="T50" fmla="*/ 22 w 97"/>
                <a:gd name="T51" fmla="*/ 38 h 178"/>
                <a:gd name="T52" fmla="*/ 24 w 97"/>
                <a:gd name="T53" fmla="*/ 34 h 178"/>
                <a:gd name="T54" fmla="*/ 24 w 97"/>
                <a:gd name="T55" fmla="*/ 30 h 178"/>
                <a:gd name="T56" fmla="*/ 20 w 97"/>
                <a:gd name="T57" fmla="*/ 27 h 178"/>
                <a:gd name="T58" fmla="*/ 22 w 97"/>
                <a:gd name="T59" fmla="*/ 26 h 178"/>
                <a:gd name="T60" fmla="*/ 20 w 97"/>
                <a:gd name="T61" fmla="*/ 25 h 178"/>
                <a:gd name="T62" fmla="*/ 17 w 97"/>
                <a:gd name="T63" fmla="*/ 22 h 178"/>
                <a:gd name="T64" fmla="*/ 17 w 97"/>
                <a:gd name="T65" fmla="*/ 18 h 178"/>
                <a:gd name="T66" fmla="*/ 15 w 97"/>
                <a:gd name="T67" fmla="*/ 18 h 178"/>
                <a:gd name="T68" fmla="*/ 15 w 97"/>
                <a:gd name="T69" fmla="*/ 16 h 178"/>
                <a:gd name="T70" fmla="*/ 14 w 97"/>
                <a:gd name="T71" fmla="*/ 13 h 178"/>
                <a:gd name="T72" fmla="*/ 13 w 97"/>
                <a:gd name="T73" fmla="*/ 16 h 178"/>
                <a:gd name="T74" fmla="*/ 11 w 97"/>
                <a:gd name="T75" fmla="*/ 10 h 178"/>
                <a:gd name="T76" fmla="*/ 3 w 97"/>
                <a:gd name="T77" fmla="*/ 5 h 178"/>
                <a:gd name="T78" fmla="*/ 2 w 97"/>
                <a:gd name="T79" fmla="*/ 4 h 178"/>
                <a:gd name="T80" fmla="*/ 0 w 97"/>
                <a:gd name="T81" fmla="*/ 0 h 178"/>
                <a:gd name="T82" fmla="*/ 0 w 97"/>
                <a:gd name="T83" fmla="*/ 1 h 178"/>
                <a:gd name="T84" fmla="*/ 2 w 97"/>
                <a:gd name="T85" fmla="*/ 5 h 178"/>
                <a:gd name="T86" fmla="*/ 5 w 97"/>
                <a:gd name="T87" fmla="*/ 14 h 178"/>
                <a:gd name="T88" fmla="*/ 11 w 97"/>
                <a:gd name="T89" fmla="*/ 27 h 178"/>
                <a:gd name="T90" fmla="*/ 18 w 97"/>
                <a:gd name="T91" fmla="*/ 42 h 178"/>
                <a:gd name="T92" fmla="*/ 24 w 97"/>
                <a:gd name="T93" fmla="*/ 53 h 178"/>
                <a:gd name="T94" fmla="*/ 27 w 97"/>
                <a:gd name="T95" fmla="*/ 61 h 178"/>
                <a:gd name="T96" fmla="*/ 36 w 97"/>
                <a:gd name="T97" fmla="*/ 78 h 178"/>
                <a:gd name="T98" fmla="*/ 43 w 97"/>
                <a:gd name="T99" fmla="*/ 86 h 178"/>
                <a:gd name="T100" fmla="*/ 49 w 97"/>
                <a:gd name="T101" fmla="*/ 98 h 178"/>
                <a:gd name="T102" fmla="*/ 69 w 97"/>
                <a:gd name="T103" fmla="*/ 138 h 178"/>
                <a:gd name="T104" fmla="*/ 74 w 97"/>
                <a:gd name="T105" fmla="*/ 148 h 178"/>
                <a:gd name="T106" fmla="*/ 96 w 97"/>
                <a:gd name="T107" fmla="*/ 176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7" h="178">
                  <a:moveTo>
                    <a:pt x="96" y="176"/>
                  </a:moveTo>
                  <a:cubicBezTo>
                    <a:pt x="97" y="172"/>
                    <a:pt x="92" y="169"/>
                    <a:pt x="92" y="166"/>
                  </a:cubicBezTo>
                  <a:cubicBezTo>
                    <a:pt x="91" y="166"/>
                    <a:pt x="91" y="166"/>
                    <a:pt x="91" y="166"/>
                  </a:cubicBezTo>
                  <a:cubicBezTo>
                    <a:pt x="92" y="164"/>
                    <a:pt x="90" y="161"/>
                    <a:pt x="87" y="159"/>
                  </a:cubicBezTo>
                  <a:cubicBezTo>
                    <a:pt x="86" y="160"/>
                    <a:pt x="86" y="160"/>
                    <a:pt x="86" y="160"/>
                  </a:cubicBezTo>
                  <a:cubicBezTo>
                    <a:pt x="86" y="159"/>
                    <a:pt x="87" y="156"/>
                    <a:pt x="86" y="156"/>
                  </a:cubicBezTo>
                  <a:cubicBezTo>
                    <a:pt x="86" y="156"/>
                    <a:pt x="86" y="156"/>
                    <a:pt x="86" y="156"/>
                  </a:cubicBezTo>
                  <a:cubicBezTo>
                    <a:pt x="86" y="156"/>
                    <a:pt x="86" y="156"/>
                    <a:pt x="86" y="155"/>
                  </a:cubicBezTo>
                  <a:cubicBezTo>
                    <a:pt x="84" y="155"/>
                    <a:pt x="84" y="155"/>
                    <a:pt x="84" y="155"/>
                  </a:cubicBezTo>
                  <a:cubicBezTo>
                    <a:pt x="84" y="155"/>
                    <a:pt x="84" y="155"/>
                    <a:pt x="84" y="155"/>
                  </a:cubicBezTo>
                  <a:cubicBezTo>
                    <a:pt x="86" y="152"/>
                    <a:pt x="84" y="152"/>
                    <a:pt x="84" y="151"/>
                  </a:cubicBezTo>
                  <a:cubicBezTo>
                    <a:pt x="84" y="151"/>
                    <a:pt x="84" y="151"/>
                    <a:pt x="83" y="151"/>
                  </a:cubicBezTo>
                  <a:cubicBezTo>
                    <a:pt x="84" y="150"/>
                    <a:pt x="82" y="147"/>
                    <a:pt x="82" y="143"/>
                  </a:cubicBezTo>
                  <a:cubicBezTo>
                    <a:pt x="82" y="146"/>
                    <a:pt x="80" y="146"/>
                    <a:pt x="80" y="146"/>
                  </a:cubicBezTo>
                  <a:cubicBezTo>
                    <a:pt x="82" y="143"/>
                    <a:pt x="82" y="143"/>
                    <a:pt x="80" y="142"/>
                  </a:cubicBezTo>
                  <a:cubicBezTo>
                    <a:pt x="80" y="143"/>
                    <a:pt x="82" y="140"/>
                    <a:pt x="80" y="140"/>
                  </a:cubicBezTo>
                  <a:cubicBezTo>
                    <a:pt x="80" y="140"/>
                    <a:pt x="80" y="140"/>
                    <a:pt x="80" y="140"/>
                  </a:cubicBezTo>
                  <a:cubicBezTo>
                    <a:pt x="80" y="140"/>
                    <a:pt x="78" y="140"/>
                    <a:pt x="80" y="139"/>
                  </a:cubicBezTo>
                  <a:cubicBezTo>
                    <a:pt x="78" y="139"/>
                    <a:pt x="78" y="139"/>
                    <a:pt x="78" y="139"/>
                  </a:cubicBezTo>
                  <a:cubicBezTo>
                    <a:pt x="80" y="139"/>
                    <a:pt x="78" y="139"/>
                    <a:pt x="78" y="138"/>
                  </a:cubicBezTo>
                  <a:cubicBezTo>
                    <a:pt x="78" y="138"/>
                    <a:pt x="78" y="138"/>
                    <a:pt x="78" y="138"/>
                  </a:cubicBezTo>
                  <a:cubicBezTo>
                    <a:pt x="78" y="138"/>
                    <a:pt x="78" y="138"/>
                    <a:pt x="78" y="138"/>
                  </a:cubicBezTo>
                  <a:cubicBezTo>
                    <a:pt x="77" y="138"/>
                    <a:pt x="77" y="138"/>
                    <a:pt x="77" y="138"/>
                  </a:cubicBezTo>
                  <a:cubicBezTo>
                    <a:pt x="77" y="137"/>
                    <a:pt x="77" y="137"/>
                    <a:pt x="77" y="137"/>
                  </a:cubicBezTo>
                  <a:cubicBezTo>
                    <a:pt x="77" y="137"/>
                    <a:pt x="77" y="137"/>
                    <a:pt x="75" y="137"/>
                  </a:cubicBezTo>
                  <a:cubicBezTo>
                    <a:pt x="75" y="134"/>
                    <a:pt x="74" y="131"/>
                    <a:pt x="73" y="127"/>
                  </a:cubicBezTo>
                  <a:cubicBezTo>
                    <a:pt x="71" y="127"/>
                    <a:pt x="71" y="127"/>
                    <a:pt x="71" y="127"/>
                  </a:cubicBezTo>
                  <a:cubicBezTo>
                    <a:pt x="71" y="126"/>
                    <a:pt x="71" y="126"/>
                    <a:pt x="71" y="126"/>
                  </a:cubicBezTo>
                  <a:cubicBezTo>
                    <a:pt x="70" y="126"/>
                    <a:pt x="70" y="126"/>
                    <a:pt x="70" y="126"/>
                  </a:cubicBezTo>
                  <a:cubicBezTo>
                    <a:pt x="70" y="126"/>
                    <a:pt x="71" y="125"/>
                    <a:pt x="70" y="125"/>
                  </a:cubicBezTo>
                  <a:cubicBezTo>
                    <a:pt x="70" y="125"/>
                    <a:pt x="70" y="125"/>
                    <a:pt x="70" y="126"/>
                  </a:cubicBezTo>
                  <a:cubicBezTo>
                    <a:pt x="70" y="125"/>
                    <a:pt x="70" y="125"/>
                    <a:pt x="70" y="124"/>
                  </a:cubicBezTo>
                  <a:cubicBezTo>
                    <a:pt x="70" y="124"/>
                    <a:pt x="70" y="124"/>
                    <a:pt x="69" y="124"/>
                  </a:cubicBezTo>
                  <a:cubicBezTo>
                    <a:pt x="70" y="124"/>
                    <a:pt x="69" y="124"/>
                    <a:pt x="69" y="122"/>
                  </a:cubicBezTo>
                  <a:cubicBezTo>
                    <a:pt x="69" y="122"/>
                    <a:pt x="69" y="122"/>
                    <a:pt x="69" y="122"/>
                  </a:cubicBezTo>
                  <a:cubicBezTo>
                    <a:pt x="67" y="122"/>
                    <a:pt x="69" y="122"/>
                    <a:pt x="69" y="121"/>
                  </a:cubicBezTo>
                  <a:cubicBezTo>
                    <a:pt x="69" y="122"/>
                    <a:pt x="69" y="122"/>
                    <a:pt x="69" y="122"/>
                  </a:cubicBezTo>
                  <a:cubicBezTo>
                    <a:pt x="69" y="121"/>
                    <a:pt x="67" y="120"/>
                    <a:pt x="67" y="120"/>
                  </a:cubicBezTo>
                  <a:cubicBezTo>
                    <a:pt x="67" y="120"/>
                    <a:pt x="67" y="120"/>
                    <a:pt x="67" y="120"/>
                  </a:cubicBezTo>
                  <a:cubicBezTo>
                    <a:pt x="67" y="118"/>
                    <a:pt x="65" y="118"/>
                    <a:pt x="65" y="116"/>
                  </a:cubicBezTo>
                  <a:cubicBezTo>
                    <a:pt x="65" y="116"/>
                    <a:pt x="64" y="118"/>
                    <a:pt x="64" y="116"/>
                  </a:cubicBezTo>
                  <a:cubicBezTo>
                    <a:pt x="65" y="116"/>
                    <a:pt x="64" y="114"/>
                    <a:pt x="65" y="114"/>
                  </a:cubicBezTo>
                  <a:cubicBezTo>
                    <a:pt x="65" y="113"/>
                    <a:pt x="64" y="113"/>
                    <a:pt x="64" y="112"/>
                  </a:cubicBezTo>
                  <a:cubicBezTo>
                    <a:pt x="64" y="113"/>
                    <a:pt x="62" y="113"/>
                    <a:pt x="62" y="113"/>
                  </a:cubicBezTo>
                  <a:cubicBezTo>
                    <a:pt x="62" y="113"/>
                    <a:pt x="62" y="113"/>
                    <a:pt x="62" y="113"/>
                  </a:cubicBezTo>
                  <a:cubicBezTo>
                    <a:pt x="61" y="113"/>
                    <a:pt x="62" y="113"/>
                    <a:pt x="61" y="113"/>
                  </a:cubicBezTo>
                  <a:cubicBezTo>
                    <a:pt x="61" y="112"/>
                    <a:pt x="61" y="112"/>
                    <a:pt x="61" y="112"/>
                  </a:cubicBezTo>
                  <a:cubicBezTo>
                    <a:pt x="61" y="112"/>
                    <a:pt x="62" y="111"/>
                    <a:pt x="62" y="109"/>
                  </a:cubicBezTo>
                  <a:cubicBezTo>
                    <a:pt x="62" y="111"/>
                    <a:pt x="61" y="109"/>
                    <a:pt x="61" y="111"/>
                  </a:cubicBezTo>
                  <a:cubicBezTo>
                    <a:pt x="62" y="108"/>
                    <a:pt x="62" y="108"/>
                    <a:pt x="62" y="108"/>
                  </a:cubicBezTo>
                  <a:cubicBezTo>
                    <a:pt x="61" y="108"/>
                    <a:pt x="61" y="108"/>
                    <a:pt x="61" y="108"/>
                  </a:cubicBezTo>
                  <a:cubicBezTo>
                    <a:pt x="61" y="108"/>
                    <a:pt x="62" y="108"/>
                    <a:pt x="62" y="107"/>
                  </a:cubicBezTo>
                  <a:cubicBezTo>
                    <a:pt x="62" y="107"/>
                    <a:pt x="61" y="105"/>
                    <a:pt x="61" y="107"/>
                  </a:cubicBezTo>
                  <a:cubicBezTo>
                    <a:pt x="60" y="107"/>
                    <a:pt x="61" y="107"/>
                    <a:pt x="60" y="107"/>
                  </a:cubicBezTo>
                  <a:cubicBezTo>
                    <a:pt x="60" y="107"/>
                    <a:pt x="60" y="107"/>
                    <a:pt x="60" y="105"/>
                  </a:cubicBezTo>
                  <a:cubicBezTo>
                    <a:pt x="60" y="105"/>
                    <a:pt x="60" y="105"/>
                    <a:pt x="60" y="105"/>
                  </a:cubicBezTo>
                  <a:cubicBezTo>
                    <a:pt x="60" y="103"/>
                    <a:pt x="60" y="103"/>
                    <a:pt x="60" y="103"/>
                  </a:cubicBezTo>
                  <a:cubicBezTo>
                    <a:pt x="61" y="105"/>
                    <a:pt x="60" y="105"/>
                    <a:pt x="60" y="105"/>
                  </a:cubicBezTo>
                  <a:cubicBezTo>
                    <a:pt x="61" y="103"/>
                    <a:pt x="61" y="103"/>
                    <a:pt x="60" y="101"/>
                  </a:cubicBezTo>
                  <a:cubicBezTo>
                    <a:pt x="60" y="103"/>
                    <a:pt x="60" y="103"/>
                    <a:pt x="60" y="103"/>
                  </a:cubicBezTo>
                  <a:cubicBezTo>
                    <a:pt x="60" y="101"/>
                    <a:pt x="60" y="100"/>
                    <a:pt x="60" y="100"/>
                  </a:cubicBezTo>
                  <a:cubicBezTo>
                    <a:pt x="60" y="100"/>
                    <a:pt x="60" y="100"/>
                    <a:pt x="60" y="100"/>
                  </a:cubicBezTo>
                  <a:cubicBezTo>
                    <a:pt x="58" y="100"/>
                    <a:pt x="60" y="98"/>
                    <a:pt x="58" y="98"/>
                  </a:cubicBezTo>
                  <a:cubicBezTo>
                    <a:pt x="58" y="98"/>
                    <a:pt x="58" y="98"/>
                    <a:pt x="58" y="98"/>
                  </a:cubicBezTo>
                  <a:cubicBezTo>
                    <a:pt x="57" y="98"/>
                    <a:pt x="57" y="98"/>
                    <a:pt x="57" y="98"/>
                  </a:cubicBezTo>
                  <a:cubicBezTo>
                    <a:pt x="57" y="96"/>
                    <a:pt x="57" y="96"/>
                    <a:pt x="57" y="96"/>
                  </a:cubicBezTo>
                  <a:cubicBezTo>
                    <a:pt x="57" y="96"/>
                    <a:pt x="57" y="96"/>
                    <a:pt x="57" y="96"/>
                  </a:cubicBezTo>
                  <a:cubicBezTo>
                    <a:pt x="57" y="96"/>
                    <a:pt x="57" y="94"/>
                    <a:pt x="56" y="94"/>
                  </a:cubicBezTo>
                  <a:cubicBezTo>
                    <a:pt x="57" y="92"/>
                    <a:pt x="57" y="92"/>
                    <a:pt x="57" y="92"/>
                  </a:cubicBezTo>
                  <a:cubicBezTo>
                    <a:pt x="56" y="92"/>
                    <a:pt x="56" y="92"/>
                    <a:pt x="56" y="92"/>
                  </a:cubicBezTo>
                  <a:cubicBezTo>
                    <a:pt x="56" y="92"/>
                    <a:pt x="56" y="92"/>
                    <a:pt x="54" y="92"/>
                  </a:cubicBezTo>
                  <a:cubicBezTo>
                    <a:pt x="56" y="91"/>
                    <a:pt x="56" y="95"/>
                    <a:pt x="56" y="94"/>
                  </a:cubicBezTo>
                  <a:cubicBezTo>
                    <a:pt x="54" y="94"/>
                    <a:pt x="56" y="92"/>
                    <a:pt x="56" y="92"/>
                  </a:cubicBezTo>
                  <a:cubicBezTo>
                    <a:pt x="54" y="92"/>
                    <a:pt x="56" y="91"/>
                    <a:pt x="54" y="91"/>
                  </a:cubicBezTo>
                  <a:cubicBezTo>
                    <a:pt x="54" y="91"/>
                    <a:pt x="54" y="92"/>
                    <a:pt x="54" y="91"/>
                  </a:cubicBezTo>
                  <a:cubicBezTo>
                    <a:pt x="53" y="91"/>
                    <a:pt x="54" y="91"/>
                    <a:pt x="54" y="91"/>
                  </a:cubicBezTo>
                  <a:cubicBezTo>
                    <a:pt x="54" y="88"/>
                    <a:pt x="54" y="88"/>
                    <a:pt x="54" y="88"/>
                  </a:cubicBezTo>
                  <a:cubicBezTo>
                    <a:pt x="54" y="88"/>
                    <a:pt x="53" y="88"/>
                    <a:pt x="54" y="88"/>
                  </a:cubicBezTo>
                  <a:cubicBezTo>
                    <a:pt x="54" y="88"/>
                    <a:pt x="54" y="87"/>
                    <a:pt x="53" y="87"/>
                  </a:cubicBezTo>
                  <a:cubicBezTo>
                    <a:pt x="53" y="88"/>
                    <a:pt x="53" y="88"/>
                    <a:pt x="53" y="88"/>
                  </a:cubicBezTo>
                  <a:cubicBezTo>
                    <a:pt x="50" y="88"/>
                    <a:pt x="53" y="87"/>
                    <a:pt x="53" y="87"/>
                  </a:cubicBezTo>
                  <a:cubicBezTo>
                    <a:pt x="53" y="87"/>
                    <a:pt x="53" y="87"/>
                    <a:pt x="53" y="87"/>
                  </a:cubicBezTo>
                  <a:cubicBezTo>
                    <a:pt x="54" y="86"/>
                    <a:pt x="53" y="86"/>
                    <a:pt x="53" y="86"/>
                  </a:cubicBezTo>
                  <a:cubicBezTo>
                    <a:pt x="50" y="85"/>
                    <a:pt x="50" y="85"/>
                    <a:pt x="50" y="85"/>
                  </a:cubicBezTo>
                  <a:cubicBezTo>
                    <a:pt x="50" y="83"/>
                    <a:pt x="50" y="83"/>
                    <a:pt x="50" y="83"/>
                  </a:cubicBezTo>
                  <a:cubicBezTo>
                    <a:pt x="50" y="83"/>
                    <a:pt x="50" y="83"/>
                    <a:pt x="49" y="83"/>
                  </a:cubicBezTo>
                  <a:cubicBezTo>
                    <a:pt x="49" y="83"/>
                    <a:pt x="49" y="83"/>
                    <a:pt x="49" y="82"/>
                  </a:cubicBezTo>
                  <a:cubicBezTo>
                    <a:pt x="49" y="83"/>
                    <a:pt x="48" y="82"/>
                    <a:pt x="48" y="82"/>
                  </a:cubicBezTo>
                  <a:cubicBezTo>
                    <a:pt x="49" y="81"/>
                    <a:pt x="49" y="81"/>
                    <a:pt x="49" y="81"/>
                  </a:cubicBezTo>
                  <a:cubicBezTo>
                    <a:pt x="48" y="81"/>
                    <a:pt x="49" y="79"/>
                    <a:pt x="48" y="79"/>
                  </a:cubicBezTo>
                  <a:cubicBezTo>
                    <a:pt x="48" y="79"/>
                    <a:pt x="48" y="81"/>
                    <a:pt x="47" y="81"/>
                  </a:cubicBezTo>
                  <a:cubicBezTo>
                    <a:pt x="45" y="81"/>
                    <a:pt x="48" y="79"/>
                    <a:pt x="47" y="78"/>
                  </a:cubicBezTo>
                  <a:cubicBezTo>
                    <a:pt x="48" y="78"/>
                    <a:pt x="48" y="78"/>
                    <a:pt x="48" y="78"/>
                  </a:cubicBezTo>
                  <a:cubicBezTo>
                    <a:pt x="47" y="78"/>
                    <a:pt x="48" y="75"/>
                    <a:pt x="47" y="78"/>
                  </a:cubicBezTo>
                  <a:cubicBezTo>
                    <a:pt x="47" y="75"/>
                    <a:pt x="45" y="75"/>
                    <a:pt x="47" y="75"/>
                  </a:cubicBezTo>
                  <a:cubicBezTo>
                    <a:pt x="45" y="74"/>
                    <a:pt x="47" y="73"/>
                    <a:pt x="44" y="73"/>
                  </a:cubicBezTo>
                  <a:cubicBezTo>
                    <a:pt x="44" y="73"/>
                    <a:pt x="44" y="73"/>
                    <a:pt x="44" y="72"/>
                  </a:cubicBezTo>
                  <a:cubicBezTo>
                    <a:pt x="45" y="72"/>
                    <a:pt x="44" y="73"/>
                    <a:pt x="44" y="73"/>
                  </a:cubicBezTo>
                  <a:cubicBezTo>
                    <a:pt x="44" y="73"/>
                    <a:pt x="44" y="72"/>
                    <a:pt x="45" y="72"/>
                  </a:cubicBezTo>
                  <a:cubicBezTo>
                    <a:pt x="44" y="72"/>
                    <a:pt x="44" y="72"/>
                    <a:pt x="44" y="73"/>
                  </a:cubicBezTo>
                  <a:cubicBezTo>
                    <a:pt x="43" y="72"/>
                    <a:pt x="45" y="70"/>
                    <a:pt x="44" y="70"/>
                  </a:cubicBezTo>
                  <a:cubicBezTo>
                    <a:pt x="43" y="70"/>
                    <a:pt x="43" y="70"/>
                    <a:pt x="43" y="70"/>
                  </a:cubicBezTo>
                  <a:cubicBezTo>
                    <a:pt x="44" y="69"/>
                    <a:pt x="44" y="69"/>
                    <a:pt x="44" y="69"/>
                  </a:cubicBezTo>
                  <a:cubicBezTo>
                    <a:pt x="43" y="69"/>
                    <a:pt x="43" y="69"/>
                    <a:pt x="41" y="70"/>
                  </a:cubicBezTo>
                  <a:cubicBezTo>
                    <a:pt x="41" y="69"/>
                    <a:pt x="41" y="69"/>
                    <a:pt x="41" y="69"/>
                  </a:cubicBezTo>
                  <a:cubicBezTo>
                    <a:pt x="41" y="69"/>
                    <a:pt x="41" y="69"/>
                    <a:pt x="41" y="69"/>
                  </a:cubicBezTo>
                  <a:cubicBezTo>
                    <a:pt x="41" y="68"/>
                    <a:pt x="41" y="68"/>
                    <a:pt x="41" y="68"/>
                  </a:cubicBezTo>
                  <a:cubicBezTo>
                    <a:pt x="41" y="68"/>
                    <a:pt x="41" y="68"/>
                    <a:pt x="41" y="68"/>
                  </a:cubicBezTo>
                  <a:cubicBezTo>
                    <a:pt x="40" y="68"/>
                    <a:pt x="40" y="68"/>
                    <a:pt x="40" y="68"/>
                  </a:cubicBezTo>
                  <a:cubicBezTo>
                    <a:pt x="41" y="68"/>
                    <a:pt x="41" y="68"/>
                    <a:pt x="41" y="68"/>
                  </a:cubicBezTo>
                  <a:cubicBezTo>
                    <a:pt x="41" y="68"/>
                    <a:pt x="41" y="68"/>
                    <a:pt x="41" y="66"/>
                  </a:cubicBezTo>
                  <a:cubicBezTo>
                    <a:pt x="41" y="68"/>
                    <a:pt x="41" y="66"/>
                    <a:pt x="41" y="66"/>
                  </a:cubicBezTo>
                  <a:cubicBezTo>
                    <a:pt x="40" y="66"/>
                    <a:pt x="41" y="65"/>
                    <a:pt x="41" y="65"/>
                  </a:cubicBezTo>
                  <a:cubicBezTo>
                    <a:pt x="41" y="65"/>
                    <a:pt x="41" y="65"/>
                    <a:pt x="40" y="65"/>
                  </a:cubicBezTo>
                  <a:cubicBezTo>
                    <a:pt x="40" y="65"/>
                    <a:pt x="41" y="65"/>
                    <a:pt x="41" y="66"/>
                  </a:cubicBezTo>
                  <a:cubicBezTo>
                    <a:pt x="40" y="66"/>
                    <a:pt x="40" y="66"/>
                    <a:pt x="40" y="65"/>
                  </a:cubicBezTo>
                  <a:cubicBezTo>
                    <a:pt x="41" y="65"/>
                    <a:pt x="41" y="65"/>
                    <a:pt x="41" y="65"/>
                  </a:cubicBezTo>
                  <a:cubicBezTo>
                    <a:pt x="40" y="65"/>
                    <a:pt x="40" y="65"/>
                    <a:pt x="40" y="65"/>
                  </a:cubicBezTo>
                  <a:cubicBezTo>
                    <a:pt x="40" y="65"/>
                    <a:pt x="40" y="65"/>
                    <a:pt x="40" y="65"/>
                  </a:cubicBezTo>
                  <a:cubicBezTo>
                    <a:pt x="40" y="65"/>
                    <a:pt x="40" y="65"/>
                    <a:pt x="40" y="65"/>
                  </a:cubicBezTo>
                  <a:cubicBezTo>
                    <a:pt x="40" y="65"/>
                    <a:pt x="40" y="65"/>
                    <a:pt x="40" y="65"/>
                  </a:cubicBezTo>
                  <a:cubicBezTo>
                    <a:pt x="40" y="62"/>
                    <a:pt x="40" y="62"/>
                    <a:pt x="40" y="62"/>
                  </a:cubicBezTo>
                  <a:cubicBezTo>
                    <a:pt x="40" y="61"/>
                    <a:pt x="40" y="61"/>
                    <a:pt x="39" y="61"/>
                  </a:cubicBezTo>
                  <a:cubicBezTo>
                    <a:pt x="39" y="61"/>
                    <a:pt x="39" y="61"/>
                    <a:pt x="39" y="61"/>
                  </a:cubicBezTo>
                  <a:cubicBezTo>
                    <a:pt x="39" y="61"/>
                    <a:pt x="39" y="61"/>
                    <a:pt x="39" y="60"/>
                  </a:cubicBezTo>
                  <a:cubicBezTo>
                    <a:pt x="39" y="60"/>
                    <a:pt x="39" y="60"/>
                    <a:pt x="39" y="60"/>
                  </a:cubicBezTo>
                  <a:cubicBezTo>
                    <a:pt x="39" y="60"/>
                    <a:pt x="39" y="60"/>
                    <a:pt x="39" y="60"/>
                  </a:cubicBezTo>
                  <a:cubicBezTo>
                    <a:pt x="39" y="59"/>
                    <a:pt x="35" y="60"/>
                    <a:pt x="36" y="60"/>
                  </a:cubicBezTo>
                  <a:cubicBezTo>
                    <a:pt x="35" y="59"/>
                    <a:pt x="36" y="59"/>
                    <a:pt x="39" y="59"/>
                  </a:cubicBezTo>
                  <a:cubicBezTo>
                    <a:pt x="36" y="57"/>
                    <a:pt x="36" y="56"/>
                    <a:pt x="35" y="56"/>
                  </a:cubicBezTo>
                  <a:cubicBezTo>
                    <a:pt x="36" y="56"/>
                    <a:pt x="36" y="56"/>
                    <a:pt x="36" y="56"/>
                  </a:cubicBezTo>
                  <a:cubicBezTo>
                    <a:pt x="35" y="55"/>
                    <a:pt x="35" y="52"/>
                    <a:pt x="33" y="52"/>
                  </a:cubicBezTo>
                  <a:cubicBezTo>
                    <a:pt x="33" y="53"/>
                    <a:pt x="32" y="52"/>
                    <a:pt x="32" y="53"/>
                  </a:cubicBezTo>
                  <a:cubicBezTo>
                    <a:pt x="32" y="52"/>
                    <a:pt x="31" y="53"/>
                    <a:pt x="32" y="52"/>
                  </a:cubicBezTo>
                  <a:cubicBezTo>
                    <a:pt x="33" y="52"/>
                    <a:pt x="33" y="52"/>
                    <a:pt x="33" y="52"/>
                  </a:cubicBezTo>
                  <a:cubicBezTo>
                    <a:pt x="33" y="51"/>
                    <a:pt x="33" y="48"/>
                    <a:pt x="32" y="48"/>
                  </a:cubicBezTo>
                  <a:cubicBezTo>
                    <a:pt x="32" y="48"/>
                    <a:pt x="32" y="48"/>
                    <a:pt x="32" y="48"/>
                  </a:cubicBezTo>
                  <a:cubicBezTo>
                    <a:pt x="31" y="48"/>
                    <a:pt x="31" y="48"/>
                    <a:pt x="31" y="48"/>
                  </a:cubicBezTo>
                  <a:cubicBezTo>
                    <a:pt x="32" y="47"/>
                    <a:pt x="32" y="47"/>
                    <a:pt x="32" y="47"/>
                  </a:cubicBezTo>
                  <a:cubicBezTo>
                    <a:pt x="31" y="47"/>
                    <a:pt x="31" y="47"/>
                    <a:pt x="31" y="47"/>
                  </a:cubicBezTo>
                  <a:cubicBezTo>
                    <a:pt x="32" y="47"/>
                    <a:pt x="32" y="47"/>
                    <a:pt x="32" y="47"/>
                  </a:cubicBezTo>
                  <a:cubicBezTo>
                    <a:pt x="31" y="47"/>
                    <a:pt x="31" y="47"/>
                    <a:pt x="31" y="47"/>
                  </a:cubicBezTo>
                  <a:cubicBezTo>
                    <a:pt x="31" y="46"/>
                    <a:pt x="32" y="46"/>
                    <a:pt x="31" y="46"/>
                  </a:cubicBezTo>
                  <a:cubicBezTo>
                    <a:pt x="30" y="46"/>
                    <a:pt x="30" y="46"/>
                    <a:pt x="30" y="46"/>
                  </a:cubicBezTo>
                  <a:cubicBezTo>
                    <a:pt x="30" y="44"/>
                    <a:pt x="30" y="44"/>
                    <a:pt x="31" y="44"/>
                  </a:cubicBezTo>
                  <a:cubicBezTo>
                    <a:pt x="30" y="44"/>
                    <a:pt x="30" y="43"/>
                    <a:pt x="28" y="44"/>
                  </a:cubicBezTo>
                  <a:cubicBezTo>
                    <a:pt x="30" y="42"/>
                    <a:pt x="28" y="39"/>
                    <a:pt x="27" y="38"/>
                  </a:cubicBezTo>
                  <a:cubicBezTo>
                    <a:pt x="27" y="39"/>
                    <a:pt x="27" y="39"/>
                    <a:pt x="27" y="39"/>
                  </a:cubicBezTo>
                  <a:cubicBezTo>
                    <a:pt x="27" y="38"/>
                    <a:pt x="28" y="38"/>
                    <a:pt x="27" y="38"/>
                  </a:cubicBezTo>
                  <a:cubicBezTo>
                    <a:pt x="27" y="38"/>
                    <a:pt x="27" y="38"/>
                    <a:pt x="26" y="39"/>
                  </a:cubicBezTo>
                  <a:cubicBezTo>
                    <a:pt x="26" y="38"/>
                    <a:pt x="27" y="38"/>
                    <a:pt x="27" y="35"/>
                  </a:cubicBezTo>
                  <a:cubicBezTo>
                    <a:pt x="27" y="35"/>
                    <a:pt x="26" y="38"/>
                    <a:pt x="27" y="35"/>
                  </a:cubicBezTo>
                  <a:cubicBezTo>
                    <a:pt x="27" y="35"/>
                    <a:pt x="26" y="35"/>
                    <a:pt x="27" y="35"/>
                  </a:cubicBezTo>
                  <a:cubicBezTo>
                    <a:pt x="26" y="35"/>
                    <a:pt x="26" y="35"/>
                    <a:pt x="26" y="35"/>
                  </a:cubicBezTo>
                  <a:cubicBezTo>
                    <a:pt x="26" y="35"/>
                    <a:pt x="26" y="35"/>
                    <a:pt x="26" y="35"/>
                  </a:cubicBezTo>
                  <a:cubicBezTo>
                    <a:pt x="24" y="35"/>
                    <a:pt x="24" y="38"/>
                    <a:pt x="22" y="38"/>
                  </a:cubicBezTo>
                  <a:cubicBezTo>
                    <a:pt x="22" y="38"/>
                    <a:pt x="22" y="38"/>
                    <a:pt x="22" y="38"/>
                  </a:cubicBezTo>
                  <a:cubicBezTo>
                    <a:pt x="20" y="38"/>
                    <a:pt x="22" y="39"/>
                    <a:pt x="20" y="39"/>
                  </a:cubicBezTo>
                  <a:cubicBezTo>
                    <a:pt x="20" y="38"/>
                    <a:pt x="22" y="35"/>
                    <a:pt x="22" y="35"/>
                  </a:cubicBezTo>
                  <a:cubicBezTo>
                    <a:pt x="22" y="35"/>
                    <a:pt x="26" y="34"/>
                    <a:pt x="24" y="34"/>
                  </a:cubicBezTo>
                  <a:cubicBezTo>
                    <a:pt x="24" y="34"/>
                    <a:pt x="26" y="34"/>
                    <a:pt x="24" y="34"/>
                  </a:cubicBezTo>
                  <a:cubicBezTo>
                    <a:pt x="22" y="34"/>
                    <a:pt x="24" y="34"/>
                    <a:pt x="24" y="34"/>
                  </a:cubicBezTo>
                  <a:cubicBezTo>
                    <a:pt x="24" y="33"/>
                    <a:pt x="24" y="33"/>
                    <a:pt x="24" y="33"/>
                  </a:cubicBezTo>
                  <a:cubicBezTo>
                    <a:pt x="24" y="33"/>
                    <a:pt x="24" y="33"/>
                    <a:pt x="24" y="33"/>
                  </a:cubicBezTo>
                  <a:cubicBezTo>
                    <a:pt x="24" y="33"/>
                    <a:pt x="24" y="31"/>
                    <a:pt x="26" y="31"/>
                  </a:cubicBezTo>
                  <a:cubicBezTo>
                    <a:pt x="26" y="31"/>
                    <a:pt x="24" y="31"/>
                    <a:pt x="26" y="31"/>
                  </a:cubicBezTo>
                  <a:cubicBezTo>
                    <a:pt x="24" y="31"/>
                    <a:pt x="22" y="33"/>
                    <a:pt x="22" y="31"/>
                  </a:cubicBezTo>
                  <a:cubicBezTo>
                    <a:pt x="24" y="31"/>
                    <a:pt x="22" y="30"/>
                    <a:pt x="24" y="30"/>
                  </a:cubicBezTo>
                  <a:cubicBezTo>
                    <a:pt x="24" y="30"/>
                    <a:pt x="24" y="30"/>
                    <a:pt x="22" y="31"/>
                  </a:cubicBezTo>
                  <a:cubicBezTo>
                    <a:pt x="22" y="31"/>
                    <a:pt x="24" y="29"/>
                    <a:pt x="22" y="30"/>
                  </a:cubicBezTo>
                  <a:cubicBezTo>
                    <a:pt x="22" y="30"/>
                    <a:pt x="22" y="30"/>
                    <a:pt x="22" y="30"/>
                  </a:cubicBezTo>
                  <a:cubicBezTo>
                    <a:pt x="22" y="30"/>
                    <a:pt x="22" y="30"/>
                    <a:pt x="22" y="30"/>
                  </a:cubicBezTo>
                  <a:cubicBezTo>
                    <a:pt x="20" y="29"/>
                    <a:pt x="22" y="27"/>
                    <a:pt x="20" y="29"/>
                  </a:cubicBezTo>
                  <a:cubicBezTo>
                    <a:pt x="20" y="27"/>
                    <a:pt x="20" y="27"/>
                    <a:pt x="20" y="27"/>
                  </a:cubicBezTo>
                  <a:cubicBezTo>
                    <a:pt x="22" y="27"/>
                    <a:pt x="20" y="29"/>
                    <a:pt x="22" y="27"/>
                  </a:cubicBezTo>
                  <a:cubicBezTo>
                    <a:pt x="20" y="29"/>
                    <a:pt x="22" y="27"/>
                    <a:pt x="22" y="27"/>
                  </a:cubicBezTo>
                  <a:cubicBezTo>
                    <a:pt x="22" y="27"/>
                    <a:pt x="22" y="27"/>
                    <a:pt x="22" y="27"/>
                  </a:cubicBezTo>
                  <a:cubicBezTo>
                    <a:pt x="22" y="26"/>
                    <a:pt x="22" y="26"/>
                    <a:pt x="22" y="26"/>
                  </a:cubicBezTo>
                  <a:cubicBezTo>
                    <a:pt x="20" y="26"/>
                    <a:pt x="20" y="26"/>
                    <a:pt x="20" y="26"/>
                  </a:cubicBezTo>
                  <a:cubicBezTo>
                    <a:pt x="22" y="26"/>
                    <a:pt x="22" y="26"/>
                    <a:pt x="22" y="26"/>
                  </a:cubicBezTo>
                  <a:cubicBezTo>
                    <a:pt x="22" y="25"/>
                    <a:pt x="20" y="26"/>
                    <a:pt x="20" y="26"/>
                  </a:cubicBezTo>
                  <a:cubicBezTo>
                    <a:pt x="20" y="26"/>
                    <a:pt x="20" y="26"/>
                    <a:pt x="20" y="26"/>
                  </a:cubicBezTo>
                  <a:cubicBezTo>
                    <a:pt x="19" y="26"/>
                    <a:pt x="19" y="26"/>
                    <a:pt x="19" y="26"/>
                  </a:cubicBezTo>
                  <a:cubicBezTo>
                    <a:pt x="20" y="25"/>
                    <a:pt x="20" y="25"/>
                    <a:pt x="20" y="25"/>
                  </a:cubicBezTo>
                  <a:cubicBezTo>
                    <a:pt x="20" y="25"/>
                    <a:pt x="20" y="25"/>
                    <a:pt x="20" y="25"/>
                  </a:cubicBezTo>
                  <a:cubicBezTo>
                    <a:pt x="20" y="25"/>
                    <a:pt x="20" y="25"/>
                    <a:pt x="20" y="25"/>
                  </a:cubicBezTo>
                  <a:cubicBezTo>
                    <a:pt x="19" y="25"/>
                    <a:pt x="19" y="25"/>
                    <a:pt x="19" y="25"/>
                  </a:cubicBezTo>
                  <a:cubicBezTo>
                    <a:pt x="19" y="25"/>
                    <a:pt x="19" y="22"/>
                    <a:pt x="20" y="22"/>
                  </a:cubicBezTo>
                  <a:cubicBezTo>
                    <a:pt x="19" y="22"/>
                    <a:pt x="19" y="22"/>
                    <a:pt x="19" y="22"/>
                  </a:cubicBezTo>
                  <a:cubicBezTo>
                    <a:pt x="19" y="22"/>
                    <a:pt x="19" y="22"/>
                    <a:pt x="19" y="22"/>
                  </a:cubicBezTo>
                  <a:cubicBezTo>
                    <a:pt x="18" y="21"/>
                    <a:pt x="18" y="21"/>
                    <a:pt x="18" y="21"/>
                  </a:cubicBezTo>
                  <a:cubicBezTo>
                    <a:pt x="17" y="22"/>
                    <a:pt x="17" y="22"/>
                    <a:pt x="17" y="22"/>
                  </a:cubicBezTo>
                  <a:cubicBezTo>
                    <a:pt x="17" y="22"/>
                    <a:pt x="17" y="22"/>
                    <a:pt x="17" y="22"/>
                  </a:cubicBezTo>
                  <a:cubicBezTo>
                    <a:pt x="17" y="25"/>
                    <a:pt x="17" y="22"/>
                    <a:pt x="15" y="25"/>
                  </a:cubicBezTo>
                  <a:cubicBezTo>
                    <a:pt x="15" y="22"/>
                    <a:pt x="15" y="22"/>
                    <a:pt x="15" y="22"/>
                  </a:cubicBezTo>
                  <a:cubicBezTo>
                    <a:pt x="17" y="22"/>
                    <a:pt x="17" y="21"/>
                    <a:pt x="18" y="20"/>
                  </a:cubicBezTo>
                  <a:cubicBezTo>
                    <a:pt x="18" y="20"/>
                    <a:pt x="15" y="21"/>
                    <a:pt x="17" y="20"/>
                  </a:cubicBezTo>
                  <a:cubicBezTo>
                    <a:pt x="17" y="20"/>
                    <a:pt x="18" y="18"/>
                    <a:pt x="17" y="18"/>
                  </a:cubicBezTo>
                  <a:cubicBezTo>
                    <a:pt x="17" y="18"/>
                    <a:pt x="18" y="18"/>
                    <a:pt x="18" y="17"/>
                  </a:cubicBezTo>
                  <a:cubicBezTo>
                    <a:pt x="17" y="18"/>
                    <a:pt x="15" y="18"/>
                    <a:pt x="15" y="18"/>
                  </a:cubicBezTo>
                  <a:cubicBezTo>
                    <a:pt x="17" y="20"/>
                    <a:pt x="17" y="20"/>
                    <a:pt x="17" y="20"/>
                  </a:cubicBezTo>
                  <a:cubicBezTo>
                    <a:pt x="15" y="20"/>
                    <a:pt x="15" y="20"/>
                    <a:pt x="14" y="20"/>
                  </a:cubicBezTo>
                  <a:cubicBezTo>
                    <a:pt x="14" y="20"/>
                    <a:pt x="14" y="18"/>
                    <a:pt x="15" y="18"/>
                  </a:cubicBezTo>
                  <a:cubicBezTo>
                    <a:pt x="15" y="18"/>
                    <a:pt x="15" y="18"/>
                    <a:pt x="15" y="18"/>
                  </a:cubicBezTo>
                  <a:cubicBezTo>
                    <a:pt x="15" y="17"/>
                    <a:pt x="14" y="18"/>
                    <a:pt x="15" y="17"/>
                  </a:cubicBezTo>
                  <a:cubicBezTo>
                    <a:pt x="17" y="17"/>
                    <a:pt x="17" y="17"/>
                    <a:pt x="17" y="17"/>
                  </a:cubicBezTo>
                  <a:cubicBezTo>
                    <a:pt x="17" y="16"/>
                    <a:pt x="17" y="16"/>
                    <a:pt x="17" y="16"/>
                  </a:cubicBezTo>
                  <a:cubicBezTo>
                    <a:pt x="17" y="17"/>
                    <a:pt x="17" y="17"/>
                    <a:pt x="17" y="17"/>
                  </a:cubicBezTo>
                  <a:cubicBezTo>
                    <a:pt x="15" y="16"/>
                    <a:pt x="17" y="16"/>
                    <a:pt x="17" y="16"/>
                  </a:cubicBezTo>
                  <a:cubicBezTo>
                    <a:pt x="15" y="16"/>
                    <a:pt x="15" y="16"/>
                    <a:pt x="15" y="16"/>
                  </a:cubicBezTo>
                  <a:cubicBezTo>
                    <a:pt x="15" y="16"/>
                    <a:pt x="17" y="16"/>
                    <a:pt x="15" y="17"/>
                  </a:cubicBezTo>
                  <a:cubicBezTo>
                    <a:pt x="15" y="16"/>
                    <a:pt x="15" y="16"/>
                    <a:pt x="15" y="16"/>
                  </a:cubicBezTo>
                  <a:cubicBezTo>
                    <a:pt x="15" y="16"/>
                    <a:pt x="15" y="16"/>
                    <a:pt x="15" y="16"/>
                  </a:cubicBezTo>
                  <a:cubicBezTo>
                    <a:pt x="14" y="16"/>
                    <a:pt x="13" y="17"/>
                    <a:pt x="14" y="16"/>
                  </a:cubicBezTo>
                  <a:cubicBezTo>
                    <a:pt x="14" y="14"/>
                    <a:pt x="14" y="16"/>
                    <a:pt x="14" y="14"/>
                  </a:cubicBezTo>
                  <a:cubicBezTo>
                    <a:pt x="14" y="13"/>
                    <a:pt x="14" y="13"/>
                    <a:pt x="14" y="13"/>
                  </a:cubicBezTo>
                  <a:cubicBezTo>
                    <a:pt x="13" y="13"/>
                    <a:pt x="14" y="12"/>
                    <a:pt x="13" y="13"/>
                  </a:cubicBezTo>
                  <a:cubicBezTo>
                    <a:pt x="14" y="13"/>
                    <a:pt x="14" y="14"/>
                    <a:pt x="14" y="16"/>
                  </a:cubicBezTo>
                  <a:cubicBezTo>
                    <a:pt x="13" y="16"/>
                    <a:pt x="14" y="16"/>
                    <a:pt x="13" y="17"/>
                  </a:cubicBezTo>
                  <a:cubicBezTo>
                    <a:pt x="13" y="16"/>
                    <a:pt x="11" y="17"/>
                    <a:pt x="11" y="17"/>
                  </a:cubicBezTo>
                  <a:cubicBezTo>
                    <a:pt x="10" y="17"/>
                    <a:pt x="11" y="16"/>
                    <a:pt x="11" y="16"/>
                  </a:cubicBezTo>
                  <a:cubicBezTo>
                    <a:pt x="11" y="16"/>
                    <a:pt x="11" y="16"/>
                    <a:pt x="13" y="16"/>
                  </a:cubicBezTo>
                  <a:cubicBezTo>
                    <a:pt x="11" y="14"/>
                    <a:pt x="11" y="14"/>
                    <a:pt x="13" y="13"/>
                  </a:cubicBezTo>
                  <a:cubicBezTo>
                    <a:pt x="11" y="13"/>
                    <a:pt x="11" y="13"/>
                    <a:pt x="11" y="14"/>
                  </a:cubicBezTo>
                  <a:cubicBezTo>
                    <a:pt x="11" y="13"/>
                    <a:pt x="10" y="12"/>
                    <a:pt x="10" y="12"/>
                  </a:cubicBezTo>
                  <a:cubicBezTo>
                    <a:pt x="11" y="12"/>
                    <a:pt x="10" y="10"/>
                    <a:pt x="10" y="10"/>
                  </a:cubicBezTo>
                  <a:cubicBezTo>
                    <a:pt x="11" y="10"/>
                    <a:pt x="11" y="10"/>
                    <a:pt x="13" y="10"/>
                  </a:cubicBezTo>
                  <a:cubicBezTo>
                    <a:pt x="11" y="10"/>
                    <a:pt x="11" y="10"/>
                    <a:pt x="11" y="10"/>
                  </a:cubicBezTo>
                  <a:cubicBezTo>
                    <a:pt x="13" y="8"/>
                    <a:pt x="10" y="10"/>
                    <a:pt x="11" y="8"/>
                  </a:cubicBezTo>
                  <a:cubicBezTo>
                    <a:pt x="11" y="10"/>
                    <a:pt x="10" y="10"/>
                    <a:pt x="7" y="10"/>
                  </a:cubicBezTo>
                  <a:cubicBezTo>
                    <a:pt x="7" y="10"/>
                    <a:pt x="7" y="12"/>
                    <a:pt x="7" y="10"/>
                  </a:cubicBezTo>
                  <a:cubicBezTo>
                    <a:pt x="7" y="8"/>
                    <a:pt x="7" y="8"/>
                    <a:pt x="7" y="8"/>
                  </a:cubicBezTo>
                  <a:cubicBezTo>
                    <a:pt x="6" y="7"/>
                    <a:pt x="6" y="5"/>
                    <a:pt x="6" y="5"/>
                  </a:cubicBezTo>
                  <a:cubicBezTo>
                    <a:pt x="5" y="4"/>
                    <a:pt x="3" y="5"/>
                    <a:pt x="3" y="5"/>
                  </a:cubicBezTo>
                  <a:cubicBezTo>
                    <a:pt x="3" y="4"/>
                    <a:pt x="5" y="5"/>
                    <a:pt x="3" y="4"/>
                  </a:cubicBezTo>
                  <a:cubicBezTo>
                    <a:pt x="3" y="4"/>
                    <a:pt x="3" y="4"/>
                    <a:pt x="3" y="4"/>
                  </a:cubicBezTo>
                  <a:cubicBezTo>
                    <a:pt x="3" y="4"/>
                    <a:pt x="2" y="4"/>
                    <a:pt x="3" y="3"/>
                  </a:cubicBezTo>
                  <a:cubicBezTo>
                    <a:pt x="3" y="4"/>
                    <a:pt x="3" y="4"/>
                    <a:pt x="3" y="4"/>
                  </a:cubicBezTo>
                  <a:cubicBezTo>
                    <a:pt x="2" y="4"/>
                    <a:pt x="3" y="3"/>
                    <a:pt x="3" y="3"/>
                  </a:cubicBezTo>
                  <a:cubicBezTo>
                    <a:pt x="2" y="3"/>
                    <a:pt x="2" y="3"/>
                    <a:pt x="2" y="4"/>
                  </a:cubicBezTo>
                  <a:cubicBezTo>
                    <a:pt x="1" y="4"/>
                    <a:pt x="2" y="3"/>
                    <a:pt x="2" y="3"/>
                  </a:cubicBezTo>
                  <a:cubicBezTo>
                    <a:pt x="2" y="3"/>
                    <a:pt x="2" y="3"/>
                    <a:pt x="2" y="3"/>
                  </a:cubicBezTo>
                  <a:cubicBezTo>
                    <a:pt x="2" y="1"/>
                    <a:pt x="1" y="1"/>
                    <a:pt x="1" y="0"/>
                  </a:cubicBezTo>
                  <a:cubicBezTo>
                    <a:pt x="1" y="0"/>
                    <a:pt x="1" y="0"/>
                    <a:pt x="1" y="0"/>
                  </a:cubicBezTo>
                  <a:cubicBezTo>
                    <a:pt x="1" y="0"/>
                    <a:pt x="1" y="0"/>
                    <a:pt x="1" y="0"/>
                  </a:cubicBezTo>
                  <a:cubicBezTo>
                    <a:pt x="0" y="0"/>
                    <a:pt x="0" y="0"/>
                    <a:pt x="0" y="0"/>
                  </a:cubicBezTo>
                  <a:cubicBezTo>
                    <a:pt x="0" y="1"/>
                    <a:pt x="0" y="1"/>
                    <a:pt x="0" y="1"/>
                  </a:cubicBezTo>
                  <a:cubicBezTo>
                    <a:pt x="0" y="1"/>
                    <a:pt x="0" y="1"/>
                    <a:pt x="1" y="0"/>
                  </a:cubicBezTo>
                  <a:cubicBezTo>
                    <a:pt x="1" y="1"/>
                    <a:pt x="1" y="1"/>
                    <a:pt x="1" y="1"/>
                  </a:cubicBezTo>
                  <a:cubicBezTo>
                    <a:pt x="1" y="1"/>
                    <a:pt x="1" y="1"/>
                    <a:pt x="1" y="1"/>
                  </a:cubicBezTo>
                  <a:cubicBezTo>
                    <a:pt x="0" y="1"/>
                    <a:pt x="0" y="1"/>
                    <a:pt x="0" y="3"/>
                  </a:cubicBezTo>
                  <a:cubicBezTo>
                    <a:pt x="0" y="3"/>
                    <a:pt x="0" y="3"/>
                    <a:pt x="0" y="1"/>
                  </a:cubicBezTo>
                  <a:cubicBezTo>
                    <a:pt x="0" y="3"/>
                    <a:pt x="0" y="3"/>
                    <a:pt x="0" y="3"/>
                  </a:cubicBezTo>
                  <a:cubicBezTo>
                    <a:pt x="0" y="3"/>
                    <a:pt x="0" y="3"/>
                    <a:pt x="1" y="3"/>
                  </a:cubicBezTo>
                  <a:cubicBezTo>
                    <a:pt x="0" y="4"/>
                    <a:pt x="0" y="4"/>
                    <a:pt x="0" y="4"/>
                  </a:cubicBezTo>
                  <a:cubicBezTo>
                    <a:pt x="1" y="4"/>
                    <a:pt x="0" y="5"/>
                    <a:pt x="1" y="7"/>
                  </a:cubicBezTo>
                  <a:cubicBezTo>
                    <a:pt x="1" y="5"/>
                    <a:pt x="2" y="5"/>
                    <a:pt x="2" y="4"/>
                  </a:cubicBezTo>
                  <a:cubicBezTo>
                    <a:pt x="2" y="5"/>
                    <a:pt x="2" y="5"/>
                    <a:pt x="2" y="5"/>
                  </a:cubicBezTo>
                  <a:cubicBezTo>
                    <a:pt x="1" y="7"/>
                    <a:pt x="1" y="7"/>
                    <a:pt x="1" y="7"/>
                  </a:cubicBezTo>
                  <a:cubicBezTo>
                    <a:pt x="2" y="7"/>
                    <a:pt x="2" y="7"/>
                    <a:pt x="2" y="7"/>
                  </a:cubicBezTo>
                  <a:cubicBezTo>
                    <a:pt x="2" y="7"/>
                    <a:pt x="1" y="8"/>
                    <a:pt x="2" y="8"/>
                  </a:cubicBezTo>
                  <a:cubicBezTo>
                    <a:pt x="2" y="10"/>
                    <a:pt x="3" y="12"/>
                    <a:pt x="3" y="12"/>
                  </a:cubicBezTo>
                  <a:cubicBezTo>
                    <a:pt x="5" y="12"/>
                    <a:pt x="5" y="12"/>
                    <a:pt x="5" y="12"/>
                  </a:cubicBezTo>
                  <a:cubicBezTo>
                    <a:pt x="3" y="13"/>
                    <a:pt x="5" y="13"/>
                    <a:pt x="5" y="14"/>
                  </a:cubicBezTo>
                  <a:cubicBezTo>
                    <a:pt x="6" y="14"/>
                    <a:pt x="5" y="17"/>
                    <a:pt x="6" y="17"/>
                  </a:cubicBezTo>
                  <a:cubicBezTo>
                    <a:pt x="7" y="18"/>
                    <a:pt x="7" y="21"/>
                    <a:pt x="10" y="22"/>
                  </a:cubicBezTo>
                  <a:cubicBezTo>
                    <a:pt x="10" y="21"/>
                    <a:pt x="10" y="21"/>
                    <a:pt x="10" y="21"/>
                  </a:cubicBezTo>
                  <a:cubicBezTo>
                    <a:pt x="10" y="22"/>
                    <a:pt x="11" y="21"/>
                    <a:pt x="11" y="22"/>
                  </a:cubicBezTo>
                  <a:cubicBezTo>
                    <a:pt x="10" y="22"/>
                    <a:pt x="10" y="22"/>
                    <a:pt x="10" y="25"/>
                  </a:cubicBezTo>
                  <a:cubicBezTo>
                    <a:pt x="11" y="25"/>
                    <a:pt x="11" y="26"/>
                    <a:pt x="11" y="27"/>
                  </a:cubicBezTo>
                  <a:cubicBezTo>
                    <a:pt x="11" y="27"/>
                    <a:pt x="11" y="27"/>
                    <a:pt x="11" y="27"/>
                  </a:cubicBezTo>
                  <a:cubicBezTo>
                    <a:pt x="11" y="29"/>
                    <a:pt x="13" y="29"/>
                    <a:pt x="13" y="30"/>
                  </a:cubicBezTo>
                  <a:cubicBezTo>
                    <a:pt x="14" y="30"/>
                    <a:pt x="14" y="30"/>
                    <a:pt x="14" y="30"/>
                  </a:cubicBezTo>
                  <a:cubicBezTo>
                    <a:pt x="14" y="31"/>
                    <a:pt x="14" y="31"/>
                    <a:pt x="14" y="33"/>
                  </a:cubicBezTo>
                  <a:cubicBezTo>
                    <a:pt x="14" y="33"/>
                    <a:pt x="14" y="34"/>
                    <a:pt x="15" y="34"/>
                  </a:cubicBezTo>
                  <a:cubicBezTo>
                    <a:pt x="15" y="38"/>
                    <a:pt x="17" y="39"/>
                    <a:pt x="18" y="42"/>
                  </a:cubicBezTo>
                  <a:cubicBezTo>
                    <a:pt x="18" y="42"/>
                    <a:pt x="18" y="42"/>
                    <a:pt x="18" y="42"/>
                  </a:cubicBezTo>
                  <a:cubicBezTo>
                    <a:pt x="18" y="44"/>
                    <a:pt x="20" y="46"/>
                    <a:pt x="20" y="48"/>
                  </a:cubicBezTo>
                  <a:cubicBezTo>
                    <a:pt x="22" y="47"/>
                    <a:pt x="22" y="47"/>
                    <a:pt x="22" y="47"/>
                  </a:cubicBezTo>
                  <a:cubicBezTo>
                    <a:pt x="22" y="48"/>
                    <a:pt x="22" y="48"/>
                    <a:pt x="22" y="51"/>
                  </a:cubicBezTo>
                  <a:cubicBezTo>
                    <a:pt x="22" y="51"/>
                    <a:pt x="22" y="52"/>
                    <a:pt x="24" y="52"/>
                  </a:cubicBezTo>
                  <a:cubicBezTo>
                    <a:pt x="24" y="52"/>
                    <a:pt x="22" y="52"/>
                    <a:pt x="24" y="53"/>
                  </a:cubicBezTo>
                  <a:cubicBezTo>
                    <a:pt x="24" y="55"/>
                    <a:pt x="24" y="55"/>
                    <a:pt x="26" y="56"/>
                  </a:cubicBezTo>
                  <a:cubicBezTo>
                    <a:pt x="26" y="56"/>
                    <a:pt x="26" y="56"/>
                    <a:pt x="26" y="56"/>
                  </a:cubicBezTo>
                  <a:cubicBezTo>
                    <a:pt x="26" y="55"/>
                    <a:pt x="26" y="55"/>
                    <a:pt x="26" y="55"/>
                  </a:cubicBezTo>
                  <a:cubicBezTo>
                    <a:pt x="26" y="56"/>
                    <a:pt x="27" y="56"/>
                    <a:pt x="26" y="57"/>
                  </a:cubicBezTo>
                  <a:cubicBezTo>
                    <a:pt x="27" y="57"/>
                    <a:pt x="26" y="60"/>
                    <a:pt x="28" y="60"/>
                  </a:cubicBezTo>
                  <a:cubicBezTo>
                    <a:pt x="27" y="60"/>
                    <a:pt x="27" y="61"/>
                    <a:pt x="27" y="61"/>
                  </a:cubicBezTo>
                  <a:cubicBezTo>
                    <a:pt x="28" y="62"/>
                    <a:pt x="30" y="62"/>
                    <a:pt x="30" y="65"/>
                  </a:cubicBezTo>
                  <a:cubicBezTo>
                    <a:pt x="30" y="65"/>
                    <a:pt x="30" y="62"/>
                    <a:pt x="30" y="65"/>
                  </a:cubicBezTo>
                  <a:cubicBezTo>
                    <a:pt x="30" y="65"/>
                    <a:pt x="30" y="65"/>
                    <a:pt x="30" y="65"/>
                  </a:cubicBezTo>
                  <a:cubicBezTo>
                    <a:pt x="30" y="68"/>
                    <a:pt x="32" y="68"/>
                    <a:pt x="32" y="70"/>
                  </a:cubicBezTo>
                  <a:cubicBezTo>
                    <a:pt x="33" y="73"/>
                    <a:pt x="35" y="75"/>
                    <a:pt x="36" y="79"/>
                  </a:cubicBezTo>
                  <a:cubicBezTo>
                    <a:pt x="36" y="78"/>
                    <a:pt x="36" y="78"/>
                    <a:pt x="36" y="78"/>
                  </a:cubicBezTo>
                  <a:cubicBezTo>
                    <a:pt x="36" y="79"/>
                    <a:pt x="40" y="79"/>
                    <a:pt x="39" y="82"/>
                  </a:cubicBezTo>
                  <a:cubicBezTo>
                    <a:pt x="39" y="82"/>
                    <a:pt x="39" y="82"/>
                    <a:pt x="40" y="82"/>
                  </a:cubicBezTo>
                  <a:cubicBezTo>
                    <a:pt x="39" y="83"/>
                    <a:pt x="41" y="83"/>
                    <a:pt x="41" y="85"/>
                  </a:cubicBezTo>
                  <a:cubicBezTo>
                    <a:pt x="41" y="85"/>
                    <a:pt x="41" y="85"/>
                    <a:pt x="41" y="85"/>
                  </a:cubicBezTo>
                  <a:cubicBezTo>
                    <a:pt x="43" y="85"/>
                    <a:pt x="41" y="86"/>
                    <a:pt x="43" y="87"/>
                  </a:cubicBezTo>
                  <a:cubicBezTo>
                    <a:pt x="43" y="86"/>
                    <a:pt x="43" y="86"/>
                    <a:pt x="43" y="86"/>
                  </a:cubicBezTo>
                  <a:cubicBezTo>
                    <a:pt x="44" y="86"/>
                    <a:pt x="43" y="88"/>
                    <a:pt x="44" y="87"/>
                  </a:cubicBezTo>
                  <a:cubicBezTo>
                    <a:pt x="44" y="87"/>
                    <a:pt x="44" y="88"/>
                    <a:pt x="44" y="87"/>
                  </a:cubicBezTo>
                  <a:cubicBezTo>
                    <a:pt x="45" y="91"/>
                    <a:pt x="45" y="94"/>
                    <a:pt x="47" y="96"/>
                  </a:cubicBezTo>
                  <a:cubicBezTo>
                    <a:pt x="48" y="98"/>
                    <a:pt x="49" y="95"/>
                    <a:pt x="48" y="96"/>
                  </a:cubicBezTo>
                  <a:cubicBezTo>
                    <a:pt x="49" y="96"/>
                    <a:pt x="48" y="98"/>
                    <a:pt x="48" y="98"/>
                  </a:cubicBezTo>
                  <a:cubicBezTo>
                    <a:pt x="48" y="98"/>
                    <a:pt x="50" y="98"/>
                    <a:pt x="49" y="98"/>
                  </a:cubicBezTo>
                  <a:cubicBezTo>
                    <a:pt x="49" y="98"/>
                    <a:pt x="49" y="98"/>
                    <a:pt x="49" y="99"/>
                  </a:cubicBezTo>
                  <a:cubicBezTo>
                    <a:pt x="50" y="99"/>
                    <a:pt x="50" y="99"/>
                    <a:pt x="50" y="100"/>
                  </a:cubicBezTo>
                  <a:cubicBezTo>
                    <a:pt x="50" y="100"/>
                    <a:pt x="50" y="100"/>
                    <a:pt x="50" y="100"/>
                  </a:cubicBezTo>
                  <a:cubicBezTo>
                    <a:pt x="50" y="101"/>
                    <a:pt x="53" y="103"/>
                    <a:pt x="50" y="105"/>
                  </a:cubicBezTo>
                  <a:cubicBezTo>
                    <a:pt x="54" y="111"/>
                    <a:pt x="57" y="116"/>
                    <a:pt x="60" y="122"/>
                  </a:cubicBezTo>
                  <a:cubicBezTo>
                    <a:pt x="62" y="126"/>
                    <a:pt x="65" y="133"/>
                    <a:pt x="69" y="138"/>
                  </a:cubicBezTo>
                  <a:cubicBezTo>
                    <a:pt x="71" y="138"/>
                    <a:pt x="71" y="138"/>
                    <a:pt x="71" y="139"/>
                  </a:cubicBezTo>
                  <a:cubicBezTo>
                    <a:pt x="71" y="139"/>
                    <a:pt x="71" y="139"/>
                    <a:pt x="71" y="139"/>
                  </a:cubicBezTo>
                  <a:cubicBezTo>
                    <a:pt x="70" y="140"/>
                    <a:pt x="71" y="140"/>
                    <a:pt x="71" y="140"/>
                  </a:cubicBezTo>
                  <a:cubicBezTo>
                    <a:pt x="73" y="143"/>
                    <a:pt x="73" y="146"/>
                    <a:pt x="74" y="148"/>
                  </a:cubicBezTo>
                  <a:cubicBezTo>
                    <a:pt x="74" y="147"/>
                    <a:pt x="75" y="147"/>
                    <a:pt x="75" y="147"/>
                  </a:cubicBezTo>
                  <a:cubicBezTo>
                    <a:pt x="74" y="148"/>
                    <a:pt x="74" y="148"/>
                    <a:pt x="74" y="148"/>
                  </a:cubicBezTo>
                  <a:cubicBezTo>
                    <a:pt x="75" y="148"/>
                    <a:pt x="75" y="148"/>
                    <a:pt x="75" y="148"/>
                  </a:cubicBezTo>
                  <a:cubicBezTo>
                    <a:pt x="74" y="148"/>
                    <a:pt x="74" y="148"/>
                    <a:pt x="74" y="148"/>
                  </a:cubicBezTo>
                  <a:cubicBezTo>
                    <a:pt x="75" y="153"/>
                    <a:pt x="82" y="159"/>
                    <a:pt x="84" y="164"/>
                  </a:cubicBezTo>
                  <a:cubicBezTo>
                    <a:pt x="84" y="164"/>
                    <a:pt x="86" y="166"/>
                    <a:pt x="86" y="168"/>
                  </a:cubicBezTo>
                  <a:cubicBezTo>
                    <a:pt x="90" y="172"/>
                    <a:pt x="92" y="174"/>
                    <a:pt x="95" y="178"/>
                  </a:cubicBezTo>
                  <a:cubicBezTo>
                    <a:pt x="95" y="178"/>
                    <a:pt x="96" y="177"/>
                    <a:pt x="96" y="17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8" name="Freeform 144"/>
            <p:cNvSpPr>
              <a:spLocks/>
            </p:cNvSpPr>
            <p:nvPr/>
          </p:nvSpPr>
          <p:spPr bwMode="auto">
            <a:xfrm>
              <a:off x="4248" y="1240"/>
              <a:ext cx="276" cy="448"/>
            </a:xfrm>
            <a:custGeom>
              <a:avLst/>
              <a:gdLst>
                <a:gd name="T0" fmla="*/ 16 w 117"/>
                <a:gd name="T1" fmla="*/ 171 h 190"/>
                <a:gd name="T2" fmla="*/ 19 w 117"/>
                <a:gd name="T3" fmla="*/ 164 h 190"/>
                <a:gd name="T4" fmla="*/ 28 w 117"/>
                <a:gd name="T5" fmla="*/ 154 h 190"/>
                <a:gd name="T6" fmla="*/ 30 w 117"/>
                <a:gd name="T7" fmla="*/ 150 h 190"/>
                <a:gd name="T8" fmla="*/ 38 w 117"/>
                <a:gd name="T9" fmla="*/ 137 h 190"/>
                <a:gd name="T10" fmla="*/ 40 w 117"/>
                <a:gd name="T11" fmla="*/ 134 h 190"/>
                <a:gd name="T12" fmla="*/ 45 w 117"/>
                <a:gd name="T13" fmla="*/ 126 h 190"/>
                <a:gd name="T14" fmla="*/ 47 w 117"/>
                <a:gd name="T15" fmla="*/ 121 h 190"/>
                <a:gd name="T16" fmla="*/ 49 w 117"/>
                <a:gd name="T17" fmla="*/ 117 h 190"/>
                <a:gd name="T18" fmla="*/ 53 w 117"/>
                <a:gd name="T19" fmla="*/ 116 h 190"/>
                <a:gd name="T20" fmla="*/ 57 w 117"/>
                <a:gd name="T21" fmla="*/ 110 h 190"/>
                <a:gd name="T22" fmla="*/ 59 w 117"/>
                <a:gd name="T23" fmla="*/ 106 h 190"/>
                <a:gd name="T24" fmla="*/ 62 w 117"/>
                <a:gd name="T25" fmla="*/ 102 h 190"/>
                <a:gd name="T26" fmla="*/ 63 w 117"/>
                <a:gd name="T27" fmla="*/ 97 h 190"/>
                <a:gd name="T28" fmla="*/ 68 w 117"/>
                <a:gd name="T29" fmla="*/ 91 h 190"/>
                <a:gd name="T30" fmla="*/ 71 w 117"/>
                <a:gd name="T31" fmla="*/ 84 h 190"/>
                <a:gd name="T32" fmla="*/ 74 w 117"/>
                <a:gd name="T33" fmla="*/ 81 h 190"/>
                <a:gd name="T34" fmla="*/ 74 w 117"/>
                <a:gd name="T35" fmla="*/ 78 h 190"/>
                <a:gd name="T36" fmla="*/ 76 w 117"/>
                <a:gd name="T37" fmla="*/ 76 h 190"/>
                <a:gd name="T38" fmla="*/ 79 w 117"/>
                <a:gd name="T39" fmla="*/ 76 h 190"/>
                <a:gd name="T40" fmla="*/ 80 w 117"/>
                <a:gd name="T41" fmla="*/ 70 h 190"/>
                <a:gd name="T42" fmla="*/ 85 w 117"/>
                <a:gd name="T43" fmla="*/ 63 h 190"/>
                <a:gd name="T44" fmla="*/ 88 w 117"/>
                <a:gd name="T45" fmla="*/ 57 h 190"/>
                <a:gd name="T46" fmla="*/ 89 w 117"/>
                <a:gd name="T47" fmla="*/ 55 h 190"/>
                <a:gd name="T48" fmla="*/ 94 w 117"/>
                <a:gd name="T49" fmla="*/ 47 h 190"/>
                <a:gd name="T50" fmla="*/ 93 w 117"/>
                <a:gd name="T51" fmla="*/ 43 h 190"/>
                <a:gd name="T52" fmla="*/ 97 w 117"/>
                <a:gd name="T53" fmla="*/ 42 h 190"/>
                <a:gd name="T54" fmla="*/ 101 w 117"/>
                <a:gd name="T55" fmla="*/ 41 h 190"/>
                <a:gd name="T56" fmla="*/ 102 w 117"/>
                <a:gd name="T57" fmla="*/ 37 h 190"/>
                <a:gd name="T58" fmla="*/ 105 w 117"/>
                <a:gd name="T59" fmla="*/ 37 h 190"/>
                <a:gd name="T60" fmla="*/ 105 w 117"/>
                <a:gd name="T61" fmla="*/ 35 h 190"/>
                <a:gd name="T62" fmla="*/ 105 w 117"/>
                <a:gd name="T63" fmla="*/ 30 h 190"/>
                <a:gd name="T64" fmla="*/ 107 w 117"/>
                <a:gd name="T65" fmla="*/ 28 h 190"/>
                <a:gd name="T66" fmla="*/ 107 w 117"/>
                <a:gd name="T67" fmla="*/ 26 h 190"/>
                <a:gd name="T68" fmla="*/ 110 w 117"/>
                <a:gd name="T69" fmla="*/ 25 h 190"/>
                <a:gd name="T70" fmla="*/ 111 w 117"/>
                <a:gd name="T71" fmla="*/ 22 h 190"/>
                <a:gd name="T72" fmla="*/ 109 w 117"/>
                <a:gd name="T73" fmla="*/ 21 h 190"/>
                <a:gd name="T74" fmla="*/ 113 w 117"/>
                <a:gd name="T75" fmla="*/ 17 h 190"/>
                <a:gd name="T76" fmla="*/ 113 w 117"/>
                <a:gd name="T77" fmla="*/ 8 h 190"/>
                <a:gd name="T78" fmla="*/ 114 w 117"/>
                <a:gd name="T79" fmla="*/ 7 h 190"/>
                <a:gd name="T80" fmla="*/ 117 w 117"/>
                <a:gd name="T81" fmla="*/ 0 h 190"/>
                <a:gd name="T82" fmla="*/ 114 w 117"/>
                <a:gd name="T83" fmla="*/ 1 h 190"/>
                <a:gd name="T84" fmla="*/ 113 w 117"/>
                <a:gd name="T85" fmla="*/ 8 h 190"/>
                <a:gd name="T86" fmla="*/ 106 w 117"/>
                <a:gd name="T87" fmla="*/ 13 h 190"/>
                <a:gd name="T88" fmla="*/ 97 w 117"/>
                <a:gd name="T89" fmla="*/ 26 h 190"/>
                <a:gd name="T90" fmla="*/ 87 w 117"/>
                <a:gd name="T91" fmla="*/ 41 h 190"/>
                <a:gd name="T92" fmla="*/ 80 w 117"/>
                <a:gd name="T93" fmla="*/ 54 h 190"/>
                <a:gd name="T94" fmla="*/ 74 w 117"/>
                <a:gd name="T95" fmla="*/ 63 h 190"/>
                <a:gd name="T96" fmla="*/ 63 w 117"/>
                <a:gd name="T97" fmla="*/ 81 h 190"/>
                <a:gd name="T98" fmla="*/ 59 w 117"/>
                <a:gd name="T99" fmla="*/ 91 h 190"/>
                <a:gd name="T100" fmla="*/ 53 w 117"/>
                <a:gd name="T101" fmla="*/ 104 h 190"/>
                <a:gd name="T102" fmla="*/ 25 w 117"/>
                <a:gd name="T103" fmla="*/ 143 h 190"/>
                <a:gd name="T104" fmla="*/ 19 w 117"/>
                <a:gd name="T105" fmla="*/ 154 h 190"/>
                <a:gd name="T106" fmla="*/ 4 w 117"/>
                <a:gd name="T107" fmla="*/ 18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7" h="190">
                  <a:moveTo>
                    <a:pt x="4" y="189"/>
                  </a:moveTo>
                  <a:cubicBezTo>
                    <a:pt x="7" y="189"/>
                    <a:pt x="7" y="185"/>
                    <a:pt x="10" y="181"/>
                  </a:cubicBezTo>
                  <a:cubicBezTo>
                    <a:pt x="10" y="181"/>
                    <a:pt x="8" y="181"/>
                    <a:pt x="10" y="181"/>
                  </a:cubicBezTo>
                  <a:cubicBezTo>
                    <a:pt x="14" y="180"/>
                    <a:pt x="15" y="176"/>
                    <a:pt x="15" y="172"/>
                  </a:cubicBezTo>
                  <a:cubicBezTo>
                    <a:pt x="15" y="172"/>
                    <a:pt x="15" y="172"/>
                    <a:pt x="15" y="172"/>
                  </a:cubicBezTo>
                  <a:cubicBezTo>
                    <a:pt x="15" y="172"/>
                    <a:pt x="16" y="172"/>
                    <a:pt x="16" y="171"/>
                  </a:cubicBezTo>
                  <a:cubicBezTo>
                    <a:pt x="16" y="171"/>
                    <a:pt x="16" y="171"/>
                    <a:pt x="15" y="171"/>
                  </a:cubicBezTo>
                  <a:cubicBezTo>
                    <a:pt x="16" y="171"/>
                    <a:pt x="16" y="168"/>
                    <a:pt x="17" y="168"/>
                  </a:cubicBezTo>
                  <a:cubicBezTo>
                    <a:pt x="16" y="168"/>
                    <a:pt x="16" y="168"/>
                    <a:pt x="16" y="167"/>
                  </a:cubicBezTo>
                  <a:cubicBezTo>
                    <a:pt x="17" y="167"/>
                    <a:pt x="17" y="167"/>
                    <a:pt x="17" y="167"/>
                  </a:cubicBezTo>
                  <a:cubicBezTo>
                    <a:pt x="19" y="168"/>
                    <a:pt x="17" y="166"/>
                    <a:pt x="20" y="164"/>
                  </a:cubicBezTo>
                  <a:cubicBezTo>
                    <a:pt x="19" y="164"/>
                    <a:pt x="19" y="164"/>
                    <a:pt x="19" y="164"/>
                  </a:cubicBezTo>
                  <a:cubicBezTo>
                    <a:pt x="21" y="163"/>
                    <a:pt x="23" y="160"/>
                    <a:pt x="25" y="159"/>
                  </a:cubicBezTo>
                  <a:cubicBezTo>
                    <a:pt x="25" y="159"/>
                    <a:pt x="23" y="159"/>
                    <a:pt x="23" y="158"/>
                  </a:cubicBezTo>
                  <a:cubicBezTo>
                    <a:pt x="25" y="159"/>
                    <a:pt x="25" y="158"/>
                    <a:pt x="27" y="158"/>
                  </a:cubicBezTo>
                  <a:cubicBezTo>
                    <a:pt x="25" y="156"/>
                    <a:pt x="28" y="158"/>
                    <a:pt x="28" y="156"/>
                  </a:cubicBezTo>
                  <a:cubicBezTo>
                    <a:pt x="28" y="156"/>
                    <a:pt x="28" y="156"/>
                    <a:pt x="28" y="156"/>
                  </a:cubicBezTo>
                  <a:cubicBezTo>
                    <a:pt x="28" y="154"/>
                    <a:pt x="28" y="154"/>
                    <a:pt x="28" y="154"/>
                  </a:cubicBezTo>
                  <a:cubicBezTo>
                    <a:pt x="28" y="154"/>
                    <a:pt x="28" y="154"/>
                    <a:pt x="28" y="154"/>
                  </a:cubicBezTo>
                  <a:cubicBezTo>
                    <a:pt x="29" y="154"/>
                    <a:pt x="28" y="153"/>
                    <a:pt x="29" y="153"/>
                  </a:cubicBezTo>
                  <a:cubicBezTo>
                    <a:pt x="29" y="153"/>
                    <a:pt x="29" y="153"/>
                    <a:pt x="29" y="153"/>
                  </a:cubicBezTo>
                  <a:cubicBezTo>
                    <a:pt x="29" y="151"/>
                    <a:pt x="29" y="151"/>
                    <a:pt x="29" y="151"/>
                  </a:cubicBezTo>
                  <a:cubicBezTo>
                    <a:pt x="29" y="151"/>
                    <a:pt x="29" y="151"/>
                    <a:pt x="29" y="151"/>
                  </a:cubicBezTo>
                  <a:cubicBezTo>
                    <a:pt x="30" y="151"/>
                    <a:pt x="29" y="150"/>
                    <a:pt x="30" y="150"/>
                  </a:cubicBezTo>
                  <a:cubicBezTo>
                    <a:pt x="30" y="150"/>
                    <a:pt x="29" y="151"/>
                    <a:pt x="29" y="150"/>
                  </a:cubicBezTo>
                  <a:cubicBezTo>
                    <a:pt x="32" y="147"/>
                    <a:pt x="33" y="145"/>
                    <a:pt x="34" y="141"/>
                  </a:cubicBezTo>
                  <a:cubicBezTo>
                    <a:pt x="34" y="139"/>
                    <a:pt x="34" y="139"/>
                    <a:pt x="34" y="139"/>
                  </a:cubicBezTo>
                  <a:cubicBezTo>
                    <a:pt x="34" y="139"/>
                    <a:pt x="34" y="138"/>
                    <a:pt x="36" y="138"/>
                  </a:cubicBezTo>
                  <a:cubicBezTo>
                    <a:pt x="36" y="138"/>
                    <a:pt x="36" y="138"/>
                    <a:pt x="36" y="138"/>
                  </a:cubicBezTo>
                  <a:cubicBezTo>
                    <a:pt x="36" y="137"/>
                    <a:pt x="38" y="138"/>
                    <a:pt x="38" y="137"/>
                  </a:cubicBezTo>
                  <a:cubicBezTo>
                    <a:pt x="36" y="137"/>
                    <a:pt x="36" y="137"/>
                    <a:pt x="36" y="137"/>
                  </a:cubicBezTo>
                  <a:cubicBezTo>
                    <a:pt x="38" y="137"/>
                    <a:pt x="38" y="137"/>
                    <a:pt x="38" y="136"/>
                  </a:cubicBezTo>
                  <a:cubicBezTo>
                    <a:pt x="38" y="136"/>
                    <a:pt x="38" y="136"/>
                    <a:pt x="38" y="136"/>
                  </a:cubicBezTo>
                  <a:cubicBezTo>
                    <a:pt x="40" y="136"/>
                    <a:pt x="38" y="134"/>
                    <a:pt x="40" y="134"/>
                  </a:cubicBezTo>
                  <a:cubicBezTo>
                    <a:pt x="38" y="134"/>
                    <a:pt x="38" y="134"/>
                    <a:pt x="38" y="134"/>
                  </a:cubicBezTo>
                  <a:cubicBezTo>
                    <a:pt x="38" y="133"/>
                    <a:pt x="40" y="134"/>
                    <a:pt x="40" y="134"/>
                  </a:cubicBezTo>
                  <a:cubicBezTo>
                    <a:pt x="40" y="133"/>
                    <a:pt x="40" y="133"/>
                    <a:pt x="40" y="133"/>
                  </a:cubicBezTo>
                  <a:cubicBezTo>
                    <a:pt x="41" y="133"/>
                    <a:pt x="41" y="132"/>
                    <a:pt x="41" y="132"/>
                  </a:cubicBezTo>
                  <a:cubicBezTo>
                    <a:pt x="41" y="132"/>
                    <a:pt x="41" y="132"/>
                    <a:pt x="41" y="132"/>
                  </a:cubicBezTo>
                  <a:cubicBezTo>
                    <a:pt x="42" y="130"/>
                    <a:pt x="42" y="130"/>
                    <a:pt x="44" y="129"/>
                  </a:cubicBezTo>
                  <a:cubicBezTo>
                    <a:pt x="42" y="129"/>
                    <a:pt x="42" y="129"/>
                    <a:pt x="42" y="126"/>
                  </a:cubicBezTo>
                  <a:cubicBezTo>
                    <a:pt x="44" y="129"/>
                    <a:pt x="44" y="125"/>
                    <a:pt x="45" y="126"/>
                  </a:cubicBezTo>
                  <a:cubicBezTo>
                    <a:pt x="45" y="126"/>
                    <a:pt x="45" y="125"/>
                    <a:pt x="45" y="124"/>
                  </a:cubicBezTo>
                  <a:cubicBezTo>
                    <a:pt x="45" y="124"/>
                    <a:pt x="45" y="124"/>
                    <a:pt x="44" y="124"/>
                  </a:cubicBezTo>
                  <a:cubicBezTo>
                    <a:pt x="44" y="123"/>
                    <a:pt x="44" y="123"/>
                    <a:pt x="44" y="123"/>
                  </a:cubicBezTo>
                  <a:cubicBezTo>
                    <a:pt x="44" y="123"/>
                    <a:pt x="44" y="124"/>
                    <a:pt x="44" y="123"/>
                  </a:cubicBezTo>
                  <a:cubicBezTo>
                    <a:pt x="44" y="123"/>
                    <a:pt x="44" y="123"/>
                    <a:pt x="44" y="123"/>
                  </a:cubicBezTo>
                  <a:cubicBezTo>
                    <a:pt x="45" y="121"/>
                    <a:pt x="46" y="123"/>
                    <a:pt x="47" y="121"/>
                  </a:cubicBezTo>
                  <a:cubicBezTo>
                    <a:pt x="46" y="121"/>
                    <a:pt x="46" y="120"/>
                    <a:pt x="46" y="120"/>
                  </a:cubicBezTo>
                  <a:cubicBezTo>
                    <a:pt x="49" y="120"/>
                    <a:pt x="49" y="120"/>
                    <a:pt x="49" y="120"/>
                  </a:cubicBezTo>
                  <a:cubicBezTo>
                    <a:pt x="49" y="120"/>
                    <a:pt x="47" y="120"/>
                    <a:pt x="49" y="120"/>
                  </a:cubicBezTo>
                  <a:cubicBezTo>
                    <a:pt x="49" y="120"/>
                    <a:pt x="49" y="120"/>
                    <a:pt x="49" y="120"/>
                  </a:cubicBezTo>
                  <a:cubicBezTo>
                    <a:pt x="49" y="120"/>
                    <a:pt x="51" y="119"/>
                    <a:pt x="49" y="119"/>
                  </a:cubicBezTo>
                  <a:cubicBezTo>
                    <a:pt x="49" y="117"/>
                    <a:pt x="49" y="119"/>
                    <a:pt x="49" y="117"/>
                  </a:cubicBezTo>
                  <a:cubicBezTo>
                    <a:pt x="49" y="117"/>
                    <a:pt x="49" y="117"/>
                    <a:pt x="49" y="117"/>
                  </a:cubicBezTo>
                  <a:cubicBezTo>
                    <a:pt x="49" y="117"/>
                    <a:pt x="49" y="117"/>
                    <a:pt x="49" y="117"/>
                  </a:cubicBezTo>
                  <a:cubicBezTo>
                    <a:pt x="49" y="116"/>
                    <a:pt x="51" y="116"/>
                    <a:pt x="51" y="117"/>
                  </a:cubicBezTo>
                  <a:cubicBezTo>
                    <a:pt x="51" y="117"/>
                    <a:pt x="51" y="116"/>
                    <a:pt x="51" y="117"/>
                  </a:cubicBezTo>
                  <a:cubicBezTo>
                    <a:pt x="53" y="117"/>
                    <a:pt x="53" y="116"/>
                    <a:pt x="53" y="116"/>
                  </a:cubicBezTo>
                  <a:cubicBezTo>
                    <a:pt x="53" y="116"/>
                    <a:pt x="53" y="116"/>
                    <a:pt x="53" y="116"/>
                  </a:cubicBezTo>
                  <a:cubicBezTo>
                    <a:pt x="53" y="116"/>
                    <a:pt x="54" y="113"/>
                    <a:pt x="55" y="113"/>
                  </a:cubicBezTo>
                  <a:cubicBezTo>
                    <a:pt x="54" y="113"/>
                    <a:pt x="54" y="113"/>
                    <a:pt x="54" y="113"/>
                  </a:cubicBezTo>
                  <a:cubicBezTo>
                    <a:pt x="54" y="112"/>
                    <a:pt x="57" y="112"/>
                    <a:pt x="55" y="111"/>
                  </a:cubicBezTo>
                  <a:cubicBezTo>
                    <a:pt x="57" y="111"/>
                    <a:pt x="57" y="111"/>
                    <a:pt x="57" y="111"/>
                  </a:cubicBezTo>
                  <a:cubicBezTo>
                    <a:pt x="57" y="110"/>
                    <a:pt x="55" y="110"/>
                    <a:pt x="57" y="110"/>
                  </a:cubicBezTo>
                  <a:cubicBezTo>
                    <a:pt x="55" y="110"/>
                    <a:pt x="57" y="110"/>
                    <a:pt x="57" y="110"/>
                  </a:cubicBezTo>
                  <a:cubicBezTo>
                    <a:pt x="57" y="110"/>
                    <a:pt x="57" y="108"/>
                    <a:pt x="57" y="110"/>
                  </a:cubicBezTo>
                  <a:cubicBezTo>
                    <a:pt x="57" y="108"/>
                    <a:pt x="59" y="107"/>
                    <a:pt x="59" y="106"/>
                  </a:cubicBezTo>
                  <a:cubicBezTo>
                    <a:pt x="60" y="106"/>
                    <a:pt x="60" y="106"/>
                    <a:pt x="60" y="106"/>
                  </a:cubicBezTo>
                  <a:cubicBezTo>
                    <a:pt x="59" y="106"/>
                    <a:pt x="59" y="106"/>
                    <a:pt x="59" y="106"/>
                  </a:cubicBezTo>
                  <a:cubicBezTo>
                    <a:pt x="59" y="106"/>
                    <a:pt x="60" y="104"/>
                    <a:pt x="59" y="104"/>
                  </a:cubicBezTo>
                  <a:cubicBezTo>
                    <a:pt x="60" y="104"/>
                    <a:pt x="58" y="106"/>
                    <a:pt x="59" y="106"/>
                  </a:cubicBezTo>
                  <a:cubicBezTo>
                    <a:pt x="58" y="106"/>
                    <a:pt x="60" y="106"/>
                    <a:pt x="59" y="104"/>
                  </a:cubicBezTo>
                  <a:cubicBezTo>
                    <a:pt x="59" y="104"/>
                    <a:pt x="60" y="104"/>
                    <a:pt x="60" y="103"/>
                  </a:cubicBezTo>
                  <a:cubicBezTo>
                    <a:pt x="60" y="104"/>
                    <a:pt x="59" y="103"/>
                    <a:pt x="59" y="103"/>
                  </a:cubicBezTo>
                  <a:cubicBezTo>
                    <a:pt x="60" y="103"/>
                    <a:pt x="59" y="103"/>
                    <a:pt x="60" y="103"/>
                  </a:cubicBezTo>
                  <a:cubicBezTo>
                    <a:pt x="60" y="103"/>
                    <a:pt x="60" y="103"/>
                    <a:pt x="60" y="103"/>
                  </a:cubicBezTo>
                  <a:cubicBezTo>
                    <a:pt x="62" y="103"/>
                    <a:pt x="60" y="102"/>
                    <a:pt x="62" y="102"/>
                  </a:cubicBezTo>
                  <a:cubicBezTo>
                    <a:pt x="60" y="102"/>
                    <a:pt x="63" y="102"/>
                    <a:pt x="62" y="99"/>
                  </a:cubicBezTo>
                  <a:cubicBezTo>
                    <a:pt x="60" y="99"/>
                    <a:pt x="60" y="99"/>
                    <a:pt x="60" y="99"/>
                  </a:cubicBezTo>
                  <a:cubicBezTo>
                    <a:pt x="62" y="99"/>
                    <a:pt x="62" y="99"/>
                    <a:pt x="62" y="99"/>
                  </a:cubicBezTo>
                  <a:cubicBezTo>
                    <a:pt x="62" y="99"/>
                    <a:pt x="62" y="99"/>
                    <a:pt x="62" y="99"/>
                  </a:cubicBezTo>
                  <a:cubicBezTo>
                    <a:pt x="63" y="99"/>
                    <a:pt x="62" y="98"/>
                    <a:pt x="63" y="99"/>
                  </a:cubicBezTo>
                  <a:cubicBezTo>
                    <a:pt x="63" y="98"/>
                    <a:pt x="66" y="97"/>
                    <a:pt x="63" y="97"/>
                  </a:cubicBezTo>
                  <a:cubicBezTo>
                    <a:pt x="66" y="97"/>
                    <a:pt x="66" y="95"/>
                    <a:pt x="66" y="95"/>
                  </a:cubicBezTo>
                  <a:cubicBezTo>
                    <a:pt x="66" y="95"/>
                    <a:pt x="66" y="95"/>
                    <a:pt x="66" y="95"/>
                  </a:cubicBezTo>
                  <a:cubicBezTo>
                    <a:pt x="66" y="94"/>
                    <a:pt x="66" y="95"/>
                    <a:pt x="66" y="94"/>
                  </a:cubicBezTo>
                  <a:cubicBezTo>
                    <a:pt x="66" y="94"/>
                    <a:pt x="66" y="94"/>
                    <a:pt x="66" y="93"/>
                  </a:cubicBezTo>
                  <a:cubicBezTo>
                    <a:pt x="67" y="93"/>
                    <a:pt x="67" y="93"/>
                    <a:pt x="67" y="93"/>
                  </a:cubicBezTo>
                  <a:cubicBezTo>
                    <a:pt x="67" y="93"/>
                    <a:pt x="70" y="93"/>
                    <a:pt x="68" y="91"/>
                  </a:cubicBezTo>
                  <a:cubicBezTo>
                    <a:pt x="67" y="91"/>
                    <a:pt x="67" y="91"/>
                    <a:pt x="67" y="91"/>
                  </a:cubicBezTo>
                  <a:cubicBezTo>
                    <a:pt x="66" y="90"/>
                    <a:pt x="68" y="90"/>
                    <a:pt x="68" y="90"/>
                  </a:cubicBezTo>
                  <a:cubicBezTo>
                    <a:pt x="70" y="90"/>
                    <a:pt x="70" y="90"/>
                    <a:pt x="70" y="90"/>
                  </a:cubicBezTo>
                  <a:cubicBezTo>
                    <a:pt x="68" y="90"/>
                    <a:pt x="71" y="90"/>
                    <a:pt x="70" y="89"/>
                  </a:cubicBezTo>
                  <a:cubicBezTo>
                    <a:pt x="70" y="89"/>
                    <a:pt x="70" y="86"/>
                    <a:pt x="71" y="89"/>
                  </a:cubicBezTo>
                  <a:cubicBezTo>
                    <a:pt x="71" y="86"/>
                    <a:pt x="72" y="85"/>
                    <a:pt x="71" y="84"/>
                  </a:cubicBezTo>
                  <a:cubicBezTo>
                    <a:pt x="71" y="84"/>
                    <a:pt x="72" y="82"/>
                    <a:pt x="72" y="84"/>
                  </a:cubicBezTo>
                  <a:cubicBezTo>
                    <a:pt x="72" y="84"/>
                    <a:pt x="71" y="84"/>
                    <a:pt x="72" y="84"/>
                  </a:cubicBezTo>
                  <a:cubicBezTo>
                    <a:pt x="72" y="84"/>
                    <a:pt x="72" y="84"/>
                    <a:pt x="72" y="84"/>
                  </a:cubicBezTo>
                  <a:cubicBezTo>
                    <a:pt x="72" y="84"/>
                    <a:pt x="72" y="82"/>
                    <a:pt x="71" y="82"/>
                  </a:cubicBezTo>
                  <a:cubicBezTo>
                    <a:pt x="71" y="81"/>
                    <a:pt x="74" y="82"/>
                    <a:pt x="74" y="81"/>
                  </a:cubicBezTo>
                  <a:cubicBezTo>
                    <a:pt x="74" y="81"/>
                    <a:pt x="74" y="81"/>
                    <a:pt x="74" y="81"/>
                  </a:cubicBezTo>
                  <a:cubicBezTo>
                    <a:pt x="75" y="81"/>
                    <a:pt x="75" y="81"/>
                    <a:pt x="75" y="81"/>
                  </a:cubicBezTo>
                  <a:cubicBezTo>
                    <a:pt x="75" y="80"/>
                    <a:pt x="74" y="80"/>
                    <a:pt x="74" y="80"/>
                  </a:cubicBezTo>
                  <a:cubicBezTo>
                    <a:pt x="74" y="80"/>
                    <a:pt x="74" y="78"/>
                    <a:pt x="75" y="78"/>
                  </a:cubicBezTo>
                  <a:cubicBezTo>
                    <a:pt x="74" y="78"/>
                    <a:pt x="74" y="78"/>
                    <a:pt x="74" y="78"/>
                  </a:cubicBezTo>
                  <a:cubicBezTo>
                    <a:pt x="74" y="78"/>
                    <a:pt x="74" y="78"/>
                    <a:pt x="75" y="78"/>
                  </a:cubicBezTo>
                  <a:cubicBezTo>
                    <a:pt x="74" y="78"/>
                    <a:pt x="74" y="78"/>
                    <a:pt x="74" y="78"/>
                  </a:cubicBezTo>
                  <a:cubicBezTo>
                    <a:pt x="74" y="77"/>
                    <a:pt x="75" y="77"/>
                    <a:pt x="75" y="77"/>
                  </a:cubicBezTo>
                  <a:cubicBezTo>
                    <a:pt x="75" y="78"/>
                    <a:pt x="75" y="78"/>
                    <a:pt x="75" y="78"/>
                  </a:cubicBezTo>
                  <a:cubicBezTo>
                    <a:pt x="75" y="78"/>
                    <a:pt x="75" y="78"/>
                    <a:pt x="76" y="78"/>
                  </a:cubicBezTo>
                  <a:cubicBezTo>
                    <a:pt x="75" y="77"/>
                    <a:pt x="76" y="77"/>
                    <a:pt x="76" y="77"/>
                  </a:cubicBezTo>
                  <a:cubicBezTo>
                    <a:pt x="76" y="77"/>
                    <a:pt x="76" y="77"/>
                    <a:pt x="76" y="77"/>
                  </a:cubicBezTo>
                  <a:cubicBezTo>
                    <a:pt x="76" y="77"/>
                    <a:pt x="79" y="76"/>
                    <a:pt x="76" y="76"/>
                  </a:cubicBezTo>
                  <a:cubicBezTo>
                    <a:pt x="76" y="77"/>
                    <a:pt x="76" y="77"/>
                    <a:pt x="76" y="77"/>
                  </a:cubicBezTo>
                  <a:cubicBezTo>
                    <a:pt x="76" y="76"/>
                    <a:pt x="75" y="76"/>
                    <a:pt x="76" y="76"/>
                  </a:cubicBezTo>
                  <a:cubicBezTo>
                    <a:pt x="76" y="76"/>
                    <a:pt x="79" y="77"/>
                    <a:pt x="79" y="76"/>
                  </a:cubicBezTo>
                  <a:cubicBezTo>
                    <a:pt x="76" y="76"/>
                    <a:pt x="76" y="76"/>
                    <a:pt x="76" y="76"/>
                  </a:cubicBezTo>
                  <a:cubicBezTo>
                    <a:pt x="76" y="74"/>
                    <a:pt x="76" y="74"/>
                    <a:pt x="76" y="74"/>
                  </a:cubicBezTo>
                  <a:cubicBezTo>
                    <a:pt x="79" y="76"/>
                    <a:pt x="79" y="76"/>
                    <a:pt x="79" y="76"/>
                  </a:cubicBezTo>
                  <a:cubicBezTo>
                    <a:pt x="79" y="74"/>
                    <a:pt x="76" y="74"/>
                    <a:pt x="76" y="74"/>
                  </a:cubicBezTo>
                  <a:cubicBezTo>
                    <a:pt x="79" y="76"/>
                    <a:pt x="79" y="74"/>
                    <a:pt x="80" y="74"/>
                  </a:cubicBezTo>
                  <a:cubicBezTo>
                    <a:pt x="80" y="72"/>
                    <a:pt x="80" y="72"/>
                    <a:pt x="80" y="72"/>
                  </a:cubicBezTo>
                  <a:cubicBezTo>
                    <a:pt x="80" y="72"/>
                    <a:pt x="80" y="72"/>
                    <a:pt x="80" y="72"/>
                  </a:cubicBezTo>
                  <a:cubicBezTo>
                    <a:pt x="79" y="72"/>
                    <a:pt x="80" y="70"/>
                    <a:pt x="80" y="70"/>
                  </a:cubicBezTo>
                  <a:cubicBezTo>
                    <a:pt x="80" y="70"/>
                    <a:pt x="80" y="70"/>
                    <a:pt x="80" y="70"/>
                  </a:cubicBezTo>
                  <a:cubicBezTo>
                    <a:pt x="80" y="70"/>
                    <a:pt x="80" y="70"/>
                    <a:pt x="81" y="70"/>
                  </a:cubicBezTo>
                  <a:cubicBezTo>
                    <a:pt x="81" y="69"/>
                    <a:pt x="79" y="69"/>
                    <a:pt x="80" y="69"/>
                  </a:cubicBezTo>
                  <a:cubicBezTo>
                    <a:pt x="80" y="68"/>
                    <a:pt x="81" y="69"/>
                    <a:pt x="81" y="69"/>
                  </a:cubicBezTo>
                  <a:cubicBezTo>
                    <a:pt x="81" y="68"/>
                    <a:pt x="84" y="68"/>
                    <a:pt x="83" y="67"/>
                  </a:cubicBezTo>
                  <a:cubicBezTo>
                    <a:pt x="84" y="67"/>
                    <a:pt x="84" y="67"/>
                    <a:pt x="84" y="67"/>
                  </a:cubicBezTo>
                  <a:cubicBezTo>
                    <a:pt x="84" y="65"/>
                    <a:pt x="87" y="64"/>
                    <a:pt x="85" y="63"/>
                  </a:cubicBezTo>
                  <a:cubicBezTo>
                    <a:pt x="85" y="63"/>
                    <a:pt x="85" y="61"/>
                    <a:pt x="84" y="61"/>
                  </a:cubicBezTo>
                  <a:cubicBezTo>
                    <a:pt x="85" y="61"/>
                    <a:pt x="84" y="61"/>
                    <a:pt x="85" y="61"/>
                  </a:cubicBezTo>
                  <a:cubicBezTo>
                    <a:pt x="85" y="61"/>
                    <a:pt x="85" y="61"/>
                    <a:pt x="85" y="63"/>
                  </a:cubicBezTo>
                  <a:cubicBezTo>
                    <a:pt x="87" y="61"/>
                    <a:pt x="88" y="61"/>
                    <a:pt x="87" y="59"/>
                  </a:cubicBezTo>
                  <a:cubicBezTo>
                    <a:pt x="88" y="59"/>
                    <a:pt x="88" y="59"/>
                    <a:pt x="88" y="59"/>
                  </a:cubicBezTo>
                  <a:cubicBezTo>
                    <a:pt x="87" y="59"/>
                    <a:pt x="87" y="57"/>
                    <a:pt x="88" y="57"/>
                  </a:cubicBezTo>
                  <a:cubicBezTo>
                    <a:pt x="88" y="57"/>
                    <a:pt x="88" y="57"/>
                    <a:pt x="88" y="57"/>
                  </a:cubicBezTo>
                  <a:cubicBezTo>
                    <a:pt x="88" y="57"/>
                    <a:pt x="88" y="57"/>
                    <a:pt x="88" y="57"/>
                  </a:cubicBezTo>
                  <a:cubicBezTo>
                    <a:pt x="89" y="57"/>
                    <a:pt x="89" y="57"/>
                    <a:pt x="89" y="57"/>
                  </a:cubicBezTo>
                  <a:cubicBezTo>
                    <a:pt x="88" y="57"/>
                    <a:pt x="88" y="56"/>
                    <a:pt x="88" y="56"/>
                  </a:cubicBezTo>
                  <a:cubicBezTo>
                    <a:pt x="89" y="56"/>
                    <a:pt x="92" y="56"/>
                    <a:pt x="89" y="56"/>
                  </a:cubicBezTo>
                  <a:cubicBezTo>
                    <a:pt x="89" y="55"/>
                    <a:pt x="89" y="55"/>
                    <a:pt x="89" y="55"/>
                  </a:cubicBezTo>
                  <a:cubicBezTo>
                    <a:pt x="92" y="55"/>
                    <a:pt x="92" y="55"/>
                    <a:pt x="92" y="55"/>
                  </a:cubicBezTo>
                  <a:cubicBezTo>
                    <a:pt x="92" y="54"/>
                    <a:pt x="92" y="54"/>
                    <a:pt x="92" y="52"/>
                  </a:cubicBezTo>
                  <a:cubicBezTo>
                    <a:pt x="93" y="52"/>
                    <a:pt x="94" y="50"/>
                    <a:pt x="96" y="48"/>
                  </a:cubicBezTo>
                  <a:cubicBezTo>
                    <a:pt x="96" y="48"/>
                    <a:pt x="96" y="48"/>
                    <a:pt x="96" y="48"/>
                  </a:cubicBezTo>
                  <a:cubicBezTo>
                    <a:pt x="96" y="48"/>
                    <a:pt x="96" y="48"/>
                    <a:pt x="96" y="48"/>
                  </a:cubicBezTo>
                  <a:cubicBezTo>
                    <a:pt x="96" y="48"/>
                    <a:pt x="96" y="47"/>
                    <a:pt x="94" y="47"/>
                  </a:cubicBezTo>
                  <a:cubicBezTo>
                    <a:pt x="96" y="47"/>
                    <a:pt x="96" y="47"/>
                    <a:pt x="96" y="47"/>
                  </a:cubicBezTo>
                  <a:cubicBezTo>
                    <a:pt x="97" y="47"/>
                    <a:pt x="96" y="47"/>
                    <a:pt x="97" y="47"/>
                  </a:cubicBezTo>
                  <a:cubicBezTo>
                    <a:pt x="97" y="44"/>
                    <a:pt x="97" y="44"/>
                    <a:pt x="97" y="44"/>
                  </a:cubicBezTo>
                  <a:cubicBezTo>
                    <a:pt x="97" y="44"/>
                    <a:pt x="97" y="44"/>
                    <a:pt x="96" y="44"/>
                  </a:cubicBezTo>
                  <a:cubicBezTo>
                    <a:pt x="97" y="44"/>
                    <a:pt x="97" y="44"/>
                    <a:pt x="97" y="44"/>
                  </a:cubicBezTo>
                  <a:cubicBezTo>
                    <a:pt x="96" y="43"/>
                    <a:pt x="94" y="44"/>
                    <a:pt x="93" y="43"/>
                  </a:cubicBezTo>
                  <a:cubicBezTo>
                    <a:pt x="94" y="43"/>
                    <a:pt x="94" y="43"/>
                    <a:pt x="94" y="43"/>
                  </a:cubicBezTo>
                  <a:cubicBezTo>
                    <a:pt x="93" y="42"/>
                    <a:pt x="93" y="43"/>
                    <a:pt x="93" y="42"/>
                  </a:cubicBezTo>
                  <a:cubicBezTo>
                    <a:pt x="93" y="42"/>
                    <a:pt x="94" y="42"/>
                    <a:pt x="94" y="43"/>
                  </a:cubicBezTo>
                  <a:cubicBezTo>
                    <a:pt x="96" y="42"/>
                    <a:pt x="97" y="43"/>
                    <a:pt x="97" y="43"/>
                  </a:cubicBezTo>
                  <a:cubicBezTo>
                    <a:pt x="97" y="42"/>
                    <a:pt x="97" y="43"/>
                    <a:pt x="96" y="43"/>
                  </a:cubicBezTo>
                  <a:cubicBezTo>
                    <a:pt x="96" y="42"/>
                    <a:pt x="97" y="42"/>
                    <a:pt x="97" y="42"/>
                  </a:cubicBezTo>
                  <a:cubicBezTo>
                    <a:pt x="97" y="42"/>
                    <a:pt x="98" y="43"/>
                    <a:pt x="98" y="42"/>
                  </a:cubicBezTo>
                  <a:cubicBezTo>
                    <a:pt x="98" y="42"/>
                    <a:pt x="97" y="42"/>
                    <a:pt x="98" y="42"/>
                  </a:cubicBezTo>
                  <a:cubicBezTo>
                    <a:pt x="100" y="42"/>
                    <a:pt x="100" y="42"/>
                    <a:pt x="100" y="42"/>
                  </a:cubicBezTo>
                  <a:cubicBezTo>
                    <a:pt x="100" y="42"/>
                    <a:pt x="100" y="42"/>
                    <a:pt x="100" y="42"/>
                  </a:cubicBezTo>
                  <a:cubicBezTo>
                    <a:pt x="100" y="41"/>
                    <a:pt x="98" y="41"/>
                    <a:pt x="98" y="41"/>
                  </a:cubicBezTo>
                  <a:cubicBezTo>
                    <a:pt x="98" y="41"/>
                    <a:pt x="100" y="39"/>
                    <a:pt x="101" y="41"/>
                  </a:cubicBezTo>
                  <a:cubicBezTo>
                    <a:pt x="100" y="41"/>
                    <a:pt x="100" y="41"/>
                    <a:pt x="100" y="41"/>
                  </a:cubicBezTo>
                  <a:cubicBezTo>
                    <a:pt x="100" y="39"/>
                    <a:pt x="101" y="39"/>
                    <a:pt x="100" y="39"/>
                  </a:cubicBezTo>
                  <a:cubicBezTo>
                    <a:pt x="101" y="39"/>
                    <a:pt x="101" y="39"/>
                    <a:pt x="101" y="39"/>
                  </a:cubicBezTo>
                  <a:cubicBezTo>
                    <a:pt x="101" y="39"/>
                    <a:pt x="101" y="39"/>
                    <a:pt x="100" y="38"/>
                  </a:cubicBezTo>
                  <a:cubicBezTo>
                    <a:pt x="100" y="38"/>
                    <a:pt x="102" y="38"/>
                    <a:pt x="101" y="37"/>
                  </a:cubicBezTo>
                  <a:cubicBezTo>
                    <a:pt x="101" y="37"/>
                    <a:pt x="101" y="37"/>
                    <a:pt x="102" y="37"/>
                  </a:cubicBezTo>
                  <a:cubicBezTo>
                    <a:pt x="102" y="38"/>
                    <a:pt x="101" y="38"/>
                    <a:pt x="102" y="38"/>
                  </a:cubicBezTo>
                  <a:cubicBezTo>
                    <a:pt x="101" y="38"/>
                    <a:pt x="102" y="38"/>
                    <a:pt x="102" y="38"/>
                  </a:cubicBezTo>
                  <a:cubicBezTo>
                    <a:pt x="102" y="37"/>
                    <a:pt x="102" y="37"/>
                    <a:pt x="102" y="37"/>
                  </a:cubicBezTo>
                  <a:cubicBezTo>
                    <a:pt x="102" y="37"/>
                    <a:pt x="102" y="37"/>
                    <a:pt x="105" y="37"/>
                  </a:cubicBezTo>
                  <a:cubicBezTo>
                    <a:pt x="102" y="37"/>
                    <a:pt x="102" y="37"/>
                    <a:pt x="102" y="37"/>
                  </a:cubicBezTo>
                  <a:cubicBezTo>
                    <a:pt x="105" y="37"/>
                    <a:pt x="105" y="37"/>
                    <a:pt x="105" y="37"/>
                  </a:cubicBezTo>
                  <a:cubicBezTo>
                    <a:pt x="102" y="35"/>
                    <a:pt x="102" y="35"/>
                    <a:pt x="102" y="35"/>
                  </a:cubicBezTo>
                  <a:cubicBezTo>
                    <a:pt x="102" y="35"/>
                    <a:pt x="102" y="35"/>
                    <a:pt x="102" y="35"/>
                  </a:cubicBezTo>
                  <a:cubicBezTo>
                    <a:pt x="102" y="35"/>
                    <a:pt x="102" y="35"/>
                    <a:pt x="102" y="34"/>
                  </a:cubicBezTo>
                  <a:cubicBezTo>
                    <a:pt x="105" y="35"/>
                    <a:pt x="105" y="35"/>
                    <a:pt x="105" y="35"/>
                  </a:cubicBezTo>
                  <a:cubicBezTo>
                    <a:pt x="106" y="35"/>
                    <a:pt x="105" y="34"/>
                    <a:pt x="106" y="34"/>
                  </a:cubicBezTo>
                  <a:cubicBezTo>
                    <a:pt x="105" y="35"/>
                    <a:pt x="105" y="35"/>
                    <a:pt x="105" y="35"/>
                  </a:cubicBezTo>
                  <a:cubicBezTo>
                    <a:pt x="105" y="34"/>
                    <a:pt x="102" y="34"/>
                    <a:pt x="102" y="31"/>
                  </a:cubicBezTo>
                  <a:cubicBezTo>
                    <a:pt x="105" y="31"/>
                    <a:pt x="106" y="31"/>
                    <a:pt x="106" y="34"/>
                  </a:cubicBezTo>
                  <a:cubicBezTo>
                    <a:pt x="106" y="34"/>
                    <a:pt x="106" y="31"/>
                    <a:pt x="105" y="31"/>
                  </a:cubicBezTo>
                  <a:cubicBezTo>
                    <a:pt x="106" y="31"/>
                    <a:pt x="106" y="34"/>
                    <a:pt x="106" y="31"/>
                  </a:cubicBezTo>
                  <a:cubicBezTo>
                    <a:pt x="106" y="30"/>
                    <a:pt x="106" y="30"/>
                    <a:pt x="106" y="30"/>
                  </a:cubicBezTo>
                  <a:cubicBezTo>
                    <a:pt x="105" y="30"/>
                    <a:pt x="105" y="30"/>
                    <a:pt x="105" y="30"/>
                  </a:cubicBezTo>
                  <a:cubicBezTo>
                    <a:pt x="105" y="29"/>
                    <a:pt x="105" y="29"/>
                    <a:pt x="105" y="29"/>
                  </a:cubicBezTo>
                  <a:cubicBezTo>
                    <a:pt x="102" y="29"/>
                    <a:pt x="102" y="29"/>
                    <a:pt x="102" y="29"/>
                  </a:cubicBezTo>
                  <a:cubicBezTo>
                    <a:pt x="102" y="29"/>
                    <a:pt x="102" y="29"/>
                    <a:pt x="102" y="28"/>
                  </a:cubicBezTo>
                  <a:cubicBezTo>
                    <a:pt x="105" y="30"/>
                    <a:pt x="106" y="29"/>
                    <a:pt x="107" y="29"/>
                  </a:cubicBezTo>
                  <a:cubicBezTo>
                    <a:pt x="107" y="29"/>
                    <a:pt x="105" y="28"/>
                    <a:pt x="107" y="28"/>
                  </a:cubicBezTo>
                  <a:cubicBezTo>
                    <a:pt x="107" y="28"/>
                    <a:pt x="109" y="28"/>
                    <a:pt x="107" y="28"/>
                  </a:cubicBezTo>
                  <a:cubicBezTo>
                    <a:pt x="107" y="28"/>
                    <a:pt x="109" y="29"/>
                    <a:pt x="109" y="28"/>
                  </a:cubicBezTo>
                  <a:cubicBezTo>
                    <a:pt x="109" y="28"/>
                    <a:pt x="109" y="26"/>
                    <a:pt x="107" y="26"/>
                  </a:cubicBezTo>
                  <a:cubicBezTo>
                    <a:pt x="107" y="28"/>
                    <a:pt x="107" y="28"/>
                    <a:pt x="107" y="28"/>
                  </a:cubicBezTo>
                  <a:cubicBezTo>
                    <a:pt x="106" y="26"/>
                    <a:pt x="106" y="26"/>
                    <a:pt x="106" y="26"/>
                  </a:cubicBezTo>
                  <a:cubicBezTo>
                    <a:pt x="106" y="25"/>
                    <a:pt x="106" y="25"/>
                    <a:pt x="107" y="25"/>
                  </a:cubicBezTo>
                  <a:cubicBezTo>
                    <a:pt x="107" y="26"/>
                    <a:pt x="107" y="26"/>
                    <a:pt x="107" y="26"/>
                  </a:cubicBezTo>
                  <a:cubicBezTo>
                    <a:pt x="109" y="26"/>
                    <a:pt x="107" y="25"/>
                    <a:pt x="109" y="25"/>
                  </a:cubicBezTo>
                  <a:cubicBezTo>
                    <a:pt x="109" y="26"/>
                    <a:pt x="109" y="26"/>
                    <a:pt x="110" y="26"/>
                  </a:cubicBezTo>
                  <a:cubicBezTo>
                    <a:pt x="110" y="26"/>
                    <a:pt x="110" y="26"/>
                    <a:pt x="110" y="26"/>
                  </a:cubicBezTo>
                  <a:cubicBezTo>
                    <a:pt x="110" y="26"/>
                    <a:pt x="110" y="26"/>
                    <a:pt x="110" y="26"/>
                  </a:cubicBezTo>
                  <a:cubicBezTo>
                    <a:pt x="110" y="25"/>
                    <a:pt x="110" y="26"/>
                    <a:pt x="111" y="25"/>
                  </a:cubicBezTo>
                  <a:cubicBezTo>
                    <a:pt x="110" y="25"/>
                    <a:pt x="110" y="25"/>
                    <a:pt x="110" y="25"/>
                  </a:cubicBezTo>
                  <a:cubicBezTo>
                    <a:pt x="109" y="24"/>
                    <a:pt x="110" y="26"/>
                    <a:pt x="109" y="25"/>
                  </a:cubicBezTo>
                  <a:cubicBezTo>
                    <a:pt x="109" y="25"/>
                    <a:pt x="110" y="25"/>
                    <a:pt x="110" y="24"/>
                  </a:cubicBezTo>
                  <a:cubicBezTo>
                    <a:pt x="109" y="24"/>
                    <a:pt x="109" y="24"/>
                    <a:pt x="109" y="24"/>
                  </a:cubicBezTo>
                  <a:cubicBezTo>
                    <a:pt x="109" y="24"/>
                    <a:pt x="107" y="22"/>
                    <a:pt x="109" y="22"/>
                  </a:cubicBezTo>
                  <a:cubicBezTo>
                    <a:pt x="110" y="22"/>
                    <a:pt x="110" y="22"/>
                    <a:pt x="110" y="24"/>
                  </a:cubicBezTo>
                  <a:cubicBezTo>
                    <a:pt x="110" y="22"/>
                    <a:pt x="111" y="22"/>
                    <a:pt x="111" y="22"/>
                  </a:cubicBezTo>
                  <a:cubicBezTo>
                    <a:pt x="110" y="21"/>
                    <a:pt x="113" y="21"/>
                    <a:pt x="111" y="21"/>
                  </a:cubicBezTo>
                  <a:cubicBezTo>
                    <a:pt x="110" y="22"/>
                    <a:pt x="110" y="22"/>
                    <a:pt x="110" y="22"/>
                  </a:cubicBezTo>
                  <a:cubicBezTo>
                    <a:pt x="109" y="21"/>
                    <a:pt x="109" y="24"/>
                    <a:pt x="107" y="22"/>
                  </a:cubicBezTo>
                  <a:cubicBezTo>
                    <a:pt x="109" y="22"/>
                    <a:pt x="107" y="21"/>
                    <a:pt x="106" y="21"/>
                  </a:cubicBezTo>
                  <a:cubicBezTo>
                    <a:pt x="107" y="21"/>
                    <a:pt x="107" y="21"/>
                    <a:pt x="107" y="21"/>
                  </a:cubicBezTo>
                  <a:cubicBezTo>
                    <a:pt x="107" y="21"/>
                    <a:pt x="107" y="21"/>
                    <a:pt x="109" y="21"/>
                  </a:cubicBezTo>
                  <a:cubicBezTo>
                    <a:pt x="110" y="20"/>
                    <a:pt x="110" y="20"/>
                    <a:pt x="110" y="20"/>
                  </a:cubicBezTo>
                  <a:cubicBezTo>
                    <a:pt x="110" y="20"/>
                    <a:pt x="110" y="20"/>
                    <a:pt x="109" y="20"/>
                  </a:cubicBezTo>
                  <a:cubicBezTo>
                    <a:pt x="110" y="17"/>
                    <a:pt x="110" y="17"/>
                    <a:pt x="111" y="16"/>
                  </a:cubicBezTo>
                  <a:cubicBezTo>
                    <a:pt x="111" y="17"/>
                    <a:pt x="111" y="15"/>
                    <a:pt x="113" y="16"/>
                  </a:cubicBezTo>
                  <a:cubicBezTo>
                    <a:pt x="113" y="16"/>
                    <a:pt x="113" y="17"/>
                    <a:pt x="114" y="17"/>
                  </a:cubicBezTo>
                  <a:cubicBezTo>
                    <a:pt x="113" y="17"/>
                    <a:pt x="113" y="17"/>
                    <a:pt x="113" y="17"/>
                  </a:cubicBezTo>
                  <a:cubicBezTo>
                    <a:pt x="114" y="17"/>
                    <a:pt x="113" y="16"/>
                    <a:pt x="113" y="16"/>
                  </a:cubicBezTo>
                  <a:cubicBezTo>
                    <a:pt x="113" y="17"/>
                    <a:pt x="111" y="16"/>
                    <a:pt x="111" y="15"/>
                  </a:cubicBezTo>
                  <a:cubicBezTo>
                    <a:pt x="110" y="15"/>
                    <a:pt x="110" y="15"/>
                    <a:pt x="110" y="15"/>
                  </a:cubicBezTo>
                  <a:cubicBezTo>
                    <a:pt x="111" y="13"/>
                    <a:pt x="113" y="13"/>
                    <a:pt x="113" y="13"/>
                  </a:cubicBezTo>
                  <a:cubicBezTo>
                    <a:pt x="113" y="12"/>
                    <a:pt x="114" y="11"/>
                    <a:pt x="114" y="9"/>
                  </a:cubicBezTo>
                  <a:cubicBezTo>
                    <a:pt x="114" y="9"/>
                    <a:pt x="113" y="9"/>
                    <a:pt x="113" y="8"/>
                  </a:cubicBezTo>
                  <a:cubicBezTo>
                    <a:pt x="114" y="8"/>
                    <a:pt x="114" y="9"/>
                    <a:pt x="114" y="8"/>
                  </a:cubicBezTo>
                  <a:cubicBezTo>
                    <a:pt x="114" y="8"/>
                    <a:pt x="114" y="8"/>
                    <a:pt x="114" y="8"/>
                  </a:cubicBezTo>
                  <a:cubicBezTo>
                    <a:pt x="114" y="8"/>
                    <a:pt x="114" y="7"/>
                    <a:pt x="115" y="7"/>
                  </a:cubicBezTo>
                  <a:cubicBezTo>
                    <a:pt x="114" y="7"/>
                    <a:pt x="114" y="7"/>
                    <a:pt x="114" y="7"/>
                  </a:cubicBezTo>
                  <a:cubicBezTo>
                    <a:pt x="114" y="7"/>
                    <a:pt x="114" y="7"/>
                    <a:pt x="115" y="7"/>
                  </a:cubicBezTo>
                  <a:cubicBezTo>
                    <a:pt x="114" y="7"/>
                    <a:pt x="114" y="7"/>
                    <a:pt x="114" y="7"/>
                  </a:cubicBezTo>
                  <a:cubicBezTo>
                    <a:pt x="114" y="4"/>
                    <a:pt x="114" y="4"/>
                    <a:pt x="115" y="4"/>
                  </a:cubicBezTo>
                  <a:cubicBezTo>
                    <a:pt x="115" y="4"/>
                    <a:pt x="115" y="4"/>
                    <a:pt x="115" y="4"/>
                  </a:cubicBezTo>
                  <a:cubicBezTo>
                    <a:pt x="117" y="4"/>
                    <a:pt x="115" y="3"/>
                    <a:pt x="117" y="3"/>
                  </a:cubicBezTo>
                  <a:cubicBezTo>
                    <a:pt x="115" y="1"/>
                    <a:pt x="115" y="1"/>
                    <a:pt x="115" y="1"/>
                  </a:cubicBezTo>
                  <a:cubicBezTo>
                    <a:pt x="117" y="1"/>
                    <a:pt x="117" y="1"/>
                    <a:pt x="117" y="1"/>
                  </a:cubicBezTo>
                  <a:cubicBezTo>
                    <a:pt x="115" y="1"/>
                    <a:pt x="115" y="0"/>
                    <a:pt x="117" y="0"/>
                  </a:cubicBezTo>
                  <a:cubicBezTo>
                    <a:pt x="114" y="1"/>
                    <a:pt x="114" y="1"/>
                    <a:pt x="114" y="1"/>
                  </a:cubicBezTo>
                  <a:cubicBezTo>
                    <a:pt x="115" y="1"/>
                    <a:pt x="115" y="1"/>
                    <a:pt x="115" y="1"/>
                  </a:cubicBezTo>
                  <a:cubicBezTo>
                    <a:pt x="117" y="3"/>
                    <a:pt x="115" y="3"/>
                    <a:pt x="115" y="3"/>
                  </a:cubicBezTo>
                  <a:cubicBezTo>
                    <a:pt x="115" y="3"/>
                    <a:pt x="115" y="3"/>
                    <a:pt x="115" y="3"/>
                  </a:cubicBezTo>
                  <a:cubicBezTo>
                    <a:pt x="114" y="1"/>
                    <a:pt x="114" y="3"/>
                    <a:pt x="114" y="1"/>
                  </a:cubicBezTo>
                  <a:cubicBezTo>
                    <a:pt x="114" y="1"/>
                    <a:pt x="114" y="1"/>
                    <a:pt x="114" y="1"/>
                  </a:cubicBezTo>
                  <a:cubicBezTo>
                    <a:pt x="114" y="1"/>
                    <a:pt x="113" y="1"/>
                    <a:pt x="113" y="3"/>
                  </a:cubicBezTo>
                  <a:cubicBezTo>
                    <a:pt x="114" y="3"/>
                    <a:pt x="113" y="3"/>
                    <a:pt x="114" y="3"/>
                  </a:cubicBezTo>
                  <a:cubicBezTo>
                    <a:pt x="113" y="3"/>
                    <a:pt x="113" y="3"/>
                    <a:pt x="113" y="4"/>
                  </a:cubicBezTo>
                  <a:cubicBezTo>
                    <a:pt x="113" y="4"/>
                    <a:pt x="111" y="4"/>
                    <a:pt x="111" y="7"/>
                  </a:cubicBezTo>
                  <a:cubicBezTo>
                    <a:pt x="113" y="7"/>
                    <a:pt x="113" y="7"/>
                    <a:pt x="113" y="7"/>
                  </a:cubicBezTo>
                  <a:cubicBezTo>
                    <a:pt x="113" y="7"/>
                    <a:pt x="113" y="7"/>
                    <a:pt x="113" y="8"/>
                  </a:cubicBezTo>
                  <a:cubicBezTo>
                    <a:pt x="113" y="8"/>
                    <a:pt x="111" y="7"/>
                    <a:pt x="110" y="8"/>
                  </a:cubicBezTo>
                  <a:cubicBezTo>
                    <a:pt x="111" y="8"/>
                    <a:pt x="111" y="8"/>
                    <a:pt x="111" y="8"/>
                  </a:cubicBezTo>
                  <a:cubicBezTo>
                    <a:pt x="110" y="8"/>
                    <a:pt x="110" y="8"/>
                    <a:pt x="110" y="8"/>
                  </a:cubicBezTo>
                  <a:cubicBezTo>
                    <a:pt x="109" y="9"/>
                    <a:pt x="109" y="11"/>
                    <a:pt x="107" y="12"/>
                  </a:cubicBezTo>
                  <a:cubicBezTo>
                    <a:pt x="109" y="12"/>
                    <a:pt x="109" y="12"/>
                    <a:pt x="109" y="12"/>
                  </a:cubicBezTo>
                  <a:cubicBezTo>
                    <a:pt x="107" y="12"/>
                    <a:pt x="107" y="13"/>
                    <a:pt x="106" y="13"/>
                  </a:cubicBezTo>
                  <a:cubicBezTo>
                    <a:pt x="106" y="15"/>
                    <a:pt x="105" y="16"/>
                    <a:pt x="105" y="17"/>
                  </a:cubicBezTo>
                  <a:cubicBezTo>
                    <a:pt x="102" y="20"/>
                    <a:pt x="101" y="21"/>
                    <a:pt x="100" y="24"/>
                  </a:cubicBezTo>
                  <a:cubicBezTo>
                    <a:pt x="101" y="24"/>
                    <a:pt x="101" y="24"/>
                    <a:pt x="101" y="24"/>
                  </a:cubicBezTo>
                  <a:cubicBezTo>
                    <a:pt x="100" y="24"/>
                    <a:pt x="101" y="24"/>
                    <a:pt x="101" y="25"/>
                  </a:cubicBezTo>
                  <a:cubicBezTo>
                    <a:pt x="101" y="24"/>
                    <a:pt x="100" y="25"/>
                    <a:pt x="100" y="24"/>
                  </a:cubicBezTo>
                  <a:cubicBezTo>
                    <a:pt x="100" y="25"/>
                    <a:pt x="98" y="26"/>
                    <a:pt x="97" y="26"/>
                  </a:cubicBezTo>
                  <a:cubicBezTo>
                    <a:pt x="97" y="28"/>
                    <a:pt x="97" y="28"/>
                    <a:pt x="97" y="28"/>
                  </a:cubicBezTo>
                  <a:cubicBezTo>
                    <a:pt x="96" y="28"/>
                    <a:pt x="96" y="29"/>
                    <a:pt x="96" y="30"/>
                  </a:cubicBezTo>
                  <a:cubicBezTo>
                    <a:pt x="96" y="30"/>
                    <a:pt x="97" y="30"/>
                    <a:pt x="96" y="30"/>
                  </a:cubicBezTo>
                  <a:cubicBezTo>
                    <a:pt x="94" y="31"/>
                    <a:pt x="94" y="31"/>
                    <a:pt x="94" y="31"/>
                  </a:cubicBezTo>
                  <a:cubicBezTo>
                    <a:pt x="93" y="34"/>
                    <a:pt x="93" y="34"/>
                    <a:pt x="93" y="35"/>
                  </a:cubicBezTo>
                  <a:cubicBezTo>
                    <a:pt x="89" y="37"/>
                    <a:pt x="89" y="39"/>
                    <a:pt x="87" y="41"/>
                  </a:cubicBezTo>
                  <a:cubicBezTo>
                    <a:pt x="88" y="42"/>
                    <a:pt x="88" y="42"/>
                    <a:pt x="88" y="42"/>
                  </a:cubicBezTo>
                  <a:cubicBezTo>
                    <a:pt x="85" y="43"/>
                    <a:pt x="84" y="48"/>
                    <a:pt x="83" y="50"/>
                  </a:cubicBezTo>
                  <a:cubicBezTo>
                    <a:pt x="84" y="50"/>
                    <a:pt x="84" y="50"/>
                    <a:pt x="84" y="50"/>
                  </a:cubicBezTo>
                  <a:cubicBezTo>
                    <a:pt x="84" y="51"/>
                    <a:pt x="83" y="51"/>
                    <a:pt x="83" y="50"/>
                  </a:cubicBezTo>
                  <a:cubicBezTo>
                    <a:pt x="83" y="51"/>
                    <a:pt x="81" y="51"/>
                    <a:pt x="81" y="52"/>
                  </a:cubicBezTo>
                  <a:cubicBezTo>
                    <a:pt x="81" y="54"/>
                    <a:pt x="80" y="52"/>
                    <a:pt x="80" y="54"/>
                  </a:cubicBezTo>
                  <a:cubicBezTo>
                    <a:pt x="80" y="55"/>
                    <a:pt x="79" y="55"/>
                    <a:pt x="79" y="56"/>
                  </a:cubicBezTo>
                  <a:cubicBezTo>
                    <a:pt x="79" y="56"/>
                    <a:pt x="79" y="56"/>
                    <a:pt x="79" y="56"/>
                  </a:cubicBezTo>
                  <a:cubicBezTo>
                    <a:pt x="79" y="56"/>
                    <a:pt x="80" y="56"/>
                    <a:pt x="79" y="56"/>
                  </a:cubicBezTo>
                  <a:cubicBezTo>
                    <a:pt x="79" y="56"/>
                    <a:pt x="79" y="57"/>
                    <a:pt x="76" y="56"/>
                  </a:cubicBezTo>
                  <a:cubicBezTo>
                    <a:pt x="76" y="59"/>
                    <a:pt x="74" y="59"/>
                    <a:pt x="75" y="63"/>
                  </a:cubicBezTo>
                  <a:cubicBezTo>
                    <a:pt x="74" y="61"/>
                    <a:pt x="74" y="63"/>
                    <a:pt x="74" y="63"/>
                  </a:cubicBezTo>
                  <a:cubicBezTo>
                    <a:pt x="74" y="63"/>
                    <a:pt x="74" y="65"/>
                    <a:pt x="72" y="65"/>
                  </a:cubicBezTo>
                  <a:cubicBezTo>
                    <a:pt x="72" y="65"/>
                    <a:pt x="72" y="65"/>
                    <a:pt x="72" y="65"/>
                  </a:cubicBezTo>
                  <a:cubicBezTo>
                    <a:pt x="72" y="65"/>
                    <a:pt x="72" y="65"/>
                    <a:pt x="72" y="65"/>
                  </a:cubicBezTo>
                  <a:cubicBezTo>
                    <a:pt x="70" y="67"/>
                    <a:pt x="71" y="69"/>
                    <a:pt x="70" y="70"/>
                  </a:cubicBezTo>
                  <a:cubicBezTo>
                    <a:pt x="67" y="74"/>
                    <a:pt x="66" y="78"/>
                    <a:pt x="63" y="80"/>
                  </a:cubicBezTo>
                  <a:cubicBezTo>
                    <a:pt x="63" y="81"/>
                    <a:pt x="63" y="81"/>
                    <a:pt x="63" y="81"/>
                  </a:cubicBezTo>
                  <a:cubicBezTo>
                    <a:pt x="62" y="81"/>
                    <a:pt x="63" y="84"/>
                    <a:pt x="60" y="82"/>
                  </a:cubicBezTo>
                  <a:cubicBezTo>
                    <a:pt x="60" y="84"/>
                    <a:pt x="60" y="84"/>
                    <a:pt x="60" y="84"/>
                  </a:cubicBezTo>
                  <a:cubicBezTo>
                    <a:pt x="60" y="84"/>
                    <a:pt x="60" y="86"/>
                    <a:pt x="59" y="86"/>
                  </a:cubicBezTo>
                  <a:cubicBezTo>
                    <a:pt x="59" y="86"/>
                    <a:pt x="59" y="86"/>
                    <a:pt x="59" y="86"/>
                  </a:cubicBezTo>
                  <a:cubicBezTo>
                    <a:pt x="59" y="89"/>
                    <a:pt x="58" y="90"/>
                    <a:pt x="58" y="91"/>
                  </a:cubicBezTo>
                  <a:cubicBezTo>
                    <a:pt x="58" y="91"/>
                    <a:pt x="58" y="91"/>
                    <a:pt x="59" y="91"/>
                  </a:cubicBezTo>
                  <a:cubicBezTo>
                    <a:pt x="59" y="91"/>
                    <a:pt x="57" y="91"/>
                    <a:pt x="58" y="93"/>
                  </a:cubicBezTo>
                  <a:cubicBezTo>
                    <a:pt x="58" y="93"/>
                    <a:pt x="58" y="93"/>
                    <a:pt x="58" y="91"/>
                  </a:cubicBezTo>
                  <a:cubicBezTo>
                    <a:pt x="57" y="95"/>
                    <a:pt x="54" y="97"/>
                    <a:pt x="53" y="99"/>
                  </a:cubicBezTo>
                  <a:cubicBezTo>
                    <a:pt x="53" y="103"/>
                    <a:pt x="54" y="102"/>
                    <a:pt x="53" y="103"/>
                  </a:cubicBezTo>
                  <a:cubicBezTo>
                    <a:pt x="53" y="103"/>
                    <a:pt x="53" y="102"/>
                    <a:pt x="53" y="103"/>
                  </a:cubicBezTo>
                  <a:cubicBezTo>
                    <a:pt x="51" y="103"/>
                    <a:pt x="54" y="104"/>
                    <a:pt x="53" y="104"/>
                  </a:cubicBezTo>
                  <a:cubicBezTo>
                    <a:pt x="51" y="103"/>
                    <a:pt x="51" y="104"/>
                    <a:pt x="51" y="104"/>
                  </a:cubicBezTo>
                  <a:cubicBezTo>
                    <a:pt x="51" y="106"/>
                    <a:pt x="51" y="106"/>
                    <a:pt x="51" y="107"/>
                  </a:cubicBezTo>
                  <a:cubicBezTo>
                    <a:pt x="51" y="107"/>
                    <a:pt x="51" y="107"/>
                    <a:pt x="51" y="107"/>
                  </a:cubicBezTo>
                  <a:cubicBezTo>
                    <a:pt x="49" y="107"/>
                    <a:pt x="49" y="108"/>
                    <a:pt x="46" y="108"/>
                  </a:cubicBezTo>
                  <a:cubicBezTo>
                    <a:pt x="42" y="113"/>
                    <a:pt x="40" y="120"/>
                    <a:pt x="34" y="125"/>
                  </a:cubicBezTo>
                  <a:cubicBezTo>
                    <a:pt x="32" y="132"/>
                    <a:pt x="28" y="137"/>
                    <a:pt x="25" y="143"/>
                  </a:cubicBezTo>
                  <a:cubicBezTo>
                    <a:pt x="25" y="146"/>
                    <a:pt x="25" y="146"/>
                    <a:pt x="23" y="147"/>
                  </a:cubicBezTo>
                  <a:cubicBezTo>
                    <a:pt x="25" y="147"/>
                    <a:pt x="25" y="147"/>
                    <a:pt x="25" y="147"/>
                  </a:cubicBezTo>
                  <a:cubicBezTo>
                    <a:pt x="23" y="147"/>
                    <a:pt x="23" y="149"/>
                    <a:pt x="21" y="147"/>
                  </a:cubicBezTo>
                  <a:cubicBezTo>
                    <a:pt x="21" y="150"/>
                    <a:pt x="20" y="151"/>
                    <a:pt x="19" y="154"/>
                  </a:cubicBezTo>
                  <a:cubicBezTo>
                    <a:pt x="19" y="154"/>
                    <a:pt x="20" y="154"/>
                    <a:pt x="19" y="154"/>
                  </a:cubicBezTo>
                  <a:cubicBezTo>
                    <a:pt x="19" y="154"/>
                    <a:pt x="19" y="154"/>
                    <a:pt x="19" y="154"/>
                  </a:cubicBezTo>
                  <a:cubicBezTo>
                    <a:pt x="19" y="154"/>
                    <a:pt x="19" y="154"/>
                    <a:pt x="19" y="154"/>
                  </a:cubicBezTo>
                  <a:cubicBezTo>
                    <a:pt x="19" y="156"/>
                    <a:pt x="17" y="156"/>
                    <a:pt x="17" y="154"/>
                  </a:cubicBezTo>
                  <a:cubicBezTo>
                    <a:pt x="14" y="160"/>
                    <a:pt x="12" y="167"/>
                    <a:pt x="8" y="172"/>
                  </a:cubicBezTo>
                  <a:cubicBezTo>
                    <a:pt x="8" y="173"/>
                    <a:pt x="7" y="176"/>
                    <a:pt x="6" y="176"/>
                  </a:cubicBezTo>
                  <a:cubicBezTo>
                    <a:pt x="4" y="181"/>
                    <a:pt x="3" y="186"/>
                    <a:pt x="0" y="190"/>
                  </a:cubicBezTo>
                  <a:cubicBezTo>
                    <a:pt x="0" y="190"/>
                    <a:pt x="3" y="190"/>
                    <a:pt x="4" y="18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9" name="Freeform 145"/>
            <p:cNvSpPr>
              <a:spLocks/>
            </p:cNvSpPr>
            <p:nvPr/>
          </p:nvSpPr>
          <p:spPr bwMode="auto">
            <a:xfrm>
              <a:off x="4253" y="1766"/>
              <a:ext cx="274" cy="449"/>
            </a:xfrm>
            <a:custGeom>
              <a:avLst/>
              <a:gdLst>
                <a:gd name="T0" fmla="*/ 16 w 116"/>
                <a:gd name="T1" fmla="*/ 170 h 190"/>
                <a:gd name="T2" fmla="*/ 18 w 116"/>
                <a:gd name="T3" fmla="*/ 164 h 190"/>
                <a:gd name="T4" fmla="*/ 27 w 116"/>
                <a:gd name="T5" fmla="*/ 154 h 190"/>
                <a:gd name="T6" fmla="*/ 30 w 116"/>
                <a:gd name="T7" fmla="*/ 150 h 190"/>
                <a:gd name="T8" fmla="*/ 36 w 116"/>
                <a:gd name="T9" fmla="*/ 137 h 190"/>
                <a:gd name="T10" fmla="*/ 39 w 116"/>
                <a:gd name="T11" fmla="*/ 134 h 190"/>
                <a:gd name="T12" fmla="*/ 44 w 116"/>
                <a:gd name="T13" fmla="*/ 127 h 190"/>
                <a:gd name="T14" fmla="*/ 47 w 116"/>
                <a:gd name="T15" fmla="*/ 121 h 190"/>
                <a:gd name="T16" fmla="*/ 48 w 116"/>
                <a:gd name="T17" fmla="*/ 117 h 190"/>
                <a:gd name="T18" fmla="*/ 51 w 116"/>
                <a:gd name="T19" fmla="*/ 115 h 190"/>
                <a:gd name="T20" fmla="*/ 56 w 116"/>
                <a:gd name="T21" fmla="*/ 110 h 190"/>
                <a:gd name="T22" fmla="*/ 59 w 116"/>
                <a:gd name="T23" fmla="*/ 106 h 190"/>
                <a:gd name="T24" fmla="*/ 61 w 116"/>
                <a:gd name="T25" fmla="*/ 102 h 190"/>
                <a:gd name="T26" fmla="*/ 63 w 116"/>
                <a:gd name="T27" fmla="*/ 96 h 190"/>
                <a:gd name="T28" fmla="*/ 66 w 116"/>
                <a:gd name="T29" fmla="*/ 91 h 190"/>
                <a:gd name="T30" fmla="*/ 70 w 116"/>
                <a:gd name="T31" fmla="*/ 83 h 190"/>
                <a:gd name="T32" fmla="*/ 73 w 116"/>
                <a:gd name="T33" fmla="*/ 81 h 190"/>
                <a:gd name="T34" fmla="*/ 73 w 116"/>
                <a:gd name="T35" fmla="*/ 78 h 190"/>
                <a:gd name="T36" fmla="*/ 76 w 116"/>
                <a:gd name="T37" fmla="*/ 74 h 190"/>
                <a:gd name="T38" fmla="*/ 77 w 116"/>
                <a:gd name="T39" fmla="*/ 74 h 190"/>
                <a:gd name="T40" fmla="*/ 78 w 116"/>
                <a:gd name="T41" fmla="*/ 70 h 190"/>
                <a:gd name="T42" fmla="*/ 85 w 116"/>
                <a:gd name="T43" fmla="*/ 63 h 190"/>
                <a:gd name="T44" fmla="*/ 87 w 116"/>
                <a:gd name="T45" fmla="*/ 57 h 190"/>
                <a:gd name="T46" fmla="*/ 89 w 116"/>
                <a:gd name="T47" fmla="*/ 55 h 190"/>
                <a:gd name="T48" fmla="*/ 93 w 116"/>
                <a:gd name="T49" fmla="*/ 46 h 190"/>
                <a:gd name="T50" fmla="*/ 91 w 116"/>
                <a:gd name="T51" fmla="*/ 43 h 190"/>
                <a:gd name="T52" fmla="*/ 95 w 116"/>
                <a:gd name="T53" fmla="*/ 42 h 190"/>
                <a:gd name="T54" fmla="*/ 100 w 116"/>
                <a:gd name="T55" fmla="*/ 40 h 190"/>
                <a:gd name="T56" fmla="*/ 102 w 116"/>
                <a:gd name="T57" fmla="*/ 36 h 190"/>
                <a:gd name="T58" fmla="*/ 103 w 116"/>
                <a:gd name="T59" fmla="*/ 36 h 190"/>
                <a:gd name="T60" fmla="*/ 103 w 116"/>
                <a:gd name="T61" fmla="*/ 35 h 190"/>
                <a:gd name="T62" fmla="*/ 103 w 116"/>
                <a:gd name="T63" fmla="*/ 30 h 190"/>
                <a:gd name="T64" fmla="*/ 106 w 116"/>
                <a:gd name="T65" fmla="*/ 27 h 190"/>
                <a:gd name="T66" fmla="*/ 106 w 116"/>
                <a:gd name="T67" fmla="*/ 26 h 190"/>
                <a:gd name="T68" fmla="*/ 108 w 116"/>
                <a:gd name="T69" fmla="*/ 25 h 190"/>
                <a:gd name="T70" fmla="*/ 110 w 116"/>
                <a:gd name="T71" fmla="*/ 22 h 190"/>
                <a:gd name="T72" fmla="*/ 107 w 116"/>
                <a:gd name="T73" fmla="*/ 19 h 190"/>
                <a:gd name="T74" fmla="*/ 111 w 116"/>
                <a:gd name="T75" fmla="*/ 17 h 190"/>
                <a:gd name="T76" fmla="*/ 111 w 116"/>
                <a:gd name="T77" fmla="*/ 8 h 190"/>
                <a:gd name="T78" fmla="*/ 113 w 116"/>
                <a:gd name="T79" fmla="*/ 5 h 190"/>
                <a:gd name="T80" fmla="*/ 116 w 116"/>
                <a:gd name="T81" fmla="*/ 0 h 190"/>
                <a:gd name="T82" fmla="*/ 113 w 116"/>
                <a:gd name="T83" fmla="*/ 1 h 190"/>
                <a:gd name="T84" fmla="*/ 111 w 116"/>
                <a:gd name="T85" fmla="*/ 8 h 190"/>
                <a:gd name="T86" fmla="*/ 104 w 116"/>
                <a:gd name="T87" fmla="*/ 13 h 190"/>
                <a:gd name="T88" fmla="*/ 95 w 116"/>
                <a:gd name="T89" fmla="*/ 26 h 190"/>
                <a:gd name="T90" fmla="*/ 86 w 116"/>
                <a:gd name="T91" fmla="*/ 40 h 190"/>
                <a:gd name="T92" fmla="*/ 78 w 116"/>
                <a:gd name="T93" fmla="*/ 53 h 190"/>
                <a:gd name="T94" fmla="*/ 73 w 116"/>
                <a:gd name="T95" fmla="*/ 63 h 190"/>
                <a:gd name="T96" fmla="*/ 63 w 116"/>
                <a:gd name="T97" fmla="*/ 81 h 190"/>
                <a:gd name="T98" fmla="*/ 57 w 116"/>
                <a:gd name="T99" fmla="*/ 91 h 190"/>
                <a:gd name="T100" fmla="*/ 51 w 116"/>
                <a:gd name="T101" fmla="*/ 104 h 190"/>
                <a:gd name="T102" fmla="*/ 25 w 116"/>
                <a:gd name="T103" fmla="*/ 142 h 190"/>
                <a:gd name="T104" fmla="*/ 18 w 116"/>
                <a:gd name="T105" fmla="*/ 154 h 190"/>
                <a:gd name="T106" fmla="*/ 4 w 116"/>
                <a:gd name="T107" fmla="*/ 18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6" h="190">
                  <a:moveTo>
                    <a:pt x="4" y="189"/>
                  </a:moveTo>
                  <a:cubicBezTo>
                    <a:pt x="6" y="189"/>
                    <a:pt x="6" y="184"/>
                    <a:pt x="10" y="183"/>
                  </a:cubicBezTo>
                  <a:cubicBezTo>
                    <a:pt x="10" y="181"/>
                    <a:pt x="9" y="181"/>
                    <a:pt x="10" y="181"/>
                  </a:cubicBezTo>
                  <a:cubicBezTo>
                    <a:pt x="13" y="180"/>
                    <a:pt x="14" y="176"/>
                    <a:pt x="14" y="172"/>
                  </a:cubicBezTo>
                  <a:cubicBezTo>
                    <a:pt x="14" y="172"/>
                    <a:pt x="14" y="172"/>
                    <a:pt x="14" y="172"/>
                  </a:cubicBezTo>
                  <a:cubicBezTo>
                    <a:pt x="14" y="172"/>
                    <a:pt x="16" y="172"/>
                    <a:pt x="16" y="170"/>
                  </a:cubicBezTo>
                  <a:cubicBezTo>
                    <a:pt x="16" y="170"/>
                    <a:pt x="16" y="170"/>
                    <a:pt x="14" y="170"/>
                  </a:cubicBezTo>
                  <a:cubicBezTo>
                    <a:pt x="16" y="170"/>
                    <a:pt x="16" y="168"/>
                    <a:pt x="17" y="168"/>
                  </a:cubicBezTo>
                  <a:cubicBezTo>
                    <a:pt x="16" y="168"/>
                    <a:pt x="16" y="168"/>
                    <a:pt x="16" y="167"/>
                  </a:cubicBezTo>
                  <a:cubicBezTo>
                    <a:pt x="17" y="168"/>
                    <a:pt x="17" y="168"/>
                    <a:pt x="17" y="168"/>
                  </a:cubicBezTo>
                  <a:cubicBezTo>
                    <a:pt x="18" y="168"/>
                    <a:pt x="17" y="166"/>
                    <a:pt x="19" y="164"/>
                  </a:cubicBezTo>
                  <a:cubicBezTo>
                    <a:pt x="18" y="164"/>
                    <a:pt x="18" y="164"/>
                    <a:pt x="18" y="164"/>
                  </a:cubicBezTo>
                  <a:cubicBezTo>
                    <a:pt x="21" y="163"/>
                    <a:pt x="22" y="160"/>
                    <a:pt x="25" y="159"/>
                  </a:cubicBezTo>
                  <a:cubicBezTo>
                    <a:pt x="25" y="159"/>
                    <a:pt x="22" y="159"/>
                    <a:pt x="22" y="157"/>
                  </a:cubicBezTo>
                  <a:cubicBezTo>
                    <a:pt x="25" y="159"/>
                    <a:pt x="25" y="157"/>
                    <a:pt x="26" y="157"/>
                  </a:cubicBezTo>
                  <a:cubicBezTo>
                    <a:pt x="25" y="155"/>
                    <a:pt x="27" y="157"/>
                    <a:pt x="27" y="155"/>
                  </a:cubicBezTo>
                  <a:cubicBezTo>
                    <a:pt x="27" y="155"/>
                    <a:pt x="27" y="155"/>
                    <a:pt x="27" y="155"/>
                  </a:cubicBezTo>
                  <a:cubicBezTo>
                    <a:pt x="27" y="155"/>
                    <a:pt x="26" y="154"/>
                    <a:pt x="27" y="154"/>
                  </a:cubicBezTo>
                  <a:cubicBezTo>
                    <a:pt x="27" y="154"/>
                    <a:pt x="27" y="154"/>
                    <a:pt x="27" y="154"/>
                  </a:cubicBezTo>
                  <a:cubicBezTo>
                    <a:pt x="29" y="154"/>
                    <a:pt x="27" y="153"/>
                    <a:pt x="29" y="153"/>
                  </a:cubicBezTo>
                  <a:cubicBezTo>
                    <a:pt x="29" y="153"/>
                    <a:pt x="29" y="153"/>
                    <a:pt x="29" y="153"/>
                  </a:cubicBezTo>
                  <a:cubicBezTo>
                    <a:pt x="29" y="151"/>
                    <a:pt x="29" y="151"/>
                    <a:pt x="29" y="151"/>
                  </a:cubicBezTo>
                  <a:cubicBezTo>
                    <a:pt x="29" y="151"/>
                    <a:pt x="29" y="151"/>
                    <a:pt x="29" y="151"/>
                  </a:cubicBezTo>
                  <a:cubicBezTo>
                    <a:pt x="30" y="151"/>
                    <a:pt x="29" y="150"/>
                    <a:pt x="30" y="150"/>
                  </a:cubicBezTo>
                  <a:cubicBezTo>
                    <a:pt x="30" y="150"/>
                    <a:pt x="29" y="151"/>
                    <a:pt x="29" y="150"/>
                  </a:cubicBezTo>
                  <a:cubicBezTo>
                    <a:pt x="31" y="147"/>
                    <a:pt x="33" y="145"/>
                    <a:pt x="34" y="141"/>
                  </a:cubicBezTo>
                  <a:cubicBezTo>
                    <a:pt x="34" y="140"/>
                    <a:pt x="34" y="140"/>
                    <a:pt x="34" y="140"/>
                  </a:cubicBezTo>
                  <a:cubicBezTo>
                    <a:pt x="34" y="140"/>
                    <a:pt x="34" y="138"/>
                    <a:pt x="35" y="138"/>
                  </a:cubicBezTo>
                  <a:cubicBezTo>
                    <a:pt x="35" y="140"/>
                    <a:pt x="35" y="138"/>
                    <a:pt x="35" y="138"/>
                  </a:cubicBezTo>
                  <a:cubicBezTo>
                    <a:pt x="35" y="137"/>
                    <a:pt x="36" y="138"/>
                    <a:pt x="36" y="137"/>
                  </a:cubicBezTo>
                  <a:cubicBezTo>
                    <a:pt x="35" y="137"/>
                    <a:pt x="35" y="137"/>
                    <a:pt x="35" y="137"/>
                  </a:cubicBezTo>
                  <a:cubicBezTo>
                    <a:pt x="35" y="137"/>
                    <a:pt x="36" y="137"/>
                    <a:pt x="36" y="136"/>
                  </a:cubicBezTo>
                  <a:cubicBezTo>
                    <a:pt x="36" y="136"/>
                    <a:pt x="36" y="136"/>
                    <a:pt x="36" y="136"/>
                  </a:cubicBezTo>
                  <a:cubicBezTo>
                    <a:pt x="36" y="136"/>
                    <a:pt x="36" y="134"/>
                    <a:pt x="39" y="134"/>
                  </a:cubicBezTo>
                  <a:cubicBezTo>
                    <a:pt x="36" y="134"/>
                    <a:pt x="36" y="134"/>
                    <a:pt x="36" y="134"/>
                  </a:cubicBezTo>
                  <a:cubicBezTo>
                    <a:pt x="36" y="133"/>
                    <a:pt x="39" y="134"/>
                    <a:pt x="39" y="134"/>
                  </a:cubicBezTo>
                  <a:cubicBezTo>
                    <a:pt x="39" y="134"/>
                    <a:pt x="39" y="134"/>
                    <a:pt x="39" y="133"/>
                  </a:cubicBezTo>
                  <a:cubicBezTo>
                    <a:pt x="40" y="133"/>
                    <a:pt x="40" y="132"/>
                    <a:pt x="40" y="132"/>
                  </a:cubicBezTo>
                  <a:cubicBezTo>
                    <a:pt x="40" y="132"/>
                    <a:pt x="40" y="132"/>
                    <a:pt x="40" y="132"/>
                  </a:cubicBezTo>
                  <a:cubicBezTo>
                    <a:pt x="42" y="129"/>
                    <a:pt x="42" y="129"/>
                    <a:pt x="43" y="128"/>
                  </a:cubicBezTo>
                  <a:cubicBezTo>
                    <a:pt x="42" y="128"/>
                    <a:pt x="42" y="128"/>
                    <a:pt x="42" y="127"/>
                  </a:cubicBezTo>
                  <a:cubicBezTo>
                    <a:pt x="43" y="128"/>
                    <a:pt x="43" y="125"/>
                    <a:pt x="44" y="127"/>
                  </a:cubicBezTo>
                  <a:cubicBezTo>
                    <a:pt x="44" y="127"/>
                    <a:pt x="44" y="125"/>
                    <a:pt x="44" y="124"/>
                  </a:cubicBezTo>
                  <a:cubicBezTo>
                    <a:pt x="44" y="124"/>
                    <a:pt x="44" y="124"/>
                    <a:pt x="43" y="124"/>
                  </a:cubicBezTo>
                  <a:cubicBezTo>
                    <a:pt x="43" y="123"/>
                    <a:pt x="43" y="123"/>
                    <a:pt x="43" y="123"/>
                  </a:cubicBezTo>
                  <a:cubicBezTo>
                    <a:pt x="43" y="123"/>
                    <a:pt x="43" y="124"/>
                    <a:pt x="43" y="123"/>
                  </a:cubicBezTo>
                  <a:cubicBezTo>
                    <a:pt x="43" y="123"/>
                    <a:pt x="43" y="123"/>
                    <a:pt x="43" y="123"/>
                  </a:cubicBezTo>
                  <a:cubicBezTo>
                    <a:pt x="44" y="121"/>
                    <a:pt x="46" y="123"/>
                    <a:pt x="47" y="121"/>
                  </a:cubicBezTo>
                  <a:cubicBezTo>
                    <a:pt x="46" y="121"/>
                    <a:pt x="46" y="120"/>
                    <a:pt x="46" y="120"/>
                  </a:cubicBezTo>
                  <a:cubicBezTo>
                    <a:pt x="48" y="120"/>
                    <a:pt x="48" y="120"/>
                    <a:pt x="48" y="120"/>
                  </a:cubicBezTo>
                  <a:cubicBezTo>
                    <a:pt x="48" y="120"/>
                    <a:pt x="47" y="120"/>
                    <a:pt x="48" y="120"/>
                  </a:cubicBezTo>
                  <a:cubicBezTo>
                    <a:pt x="48" y="120"/>
                    <a:pt x="48" y="120"/>
                    <a:pt x="48" y="120"/>
                  </a:cubicBezTo>
                  <a:cubicBezTo>
                    <a:pt x="48" y="120"/>
                    <a:pt x="49" y="119"/>
                    <a:pt x="48" y="119"/>
                  </a:cubicBezTo>
                  <a:cubicBezTo>
                    <a:pt x="48" y="117"/>
                    <a:pt x="48" y="119"/>
                    <a:pt x="48" y="117"/>
                  </a:cubicBezTo>
                  <a:cubicBezTo>
                    <a:pt x="48" y="117"/>
                    <a:pt x="48" y="117"/>
                    <a:pt x="48" y="117"/>
                  </a:cubicBezTo>
                  <a:cubicBezTo>
                    <a:pt x="48" y="117"/>
                    <a:pt x="48" y="117"/>
                    <a:pt x="48" y="117"/>
                  </a:cubicBezTo>
                  <a:cubicBezTo>
                    <a:pt x="48" y="115"/>
                    <a:pt x="49" y="115"/>
                    <a:pt x="49" y="117"/>
                  </a:cubicBezTo>
                  <a:cubicBezTo>
                    <a:pt x="49" y="117"/>
                    <a:pt x="49" y="115"/>
                    <a:pt x="49" y="117"/>
                  </a:cubicBezTo>
                  <a:cubicBezTo>
                    <a:pt x="51" y="117"/>
                    <a:pt x="51" y="115"/>
                    <a:pt x="51" y="115"/>
                  </a:cubicBezTo>
                  <a:cubicBezTo>
                    <a:pt x="51" y="115"/>
                    <a:pt x="51" y="115"/>
                    <a:pt x="51" y="115"/>
                  </a:cubicBezTo>
                  <a:cubicBezTo>
                    <a:pt x="51" y="115"/>
                    <a:pt x="52" y="113"/>
                    <a:pt x="55" y="113"/>
                  </a:cubicBezTo>
                  <a:cubicBezTo>
                    <a:pt x="52" y="113"/>
                    <a:pt x="52" y="113"/>
                    <a:pt x="52" y="113"/>
                  </a:cubicBezTo>
                  <a:cubicBezTo>
                    <a:pt x="52" y="112"/>
                    <a:pt x="56" y="112"/>
                    <a:pt x="55" y="111"/>
                  </a:cubicBezTo>
                  <a:cubicBezTo>
                    <a:pt x="56" y="111"/>
                    <a:pt x="56" y="111"/>
                    <a:pt x="56" y="111"/>
                  </a:cubicBezTo>
                  <a:cubicBezTo>
                    <a:pt x="56" y="110"/>
                    <a:pt x="55" y="110"/>
                    <a:pt x="56" y="110"/>
                  </a:cubicBezTo>
                  <a:cubicBezTo>
                    <a:pt x="55" y="110"/>
                    <a:pt x="56" y="110"/>
                    <a:pt x="56" y="110"/>
                  </a:cubicBezTo>
                  <a:cubicBezTo>
                    <a:pt x="56" y="110"/>
                    <a:pt x="56" y="108"/>
                    <a:pt x="56" y="110"/>
                  </a:cubicBezTo>
                  <a:cubicBezTo>
                    <a:pt x="56" y="108"/>
                    <a:pt x="59" y="107"/>
                    <a:pt x="59" y="106"/>
                  </a:cubicBezTo>
                  <a:cubicBezTo>
                    <a:pt x="60" y="106"/>
                    <a:pt x="60" y="106"/>
                    <a:pt x="60" y="106"/>
                  </a:cubicBezTo>
                  <a:cubicBezTo>
                    <a:pt x="59" y="106"/>
                    <a:pt x="59" y="106"/>
                    <a:pt x="59" y="106"/>
                  </a:cubicBezTo>
                  <a:cubicBezTo>
                    <a:pt x="59" y="106"/>
                    <a:pt x="60" y="104"/>
                    <a:pt x="59" y="104"/>
                  </a:cubicBezTo>
                  <a:cubicBezTo>
                    <a:pt x="60" y="104"/>
                    <a:pt x="57" y="106"/>
                    <a:pt x="59" y="106"/>
                  </a:cubicBezTo>
                  <a:cubicBezTo>
                    <a:pt x="57" y="106"/>
                    <a:pt x="60" y="106"/>
                    <a:pt x="59" y="104"/>
                  </a:cubicBezTo>
                  <a:cubicBezTo>
                    <a:pt x="59" y="104"/>
                    <a:pt x="60" y="104"/>
                    <a:pt x="60" y="102"/>
                  </a:cubicBezTo>
                  <a:cubicBezTo>
                    <a:pt x="60" y="104"/>
                    <a:pt x="59" y="102"/>
                    <a:pt x="59" y="102"/>
                  </a:cubicBezTo>
                  <a:cubicBezTo>
                    <a:pt x="60" y="102"/>
                    <a:pt x="59" y="102"/>
                    <a:pt x="60" y="102"/>
                  </a:cubicBezTo>
                  <a:cubicBezTo>
                    <a:pt x="60" y="102"/>
                    <a:pt x="60" y="102"/>
                    <a:pt x="60" y="102"/>
                  </a:cubicBezTo>
                  <a:cubicBezTo>
                    <a:pt x="61" y="102"/>
                    <a:pt x="60" y="100"/>
                    <a:pt x="61" y="102"/>
                  </a:cubicBezTo>
                  <a:cubicBezTo>
                    <a:pt x="60" y="100"/>
                    <a:pt x="61" y="100"/>
                    <a:pt x="61" y="99"/>
                  </a:cubicBezTo>
                  <a:cubicBezTo>
                    <a:pt x="60" y="99"/>
                    <a:pt x="60" y="99"/>
                    <a:pt x="60" y="99"/>
                  </a:cubicBezTo>
                  <a:cubicBezTo>
                    <a:pt x="61" y="99"/>
                    <a:pt x="61" y="99"/>
                    <a:pt x="61" y="99"/>
                  </a:cubicBezTo>
                  <a:cubicBezTo>
                    <a:pt x="61" y="99"/>
                    <a:pt x="61" y="99"/>
                    <a:pt x="61" y="99"/>
                  </a:cubicBezTo>
                  <a:cubicBezTo>
                    <a:pt x="63" y="99"/>
                    <a:pt x="61" y="98"/>
                    <a:pt x="63" y="99"/>
                  </a:cubicBezTo>
                  <a:cubicBezTo>
                    <a:pt x="63" y="98"/>
                    <a:pt x="64" y="96"/>
                    <a:pt x="63" y="96"/>
                  </a:cubicBezTo>
                  <a:cubicBezTo>
                    <a:pt x="64" y="96"/>
                    <a:pt x="64" y="95"/>
                    <a:pt x="64" y="95"/>
                  </a:cubicBezTo>
                  <a:cubicBezTo>
                    <a:pt x="64" y="95"/>
                    <a:pt x="64" y="95"/>
                    <a:pt x="64" y="95"/>
                  </a:cubicBezTo>
                  <a:cubicBezTo>
                    <a:pt x="64" y="94"/>
                    <a:pt x="64" y="95"/>
                    <a:pt x="64" y="94"/>
                  </a:cubicBezTo>
                  <a:cubicBezTo>
                    <a:pt x="64" y="94"/>
                    <a:pt x="64" y="94"/>
                    <a:pt x="64" y="93"/>
                  </a:cubicBezTo>
                  <a:cubicBezTo>
                    <a:pt x="65" y="93"/>
                    <a:pt x="65" y="93"/>
                    <a:pt x="65" y="93"/>
                  </a:cubicBezTo>
                  <a:cubicBezTo>
                    <a:pt x="65" y="93"/>
                    <a:pt x="66" y="93"/>
                    <a:pt x="66" y="91"/>
                  </a:cubicBezTo>
                  <a:cubicBezTo>
                    <a:pt x="65" y="91"/>
                    <a:pt x="65" y="91"/>
                    <a:pt x="65" y="91"/>
                  </a:cubicBezTo>
                  <a:cubicBezTo>
                    <a:pt x="64" y="90"/>
                    <a:pt x="66" y="90"/>
                    <a:pt x="66" y="90"/>
                  </a:cubicBezTo>
                  <a:cubicBezTo>
                    <a:pt x="69" y="90"/>
                    <a:pt x="69" y="90"/>
                    <a:pt x="69" y="90"/>
                  </a:cubicBezTo>
                  <a:cubicBezTo>
                    <a:pt x="66" y="90"/>
                    <a:pt x="70" y="90"/>
                    <a:pt x="69" y="87"/>
                  </a:cubicBezTo>
                  <a:cubicBezTo>
                    <a:pt x="69" y="87"/>
                    <a:pt x="69" y="87"/>
                    <a:pt x="70" y="87"/>
                  </a:cubicBezTo>
                  <a:cubicBezTo>
                    <a:pt x="70" y="86"/>
                    <a:pt x="72" y="85"/>
                    <a:pt x="70" y="83"/>
                  </a:cubicBezTo>
                  <a:cubicBezTo>
                    <a:pt x="70" y="83"/>
                    <a:pt x="72" y="82"/>
                    <a:pt x="72" y="83"/>
                  </a:cubicBezTo>
                  <a:cubicBezTo>
                    <a:pt x="72" y="83"/>
                    <a:pt x="70" y="83"/>
                    <a:pt x="72" y="83"/>
                  </a:cubicBezTo>
                  <a:cubicBezTo>
                    <a:pt x="72" y="83"/>
                    <a:pt x="72" y="83"/>
                    <a:pt x="72" y="83"/>
                  </a:cubicBezTo>
                  <a:cubicBezTo>
                    <a:pt x="72" y="83"/>
                    <a:pt x="72" y="82"/>
                    <a:pt x="70" y="82"/>
                  </a:cubicBezTo>
                  <a:cubicBezTo>
                    <a:pt x="70" y="81"/>
                    <a:pt x="73" y="82"/>
                    <a:pt x="73" y="81"/>
                  </a:cubicBezTo>
                  <a:cubicBezTo>
                    <a:pt x="73" y="81"/>
                    <a:pt x="73" y="81"/>
                    <a:pt x="73" y="81"/>
                  </a:cubicBezTo>
                  <a:cubicBezTo>
                    <a:pt x="74" y="81"/>
                    <a:pt x="74" y="81"/>
                    <a:pt x="74" y="81"/>
                  </a:cubicBezTo>
                  <a:cubicBezTo>
                    <a:pt x="74" y="80"/>
                    <a:pt x="73" y="80"/>
                    <a:pt x="73" y="80"/>
                  </a:cubicBezTo>
                  <a:cubicBezTo>
                    <a:pt x="73" y="78"/>
                    <a:pt x="73" y="78"/>
                    <a:pt x="73" y="78"/>
                  </a:cubicBezTo>
                  <a:cubicBezTo>
                    <a:pt x="73" y="78"/>
                    <a:pt x="73" y="78"/>
                    <a:pt x="73" y="78"/>
                  </a:cubicBezTo>
                  <a:cubicBezTo>
                    <a:pt x="73" y="78"/>
                    <a:pt x="73" y="78"/>
                    <a:pt x="74" y="78"/>
                  </a:cubicBezTo>
                  <a:cubicBezTo>
                    <a:pt x="73" y="78"/>
                    <a:pt x="73" y="78"/>
                    <a:pt x="73" y="78"/>
                  </a:cubicBezTo>
                  <a:cubicBezTo>
                    <a:pt x="74" y="77"/>
                    <a:pt x="74" y="77"/>
                    <a:pt x="74" y="77"/>
                  </a:cubicBezTo>
                  <a:cubicBezTo>
                    <a:pt x="74" y="78"/>
                    <a:pt x="74" y="78"/>
                    <a:pt x="74" y="78"/>
                  </a:cubicBezTo>
                  <a:cubicBezTo>
                    <a:pt x="74" y="78"/>
                    <a:pt x="74" y="78"/>
                    <a:pt x="76" y="78"/>
                  </a:cubicBezTo>
                  <a:cubicBezTo>
                    <a:pt x="74" y="77"/>
                    <a:pt x="76" y="77"/>
                    <a:pt x="76" y="77"/>
                  </a:cubicBezTo>
                  <a:cubicBezTo>
                    <a:pt x="76" y="77"/>
                    <a:pt x="76" y="77"/>
                    <a:pt x="76" y="77"/>
                  </a:cubicBezTo>
                  <a:cubicBezTo>
                    <a:pt x="76" y="77"/>
                    <a:pt x="77" y="74"/>
                    <a:pt x="76" y="74"/>
                  </a:cubicBezTo>
                  <a:cubicBezTo>
                    <a:pt x="76" y="77"/>
                    <a:pt x="76" y="77"/>
                    <a:pt x="76" y="77"/>
                  </a:cubicBezTo>
                  <a:cubicBezTo>
                    <a:pt x="76" y="74"/>
                    <a:pt x="74" y="74"/>
                    <a:pt x="76" y="74"/>
                  </a:cubicBezTo>
                  <a:cubicBezTo>
                    <a:pt x="76" y="74"/>
                    <a:pt x="77" y="77"/>
                    <a:pt x="77" y="74"/>
                  </a:cubicBezTo>
                  <a:cubicBezTo>
                    <a:pt x="76" y="74"/>
                    <a:pt x="76" y="74"/>
                    <a:pt x="76" y="74"/>
                  </a:cubicBezTo>
                  <a:cubicBezTo>
                    <a:pt x="76" y="73"/>
                    <a:pt x="76" y="73"/>
                    <a:pt x="76" y="73"/>
                  </a:cubicBezTo>
                  <a:cubicBezTo>
                    <a:pt x="77" y="74"/>
                    <a:pt x="77" y="74"/>
                    <a:pt x="77" y="74"/>
                  </a:cubicBezTo>
                  <a:cubicBezTo>
                    <a:pt x="76" y="73"/>
                    <a:pt x="76" y="73"/>
                    <a:pt x="76" y="73"/>
                  </a:cubicBezTo>
                  <a:cubicBezTo>
                    <a:pt x="77" y="74"/>
                    <a:pt x="77" y="73"/>
                    <a:pt x="78" y="73"/>
                  </a:cubicBezTo>
                  <a:cubicBezTo>
                    <a:pt x="78" y="73"/>
                    <a:pt x="77" y="72"/>
                    <a:pt x="78" y="72"/>
                  </a:cubicBezTo>
                  <a:cubicBezTo>
                    <a:pt x="78" y="72"/>
                    <a:pt x="78" y="72"/>
                    <a:pt x="78" y="72"/>
                  </a:cubicBezTo>
                  <a:cubicBezTo>
                    <a:pt x="77" y="72"/>
                    <a:pt x="78" y="70"/>
                    <a:pt x="78" y="70"/>
                  </a:cubicBezTo>
                  <a:cubicBezTo>
                    <a:pt x="78" y="70"/>
                    <a:pt x="78" y="70"/>
                    <a:pt x="78" y="70"/>
                  </a:cubicBezTo>
                  <a:cubicBezTo>
                    <a:pt x="78" y="70"/>
                    <a:pt x="78" y="70"/>
                    <a:pt x="80" y="70"/>
                  </a:cubicBezTo>
                  <a:cubicBezTo>
                    <a:pt x="80" y="69"/>
                    <a:pt x="77" y="69"/>
                    <a:pt x="78" y="69"/>
                  </a:cubicBezTo>
                  <a:cubicBezTo>
                    <a:pt x="78" y="68"/>
                    <a:pt x="80" y="69"/>
                    <a:pt x="80" y="69"/>
                  </a:cubicBezTo>
                  <a:cubicBezTo>
                    <a:pt x="80" y="68"/>
                    <a:pt x="83" y="68"/>
                    <a:pt x="81" y="66"/>
                  </a:cubicBezTo>
                  <a:cubicBezTo>
                    <a:pt x="83" y="66"/>
                    <a:pt x="83" y="66"/>
                    <a:pt x="83" y="66"/>
                  </a:cubicBezTo>
                  <a:cubicBezTo>
                    <a:pt x="83" y="65"/>
                    <a:pt x="86" y="64"/>
                    <a:pt x="85" y="63"/>
                  </a:cubicBezTo>
                  <a:cubicBezTo>
                    <a:pt x="85" y="63"/>
                    <a:pt x="85" y="60"/>
                    <a:pt x="83" y="60"/>
                  </a:cubicBezTo>
                  <a:cubicBezTo>
                    <a:pt x="85" y="60"/>
                    <a:pt x="83" y="60"/>
                    <a:pt x="85" y="60"/>
                  </a:cubicBezTo>
                  <a:cubicBezTo>
                    <a:pt x="85" y="63"/>
                    <a:pt x="85" y="63"/>
                    <a:pt x="85" y="63"/>
                  </a:cubicBezTo>
                  <a:cubicBezTo>
                    <a:pt x="86" y="60"/>
                    <a:pt x="87" y="60"/>
                    <a:pt x="86" y="59"/>
                  </a:cubicBezTo>
                  <a:cubicBezTo>
                    <a:pt x="87" y="59"/>
                    <a:pt x="87" y="59"/>
                    <a:pt x="87" y="59"/>
                  </a:cubicBezTo>
                  <a:cubicBezTo>
                    <a:pt x="86" y="59"/>
                    <a:pt x="86" y="57"/>
                    <a:pt x="87" y="57"/>
                  </a:cubicBezTo>
                  <a:cubicBezTo>
                    <a:pt x="87" y="57"/>
                    <a:pt x="87" y="57"/>
                    <a:pt x="87" y="57"/>
                  </a:cubicBezTo>
                  <a:cubicBezTo>
                    <a:pt x="87" y="57"/>
                    <a:pt x="87" y="57"/>
                    <a:pt x="87" y="57"/>
                  </a:cubicBezTo>
                  <a:cubicBezTo>
                    <a:pt x="89" y="57"/>
                    <a:pt x="89" y="57"/>
                    <a:pt x="89" y="57"/>
                  </a:cubicBezTo>
                  <a:cubicBezTo>
                    <a:pt x="87" y="57"/>
                    <a:pt x="87" y="56"/>
                    <a:pt x="87" y="56"/>
                  </a:cubicBezTo>
                  <a:cubicBezTo>
                    <a:pt x="89" y="56"/>
                    <a:pt x="90" y="56"/>
                    <a:pt x="89" y="56"/>
                  </a:cubicBezTo>
                  <a:cubicBezTo>
                    <a:pt x="89" y="55"/>
                    <a:pt x="89" y="55"/>
                    <a:pt x="89" y="55"/>
                  </a:cubicBezTo>
                  <a:cubicBezTo>
                    <a:pt x="90" y="55"/>
                    <a:pt x="90" y="55"/>
                    <a:pt x="90" y="55"/>
                  </a:cubicBezTo>
                  <a:cubicBezTo>
                    <a:pt x="90" y="53"/>
                    <a:pt x="90" y="53"/>
                    <a:pt x="89" y="52"/>
                  </a:cubicBezTo>
                  <a:cubicBezTo>
                    <a:pt x="91" y="52"/>
                    <a:pt x="93" y="50"/>
                    <a:pt x="94" y="47"/>
                  </a:cubicBezTo>
                  <a:cubicBezTo>
                    <a:pt x="94" y="47"/>
                    <a:pt x="94" y="47"/>
                    <a:pt x="94" y="47"/>
                  </a:cubicBezTo>
                  <a:cubicBezTo>
                    <a:pt x="94" y="47"/>
                    <a:pt x="94" y="47"/>
                    <a:pt x="94" y="47"/>
                  </a:cubicBezTo>
                  <a:cubicBezTo>
                    <a:pt x="94" y="47"/>
                    <a:pt x="94" y="46"/>
                    <a:pt x="93" y="46"/>
                  </a:cubicBezTo>
                  <a:cubicBezTo>
                    <a:pt x="94" y="46"/>
                    <a:pt x="94" y="46"/>
                    <a:pt x="94" y="46"/>
                  </a:cubicBezTo>
                  <a:cubicBezTo>
                    <a:pt x="95" y="46"/>
                    <a:pt x="94" y="46"/>
                    <a:pt x="95" y="46"/>
                  </a:cubicBezTo>
                  <a:cubicBezTo>
                    <a:pt x="95" y="46"/>
                    <a:pt x="95" y="44"/>
                    <a:pt x="95" y="46"/>
                  </a:cubicBezTo>
                  <a:cubicBezTo>
                    <a:pt x="95" y="44"/>
                    <a:pt x="95" y="44"/>
                    <a:pt x="94" y="44"/>
                  </a:cubicBezTo>
                  <a:cubicBezTo>
                    <a:pt x="95" y="44"/>
                    <a:pt x="95" y="44"/>
                    <a:pt x="95" y="44"/>
                  </a:cubicBezTo>
                  <a:cubicBezTo>
                    <a:pt x="94" y="43"/>
                    <a:pt x="93" y="44"/>
                    <a:pt x="91" y="43"/>
                  </a:cubicBezTo>
                  <a:cubicBezTo>
                    <a:pt x="93" y="43"/>
                    <a:pt x="93" y="43"/>
                    <a:pt x="93" y="43"/>
                  </a:cubicBezTo>
                  <a:cubicBezTo>
                    <a:pt x="91" y="42"/>
                    <a:pt x="91" y="43"/>
                    <a:pt x="91" y="42"/>
                  </a:cubicBezTo>
                  <a:cubicBezTo>
                    <a:pt x="93" y="43"/>
                    <a:pt x="93" y="43"/>
                    <a:pt x="93" y="43"/>
                  </a:cubicBezTo>
                  <a:cubicBezTo>
                    <a:pt x="94" y="42"/>
                    <a:pt x="95" y="43"/>
                    <a:pt x="95" y="43"/>
                  </a:cubicBezTo>
                  <a:cubicBezTo>
                    <a:pt x="95" y="42"/>
                    <a:pt x="95" y="43"/>
                    <a:pt x="94" y="43"/>
                  </a:cubicBezTo>
                  <a:cubicBezTo>
                    <a:pt x="94" y="42"/>
                    <a:pt x="95" y="42"/>
                    <a:pt x="95" y="42"/>
                  </a:cubicBezTo>
                  <a:cubicBezTo>
                    <a:pt x="95" y="42"/>
                    <a:pt x="96" y="43"/>
                    <a:pt x="96" y="42"/>
                  </a:cubicBezTo>
                  <a:cubicBezTo>
                    <a:pt x="96" y="42"/>
                    <a:pt x="95" y="42"/>
                    <a:pt x="96" y="42"/>
                  </a:cubicBezTo>
                  <a:cubicBezTo>
                    <a:pt x="96" y="42"/>
                    <a:pt x="96" y="42"/>
                    <a:pt x="99" y="42"/>
                  </a:cubicBezTo>
                  <a:cubicBezTo>
                    <a:pt x="99" y="42"/>
                    <a:pt x="99" y="42"/>
                    <a:pt x="99" y="42"/>
                  </a:cubicBezTo>
                  <a:cubicBezTo>
                    <a:pt x="99" y="40"/>
                    <a:pt x="96" y="40"/>
                    <a:pt x="96" y="40"/>
                  </a:cubicBezTo>
                  <a:cubicBezTo>
                    <a:pt x="96" y="40"/>
                    <a:pt x="99" y="39"/>
                    <a:pt x="100" y="40"/>
                  </a:cubicBezTo>
                  <a:cubicBezTo>
                    <a:pt x="99" y="40"/>
                    <a:pt x="99" y="40"/>
                    <a:pt x="99" y="40"/>
                  </a:cubicBezTo>
                  <a:cubicBezTo>
                    <a:pt x="99" y="39"/>
                    <a:pt x="100" y="39"/>
                    <a:pt x="99" y="39"/>
                  </a:cubicBezTo>
                  <a:cubicBezTo>
                    <a:pt x="100" y="39"/>
                    <a:pt x="100" y="39"/>
                    <a:pt x="100" y="39"/>
                  </a:cubicBezTo>
                  <a:cubicBezTo>
                    <a:pt x="100" y="39"/>
                    <a:pt x="99" y="39"/>
                    <a:pt x="99" y="38"/>
                  </a:cubicBezTo>
                  <a:cubicBezTo>
                    <a:pt x="99" y="38"/>
                    <a:pt x="100" y="38"/>
                    <a:pt x="100" y="36"/>
                  </a:cubicBezTo>
                  <a:cubicBezTo>
                    <a:pt x="100" y="36"/>
                    <a:pt x="100" y="36"/>
                    <a:pt x="102" y="36"/>
                  </a:cubicBezTo>
                  <a:cubicBezTo>
                    <a:pt x="102" y="38"/>
                    <a:pt x="100" y="38"/>
                    <a:pt x="102" y="38"/>
                  </a:cubicBezTo>
                  <a:cubicBezTo>
                    <a:pt x="100" y="38"/>
                    <a:pt x="102" y="38"/>
                    <a:pt x="102" y="38"/>
                  </a:cubicBezTo>
                  <a:cubicBezTo>
                    <a:pt x="102" y="36"/>
                    <a:pt x="102" y="36"/>
                    <a:pt x="102" y="36"/>
                  </a:cubicBezTo>
                  <a:cubicBezTo>
                    <a:pt x="102" y="36"/>
                    <a:pt x="102" y="36"/>
                    <a:pt x="103" y="36"/>
                  </a:cubicBezTo>
                  <a:cubicBezTo>
                    <a:pt x="102" y="36"/>
                    <a:pt x="102" y="36"/>
                    <a:pt x="102" y="36"/>
                  </a:cubicBezTo>
                  <a:cubicBezTo>
                    <a:pt x="103" y="36"/>
                    <a:pt x="103" y="36"/>
                    <a:pt x="103" y="36"/>
                  </a:cubicBezTo>
                  <a:cubicBezTo>
                    <a:pt x="102" y="35"/>
                    <a:pt x="102" y="35"/>
                    <a:pt x="102" y="35"/>
                  </a:cubicBezTo>
                  <a:cubicBezTo>
                    <a:pt x="102" y="35"/>
                    <a:pt x="102" y="35"/>
                    <a:pt x="102" y="35"/>
                  </a:cubicBezTo>
                  <a:cubicBezTo>
                    <a:pt x="102" y="35"/>
                    <a:pt x="102" y="35"/>
                    <a:pt x="102" y="33"/>
                  </a:cubicBezTo>
                  <a:cubicBezTo>
                    <a:pt x="103" y="35"/>
                    <a:pt x="103" y="35"/>
                    <a:pt x="103" y="35"/>
                  </a:cubicBezTo>
                  <a:cubicBezTo>
                    <a:pt x="104" y="35"/>
                    <a:pt x="103" y="33"/>
                    <a:pt x="104" y="33"/>
                  </a:cubicBezTo>
                  <a:cubicBezTo>
                    <a:pt x="103" y="35"/>
                    <a:pt x="103" y="35"/>
                    <a:pt x="103" y="35"/>
                  </a:cubicBezTo>
                  <a:cubicBezTo>
                    <a:pt x="103" y="33"/>
                    <a:pt x="102" y="33"/>
                    <a:pt x="102" y="31"/>
                  </a:cubicBezTo>
                  <a:cubicBezTo>
                    <a:pt x="103" y="31"/>
                    <a:pt x="104" y="31"/>
                    <a:pt x="104" y="33"/>
                  </a:cubicBezTo>
                  <a:cubicBezTo>
                    <a:pt x="104" y="33"/>
                    <a:pt x="104" y="31"/>
                    <a:pt x="103" y="31"/>
                  </a:cubicBezTo>
                  <a:cubicBezTo>
                    <a:pt x="104" y="31"/>
                    <a:pt x="104" y="33"/>
                    <a:pt x="104" y="31"/>
                  </a:cubicBezTo>
                  <a:cubicBezTo>
                    <a:pt x="104" y="30"/>
                    <a:pt x="104" y="30"/>
                    <a:pt x="104" y="30"/>
                  </a:cubicBezTo>
                  <a:cubicBezTo>
                    <a:pt x="103" y="30"/>
                    <a:pt x="103" y="30"/>
                    <a:pt x="103" y="30"/>
                  </a:cubicBezTo>
                  <a:cubicBezTo>
                    <a:pt x="103" y="29"/>
                    <a:pt x="103" y="29"/>
                    <a:pt x="103" y="29"/>
                  </a:cubicBezTo>
                  <a:cubicBezTo>
                    <a:pt x="102" y="29"/>
                    <a:pt x="102" y="29"/>
                    <a:pt x="102" y="29"/>
                  </a:cubicBezTo>
                  <a:cubicBezTo>
                    <a:pt x="102" y="29"/>
                    <a:pt x="102" y="29"/>
                    <a:pt x="102" y="27"/>
                  </a:cubicBezTo>
                  <a:cubicBezTo>
                    <a:pt x="103" y="30"/>
                    <a:pt x="104" y="29"/>
                    <a:pt x="106" y="29"/>
                  </a:cubicBezTo>
                  <a:cubicBezTo>
                    <a:pt x="106" y="29"/>
                    <a:pt x="103" y="27"/>
                    <a:pt x="106" y="27"/>
                  </a:cubicBezTo>
                  <a:cubicBezTo>
                    <a:pt x="106" y="27"/>
                    <a:pt x="107" y="27"/>
                    <a:pt x="106" y="27"/>
                  </a:cubicBezTo>
                  <a:cubicBezTo>
                    <a:pt x="106" y="27"/>
                    <a:pt x="107" y="29"/>
                    <a:pt x="107" y="27"/>
                  </a:cubicBezTo>
                  <a:cubicBezTo>
                    <a:pt x="106" y="26"/>
                    <a:pt x="106" y="26"/>
                    <a:pt x="106" y="26"/>
                  </a:cubicBezTo>
                  <a:cubicBezTo>
                    <a:pt x="106" y="27"/>
                    <a:pt x="106" y="27"/>
                    <a:pt x="106" y="27"/>
                  </a:cubicBezTo>
                  <a:cubicBezTo>
                    <a:pt x="104" y="26"/>
                    <a:pt x="104" y="26"/>
                    <a:pt x="104" y="26"/>
                  </a:cubicBezTo>
                  <a:cubicBezTo>
                    <a:pt x="104" y="26"/>
                    <a:pt x="104" y="25"/>
                    <a:pt x="106" y="25"/>
                  </a:cubicBezTo>
                  <a:cubicBezTo>
                    <a:pt x="106" y="26"/>
                    <a:pt x="104" y="26"/>
                    <a:pt x="106" y="26"/>
                  </a:cubicBezTo>
                  <a:cubicBezTo>
                    <a:pt x="107" y="26"/>
                    <a:pt x="106" y="25"/>
                    <a:pt x="107" y="25"/>
                  </a:cubicBezTo>
                  <a:cubicBezTo>
                    <a:pt x="107" y="26"/>
                    <a:pt x="107" y="26"/>
                    <a:pt x="108" y="26"/>
                  </a:cubicBezTo>
                  <a:cubicBezTo>
                    <a:pt x="108" y="26"/>
                    <a:pt x="108" y="26"/>
                    <a:pt x="108" y="26"/>
                  </a:cubicBezTo>
                  <a:cubicBezTo>
                    <a:pt x="108" y="26"/>
                    <a:pt x="108" y="26"/>
                    <a:pt x="108" y="26"/>
                  </a:cubicBezTo>
                  <a:cubicBezTo>
                    <a:pt x="108" y="25"/>
                    <a:pt x="108" y="26"/>
                    <a:pt x="110" y="25"/>
                  </a:cubicBezTo>
                  <a:cubicBezTo>
                    <a:pt x="108" y="25"/>
                    <a:pt x="108" y="25"/>
                    <a:pt x="108" y="25"/>
                  </a:cubicBezTo>
                  <a:cubicBezTo>
                    <a:pt x="107" y="23"/>
                    <a:pt x="108" y="26"/>
                    <a:pt x="107" y="25"/>
                  </a:cubicBezTo>
                  <a:cubicBezTo>
                    <a:pt x="107" y="25"/>
                    <a:pt x="108" y="25"/>
                    <a:pt x="108" y="23"/>
                  </a:cubicBezTo>
                  <a:cubicBezTo>
                    <a:pt x="107" y="23"/>
                    <a:pt x="107" y="23"/>
                    <a:pt x="107" y="23"/>
                  </a:cubicBezTo>
                  <a:cubicBezTo>
                    <a:pt x="107" y="23"/>
                    <a:pt x="106" y="22"/>
                    <a:pt x="107" y="22"/>
                  </a:cubicBezTo>
                  <a:cubicBezTo>
                    <a:pt x="108" y="22"/>
                    <a:pt x="108" y="22"/>
                    <a:pt x="108" y="23"/>
                  </a:cubicBezTo>
                  <a:cubicBezTo>
                    <a:pt x="108" y="22"/>
                    <a:pt x="110" y="22"/>
                    <a:pt x="110" y="22"/>
                  </a:cubicBezTo>
                  <a:cubicBezTo>
                    <a:pt x="108" y="19"/>
                    <a:pt x="111" y="19"/>
                    <a:pt x="110" y="19"/>
                  </a:cubicBezTo>
                  <a:cubicBezTo>
                    <a:pt x="110" y="19"/>
                    <a:pt x="108" y="22"/>
                    <a:pt x="107" y="22"/>
                  </a:cubicBezTo>
                  <a:cubicBezTo>
                    <a:pt x="107" y="19"/>
                    <a:pt x="107" y="23"/>
                    <a:pt x="106" y="22"/>
                  </a:cubicBezTo>
                  <a:cubicBezTo>
                    <a:pt x="107" y="22"/>
                    <a:pt x="106" y="19"/>
                    <a:pt x="104" y="19"/>
                  </a:cubicBezTo>
                  <a:cubicBezTo>
                    <a:pt x="106" y="19"/>
                    <a:pt x="106" y="19"/>
                    <a:pt x="106" y="19"/>
                  </a:cubicBezTo>
                  <a:cubicBezTo>
                    <a:pt x="106" y="19"/>
                    <a:pt x="106" y="19"/>
                    <a:pt x="107" y="19"/>
                  </a:cubicBezTo>
                  <a:cubicBezTo>
                    <a:pt x="108" y="18"/>
                    <a:pt x="108" y="18"/>
                    <a:pt x="108" y="18"/>
                  </a:cubicBezTo>
                  <a:cubicBezTo>
                    <a:pt x="108" y="18"/>
                    <a:pt x="108" y="18"/>
                    <a:pt x="107" y="18"/>
                  </a:cubicBezTo>
                  <a:cubicBezTo>
                    <a:pt x="108" y="17"/>
                    <a:pt x="108" y="17"/>
                    <a:pt x="110" y="16"/>
                  </a:cubicBezTo>
                  <a:cubicBezTo>
                    <a:pt x="110" y="17"/>
                    <a:pt x="110" y="14"/>
                    <a:pt x="111" y="16"/>
                  </a:cubicBezTo>
                  <a:cubicBezTo>
                    <a:pt x="111" y="16"/>
                    <a:pt x="111" y="17"/>
                    <a:pt x="113" y="17"/>
                  </a:cubicBezTo>
                  <a:cubicBezTo>
                    <a:pt x="111" y="17"/>
                    <a:pt x="111" y="17"/>
                    <a:pt x="111" y="17"/>
                  </a:cubicBezTo>
                  <a:cubicBezTo>
                    <a:pt x="113" y="17"/>
                    <a:pt x="111" y="16"/>
                    <a:pt x="111" y="16"/>
                  </a:cubicBezTo>
                  <a:cubicBezTo>
                    <a:pt x="111" y="17"/>
                    <a:pt x="110" y="16"/>
                    <a:pt x="110" y="14"/>
                  </a:cubicBezTo>
                  <a:cubicBezTo>
                    <a:pt x="108" y="14"/>
                    <a:pt x="108" y="14"/>
                    <a:pt x="108" y="14"/>
                  </a:cubicBezTo>
                  <a:cubicBezTo>
                    <a:pt x="110" y="13"/>
                    <a:pt x="111" y="13"/>
                    <a:pt x="111" y="13"/>
                  </a:cubicBezTo>
                  <a:cubicBezTo>
                    <a:pt x="111" y="12"/>
                    <a:pt x="113" y="10"/>
                    <a:pt x="113" y="9"/>
                  </a:cubicBezTo>
                  <a:cubicBezTo>
                    <a:pt x="113" y="9"/>
                    <a:pt x="111" y="9"/>
                    <a:pt x="111" y="8"/>
                  </a:cubicBezTo>
                  <a:cubicBezTo>
                    <a:pt x="113" y="8"/>
                    <a:pt x="113" y="9"/>
                    <a:pt x="113" y="8"/>
                  </a:cubicBezTo>
                  <a:cubicBezTo>
                    <a:pt x="113" y="8"/>
                    <a:pt x="113" y="8"/>
                    <a:pt x="113" y="8"/>
                  </a:cubicBezTo>
                  <a:cubicBezTo>
                    <a:pt x="113" y="8"/>
                    <a:pt x="113" y="5"/>
                    <a:pt x="115" y="5"/>
                  </a:cubicBezTo>
                  <a:cubicBezTo>
                    <a:pt x="113" y="5"/>
                    <a:pt x="113" y="5"/>
                    <a:pt x="113" y="5"/>
                  </a:cubicBezTo>
                  <a:cubicBezTo>
                    <a:pt x="113" y="5"/>
                    <a:pt x="113" y="5"/>
                    <a:pt x="115" y="5"/>
                  </a:cubicBezTo>
                  <a:cubicBezTo>
                    <a:pt x="113" y="5"/>
                    <a:pt x="113" y="5"/>
                    <a:pt x="113" y="5"/>
                  </a:cubicBezTo>
                  <a:cubicBezTo>
                    <a:pt x="111" y="4"/>
                    <a:pt x="113" y="4"/>
                    <a:pt x="115" y="4"/>
                  </a:cubicBezTo>
                  <a:cubicBezTo>
                    <a:pt x="115" y="4"/>
                    <a:pt x="115" y="4"/>
                    <a:pt x="115" y="4"/>
                  </a:cubicBezTo>
                  <a:cubicBezTo>
                    <a:pt x="116" y="4"/>
                    <a:pt x="115" y="3"/>
                    <a:pt x="116" y="3"/>
                  </a:cubicBezTo>
                  <a:cubicBezTo>
                    <a:pt x="115" y="1"/>
                    <a:pt x="115" y="1"/>
                    <a:pt x="115" y="1"/>
                  </a:cubicBezTo>
                  <a:cubicBezTo>
                    <a:pt x="116" y="1"/>
                    <a:pt x="116" y="1"/>
                    <a:pt x="116" y="1"/>
                  </a:cubicBezTo>
                  <a:cubicBezTo>
                    <a:pt x="115" y="1"/>
                    <a:pt x="115" y="0"/>
                    <a:pt x="116" y="0"/>
                  </a:cubicBezTo>
                  <a:cubicBezTo>
                    <a:pt x="113" y="1"/>
                    <a:pt x="113" y="1"/>
                    <a:pt x="113" y="1"/>
                  </a:cubicBezTo>
                  <a:cubicBezTo>
                    <a:pt x="115" y="1"/>
                    <a:pt x="115" y="1"/>
                    <a:pt x="115" y="1"/>
                  </a:cubicBezTo>
                  <a:cubicBezTo>
                    <a:pt x="116" y="3"/>
                    <a:pt x="115" y="3"/>
                    <a:pt x="115" y="3"/>
                  </a:cubicBezTo>
                  <a:cubicBezTo>
                    <a:pt x="115" y="3"/>
                    <a:pt x="115" y="3"/>
                    <a:pt x="115" y="3"/>
                  </a:cubicBezTo>
                  <a:cubicBezTo>
                    <a:pt x="113" y="1"/>
                    <a:pt x="113" y="3"/>
                    <a:pt x="113" y="1"/>
                  </a:cubicBezTo>
                  <a:cubicBezTo>
                    <a:pt x="113" y="1"/>
                    <a:pt x="113" y="1"/>
                    <a:pt x="113" y="1"/>
                  </a:cubicBezTo>
                  <a:cubicBezTo>
                    <a:pt x="113" y="1"/>
                    <a:pt x="111" y="1"/>
                    <a:pt x="111" y="3"/>
                  </a:cubicBezTo>
                  <a:cubicBezTo>
                    <a:pt x="113" y="3"/>
                    <a:pt x="111" y="3"/>
                    <a:pt x="113" y="3"/>
                  </a:cubicBezTo>
                  <a:cubicBezTo>
                    <a:pt x="111" y="3"/>
                    <a:pt x="111" y="3"/>
                    <a:pt x="111" y="4"/>
                  </a:cubicBezTo>
                  <a:cubicBezTo>
                    <a:pt x="111" y="4"/>
                    <a:pt x="110" y="4"/>
                    <a:pt x="110" y="5"/>
                  </a:cubicBezTo>
                  <a:cubicBezTo>
                    <a:pt x="111" y="5"/>
                    <a:pt x="111" y="5"/>
                    <a:pt x="111" y="5"/>
                  </a:cubicBezTo>
                  <a:cubicBezTo>
                    <a:pt x="111" y="5"/>
                    <a:pt x="111" y="5"/>
                    <a:pt x="111" y="8"/>
                  </a:cubicBezTo>
                  <a:cubicBezTo>
                    <a:pt x="111" y="8"/>
                    <a:pt x="110" y="5"/>
                    <a:pt x="108" y="8"/>
                  </a:cubicBezTo>
                  <a:cubicBezTo>
                    <a:pt x="110" y="8"/>
                    <a:pt x="110" y="8"/>
                    <a:pt x="110" y="8"/>
                  </a:cubicBezTo>
                  <a:cubicBezTo>
                    <a:pt x="108" y="8"/>
                    <a:pt x="108" y="8"/>
                    <a:pt x="108" y="8"/>
                  </a:cubicBezTo>
                  <a:cubicBezTo>
                    <a:pt x="107" y="9"/>
                    <a:pt x="107" y="10"/>
                    <a:pt x="106" y="12"/>
                  </a:cubicBezTo>
                  <a:cubicBezTo>
                    <a:pt x="107" y="12"/>
                    <a:pt x="107" y="12"/>
                    <a:pt x="107" y="12"/>
                  </a:cubicBezTo>
                  <a:cubicBezTo>
                    <a:pt x="106" y="12"/>
                    <a:pt x="106" y="13"/>
                    <a:pt x="104" y="13"/>
                  </a:cubicBezTo>
                  <a:cubicBezTo>
                    <a:pt x="104" y="14"/>
                    <a:pt x="103" y="16"/>
                    <a:pt x="103" y="17"/>
                  </a:cubicBezTo>
                  <a:cubicBezTo>
                    <a:pt x="102" y="18"/>
                    <a:pt x="100" y="19"/>
                    <a:pt x="99" y="23"/>
                  </a:cubicBezTo>
                  <a:cubicBezTo>
                    <a:pt x="100" y="23"/>
                    <a:pt x="100" y="23"/>
                    <a:pt x="100" y="23"/>
                  </a:cubicBezTo>
                  <a:cubicBezTo>
                    <a:pt x="99" y="23"/>
                    <a:pt x="100" y="23"/>
                    <a:pt x="100" y="25"/>
                  </a:cubicBezTo>
                  <a:cubicBezTo>
                    <a:pt x="100" y="23"/>
                    <a:pt x="99" y="25"/>
                    <a:pt x="99" y="25"/>
                  </a:cubicBezTo>
                  <a:cubicBezTo>
                    <a:pt x="99" y="25"/>
                    <a:pt x="96" y="26"/>
                    <a:pt x="95" y="26"/>
                  </a:cubicBezTo>
                  <a:cubicBezTo>
                    <a:pt x="95" y="27"/>
                    <a:pt x="95" y="27"/>
                    <a:pt x="95" y="27"/>
                  </a:cubicBezTo>
                  <a:cubicBezTo>
                    <a:pt x="94" y="27"/>
                    <a:pt x="94" y="29"/>
                    <a:pt x="94" y="30"/>
                  </a:cubicBezTo>
                  <a:cubicBezTo>
                    <a:pt x="94" y="30"/>
                    <a:pt x="95" y="30"/>
                    <a:pt x="94" y="31"/>
                  </a:cubicBezTo>
                  <a:cubicBezTo>
                    <a:pt x="93" y="31"/>
                    <a:pt x="93" y="31"/>
                    <a:pt x="93" y="31"/>
                  </a:cubicBezTo>
                  <a:cubicBezTo>
                    <a:pt x="91" y="33"/>
                    <a:pt x="91" y="33"/>
                    <a:pt x="91" y="35"/>
                  </a:cubicBezTo>
                  <a:cubicBezTo>
                    <a:pt x="89" y="36"/>
                    <a:pt x="89" y="39"/>
                    <a:pt x="86" y="40"/>
                  </a:cubicBezTo>
                  <a:cubicBezTo>
                    <a:pt x="87" y="42"/>
                    <a:pt x="87" y="42"/>
                    <a:pt x="87" y="42"/>
                  </a:cubicBezTo>
                  <a:cubicBezTo>
                    <a:pt x="85" y="43"/>
                    <a:pt x="83" y="47"/>
                    <a:pt x="81" y="50"/>
                  </a:cubicBezTo>
                  <a:cubicBezTo>
                    <a:pt x="83" y="50"/>
                    <a:pt x="83" y="50"/>
                    <a:pt x="83" y="50"/>
                  </a:cubicBezTo>
                  <a:cubicBezTo>
                    <a:pt x="83" y="51"/>
                    <a:pt x="81" y="51"/>
                    <a:pt x="81" y="50"/>
                  </a:cubicBezTo>
                  <a:cubicBezTo>
                    <a:pt x="81" y="51"/>
                    <a:pt x="78" y="51"/>
                    <a:pt x="80" y="52"/>
                  </a:cubicBezTo>
                  <a:cubicBezTo>
                    <a:pt x="80" y="53"/>
                    <a:pt x="78" y="52"/>
                    <a:pt x="78" y="53"/>
                  </a:cubicBezTo>
                  <a:cubicBezTo>
                    <a:pt x="78" y="55"/>
                    <a:pt x="77" y="55"/>
                    <a:pt x="77" y="56"/>
                  </a:cubicBezTo>
                  <a:cubicBezTo>
                    <a:pt x="77" y="56"/>
                    <a:pt x="77" y="56"/>
                    <a:pt x="77" y="56"/>
                  </a:cubicBezTo>
                  <a:cubicBezTo>
                    <a:pt x="77" y="56"/>
                    <a:pt x="77" y="56"/>
                    <a:pt x="77" y="56"/>
                  </a:cubicBezTo>
                  <a:cubicBezTo>
                    <a:pt x="77" y="56"/>
                    <a:pt x="77" y="57"/>
                    <a:pt x="76" y="56"/>
                  </a:cubicBezTo>
                  <a:cubicBezTo>
                    <a:pt x="76" y="59"/>
                    <a:pt x="73" y="59"/>
                    <a:pt x="74" y="63"/>
                  </a:cubicBezTo>
                  <a:cubicBezTo>
                    <a:pt x="73" y="60"/>
                    <a:pt x="73" y="63"/>
                    <a:pt x="73" y="63"/>
                  </a:cubicBezTo>
                  <a:cubicBezTo>
                    <a:pt x="73" y="63"/>
                    <a:pt x="73" y="65"/>
                    <a:pt x="72" y="65"/>
                  </a:cubicBezTo>
                  <a:cubicBezTo>
                    <a:pt x="72" y="65"/>
                    <a:pt x="72" y="65"/>
                    <a:pt x="72" y="65"/>
                  </a:cubicBezTo>
                  <a:cubicBezTo>
                    <a:pt x="72" y="65"/>
                    <a:pt x="72" y="65"/>
                    <a:pt x="72" y="65"/>
                  </a:cubicBezTo>
                  <a:cubicBezTo>
                    <a:pt x="69" y="66"/>
                    <a:pt x="69" y="69"/>
                    <a:pt x="69" y="70"/>
                  </a:cubicBezTo>
                  <a:cubicBezTo>
                    <a:pt x="65" y="73"/>
                    <a:pt x="64" y="78"/>
                    <a:pt x="63" y="80"/>
                  </a:cubicBezTo>
                  <a:cubicBezTo>
                    <a:pt x="63" y="81"/>
                    <a:pt x="63" y="81"/>
                    <a:pt x="63" y="81"/>
                  </a:cubicBezTo>
                  <a:cubicBezTo>
                    <a:pt x="61" y="81"/>
                    <a:pt x="63" y="83"/>
                    <a:pt x="60" y="83"/>
                  </a:cubicBezTo>
                  <a:cubicBezTo>
                    <a:pt x="60" y="83"/>
                    <a:pt x="60" y="83"/>
                    <a:pt x="60" y="83"/>
                  </a:cubicBezTo>
                  <a:cubicBezTo>
                    <a:pt x="60" y="83"/>
                    <a:pt x="60" y="86"/>
                    <a:pt x="59" y="86"/>
                  </a:cubicBezTo>
                  <a:cubicBezTo>
                    <a:pt x="59" y="86"/>
                    <a:pt x="59" y="86"/>
                    <a:pt x="59" y="86"/>
                  </a:cubicBezTo>
                  <a:cubicBezTo>
                    <a:pt x="59" y="87"/>
                    <a:pt x="57" y="90"/>
                    <a:pt x="57" y="91"/>
                  </a:cubicBezTo>
                  <a:cubicBezTo>
                    <a:pt x="57" y="91"/>
                    <a:pt x="57" y="91"/>
                    <a:pt x="57" y="91"/>
                  </a:cubicBezTo>
                  <a:cubicBezTo>
                    <a:pt x="59" y="91"/>
                    <a:pt x="56" y="91"/>
                    <a:pt x="57" y="93"/>
                  </a:cubicBezTo>
                  <a:cubicBezTo>
                    <a:pt x="57" y="93"/>
                    <a:pt x="56" y="93"/>
                    <a:pt x="57" y="91"/>
                  </a:cubicBezTo>
                  <a:cubicBezTo>
                    <a:pt x="56" y="95"/>
                    <a:pt x="52" y="96"/>
                    <a:pt x="51" y="99"/>
                  </a:cubicBezTo>
                  <a:cubicBezTo>
                    <a:pt x="51" y="102"/>
                    <a:pt x="52" y="100"/>
                    <a:pt x="51" y="102"/>
                  </a:cubicBezTo>
                  <a:cubicBezTo>
                    <a:pt x="51" y="102"/>
                    <a:pt x="51" y="100"/>
                    <a:pt x="51" y="102"/>
                  </a:cubicBezTo>
                  <a:cubicBezTo>
                    <a:pt x="49" y="102"/>
                    <a:pt x="52" y="104"/>
                    <a:pt x="51" y="104"/>
                  </a:cubicBezTo>
                  <a:cubicBezTo>
                    <a:pt x="49" y="102"/>
                    <a:pt x="49" y="104"/>
                    <a:pt x="49" y="104"/>
                  </a:cubicBezTo>
                  <a:cubicBezTo>
                    <a:pt x="49" y="106"/>
                    <a:pt x="49" y="106"/>
                    <a:pt x="49" y="107"/>
                  </a:cubicBezTo>
                  <a:cubicBezTo>
                    <a:pt x="49" y="107"/>
                    <a:pt x="49" y="107"/>
                    <a:pt x="49" y="107"/>
                  </a:cubicBezTo>
                  <a:cubicBezTo>
                    <a:pt x="48" y="107"/>
                    <a:pt x="48" y="108"/>
                    <a:pt x="46" y="108"/>
                  </a:cubicBezTo>
                  <a:cubicBezTo>
                    <a:pt x="42" y="113"/>
                    <a:pt x="36" y="120"/>
                    <a:pt x="34" y="125"/>
                  </a:cubicBezTo>
                  <a:cubicBezTo>
                    <a:pt x="31" y="132"/>
                    <a:pt x="27" y="137"/>
                    <a:pt x="25" y="142"/>
                  </a:cubicBezTo>
                  <a:cubicBezTo>
                    <a:pt x="25" y="146"/>
                    <a:pt x="25" y="146"/>
                    <a:pt x="22" y="147"/>
                  </a:cubicBezTo>
                  <a:cubicBezTo>
                    <a:pt x="25" y="147"/>
                    <a:pt x="25" y="147"/>
                    <a:pt x="25" y="147"/>
                  </a:cubicBezTo>
                  <a:cubicBezTo>
                    <a:pt x="22" y="147"/>
                    <a:pt x="22" y="149"/>
                    <a:pt x="21" y="147"/>
                  </a:cubicBezTo>
                  <a:cubicBezTo>
                    <a:pt x="21" y="150"/>
                    <a:pt x="19" y="151"/>
                    <a:pt x="18" y="154"/>
                  </a:cubicBezTo>
                  <a:cubicBezTo>
                    <a:pt x="18" y="154"/>
                    <a:pt x="19" y="154"/>
                    <a:pt x="18" y="154"/>
                  </a:cubicBezTo>
                  <a:cubicBezTo>
                    <a:pt x="18" y="154"/>
                    <a:pt x="18" y="154"/>
                    <a:pt x="18" y="154"/>
                  </a:cubicBezTo>
                  <a:cubicBezTo>
                    <a:pt x="18" y="154"/>
                    <a:pt x="18" y="154"/>
                    <a:pt x="18" y="154"/>
                  </a:cubicBezTo>
                  <a:cubicBezTo>
                    <a:pt x="18" y="155"/>
                    <a:pt x="17" y="155"/>
                    <a:pt x="17" y="154"/>
                  </a:cubicBezTo>
                  <a:cubicBezTo>
                    <a:pt x="13" y="160"/>
                    <a:pt x="12" y="167"/>
                    <a:pt x="9" y="172"/>
                  </a:cubicBezTo>
                  <a:cubicBezTo>
                    <a:pt x="9" y="173"/>
                    <a:pt x="6" y="176"/>
                    <a:pt x="5" y="176"/>
                  </a:cubicBezTo>
                  <a:cubicBezTo>
                    <a:pt x="4" y="181"/>
                    <a:pt x="3" y="187"/>
                    <a:pt x="0" y="190"/>
                  </a:cubicBezTo>
                  <a:cubicBezTo>
                    <a:pt x="0" y="190"/>
                    <a:pt x="3" y="190"/>
                    <a:pt x="4" y="18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0" name="Freeform 146"/>
            <p:cNvSpPr>
              <a:spLocks/>
            </p:cNvSpPr>
            <p:nvPr/>
          </p:nvSpPr>
          <p:spPr bwMode="auto">
            <a:xfrm>
              <a:off x="4253" y="2407"/>
              <a:ext cx="271" cy="441"/>
            </a:xfrm>
            <a:custGeom>
              <a:avLst/>
              <a:gdLst>
                <a:gd name="T0" fmla="*/ 17 w 115"/>
                <a:gd name="T1" fmla="*/ 167 h 187"/>
                <a:gd name="T2" fmla="*/ 19 w 115"/>
                <a:gd name="T3" fmla="*/ 161 h 187"/>
                <a:gd name="T4" fmla="*/ 29 w 115"/>
                <a:gd name="T5" fmla="*/ 152 h 187"/>
                <a:gd name="T6" fmla="*/ 31 w 115"/>
                <a:gd name="T7" fmla="*/ 148 h 187"/>
                <a:gd name="T8" fmla="*/ 36 w 115"/>
                <a:gd name="T9" fmla="*/ 135 h 187"/>
                <a:gd name="T10" fmla="*/ 39 w 115"/>
                <a:gd name="T11" fmla="*/ 131 h 187"/>
                <a:gd name="T12" fmla="*/ 44 w 115"/>
                <a:gd name="T13" fmla="*/ 125 h 187"/>
                <a:gd name="T14" fmla="*/ 47 w 115"/>
                <a:gd name="T15" fmla="*/ 119 h 187"/>
                <a:gd name="T16" fmla="*/ 48 w 115"/>
                <a:gd name="T17" fmla="*/ 115 h 187"/>
                <a:gd name="T18" fmla="*/ 51 w 115"/>
                <a:gd name="T19" fmla="*/ 114 h 187"/>
                <a:gd name="T20" fmla="*/ 56 w 115"/>
                <a:gd name="T21" fmla="*/ 106 h 187"/>
                <a:gd name="T22" fmla="*/ 59 w 115"/>
                <a:gd name="T23" fmla="*/ 103 h 187"/>
                <a:gd name="T24" fmla="*/ 61 w 115"/>
                <a:gd name="T25" fmla="*/ 99 h 187"/>
                <a:gd name="T26" fmla="*/ 62 w 115"/>
                <a:gd name="T27" fmla="*/ 94 h 187"/>
                <a:gd name="T28" fmla="*/ 68 w 115"/>
                <a:gd name="T29" fmla="*/ 89 h 187"/>
                <a:gd name="T30" fmla="*/ 70 w 115"/>
                <a:gd name="T31" fmla="*/ 81 h 187"/>
                <a:gd name="T32" fmla="*/ 73 w 115"/>
                <a:gd name="T33" fmla="*/ 78 h 187"/>
                <a:gd name="T34" fmla="*/ 73 w 115"/>
                <a:gd name="T35" fmla="*/ 76 h 187"/>
                <a:gd name="T36" fmla="*/ 76 w 115"/>
                <a:gd name="T37" fmla="*/ 75 h 187"/>
                <a:gd name="T38" fmla="*/ 76 w 115"/>
                <a:gd name="T39" fmla="*/ 73 h 187"/>
                <a:gd name="T40" fmla="*/ 79 w 115"/>
                <a:gd name="T41" fmla="*/ 69 h 187"/>
                <a:gd name="T42" fmla="*/ 85 w 115"/>
                <a:gd name="T43" fmla="*/ 60 h 187"/>
                <a:gd name="T44" fmla="*/ 86 w 115"/>
                <a:gd name="T45" fmla="*/ 56 h 187"/>
                <a:gd name="T46" fmla="*/ 87 w 115"/>
                <a:gd name="T47" fmla="*/ 52 h 187"/>
                <a:gd name="T48" fmla="*/ 92 w 115"/>
                <a:gd name="T49" fmla="*/ 46 h 187"/>
                <a:gd name="T50" fmla="*/ 92 w 115"/>
                <a:gd name="T51" fmla="*/ 42 h 187"/>
                <a:gd name="T52" fmla="*/ 95 w 115"/>
                <a:gd name="T53" fmla="*/ 41 h 187"/>
                <a:gd name="T54" fmla="*/ 99 w 115"/>
                <a:gd name="T55" fmla="*/ 39 h 187"/>
                <a:gd name="T56" fmla="*/ 100 w 115"/>
                <a:gd name="T57" fmla="*/ 35 h 187"/>
                <a:gd name="T58" fmla="*/ 102 w 115"/>
                <a:gd name="T59" fmla="*/ 35 h 187"/>
                <a:gd name="T60" fmla="*/ 102 w 115"/>
                <a:gd name="T61" fmla="*/ 33 h 187"/>
                <a:gd name="T62" fmla="*/ 102 w 115"/>
                <a:gd name="T63" fmla="*/ 29 h 187"/>
                <a:gd name="T64" fmla="*/ 105 w 115"/>
                <a:gd name="T65" fmla="*/ 26 h 187"/>
                <a:gd name="T66" fmla="*/ 105 w 115"/>
                <a:gd name="T67" fmla="*/ 25 h 187"/>
                <a:gd name="T68" fmla="*/ 108 w 115"/>
                <a:gd name="T69" fmla="*/ 24 h 187"/>
                <a:gd name="T70" fmla="*/ 109 w 115"/>
                <a:gd name="T71" fmla="*/ 21 h 187"/>
                <a:gd name="T72" fmla="*/ 107 w 115"/>
                <a:gd name="T73" fmla="*/ 21 h 187"/>
                <a:gd name="T74" fmla="*/ 111 w 115"/>
                <a:gd name="T75" fmla="*/ 16 h 187"/>
                <a:gd name="T76" fmla="*/ 111 w 115"/>
                <a:gd name="T77" fmla="*/ 8 h 187"/>
                <a:gd name="T78" fmla="*/ 112 w 115"/>
                <a:gd name="T79" fmla="*/ 5 h 187"/>
                <a:gd name="T80" fmla="*/ 115 w 115"/>
                <a:gd name="T81" fmla="*/ 0 h 187"/>
                <a:gd name="T82" fmla="*/ 112 w 115"/>
                <a:gd name="T83" fmla="*/ 1 h 187"/>
                <a:gd name="T84" fmla="*/ 111 w 115"/>
                <a:gd name="T85" fmla="*/ 7 h 187"/>
                <a:gd name="T86" fmla="*/ 103 w 115"/>
                <a:gd name="T87" fmla="*/ 13 h 187"/>
                <a:gd name="T88" fmla="*/ 95 w 115"/>
                <a:gd name="T89" fmla="*/ 25 h 187"/>
                <a:gd name="T90" fmla="*/ 85 w 115"/>
                <a:gd name="T91" fmla="*/ 39 h 187"/>
                <a:gd name="T92" fmla="*/ 77 w 115"/>
                <a:gd name="T93" fmla="*/ 51 h 187"/>
                <a:gd name="T94" fmla="*/ 73 w 115"/>
                <a:gd name="T95" fmla="*/ 60 h 187"/>
                <a:gd name="T96" fmla="*/ 62 w 115"/>
                <a:gd name="T97" fmla="*/ 78 h 187"/>
                <a:gd name="T98" fmla="*/ 57 w 115"/>
                <a:gd name="T99" fmla="*/ 89 h 187"/>
                <a:gd name="T100" fmla="*/ 51 w 115"/>
                <a:gd name="T101" fmla="*/ 102 h 187"/>
                <a:gd name="T102" fmla="*/ 25 w 115"/>
                <a:gd name="T103" fmla="*/ 141 h 187"/>
                <a:gd name="T104" fmla="*/ 19 w 115"/>
                <a:gd name="T105" fmla="*/ 152 h 187"/>
                <a:gd name="T106" fmla="*/ 5 w 115"/>
                <a:gd name="T107" fmla="*/ 186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5" h="187">
                  <a:moveTo>
                    <a:pt x="5" y="186"/>
                  </a:moveTo>
                  <a:cubicBezTo>
                    <a:pt x="9" y="184"/>
                    <a:pt x="8" y="180"/>
                    <a:pt x="10" y="179"/>
                  </a:cubicBezTo>
                  <a:cubicBezTo>
                    <a:pt x="10" y="179"/>
                    <a:pt x="9" y="179"/>
                    <a:pt x="10" y="179"/>
                  </a:cubicBezTo>
                  <a:cubicBezTo>
                    <a:pt x="13" y="176"/>
                    <a:pt x="16" y="172"/>
                    <a:pt x="16" y="169"/>
                  </a:cubicBezTo>
                  <a:cubicBezTo>
                    <a:pt x="16" y="169"/>
                    <a:pt x="16" y="169"/>
                    <a:pt x="16" y="169"/>
                  </a:cubicBezTo>
                  <a:cubicBezTo>
                    <a:pt x="16" y="167"/>
                    <a:pt x="17" y="167"/>
                    <a:pt x="17" y="167"/>
                  </a:cubicBezTo>
                  <a:cubicBezTo>
                    <a:pt x="17" y="167"/>
                    <a:pt x="17" y="167"/>
                    <a:pt x="16" y="167"/>
                  </a:cubicBezTo>
                  <a:cubicBezTo>
                    <a:pt x="17" y="167"/>
                    <a:pt x="17" y="166"/>
                    <a:pt x="18" y="166"/>
                  </a:cubicBezTo>
                  <a:cubicBezTo>
                    <a:pt x="17" y="166"/>
                    <a:pt x="17" y="166"/>
                    <a:pt x="17" y="165"/>
                  </a:cubicBezTo>
                  <a:cubicBezTo>
                    <a:pt x="18" y="166"/>
                    <a:pt x="18" y="166"/>
                    <a:pt x="18" y="166"/>
                  </a:cubicBezTo>
                  <a:cubicBezTo>
                    <a:pt x="19" y="166"/>
                    <a:pt x="18" y="162"/>
                    <a:pt x="21" y="161"/>
                  </a:cubicBezTo>
                  <a:cubicBezTo>
                    <a:pt x="19" y="161"/>
                    <a:pt x="19" y="161"/>
                    <a:pt x="19" y="161"/>
                  </a:cubicBezTo>
                  <a:cubicBezTo>
                    <a:pt x="22" y="159"/>
                    <a:pt x="23" y="157"/>
                    <a:pt x="25" y="155"/>
                  </a:cubicBezTo>
                  <a:cubicBezTo>
                    <a:pt x="23" y="155"/>
                    <a:pt x="23" y="155"/>
                    <a:pt x="23" y="155"/>
                  </a:cubicBezTo>
                  <a:cubicBezTo>
                    <a:pt x="25" y="155"/>
                    <a:pt x="25" y="154"/>
                    <a:pt x="26" y="154"/>
                  </a:cubicBezTo>
                  <a:cubicBezTo>
                    <a:pt x="25" y="154"/>
                    <a:pt x="29" y="154"/>
                    <a:pt x="29" y="153"/>
                  </a:cubicBezTo>
                  <a:cubicBezTo>
                    <a:pt x="26" y="153"/>
                    <a:pt x="26" y="153"/>
                    <a:pt x="26" y="153"/>
                  </a:cubicBezTo>
                  <a:cubicBezTo>
                    <a:pt x="29" y="153"/>
                    <a:pt x="26" y="152"/>
                    <a:pt x="29" y="152"/>
                  </a:cubicBezTo>
                  <a:cubicBezTo>
                    <a:pt x="29" y="152"/>
                    <a:pt x="29" y="152"/>
                    <a:pt x="29" y="152"/>
                  </a:cubicBezTo>
                  <a:cubicBezTo>
                    <a:pt x="30" y="152"/>
                    <a:pt x="29" y="149"/>
                    <a:pt x="29" y="149"/>
                  </a:cubicBezTo>
                  <a:cubicBezTo>
                    <a:pt x="30" y="149"/>
                    <a:pt x="30" y="149"/>
                    <a:pt x="30" y="149"/>
                  </a:cubicBezTo>
                  <a:cubicBezTo>
                    <a:pt x="30" y="149"/>
                    <a:pt x="30" y="149"/>
                    <a:pt x="30" y="148"/>
                  </a:cubicBezTo>
                  <a:cubicBezTo>
                    <a:pt x="30" y="148"/>
                    <a:pt x="30" y="148"/>
                    <a:pt x="30" y="148"/>
                  </a:cubicBezTo>
                  <a:cubicBezTo>
                    <a:pt x="30" y="148"/>
                    <a:pt x="30" y="146"/>
                    <a:pt x="31" y="148"/>
                  </a:cubicBezTo>
                  <a:cubicBezTo>
                    <a:pt x="30" y="146"/>
                    <a:pt x="30" y="148"/>
                    <a:pt x="30" y="146"/>
                  </a:cubicBezTo>
                  <a:cubicBezTo>
                    <a:pt x="31" y="145"/>
                    <a:pt x="34" y="141"/>
                    <a:pt x="35" y="139"/>
                  </a:cubicBezTo>
                  <a:cubicBezTo>
                    <a:pt x="35" y="139"/>
                    <a:pt x="35" y="139"/>
                    <a:pt x="34" y="139"/>
                  </a:cubicBezTo>
                  <a:cubicBezTo>
                    <a:pt x="35" y="136"/>
                    <a:pt x="35" y="136"/>
                    <a:pt x="35" y="136"/>
                  </a:cubicBezTo>
                  <a:cubicBezTo>
                    <a:pt x="35" y="136"/>
                    <a:pt x="35" y="136"/>
                    <a:pt x="35" y="135"/>
                  </a:cubicBezTo>
                  <a:cubicBezTo>
                    <a:pt x="36" y="135"/>
                    <a:pt x="36" y="135"/>
                    <a:pt x="36" y="135"/>
                  </a:cubicBezTo>
                  <a:cubicBezTo>
                    <a:pt x="36" y="135"/>
                    <a:pt x="36" y="135"/>
                    <a:pt x="35" y="135"/>
                  </a:cubicBezTo>
                  <a:cubicBezTo>
                    <a:pt x="36" y="135"/>
                    <a:pt x="36" y="133"/>
                    <a:pt x="38" y="133"/>
                  </a:cubicBezTo>
                  <a:cubicBezTo>
                    <a:pt x="36" y="133"/>
                    <a:pt x="36" y="133"/>
                    <a:pt x="36" y="133"/>
                  </a:cubicBezTo>
                  <a:cubicBezTo>
                    <a:pt x="38" y="133"/>
                    <a:pt x="38" y="132"/>
                    <a:pt x="38" y="132"/>
                  </a:cubicBezTo>
                  <a:cubicBezTo>
                    <a:pt x="38" y="132"/>
                    <a:pt x="38" y="132"/>
                    <a:pt x="38" y="132"/>
                  </a:cubicBezTo>
                  <a:cubicBezTo>
                    <a:pt x="38" y="131"/>
                    <a:pt x="39" y="132"/>
                    <a:pt x="39" y="131"/>
                  </a:cubicBezTo>
                  <a:cubicBezTo>
                    <a:pt x="38" y="131"/>
                    <a:pt x="38" y="131"/>
                    <a:pt x="38" y="131"/>
                  </a:cubicBezTo>
                  <a:cubicBezTo>
                    <a:pt x="39" y="131"/>
                    <a:pt x="39" y="129"/>
                    <a:pt x="42" y="128"/>
                  </a:cubicBezTo>
                  <a:cubicBezTo>
                    <a:pt x="42" y="128"/>
                    <a:pt x="42" y="128"/>
                    <a:pt x="42" y="128"/>
                  </a:cubicBezTo>
                  <a:cubicBezTo>
                    <a:pt x="42" y="128"/>
                    <a:pt x="42" y="127"/>
                    <a:pt x="43" y="127"/>
                  </a:cubicBezTo>
                  <a:cubicBezTo>
                    <a:pt x="43" y="125"/>
                    <a:pt x="42" y="125"/>
                    <a:pt x="42" y="125"/>
                  </a:cubicBezTo>
                  <a:cubicBezTo>
                    <a:pt x="43" y="125"/>
                    <a:pt x="43" y="123"/>
                    <a:pt x="44" y="125"/>
                  </a:cubicBezTo>
                  <a:cubicBezTo>
                    <a:pt x="44" y="123"/>
                    <a:pt x="44" y="122"/>
                    <a:pt x="46" y="122"/>
                  </a:cubicBezTo>
                  <a:cubicBezTo>
                    <a:pt x="44" y="122"/>
                    <a:pt x="44" y="120"/>
                    <a:pt x="44" y="122"/>
                  </a:cubicBezTo>
                  <a:cubicBezTo>
                    <a:pt x="43" y="120"/>
                    <a:pt x="43" y="120"/>
                    <a:pt x="43" y="120"/>
                  </a:cubicBezTo>
                  <a:cubicBezTo>
                    <a:pt x="43" y="120"/>
                    <a:pt x="43" y="120"/>
                    <a:pt x="43" y="120"/>
                  </a:cubicBezTo>
                  <a:cubicBezTo>
                    <a:pt x="44" y="119"/>
                    <a:pt x="44" y="119"/>
                    <a:pt x="44" y="119"/>
                  </a:cubicBezTo>
                  <a:cubicBezTo>
                    <a:pt x="46" y="119"/>
                    <a:pt x="47" y="119"/>
                    <a:pt x="47" y="119"/>
                  </a:cubicBezTo>
                  <a:cubicBezTo>
                    <a:pt x="46" y="118"/>
                    <a:pt x="46" y="118"/>
                    <a:pt x="46" y="118"/>
                  </a:cubicBezTo>
                  <a:cubicBezTo>
                    <a:pt x="48" y="118"/>
                    <a:pt x="48" y="118"/>
                    <a:pt x="48" y="118"/>
                  </a:cubicBezTo>
                  <a:cubicBezTo>
                    <a:pt x="48" y="118"/>
                    <a:pt x="47" y="118"/>
                    <a:pt x="48" y="118"/>
                  </a:cubicBezTo>
                  <a:cubicBezTo>
                    <a:pt x="48" y="118"/>
                    <a:pt x="48" y="118"/>
                    <a:pt x="48" y="118"/>
                  </a:cubicBezTo>
                  <a:cubicBezTo>
                    <a:pt x="48" y="116"/>
                    <a:pt x="49" y="116"/>
                    <a:pt x="48" y="115"/>
                  </a:cubicBezTo>
                  <a:cubicBezTo>
                    <a:pt x="48" y="115"/>
                    <a:pt x="48" y="116"/>
                    <a:pt x="48" y="115"/>
                  </a:cubicBezTo>
                  <a:cubicBezTo>
                    <a:pt x="48" y="115"/>
                    <a:pt x="48" y="115"/>
                    <a:pt x="49" y="115"/>
                  </a:cubicBezTo>
                  <a:cubicBezTo>
                    <a:pt x="49" y="114"/>
                    <a:pt x="49" y="114"/>
                    <a:pt x="49" y="114"/>
                  </a:cubicBezTo>
                  <a:cubicBezTo>
                    <a:pt x="49" y="114"/>
                    <a:pt x="49" y="114"/>
                    <a:pt x="51" y="114"/>
                  </a:cubicBezTo>
                  <a:cubicBezTo>
                    <a:pt x="51" y="115"/>
                    <a:pt x="49" y="114"/>
                    <a:pt x="49" y="114"/>
                  </a:cubicBezTo>
                  <a:cubicBezTo>
                    <a:pt x="51" y="115"/>
                    <a:pt x="51" y="114"/>
                    <a:pt x="51" y="114"/>
                  </a:cubicBezTo>
                  <a:cubicBezTo>
                    <a:pt x="51" y="114"/>
                    <a:pt x="51" y="114"/>
                    <a:pt x="51" y="114"/>
                  </a:cubicBezTo>
                  <a:cubicBezTo>
                    <a:pt x="53" y="112"/>
                    <a:pt x="53" y="112"/>
                    <a:pt x="55" y="112"/>
                  </a:cubicBezTo>
                  <a:cubicBezTo>
                    <a:pt x="55" y="112"/>
                    <a:pt x="53" y="110"/>
                    <a:pt x="53" y="112"/>
                  </a:cubicBezTo>
                  <a:cubicBezTo>
                    <a:pt x="53" y="110"/>
                    <a:pt x="56" y="108"/>
                    <a:pt x="55" y="107"/>
                  </a:cubicBezTo>
                  <a:cubicBezTo>
                    <a:pt x="56" y="108"/>
                    <a:pt x="56" y="108"/>
                    <a:pt x="56" y="108"/>
                  </a:cubicBezTo>
                  <a:cubicBezTo>
                    <a:pt x="56" y="107"/>
                    <a:pt x="55" y="107"/>
                    <a:pt x="56" y="107"/>
                  </a:cubicBezTo>
                  <a:cubicBezTo>
                    <a:pt x="55" y="107"/>
                    <a:pt x="56" y="107"/>
                    <a:pt x="56" y="106"/>
                  </a:cubicBezTo>
                  <a:cubicBezTo>
                    <a:pt x="57" y="106"/>
                    <a:pt x="56" y="106"/>
                    <a:pt x="56" y="107"/>
                  </a:cubicBezTo>
                  <a:cubicBezTo>
                    <a:pt x="56" y="106"/>
                    <a:pt x="59" y="105"/>
                    <a:pt x="59" y="103"/>
                  </a:cubicBezTo>
                  <a:cubicBezTo>
                    <a:pt x="60" y="103"/>
                    <a:pt x="60" y="103"/>
                    <a:pt x="60" y="103"/>
                  </a:cubicBezTo>
                  <a:cubicBezTo>
                    <a:pt x="59" y="103"/>
                    <a:pt x="59" y="103"/>
                    <a:pt x="59" y="103"/>
                  </a:cubicBezTo>
                  <a:cubicBezTo>
                    <a:pt x="59" y="102"/>
                    <a:pt x="60" y="102"/>
                    <a:pt x="59" y="102"/>
                  </a:cubicBezTo>
                  <a:cubicBezTo>
                    <a:pt x="60" y="102"/>
                    <a:pt x="57" y="103"/>
                    <a:pt x="59" y="103"/>
                  </a:cubicBezTo>
                  <a:cubicBezTo>
                    <a:pt x="57" y="102"/>
                    <a:pt x="60" y="103"/>
                    <a:pt x="59" y="102"/>
                  </a:cubicBezTo>
                  <a:cubicBezTo>
                    <a:pt x="59" y="102"/>
                    <a:pt x="60" y="102"/>
                    <a:pt x="60" y="101"/>
                  </a:cubicBezTo>
                  <a:cubicBezTo>
                    <a:pt x="59" y="101"/>
                    <a:pt x="59" y="101"/>
                    <a:pt x="59" y="101"/>
                  </a:cubicBezTo>
                  <a:cubicBezTo>
                    <a:pt x="60" y="99"/>
                    <a:pt x="60" y="101"/>
                    <a:pt x="60" y="101"/>
                  </a:cubicBezTo>
                  <a:cubicBezTo>
                    <a:pt x="60" y="99"/>
                    <a:pt x="60" y="99"/>
                    <a:pt x="60" y="99"/>
                  </a:cubicBezTo>
                  <a:cubicBezTo>
                    <a:pt x="61" y="101"/>
                    <a:pt x="60" y="99"/>
                    <a:pt x="61" y="99"/>
                  </a:cubicBezTo>
                  <a:cubicBezTo>
                    <a:pt x="61" y="99"/>
                    <a:pt x="62" y="99"/>
                    <a:pt x="61" y="98"/>
                  </a:cubicBezTo>
                  <a:cubicBezTo>
                    <a:pt x="60" y="98"/>
                    <a:pt x="60" y="98"/>
                    <a:pt x="60" y="98"/>
                  </a:cubicBezTo>
                  <a:cubicBezTo>
                    <a:pt x="61" y="98"/>
                    <a:pt x="61" y="98"/>
                    <a:pt x="61" y="98"/>
                  </a:cubicBezTo>
                  <a:cubicBezTo>
                    <a:pt x="61" y="98"/>
                    <a:pt x="61" y="98"/>
                    <a:pt x="61" y="98"/>
                  </a:cubicBezTo>
                  <a:cubicBezTo>
                    <a:pt x="62" y="98"/>
                    <a:pt x="61" y="95"/>
                    <a:pt x="62" y="98"/>
                  </a:cubicBezTo>
                  <a:cubicBezTo>
                    <a:pt x="62" y="95"/>
                    <a:pt x="64" y="94"/>
                    <a:pt x="62" y="94"/>
                  </a:cubicBezTo>
                  <a:cubicBezTo>
                    <a:pt x="64" y="94"/>
                    <a:pt x="64" y="93"/>
                    <a:pt x="64" y="93"/>
                  </a:cubicBezTo>
                  <a:cubicBezTo>
                    <a:pt x="64" y="93"/>
                    <a:pt x="64" y="93"/>
                    <a:pt x="64" y="93"/>
                  </a:cubicBezTo>
                  <a:cubicBezTo>
                    <a:pt x="64" y="93"/>
                    <a:pt x="64" y="93"/>
                    <a:pt x="64" y="92"/>
                  </a:cubicBezTo>
                  <a:cubicBezTo>
                    <a:pt x="64" y="92"/>
                    <a:pt x="64" y="92"/>
                    <a:pt x="64" y="90"/>
                  </a:cubicBezTo>
                  <a:cubicBezTo>
                    <a:pt x="66" y="90"/>
                    <a:pt x="66" y="90"/>
                    <a:pt x="66" y="92"/>
                  </a:cubicBezTo>
                  <a:cubicBezTo>
                    <a:pt x="66" y="90"/>
                    <a:pt x="68" y="90"/>
                    <a:pt x="68" y="89"/>
                  </a:cubicBezTo>
                  <a:cubicBezTo>
                    <a:pt x="66" y="89"/>
                    <a:pt x="66" y="89"/>
                    <a:pt x="66" y="89"/>
                  </a:cubicBezTo>
                  <a:cubicBezTo>
                    <a:pt x="64" y="88"/>
                    <a:pt x="68" y="89"/>
                    <a:pt x="68" y="88"/>
                  </a:cubicBezTo>
                  <a:cubicBezTo>
                    <a:pt x="69" y="88"/>
                    <a:pt x="69" y="88"/>
                    <a:pt x="69" y="88"/>
                  </a:cubicBezTo>
                  <a:cubicBezTo>
                    <a:pt x="68" y="88"/>
                    <a:pt x="70" y="88"/>
                    <a:pt x="69" y="86"/>
                  </a:cubicBezTo>
                  <a:cubicBezTo>
                    <a:pt x="69" y="86"/>
                    <a:pt x="69" y="86"/>
                    <a:pt x="70" y="86"/>
                  </a:cubicBezTo>
                  <a:cubicBezTo>
                    <a:pt x="69" y="85"/>
                    <a:pt x="72" y="82"/>
                    <a:pt x="70" y="81"/>
                  </a:cubicBezTo>
                  <a:cubicBezTo>
                    <a:pt x="70" y="81"/>
                    <a:pt x="70" y="81"/>
                    <a:pt x="72" y="81"/>
                  </a:cubicBezTo>
                  <a:cubicBezTo>
                    <a:pt x="70" y="81"/>
                    <a:pt x="70" y="81"/>
                    <a:pt x="70" y="81"/>
                  </a:cubicBezTo>
                  <a:cubicBezTo>
                    <a:pt x="72" y="81"/>
                    <a:pt x="72" y="81"/>
                    <a:pt x="72" y="81"/>
                  </a:cubicBezTo>
                  <a:cubicBezTo>
                    <a:pt x="72" y="81"/>
                    <a:pt x="72" y="81"/>
                    <a:pt x="70" y="81"/>
                  </a:cubicBezTo>
                  <a:cubicBezTo>
                    <a:pt x="70" y="80"/>
                    <a:pt x="73" y="81"/>
                    <a:pt x="73" y="80"/>
                  </a:cubicBezTo>
                  <a:cubicBezTo>
                    <a:pt x="73" y="80"/>
                    <a:pt x="72" y="78"/>
                    <a:pt x="73" y="78"/>
                  </a:cubicBezTo>
                  <a:cubicBezTo>
                    <a:pt x="73" y="78"/>
                    <a:pt x="73" y="78"/>
                    <a:pt x="73" y="78"/>
                  </a:cubicBezTo>
                  <a:cubicBezTo>
                    <a:pt x="74" y="78"/>
                    <a:pt x="73" y="77"/>
                    <a:pt x="72" y="77"/>
                  </a:cubicBezTo>
                  <a:cubicBezTo>
                    <a:pt x="73" y="77"/>
                    <a:pt x="73" y="77"/>
                    <a:pt x="73" y="77"/>
                  </a:cubicBezTo>
                  <a:cubicBezTo>
                    <a:pt x="73" y="76"/>
                    <a:pt x="73" y="76"/>
                    <a:pt x="73" y="76"/>
                  </a:cubicBezTo>
                  <a:cubicBezTo>
                    <a:pt x="73" y="77"/>
                    <a:pt x="73" y="76"/>
                    <a:pt x="73" y="76"/>
                  </a:cubicBezTo>
                  <a:cubicBezTo>
                    <a:pt x="73" y="76"/>
                    <a:pt x="73" y="76"/>
                    <a:pt x="73" y="76"/>
                  </a:cubicBezTo>
                  <a:cubicBezTo>
                    <a:pt x="73" y="76"/>
                    <a:pt x="73" y="76"/>
                    <a:pt x="73" y="75"/>
                  </a:cubicBezTo>
                  <a:cubicBezTo>
                    <a:pt x="74" y="76"/>
                    <a:pt x="74" y="76"/>
                    <a:pt x="74" y="76"/>
                  </a:cubicBezTo>
                  <a:cubicBezTo>
                    <a:pt x="74" y="76"/>
                    <a:pt x="74" y="76"/>
                    <a:pt x="74" y="76"/>
                  </a:cubicBezTo>
                  <a:cubicBezTo>
                    <a:pt x="74" y="75"/>
                    <a:pt x="74" y="75"/>
                    <a:pt x="74" y="75"/>
                  </a:cubicBezTo>
                  <a:cubicBezTo>
                    <a:pt x="76" y="75"/>
                    <a:pt x="76" y="75"/>
                    <a:pt x="76" y="75"/>
                  </a:cubicBezTo>
                  <a:cubicBezTo>
                    <a:pt x="76" y="75"/>
                    <a:pt x="76" y="75"/>
                    <a:pt x="76" y="75"/>
                  </a:cubicBezTo>
                  <a:cubicBezTo>
                    <a:pt x="76" y="75"/>
                    <a:pt x="76" y="75"/>
                    <a:pt x="76" y="75"/>
                  </a:cubicBezTo>
                  <a:cubicBezTo>
                    <a:pt x="74" y="75"/>
                    <a:pt x="74" y="73"/>
                    <a:pt x="76" y="73"/>
                  </a:cubicBezTo>
                  <a:cubicBezTo>
                    <a:pt x="76" y="73"/>
                    <a:pt x="77" y="75"/>
                    <a:pt x="76" y="73"/>
                  </a:cubicBezTo>
                  <a:cubicBezTo>
                    <a:pt x="76" y="73"/>
                    <a:pt x="76" y="73"/>
                    <a:pt x="76" y="73"/>
                  </a:cubicBezTo>
                  <a:cubicBezTo>
                    <a:pt x="76" y="73"/>
                    <a:pt x="76" y="73"/>
                    <a:pt x="76" y="73"/>
                  </a:cubicBezTo>
                  <a:cubicBezTo>
                    <a:pt x="76" y="73"/>
                    <a:pt x="76" y="73"/>
                    <a:pt x="76" y="73"/>
                  </a:cubicBezTo>
                  <a:cubicBezTo>
                    <a:pt x="76" y="73"/>
                    <a:pt x="76" y="73"/>
                    <a:pt x="76" y="73"/>
                  </a:cubicBezTo>
                  <a:cubicBezTo>
                    <a:pt x="77" y="73"/>
                    <a:pt x="77" y="72"/>
                    <a:pt x="77" y="72"/>
                  </a:cubicBezTo>
                  <a:cubicBezTo>
                    <a:pt x="77" y="72"/>
                    <a:pt x="77" y="72"/>
                    <a:pt x="77" y="69"/>
                  </a:cubicBezTo>
                  <a:cubicBezTo>
                    <a:pt x="77" y="72"/>
                    <a:pt x="77" y="72"/>
                    <a:pt x="77" y="72"/>
                  </a:cubicBezTo>
                  <a:cubicBezTo>
                    <a:pt x="77" y="69"/>
                    <a:pt x="77" y="69"/>
                    <a:pt x="79" y="69"/>
                  </a:cubicBezTo>
                  <a:cubicBezTo>
                    <a:pt x="79" y="69"/>
                    <a:pt x="79" y="69"/>
                    <a:pt x="79" y="69"/>
                  </a:cubicBezTo>
                  <a:cubicBezTo>
                    <a:pt x="79" y="68"/>
                    <a:pt x="79" y="68"/>
                    <a:pt x="79" y="68"/>
                  </a:cubicBezTo>
                  <a:cubicBezTo>
                    <a:pt x="79" y="68"/>
                    <a:pt x="77" y="67"/>
                    <a:pt x="79" y="67"/>
                  </a:cubicBezTo>
                  <a:cubicBezTo>
                    <a:pt x="81" y="67"/>
                    <a:pt x="81" y="67"/>
                    <a:pt x="81" y="67"/>
                  </a:cubicBezTo>
                  <a:cubicBezTo>
                    <a:pt x="81" y="67"/>
                    <a:pt x="82" y="65"/>
                    <a:pt x="82" y="64"/>
                  </a:cubicBezTo>
                  <a:cubicBezTo>
                    <a:pt x="82" y="64"/>
                    <a:pt x="82" y="64"/>
                    <a:pt x="82" y="64"/>
                  </a:cubicBezTo>
                  <a:cubicBezTo>
                    <a:pt x="83" y="63"/>
                    <a:pt x="85" y="63"/>
                    <a:pt x="85" y="60"/>
                  </a:cubicBezTo>
                  <a:cubicBezTo>
                    <a:pt x="83" y="60"/>
                    <a:pt x="83" y="60"/>
                    <a:pt x="83" y="60"/>
                  </a:cubicBezTo>
                  <a:cubicBezTo>
                    <a:pt x="83" y="60"/>
                    <a:pt x="83" y="59"/>
                    <a:pt x="83" y="60"/>
                  </a:cubicBezTo>
                  <a:cubicBezTo>
                    <a:pt x="85" y="60"/>
                    <a:pt x="85" y="60"/>
                    <a:pt x="85" y="60"/>
                  </a:cubicBezTo>
                  <a:cubicBezTo>
                    <a:pt x="86" y="60"/>
                    <a:pt x="86" y="59"/>
                    <a:pt x="86" y="59"/>
                  </a:cubicBezTo>
                  <a:cubicBezTo>
                    <a:pt x="86" y="59"/>
                    <a:pt x="86" y="59"/>
                    <a:pt x="86" y="59"/>
                  </a:cubicBezTo>
                  <a:cubicBezTo>
                    <a:pt x="86" y="56"/>
                    <a:pt x="86" y="56"/>
                    <a:pt x="86" y="56"/>
                  </a:cubicBezTo>
                  <a:cubicBezTo>
                    <a:pt x="87" y="56"/>
                    <a:pt x="87" y="56"/>
                    <a:pt x="87" y="56"/>
                  </a:cubicBezTo>
                  <a:cubicBezTo>
                    <a:pt x="86" y="55"/>
                    <a:pt x="86" y="55"/>
                    <a:pt x="86" y="55"/>
                  </a:cubicBezTo>
                  <a:cubicBezTo>
                    <a:pt x="87" y="55"/>
                    <a:pt x="87" y="56"/>
                    <a:pt x="87" y="55"/>
                  </a:cubicBezTo>
                  <a:cubicBezTo>
                    <a:pt x="87" y="55"/>
                    <a:pt x="87" y="55"/>
                    <a:pt x="87" y="55"/>
                  </a:cubicBezTo>
                  <a:cubicBezTo>
                    <a:pt x="87" y="55"/>
                    <a:pt x="89" y="55"/>
                    <a:pt x="89" y="54"/>
                  </a:cubicBezTo>
                  <a:cubicBezTo>
                    <a:pt x="87" y="52"/>
                    <a:pt x="87" y="52"/>
                    <a:pt x="87" y="52"/>
                  </a:cubicBezTo>
                  <a:cubicBezTo>
                    <a:pt x="89" y="52"/>
                    <a:pt x="89" y="52"/>
                    <a:pt x="89" y="54"/>
                  </a:cubicBezTo>
                  <a:cubicBezTo>
                    <a:pt x="89" y="52"/>
                    <a:pt x="89" y="51"/>
                    <a:pt x="89" y="51"/>
                  </a:cubicBezTo>
                  <a:cubicBezTo>
                    <a:pt x="92" y="51"/>
                    <a:pt x="94" y="48"/>
                    <a:pt x="94" y="47"/>
                  </a:cubicBezTo>
                  <a:cubicBezTo>
                    <a:pt x="94" y="47"/>
                    <a:pt x="94" y="47"/>
                    <a:pt x="94" y="47"/>
                  </a:cubicBezTo>
                  <a:cubicBezTo>
                    <a:pt x="94" y="46"/>
                    <a:pt x="95" y="47"/>
                    <a:pt x="94" y="47"/>
                  </a:cubicBezTo>
                  <a:cubicBezTo>
                    <a:pt x="94" y="46"/>
                    <a:pt x="94" y="46"/>
                    <a:pt x="92" y="46"/>
                  </a:cubicBezTo>
                  <a:cubicBezTo>
                    <a:pt x="92" y="43"/>
                    <a:pt x="94" y="46"/>
                    <a:pt x="95" y="43"/>
                  </a:cubicBezTo>
                  <a:cubicBezTo>
                    <a:pt x="95" y="46"/>
                    <a:pt x="94" y="46"/>
                    <a:pt x="95" y="46"/>
                  </a:cubicBezTo>
                  <a:cubicBezTo>
                    <a:pt x="95" y="46"/>
                    <a:pt x="95" y="43"/>
                    <a:pt x="96" y="43"/>
                  </a:cubicBezTo>
                  <a:cubicBezTo>
                    <a:pt x="95" y="43"/>
                    <a:pt x="95" y="43"/>
                    <a:pt x="95" y="43"/>
                  </a:cubicBezTo>
                  <a:cubicBezTo>
                    <a:pt x="95" y="43"/>
                    <a:pt x="95" y="43"/>
                    <a:pt x="95" y="43"/>
                  </a:cubicBezTo>
                  <a:cubicBezTo>
                    <a:pt x="95" y="42"/>
                    <a:pt x="92" y="43"/>
                    <a:pt x="92" y="42"/>
                  </a:cubicBezTo>
                  <a:cubicBezTo>
                    <a:pt x="92" y="42"/>
                    <a:pt x="92" y="42"/>
                    <a:pt x="92" y="42"/>
                  </a:cubicBezTo>
                  <a:cubicBezTo>
                    <a:pt x="90" y="41"/>
                    <a:pt x="90" y="42"/>
                    <a:pt x="90" y="41"/>
                  </a:cubicBezTo>
                  <a:cubicBezTo>
                    <a:pt x="90" y="41"/>
                    <a:pt x="92" y="41"/>
                    <a:pt x="94" y="42"/>
                  </a:cubicBezTo>
                  <a:cubicBezTo>
                    <a:pt x="94" y="41"/>
                    <a:pt x="95" y="42"/>
                    <a:pt x="95" y="42"/>
                  </a:cubicBezTo>
                  <a:cubicBezTo>
                    <a:pt x="95" y="41"/>
                    <a:pt x="95" y="42"/>
                    <a:pt x="95" y="42"/>
                  </a:cubicBezTo>
                  <a:cubicBezTo>
                    <a:pt x="94" y="41"/>
                    <a:pt x="95" y="41"/>
                    <a:pt x="95" y="41"/>
                  </a:cubicBezTo>
                  <a:cubicBezTo>
                    <a:pt x="96" y="41"/>
                    <a:pt x="96" y="41"/>
                    <a:pt x="96" y="41"/>
                  </a:cubicBezTo>
                  <a:cubicBezTo>
                    <a:pt x="96" y="41"/>
                    <a:pt x="96" y="41"/>
                    <a:pt x="96" y="41"/>
                  </a:cubicBezTo>
                  <a:cubicBezTo>
                    <a:pt x="96" y="41"/>
                    <a:pt x="98" y="39"/>
                    <a:pt x="98" y="41"/>
                  </a:cubicBezTo>
                  <a:cubicBezTo>
                    <a:pt x="99" y="41"/>
                    <a:pt x="98" y="39"/>
                    <a:pt x="99" y="39"/>
                  </a:cubicBezTo>
                  <a:cubicBezTo>
                    <a:pt x="98" y="39"/>
                    <a:pt x="96" y="39"/>
                    <a:pt x="96" y="39"/>
                  </a:cubicBezTo>
                  <a:cubicBezTo>
                    <a:pt x="98" y="39"/>
                    <a:pt x="98" y="38"/>
                    <a:pt x="99" y="39"/>
                  </a:cubicBezTo>
                  <a:cubicBezTo>
                    <a:pt x="99" y="39"/>
                    <a:pt x="98" y="39"/>
                    <a:pt x="98" y="38"/>
                  </a:cubicBezTo>
                  <a:cubicBezTo>
                    <a:pt x="98" y="38"/>
                    <a:pt x="99" y="38"/>
                    <a:pt x="98" y="38"/>
                  </a:cubicBezTo>
                  <a:cubicBezTo>
                    <a:pt x="99" y="38"/>
                    <a:pt x="99" y="38"/>
                    <a:pt x="99" y="38"/>
                  </a:cubicBezTo>
                  <a:cubicBezTo>
                    <a:pt x="99" y="38"/>
                    <a:pt x="99" y="37"/>
                    <a:pt x="98" y="37"/>
                  </a:cubicBezTo>
                  <a:cubicBezTo>
                    <a:pt x="99" y="37"/>
                    <a:pt x="100" y="37"/>
                    <a:pt x="99" y="35"/>
                  </a:cubicBezTo>
                  <a:cubicBezTo>
                    <a:pt x="99" y="35"/>
                    <a:pt x="99" y="35"/>
                    <a:pt x="100" y="35"/>
                  </a:cubicBezTo>
                  <a:cubicBezTo>
                    <a:pt x="100" y="37"/>
                    <a:pt x="99" y="35"/>
                    <a:pt x="100" y="37"/>
                  </a:cubicBezTo>
                  <a:cubicBezTo>
                    <a:pt x="99" y="35"/>
                    <a:pt x="100" y="37"/>
                    <a:pt x="100" y="35"/>
                  </a:cubicBezTo>
                  <a:cubicBezTo>
                    <a:pt x="100" y="35"/>
                    <a:pt x="100" y="35"/>
                    <a:pt x="100" y="35"/>
                  </a:cubicBezTo>
                  <a:cubicBezTo>
                    <a:pt x="100" y="35"/>
                    <a:pt x="100" y="35"/>
                    <a:pt x="102" y="35"/>
                  </a:cubicBezTo>
                  <a:cubicBezTo>
                    <a:pt x="100" y="35"/>
                    <a:pt x="100" y="35"/>
                    <a:pt x="100" y="35"/>
                  </a:cubicBezTo>
                  <a:cubicBezTo>
                    <a:pt x="102" y="35"/>
                    <a:pt x="102" y="35"/>
                    <a:pt x="102" y="35"/>
                  </a:cubicBezTo>
                  <a:cubicBezTo>
                    <a:pt x="102" y="35"/>
                    <a:pt x="100" y="34"/>
                    <a:pt x="102" y="34"/>
                  </a:cubicBezTo>
                  <a:cubicBezTo>
                    <a:pt x="100" y="34"/>
                    <a:pt x="100" y="34"/>
                    <a:pt x="100" y="34"/>
                  </a:cubicBezTo>
                  <a:cubicBezTo>
                    <a:pt x="100" y="34"/>
                    <a:pt x="100" y="34"/>
                    <a:pt x="100" y="33"/>
                  </a:cubicBezTo>
                  <a:cubicBezTo>
                    <a:pt x="102" y="34"/>
                    <a:pt x="102" y="34"/>
                    <a:pt x="102" y="34"/>
                  </a:cubicBezTo>
                  <a:cubicBezTo>
                    <a:pt x="103" y="34"/>
                    <a:pt x="102" y="33"/>
                    <a:pt x="103" y="33"/>
                  </a:cubicBezTo>
                  <a:cubicBezTo>
                    <a:pt x="102" y="33"/>
                    <a:pt x="102" y="33"/>
                    <a:pt x="102" y="33"/>
                  </a:cubicBezTo>
                  <a:cubicBezTo>
                    <a:pt x="102" y="33"/>
                    <a:pt x="100" y="33"/>
                    <a:pt x="102" y="30"/>
                  </a:cubicBezTo>
                  <a:cubicBezTo>
                    <a:pt x="102" y="30"/>
                    <a:pt x="103" y="30"/>
                    <a:pt x="103" y="33"/>
                  </a:cubicBezTo>
                  <a:cubicBezTo>
                    <a:pt x="103" y="33"/>
                    <a:pt x="103" y="30"/>
                    <a:pt x="102" y="30"/>
                  </a:cubicBezTo>
                  <a:cubicBezTo>
                    <a:pt x="103" y="30"/>
                    <a:pt x="103" y="30"/>
                    <a:pt x="103" y="30"/>
                  </a:cubicBezTo>
                  <a:cubicBezTo>
                    <a:pt x="103" y="29"/>
                    <a:pt x="103" y="29"/>
                    <a:pt x="103" y="29"/>
                  </a:cubicBezTo>
                  <a:cubicBezTo>
                    <a:pt x="102" y="29"/>
                    <a:pt x="102" y="29"/>
                    <a:pt x="102" y="29"/>
                  </a:cubicBezTo>
                  <a:cubicBezTo>
                    <a:pt x="102" y="28"/>
                    <a:pt x="102" y="28"/>
                    <a:pt x="102" y="28"/>
                  </a:cubicBezTo>
                  <a:cubicBezTo>
                    <a:pt x="100" y="28"/>
                    <a:pt x="100" y="28"/>
                    <a:pt x="100" y="28"/>
                  </a:cubicBezTo>
                  <a:cubicBezTo>
                    <a:pt x="100" y="28"/>
                    <a:pt x="100" y="28"/>
                    <a:pt x="100" y="26"/>
                  </a:cubicBezTo>
                  <a:cubicBezTo>
                    <a:pt x="102" y="29"/>
                    <a:pt x="103" y="28"/>
                    <a:pt x="105" y="28"/>
                  </a:cubicBezTo>
                  <a:cubicBezTo>
                    <a:pt x="105" y="28"/>
                    <a:pt x="102" y="26"/>
                    <a:pt x="105" y="26"/>
                  </a:cubicBezTo>
                  <a:cubicBezTo>
                    <a:pt x="105" y="26"/>
                    <a:pt x="107" y="26"/>
                    <a:pt x="105" y="26"/>
                  </a:cubicBezTo>
                  <a:cubicBezTo>
                    <a:pt x="105" y="26"/>
                    <a:pt x="107" y="28"/>
                    <a:pt x="107" y="26"/>
                  </a:cubicBezTo>
                  <a:cubicBezTo>
                    <a:pt x="105" y="25"/>
                    <a:pt x="105" y="25"/>
                    <a:pt x="105" y="25"/>
                  </a:cubicBezTo>
                  <a:cubicBezTo>
                    <a:pt x="105" y="26"/>
                    <a:pt x="105" y="26"/>
                    <a:pt x="105" y="26"/>
                  </a:cubicBezTo>
                  <a:cubicBezTo>
                    <a:pt x="103" y="25"/>
                    <a:pt x="103" y="25"/>
                    <a:pt x="103" y="25"/>
                  </a:cubicBezTo>
                  <a:cubicBezTo>
                    <a:pt x="103" y="25"/>
                    <a:pt x="103" y="24"/>
                    <a:pt x="105" y="25"/>
                  </a:cubicBezTo>
                  <a:cubicBezTo>
                    <a:pt x="105" y="25"/>
                    <a:pt x="103" y="25"/>
                    <a:pt x="105" y="25"/>
                  </a:cubicBezTo>
                  <a:cubicBezTo>
                    <a:pt x="107" y="25"/>
                    <a:pt x="105" y="24"/>
                    <a:pt x="107" y="24"/>
                  </a:cubicBezTo>
                  <a:cubicBezTo>
                    <a:pt x="107" y="25"/>
                    <a:pt x="107" y="25"/>
                    <a:pt x="108" y="25"/>
                  </a:cubicBezTo>
                  <a:cubicBezTo>
                    <a:pt x="108" y="25"/>
                    <a:pt x="108" y="25"/>
                    <a:pt x="108" y="25"/>
                  </a:cubicBezTo>
                  <a:cubicBezTo>
                    <a:pt x="108" y="25"/>
                    <a:pt x="108" y="25"/>
                    <a:pt x="108" y="25"/>
                  </a:cubicBezTo>
                  <a:cubicBezTo>
                    <a:pt x="108" y="24"/>
                    <a:pt x="108" y="25"/>
                    <a:pt x="109" y="24"/>
                  </a:cubicBezTo>
                  <a:cubicBezTo>
                    <a:pt x="108" y="24"/>
                    <a:pt x="108" y="24"/>
                    <a:pt x="108" y="24"/>
                  </a:cubicBezTo>
                  <a:cubicBezTo>
                    <a:pt x="107" y="24"/>
                    <a:pt x="108" y="25"/>
                    <a:pt x="107" y="24"/>
                  </a:cubicBezTo>
                  <a:cubicBezTo>
                    <a:pt x="107" y="24"/>
                    <a:pt x="108" y="24"/>
                    <a:pt x="108" y="22"/>
                  </a:cubicBezTo>
                  <a:cubicBezTo>
                    <a:pt x="107" y="22"/>
                    <a:pt x="107" y="22"/>
                    <a:pt x="107" y="22"/>
                  </a:cubicBezTo>
                  <a:cubicBezTo>
                    <a:pt x="107" y="22"/>
                    <a:pt x="105" y="21"/>
                    <a:pt x="107" y="21"/>
                  </a:cubicBezTo>
                  <a:cubicBezTo>
                    <a:pt x="108" y="21"/>
                    <a:pt x="108" y="21"/>
                    <a:pt x="108" y="22"/>
                  </a:cubicBezTo>
                  <a:cubicBezTo>
                    <a:pt x="108" y="21"/>
                    <a:pt x="109" y="21"/>
                    <a:pt x="109" y="21"/>
                  </a:cubicBezTo>
                  <a:cubicBezTo>
                    <a:pt x="108" y="20"/>
                    <a:pt x="109" y="20"/>
                    <a:pt x="109" y="20"/>
                  </a:cubicBezTo>
                  <a:cubicBezTo>
                    <a:pt x="109" y="20"/>
                    <a:pt x="108" y="21"/>
                    <a:pt x="107" y="21"/>
                  </a:cubicBezTo>
                  <a:cubicBezTo>
                    <a:pt x="107" y="20"/>
                    <a:pt x="107" y="22"/>
                    <a:pt x="105" y="21"/>
                  </a:cubicBezTo>
                  <a:cubicBezTo>
                    <a:pt x="107" y="21"/>
                    <a:pt x="105" y="20"/>
                    <a:pt x="103" y="20"/>
                  </a:cubicBezTo>
                  <a:cubicBezTo>
                    <a:pt x="105" y="20"/>
                    <a:pt x="105" y="20"/>
                    <a:pt x="105" y="20"/>
                  </a:cubicBezTo>
                  <a:cubicBezTo>
                    <a:pt x="105" y="20"/>
                    <a:pt x="105" y="20"/>
                    <a:pt x="107" y="21"/>
                  </a:cubicBezTo>
                  <a:cubicBezTo>
                    <a:pt x="107" y="20"/>
                    <a:pt x="107" y="20"/>
                    <a:pt x="108" y="20"/>
                  </a:cubicBezTo>
                  <a:cubicBezTo>
                    <a:pt x="108" y="18"/>
                    <a:pt x="107" y="18"/>
                    <a:pt x="107" y="18"/>
                  </a:cubicBezTo>
                  <a:cubicBezTo>
                    <a:pt x="108" y="18"/>
                    <a:pt x="108" y="16"/>
                    <a:pt x="108" y="14"/>
                  </a:cubicBezTo>
                  <a:cubicBezTo>
                    <a:pt x="109" y="16"/>
                    <a:pt x="109" y="14"/>
                    <a:pt x="111" y="14"/>
                  </a:cubicBezTo>
                  <a:cubicBezTo>
                    <a:pt x="111" y="16"/>
                    <a:pt x="111" y="16"/>
                    <a:pt x="111" y="16"/>
                  </a:cubicBezTo>
                  <a:cubicBezTo>
                    <a:pt x="111" y="16"/>
                    <a:pt x="111" y="16"/>
                    <a:pt x="111" y="16"/>
                  </a:cubicBezTo>
                  <a:cubicBezTo>
                    <a:pt x="112" y="16"/>
                    <a:pt x="109" y="14"/>
                    <a:pt x="111" y="14"/>
                  </a:cubicBezTo>
                  <a:cubicBezTo>
                    <a:pt x="111" y="16"/>
                    <a:pt x="109" y="14"/>
                    <a:pt x="109" y="13"/>
                  </a:cubicBezTo>
                  <a:cubicBezTo>
                    <a:pt x="108" y="13"/>
                    <a:pt x="108" y="13"/>
                    <a:pt x="108" y="13"/>
                  </a:cubicBezTo>
                  <a:cubicBezTo>
                    <a:pt x="109" y="13"/>
                    <a:pt x="109" y="12"/>
                    <a:pt x="111" y="12"/>
                  </a:cubicBezTo>
                  <a:cubicBezTo>
                    <a:pt x="111" y="11"/>
                    <a:pt x="112" y="9"/>
                    <a:pt x="112" y="9"/>
                  </a:cubicBezTo>
                  <a:cubicBezTo>
                    <a:pt x="112" y="8"/>
                    <a:pt x="111" y="8"/>
                    <a:pt x="111" y="8"/>
                  </a:cubicBezTo>
                  <a:cubicBezTo>
                    <a:pt x="111" y="7"/>
                    <a:pt x="112" y="8"/>
                    <a:pt x="112" y="8"/>
                  </a:cubicBezTo>
                  <a:cubicBezTo>
                    <a:pt x="112" y="8"/>
                    <a:pt x="112" y="8"/>
                    <a:pt x="112" y="8"/>
                  </a:cubicBezTo>
                  <a:cubicBezTo>
                    <a:pt x="112" y="8"/>
                    <a:pt x="112" y="5"/>
                    <a:pt x="113" y="7"/>
                  </a:cubicBezTo>
                  <a:cubicBezTo>
                    <a:pt x="112" y="5"/>
                    <a:pt x="112" y="5"/>
                    <a:pt x="112" y="5"/>
                  </a:cubicBezTo>
                  <a:cubicBezTo>
                    <a:pt x="112" y="5"/>
                    <a:pt x="112" y="5"/>
                    <a:pt x="112" y="5"/>
                  </a:cubicBezTo>
                  <a:cubicBezTo>
                    <a:pt x="112" y="5"/>
                    <a:pt x="112" y="5"/>
                    <a:pt x="112" y="5"/>
                  </a:cubicBezTo>
                  <a:cubicBezTo>
                    <a:pt x="111" y="3"/>
                    <a:pt x="112" y="3"/>
                    <a:pt x="112" y="3"/>
                  </a:cubicBezTo>
                  <a:cubicBezTo>
                    <a:pt x="113" y="5"/>
                    <a:pt x="113" y="5"/>
                    <a:pt x="113" y="5"/>
                  </a:cubicBezTo>
                  <a:cubicBezTo>
                    <a:pt x="113" y="3"/>
                    <a:pt x="113" y="1"/>
                    <a:pt x="115" y="1"/>
                  </a:cubicBezTo>
                  <a:cubicBezTo>
                    <a:pt x="113" y="1"/>
                    <a:pt x="113" y="1"/>
                    <a:pt x="113" y="1"/>
                  </a:cubicBezTo>
                  <a:cubicBezTo>
                    <a:pt x="115" y="0"/>
                    <a:pt x="115" y="0"/>
                    <a:pt x="115" y="0"/>
                  </a:cubicBezTo>
                  <a:cubicBezTo>
                    <a:pt x="113" y="0"/>
                    <a:pt x="113" y="0"/>
                    <a:pt x="115" y="0"/>
                  </a:cubicBezTo>
                  <a:cubicBezTo>
                    <a:pt x="112" y="0"/>
                    <a:pt x="112" y="0"/>
                    <a:pt x="112" y="0"/>
                  </a:cubicBezTo>
                  <a:cubicBezTo>
                    <a:pt x="112" y="1"/>
                    <a:pt x="113" y="0"/>
                    <a:pt x="113" y="1"/>
                  </a:cubicBezTo>
                  <a:cubicBezTo>
                    <a:pt x="113" y="1"/>
                    <a:pt x="113" y="1"/>
                    <a:pt x="112" y="1"/>
                  </a:cubicBezTo>
                  <a:cubicBezTo>
                    <a:pt x="113" y="1"/>
                    <a:pt x="113" y="1"/>
                    <a:pt x="113" y="1"/>
                  </a:cubicBezTo>
                  <a:cubicBezTo>
                    <a:pt x="112" y="1"/>
                    <a:pt x="112" y="1"/>
                    <a:pt x="111" y="1"/>
                  </a:cubicBezTo>
                  <a:cubicBezTo>
                    <a:pt x="112" y="1"/>
                    <a:pt x="111" y="0"/>
                    <a:pt x="112" y="1"/>
                  </a:cubicBezTo>
                  <a:cubicBezTo>
                    <a:pt x="111" y="1"/>
                    <a:pt x="111" y="1"/>
                    <a:pt x="111" y="1"/>
                  </a:cubicBezTo>
                  <a:cubicBezTo>
                    <a:pt x="111" y="1"/>
                    <a:pt x="111" y="1"/>
                    <a:pt x="111" y="1"/>
                  </a:cubicBezTo>
                  <a:cubicBezTo>
                    <a:pt x="111" y="1"/>
                    <a:pt x="109" y="1"/>
                    <a:pt x="109" y="3"/>
                  </a:cubicBezTo>
                  <a:cubicBezTo>
                    <a:pt x="111" y="5"/>
                    <a:pt x="108" y="5"/>
                    <a:pt x="108" y="5"/>
                  </a:cubicBezTo>
                  <a:cubicBezTo>
                    <a:pt x="109" y="5"/>
                    <a:pt x="111" y="5"/>
                    <a:pt x="111" y="5"/>
                  </a:cubicBezTo>
                  <a:cubicBezTo>
                    <a:pt x="111" y="7"/>
                    <a:pt x="111" y="5"/>
                    <a:pt x="111" y="7"/>
                  </a:cubicBezTo>
                  <a:cubicBezTo>
                    <a:pt x="109" y="7"/>
                    <a:pt x="109" y="7"/>
                    <a:pt x="108" y="7"/>
                  </a:cubicBezTo>
                  <a:cubicBezTo>
                    <a:pt x="109" y="7"/>
                    <a:pt x="109" y="7"/>
                    <a:pt x="109" y="7"/>
                  </a:cubicBezTo>
                  <a:cubicBezTo>
                    <a:pt x="108" y="7"/>
                    <a:pt x="108" y="7"/>
                    <a:pt x="107" y="8"/>
                  </a:cubicBezTo>
                  <a:cubicBezTo>
                    <a:pt x="107" y="9"/>
                    <a:pt x="107" y="9"/>
                    <a:pt x="105" y="11"/>
                  </a:cubicBezTo>
                  <a:cubicBezTo>
                    <a:pt x="107" y="11"/>
                    <a:pt x="107" y="11"/>
                    <a:pt x="107" y="11"/>
                  </a:cubicBezTo>
                  <a:cubicBezTo>
                    <a:pt x="105" y="11"/>
                    <a:pt x="105" y="12"/>
                    <a:pt x="103" y="13"/>
                  </a:cubicBezTo>
                  <a:cubicBezTo>
                    <a:pt x="103" y="14"/>
                    <a:pt x="102" y="14"/>
                    <a:pt x="102" y="16"/>
                  </a:cubicBezTo>
                  <a:cubicBezTo>
                    <a:pt x="100" y="18"/>
                    <a:pt x="99" y="20"/>
                    <a:pt x="98" y="22"/>
                  </a:cubicBezTo>
                  <a:cubicBezTo>
                    <a:pt x="99" y="22"/>
                    <a:pt x="99" y="22"/>
                    <a:pt x="99" y="22"/>
                  </a:cubicBezTo>
                  <a:cubicBezTo>
                    <a:pt x="98" y="22"/>
                    <a:pt x="99" y="22"/>
                    <a:pt x="99" y="24"/>
                  </a:cubicBezTo>
                  <a:cubicBezTo>
                    <a:pt x="99" y="22"/>
                    <a:pt x="98" y="24"/>
                    <a:pt x="98" y="24"/>
                  </a:cubicBezTo>
                  <a:cubicBezTo>
                    <a:pt x="98" y="24"/>
                    <a:pt x="96" y="25"/>
                    <a:pt x="95" y="25"/>
                  </a:cubicBezTo>
                  <a:cubicBezTo>
                    <a:pt x="95" y="26"/>
                    <a:pt x="95" y="26"/>
                    <a:pt x="95" y="26"/>
                  </a:cubicBezTo>
                  <a:cubicBezTo>
                    <a:pt x="94" y="26"/>
                    <a:pt x="94" y="28"/>
                    <a:pt x="94" y="29"/>
                  </a:cubicBezTo>
                  <a:cubicBezTo>
                    <a:pt x="94" y="29"/>
                    <a:pt x="95" y="29"/>
                    <a:pt x="94" y="29"/>
                  </a:cubicBezTo>
                  <a:cubicBezTo>
                    <a:pt x="92" y="30"/>
                    <a:pt x="92" y="30"/>
                    <a:pt x="92" y="30"/>
                  </a:cubicBezTo>
                  <a:cubicBezTo>
                    <a:pt x="90" y="30"/>
                    <a:pt x="90" y="33"/>
                    <a:pt x="90" y="34"/>
                  </a:cubicBezTo>
                  <a:cubicBezTo>
                    <a:pt x="87" y="35"/>
                    <a:pt x="87" y="38"/>
                    <a:pt x="85" y="39"/>
                  </a:cubicBezTo>
                  <a:cubicBezTo>
                    <a:pt x="86" y="41"/>
                    <a:pt x="86" y="41"/>
                    <a:pt x="86" y="41"/>
                  </a:cubicBezTo>
                  <a:cubicBezTo>
                    <a:pt x="83" y="42"/>
                    <a:pt x="83" y="46"/>
                    <a:pt x="81" y="47"/>
                  </a:cubicBezTo>
                  <a:cubicBezTo>
                    <a:pt x="82" y="48"/>
                    <a:pt x="82" y="48"/>
                    <a:pt x="82" y="48"/>
                  </a:cubicBezTo>
                  <a:cubicBezTo>
                    <a:pt x="82" y="48"/>
                    <a:pt x="81" y="50"/>
                    <a:pt x="81" y="48"/>
                  </a:cubicBezTo>
                  <a:cubicBezTo>
                    <a:pt x="81" y="50"/>
                    <a:pt x="79" y="50"/>
                    <a:pt x="79" y="51"/>
                  </a:cubicBezTo>
                  <a:cubicBezTo>
                    <a:pt x="79" y="51"/>
                    <a:pt x="79" y="51"/>
                    <a:pt x="77" y="51"/>
                  </a:cubicBezTo>
                  <a:cubicBezTo>
                    <a:pt x="77" y="52"/>
                    <a:pt x="77" y="54"/>
                    <a:pt x="76" y="54"/>
                  </a:cubicBezTo>
                  <a:cubicBezTo>
                    <a:pt x="76" y="54"/>
                    <a:pt x="76" y="54"/>
                    <a:pt x="76" y="54"/>
                  </a:cubicBezTo>
                  <a:cubicBezTo>
                    <a:pt x="77" y="54"/>
                    <a:pt x="77" y="54"/>
                    <a:pt x="77" y="55"/>
                  </a:cubicBezTo>
                  <a:cubicBezTo>
                    <a:pt x="76" y="55"/>
                    <a:pt x="76" y="56"/>
                    <a:pt x="76" y="55"/>
                  </a:cubicBezTo>
                  <a:cubicBezTo>
                    <a:pt x="76" y="56"/>
                    <a:pt x="73" y="59"/>
                    <a:pt x="73" y="60"/>
                  </a:cubicBezTo>
                  <a:cubicBezTo>
                    <a:pt x="73" y="60"/>
                    <a:pt x="73" y="60"/>
                    <a:pt x="73" y="60"/>
                  </a:cubicBezTo>
                  <a:cubicBezTo>
                    <a:pt x="72" y="61"/>
                    <a:pt x="72" y="63"/>
                    <a:pt x="70" y="63"/>
                  </a:cubicBezTo>
                  <a:cubicBezTo>
                    <a:pt x="70" y="64"/>
                    <a:pt x="72" y="63"/>
                    <a:pt x="72" y="64"/>
                  </a:cubicBezTo>
                  <a:cubicBezTo>
                    <a:pt x="70" y="64"/>
                    <a:pt x="70" y="64"/>
                    <a:pt x="70" y="64"/>
                  </a:cubicBezTo>
                  <a:cubicBezTo>
                    <a:pt x="69" y="65"/>
                    <a:pt x="69" y="68"/>
                    <a:pt x="68" y="69"/>
                  </a:cubicBezTo>
                  <a:cubicBezTo>
                    <a:pt x="66" y="72"/>
                    <a:pt x="64" y="76"/>
                    <a:pt x="61" y="78"/>
                  </a:cubicBezTo>
                  <a:cubicBezTo>
                    <a:pt x="62" y="78"/>
                    <a:pt x="62" y="78"/>
                    <a:pt x="62" y="78"/>
                  </a:cubicBezTo>
                  <a:cubicBezTo>
                    <a:pt x="60" y="78"/>
                    <a:pt x="62" y="81"/>
                    <a:pt x="60" y="81"/>
                  </a:cubicBezTo>
                  <a:cubicBezTo>
                    <a:pt x="60" y="81"/>
                    <a:pt x="60" y="81"/>
                    <a:pt x="60" y="81"/>
                  </a:cubicBezTo>
                  <a:cubicBezTo>
                    <a:pt x="59" y="82"/>
                    <a:pt x="60" y="85"/>
                    <a:pt x="59" y="86"/>
                  </a:cubicBezTo>
                  <a:cubicBezTo>
                    <a:pt x="59" y="85"/>
                    <a:pt x="59" y="85"/>
                    <a:pt x="59" y="85"/>
                  </a:cubicBezTo>
                  <a:cubicBezTo>
                    <a:pt x="59" y="86"/>
                    <a:pt x="57" y="88"/>
                    <a:pt x="57" y="89"/>
                  </a:cubicBezTo>
                  <a:cubicBezTo>
                    <a:pt x="57" y="89"/>
                    <a:pt x="57" y="89"/>
                    <a:pt x="57" y="89"/>
                  </a:cubicBezTo>
                  <a:cubicBezTo>
                    <a:pt x="59" y="89"/>
                    <a:pt x="56" y="89"/>
                    <a:pt x="57" y="90"/>
                  </a:cubicBezTo>
                  <a:cubicBezTo>
                    <a:pt x="57" y="90"/>
                    <a:pt x="56" y="90"/>
                    <a:pt x="57" y="90"/>
                  </a:cubicBezTo>
                  <a:cubicBezTo>
                    <a:pt x="56" y="93"/>
                    <a:pt x="53" y="94"/>
                    <a:pt x="51" y="98"/>
                  </a:cubicBezTo>
                  <a:cubicBezTo>
                    <a:pt x="51" y="101"/>
                    <a:pt x="53" y="99"/>
                    <a:pt x="51" y="99"/>
                  </a:cubicBezTo>
                  <a:cubicBezTo>
                    <a:pt x="51" y="101"/>
                    <a:pt x="51" y="99"/>
                    <a:pt x="51" y="99"/>
                  </a:cubicBezTo>
                  <a:cubicBezTo>
                    <a:pt x="49" y="101"/>
                    <a:pt x="53" y="102"/>
                    <a:pt x="51" y="102"/>
                  </a:cubicBezTo>
                  <a:cubicBezTo>
                    <a:pt x="49" y="101"/>
                    <a:pt x="51" y="102"/>
                    <a:pt x="49" y="102"/>
                  </a:cubicBezTo>
                  <a:cubicBezTo>
                    <a:pt x="49" y="103"/>
                    <a:pt x="51" y="103"/>
                    <a:pt x="49" y="103"/>
                  </a:cubicBezTo>
                  <a:cubicBezTo>
                    <a:pt x="49" y="105"/>
                    <a:pt x="49" y="105"/>
                    <a:pt x="49" y="105"/>
                  </a:cubicBezTo>
                  <a:cubicBezTo>
                    <a:pt x="48" y="105"/>
                    <a:pt x="48" y="106"/>
                    <a:pt x="46" y="106"/>
                  </a:cubicBezTo>
                  <a:cubicBezTo>
                    <a:pt x="43" y="112"/>
                    <a:pt x="38" y="118"/>
                    <a:pt x="34" y="123"/>
                  </a:cubicBezTo>
                  <a:cubicBezTo>
                    <a:pt x="31" y="129"/>
                    <a:pt x="29" y="133"/>
                    <a:pt x="25" y="141"/>
                  </a:cubicBezTo>
                  <a:cubicBezTo>
                    <a:pt x="25" y="142"/>
                    <a:pt x="25" y="142"/>
                    <a:pt x="23" y="144"/>
                  </a:cubicBezTo>
                  <a:cubicBezTo>
                    <a:pt x="23" y="144"/>
                    <a:pt x="23" y="144"/>
                    <a:pt x="23" y="144"/>
                  </a:cubicBezTo>
                  <a:cubicBezTo>
                    <a:pt x="23" y="144"/>
                    <a:pt x="23" y="145"/>
                    <a:pt x="22" y="145"/>
                  </a:cubicBezTo>
                  <a:cubicBezTo>
                    <a:pt x="21" y="146"/>
                    <a:pt x="19" y="149"/>
                    <a:pt x="19" y="152"/>
                  </a:cubicBezTo>
                  <a:cubicBezTo>
                    <a:pt x="19" y="152"/>
                    <a:pt x="19" y="152"/>
                    <a:pt x="19" y="152"/>
                  </a:cubicBezTo>
                  <a:cubicBezTo>
                    <a:pt x="19" y="152"/>
                    <a:pt x="19" y="152"/>
                    <a:pt x="19" y="152"/>
                  </a:cubicBezTo>
                  <a:cubicBezTo>
                    <a:pt x="19" y="153"/>
                    <a:pt x="19" y="153"/>
                    <a:pt x="19" y="153"/>
                  </a:cubicBezTo>
                  <a:cubicBezTo>
                    <a:pt x="19" y="153"/>
                    <a:pt x="18" y="153"/>
                    <a:pt x="18" y="152"/>
                  </a:cubicBezTo>
                  <a:cubicBezTo>
                    <a:pt x="13" y="157"/>
                    <a:pt x="12" y="165"/>
                    <a:pt x="9" y="169"/>
                  </a:cubicBezTo>
                  <a:cubicBezTo>
                    <a:pt x="9" y="170"/>
                    <a:pt x="8" y="171"/>
                    <a:pt x="6" y="172"/>
                  </a:cubicBezTo>
                  <a:cubicBezTo>
                    <a:pt x="5" y="179"/>
                    <a:pt x="4" y="183"/>
                    <a:pt x="0" y="186"/>
                  </a:cubicBezTo>
                  <a:cubicBezTo>
                    <a:pt x="0" y="186"/>
                    <a:pt x="4" y="187"/>
                    <a:pt x="5" y="18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1" name="Freeform 147"/>
            <p:cNvSpPr>
              <a:spLocks/>
            </p:cNvSpPr>
            <p:nvPr/>
          </p:nvSpPr>
          <p:spPr bwMode="auto">
            <a:xfrm>
              <a:off x="4364" y="2647"/>
              <a:ext cx="2" cy="3"/>
            </a:xfrm>
            <a:custGeom>
              <a:avLst/>
              <a:gdLst>
                <a:gd name="T0" fmla="*/ 2 w 2"/>
                <a:gd name="T1" fmla="*/ 0 h 3"/>
                <a:gd name="T2" fmla="*/ 0 w 2"/>
                <a:gd name="T3" fmla="*/ 0 h 3"/>
                <a:gd name="T4" fmla="*/ 0 w 2"/>
                <a:gd name="T5" fmla="*/ 3 h 3"/>
                <a:gd name="T6" fmla="*/ 2 w 2"/>
                <a:gd name="T7" fmla="*/ 3 h 3"/>
                <a:gd name="T8" fmla="*/ 2 w 2"/>
                <a:gd name="T9" fmla="*/ 0 h 3"/>
                <a:gd name="T10" fmla="*/ 2 w 2"/>
                <a:gd name="T11" fmla="*/ 0 h 3"/>
                <a:gd name="T12" fmla="*/ 2 w 2"/>
                <a:gd name="T13" fmla="*/ 0 h 3"/>
                <a:gd name="T14" fmla="*/ 2 w 2"/>
                <a:gd name="T15" fmla="*/ 0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3">
                  <a:moveTo>
                    <a:pt x="2" y="0"/>
                  </a:moveTo>
                  <a:lnTo>
                    <a:pt x="0" y="0"/>
                  </a:lnTo>
                  <a:lnTo>
                    <a:pt x="0" y="3"/>
                  </a:lnTo>
                  <a:lnTo>
                    <a:pt x="2" y="3"/>
                  </a:lnTo>
                  <a:lnTo>
                    <a:pt x="2" y="0"/>
                  </a:lnTo>
                  <a:lnTo>
                    <a:pt x="2" y="0"/>
                  </a:lnTo>
                  <a:lnTo>
                    <a:pt x="2" y="0"/>
                  </a:lnTo>
                  <a:lnTo>
                    <a:pt x="2" y="0"/>
                  </a:ln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2" name="Freeform 148"/>
            <p:cNvSpPr>
              <a:spLocks/>
            </p:cNvSpPr>
            <p:nvPr/>
          </p:nvSpPr>
          <p:spPr bwMode="auto">
            <a:xfrm>
              <a:off x="4262" y="2959"/>
              <a:ext cx="267" cy="444"/>
            </a:xfrm>
            <a:custGeom>
              <a:avLst/>
              <a:gdLst>
                <a:gd name="T0" fmla="*/ 15 w 113"/>
                <a:gd name="T1" fmla="*/ 167 h 188"/>
                <a:gd name="T2" fmla="*/ 18 w 113"/>
                <a:gd name="T3" fmla="*/ 161 h 188"/>
                <a:gd name="T4" fmla="*/ 27 w 113"/>
                <a:gd name="T5" fmla="*/ 151 h 188"/>
                <a:gd name="T6" fmla="*/ 30 w 113"/>
                <a:gd name="T7" fmla="*/ 148 h 188"/>
                <a:gd name="T8" fmla="*/ 35 w 113"/>
                <a:gd name="T9" fmla="*/ 135 h 188"/>
                <a:gd name="T10" fmla="*/ 37 w 113"/>
                <a:gd name="T11" fmla="*/ 130 h 188"/>
                <a:gd name="T12" fmla="*/ 43 w 113"/>
                <a:gd name="T13" fmla="*/ 125 h 188"/>
                <a:gd name="T14" fmla="*/ 45 w 113"/>
                <a:gd name="T15" fmla="*/ 118 h 188"/>
                <a:gd name="T16" fmla="*/ 47 w 113"/>
                <a:gd name="T17" fmla="*/ 115 h 188"/>
                <a:gd name="T18" fmla="*/ 49 w 113"/>
                <a:gd name="T19" fmla="*/ 113 h 188"/>
                <a:gd name="T20" fmla="*/ 54 w 113"/>
                <a:gd name="T21" fmla="*/ 108 h 188"/>
                <a:gd name="T22" fmla="*/ 57 w 113"/>
                <a:gd name="T23" fmla="*/ 103 h 188"/>
                <a:gd name="T24" fmla="*/ 60 w 113"/>
                <a:gd name="T25" fmla="*/ 100 h 188"/>
                <a:gd name="T26" fmla="*/ 61 w 113"/>
                <a:gd name="T27" fmla="*/ 95 h 188"/>
                <a:gd name="T28" fmla="*/ 65 w 113"/>
                <a:gd name="T29" fmla="*/ 88 h 188"/>
                <a:gd name="T30" fmla="*/ 69 w 113"/>
                <a:gd name="T31" fmla="*/ 82 h 188"/>
                <a:gd name="T32" fmla="*/ 71 w 113"/>
                <a:gd name="T33" fmla="*/ 78 h 188"/>
                <a:gd name="T34" fmla="*/ 71 w 113"/>
                <a:gd name="T35" fmla="*/ 75 h 188"/>
                <a:gd name="T36" fmla="*/ 74 w 113"/>
                <a:gd name="T37" fmla="*/ 74 h 188"/>
                <a:gd name="T38" fmla="*/ 74 w 113"/>
                <a:gd name="T39" fmla="*/ 73 h 188"/>
                <a:gd name="T40" fmla="*/ 77 w 113"/>
                <a:gd name="T41" fmla="*/ 70 h 188"/>
                <a:gd name="T42" fmla="*/ 83 w 113"/>
                <a:gd name="T43" fmla="*/ 60 h 188"/>
                <a:gd name="T44" fmla="*/ 84 w 113"/>
                <a:gd name="T45" fmla="*/ 57 h 188"/>
                <a:gd name="T46" fmla="*/ 86 w 113"/>
                <a:gd name="T47" fmla="*/ 55 h 188"/>
                <a:gd name="T48" fmla="*/ 91 w 113"/>
                <a:gd name="T49" fmla="*/ 45 h 188"/>
                <a:gd name="T50" fmla="*/ 90 w 113"/>
                <a:gd name="T51" fmla="*/ 43 h 188"/>
                <a:gd name="T52" fmla="*/ 92 w 113"/>
                <a:gd name="T53" fmla="*/ 42 h 188"/>
                <a:gd name="T54" fmla="*/ 97 w 113"/>
                <a:gd name="T55" fmla="*/ 39 h 188"/>
                <a:gd name="T56" fmla="*/ 99 w 113"/>
                <a:gd name="T57" fmla="*/ 35 h 188"/>
                <a:gd name="T58" fmla="*/ 100 w 113"/>
                <a:gd name="T59" fmla="*/ 35 h 188"/>
                <a:gd name="T60" fmla="*/ 100 w 113"/>
                <a:gd name="T61" fmla="*/ 34 h 188"/>
                <a:gd name="T62" fmla="*/ 100 w 113"/>
                <a:gd name="T63" fmla="*/ 30 h 188"/>
                <a:gd name="T64" fmla="*/ 103 w 113"/>
                <a:gd name="T65" fmla="*/ 26 h 188"/>
                <a:gd name="T66" fmla="*/ 103 w 113"/>
                <a:gd name="T67" fmla="*/ 25 h 188"/>
                <a:gd name="T68" fmla="*/ 105 w 113"/>
                <a:gd name="T69" fmla="*/ 23 h 188"/>
                <a:gd name="T70" fmla="*/ 107 w 113"/>
                <a:gd name="T71" fmla="*/ 21 h 188"/>
                <a:gd name="T72" fmla="*/ 104 w 113"/>
                <a:gd name="T73" fmla="*/ 21 h 188"/>
                <a:gd name="T74" fmla="*/ 109 w 113"/>
                <a:gd name="T75" fmla="*/ 17 h 188"/>
                <a:gd name="T76" fmla="*/ 109 w 113"/>
                <a:gd name="T77" fmla="*/ 8 h 188"/>
                <a:gd name="T78" fmla="*/ 110 w 113"/>
                <a:gd name="T79" fmla="*/ 5 h 188"/>
                <a:gd name="T80" fmla="*/ 113 w 113"/>
                <a:gd name="T81" fmla="*/ 0 h 188"/>
                <a:gd name="T82" fmla="*/ 110 w 113"/>
                <a:gd name="T83" fmla="*/ 2 h 188"/>
                <a:gd name="T84" fmla="*/ 109 w 113"/>
                <a:gd name="T85" fmla="*/ 6 h 188"/>
                <a:gd name="T86" fmla="*/ 101 w 113"/>
                <a:gd name="T87" fmla="*/ 13 h 188"/>
                <a:gd name="T88" fmla="*/ 92 w 113"/>
                <a:gd name="T89" fmla="*/ 25 h 188"/>
                <a:gd name="T90" fmla="*/ 83 w 113"/>
                <a:gd name="T91" fmla="*/ 39 h 188"/>
                <a:gd name="T92" fmla="*/ 75 w 113"/>
                <a:gd name="T93" fmla="*/ 51 h 188"/>
                <a:gd name="T94" fmla="*/ 71 w 113"/>
                <a:gd name="T95" fmla="*/ 60 h 188"/>
                <a:gd name="T96" fmla="*/ 61 w 113"/>
                <a:gd name="T97" fmla="*/ 78 h 188"/>
                <a:gd name="T98" fmla="*/ 56 w 113"/>
                <a:gd name="T99" fmla="*/ 88 h 188"/>
                <a:gd name="T100" fmla="*/ 49 w 113"/>
                <a:gd name="T101" fmla="*/ 102 h 188"/>
                <a:gd name="T102" fmla="*/ 23 w 113"/>
                <a:gd name="T103" fmla="*/ 141 h 188"/>
                <a:gd name="T104" fmla="*/ 18 w 113"/>
                <a:gd name="T105" fmla="*/ 151 h 188"/>
                <a:gd name="T106" fmla="*/ 4 w 113"/>
                <a:gd name="T107" fmla="*/ 185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3" h="188">
                  <a:moveTo>
                    <a:pt x="4" y="185"/>
                  </a:moveTo>
                  <a:cubicBezTo>
                    <a:pt x="8" y="184"/>
                    <a:pt x="6" y="180"/>
                    <a:pt x="9" y="178"/>
                  </a:cubicBezTo>
                  <a:cubicBezTo>
                    <a:pt x="9" y="178"/>
                    <a:pt x="8" y="178"/>
                    <a:pt x="9" y="178"/>
                  </a:cubicBezTo>
                  <a:cubicBezTo>
                    <a:pt x="13" y="177"/>
                    <a:pt x="14" y="172"/>
                    <a:pt x="14" y="168"/>
                  </a:cubicBezTo>
                  <a:cubicBezTo>
                    <a:pt x="14" y="168"/>
                    <a:pt x="14" y="168"/>
                    <a:pt x="14" y="168"/>
                  </a:cubicBezTo>
                  <a:cubicBezTo>
                    <a:pt x="14" y="168"/>
                    <a:pt x="15" y="168"/>
                    <a:pt x="15" y="167"/>
                  </a:cubicBezTo>
                  <a:cubicBezTo>
                    <a:pt x="15" y="167"/>
                    <a:pt x="15" y="167"/>
                    <a:pt x="14" y="167"/>
                  </a:cubicBezTo>
                  <a:cubicBezTo>
                    <a:pt x="15" y="167"/>
                    <a:pt x="15" y="165"/>
                    <a:pt x="17" y="165"/>
                  </a:cubicBezTo>
                  <a:cubicBezTo>
                    <a:pt x="15" y="165"/>
                    <a:pt x="15" y="165"/>
                    <a:pt x="15" y="164"/>
                  </a:cubicBezTo>
                  <a:cubicBezTo>
                    <a:pt x="17" y="165"/>
                    <a:pt x="17" y="165"/>
                    <a:pt x="17" y="165"/>
                  </a:cubicBezTo>
                  <a:cubicBezTo>
                    <a:pt x="18" y="165"/>
                    <a:pt x="18" y="163"/>
                    <a:pt x="19" y="161"/>
                  </a:cubicBezTo>
                  <a:cubicBezTo>
                    <a:pt x="18" y="161"/>
                    <a:pt x="18" y="161"/>
                    <a:pt x="18" y="161"/>
                  </a:cubicBezTo>
                  <a:cubicBezTo>
                    <a:pt x="21" y="159"/>
                    <a:pt x="22" y="158"/>
                    <a:pt x="23" y="155"/>
                  </a:cubicBezTo>
                  <a:cubicBezTo>
                    <a:pt x="22" y="155"/>
                    <a:pt x="22" y="155"/>
                    <a:pt x="22" y="155"/>
                  </a:cubicBezTo>
                  <a:cubicBezTo>
                    <a:pt x="23" y="155"/>
                    <a:pt x="23" y="155"/>
                    <a:pt x="24" y="154"/>
                  </a:cubicBezTo>
                  <a:cubicBezTo>
                    <a:pt x="23" y="154"/>
                    <a:pt x="27" y="154"/>
                    <a:pt x="27" y="152"/>
                  </a:cubicBezTo>
                  <a:cubicBezTo>
                    <a:pt x="24" y="152"/>
                    <a:pt x="24" y="152"/>
                    <a:pt x="24" y="152"/>
                  </a:cubicBezTo>
                  <a:cubicBezTo>
                    <a:pt x="27" y="152"/>
                    <a:pt x="24" y="151"/>
                    <a:pt x="27" y="151"/>
                  </a:cubicBezTo>
                  <a:cubicBezTo>
                    <a:pt x="27" y="151"/>
                    <a:pt x="27" y="151"/>
                    <a:pt x="27" y="151"/>
                  </a:cubicBezTo>
                  <a:cubicBezTo>
                    <a:pt x="28" y="151"/>
                    <a:pt x="27" y="150"/>
                    <a:pt x="27" y="150"/>
                  </a:cubicBezTo>
                  <a:cubicBezTo>
                    <a:pt x="28" y="150"/>
                    <a:pt x="28" y="150"/>
                    <a:pt x="28" y="150"/>
                  </a:cubicBezTo>
                  <a:cubicBezTo>
                    <a:pt x="28" y="150"/>
                    <a:pt x="28" y="150"/>
                    <a:pt x="28" y="148"/>
                  </a:cubicBezTo>
                  <a:cubicBezTo>
                    <a:pt x="28" y="148"/>
                    <a:pt x="28" y="148"/>
                    <a:pt x="28" y="148"/>
                  </a:cubicBezTo>
                  <a:cubicBezTo>
                    <a:pt x="28" y="148"/>
                    <a:pt x="28" y="146"/>
                    <a:pt x="30" y="148"/>
                  </a:cubicBezTo>
                  <a:cubicBezTo>
                    <a:pt x="28" y="146"/>
                    <a:pt x="28" y="148"/>
                    <a:pt x="28" y="146"/>
                  </a:cubicBezTo>
                  <a:cubicBezTo>
                    <a:pt x="31" y="145"/>
                    <a:pt x="32" y="141"/>
                    <a:pt x="34" y="138"/>
                  </a:cubicBezTo>
                  <a:cubicBezTo>
                    <a:pt x="34" y="138"/>
                    <a:pt x="34" y="138"/>
                    <a:pt x="32" y="138"/>
                  </a:cubicBezTo>
                  <a:cubicBezTo>
                    <a:pt x="34" y="137"/>
                    <a:pt x="34" y="137"/>
                    <a:pt x="34" y="137"/>
                  </a:cubicBezTo>
                  <a:cubicBezTo>
                    <a:pt x="34" y="137"/>
                    <a:pt x="34" y="137"/>
                    <a:pt x="34" y="135"/>
                  </a:cubicBezTo>
                  <a:cubicBezTo>
                    <a:pt x="35" y="135"/>
                    <a:pt x="35" y="135"/>
                    <a:pt x="35" y="135"/>
                  </a:cubicBezTo>
                  <a:cubicBezTo>
                    <a:pt x="35" y="135"/>
                    <a:pt x="35" y="135"/>
                    <a:pt x="34" y="135"/>
                  </a:cubicBezTo>
                  <a:cubicBezTo>
                    <a:pt x="35" y="135"/>
                    <a:pt x="35" y="134"/>
                    <a:pt x="36" y="134"/>
                  </a:cubicBezTo>
                  <a:cubicBezTo>
                    <a:pt x="35" y="134"/>
                    <a:pt x="35" y="134"/>
                    <a:pt x="35" y="134"/>
                  </a:cubicBezTo>
                  <a:cubicBezTo>
                    <a:pt x="36" y="134"/>
                    <a:pt x="36" y="132"/>
                    <a:pt x="36" y="132"/>
                  </a:cubicBezTo>
                  <a:cubicBezTo>
                    <a:pt x="36" y="132"/>
                    <a:pt x="36" y="132"/>
                    <a:pt x="36" y="132"/>
                  </a:cubicBezTo>
                  <a:cubicBezTo>
                    <a:pt x="36" y="130"/>
                    <a:pt x="37" y="132"/>
                    <a:pt x="37" y="130"/>
                  </a:cubicBezTo>
                  <a:cubicBezTo>
                    <a:pt x="36" y="130"/>
                    <a:pt x="36" y="130"/>
                    <a:pt x="36" y="130"/>
                  </a:cubicBezTo>
                  <a:cubicBezTo>
                    <a:pt x="37" y="130"/>
                    <a:pt x="37" y="129"/>
                    <a:pt x="40" y="129"/>
                  </a:cubicBezTo>
                  <a:cubicBezTo>
                    <a:pt x="40" y="128"/>
                    <a:pt x="40" y="128"/>
                    <a:pt x="40" y="128"/>
                  </a:cubicBezTo>
                  <a:cubicBezTo>
                    <a:pt x="40" y="128"/>
                    <a:pt x="40" y="126"/>
                    <a:pt x="41" y="126"/>
                  </a:cubicBezTo>
                  <a:cubicBezTo>
                    <a:pt x="41" y="125"/>
                    <a:pt x="40" y="125"/>
                    <a:pt x="41" y="125"/>
                  </a:cubicBezTo>
                  <a:cubicBezTo>
                    <a:pt x="41" y="125"/>
                    <a:pt x="41" y="124"/>
                    <a:pt x="43" y="125"/>
                  </a:cubicBezTo>
                  <a:cubicBezTo>
                    <a:pt x="43" y="124"/>
                    <a:pt x="43" y="122"/>
                    <a:pt x="44" y="122"/>
                  </a:cubicBezTo>
                  <a:cubicBezTo>
                    <a:pt x="43" y="122"/>
                    <a:pt x="43" y="121"/>
                    <a:pt x="43" y="122"/>
                  </a:cubicBezTo>
                  <a:cubicBezTo>
                    <a:pt x="41" y="121"/>
                    <a:pt x="41" y="121"/>
                    <a:pt x="41" y="121"/>
                  </a:cubicBezTo>
                  <a:cubicBezTo>
                    <a:pt x="41" y="121"/>
                    <a:pt x="41" y="122"/>
                    <a:pt x="41" y="121"/>
                  </a:cubicBezTo>
                  <a:cubicBezTo>
                    <a:pt x="41" y="121"/>
                    <a:pt x="43" y="121"/>
                    <a:pt x="43" y="118"/>
                  </a:cubicBezTo>
                  <a:cubicBezTo>
                    <a:pt x="44" y="118"/>
                    <a:pt x="45" y="118"/>
                    <a:pt x="45" y="118"/>
                  </a:cubicBezTo>
                  <a:cubicBezTo>
                    <a:pt x="44" y="117"/>
                    <a:pt x="44" y="117"/>
                    <a:pt x="44" y="117"/>
                  </a:cubicBezTo>
                  <a:cubicBezTo>
                    <a:pt x="47" y="117"/>
                    <a:pt x="47" y="117"/>
                    <a:pt x="47" y="117"/>
                  </a:cubicBezTo>
                  <a:cubicBezTo>
                    <a:pt x="47" y="117"/>
                    <a:pt x="47" y="117"/>
                    <a:pt x="47" y="117"/>
                  </a:cubicBezTo>
                  <a:cubicBezTo>
                    <a:pt x="47" y="117"/>
                    <a:pt x="47" y="117"/>
                    <a:pt x="48" y="117"/>
                  </a:cubicBezTo>
                  <a:cubicBezTo>
                    <a:pt x="47" y="117"/>
                    <a:pt x="48" y="116"/>
                    <a:pt x="47" y="115"/>
                  </a:cubicBezTo>
                  <a:cubicBezTo>
                    <a:pt x="47" y="115"/>
                    <a:pt x="47" y="116"/>
                    <a:pt x="47" y="115"/>
                  </a:cubicBezTo>
                  <a:cubicBezTo>
                    <a:pt x="48" y="115"/>
                    <a:pt x="48" y="115"/>
                    <a:pt x="48" y="115"/>
                  </a:cubicBezTo>
                  <a:cubicBezTo>
                    <a:pt x="48" y="115"/>
                    <a:pt x="48" y="115"/>
                    <a:pt x="48" y="115"/>
                  </a:cubicBezTo>
                  <a:cubicBezTo>
                    <a:pt x="48" y="113"/>
                    <a:pt x="48" y="113"/>
                    <a:pt x="49" y="113"/>
                  </a:cubicBezTo>
                  <a:cubicBezTo>
                    <a:pt x="49" y="115"/>
                    <a:pt x="48" y="113"/>
                    <a:pt x="48" y="115"/>
                  </a:cubicBezTo>
                  <a:cubicBezTo>
                    <a:pt x="49" y="115"/>
                    <a:pt x="49" y="113"/>
                    <a:pt x="49" y="113"/>
                  </a:cubicBezTo>
                  <a:cubicBezTo>
                    <a:pt x="49" y="113"/>
                    <a:pt x="49" y="113"/>
                    <a:pt x="49" y="113"/>
                  </a:cubicBezTo>
                  <a:cubicBezTo>
                    <a:pt x="51" y="113"/>
                    <a:pt x="51" y="112"/>
                    <a:pt x="52" y="112"/>
                  </a:cubicBezTo>
                  <a:cubicBezTo>
                    <a:pt x="52" y="112"/>
                    <a:pt x="51" y="111"/>
                    <a:pt x="51" y="112"/>
                  </a:cubicBezTo>
                  <a:cubicBezTo>
                    <a:pt x="51" y="111"/>
                    <a:pt x="54" y="111"/>
                    <a:pt x="52" y="108"/>
                  </a:cubicBezTo>
                  <a:cubicBezTo>
                    <a:pt x="52" y="109"/>
                    <a:pt x="54" y="109"/>
                    <a:pt x="54" y="109"/>
                  </a:cubicBezTo>
                  <a:cubicBezTo>
                    <a:pt x="54" y="108"/>
                    <a:pt x="52" y="108"/>
                    <a:pt x="54" y="108"/>
                  </a:cubicBezTo>
                  <a:cubicBezTo>
                    <a:pt x="52" y="108"/>
                    <a:pt x="54" y="108"/>
                    <a:pt x="54" y="108"/>
                  </a:cubicBezTo>
                  <a:cubicBezTo>
                    <a:pt x="56" y="108"/>
                    <a:pt x="54" y="105"/>
                    <a:pt x="54" y="108"/>
                  </a:cubicBezTo>
                  <a:cubicBezTo>
                    <a:pt x="54" y="105"/>
                    <a:pt x="57" y="104"/>
                    <a:pt x="57" y="103"/>
                  </a:cubicBezTo>
                  <a:cubicBezTo>
                    <a:pt x="58" y="103"/>
                    <a:pt x="58" y="103"/>
                    <a:pt x="58" y="103"/>
                  </a:cubicBezTo>
                  <a:cubicBezTo>
                    <a:pt x="57" y="103"/>
                    <a:pt x="57" y="103"/>
                    <a:pt x="57" y="103"/>
                  </a:cubicBezTo>
                  <a:cubicBezTo>
                    <a:pt x="57" y="103"/>
                    <a:pt x="58" y="102"/>
                    <a:pt x="57" y="102"/>
                  </a:cubicBezTo>
                  <a:cubicBezTo>
                    <a:pt x="58" y="102"/>
                    <a:pt x="56" y="103"/>
                    <a:pt x="57" y="103"/>
                  </a:cubicBezTo>
                  <a:cubicBezTo>
                    <a:pt x="56" y="103"/>
                    <a:pt x="58" y="103"/>
                    <a:pt x="57" y="102"/>
                  </a:cubicBezTo>
                  <a:cubicBezTo>
                    <a:pt x="57" y="102"/>
                    <a:pt x="58" y="102"/>
                    <a:pt x="58" y="100"/>
                  </a:cubicBezTo>
                  <a:cubicBezTo>
                    <a:pt x="58" y="102"/>
                    <a:pt x="57" y="100"/>
                    <a:pt x="57" y="100"/>
                  </a:cubicBezTo>
                  <a:cubicBezTo>
                    <a:pt x="58" y="100"/>
                    <a:pt x="58" y="100"/>
                    <a:pt x="58" y="100"/>
                  </a:cubicBezTo>
                  <a:cubicBezTo>
                    <a:pt x="58" y="100"/>
                    <a:pt x="58" y="100"/>
                    <a:pt x="58" y="100"/>
                  </a:cubicBezTo>
                  <a:cubicBezTo>
                    <a:pt x="60" y="100"/>
                    <a:pt x="60" y="99"/>
                    <a:pt x="60" y="100"/>
                  </a:cubicBezTo>
                  <a:cubicBezTo>
                    <a:pt x="60" y="99"/>
                    <a:pt x="61" y="99"/>
                    <a:pt x="60" y="99"/>
                  </a:cubicBezTo>
                  <a:cubicBezTo>
                    <a:pt x="58" y="98"/>
                    <a:pt x="58" y="98"/>
                    <a:pt x="58" y="98"/>
                  </a:cubicBezTo>
                  <a:cubicBezTo>
                    <a:pt x="60" y="98"/>
                    <a:pt x="60" y="98"/>
                    <a:pt x="60" y="98"/>
                  </a:cubicBezTo>
                  <a:cubicBezTo>
                    <a:pt x="60" y="98"/>
                    <a:pt x="60" y="98"/>
                    <a:pt x="60" y="98"/>
                  </a:cubicBezTo>
                  <a:cubicBezTo>
                    <a:pt x="61" y="98"/>
                    <a:pt x="60" y="96"/>
                    <a:pt x="61" y="98"/>
                  </a:cubicBezTo>
                  <a:cubicBezTo>
                    <a:pt x="61" y="96"/>
                    <a:pt x="62" y="95"/>
                    <a:pt x="61" y="95"/>
                  </a:cubicBezTo>
                  <a:cubicBezTo>
                    <a:pt x="62" y="95"/>
                    <a:pt x="62" y="92"/>
                    <a:pt x="62" y="92"/>
                  </a:cubicBezTo>
                  <a:cubicBezTo>
                    <a:pt x="62" y="92"/>
                    <a:pt x="62" y="92"/>
                    <a:pt x="62" y="92"/>
                  </a:cubicBezTo>
                  <a:cubicBezTo>
                    <a:pt x="62" y="92"/>
                    <a:pt x="62" y="92"/>
                    <a:pt x="62" y="92"/>
                  </a:cubicBezTo>
                  <a:cubicBezTo>
                    <a:pt x="62" y="92"/>
                    <a:pt x="62" y="91"/>
                    <a:pt x="62" y="90"/>
                  </a:cubicBezTo>
                  <a:cubicBezTo>
                    <a:pt x="64" y="90"/>
                    <a:pt x="64" y="90"/>
                    <a:pt x="64" y="91"/>
                  </a:cubicBezTo>
                  <a:cubicBezTo>
                    <a:pt x="64" y="90"/>
                    <a:pt x="65" y="90"/>
                    <a:pt x="65" y="88"/>
                  </a:cubicBezTo>
                  <a:cubicBezTo>
                    <a:pt x="64" y="88"/>
                    <a:pt x="64" y="88"/>
                    <a:pt x="64" y="88"/>
                  </a:cubicBezTo>
                  <a:cubicBezTo>
                    <a:pt x="62" y="87"/>
                    <a:pt x="65" y="88"/>
                    <a:pt x="65" y="87"/>
                  </a:cubicBezTo>
                  <a:cubicBezTo>
                    <a:pt x="67" y="87"/>
                    <a:pt x="67" y="87"/>
                    <a:pt x="67" y="87"/>
                  </a:cubicBezTo>
                  <a:cubicBezTo>
                    <a:pt x="65" y="87"/>
                    <a:pt x="69" y="87"/>
                    <a:pt x="67" y="86"/>
                  </a:cubicBezTo>
                  <a:cubicBezTo>
                    <a:pt x="67" y="86"/>
                    <a:pt x="67" y="86"/>
                    <a:pt x="69" y="86"/>
                  </a:cubicBezTo>
                  <a:cubicBezTo>
                    <a:pt x="67" y="85"/>
                    <a:pt x="70" y="83"/>
                    <a:pt x="69" y="82"/>
                  </a:cubicBezTo>
                  <a:cubicBezTo>
                    <a:pt x="69" y="82"/>
                    <a:pt x="69" y="82"/>
                    <a:pt x="70" y="82"/>
                  </a:cubicBezTo>
                  <a:cubicBezTo>
                    <a:pt x="69" y="82"/>
                    <a:pt x="69" y="82"/>
                    <a:pt x="69" y="82"/>
                  </a:cubicBezTo>
                  <a:cubicBezTo>
                    <a:pt x="70" y="82"/>
                    <a:pt x="70" y="82"/>
                    <a:pt x="70" y="82"/>
                  </a:cubicBezTo>
                  <a:cubicBezTo>
                    <a:pt x="70" y="82"/>
                    <a:pt x="70" y="82"/>
                    <a:pt x="69" y="82"/>
                  </a:cubicBezTo>
                  <a:cubicBezTo>
                    <a:pt x="69" y="79"/>
                    <a:pt x="71" y="82"/>
                    <a:pt x="71" y="79"/>
                  </a:cubicBezTo>
                  <a:cubicBezTo>
                    <a:pt x="71" y="79"/>
                    <a:pt x="71" y="79"/>
                    <a:pt x="71" y="78"/>
                  </a:cubicBezTo>
                  <a:cubicBezTo>
                    <a:pt x="71" y="78"/>
                    <a:pt x="71" y="78"/>
                    <a:pt x="71" y="78"/>
                  </a:cubicBezTo>
                  <a:cubicBezTo>
                    <a:pt x="73" y="78"/>
                    <a:pt x="71" y="78"/>
                    <a:pt x="70" y="77"/>
                  </a:cubicBezTo>
                  <a:cubicBezTo>
                    <a:pt x="71" y="77"/>
                    <a:pt x="71" y="77"/>
                    <a:pt x="71" y="77"/>
                  </a:cubicBezTo>
                  <a:cubicBezTo>
                    <a:pt x="71" y="75"/>
                    <a:pt x="71" y="75"/>
                    <a:pt x="71" y="75"/>
                  </a:cubicBezTo>
                  <a:cubicBezTo>
                    <a:pt x="71" y="77"/>
                    <a:pt x="71" y="75"/>
                    <a:pt x="71" y="75"/>
                  </a:cubicBezTo>
                  <a:cubicBezTo>
                    <a:pt x="71" y="75"/>
                    <a:pt x="71" y="75"/>
                    <a:pt x="71" y="75"/>
                  </a:cubicBezTo>
                  <a:cubicBezTo>
                    <a:pt x="71" y="75"/>
                    <a:pt x="71" y="75"/>
                    <a:pt x="73" y="75"/>
                  </a:cubicBezTo>
                  <a:cubicBezTo>
                    <a:pt x="73" y="75"/>
                    <a:pt x="73" y="75"/>
                    <a:pt x="73" y="75"/>
                  </a:cubicBezTo>
                  <a:cubicBezTo>
                    <a:pt x="73" y="75"/>
                    <a:pt x="73" y="75"/>
                    <a:pt x="74" y="75"/>
                  </a:cubicBezTo>
                  <a:cubicBezTo>
                    <a:pt x="73" y="75"/>
                    <a:pt x="73" y="74"/>
                    <a:pt x="73" y="74"/>
                  </a:cubicBezTo>
                  <a:cubicBezTo>
                    <a:pt x="74" y="74"/>
                    <a:pt x="74" y="74"/>
                    <a:pt x="74" y="74"/>
                  </a:cubicBezTo>
                  <a:cubicBezTo>
                    <a:pt x="74" y="74"/>
                    <a:pt x="74" y="74"/>
                    <a:pt x="74" y="74"/>
                  </a:cubicBezTo>
                  <a:cubicBezTo>
                    <a:pt x="74" y="74"/>
                    <a:pt x="74" y="74"/>
                    <a:pt x="74" y="74"/>
                  </a:cubicBezTo>
                  <a:cubicBezTo>
                    <a:pt x="74" y="74"/>
                    <a:pt x="73" y="74"/>
                    <a:pt x="74" y="73"/>
                  </a:cubicBezTo>
                  <a:cubicBezTo>
                    <a:pt x="74" y="73"/>
                    <a:pt x="75" y="74"/>
                    <a:pt x="74" y="73"/>
                  </a:cubicBezTo>
                  <a:cubicBezTo>
                    <a:pt x="74" y="73"/>
                    <a:pt x="74" y="73"/>
                    <a:pt x="74" y="73"/>
                  </a:cubicBezTo>
                  <a:cubicBezTo>
                    <a:pt x="74" y="73"/>
                    <a:pt x="74" y="73"/>
                    <a:pt x="74" y="73"/>
                  </a:cubicBezTo>
                  <a:cubicBezTo>
                    <a:pt x="74" y="73"/>
                    <a:pt x="74" y="73"/>
                    <a:pt x="74" y="73"/>
                  </a:cubicBezTo>
                  <a:cubicBezTo>
                    <a:pt x="74" y="73"/>
                    <a:pt x="74" y="73"/>
                    <a:pt x="74" y="73"/>
                  </a:cubicBezTo>
                  <a:cubicBezTo>
                    <a:pt x="75" y="73"/>
                    <a:pt x="75" y="72"/>
                    <a:pt x="75" y="72"/>
                  </a:cubicBezTo>
                  <a:cubicBezTo>
                    <a:pt x="75" y="72"/>
                    <a:pt x="75" y="72"/>
                    <a:pt x="75" y="72"/>
                  </a:cubicBezTo>
                  <a:cubicBezTo>
                    <a:pt x="75" y="72"/>
                    <a:pt x="75" y="72"/>
                    <a:pt x="75" y="72"/>
                  </a:cubicBezTo>
                  <a:cubicBezTo>
                    <a:pt x="75" y="70"/>
                    <a:pt x="75" y="70"/>
                    <a:pt x="77" y="70"/>
                  </a:cubicBezTo>
                  <a:cubicBezTo>
                    <a:pt x="77" y="70"/>
                    <a:pt x="77" y="70"/>
                    <a:pt x="77" y="70"/>
                  </a:cubicBezTo>
                  <a:cubicBezTo>
                    <a:pt x="77" y="69"/>
                    <a:pt x="77" y="69"/>
                    <a:pt x="77" y="69"/>
                  </a:cubicBezTo>
                  <a:cubicBezTo>
                    <a:pt x="77" y="69"/>
                    <a:pt x="75" y="66"/>
                    <a:pt x="77" y="66"/>
                  </a:cubicBezTo>
                  <a:cubicBezTo>
                    <a:pt x="78" y="66"/>
                    <a:pt x="78" y="66"/>
                    <a:pt x="78" y="66"/>
                  </a:cubicBezTo>
                  <a:cubicBezTo>
                    <a:pt x="78" y="66"/>
                    <a:pt x="79" y="65"/>
                    <a:pt x="79" y="64"/>
                  </a:cubicBezTo>
                  <a:cubicBezTo>
                    <a:pt x="79" y="64"/>
                    <a:pt x="79" y="64"/>
                    <a:pt x="79" y="64"/>
                  </a:cubicBezTo>
                  <a:cubicBezTo>
                    <a:pt x="82" y="62"/>
                    <a:pt x="83" y="62"/>
                    <a:pt x="83" y="60"/>
                  </a:cubicBezTo>
                  <a:cubicBezTo>
                    <a:pt x="82" y="60"/>
                    <a:pt x="82" y="60"/>
                    <a:pt x="82" y="60"/>
                  </a:cubicBezTo>
                  <a:cubicBezTo>
                    <a:pt x="82" y="60"/>
                    <a:pt x="82" y="59"/>
                    <a:pt x="82" y="60"/>
                  </a:cubicBezTo>
                  <a:cubicBezTo>
                    <a:pt x="83" y="60"/>
                    <a:pt x="83" y="60"/>
                    <a:pt x="83" y="60"/>
                  </a:cubicBezTo>
                  <a:cubicBezTo>
                    <a:pt x="84" y="60"/>
                    <a:pt x="84" y="59"/>
                    <a:pt x="84" y="59"/>
                  </a:cubicBezTo>
                  <a:cubicBezTo>
                    <a:pt x="84" y="59"/>
                    <a:pt x="84" y="59"/>
                    <a:pt x="84" y="59"/>
                  </a:cubicBezTo>
                  <a:cubicBezTo>
                    <a:pt x="84" y="57"/>
                    <a:pt x="84" y="57"/>
                    <a:pt x="84" y="57"/>
                  </a:cubicBezTo>
                  <a:cubicBezTo>
                    <a:pt x="86" y="57"/>
                    <a:pt x="86" y="57"/>
                    <a:pt x="86" y="57"/>
                  </a:cubicBezTo>
                  <a:cubicBezTo>
                    <a:pt x="84" y="57"/>
                    <a:pt x="84" y="57"/>
                    <a:pt x="84" y="57"/>
                  </a:cubicBezTo>
                  <a:cubicBezTo>
                    <a:pt x="86" y="56"/>
                    <a:pt x="86" y="57"/>
                    <a:pt x="86" y="56"/>
                  </a:cubicBezTo>
                  <a:cubicBezTo>
                    <a:pt x="86" y="56"/>
                    <a:pt x="86" y="56"/>
                    <a:pt x="86" y="56"/>
                  </a:cubicBezTo>
                  <a:cubicBezTo>
                    <a:pt x="86" y="56"/>
                    <a:pt x="87" y="56"/>
                    <a:pt x="87" y="55"/>
                  </a:cubicBezTo>
                  <a:cubicBezTo>
                    <a:pt x="86" y="55"/>
                    <a:pt x="86" y="55"/>
                    <a:pt x="86" y="55"/>
                  </a:cubicBezTo>
                  <a:cubicBezTo>
                    <a:pt x="87" y="52"/>
                    <a:pt x="87" y="52"/>
                    <a:pt x="87" y="55"/>
                  </a:cubicBezTo>
                  <a:cubicBezTo>
                    <a:pt x="87" y="52"/>
                    <a:pt x="87" y="52"/>
                    <a:pt x="87" y="51"/>
                  </a:cubicBezTo>
                  <a:cubicBezTo>
                    <a:pt x="90" y="51"/>
                    <a:pt x="91" y="48"/>
                    <a:pt x="91" y="47"/>
                  </a:cubicBezTo>
                  <a:cubicBezTo>
                    <a:pt x="91" y="47"/>
                    <a:pt x="91" y="47"/>
                    <a:pt x="91" y="47"/>
                  </a:cubicBezTo>
                  <a:cubicBezTo>
                    <a:pt x="91" y="45"/>
                    <a:pt x="92" y="47"/>
                    <a:pt x="92" y="47"/>
                  </a:cubicBezTo>
                  <a:cubicBezTo>
                    <a:pt x="91" y="47"/>
                    <a:pt x="91" y="45"/>
                    <a:pt x="91" y="45"/>
                  </a:cubicBezTo>
                  <a:cubicBezTo>
                    <a:pt x="90" y="44"/>
                    <a:pt x="91" y="45"/>
                    <a:pt x="92" y="45"/>
                  </a:cubicBezTo>
                  <a:cubicBezTo>
                    <a:pt x="92" y="45"/>
                    <a:pt x="91" y="45"/>
                    <a:pt x="92" y="45"/>
                  </a:cubicBezTo>
                  <a:cubicBezTo>
                    <a:pt x="92" y="45"/>
                    <a:pt x="92" y="44"/>
                    <a:pt x="95" y="44"/>
                  </a:cubicBezTo>
                  <a:cubicBezTo>
                    <a:pt x="92" y="44"/>
                    <a:pt x="92" y="44"/>
                    <a:pt x="92" y="44"/>
                  </a:cubicBezTo>
                  <a:cubicBezTo>
                    <a:pt x="92" y="44"/>
                    <a:pt x="92" y="44"/>
                    <a:pt x="92" y="44"/>
                  </a:cubicBezTo>
                  <a:cubicBezTo>
                    <a:pt x="92" y="43"/>
                    <a:pt x="90" y="44"/>
                    <a:pt x="90" y="43"/>
                  </a:cubicBezTo>
                  <a:cubicBezTo>
                    <a:pt x="90" y="43"/>
                    <a:pt x="90" y="43"/>
                    <a:pt x="90" y="43"/>
                  </a:cubicBezTo>
                  <a:cubicBezTo>
                    <a:pt x="88" y="42"/>
                    <a:pt x="88" y="43"/>
                    <a:pt x="88" y="42"/>
                  </a:cubicBezTo>
                  <a:cubicBezTo>
                    <a:pt x="88" y="42"/>
                    <a:pt x="90" y="42"/>
                    <a:pt x="91" y="43"/>
                  </a:cubicBezTo>
                  <a:cubicBezTo>
                    <a:pt x="91" y="42"/>
                    <a:pt x="92" y="43"/>
                    <a:pt x="95" y="43"/>
                  </a:cubicBezTo>
                  <a:cubicBezTo>
                    <a:pt x="92" y="42"/>
                    <a:pt x="92" y="43"/>
                    <a:pt x="92" y="43"/>
                  </a:cubicBezTo>
                  <a:cubicBezTo>
                    <a:pt x="91" y="42"/>
                    <a:pt x="92" y="42"/>
                    <a:pt x="92" y="42"/>
                  </a:cubicBezTo>
                  <a:cubicBezTo>
                    <a:pt x="95" y="42"/>
                    <a:pt x="95" y="42"/>
                    <a:pt x="95" y="42"/>
                  </a:cubicBezTo>
                  <a:cubicBezTo>
                    <a:pt x="95" y="42"/>
                    <a:pt x="95" y="42"/>
                    <a:pt x="95" y="42"/>
                  </a:cubicBezTo>
                  <a:cubicBezTo>
                    <a:pt x="96" y="42"/>
                    <a:pt x="96" y="42"/>
                    <a:pt x="96" y="42"/>
                  </a:cubicBezTo>
                  <a:cubicBezTo>
                    <a:pt x="97" y="42"/>
                    <a:pt x="96" y="39"/>
                    <a:pt x="97" y="42"/>
                  </a:cubicBezTo>
                  <a:cubicBezTo>
                    <a:pt x="96" y="39"/>
                    <a:pt x="95" y="39"/>
                    <a:pt x="95" y="39"/>
                  </a:cubicBezTo>
                  <a:cubicBezTo>
                    <a:pt x="96" y="39"/>
                    <a:pt x="96" y="38"/>
                    <a:pt x="97" y="39"/>
                  </a:cubicBezTo>
                  <a:cubicBezTo>
                    <a:pt x="96" y="39"/>
                    <a:pt x="96" y="39"/>
                    <a:pt x="96" y="39"/>
                  </a:cubicBezTo>
                  <a:cubicBezTo>
                    <a:pt x="96" y="38"/>
                    <a:pt x="97" y="38"/>
                    <a:pt x="96" y="38"/>
                  </a:cubicBezTo>
                  <a:cubicBezTo>
                    <a:pt x="97" y="38"/>
                    <a:pt x="97" y="38"/>
                    <a:pt x="97" y="38"/>
                  </a:cubicBezTo>
                  <a:cubicBezTo>
                    <a:pt x="97" y="38"/>
                    <a:pt x="97" y="38"/>
                    <a:pt x="96" y="36"/>
                  </a:cubicBezTo>
                  <a:cubicBezTo>
                    <a:pt x="97" y="36"/>
                    <a:pt x="99" y="36"/>
                    <a:pt x="97" y="35"/>
                  </a:cubicBezTo>
                  <a:cubicBezTo>
                    <a:pt x="97" y="35"/>
                    <a:pt x="97" y="35"/>
                    <a:pt x="99" y="35"/>
                  </a:cubicBezTo>
                  <a:cubicBezTo>
                    <a:pt x="99" y="36"/>
                    <a:pt x="97" y="35"/>
                    <a:pt x="99" y="36"/>
                  </a:cubicBezTo>
                  <a:cubicBezTo>
                    <a:pt x="97" y="35"/>
                    <a:pt x="99" y="36"/>
                    <a:pt x="99" y="36"/>
                  </a:cubicBezTo>
                  <a:cubicBezTo>
                    <a:pt x="99" y="35"/>
                    <a:pt x="99" y="35"/>
                    <a:pt x="99" y="35"/>
                  </a:cubicBezTo>
                  <a:cubicBezTo>
                    <a:pt x="99" y="35"/>
                    <a:pt x="99" y="35"/>
                    <a:pt x="100" y="35"/>
                  </a:cubicBezTo>
                  <a:cubicBezTo>
                    <a:pt x="99" y="35"/>
                    <a:pt x="99" y="35"/>
                    <a:pt x="99" y="35"/>
                  </a:cubicBezTo>
                  <a:cubicBezTo>
                    <a:pt x="100" y="35"/>
                    <a:pt x="100" y="35"/>
                    <a:pt x="100" y="35"/>
                  </a:cubicBezTo>
                  <a:cubicBezTo>
                    <a:pt x="100" y="35"/>
                    <a:pt x="99" y="34"/>
                    <a:pt x="100" y="34"/>
                  </a:cubicBezTo>
                  <a:cubicBezTo>
                    <a:pt x="99" y="34"/>
                    <a:pt x="99" y="34"/>
                    <a:pt x="99" y="34"/>
                  </a:cubicBezTo>
                  <a:cubicBezTo>
                    <a:pt x="99" y="34"/>
                    <a:pt x="99" y="34"/>
                    <a:pt x="99" y="32"/>
                  </a:cubicBezTo>
                  <a:cubicBezTo>
                    <a:pt x="101" y="34"/>
                    <a:pt x="101" y="34"/>
                    <a:pt x="101" y="34"/>
                  </a:cubicBezTo>
                  <a:cubicBezTo>
                    <a:pt x="101" y="34"/>
                    <a:pt x="100" y="32"/>
                    <a:pt x="101" y="32"/>
                  </a:cubicBezTo>
                  <a:cubicBezTo>
                    <a:pt x="100" y="34"/>
                    <a:pt x="100" y="34"/>
                    <a:pt x="100" y="34"/>
                  </a:cubicBezTo>
                  <a:cubicBezTo>
                    <a:pt x="100" y="32"/>
                    <a:pt x="99" y="32"/>
                    <a:pt x="100" y="31"/>
                  </a:cubicBezTo>
                  <a:cubicBezTo>
                    <a:pt x="100" y="31"/>
                    <a:pt x="101" y="31"/>
                    <a:pt x="101" y="32"/>
                  </a:cubicBezTo>
                  <a:cubicBezTo>
                    <a:pt x="101" y="32"/>
                    <a:pt x="101" y="31"/>
                    <a:pt x="100" y="31"/>
                  </a:cubicBezTo>
                  <a:cubicBezTo>
                    <a:pt x="101" y="31"/>
                    <a:pt x="101" y="32"/>
                    <a:pt x="101" y="31"/>
                  </a:cubicBezTo>
                  <a:cubicBezTo>
                    <a:pt x="101" y="30"/>
                    <a:pt x="101" y="30"/>
                    <a:pt x="101" y="30"/>
                  </a:cubicBezTo>
                  <a:cubicBezTo>
                    <a:pt x="100" y="30"/>
                    <a:pt x="100" y="30"/>
                    <a:pt x="100" y="30"/>
                  </a:cubicBezTo>
                  <a:cubicBezTo>
                    <a:pt x="100" y="30"/>
                    <a:pt x="100" y="30"/>
                    <a:pt x="100" y="30"/>
                  </a:cubicBezTo>
                  <a:cubicBezTo>
                    <a:pt x="99" y="29"/>
                    <a:pt x="99" y="29"/>
                    <a:pt x="99" y="29"/>
                  </a:cubicBezTo>
                  <a:cubicBezTo>
                    <a:pt x="99" y="29"/>
                    <a:pt x="99" y="29"/>
                    <a:pt x="99" y="29"/>
                  </a:cubicBezTo>
                  <a:cubicBezTo>
                    <a:pt x="100" y="30"/>
                    <a:pt x="101" y="29"/>
                    <a:pt x="103" y="29"/>
                  </a:cubicBezTo>
                  <a:cubicBezTo>
                    <a:pt x="103" y="29"/>
                    <a:pt x="100" y="26"/>
                    <a:pt x="103" y="26"/>
                  </a:cubicBezTo>
                  <a:cubicBezTo>
                    <a:pt x="103" y="26"/>
                    <a:pt x="104" y="26"/>
                    <a:pt x="103" y="26"/>
                  </a:cubicBezTo>
                  <a:cubicBezTo>
                    <a:pt x="103" y="26"/>
                    <a:pt x="104" y="29"/>
                    <a:pt x="104" y="26"/>
                  </a:cubicBezTo>
                  <a:cubicBezTo>
                    <a:pt x="104" y="26"/>
                    <a:pt x="104" y="25"/>
                    <a:pt x="103" y="25"/>
                  </a:cubicBezTo>
                  <a:cubicBezTo>
                    <a:pt x="103" y="26"/>
                    <a:pt x="103" y="26"/>
                    <a:pt x="103" y="26"/>
                  </a:cubicBezTo>
                  <a:cubicBezTo>
                    <a:pt x="101" y="25"/>
                    <a:pt x="101" y="25"/>
                    <a:pt x="101" y="25"/>
                  </a:cubicBezTo>
                  <a:cubicBezTo>
                    <a:pt x="101" y="25"/>
                    <a:pt x="101" y="23"/>
                    <a:pt x="103" y="25"/>
                  </a:cubicBezTo>
                  <a:cubicBezTo>
                    <a:pt x="103" y="25"/>
                    <a:pt x="103" y="25"/>
                    <a:pt x="103" y="25"/>
                  </a:cubicBezTo>
                  <a:cubicBezTo>
                    <a:pt x="104" y="25"/>
                    <a:pt x="103" y="23"/>
                    <a:pt x="104" y="23"/>
                  </a:cubicBezTo>
                  <a:cubicBezTo>
                    <a:pt x="104" y="25"/>
                    <a:pt x="104" y="25"/>
                    <a:pt x="105" y="25"/>
                  </a:cubicBezTo>
                  <a:cubicBezTo>
                    <a:pt x="105" y="25"/>
                    <a:pt x="105" y="25"/>
                    <a:pt x="105" y="25"/>
                  </a:cubicBezTo>
                  <a:cubicBezTo>
                    <a:pt x="105" y="25"/>
                    <a:pt x="105" y="25"/>
                    <a:pt x="105" y="25"/>
                  </a:cubicBezTo>
                  <a:cubicBezTo>
                    <a:pt x="105" y="23"/>
                    <a:pt x="105" y="25"/>
                    <a:pt x="107" y="23"/>
                  </a:cubicBezTo>
                  <a:cubicBezTo>
                    <a:pt x="105" y="23"/>
                    <a:pt x="105" y="23"/>
                    <a:pt x="105" y="23"/>
                  </a:cubicBezTo>
                  <a:cubicBezTo>
                    <a:pt x="104" y="23"/>
                    <a:pt x="105" y="25"/>
                    <a:pt x="104" y="23"/>
                  </a:cubicBezTo>
                  <a:cubicBezTo>
                    <a:pt x="104" y="23"/>
                    <a:pt x="105" y="23"/>
                    <a:pt x="105" y="22"/>
                  </a:cubicBezTo>
                  <a:cubicBezTo>
                    <a:pt x="104" y="22"/>
                    <a:pt x="104" y="23"/>
                    <a:pt x="104" y="23"/>
                  </a:cubicBezTo>
                  <a:cubicBezTo>
                    <a:pt x="104" y="22"/>
                    <a:pt x="103" y="22"/>
                    <a:pt x="104" y="21"/>
                  </a:cubicBezTo>
                  <a:cubicBezTo>
                    <a:pt x="105" y="21"/>
                    <a:pt x="105" y="22"/>
                    <a:pt x="105" y="22"/>
                  </a:cubicBezTo>
                  <a:cubicBezTo>
                    <a:pt x="105" y="21"/>
                    <a:pt x="107" y="21"/>
                    <a:pt x="107" y="21"/>
                  </a:cubicBezTo>
                  <a:cubicBezTo>
                    <a:pt x="105" y="19"/>
                    <a:pt x="109" y="19"/>
                    <a:pt x="107" y="19"/>
                  </a:cubicBezTo>
                  <a:cubicBezTo>
                    <a:pt x="107" y="21"/>
                    <a:pt x="105" y="21"/>
                    <a:pt x="104" y="21"/>
                  </a:cubicBezTo>
                  <a:cubicBezTo>
                    <a:pt x="104" y="21"/>
                    <a:pt x="104" y="22"/>
                    <a:pt x="103" y="21"/>
                  </a:cubicBezTo>
                  <a:cubicBezTo>
                    <a:pt x="104" y="21"/>
                    <a:pt x="103" y="19"/>
                    <a:pt x="101" y="19"/>
                  </a:cubicBezTo>
                  <a:cubicBezTo>
                    <a:pt x="103" y="19"/>
                    <a:pt x="103" y="19"/>
                    <a:pt x="103" y="19"/>
                  </a:cubicBezTo>
                  <a:cubicBezTo>
                    <a:pt x="103" y="19"/>
                    <a:pt x="103" y="19"/>
                    <a:pt x="104" y="21"/>
                  </a:cubicBezTo>
                  <a:cubicBezTo>
                    <a:pt x="104" y="19"/>
                    <a:pt x="105" y="19"/>
                    <a:pt x="105" y="19"/>
                  </a:cubicBezTo>
                  <a:cubicBezTo>
                    <a:pt x="105" y="18"/>
                    <a:pt x="105" y="18"/>
                    <a:pt x="104" y="18"/>
                  </a:cubicBezTo>
                  <a:cubicBezTo>
                    <a:pt x="105" y="18"/>
                    <a:pt x="105" y="17"/>
                    <a:pt x="105" y="16"/>
                  </a:cubicBezTo>
                  <a:cubicBezTo>
                    <a:pt x="107" y="17"/>
                    <a:pt x="107" y="16"/>
                    <a:pt x="109" y="16"/>
                  </a:cubicBezTo>
                  <a:cubicBezTo>
                    <a:pt x="109" y="17"/>
                    <a:pt x="109" y="17"/>
                    <a:pt x="109" y="17"/>
                  </a:cubicBezTo>
                  <a:cubicBezTo>
                    <a:pt x="110" y="17"/>
                    <a:pt x="109" y="17"/>
                    <a:pt x="109" y="17"/>
                  </a:cubicBezTo>
                  <a:cubicBezTo>
                    <a:pt x="110" y="17"/>
                    <a:pt x="107" y="16"/>
                    <a:pt x="109" y="16"/>
                  </a:cubicBezTo>
                  <a:cubicBezTo>
                    <a:pt x="109" y="17"/>
                    <a:pt x="107" y="16"/>
                    <a:pt x="107" y="16"/>
                  </a:cubicBezTo>
                  <a:cubicBezTo>
                    <a:pt x="107" y="13"/>
                    <a:pt x="105" y="13"/>
                    <a:pt x="105" y="13"/>
                  </a:cubicBezTo>
                  <a:cubicBezTo>
                    <a:pt x="107" y="13"/>
                    <a:pt x="109" y="12"/>
                    <a:pt x="109" y="12"/>
                  </a:cubicBezTo>
                  <a:cubicBezTo>
                    <a:pt x="109" y="10"/>
                    <a:pt x="110" y="9"/>
                    <a:pt x="110" y="9"/>
                  </a:cubicBezTo>
                  <a:cubicBezTo>
                    <a:pt x="110" y="8"/>
                    <a:pt x="109" y="8"/>
                    <a:pt x="109" y="8"/>
                  </a:cubicBezTo>
                  <a:cubicBezTo>
                    <a:pt x="109" y="6"/>
                    <a:pt x="110" y="8"/>
                    <a:pt x="110" y="8"/>
                  </a:cubicBezTo>
                  <a:cubicBezTo>
                    <a:pt x="110" y="8"/>
                    <a:pt x="110" y="8"/>
                    <a:pt x="110" y="8"/>
                  </a:cubicBezTo>
                  <a:cubicBezTo>
                    <a:pt x="110" y="8"/>
                    <a:pt x="110" y="5"/>
                    <a:pt x="112" y="6"/>
                  </a:cubicBezTo>
                  <a:cubicBezTo>
                    <a:pt x="110" y="6"/>
                    <a:pt x="110" y="6"/>
                    <a:pt x="110" y="6"/>
                  </a:cubicBezTo>
                  <a:cubicBezTo>
                    <a:pt x="110" y="5"/>
                    <a:pt x="110" y="5"/>
                    <a:pt x="110" y="5"/>
                  </a:cubicBezTo>
                  <a:cubicBezTo>
                    <a:pt x="110" y="5"/>
                    <a:pt x="110" y="5"/>
                    <a:pt x="110" y="5"/>
                  </a:cubicBezTo>
                  <a:cubicBezTo>
                    <a:pt x="109" y="4"/>
                    <a:pt x="110" y="4"/>
                    <a:pt x="110" y="4"/>
                  </a:cubicBezTo>
                  <a:cubicBezTo>
                    <a:pt x="112" y="5"/>
                    <a:pt x="112" y="5"/>
                    <a:pt x="112" y="5"/>
                  </a:cubicBezTo>
                  <a:cubicBezTo>
                    <a:pt x="112" y="4"/>
                    <a:pt x="112" y="2"/>
                    <a:pt x="113" y="2"/>
                  </a:cubicBezTo>
                  <a:cubicBezTo>
                    <a:pt x="112" y="2"/>
                    <a:pt x="112" y="2"/>
                    <a:pt x="112" y="2"/>
                  </a:cubicBezTo>
                  <a:cubicBezTo>
                    <a:pt x="113" y="2"/>
                    <a:pt x="113" y="2"/>
                    <a:pt x="113" y="2"/>
                  </a:cubicBezTo>
                  <a:cubicBezTo>
                    <a:pt x="112" y="0"/>
                    <a:pt x="112" y="0"/>
                    <a:pt x="113" y="0"/>
                  </a:cubicBezTo>
                  <a:cubicBezTo>
                    <a:pt x="110" y="0"/>
                    <a:pt x="110" y="0"/>
                    <a:pt x="110" y="0"/>
                  </a:cubicBezTo>
                  <a:cubicBezTo>
                    <a:pt x="110" y="2"/>
                    <a:pt x="112" y="0"/>
                    <a:pt x="112" y="2"/>
                  </a:cubicBezTo>
                  <a:cubicBezTo>
                    <a:pt x="112" y="2"/>
                    <a:pt x="112" y="2"/>
                    <a:pt x="110" y="2"/>
                  </a:cubicBezTo>
                  <a:cubicBezTo>
                    <a:pt x="112" y="2"/>
                    <a:pt x="112" y="2"/>
                    <a:pt x="112" y="2"/>
                  </a:cubicBezTo>
                  <a:cubicBezTo>
                    <a:pt x="110" y="2"/>
                    <a:pt x="110" y="2"/>
                    <a:pt x="110" y="2"/>
                  </a:cubicBezTo>
                  <a:cubicBezTo>
                    <a:pt x="110" y="2"/>
                    <a:pt x="109" y="2"/>
                    <a:pt x="110" y="2"/>
                  </a:cubicBezTo>
                  <a:cubicBezTo>
                    <a:pt x="109" y="2"/>
                    <a:pt x="109" y="2"/>
                    <a:pt x="109" y="2"/>
                  </a:cubicBezTo>
                  <a:cubicBezTo>
                    <a:pt x="109" y="4"/>
                    <a:pt x="109" y="4"/>
                    <a:pt x="109" y="4"/>
                  </a:cubicBezTo>
                  <a:cubicBezTo>
                    <a:pt x="109" y="2"/>
                    <a:pt x="107" y="2"/>
                    <a:pt x="107" y="4"/>
                  </a:cubicBezTo>
                  <a:cubicBezTo>
                    <a:pt x="109" y="5"/>
                    <a:pt x="105" y="5"/>
                    <a:pt x="105" y="5"/>
                  </a:cubicBezTo>
                  <a:cubicBezTo>
                    <a:pt x="107" y="5"/>
                    <a:pt x="109" y="5"/>
                    <a:pt x="109" y="5"/>
                  </a:cubicBezTo>
                  <a:cubicBezTo>
                    <a:pt x="109" y="6"/>
                    <a:pt x="109" y="6"/>
                    <a:pt x="109" y="6"/>
                  </a:cubicBezTo>
                  <a:cubicBezTo>
                    <a:pt x="107" y="6"/>
                    <a:pt x="107" y="6"/>
                    <a:pt x="105" y="6"/>
                  </a:cubicBezTo>
                  <a:cubicBezTo>
                    <a:pt x="107" y="6"/>
                    <a:pt x="107" y="6"/>
                    <a:pt x="107" y="6"/>
                  </a:cubicBezTo>
                  <a:cubicBezTo>
                    <a:pt x="105" y="6"/>
                    <a:pt x="105" y="6"/>
                    <a:pt x="104" y="8"/>
                  </a:cubicBezTo>
                  <a:cubicBezTo>
                    <a:pt x="104" y="9"/>
                    <a:pt x="104" y="9"/>
                    <a:pt x="103" y="10"/>
                  </a:cubicBezTo>
                  <a:cubicBezTo>
                    <a:pt x="104" y="10"/>
                    <a:pt x="104" y="10"/>
                    <a:pt x="104" y="10"/>
                  </a:cubicBezTo>
                  <a:cubicBezTo>
                    <a:pt x="103" y="10"/>
                    <a:pt x="103" y="12"/>
                    <a:pt x="101" y="13"/>
                  </a:cubicBezTo>
                  <a:cubicBezTo>
                    <a:pt x="101" y="16"/>
                    <a:pt x="100" y="16"/>
                    <a:pt x="100" y="17"/>
                  </a:cubicBezTo>
                  <a:cubicBezTo>
                    <a:pt x="99" y="18"/>
                    <a:pt x="97" y="19"/>
                    <a:pt x="96" y="22"/>
                  </a:cubicBezTo>
                  <a:cubicBezTo>
                    <a:pt x="97" y="22"/>
                    <a:pt x="97" y="22"/>
                    <a:pt x="97" y="22"/>
                  </a:cubicBezTo>
                  <a:cubicBezTo>
                    <a:pt x="96" y="22"/>
                    <a:pt x="97" y="22"/>
                    <a:pt x="97" y="23"/>
                  </a:cubicBezTo>
                  <a:cubicBezTo>
                    <a:pt x="97" y="22"/>
                    <a:pt x="96" y="23"/>
                    <a:pt x="96" y="23"/>
                  </a:cubicBezTo>
                  <a:cubicBezTo>
                    <a:pt x="96" y="25"/>
                    <a:pt x="95" y="25"/>
                    <a:pt x="92" y="25"/>
                  </a:cubicBezTo>
                  <a:cubicBezTo>
                    <a:pt x="92" y="26"/>
                    <a:pt x="92" y="26"/>
                    <a:pt x="92" y="26"/>
                  </a:cubicBezTo>
                  <a:cubicBezTo>
                    <a:pt x="91" y="26"/>
                    <a:pt x="92" y="29"/>
                    <a:pt x="91" y="30"/>
                  </a:cubicBezTo>
                  <a:cubicBezTo>
                    <a:pt x="91" y="30"/>
                    <a:pt x="92" y="30"/>
                    <a:pt x="91" y="30"/>
                  </a:cubicBezTo>
                  <a:cubicBezTo>
                    <a:pt x="91" y="31"/>
                    <a:pt x="90" y="31"/>
                    <a:pt x="90" y="31"/>
                  </a:cubicBezTo>
                  <a:cubicBezTo>
                    <a:pt x="88" y="32"/>
                    <a:pt x="88" y="32"/>
                    <a:pt x="88" y="34"/>
                  </a:cubicBezTo>
                  <a:cubicBezTo>
                    <a:pt x="86" y="35"/>
                    <a:pt x="86" y="38"/>
                    <a:pt x="83" y="39"/>
                  </a:cubicBezTo>
                  <a:cubicBezTo>
                    <a:pt x="84" y="42"/>
                    <a:pt x="84" y="42"/>
                    <a:pt x="84" y="42"/>
                  </a:cubicBezTo>
                  <a:cubicBezTo>
                    <a:pt x="82" y="43"/>
                    <a:pt x="82" y="45"/>
                    <a:pt x="78" y="47"/>
                  </a:cubicBezTo>
                  <a:cubicBezTo>
                    <a:pt x="79" y="48"/>
                    <a:pt x="79" y="48"/>
                    <a:pt x="79" y="48"/>
                  </a:cubicBezTo>
                  <a:cubicBezTo>
                    <a:pt x="79" y="48"/>
                    <a:pt x="78" y="49"/>
                    <a:pt x="78" y="48"/>
                  </a:cubicBezTo>
                  <a:cubicBezTo>
                    <a:pt x="78" y="49"/>
                    <a:pt x="77" y="49"/>
                    <a:pt x="77" y="51"/>
                  </a:cubicBezTo>
                  <a:cubicBezTo>
                    <a:pt x="77" y="51"/>
                    <a:pt x="77" y="51"/>
                    <a:pt x="75" y="51"/>
                  </a:cubicBezTo>
                  <a:cubicBezTo>
                    <a:pt x="75" y="52"/>
                    <a:pt x="75" y="55"/>
                    <a:pt x="74" y="55"/>
                  </a:cubicBezTo>
                  <a:cubicBezTo>
                    <a:pt x="74" y="55"/>
                    <a:pt x="74" y="55"/>
                    <a:pt x="74" y="55"/>
                  </a:cubicBezTo>
                  <a:cubicBezTo>
                    <a:pt x="75" y="55"/>
                    <a:pt x="75" y="55"/>
                    <a:pt x="75" y="56"/>
                  </a:cubicBezTo>
                  <a:cubicBezTo>
                    <a:pt x="74" y="56"/>
                    <a:pt x="74" y="57"/>
                    <a:pt x="74" y="56"/>
                  </a:cubicBezTo>
                  <a:cubicBezTo>
                    <a:pt x="74" y="57"/>
                    <a:pt x="71" y="59"/>
                    <a:pt x="71" y="60"/>
                  </a:cubicBezTo>
                  <a:cubicBezTo>
                    <a:pt x="71" y="60"/>
                    <a:pt x="71" y="60"/>
                    <a:pt x="71" y="60"/>
                  </a:cubicBezTo>
                  <a:cubicBezTo>
                    <a:pt x="70" y="61"/>
                    <a:pt x="70" y="62"/>
                    <a:pt x="69" y="62"/>
                  </a:cubicBezTo>
                  <a:cubicBezTo>
                    <a:pt x="69" y="64"/>
                    <a:pt x="70" y="64"/>
                    <a:pt x="70" y="64"/>
                  </a:cubicBezTo>
                  <a:cubicBezTo>
                    <a:pt x="69" y="64"/>
                    <a:pt x="69" y="64"/>
                    <a:pt x="69" y="64"/>
                  </a:cubicBezTo>
                  <a:cubicBezTo>
                    <a:pt x="67" y="65"/>
                    <a:pt x="67" y="69"/>
                    <a:pt x="65" y="70"/>
                  </a:cubicBezTo>
                  <a:cubicBezTo>
                    <a:pt x="64" y="73"/>
                    <a:pt x="62" y="75"/>
                    <a:pt x="60" y="78"/>
                  </a:cubicBezTo>
                  <a:cubicBezTo>
                    <a:pt x="61" y="78"/>
                    <a:pt x="61" y="78"/>
                    <a:pt x="61" y="78"/>
                  </a:cubicBezTo>
                  <a:cubicBezTo>
                    <a:pt x="60" y="78"/>
                    <a:pt x="61" y="82"/>
                    <a:pt x="58" y="82"/>
                  </a:cubicBezTo>
                  <a:cubicBezTo>
                    <a:pt x="58" y="82"/>
                    <a:pt x="58" y="82"/>
                    <a:pt x="58" y="83"/>
                  </a:cubicBezTo>
                  <a:cubicBezTo>
                    <a:pt x="57" y="83"/>
                    <a:pt x="58" y="85"/>
                    <a:pt x="57" y="86"/>
                  </a:cubicBezTo>
                  <a:cubicBezTo>
                    <a:pt x="57" y="86"/>
                    <a:pt x="57" y="86"/>
                    <a:pt x="57" y="86"/>
                  </a:cubicBezTo>
                  <a:cubicBezTo>
                    <a:pt x="57" y="87"/>
                    <a:pt x="56" y="87"/>
                    <a:pt x="56" y="88"/>
                  </a:cubicBezTo>
                  <a:cubicBezTo>
                    <a:pt x="56" y="88"/>
                    <a:pt x="56" y="88"/>
                    <a:pt x="56" y="88"/>
                  </a:cubicBezTo>
                  <a:cubicBezTo>
                    <a:pt x="57" y="88"/>
                    <a:pt x="54" y="88"/>
                    <a:pt x="56" y="90"/>
                  </a:cubicBezTo>
                  <a:cubicBezTo>
                    <a:pt x="56" y="90"/>
                    <a:pt x="54" y="90"/>
                    <a:pt x="56" y="90"/>
                  </a:cubicBezTo>
                  <a:cubicBezTo>
                    <a:pt x="54" y="92"/>
                    <a:pt x="51" y="95"/>
                    <a:pt x="49" y="98"/>
                  </a:cubicBezTo>
                  <a:cubicBezTo>
                    <a:pt x="49" y="100"/>
                    <a:pt x="52" y="99"/>
                    <a:pt x="49" y="100"/>
                  </a:cubicBezTo>
                  <a:cubicBezTo>
                    <a:pt x="49" y="100"/>
                    <a:pt x="49" y="99"/>
                    <a:pt x="49" y="100"/>
                  </a:cubicBezTo>
                  <a:cubicBezTo>
                    <a:pt x="48" y="100"/>
                    <a:pt x="51" y="102"/>
                    <a:pt x="49" y="102"/>
                  </a:cubicBezTo>
                  <a:cubicBezTo>
                    <a:pt x="48" y="100"/>
                    <a:pt x="49" y="102"/>
                    <a:pt x="48" y="102"/>
                  </a:cubicBezTo>
                  <a:cubicBezTo>
                    <a:pt x="48" y="103"/>
                    <a:pt x="49" y="103"/>
                    <a:pt x="48" y="103"/>
                  </a:cubicBezTo>
                  <a:cubicBezTo>
                    <a:pt x="48" y="104"/>
                    <a:pt x="48" y="104"/>
                    <a:pt x="48" y="104"/>
                  </a:cubicBezTo>
                  <a:cubicBezTo>
                    <a:pt x="47" y="104"/>
                    <a:pt x="47" y="105"/>
                    <a:pt x="44" y="105"/>
                  </a:cubicBezTo>
                  <a:cubicBezTo>
                    <a:pt x="41" y="112"/>
                    <a:pt x="36" y="117"/>
                    <a:pt x="32" y="124"/>
                  </a:cubicBezTo>
                  <a:cubicBezTo>
                    <a:pt x="30" y="129"/>
                    <a:pt x="27" y="134"/>
                    <a:pt x="23" y="141"/>
                  </a:cubicBezTo>
                  <a:cubicBezTo>
                    <a:pt x="23" y="142"/>
                    <a:pt x="23" y="142"/>
                    <a:pt x="22" y="143"/>
                  </a:cubicBezTo>
                  <a:cubicBezTo>
                    <a:pt x="22" y="143"/>
                    <a:pt x="22" y="143"/>
                    <a:pt x="22" y="143"/>
                  </a:cubicBezTo>
                  <a:cubicBezTo>
                    <a:pt x="22" y="143"/>
                    <a:pt x="22" y="145"/>
                    <a:pt x="21" y="145"/>
                  </a:cubicBezTo>
                  <a:cubicBezTo>
                    <a:pt x="19" y="146"/>
                    <a:pt x="18" y="150"/>
                    <a:pt x="18" y="151"/>
                  </a:cubicBezTo>
                  <a:cubicBezTo>
                    <a:pt x="18" y="151"/>
                    <a:pt x="18" y="151"/>
                    <a:pt x="18" y="151"/>
                  </a:cubicBezTo>
                  <a:cubicBezTo>
                    <a:pt x="18" y="151"/>
                    <a:pt x="18" y="151"/>
                    <a:pt x="18" y="151"/>
                  </a:cubicBezTo>
                  <a:cubicBezTo>
                    <a:pt x="18" y="152"/>
                    <a:pt x="18" y="152"/>
                    <a:pt x="18" y="152"/>
                  </a:cubicBezTo>
                  <a:cubicBezTo>
                    <a:pt x="18" y="152"/>
                    <a:pt x="17" y="152"/>
                    <a:pt x="17" y="151"/>
                  </a:cubicBezTo>
                  <a:cubicBezTo>
                    <a:pt x="13" y="156"/>
                    <a:pt x="10" y="164"/>
                    <a:pt x="8" y="168"/>
                  </a:cubicBezTo>
                  <a:cubicBezTo>
                    <a:pt x="8" y="169"/>
                    <a:pt x="6" y="171"/>
                    <a:pt x="5" y="172"/>
                  </a:cubicBezTo>
                  <a:cubicBezTo>
                    <a:pt x="4" y="178"/>
                    <a:pt x="2" y="182"/>
                    <a:pt x="0" y="185"/>
                  </a:cubicBezTo>
                  <a:cubicBezTo>
                    <a:pt x="0" y="185"/>
                    <a:pt x="2" y="188"/>
                    <a:pt x="4" y="185"/>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3" name="Freeform 149"/>
            <p:cNvSpPr>
              <a:spLocks/>
            </p:cNvSpPr>
            <p:nvPr/>
          </p:nvSpPr>
          <p:spPr bwMode="auto">
            <a:xfrm>
              <a:off x="4269" y="3621"/>
              <a:ext cx="267" cy="441"/>
            </a:xfrm>
            <a:custGeom>
              <a:avLst/>
              <a:gdLst>
                <a:gd name="T0" fmla="*/ 14 w 113"/>
                <a:gd name="T1" fmla="*/ 166 h 187"/>
                <a:gd name="T2" fmla="*/ 19 w 113"/>
                <a:gd name="T3" fmla="*/ 161 h 187"/>
                <a:gd name="T4" fmla="*/ 27 w 113"/>
                <a:gd name="T5" fmla="*/ 150 h 187"/>
                <a:gd name="T6" fmla="*/ 28 w 113"/>
                <a:gd name="T7" fmla="*/ 146 h 187"/>
                <a:gd name="T8" fmla="*/ 36 w 113"/>
                <a:gd name="T9" fmla="*/ 135 h 187"/>
                <a:gd name="T10" fmla="*/ 37 w 113"/>
                <a:gd name="T11" fmla="*/ 131 h 187"/>
                <a:gd name="T12" fmla="*/ 43 w 113"/>
                <a:gd name="T13" fmla="*/ 124 h 187"/>
                <a:gd name="T14" fmla="*/ 46 w 113"/>
                <a:gd name="T15" fmla="*/ 118 h 187"/>
                <a:gd name="T16" fmla="*/ 46 w 113"/>
                <a:gd name="T17" fmla="*/ 114 h 187"/>
                <a:gd name="T18" fmla="*/ 49 w 113"/>
                <a:gd name="T19" fmla="*/ 111 h 187"/>
                <a:gd name="T20" fmla="*/ 54 w 113"/>
                <a:gd name="T21" fmla="*/ 106 h 187"/>
                <a:gd name="T22" fmla="*/ 56 w 113"/>
                <a:gd name="T23" fmla="*/ 103 h 187"/>
                <a:gd name="T24" fmla="*/ 60 w 113"/>
                <a:gd name="T25" fmla="*/ 98 h 187"/>
                <a:gd name="T26" fmla="*/ 62 w 113"/>
                <a:gd name="T27" fmla="*/ 94 h 187"/>
                <a:gd name="T28" fmla="*/ 65 w 113"/>
                <a:gd name="T29" fmla="*/ 89 h 187"/>
                <a:gd name="T30" fmla="*/ 69 w 113"/>
                <a:gd name="T31" fmla="*/ 81 h 187"/>
                <a:gd name="T32" fmla="*/ 70 w 113"/>
                <a:gd name="T33" fmla="*/ 79 h 187"/>
                <a:gd name="T34" fmla="*/ 73 w 113"/>
                <a:gd name="T35" fmla="*/ 76 h 187"/>
                <a:gd name="T36" fmla="*/ 74 w 113"/>
                <a:gd name="T37" fmla="*/ 72 h 187"/>
                <a:gd name="T38" fmla="*/ 75 w 113"/>
                <a:gd name="T39" fmla="*/ 72 h 187"/>
                <a:gd name="T40" fmla="*/ 76 w 113"/>
                <a:gd name="T41" fmla="*/ 69 h 187"/>
                <a:gd name="T42" fmla="*/ 82 w 113"/>
                <a:gd name="T43" fmla="*/ 59 h 187"/>
                <a:gd name="T44" fmla="*/ 86 w 113"/>
                <a:gd name="T45" fmla="*/ 56 h 187"/>
                <a:gd name="T46" fmla="*/ 87 w 113"/>
                <a:gd name="T47" fmla="*/ 52 h 187"/>
                <a:gd name="T48" fmla="*/ 91 w 113"/>
                <a:gd name="T49" fmla="*/ 45 h 187"/>
                <a:gd name="T50" fmla="*/ 89 w 113"/>
                <a:gd name="T51" fmla="*/ 42 h 187"/>
                <a:gd name="T52" fmla="*/ 93 w 113"/>
                <a:gd name="T53" fmla="*/ 41 h 187"/>
                <a:gd name="T54" fmla="*/ 96 w 113"/>
                <a:gd name="T55" fmla="*/ 39 h 187"/>
                <a:gd name="T56" fmla="*/ 99 w 113"/>
                <a:gd name="T57" fmla="*/ 35 h 187"/>
                <a:gd name="T58" fmla="*/ 100 w 113"/>
                <a:gd name="T59" fmla="*/ 35 h 187"/>
                <a:gd name="T60" fmla="*/ 100 w 113"/>
                <a:gd name="T61" fmla="*/ 32 h 187"/>
                <a:gd name="T62" fmla="*/ 100 w 113"/>
                <a:gd name="T63" fmla="*/ 29 h 187"/>
                <a:gd name="T64" fmla="*/ 104 w 113"/>
                <a:gd name="T65" fmla="*/ 26 h 187"/>
                <a:gd name="T66" fmla="*/ 104 w 113"/>
                <a:gd name="T67" fmla="*/ 25 h 187"/>
                <a:gd name="T68" fmla="*/ 105 w 113"/>
                <a:gd name="T69" fmla="*/ 24 h 187"/>
                <a:gd name="T70" fmla="*/ 108 w 113"/>
                <a:gd name="T71" fmla="*/ 20 h 187"/>
                <a:gd name="T72" fmla="*/ 104 w 113"/>
                <a:gd name="T73" fmla="*/ 18 h 187"/>
                <a:gd name="T74" fmla="*/ 108 w 113"/>
                <a:gd name="T75" fmla="*/ 16 h 187"/>
                <a:gd name="T76" fmla="*/ 109 w 113"/>
                <a:gd name="T77" fmla="*/ 5 h 187"/>
                <a:gd name="T78" fmla="*/ 109 w 113"/>
                <a:gd name="T79" fmla="*/ 4 h 187"/>
                <a:gd name="T80" fmla="*/ 113 w 113"/>
                <a:gd name="T81" fmla="*/ 0 h 187"/>
                <a:gd name="T82" fmla="*/ 109 w 113"/>
                <a:gd name="T83" fmla="*/ 0 h 187"/>
                <a:gd name="T84" fmla="*/ 108 w 113"/>
                <a:gd name="T85" fmla="*/ 5 h 187"/>
                <a:gd name="T86" fmla="*/ 101 w 113"/>
                <a:gd name="T87" fmla="*/ 12 h 187"/>
                <a:gd name="T88" fmla="*/ 92 w 113"/>
                <a:gd name="T89" fmla="*/ 25 h 187"/>
                <a:gd name="T90" fmla="*/ 83 w 113"/>
                <a:gd name="T91" fmla="*/ 39 h 187"/>
                <a:gd name="T92" fmla="*/ 76 w 113"/>
                <a:gd name="T93" fmla="*/ 51 h 187"/>
                <a:gd name="T94" fmla="*/ 70 w 113"/>
                <a:gd name="T95" fmla="*/ 59 h 187"/>
                <a:gd name="T96" fmla="*/ 61 w 113"/>
                <a:gd name="T97" fmla="*/ 79 h 187"/>
                <a:gd name="T98" fmla="*/ 56 w 113"/>
                <a:gd name="T99" fmla="*/ 89 h 187"/>
                <a:gd name="T100" fmla="*/ 49 w 113"/>
                <a:gd name="T101" fmla="*/ 102 h 187"/>
                <a:gd name="T102" fmla="*/ 23 w 113"/>
                <a:gd name="T103" fmla="*/ 140 h 187"/>
                <a:gd name="T104" fmla="*/ 17 w 113"/>
                <a:gd name="T105" fmla="*/ 150 h 187"/>
                <a:gd name="T106" fmla="*/ 5 w 113"/>
                <a:gd name="T107" fmla="*/ 186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3" h="187">
                  <a:moveTo>
                    <a:pt x="5" y="186"/>
                  </a:moveTo>
                  <a:cubicBezTo>
                    <a:pt x="7" y="184"/>
                    <a:pt x="7" y="179"/>
                    <a:pt x="10" y="178"/>
                  </a:cubicBezTo>
                  <a:cubicBezTo>
                    <a:pt x="10" y="178"/>
                    <a:pt x="9" y="178"/>
                    <a:pt x="9" y="176"/>
                  </a:cubicBezTo>
                  <a:cubicBezTo>
                    <a:pt x="11" y="175"/>
                    <a:pt x="13" y="171"/>
                    <a:pt x="13" y="169"/>
                  </a:cubicBezTo>
                  <a:cubicBezTo>
                    <a:pt x="13" y="169"/>
                    <a:pt x="13" y="169"/>
                    <a:pt x="13" y="169"/>
                  </a:cubicBezTo>
                  <a:cubicBezTo>
                    <a:pt x="13" y="166"/>
                    <a:pt x="14" y="166"/>
                    <a:pt x="14" y="166"/>
                  </a:cubicBezTo>
                  <a:cubicBezTo>
                    <a:pt x="14" y="166"/>
                    <a:pt x="14" y="166"/>
                    <a:pt x="14" y="166"/>
                  </a:cubicBezTo>
                  <a:cubicBezTo>
                    <a:pt x="15" y="165"/>
                    <a:pt x="15" y="165"/>
                    <a:pt x="15" y="165"/>
                  </a:cubicBezTo>
                  <a:cubicBezTo>
                    <a:pt x="15" y="165"/>
                    <a:pt x="15" y="165"/>
                    <a:pt x="14" y="163"/>
                  </a:cubicBezTo>
                  <a:cubicBezTo>
                    <a:pt x="15" y="163"/>
                    <a:pt x="15" y="163"/>
                    <a:pt x="15" y="163"/>
                  </a:cubicBezTo>
                  <a:cubicBezTo>
                    <a:pt x="19" y="163"/>
                    <a:pt x="17" y="162"/>
                    <a:pt x="19" y="161"/>
                  </a:cubicBezTo>
                  <a:cubicBezTo>
                    <a:pt x="19" y="161"/>
                    <a:pt x="19" y="161"/>
                    <a:pt x="19" y="161"/>
                  </a:cubicBezTo>
                  <a:cubicBezTo>
                    <a:pt x="20" y="159"/>
                    <a:pt x="22" y="157"/>
                    <a:pt x="23" y="156"/>
                  </a:cubicBezTo>
                  <a:cubicBezTo>
                    <a:pt x="23" y="156"/>
                    <a:pt x="23" y="156"/>
                    <a:pt x="23" y="153"/>
                  </a:cubicBezTo>
                  <a:cubicBezTo>
                    <a:pt x="23" y="156"/>
                    <a:pt x="24" y="153"/>
                    <a:pt x="24" y="153"/>
                  </a:cubicBezTo>
                  <a:cubicBezTo>
                    <a:pt x="24" y="152"/>
                    <a:pt x="26" y="153"/>
                    <a:pt x="26" y="152"/>
                  </a:cubicBezTo>
                  <a:cubicBezTo>
                    <a:pt x="26" y="152"/>
                    <a:pt x="26" y="152"/>
                    <a:pt x="26" y="152"/>
                  </a:cubicBezTo>
                  <a:cubicBezTo>
                    <a:pt x="27" y="152"/>
                    <a:pt x="26" y="150"/>
                    <a:pt x="27" y="150"/>
                  </a:cubicBezTo>
                  <a:cubicBezTo>
                    <a:pt x="26" y="150"/>
                    <a:pt x="26" y="150"/>
                    <a:pt x="26" y="150"/>
                  </a:cubicBezTo>
                  <a:cubicBezTo>
                    <a:pt x="27" y="150"/>
                    <a:pt x="26" y="149"/>
                    <a:pt x="27" y="149"/>
                  </a:cubicBezTo>
                  <a:cubicBezTo>
                    <a:pt x="27" y="149"/>
                    <a:pt x="27" y="149"/>
                    <a:pt x="27" y="149"/>
                  </a:cubicBezTo>
                  <a:cubicBezTo>
                    <a:pt x="27" y="148"/>
                    <a:pt x="27" y="148"/>
                    <a:pt x="27" y="148"/>
                  </a:cubicBezTo>
                  <a:cubicBezTo>
                    <a:pt x="27" y="148"/>
                    <a:pt x="27" y="148"/>
                    <a:pt x="27" y="148"/>
                  </a:cubicBezTo>
                  <a:cubicBezTo>
                    <a:pt x="28" y="148"/>
                    <a:pt x="28" y="146"/>
                    <a:pt x="28" y="146"/>
                  </a:cubicBezTo>
                  <a:cubicBezTo>
                    <a:pt x="28" y="146"/>
                    <a:pt x="28" y="148"/>
                    <a:pt x="27" y="146"/>
                  </a:cubicBezTo>
                  <a:cubicBezTo>
                    <a:pt x="30" y="144"/>
                    <a:pt x="32" y="140"/>
                    <a:pt x="33" y="137"/>
                  </a:cubicBezTo>
                  <a:cubicBezTo>
                    <a:pt x="33" y="137"/>
                    <a:pt x="33" y="137"/>
                    <a:pt x="33" y="136"/>
                  </a:cubicBezTo>
                  <a:cubicBezTo>
                    <a:pt x="33" y="136"/>
                    <a:pt x="33" y="136"/>
                    <a:pt x="35" y="136"/>
                  </a:cubicBezTo>
                  <a:cubicBezTo>
                    <a:pt x="35" y="135"/>
                    <a:pt x="35" y="135"/>
                    <a:pt x="35" y="135"/>
                  </a:cubicBezTo>
                  <a:cubicBezTo>
                    <a:pt x="36" y="135"/>
                    <a:pt x="36" y="135"/>
                    <a:pt x="36" y="135"/>
                  </a:cubicBezTo>
                  <a:cubicBezTo>
                    <a:pt x="35" y="135"/>
                    <a:pt x="35" y="135"/>
                    <a:pt x="35" y="133"/>
                  </a:cubicBezTo>
                  <a:cubicBezTo>
                    <a:pt x="36" y="133"/>
                    <a:pt x="36" y="133"/>
                    <a:pt x="36" y="133"/>
                  </a:cubicBezTo>
                  <a:cubicBezTo>
                    <a:pt x="36" y="133"/>
                    <a:pt x="36" y="133"/>
                    <a:pt x="36" y="132"/>
                  </a:cubicBezTo>
                  <a:cubicBezTo>
                    <a:pt x="37" y="132"/>
                    <a:pt x="36" y="132"/>
                    <a:pt x="37" y="131"/>
                  </a:cubicBezTo>
                  <a:cubicBezTo>
                    <a:pt x="36" y="131"/>
                    <a:pt x="36" y="131"/>
                    <a:pt x="36" y="131"/>
                  </a:cubicBezTo>
                  <a:cubicBezTo>
                    <a:pt x="36" y="129"/>
                    <a:pt x="37" y="132"/>
                    <a:pt x="37" y="131"/>
                  </a:cubicBezTo>
                  <a:cubicBezTo>
                    <a:pt x="37" y="131"/>
                    <a:pt x="37" y="131"/>
                    <a:pt x="37" y="131"/>
                  </a:cubicBezTo>
                  <a:cubicBezTo>
                    <a:pt x="39" y="131"/>
                    <a:pt x="39" y="129"/>
                    <a:pt x="39" y="127"/>
                  </a:cubicBezTo>
                  <a:cubicBezTo>
                    <a:pt x="39" y="127"/>
                    <a:pt x="39" y="127"/>
                    <a:pt x="39" y="127"/>
                  </a:cubicBezTo>
                  <a:cubicBezTo>
                    <a:pt x="40" y="127"/>
                    <a:pt x="40" y="126"/>
                    <a:pt x="40" y="126"/>
                  </a:cubicBezTo>
                  <a:cubicBezTo>
                    <a:pt x="40" y="124"/>
                    <a:pt x="39" y="124"/>
                    <a:pt x="40" y="124"/>
                  </a:cubicBezTo>
                  <a:cubicBezTo>
                    <a:pt x="41" y="124"/>
                    <a:pt x="41" y="123"/>
                    <a:pt x="43" y="124"/>
                  </a:cubicBezTo>
                  <a:cubicBezTo>
                    <a:pt x="43" y="123"/>
                    <a:pt x="43" y="122"/>
                    <a:pt x="43" y="122"/>
                  </a:cubicBezTo>
                  <a:cubicBezTo>
                    <a:pt x="41" y="120"/>
                    <a:pt x="41" y="120"/>
                    <a:pt x="41" y="120"/>
                  </a:cubicBezTo>
                  <a:cubicBezTo>
                    <a:pt x="41" y="120"/>
                    <a:pt x="41" y="120"/>
                    <a:pt x="41" y="120"/>
                  </a:cubicBezTo>
                  <a:cubicBezTo>
                    <a:pt x="41" y="120"/>
                    <a:pt x="41" y="120"/>
                    <a:pt x="40" y="120"/>
                  </a:cubicBezTo>
                  <a:cubicBezTo>
                    <a:pt x="41" y="120"/>
                    <a:pt x="41" y="119"/>
                    <a:pt x="41" y="119"/>
                  </a:cubicBezTo>
                  <a:cubicBezTo>
                    <a:pt x="43" y="119"/>
                    <a:pt x="45" y="119"/>
                    <a:pt x="46" y="118"/>
                  </a:cubicBezTo>
                  <a:cubicBezTo>
                    <a:pt x="45" y="119"/>
                    <a:pt x="45" y="118"/>
                    <a:pt x="45" y="118"/>
                  </a:cubicBezTo>
                  <a:cubicBezTo>
                    <a:pt x="48" y="118"/>
                    <a:pt x="48" y="118"/>
                    <a:pt x="48" y="118"/>
                  </a:cubicBezTo>
                  <a:cubicBezTo>
                    <a:pt x="48" y="118"/>
                    <a:pt x="46" y="118"/>
                    <a:pt x="46" y="116"/>
                  </a:cubicBezTo>
                  <a:cubicBezTo>
                    <a:pt x="48" y="116"/>
                    <a:pt x="48" y="116"/>
                    <a:pt x="48" y="116"/>
                  </a:cubicBezTo>
                  <a:cubicBezTo>
                    <a:pt x="48" y="116"/>
                    <a:pt x="49" y="116"/>
                    <a:pt x="48" y="114"/>
                  </a:cubicBezTo>
                  <a:cubicBezTo>
                    <a:pt x="48" y="114"/>
                    <a:pt x="48" y="114"/>
                    <a:pt x="46" y="114"/>
                  </a:cubicBezTo>
                  <a:cubicBezTo>
                    <a:pt x="48" y="114"/>
                    <a:pt x="48" y="114"/>
                    <a:pt x="48" y="112"/>
                  </a:cubicBezTo>
                  <a:cubicBezTo>
                    <a:pt x="48" y="112"/>
                    <a:pt x="48" y="112"/>
                    <a:pt x="48" y="112"/>
                  </a:cubicBezTo>
                  <a:cubicBezTo>
                    <a:pt x="49" y="112"/>
                    <a:pt x="49" y="112"/>
                    <a:pt x="49" y="112"/>
                  </a:cubicBezTo>
                  <a:cubicBezTo>
                    <a:pt x="49" y="112"/>
                    <a:pt x="49" y="112"/>
                    <a:pt x="49" y="112"/>
                  </a:cubicBezTo>
                  <a:cubicBezTo>
                    <a:pt x="50" y="112"/>
                    <a:pt x="50" y="112"/>
                    <a:pt x="50" y="112"/>
                  </a:cubicBezTo>
                  <a:cubicBezTo>
                    <a:pt x="50" y="112"/>
                    <a:pt x="50" y="112"/>
                    <a:pt x="49" y="111"/>
                  </a:cubicBezTo>
                  <a:cubicBezTo>
                    <a:pt x="50" y="111"/>
                    <a:pt x="52" y="111"/>
                    <a:pt x="52" y="110"/>
                  </a:cubicBezTo>
                  <a:cubicBezTo>
                    <a:pt x="53" y="111"/>
                    <a:pt x="50" y="110"/>
                    <a:pt x="52" y="110"/>
                  </a:cubicBezTo>
                  <a:cubicBezTo>
                    <a:pt x="52" y="109"/>
                    <a:pt x="53" y="109"/>
                    <a:pt x="53" y="107"/>
                  </a:cubicBezTo>
                  <a:cubicBezTo>
                    <a:pt x="53" y="109"/>
                    <a:pt x="53" y="109"/>
                    <a:pt x="53" y="109"/>
                  </a:cubicBezTo>
                  <a:cubicBezTo>
                    <a:pt x="53" y="107"/>
                    <a:pt x="53" y="107"/>
                    <a:pt x="53" y="107"/>
                  </a:cubicBezTo>
                  <a:cubicBezTo>
                    <a:pt x="53" y="107"/>
                    <a:pt x="53" y="106"/>
                    <a:pt x="54" y="106"/>
                  </a:cubicBezTo>
                  <a:cubicBezTo>
                    <a:pt x="54" y="106"/>
                    <a:pt x="54" y="106"/>
                    <a:pt x="53" y="106"/>
                  </a:cubicBezTo>
                  <a:cubicBezTo>
                    <a:pt x="54" y="106"/>
                    <a:pt x="56" y="105"/>
                    <a:pt x="56" y="103"/>
                  </a:cubicBezTo>
                  <a:cubicBezTo>
                    <a:pt x="57" y="103"/>
                    <a:pt x="57" y="103"/>
                    <a:pt x="57" y="103"/>
                  </a:cubicBezTo>
                  <a:cubicBezTo>
                    <a:pt x="57" y="103"/>
                    <a:pt x="57" y="103"/>
                    <a:pt x="57" y="103"/>
                  </a:cubicBezTo>
                  <a:cubicBezTo>
                    <a:pt x="57" y="102"/>
                    <a:pt x="57" y="102"/>
                    <a:pt x="57" y="102"/>
                  </a:cubicBezTo>
                  <a:cubicBezTo>
                    <a:pt x="60" y="102"/>
                    <a:pt x="54" y="103"/>
                    <a:pt x="56" y="103"/>
                  </a:cubicBezTo>
                  <a:cubicBezTo>
                    <a:pt x="56" y="102"/>
                    <a:pt x="57" y="102"/>
                    <a:pt x="57" y="102"/>
                  </a:cubicBezTo>
                  <a:cubicBezTo>
                    <a:pt x="57" y="102"/>
                    <a:pt x="60" y="102"/>
                    <a:pt x="57" y="99"/>
                  </a:cubicBezTo>
                  <a:cubicBezTo>
                    <a:pt x="57" y="99"/>
                    <a:pt x="56" y="99"/>
                    <a:pt x="57" y="99"/>
                  </a:cubicBezTo>
                  <a:cubicBezTo>
                    <a:pt x="57" y="98"/>
                    <a:pt x="57" y="99"/>
                    <a:pt x="57" y="98"/>
                  </a:cubicBezTo>
                  <a:cubicBezTo>
                    <a:pt x="60" y="98"/>
                    <a:pt x="60" y="98"/>
                    <a:pt x="60" y="98"/>
                  </a:cubicBezTo>
                  <a:cubicBezTo>
                    <a:pt x="60" y="99"/>
                    <a:pt x="60" y="98"/>
                    <a:pt x="60" y="98"/>
                  </a:cubicBezTo>
                  <a:cubicBezTo>
                    <a:pt x="60" y="98"/>
                    <a:pt x="61" y="98"/>
                    <a:pt x="60" y="97"/>
                  </a:cubicBezTo>
                  <a:cubicBezTo>
                    <a:pt x="60" y="97"/>
                    <a:pt x="60" y="97"/>
                    <a:pt x="60" y="97"/>
                  </a:cubicBezTo>
                  <a:cubicBezTo>
                    <a:pt x="60" y="97"/>
                    <a:pt x="60" y="97"/>
                    <a:pt x="61" y="97"/>
                  </a:cubicBezTo>
                  <a:cubicBezTo>
                    <a:pt x="61" y="97"/>
                    <a:pt x="61" y="97"/>
                    <a:pt x="61" y="97"/>
                  </a:cubicBezTo>
                  <a:cubicBezTo>
                    <a:pt x="61" y="97"/>
                    <a:pt x="61" y="96"/>
                    <a:pt x="62" y="96"/>
                  </a:cubicBezTo>
                  <a:cubicBezTo>
                    <a:pt x="62" y="94"/>
                    <a:pt x="62" y="94"/>
                    <a:pt x="62" y="94"/>
                  </a:cubicBezTo>
                  <a:cubicBezTo>
                    <a:pt x="62" y="93"/>
                    <a:pt x="63" y="93"/>
                    <a:pt x="63" y="93"/>
                  </a:cubicBezTo>
                  <a:cubicBezTo>
                    <a:pt x="63" y="93"/>
                    <a:pt x="63" y="93"/>
                    <a:pt x="62" y="93"/>
                  </a:cubicBezTo>
                  <a:cubicBezTo>
                    <a:pt x="62" y="92"/>
                    <a:pt x="63" y="92"/>
                    <a:pt x="63" y="92"/>
                  </a:cubicBezTo>
                  <a:cubicBezTo>
                    <a:pt x="63" y="92"/>
                    <a:pt x="63" y="90"/>
                    <a:pt x="62" y="90"/>
                  </a:cubicBezTo>
                  <a:cubicBezTo>
                    <a:pt x="63" y="90"/>
                    <a:pt x="63" y="90"/>
                    <a:pt x="65" y="90"/>
                  </a:cubicBezTo>
                  <a:cubicBezTo>
                    <a:pt x="63" y="89"/>
                    <a:pt x="66" y="90"/>
                    <a:pt x="65" y="89"/>
                  </a:cubicBezTo>
                  <a:cubicBezTo>
                    <a:pt x="65" y="89"/>
                    <a:pt x="65" y="89"/>
                    <a:pt x="63" y="89"/>
                  </a:cubicBezTo>
                  <a:cubicBezTo>
                    <a:pt x="63" y="86"/>
                    <a:pt x="66" y="86"/>
                    <a:pt x="65" y="86"/>
                  </a:cubicBezTo>
                  <a:cubicBezTo>
                    <a:pt x="66" y="86"/>
                    <a:pt x="66" y="86"/>
                    <a:pt x="66" y="86"/>
                  </a:cubicBezTo>
                  <a:cubicBezTo>
                    <a:pt x="66" y="86"/>
                    <a:pt x="67" y="86"/>
                    <a:pt x="66" y="85"/>
                  </a:cubicBezTo>
                  <a:cubicBezTo>
                    <a:pt x="67" y="85"/>
                    <a:pt x="66" y="84"/>
                    <a:pt x="67" y="85"/>
                  </a:cubicBezTo>
                  <a:cubicBezTo>
                    <a:pt x="67" y="84"/>
                    <a:pt x="70" y="82"/>
                    <a:pt x="69" y="81"/>
                  </a:cubicBezTo>
                  <a:cubicBezTo>
                    <a:pt x="69" y="81"/>
                    <a:pt x="69" y="80"/>
                    <a:pt x="69" y="81"/>
                  </a:cubicBezTo>
                  <a:cubicBezTo>
                    <a:pt x="69" y="81"/>
                    <a:pt x="69" y="81"/>
                    <a:pt x="69" y="81"/>
                  </a:cubicBezTo>
                  <a:cubicBezTo>
                    <a:pt x="69" y="81"/>
                    <a:pt x="69" y="81"/>
                    <a:pt x="69" y="81"/>
                  </a:cubicBezTo>
                  <a:cubicBezTo>
                    <a:pt x="69" y="80"/>
                    <a:pt x="69" y="80"/>
                    <a:pt x="69" y="80"/>
                  </a:cubicBezTo>
                  <a:cubicBezTo>
                    <a:pt x="67" y="79"/>
                    <a:pt x="70" y="80"/>
                    <a:pt x="70" y="80"/>
                  </a:cubicBezTo>
                  <a:cubicBezTo>
                    <a:pt x="70" y="79"/>
                    <a:pt x="70" y="79"/>
                    <a:pt x="70" y="79"/>
                  </a:cubicBezTo>
                  <a:cubicBezTo>
                    <a:pt x="73" y="79"/>
                    <a:pt x="73" y="79"/>
                    <a:pt x="73" y="79"/>
                  </a:cubicBezTo>
                  <a:cubicBezTo>
                    <a:pt x="73" y="77"/>
                    <a:pt x="70" y="77"/>
                    <a:pt x="70" y="77"/>
                  </a:cubicBezTo>
                  <a:cubicBezTo>
                    <a:pt x="70" y="77"/>
                    <a:pt x="70" y="76"/>
                    <a:pt x="73" y="77"/>
                  </a:cubicBezTo>
                  <a:cubicBezTo>
                    <a:pt x="70" y="76"/>
                    <a:pt x="70" y="76"/>
                    <a:pt x="70" y="76"/>
                  </a:cubicBezTo>
                  <a:cubicBezTo>
                    <a:pt x="73" y="76"/>
                    <a:pt x="73" y="76"/>
                    <a:pt x="73" y="76"/>
                  </a:cubicBezTo>
                  <a:cubicBezTo>
                    <a:pt x="73" y="76"/>
                    <a:pt x="73" y="76"/>
                    <a:pt x="73" y="76"/>
                  </a:cubicBezTo>
                  <a:cubicBezTo>
                    <a:pt x="70" y="76"/>
                    <a:pt x="73" y="73"/>
                    <a:pt x="73" y="73"/>
                  </a:cubicBezTo>
                  <a:cubicBezTo>
                    <a:pt x="73" y="76"/>
                    <a:pt x="73" y="76"/>
                    <a:pt x="73" y="76"/>
                  </a:cubicBezTo>
                  <a:cubicBezTo>
                    <a:pt x="74" y="76"/>
                    <a:pt x="74" y="76"/>
                    <a:pt x="74" y="76"/>
                  </a:cubicBezTo>
                  <a:cubicBezTo>
                    <a:pt x="73" y="76"/>
                    <a:pt x="74" y="73"/>
                    <a:pt x="74" y="73"/>
                  </a:cubicBezTo>
                  <a:cubicBezTo>
                    <a:pt x="74" y="73"/>
                    <a:pt x="74" y="73"/>
                    <a:pt x="75" y="73"/>
                  </a:cubicBezTo>
                  <a:cubicBezTo>
                    <a:pt x="74" y="73"/>
                    <a:pt x="75" y="72"/>
                    <a:pt x="74" y="72"/>
                  </a:cubicBezTo>
                  <a:cubicBezTo>
                    <a:pt x="74" y="73"/>
                    <a:pt x="74" y="73"/>
                    <a:pt x="74" y="73"/>
                  </a:cubicBezTo>
                  <a:cubicBezTo>
                    <a:pt x="74" y="72"/>
                    <a:pt x="73" y="72"/>
                    <a:pt x="74" y="72"/>
                  </a:cubicBezTo>
                  <a:cubicBezTo>
                    <a:pt x="74" y="72"/>
                    <a:pt x="75" y="73"/>
                    <a:pt x="75" y="72"/>
                  </a:cubicBezTo>
                  <a:cubicBezTo>
                    <a:pt x="75" y="72"/>
                    <a:pt x="75" y="72"/>
                    <a:pt x="74" y="72"/>
                  </a:cubicBezTo>
                  <a:cubicBezTo>
                    <a:pt x="74" y="71"/>
                    <a:pt x="74" y="71"/>
                    <a:pt x="74" y="71"/>
                  </a:cubicBezTo>
                  <a:cubicBezTo>
                    <a:pt x="75" y="72"/>
                    <a:pt x="75" y="72"/>
                    <a:pt x="75" y="72"/>
                  </a:cubicBezTo>
                  <a:cubicBezTo>
                    <a:pt x="75" y="72"/>
                    <a:pt x="75" y="72"/>
                    <a:pt x="75" y="72"/>
                  </a:cubicBezTo>
                  <a:cubicBezTo>
                    <a:pt x="75" y="72"/>
                    <a:pt x="75" y="71"/>
                    <a:pt x="76" y="71"/>
                  </a:cubicBezTo>
                  <a:cubicBezTo>
                    <a:pt x="76" y="71"/>
                    <a:pt x="76" y="71"/>
                    <a:pt x="76" y="69"/>
                  </a:cubicBezTo>
                  <a:cubicBezTo>
                    <a:pt x="76" y="69"/>
                    <a:pt x="76" y="69"/>
                    <a:pt x="76" y="69"/>
                  </a:cubicBezTo>
                  <a:cubicBezTo>
                    <a:pt x="76" y="69"/>
                    <a:pt x="76" y="69"/>
                    <a:pt x="76" y="69"/>
                  </a:cubicBezTo>
                  <a:cubicBezTo>
                    <a:pt x="76" y="69"/>
                    <a:pt x="76" y="69"/>
                    <a:pt x="76" y="69"/>
                  </a:cubicBezTo>
                  <a:cubicBezTo>
                    <a:pt x="76" y="68"/>
                    <a:pt x="78" y="68"/>
                    <a:pt x="78" y="68"/>
                  </a:cubicBezTo>
                  <a:cubicBezTo>
                    <a:pt x="78" y="68"/>
                    <a:pt x="75" y="67"/>
                    <a:pt x="76" y="67"/>
                  </a:cubicBezTo>
                  <a:cubicBezTo>
                    <a:pt x="78" y="67"/>
                    <a:pt x="78" y="67"/>
                    <a:pt x="78" y="67"/>
                  </a:cubicBezTo>
                  <a:cubicBezTo>
                    <a:pt x="78" y="65"/>
                    <a:pt x="80" y="65"/>
                    <a:pt x="79" y="64"/>
                  </a:cubicBezTo>
                  <a:cubicBezTo>
                    <a:pt x="80" y="64"/>
                    <a:pt x="80" y="64"/>
                    <a:pt x="80" y="64"/>
                  </a:cubicBezTo>
                  <a:cubicBezTo>
                    <a:pt x="80" y="63"/>
                    <a:pt x="83" y="60"/>
                    <a:pt x="82" y="59"/>
                  </a:cubicBezTo>
                  <a:cubicBezTo>
                    <a:pt x="82" y="59"/>
                    <a:pt x="82" y="59"/>
                    <a:pt x="80" y="59"/>
                  </a:cubicBezTo>
                  <a:cubicBezTo>
                    <a:pt x="82" y="59"/>
                    <a:pt x="80" y="58"/>
                    <a:pt x="82" y="58"/>
                  </a:cubicBezTo>
                  <a:cubicBezTo>
                    <a:pt x="82" y="59"/>
                    <a:pt x="82" y="59"/>
                    <a:pt x="82" y="59"/>
                  </a:cubicBezTo>
                  <a:cubicBezTo>
                    <a:pt x="83" y="59"/>
                    <a:pt x="83" y="58"/>
                    <a:pt x="83" y="56"/>
                  </a:cubicBezTo>
                  <a:cubicBezTo>
                    <a:pt x="83" y="58"/>
                    <a:pt x="86" y="58"/>
                    <a:pt x="86" y="58"/>
                  </a:cubicBezTo>
                  <a:cubicBezTo>
                    <a:pt x="83" y="56"/>
                    <a:pt x="83" y="56"/>
                    <a:pt x="86" y="56"/>
                  </a:cubicBezTo>
                  <a:cubicBezTo>
                    <a:pt x="86" y="56"/>
                    <a:pt x="86" y="56"/>
                    <a:pt x="86" y="56"/>
                  </a:cubicBezTo>
                  <a:cubicBezTo>
                    <a:pt x="86" y="55"/>
                    <a:pt x="86" y="55"/>
                    <a:pt x="86" y="55"/>
                  </a:cubicBezTo>
                  <a:cubicBezTo>
                    <a:pt x="86" y="55"/>
                    <a:pt x="87" y="56"/>
                    <a:pt x="86" y="55"/>
                  </a:cubicBezTo>
                  <a:cubicBezTo>
                    <a:pt x="86" y="55"/>
                    <a:pt x="86" y="55"/>
                    <a:pt x="86" y="55"/>
                  </a:cubicBezTo>
                  <a:cubicBezTo>
                    <a:pt x="87" y="55"/>
                    <a:pt x="87" y="54"/>
                    <a:pt x="87" y="54"/>
                  </a:cubicBezTo>
                  <a:cubicBezTo>
                    <a:pt x="87" y="52"/>
                    <a:pt x="87" y="52"/>
                    <a:pt x="87" y="52"/>
                  </a:cubicBezTo>
                  <a:cubicBezTo>
                    <a:pt x="88" y="52"/>
                    <a:pt x="88" y="52"/>
                    <a:pt x="88" y="52"/>
                  </a:cubicBezTo>
                  <a:cubicBezTo>
                    <a:pt x="88" y="52"/>
                    <a:pt x="88" y="51"/>
                    <a:pt x="87" y="51"/>
                  </a:cubicBezTo>
                  <a:cubicBezTo>
                    <a:pt x="89" y="50"/>
                    <a:pt x="91" y="47"/>
                    <a:pt x="92" y="46"/>
                  </a:cubicBezTo>
                  <a:cubicBezTo>
                    <a:pt x="91" y="46"/>
                    <a:pt x="91" y="46"/>
                    <a:pt x="91" y="46"/>
                  </a:cubicBezTo>
                  <a:cubicBezTo>
                    <a:pt x="91" y="45"/>
                    <a:pt x="92" y="46"/>
                    <a:pt x="92" y="45"/>
                  </a:cubicBezTo>
                  <a:cubicBezTo>
                    <a:pt x="91" y="45"/>
                    <a:pt x="91" y="45"/>
                    <a:pt x="91" y="45"/>
                  </a:cubicBezTo>
                  <a:cubicBezTo>
                    <a:pt x="91" y="43"/>
                    <a:pt x="92" y="45"/>
                    <a:pt x="92" y="43"/>
                  </a:cubicBezTo>
                  <a:cubicBezTo>
                    <a:pt x="93" y="43"/>
                    <a:pt x="92" y="43"/>
                    <a:pt x="92" y="45"/>
                  </a:cubicBezTo>
                  <a:cubicBezTo>
                    <a:pt x="92" y="45"/>
                    <a:pt x="92" y="43"/>
                    <a:pt x="93" y="43"/>
                  </a:cubicBezTo>
                  <a:cubicBezTo>
                    <a:pt x="92" y="43"/>
                    <a:pt x="92" y="43"/>
                    <a:pt x="92" y="43"/>
                  </a:cubicBezTo>
                  <a:cubicBezTo>
                    <a:pt x="92" y="42"/>
                    <a:pt x="92" y="42"/>
                    <a:pt x="92" y="42"/>
                  </a:cubicBezTo>
                  <a:cubicBezTo>
                    <a:pt x="92" y="42"/>
                    <a:pt x="91" y="43"/>
                    <a:pt x="89" y="42"/>
                  </a:cubicBezTo>
                  <a:cubicBezTo>
                    <a:pt x="89" y="41"/>
                    <a:pt x="89" y="41"/>
                    <a:pt x="89" y="41"/>
                  </a:cubicBezTo>
                  <a:cubicBezTo>
                    <a:pt x="89" y="41"/>
                    <a:pt x="88" y="42"/>
                    <a:pt x="88" y="41"/>
                  </a:cubicBezTo>
                  <a:cubicBezTo>
                    <a:pt x="89" y="41"/>
                    <a:pt x="91" y="41"/>
                    <a:pt x="91" y="41"/>
                  </a:cubicBezTo>
                  <a:cubicBezTo>
                    <a:pt x="92" y="41"/>
                    <a:pt x="93" y="42"/>
                    <a:pt x="93" y="41"/>
                  </a:cubicBezTo>
                  <a:cubicBezTo>
                    <a:pt x="93" y="41"/>
                    <a:pt x="93" y="42"/>
                    <a:pt x="92" y="41"/>
                  </a:cubicBezTo>
                  <a:cubicBezTo>
                    <a:pt x="93" y="41"/>
                    <a:pt x="93" y="41"/>
                    <a:pt x="93" y="41"/>
                  </a:cubicBezTo>
                  <a:cubicBezTo>
                    <a:pt x="95" y="41"/>
                    <a:pt x="95" y="41"/>
                    <a:pt x="95" y="41"/>
                  </a:cubicBezTo>
                  <a:cubicBezTo>
                    <a:pt x="95" y="41"/>
                    <a:pt x="93" y="41"/>
                    <a:pt x="93" y="39"/>
                  </a:cubicBezTo>
                  <a:cubicBezTo>
                    <a:pt x="95" y="41"/>
                    <a:pt x="95" y="39"/>
                    <a:pt x="95" y="41"/>
                  </a:cubicBezTo>
                  <a:cubicBezTo>
                    <a:pt x="96" y="41"/>
                    <a:pt x="95" y="39"/>
                    <a:pt x="96" y="39"/>
                  </a:cubicBezTo>
                  <a:cubicBezTo>
                    <a:pt x="96" y="39"/>
                    <a:pt x="93" y="39"/>
                    <a:pt x="93" y="38"/>
                  </a:cubicBezTo>
                  <a:cubicBezTo>
                    <a:pt x="95" y="39"/>
                    <a:pt x="96" y="38"/>
                    <a:pt x="96" y="39"/>
                  </a:cubicBezTo>
                  <a:cubicBezTo>
                    <a:pt x="96" y="39"/>
                    <a:pt x="96" y="38"/>
                    <a:pt x="95" y="38"/>
                  </a:cubicBezTo>
                  <a:cubicBezTo>
                    <a:pt x="95" y="38"/>
                    <a:pt x="99" y="38"/>
                    <a:pt x="96" y="37"/>
                  </a:cubicBezTo>
                  <a:cubicBezTo>
                    <a:pt x="96" y="38"/>
                    <a:pt x="96" y="38"/>
                    <a:pt x="96" y="38"/>
                  </a:cubicBezTo>
                  <a:cubicBezTo>
                    <a:pt x="96" y="37"/>
                    <a:pt x="96" y="37"/>
                    <a:pt x="96" y="37"/>
                  </a:cubicBezTo>
                  <a:cubicBezTo>
                    <a:pt x="96" y="37"/>
                    <a:pt x="99" y="37"/>
                    <a:pt x="96" y="35"/>
                  </a:cubicBezTo>
                  <a:cubicBezTo>
                    <a:pt x="96" y="35"/>
                    <a:pt x="99" y="33"/>
                    <a:pt x="99" y="35"/>
                  </a:cubicBezTo>
                  <a:cubicBezTo>
                    <a:pt x="99" y="37"/>
                    <a:pt x="96" y="35"/>
                    <a:pt x="99" y="37"/>
                  </a:cubicBezTo>
                  <a:cubicBezTo>
                    <a:pt x="99" y="35"/>
                    <a:pt x="100" y="35"/>
                    <a:pt x="100" y="35"/>
                  </a:cubicBezTo>
                  <a:cubicBezTo>
                    <a:pt x="100" y="35"/>
                    <a:pt x="100" y="35"/>
                    <a:pt x="100" y="35"/>
                  </a:cubicBezTo>
                  <a:cubicBezTo>
                    <a:pt x="100" y="35"/>
                    <a:pt x="100" y="35"/>
                    <a:pt x="100" y="35"/>
                  </a:cubicBezTo>
                  <a:cubicBezTo>
                    <a:pt x="100" y="35"/>
                    <a:pt x="100" y="35"/>
                    <a:pt x="100" y="35"/>
                  </a:cubicBezTo>
                  <a:cubicBezTo>
                    <a:pt x="100" y="35"/>
                    <a:pt x="100" y="35"/>
                    <a:pt x="100" y="35"/>
                  </a:cubicBezTo>
                  <a:cubicBezTo>
                    <a:pt x="101" y="33"/>
                    <a:pt x="100" y="33"/>
                    <a:pt x="100" y="33"/>
                  </a:cubicBezTo>
                  <a:cubicBezTo>
                    <a:pt x="99" y="33"/>
                    <a:pt x="99" y="33"/>
                    <a:pt x="99" y="33"/>
                  </a:cubicBezTo>
                  <a:cubicBezTo>
                    <a:pt x="100" y="33"/>
                    <a:pt x="99" y="32"/>
                    <a:pt x="99" y="32"/>
                  </a:cubicBezTo>
                  <a:cubicBezTo>
                    <a:pt x="101" y="33"/>
                    <a:pt x="101" y="33"/>
                    <a:pt x="101" y="33"/>
                  </a:cubicBezTo>
                  <a:cubicBezTo>
                    <a:pt x="101" y="32"/>
                    <a:pt x="101" y="32"/>
                    <a:pt x="101" y="32"/>
                  </a:cubicBezTo>
                  <a:cubicBezTo>
                    <a:pt x="100" y="32"/>
                    <a:pt x="100" y="32"/>
                    <a:pt x="100" y="32"/>
                  </a:cubicBezTo>
                  <a:cubicBezTo>
                    <a:pt x="100" y="32"/>
                    <a:pt x="100" y="32"/>
                    <a:pt x="100" y="30"/>
                  </a:cubicBezTo>
                  <a:cubicBezTo>
                    <a:pt x="100" y="30"/>
                    <a:pt x="101" y="30"/>
                    <a:pt x="101" y="32"/>
                  </a:cubicBezTo>
                  <a:cubicBezTo>
                    <a:pt x="101" y="30"/>
                    <a:pt x="101" y="30"/>
                    <a:pt x="101" y="30"/>
                  </a:cubicBezTo>
                  <a:cubicBezTo>
                    <a:pt x="101" y="30"/>
                    <a:pt x="101" y="30"/>
                    <a:pt x="102" y="30"/>
                  </a:cubicBezTo>
                  <a:cubicBezTo>
                    <a:pt x="101" y="30"/>
                    <a:pt x="101" y="29"/>
                    <a:pt x="101" y="29"/>
                  </a:cubicBezTo>
                  <a:cubicBezTo>
                    <a:pt x="100" y="29"/>
                    <a:pt x="100" y="29"/>
                    <a:pt x="100" y="29"/>
                  </a:cubicBezTo>
                  <a:cubicBezTo>
                    <a:pt x="100" y="28"/>
                    <a:pt x="100" y="28"/>
                    <a:pt x="100" y="28"/>
                  </a:cubicBezTo>
                  <a:cubicBezTo>
                    <a:pt x="99" y="28"/>
                    <a:pt x="100" y="28"/>
                    <a:pt x="99" y="28"/>
                  </a:cubicBezTo>
                  <a:cubicBezTo>
                    <a:pt x="99" y="26"/>
                    <a:pt x="99" y="26"/>
                    <a:pt x="100" y="26"/>
                  </a:cubicBezTo>
                  <a:cubicBezTo>
                    <a:pt x="100" y="28"/>
                    <a:pt x="101" y="28"/>
                    <a:pt x="102" y="28"/>
                  </a:cubicBezTo>
                  <a:cubicBezTo>
                    <a:pt x="104" y="28"/>
                    <a:pt x="100" y="25"/>
                    <a:pt x="102" y="26"/>
                  </a:cubicBezTo>
                  <a:cubicBezTo>
                    <a:pt x="104" y="26"/>
                    <a:pt x="104" y="26"/>
                    <a:pt x="104" y="26"/>
                  </a:cubicBezTo>
                  <a:cubicBezTo>
                    <a:pt x="105" y="26"/>
                    <a:pt x="105" y="26"/>
                    <a:pt x="105" y="26"/>
                  </a:cubicBezTo>
                  <a:cubicBezTo>
                    <a:pt x="104" y="26"/>
                    <a:pt x="104" y="25"/>
                    <a:pt x="102" y="25"/>
                  </a:cubicBezTo>
                  <a:cubicBezTo>
                    <a:pt x="102" y="25"/>
                    <a:pt x="102" y="25"/>
                    <a:pt x="102" y="25"/>
                  </a:cubicBezTo>
                  <a:cubicBezTo>
                    <a:pt x="101" y="25"/>
                    <a:pt x="101" y="25"/>
                    <a:pt x="101" y="25"/>
                  </a:cubicBezTo>
                  <a:cubicBezTo>
                    <a:pt x="102" y="24"/>
                    <a:pt x="102" y="24"/>
                    <a:pt x="102" y="24"/>
                  </a:cubicBezTo>
                  <a:cubicBezTo>
                    <a:pt x="104" y="25"/>
                    <a:pt x="102" y="25"/>
                    <a:pt x="104" y="25"/>
                  </a:cubicBezTo>
                  <a:cubicBezTo>
                    <a:pt x="104" y="24"/>
                    <a:pt x="102" y="24"/>
                    <a:pt x="104" y="24"/>
                  </a:cubicBezTo>
                  <a:cubicBezTo>
                    <a:pt x="105" y="25"/>
                    <a:pt x="105" y="25"/>
                    <a:pt x="105" y="25"/>
                  </a:cubicBezTo>
                  <a:cubicBezTo>
                    <a:pt x="105" y="25"/>
                    <a:pt x="105" y="25"/>
                    <a:pt x="105" y="25"/>
                  </a:cubicBezTo>
                  <a:cubicBezTo>
                    <a:pt x="105" y="25"/>
                    <a:pt x="105" y="25"/>
                    <a:pt x="105" y="25"/>
                  </a:cubicBezTo>
                  <a:cubicBezTo>
                    <a:pt x="105" y="24"/>
                    <a:pt x="106" y="25"/>
                    <a:pt x="106" y="24"/>
                  </a:cubicBezTo>
                  <a:cubicBezTo>
                    <a:pt x="105" y="24"/>
                    <a:pt x="105" y="24"/>
                    <a:pt x="105" y="24"/>
                  </a:cubicBezTo>
                  <a:cubicBezTo>
                    <a:pt x="105" y="22"/>
                    <a:pt x="105" y="25"/>
                    <a:pt x="104" y="24"/>
                  </a:cubicBezTo>
                  <a:cubicBezTo>
                    <a:pt x="105" y="22"/>
                    <a:pt x="105" y="24"/>
                    <a:pt x="105" y="22"/>
                  </a:cubicBezTo>
                  <a:cubicBezTo>
                    <a:pt x="105" y="22"/>
                    <a:pt x="105" y="22"/>
                    <a:pt x="105" y="22"/>
                  </a:cubicBezTo>
                  <a:cubicBezTo>
                    <a:pt x="105" y="22"/>
                    <a:pt x="104" y="20"/>
                    <a:pt x="105" y="20"/>
                  </a:cubicBezTo>
                  <a:cubicBezTo>
                    <a:pt x="105" y="20"/>
                    <a:pt x="105" y="20"/>
                    <a:pt x="105" y="20"/>
                  </a:cubicBezTo>
                  <a:cubicBezTo>
                    <a:pt x="106" y="20"/>
                    <a:pt x="106" y="20"/>
                    <a:pt x="108" y="20"/>
                  </a:cubicBezTo>
                  <a:cubicBezTo>
                    <a:pt x="106" y="18"/>
                    <a:pt x="108" y="18"/>
                    <a:pt x="106" y="18"/>
                  </a:cubicBezTo>
                  <a:cubicBezTo>
                    <a:pt x="106" y="18"/>
                    <a:pt x="106" y="20"/>
                    <a:pt x="105" y="20"/>
                  </a:cubicBezTo>
                  <a:cubicBezTo>
                    <a:pt x="104" y="18"/>
                    <a:pt x="105" y="22"/>
                    <a:pt x="104" y="20"/>
                  </a:cubicBezTo>
                  <a:cubicBezTo>
                    <a:pt x="102" y="18"/>
                    <a:pt x="102" y="18"/>
                    <a:pt x="102" y="18"/>
                  </a:cubicBezTo>
                  <a:cubicBezTo>
                    <a:pt x="102" y="18"/>
                    <a:pt x="102" y="18"/>
                    <a:pt x="102" y="18"/>
                  </a:cubicBezTo>
                  <a:cubicBezTo>
                    <a:pt x="104" y="18"/>
                    <a:pt x="104" y="18"/>
                    <a:pt x="104" y="18"/>
                  </a:cubicBezTo>
                  <a:cubicBezTo>
                    <a:pt x="104" y="18"/>
                    <a:pt x="105" y="17"/>
                    <a:pt x="106" y="17"/>
                  </a:cubicBezTo>
                  <a:cubicBezTo>
                    <a:pt x="105" y="17"/>
                    <a:pt x="105" y="17"/>
                    <a:pt x="105" y="17"/>
                  </a:cubicBezTo>
                  <a:cubicBezTo>
                    <a:pt x="105" y="16"/>
                    <a:pt x="106" y="16"/>
                    <a:pt x="106" y="15"/>
                  </a:cubicBezTo>
                  <a:cubicBezTo>
                    <a:pt x="106" y="16"/>
                    <a:pt x="106" y="13"/>
                    <a:pt x="108" y="15"/>
                  </a:cubicBezTo>
                  <a:cubicBezTo>
                    <a:pt x="108" y="15"/>
                    <a:pt x="108" y="16"/>
                    <a:pt x="109" y="16"/>
                  </a:cubicBezTo>
                  <a:cubicBezTo>
                    <a:pt x="108" y="16"/>
                    <a:pt x="108" y="16"/>
                    <a:pt x="108" y="16"/>
                  </a:cubicBezTo>
                  <a:cubicBezTo>
                    <a:pt x="109" y="16"/>
                    <a:pt x="108" y="15"/>
                    <a:pt x="109" y="15"/>
                  </a:cubicBezTo>
                  <a:cubicBezTo>
                    <a:pt x="108" y="15"/>
                    <a:pt x="108" y="15"/>
                    <a:pt x="106" y="13"/>
                  </a:cubicBezTo>
                  <a:cubicBezTo>
                    <a:pt x="108" y="13"/>
                    <a:pt x="105" y="13"/>
                    <a:pt x="106" y="13"/>
                  </a:cubicBezTo>
                  <a:cubicBezTo>
                    <a:pt x="106" y="12"/>
                    <a:pt x="108" y="12"/>
                    <a:pt x="108" y="12"/>
                  </a:cubicBezTo>
                  <a:cubicBezTo>
                    <a:pt x="108" y="11"/>
                    <a:pt x="109" y="9"/>
                    <a:pt x="110" y="9"/>
                  </a:cubicBezTo>
                  <a:cubicBezTo>
                    <a:pt x="109" y="7"/>
                    <a:pt x="109" y="7"/>
                    <a:pt x="109" y="5"/>
                  </a:cubicBezTo>
                  <a:cubicBezTo>
                    <a:pt x="109" y="5"/>
                    <a:pt x="109" y="7"/>
                    <a:pt x="109" y="5"/>
                  </a:cubicBezTo>
                  <a:cubicBezTo>
                    <a:pt x="109" y="5"/>
                    <a:pt x="109" y="5"/>
                    <a:pt x="109" y="5"/>
                  </a:cubicBezTo>
                  <a:cubicBezTo>
                    <a:pt x="109" y="5"/>
                    <a:pt x="109" y="4"/>
                    <a:pt x="110" y="5"/>
                  </a:cubicBezTo>
                  <a:cubicBezTo>
                    <a:pt x="109" y="4"/>
                    <a:pt x="109" y="4"/>
                    <a:pt x="109" y="4"/>
                  </a:cubicBezTo>
                  <a:cubicBezTo>
                    <a:pt x="110" y="4"/>
                    <a:pt x="110" y="4"/>
                    <a:pt x="110" y="4"/>
                  </a:cubicBezTo>
                  <a:cubicBezTo>
                    <a:pt x="109" y="4"/>
                    <a:pt x="109" y="4"/>
                    <a:pt x="109" y="4"/>
                  </a:cubicBezTo>
                  <a:cubicBezTo>
                    <a:pt x="109" y="3"/>
                    <a:pt x="110" y="3"/>
                    <a:pt x="110" y="3"/>
                  </a:cubicBezTo>
                  <a:cubicBezTo>
                    <a:pt x="110" y="3"/>
                    <a:pt x="110" y="3"/>
                    <a:pt x="110" y="3"/>
                  </a:cubicBezTo>
                  <a:cubicBezTo>
                    <a:pt x="113" y="3"/>
                    <a:pt x="113" y="1"/>
                    <a:pt x="113" y="1"/>
                  </a:cubicBezTo>
                  <a:cubicBezTo>
                    <a:pt x="113" y="0"/>
                    <a:pt x="113" y="0"/>
                    <a:pt x="113" y="0"/>
                  </a:cubicBezTo>
                  <a:cubicBezTo>
                    <a:pt x="113" y="0"/>
                    <a:pt x="113" y="0"/>
                    <a:pt x="113" y="0"/>
                  </a:cubicBezTo>
                  <a:cubicBezTo>
                    <a:pt x="113" y="0"/>
                    <a:pt x="110" y="0"/>
                    <a:pt x="113" y="0"/>
                  </a:cubicBezTo>
                  <a:cubicBezTo>
                    <a:pt x="109" y="0"/>
                    <a:pt x="109" y="0"/>
                    <a:pt x="109" y="0"/>
                  </a:cubicBezTo>
                  <a:cubicBezTo>
                    <a:pt x="110" y="0"/>
                    <a:pt x="110" y="0"/>
                    <a:pt x="110" y="0"/>
                  </a:cubicBezTo>
                  <a:cubicBezTo>
                    <a:pt x="113" y="1"/>
                    <a:pt x="110" y="1"/>
                    <a:pt x="110" y="1"/>
                  </a:cubicBezTo>
                  <a:cubicBezTo>
                    <a:pt x="110" y="1"/>
                    <a:pt x="110" y="1"/>
                    <a:pt x="110" y="1"/>
                  </a:cubicBezTo>
                  <a:cubicBezTo>
                    <a:pt x="110" y="0"/>
                    <a:pt x="109" y="1"/>
                    <a:pt x="109" y="1"/>
                  </a:cubicBezTo>
                  <a:cubicBezTo>
                    <a:pt x="109" y="0"/>
                    <a:pt x="109" y="0"/>
                    <a:pt x="109" y="0"/>
                  </a:cubicBezTo>
                  <a:cubicBezTo>
                    <a:pt x="109" y="0"/>
                    <a:pt x="109" y="1"/>
                    <a:pt x="108" y="1"/>
                  </a:cubicBezTo>
                  <a:cubicBezTo>
                    <a:pt x="109" y="1"/>
                    <a:pt x="109" y="1"/>
                    <a:pt x="109" y="1"/>
                  </a:cubicBezTo>
                  <a:cubicBezTo>
                    <a:pt x="108" y="1"/>
                    <a:pt x="108" y="1"/>
                    <a:pt x="108" y="3"/>
                  </a:cubicBezTo>
                  <a:cubicBezTo>
                    <a:pt x="108" y="3"/>
                    <a:pt x="106" y="3"/>
                    <a:pt x="106" y="4"/>
                  </a:cubicBezTo>
                  <a:cubicBezTo>
                    <a:pt x="106" y="4"/>
                    <a:pt x="108" y="4"/>
                    <a:pt x="109" y="4"/>
                  </a:cubicBezTo>
                  <a:cubicBezTo>
                    <a:pt x="109" y="4"/>
                    <a:pt x="108" y="4"/>
                    <a:pt x="108" y="5"/>
                  </a:cubicBezTo>
                  <a:cubicBezTo>
                    <a:pt x="108" y="5"/>
                    <a:pt x="106" y="4"/>
                    <a:pt x="106" y="5"/>
                  </a:cubicBezTo>
                  <a:cubicBezTo>
                    <a:pt x="106" y="5"/>
                    <a:pt x="106" y="5"/>
                    <a:pt x="106" y="5"/>
                  </a:cubicBezTo>
                  <a:cubicBezTo>
                    <a:pt x="105" y="5"/>
                    <a:pt x="105" y="5"/>
                    <a:pt x="105" y="5"/>
                  </a:cubicBezTo>
                  <a:cubicBezTo>
                    <a:pt x="105" y="7"/>
                    <a:pt x="104" y="9"/>
                    <a:pt x="104" y="11"/>
                  </a:cubicBezTo>
                  <a:cubicBezTo>
                    <a:pt x="104" y="11"/>
                    <a:pt x="104" y="11"/>
                    <a:pt x="104" y="11"/>
                  </a:cubicBezTo>
                  <a:cubicBezTo>
                    <a:pt x="102" y="11"/>
                    <a:pt x="102" y="12"/>
                    <a:pt x="101" y="12"/>
                  </a:cubicBezTo>
                  <a:cubicBezTo>
                    <a:pt x="101" y="13"/>
                    <a:pt x="100" y="15"/>
                    <a:pt x="101" y="16"/>
                  </a:cubicBezTo>
                  <a:cubicBezTo>
                    <a:pt x="99" y="17"/>
                    <a:pt x="96" y="18"/>
                    <a:pt x="96" y="22"/>
                  </a:cubicBezTo>
                  <a:cubicBezTo>
                    <a:pt x="96" y="22"/>
                    <a:pt x="96" y="22"/>
                    <a:pt x="96" y="22"/>
                  </a:cubicBezTo>
                  <a:cubicBezTo>
                    <a:pt x="96" y="22"/>
                    <a:pt x="99" y="22"/>
                    <a:pt x="96" y="22"/>
                  </a:cubicBezTo>
                  <a:cubicBezTo>
                    <a:pt x="96" y="22"/>
                    <a:pt x="96" y="22"/>
                    <a:pt x="95" y="22"/>
                  </a:cubicBezTo>
                  <a:cubicBezTo>
                    <a:pt x="95" y="24"/>
                    <a:pt x="93" y="25"/>
                    <a:pt x="92" y="25"/>
                  </a:cubicBezTo>
                  <a:cubicBezTo>
                    <a:pt x="93" y="25"/>
                    <a:pt x="93" y="25"/>
                    <a:pt x="93" y="25"/>
                  </a:cubicBezTo>
                  <a:cubicBezTo>
                    <a:pt x="92" y="26"/>
                    <a:pt x="92" y="28"/>
                    <a:pt x="92" y="28"/>
                  </a:cubicBezTo>
                  <a:cubicBezTo>
                    <a:pt x="92" y="29"/>
                    <a:pt x="92" y="29"/>
                    <a:pt x="92" y="29"/>
                  </a:cubicBezTo>
                  <a:cubicBezTo>
                    <a:pt x="91" y="29"/>
                    <a:pt x="91" y="29"/>
                    <a:pt x="89" y="30"/>
                  </a:cubicBezTo>
                  <a:cubicBezTo>
                    <a:pt x="89" y="30"/>
                    <a:pt x="89" y="32"/>
                    <a:pt x="89" y="33"/>
                  </a:cubicBezTo>
                  <a:cubicBezTo>
                    <a:pt x="87" y="35"/>
                    <a:pt x="86" y="38"/>
                    <a:pt x="83" y="39"/>
                  </a:cubicBezTo>
                  <a:cubicBezTo>
                    <a:pt x="83" y="39"/>
                    <a:pt x="83" y="39"/>
                    <a:pt x="83" y="39"/>
                  </a:cubicBezTo>
                  <a:cubicBezTo>
                    <a:pt x="80" y="41"/>
                    <a:pt x="80" y="45"/>
                    <a:pt x="79" y="46"/>
                  </a:cubicBezTo>
                  <a:cubicBezTo>
                    <a:pt x="80" y="46"/>
                    <a:pt x="80" y="46"/>
                    <a:pt x="80" y="46"/>
                  </a:cubicBezTo>
                  <a:cubicBezTo>
                    <a:pt x="80" y="47"/>
                    <a:pt x="79" y="47"/>
                    <a:pt x="78" y="47"/>
                  </a:cubicBezTo>
                  <a:cubicBezTo>
                    <a:pt x="78" y="47"/>
                    <a:pt x="76" y="50"/>
                    <a:pt x="78" y="50"/>
                  </a:cubicBezTo>
                  <a:cubicBezTo>
                    <a:pt x="78" y="51"/>
                    <a:pt x="76" y="51"/>
                    <a:pt x="76" y="51"/>
                  </a:cubicBezTo>
                  <a:cubicBezTo>
                    <a:pt x="76" y="52"/>
                    <a:pt x="75" y="52"/>
                    <a:pt x="75" y="54"/>
                  </a:cubicBezTo>
                  <a:cubicBezTo>
                    <a:pt x="75" y="54"/>
                    <a:pt x="75" y="54"/>
                    <a:pt x="75" y="54"/>
                  </a:cubicBezTo>
                  <a:cubicBezTo>
                    <a:pt x="75" y="54"/>
                    <a:pt x="75" y="54"/>
                    <a:pt x="75" y="54"/>
                  </a:cubicBezTo>
                  <a:cubicBezTo>
                    <a:pt x="75" y="55"/>
                    <a:pt x="75" y="56"/>
                    <a:pt x="74" y="55"/>
                  </a:cubicBezTo>
                  <a:cubicBezTo>
                    <a:pt x="74" y="56"/>
                    <a:pt x="70" y="58"/>
                    <a:pt x="73" y="59"/>
                  </a:cubicBezTo>
                  <a:cubicBezTo>
                    <a:pt x="70" y="59"/>
                    <a:pt x="70" y="59"/>
                    <a:pt x="70" y="59"/>
                  </a:cubicBezTo>
                  <a:cubicBezTo>
                    <a:pt x="70" y="60"/>
                    <a:pt x="70" y="63"/>
                    <a:pt x="69" y="63"/>
                  </a:cubicBezTo>
                  <a:cubicBezTo>
                    <a:pt x="69" y="63"/>
                    <a:pt x="69" y="63"/>
                    <a:pt x="69" y="64"/>
                  </a:cubicBezTo>
                  <a:cubicBezTo>
                    <a:pt x="69" y="64"/>
                    <a:pt x="69" y="63"/>
                    <a:pt x="69" y="64"/>
                  </a:cubicBezTo>
                  <a:cubicBezTo>
                    <a:pt x="66" y="65"/>
                    <a:pt x="67" y="67"/>
                    <a:pt x="66" y="69"/>
                  </a:cubicBezTo>
                  <a:cubicBezTo>
                    <a:pt x="63" y="71"/>
                    <a:pt x="62" y="76"/>
                    <a:pt x="61" y="79"/>
                  </a:cubicBezTo>
                  <a:cubicBezTo>
                    <a:pt x="61" y="79"/>
                    <a:pt x="61" y="79"/>
                    <a:pt x="61" y="79"/>
                  </a:cubicBezTo>
                  <a:cubicBezTo>
                    <a:pt x="60" y="79"/>
                    <a:pt x="61" y="81"/>
                    <a:pt x="60" y="80"/>
                  </a:cubicBezTo>
                  <a:cubicBezTo>
                    <a:pt x="60" y="81"/>
                    <a:pt x="57" y="81"/>
                    <a:pt x="60" y="81"/>
                  </a:cubicBezTo>
                  <a:cubicBezTo>
                    <a:pt x="57" y="81"/>
                    <a:pt x="57" y="84"/>
                    <a:pt x="56" y="84"/>
                  </a:cubicBezTo>
                  <a:cubicBezTo>
                    <a:pt x="56" y="84"/>
                    <a:pt x="56" y="84"/>
                    <a:pt x="56" y="84"/>
                  </a:cubicBezTo>
                  <a:cubicBezTo>
                    <a:pt x="56" y="85"/>
                    <a:pt x="54" y="86"/>
                    <a:pt x="54" y="89"/>
                  </a:cubicBezTo>
                  <a:cubicBezTo>
                    <a:pt x="56" y="89"/>
                    <a:pt x="56" y="89"/>
                    <a:pt x="56" y="89"/>
                  </a:cubicBezTo>
                  <a:cubicBezTo>
                    <a:pt x="56" y="89"/>
                    <a:pt x="54" y="89"/>
                    <a:pt x="54" y="90"/>
                  </a:cubicBezTo>
                  <a:cubicBezTo>
                    <a:pt x="54" y="89"/>
                    <a:pt x="54" y="89"/>
                    <a:pt x="54" y="89"/>
                  </a:cubicBezTo>
                  <a:cubicBezTo>
                    <a:pt x="53" y="92"/>
                    <a:pt x="52" y="94"/>
                    <a:pt x="49" y="97"/>
                  </a:cubicBezTo>
                  <a:cubicBezTo>
                    <a:pt x="49" y="98"/>
                    <a:pt x="52" y="98"/>
                    <a:pt x="50" y="98"/>
                  </a:cubicBezTo>
                  <a:cubicBezTo>
                    <a:pt x="49" y="98"/>
                    <a:pt x="49" y="98"/>
                    <a:pt x="49" y="98"/>
                  </a:cubicBezTo>
                  <a:cubicBezTo>
                    <a:pt x="49" y="99"/>
                    <a:pt x="50" y="102"/>
                    <a:pt x="49" y="102"/>
                  </a:cubicBezTo>
                  <a:cubicBezTo>
                    <a:pt x="49" y="99"/>
                    <a:pt x="49" y="102"/>
                    <a:pt x="49" y="99"/>
                  </a:cubicBezTo>
                  <a:cubicBezTo>
                    <a:pt x="49" y="102"/>
                    <a:pt x="49" y="103"/>
                    <a:pt x="48" y="103"/>
                  </a:cubicBezTo>
                  <a:cubicBezTo>
                    <a:pt x="49" y="103"/>
                    <a:pt x="49" y="103"/>
                    <a:pt x="49" y="103"/>
                  </a:cubicBezTo>
                  <a:cubicBezTo>
                    <a:pt x="46" y="105"/>
                    <a:pt x="46" y="106"/>
                    <a:pt x="45" y="106"/>
                  </a:cubicBezTo>
                  <a:cubicBezTo>
                    <a:pt x="40" y="111"/>
                    <a:pt x="36" y="116"/>
                    <a:pt x="33" y="122"/>
                  </a:cubicBezTo>
                  <a:cubicBezTo>
                    <a:pt x="30" y="129"/>
                    <a:pt x="26" y="133"/>
                    <a:pt x="23" y="140"/>
                  </a:cubicBezTo>
                  <a:cubicBezTo>
                    <a:pt x="24" y="143"/>
                    <a:pt x="23" y="143"/>
                    <a:pt x="23" y="144"/>
                  </a:cubicBezTo>
                  <a:cubicBezTo>
                    <a:pt x="23" y="144"/>
                    <a:pt x="23" y="144"/>
                    <a:pt x="23" y="144"/>
                  </a:cubicBezTo>
                  <a:cubicBezTo>
                    <a:pt x="22" y="144"/>
                    <a:pt x="22" y="145"/>
                    <a:pt x="22" y="144"/>
                  </a:cubicBezTo>
                  <a:cubicBezTo>
                    <a:pt x="20" y="146"/>
                    <a:pt x="19" y="148"/>
                    <a:pt x="17" y="150"/>
                  </a:cubicBezTo>
                  <a:cubicBezTo>
                    <a:pt x="19" y="150"/>
                    <a:pt x="19" y="150"/>
                    <a:pt x="19" y="150"/>
                  </a:cubicBezTo>
                  <a:cubicBezTo>
                    <a:pt x="17" y="150"/>
                    <a:pt x="17" y="150"/>
                    <a:pt x="17" y="150"/>
                  </a:cubicBezTo>
                  <a:cubicBezTo>
                    <a:pt x="17" y="150"/>
                    <a:pt x="17" y="150"/>
                    <a:pt x="17" y="150"/>
                  </a:cubicBezTo>
                  <a:cubicBezTo>
                    <a:pt x="17" y="150"/>
                    <a:pt x="17" y="152"/>
                    <a:pt x="15" y="150"/>
                  </a:cubicBezTo>
                  <a:cubicBezTo>
                    <a:pt x="13" y="157"/>
                    <a:pt x="11" y="162"/>
                    <a:pt x="7" y="169"/>
                  </a:cubicBezTo>
                  <a:cubicBezTo>
                    <a:pt x="7" y="170"/>
                    <a:pt x="6" y="171"/>
                    <a:pt x="5" y="173"/>
                  </a:cubicBezTo>
                  <a:cubicBezTo>
                    <a:pt x="5" y="178"/>
                    <a:pt x="2" y="183"/>
                    <a:pt x="0" y="186"/>
                  </a:cubicBezTo>
                  <a:cubicBezTo>
                    <a:pt x="0" y="186"/>
                    <a:pt x="2" y="187"/>
                    <a:pt x="5" y="18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4" name="Freeform 150"/>
            <p:cNvSpPr>
              <a:spLocks/>
            </p:cNvSpPr>
            <p:nvPr/>
          </p:nvSpPr>
          <p:spPr bwMode="auto">
            <a:xfrm>
              <a:off x="4002" y="3099"/>
              <a:ext cx="260" cy="472"/>
            </a:xfrm>
            <a:custGeom>
              <a:avLst/>
              <a:gdLst>
                <a:gd name="T0" fmla="*/ 98 w 110"/>
                <a:gd name="T1" fmla="*/ 175 h 200"/>
                <a:gd name="T2" fmla="*/ 95 w 110"/>
                <a:gd name="T3" fmla="*/ 169 h 200"/>
                <a:gd name="T4" fmla="*/ 89 w 110"/>
                <a:gd name="T5" fmla="*/ 156 h 200"/>
                <a:gd name="T6" fmla="*/ 88 w 110"/>
                <a:gd name="T7" fmla="*/ 152 h 200"/>
                <a:gd name="T8" fmla="*/ 78 w 110"/>
                <a:gd name="T9" fmla="*/ 140 h 200"/>
                <a:gd name="T10" fmla="*/ 77 w 110"/>
                <a:gd name="T11" fmla="*/ 136 h 200"/>
                <a:gd name="T12" fmla="*/ 75 w 110"/>
                <a:gd name="T13" fmla="*/ 127 h 200"/>
                <a:gd name="T14" fmla="*/ 71 w 110"/>
                <a:gd name="T15" fmla="*/ 122 h 200"/>
                <a:gd name="T16" fmla="*/ 68 w 110"/>
                <a:gd name="T17" fmla="*/ 119 h 200"/>
                <a:gd name="T18" fmla="*/ 68 w 110"/>
                <a:gd name="T19" fmla="*/ 116 h 200"/>
                <a:gd name="T20" fmla="*/ 64 w 110"/>
                <a:gd name="T21" fmla="*/ 109 h 200"/>
                <a:gd name="T22" fmla="*/ 62 w 110"/>
                <a:gd name="T23" fmla="*/ 105 h 200"/>
                <a:gd name="T24" fmla="*/ 60 w 110"/>
                <a:gd name="T25" fmla="*/ 100 h 200"/>
                <a:gd name="T26" fmla="*/ 58 w 110"/>
                <a:gd name="T27" fmla="*/ 95 h 200"/>
                <a:gd name="T28" fmla="*/ 55 w 110"/>
                <a:gd name="T29" fmla="*/ 88 h 200"/>
                <a:gd name="T30" fmla="*/ 50 w 110"/>
                <a:gd name="T31" fmla="*/ 82 h 200"/>
                <a:gd name="T32" fmla="*/ 49 w 110"/>
                <a:gd name="T33" fmla="*/ 79 h 200"/>
                <a:gd name="T34" fmla="*/ 46 w 110"/>
                <a:gd name="T35" fmla="*/ 75 h 200"/>
                <a:gd name="T36" fmla="*/ 46 w 110"/>
                <a:gd name="T37" fmla="*/ 73 h 200"/>
                <a:gd name="T38" fmla="*/ 45 w 110"/>
                <a:gd name="T39" fmla="*/ 71 h 200"/>
                <a:gd name="T40" fmla="*/ 43 w 110"/>
                <a:gd name="T41" fmla="*/ 69 h 200"/>
                <a:gd name="T42" fmla="*/ 37 w 110"/>
                <a:gd name="T43" fmla="*/ 58 h 200"/>
                <a:gd name="T44" fmla="*/ 35 w 110"/>
                <a:gd name="T45" fmla="*/ 54 h 200"/>
                <a:gd name="T46" fmla="*/ 34 w 110"/>
                <a:gd name="T47" fmla="*/ 52 h 200"/>
                <a:gd name="T48" fmla="*/ 29 w 110"/>
                <a:gd name="T49" fmla="*/ 43 h 200"/>
                <a:gd name="T50" fmla="*/ 25 w 110"/>
                <a:gd name="T51" fmla="*/ 43 h 200"/>
                <a:gd name="T52" fmla="*/ 28 w 110"/>
                <a:gd name="T53" fmla="*/ 39 h 200"/>
                <a:gd name="T54" fmla="*/ 28 w 110"/>
                <a:gd name="T55" fmla="*/ 34 h 200"/>
                <a:gd name="T56" fmla="*/ 24 w 110"/>
                <a:gd name="T57" fmla="*/ 31 h 200"/>
                <a:gd name="T58" fmla="*/ 24 w 110"/>
                <a:gd name="T59" fmla="*/ 30 h 200"/>
                <a:gd name="T60" fmla="*/ 22 w 110"/>
                <a:gd name="T61" fmla="*/ 28 h 200"/>
                <a:gd name="T62" fmla="*/ 20 w 110"/>
                <a:gd name="T63" fmla="*/ 27 h 200"/>
                <a:gd name="T64" fmla="*/ 20 w 110"/>
                <a:gd name="T65" fmla="*/ 22 h 200"/>
                <a:gd name="T66" fmla="*/ 17 w 110"/>
                <a:gd name="T67" fmla="*/ 21 h 200"/>
                <a:gd name="T68" fmla="*/ 17 w 110"/>
                <a:gd name="T69" fmla="*/ 18 h 200"/>
                <a:gd name="T70" fmla="*/ 16 w 110"/>
                <a:gd name="T71" fmla="*/ 16 h 200"/>
                <a:gd name="T72" fmla="*/ 15 w 110"/>
                <a:gd name="T73" fmla="*/ 18 h 200"/>
                <a:gd name="T74" fmla="*/ 13 w 110"/>
                <a:gd name="T75" fmla="*/ 12 h 200"/>
                <a:gd name="T76" fmla="*/ 6 w 110"/>
                <a:gd name="T77" fmla="*/ 6 h 200"/>
                <a:gd name="T78" fmla="*/ 3 w 110"/>
                <a:gd name="T79" fmla="*/ 4 h 200"/>
                <a:gd name="T80" fmla="*/ 2 w 110"/>
                <a:gd name="T81" fmla="*/ 0 h 200"/>
                <a:gd name="T82" fmla="*/ 0 w 110"/>
                <a:gd name="T83" fmla="*/ 3 h 200"/>
                <a:gd name="T84" fmla="*/ 4 w 110"/>
                <a:gd name="T85" fmla="*/ 6 h 200"/>
                <a:gd name="T86" fmla="*/ 7 w 110"/>
                <a:gd name="T87" fmla="*/ 16 h 200"/>
                <a:gd name="T88" fmla="*/ 13 w 110"/>
                <a:gd name="T89" fmla="*/ 31 h 200"/>
                <a:gd name="T90" fmla="*/ 21 w 110"/>
                <a:gd name="T91" fmla="*/ 47 h 200"/>
                <a:gd name="T92" fmla="*/ 28 w 110"/>
                <a:gd name="T93" fmla="*/ 58 h 200"/>
                <a:gd name="T94" fmla="*/ 32 w 110"/>
                <a:gd name="T95" fmla="*/ 69 h 200"/>
                <a:gd name="T96" fmla="*/ 43 w 110"/>
                <a:gd name="T97" fmla="*/ 87 h 200"/>
                <a:gd name="T98" fmla="*/ 49 w 110"/>
                <a:gd name="T99" fmla="*/ 97 h 200"/>
                <a:gd name="T100" fmla="*/ 58 w 110"/>
                <a:gd name="T101" fmla="*/ 109 h 200"/>
                <a:gd name="T102" fmla="*/ 78 w 110"/>
                <a:gd name="T103" fmla="*/ 153 h 200"/>
                <a:gd name="T104" fmla="*/ 85 w 110"/>
                <a:gd name="T105" fmla="*/ 165 h 200"/>
                <a:gd name="T106" fmla="*/ 107 w 110"/>
                <a:gd name="T107" fmla="*/ 195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0">
                  <a:moveTo>
                    <a:pt x="107" y="195"/>
                  </a:moveTo>
                  <a:cubicBezTo>
                    <a:pt x="110" y="191"/>
                    <a:pt x="105" y="190"/>
                    <a:pt x="105" y="187"/>
                  </a:cubicBezTo>
                  <a:cubicBezTo>
                    <a:pt x="103" y="187"/>
                    <a:pt x="103" y="187"/>
                    <a:pt x="103" y="187"/>
                  </a:cubicBezTo>
                  <a:cubicBezTo>
                    <a:pt x="103" y="182"/>
                    <a:pt x="101" y="179"/>
                    <a:pt x="98" y="177"/>
                  </a:cubicBezTo>
                  <a:cubicBezTo>
                    <a:pt x="98" y="178"/>
                    <a:pt x="98" y="178"/>
                    <a:pt x="98" y="178"/>
                  </a:cubicBezTo>
                  <a:cubicBezTo>
                    <a:pt x="97" y="177"/>
                    <a:pt x="98" y="175"/>
                    <a:pt x="98" y="175"/>
                  </a:cubicBezTo>
                  <a:cubicBezTo>
                    <a:pt x="97" y="175"/>
                    <a:pt x="97" y="175"/>
                    <a:pt x="97" y="175"/>
                  </a:cubicBezTo>
                  <a:cubicBezTo>
                    <a:pt x="98" y="175"/>
                    <a:pt x="97" y="175"/>
                    <a:pt x="97" y="174"/>
                  </a:cubicBezTo>
                  <a:cubicBezTo>
                    <a:pt x="97" y="174"/>
                    <a:pt x="97" y="174"/>
                    <a:pt x="95" y="174"/>
                  </a:cubicBezTo>
                  <a:cubicBezTo>
                    <a:pt x="97" y="174"/>
                    <a:pt x="97" y="174"/>
                    <a:pt x="97" y="174"/>
                  </a:cubicBezTo>
                  <a:cubicBezTo>
                    <a:pt x="98" y="171"/>
                    <a:pt x="95" y="171"/>
                    <a:pt x="95" y="169"/>
                  </a:cubicBezTo>
                  <a:cubicBezTo>
                    <a:pt x="95" y="169"/>
                    <a:pt x="95" y="169"/>
                    <a:pt x="95" y="169"/>
                  </a:cubicBezTo>
                  <a:cubicBezTo>
                    <a:pt x="93" y="166"/>
                    <a:pt x="91" y="164"/>
                    <a:pt x="91" y="161"/>
                  </a:cubicBezTo>
                  <a:cubicBezTo>
                    <a:pt x="91" y="162"/>
                    <a:pt x="90" y="162"/>
                    <a:pt x="90" y="162"/>
                  </a:cubicBezTo>
                  <a:cubicBezTo>
                    <a:pt x="90" y="162"/>
                    <a:pt x="90" y="161"/>
                    <a:pt x="90" y="160"/>
                  </a:cubicBezTo>
                  <a:cubicBezTo>
                    <a:pt x="89" y="161"/>
                    <a:pt x="90" y="158"/>
                    <a:pt x="90" y="158"/>
                  </a:cubicBezTo>
                  <a:cubicBezTo>
                    <a:pt x="90" y="158"/>
                    <a:pt x="90" y="158"/>
                    <a:pt x="90" y="158"/>
                  </a:cubicBezTo>
                  <a:cubicBezTo>
                    <a:pt x="90" y="156"/>
                    <a:pt x="89" y="158"/>
                    <a:pt x="89" y="156"/>
                  </a:cubicBezTo>
                  <a:cubicBezTo>
                    <a:pt x="89" y="156"/>
                    <a:pt x="89" y="156"/>
                    <a:pt x="89" y="156"/>
                  </a:cubicBezTo>
                  <a:cubicBezTo>
                    <a:pt x="90" y="155"/>
                    <a:pt x="88" y="156"/>
                    <a:pt x="88" y="155"/>
                  </a:cubicBezTo>
                  <a:cubicBezTo>
                    <a:pt x="89" y="155"/>
                    <a:pt x="89" y="155"/>
                    <a:pt x="89" y="155"/>
                  </a:cubicBezTo>
                  <a:cubicBezTo>
                    <a:pt x="89" y="155"/>
                    <a:pt x="88" y="155"/>
                    <a:pt x="88" y="153"/>
                  </a:cubicBezTo>
                  <a:cubicBezTo>
                    <a:pt x="88" y="153"/>
                    <a:pt x="88" y="153"/>
                    <a:pt x="88" y="153"/>
                  </a:cubicBezTo>
                  <a:cubicBezTo>
                    <a:pt x="88" y="153"/>
                    <a:pt x="86" y="153"/>
                    <a:pt x="88" y="152"/>
                  </a:cubicBezTo>
                  <a:cubicBezTo>
                    <a:pt x="86" y="152"/>
                    <a:pt x="88" y="153"/>
                    <a:pt x="86" y="153"/>
                  </a:cubicBezTo>
                  <a:cubicBezTo>
                    <a:pt x="85" y="149"/>
                    <a:pt x="84" y="147"/>
                    <a:pt x="82" y="144"/>
                  </a:cubicBezTo>
                  <a:cubicBezTo>
                    <a:pt x="80" y="144"/>
                    <a:pt x="80" y="144"/>
                    <a:pt x="80" y="144"/>
                  </a:cubicBezTo>
                  <a:cubicBezTo>
                    <a:pt x="80" y="142"/>
                    <a:pt x="80" y="142"/>
                    <a:pt x="80" y="142"/>
                  </a:cubicBezTo>
                  <a:cubicBezTo>
                    <a:pt x="78" y="142"/>
                    <a:pt x="78" y="142"/>
                    <a:pt x="78" y="142"/>
                  </a:cubicBezTo>
                  <a:cubicBezTo>
                    <a:pt x="78" y="140"/>
                    <a:pt x="80" y="140"/>
                    <a:pt x="78" y="140"/>
                  </a:cubicBezTo>
                  <a:cubicBezTo>
                    <a:pt x="78" y="140"/>
                    <a:pt x="78" y="140"/>
                    <a:pt x="78" y="140"/>
                  </a:cubicBezTo>
                  <a:cubicBezTo>
                    <a:pt x="78" y="139"/>
                    <a:pt x="78" y="139"/>
                    <a:pt x="78" y="138"/>
                  </a:cubicBezTo>
                  <a:cubicBezTo>
                    <a:pt x="78" y="139"/>
                    <a:pt x="78" y="139"/>
                    <a:pt x="77" y="139"/>
                  </a:cubicBezTo>
                  <a:cubicBezTo>
                    <a:pt x="78" y="138"/>
                    <a:pt x="77" y="138"/>
                    <a:pt x="77" y="136"/>
                  </a:cubicBezTo>
                  <a:cubicBezTo>
                    <a:pt x="77" y="138"/>
                    <a:pt x="77" y="138"/>
                    <a:pt x="77" y="138"/>
                  </a:cubicBezTo>
                  <a:cubicBezTo>
                    <a:pt x="76" y="136"/>
                    <a:pt x="77" y="136"/>
                    <a:pt x="77" y="136"/>
                  </a:cubicBezTo>
                  <a:cubicBezTo>
                    <a:pt x="76" y="136"/>
                    <a:pt x="76" y="136"/>
                    <a:pt x="76" y="136"/>
                  </a:cubicBezTo>
                  <a:cubicBezTo>
                    <a:pt x="77" y="135"/>
                    <a:pt x="76" y="134"/>
                    <a:pt x="76" y="134"/>
                  </a:cubicBezTo>
                  <a:cubicBezTo>
                    <a:pt x="76" y="134"/>
                    <a:pt x="76" y="134"/>
                    <a:pt x="76" y="134"/>
                  </a:cubicBezTo>
                  <a:cubicBezTo>
                    <a:pt x="76" y="132"/>
                    <a:pt x="75" y="132"/>
                    <a:pt x="75" y="131"/>
                  </a:cubicBezTo>
                  <a:cubicBezTo>
                    <a:pt x="73" y="131"/>
                    <a:pt x="73" y="131"/>
                    <a:pt x="73" y="131"/>
                  </a:cubicBezTo>
                  <a:cubicBezTo>
                    <a:pt x="75" y="129"/>
                    <a:pt x="73" y="129"/>
                    <a:pt x="75" y="127"/>
                  </a:cubicBezTo>
                  <a:cubicBezTo>
                    <a:pt x="73" y="127"/>
                    <a:pt x="72" y="126"/>
                    <a:pt x="72" y="126"/>
                  </a:cubicBezTo>
                  <a:cubicBezTo>
                    <a:pt x="72" y="126"/>
                    <a:pt x="71" y="126"/>
                    <a:pt x="72" y="127"/>
                  </a:cubicBezTo>
                  <a:cubicBezTo>
                    <a:pt x="71" y="126"/>
                    <a:pt x="71" y="126"/>
                    <a:pt x="71" y="126"/>
                  </a:cubicBezTo>
                  <a:cubicBezTo>
                    <a:pt x="71" y="127"/>
                    <a:pt x="71" y="127"/>
                    <a:pt x="71" y="127"/>
                  </a:cubicBezTo>
                  <a:cubicBezTo>
                    <a:pt x="71" y="127"/>
                    <a:pt x="71" y="126"/>
                    <a:pt x="69" y="126"/>
                  </a:cubicBezTo>
                  <a:cubicBezTo>
                    <a:pt x="71" y="125"/>
                    <a:pt x="71" y="123"/>
                    <a:pt x="71" y="122"/>
                  </a:cubicBezTo>
                  <a:cubicBezTo>
                    <a:pt x="71" y="123"/>
                    <a:pt x="69" y="123"/>
                    <a:pt x="69" y="123"/>
                  </a:cubicBezTo>
                  <a:cubicBezTo>
                    <a:pt x="71" y="121"/>
                    <a:pt x="71" y="121"/>
                    <a:pt x="71" y="121"/>
                  </a:cubicBezTo>
                  <a:cubicBezTo>
                    <a:pt x="71" y="121"/>
                    <a:pt x="69" y="122"/>
                    <a:pt x="69" y="121"/>
                  </a:cubicBezTo>
                  <a:cubicBezTo>
                    <a:pt x="71" y="121"/>
                    <a:pt x="71" y="121"/>
                    <a:pt x="71" y="121"/>
                  </a:cubicBezTo>
                  <a:cubicBezTo>
                    <a:pt x="69" y="119"/>
                    <a:pt x="69" y="119"/>
                    <a:pt x="69" y="119"/>
                  </a:cubicBezTo>
                  <a:cubicBezTo>
                    <a:pt x="68" y="119"/>
                    <a:pt x="69" y="119"/>
                    <a:pt x="68" y="119"/>
                  </a:cubicBezTo>
                  <a:cubicBezTo>
                    <a:pt x="68" y="119"/>
                    <a:pt x="68" y="119"/>
                    <a:pt x="68" y="118"/>
                  </a:cubicBezTo>
                  <a:cubicBezTo>
                    <a:pt x="68" y="118"/>
                    <a:pt x="68" y="118"/>
                    <a:pt x="68" y="118"/>
                  </a:cubicBezTo>
                  <a:cubicBezTo>
                    <a:pt x="68" y="116"/>
                    <a:pt x="68" y="116"/>
                    <a:pt x="68" y="116"/>
                  </a:cubicBezTo>
                  <a:cubicBezTo>
                    <a:pt x="69" y="118"/>
                    <a:pt x="68" y="118"/>
                    <a:pt x="68" y="118"/>
                  </a:cubicBezTo>
                  <a:cubicBezTo>
                    <a:pt x="69" y="116"/>
                    <a:pt x="69" y="116"/>
                    <a:pt x="68" y="114"/>
                  </a:cubicBezTo>
                  <a:cubicBezTo>
                    <a:pt x="68" y="116"/>
                    <a:pt x="68" y="116"/>
                    <a:pt x="68" y="116"/>
                  </a:cubicBezTo>
                  <a:cubicBezTo>
                    <a:pt x="68" y="114"/>
                    <a:pt x="68" y="113"/>
                    <a:pt x="68" y="112"/>
                  </a:cubicBezTo>
                  <a:cubicBezTo>
                    <a:pt x="68" y="112"/>
                    <a:pt x="65" y="113"/>
                    <a:pt x="68" y="113"/>
                  </a:cubicBezTo>
                  <a:cubicBezTo>
                    <a:pt x="65" y="113"/>
                    <a:pt x="65" y="110"/>
                    <a:pt x="64" y="110"/>
                  </a:cubicBezTo>
                  <a:cubicBezTo>
                    <a:pt x="65" y="110"/>
                    <a:pt x="65" y="110"/>
                    <a:pt x="65" y="110"/>
                  </a:cubicBezTo>
                  <a:cubicBezTo>
                    <a:pt x="65" y="109"/>
                    <a:pt x="64" y="110"/>
                    <a:pt x="64" y="109"/>
                  </a:cubicBezTo>
                  <a:cubicBezTo>
                    <a:pt x="64" y="109"/>
                    <a:pt x="64" y="109"/>
                    <a:pt x="64" y="109"/>
                  </a:cubicBezTo>
                  <a:cubicBezTo>
                    <a:pt x="64" y="108"/>
                    <a:pt x="64" y="109"/>
                    <a:pt x="64" y="109"/>
                  </a:cubicBezTo>
                  <a:cubicBezTo>
                    <a:pt x="64" y="108"/>
                    <a:pt x="64" y="106"/>
                    <a:pt x="63" y="105"/>
                  </a:cubicBezTo>
                  <a:cubicBezTo>
                    <a:pt x="63" y="103"/>
                    <a:pt x="63" y="103"/>
                    <a:pt x="63" y="103"/>
                  </a:cubicBezTo>
                  <a:cubicBezTo>
                    <a:pt x="63" y="103"/>
                    <a:pt x="63" y="103"/>
                    <a:pt x="63" y="103"/>
                  </a:cubicBezTo>
                  <a:cubicBezTo>
                    <a:pt x="62" y="103"/>
                    <a:pt x="62" y="103"/>
                    <a:pt x="62" y="103"/>
                  </a:cubicBezTo>
                  <a:cubicBezTo>
                    <a:pt x="62" y="101"/>
                    <a:pt x="62" y="106"/>
                    <a:pt x="62" y="105"/>
                  </a:cubicBezTo>
                  <a:cubicBezTo>
                    <a:pt x="62" y="105"/>
                    <a:pt x="63" y="103"/>
                    <a:pt x="62" y="103"/>
                  </a:cubicBezTo>
                  <a:cubicBezTo>
                    <a:pt x="62" y="101"/>
                    <a:pt x="62" y="101"/>
                    <a:pt x="62" y="101"/>
                  </a:cubicBezTo>
                  <a:cubicBezTo>
                    <a:pt x="62" y="101"/>
                    <a:pt x="60" y="103"/>
                    <a:pt x="60" y="101"/>
                  </a:cubicBezTo>
                  <a:cubicBezTo>
                    <a:pt x="60" y="101"/>
                    <a:pt x="60" y="101"/>
                    <a:pt x="60" y="101"/>
                  </a:cubicBezTo>
                  <a:cubicBezTo>
                    <a:pt x="60" y="100"/>
                    <a:pt x="60" y="100"/>
                    <a:pt x="60" y="100"/>
                  </a:cubicBezTo>
                  <a:cubicBezTo>
                    <a:pt x="62" y="100"/>
                    <a:pt x="60" y="100"/>
                    <a:pt x="60" y="100"/>
                  </a:cubicBezTo>
                  <a:cubicBezTo>
                    <a:pt x="60" y="100"/>
                    <a:pt x="60" y="99"/>
                    <a:pt x="59" y="99"/>
                  </a:cubicBezTo>
                  <a:cubicBezTo>
                    <a:pt x="59" y="100"/>
                    <a:pt x="59" y="100"/>
                    <a:pt x="59" y="100"/>
                  </a:cubicBezTo>
                  <a:cubicBezTo>
                    <a:pt x="59" y="99"/>
                    <a:pt x="59" y="99"/>
                    <a:pt x="59" y="99"/>
                  </a:cubicBezTo>
                  <a:cubicBezTo>
                    <a:pt x="59" y="99"/>
                    <a:pt x="59" y="99"/>
                    <a:pt x="59" y="99"/>
                  </a:cubicBezTo>
                  <a:cubicBezTo>
                    <a:pt x="60" y="97"/>
                    <a:pt x="59" y="97"/>
                    <a:pt x="59" y="96"/>
                  </a:cubicBezTo>
                  <a:cubicBezTo>
                    <a:pt x="59" y="96"/>
                    <a:pt x="59" y="95"/>
                    <a:pt x="58" y="95"/>
                  </a:cubicBezTo>
                  <a:cubicBezTo>
                    <a:pt x="58" y="93"/>
                    <a:pt x="58" y="93"/>
                    <a:pt x="58" y="93"/>
                  </a:cubicBezTo>
                  <a:cubicBezTo>
                    <a:pt x="58" y="93"/>
                    <a:pt x="58" y="93"/>
                    <a:pt x="56" y="93"/>
                  </a:cubicBezTo>
                  <a:cubicBezTo>
                    <a:pt x="56" y="93"/>
                    <a:pt x="56" y="93"/>
                    <a:pt x="56" y="93"/>
                  </a:cubicBezTo>
                  <a:cubicBezTo>
                    <a:pt x="55" y="92"/>
                    <a:pt x="55" y="92"/>
                    <a:pt x="55" y="92"/>
                  </a:cubicBezTo>
                  <a:cubicBezTo>
                    <a:pt x="55" y="92"/>
                    <a:pt x="56" y="92"/>
                    <a:pt x="56" y="90"/>
                  </a:cubicBezTo>
                  <a:cubicBezTo>
                    <a:pt x="55" y="92"/>
                    <a:pt x="56" y="88"/>
                    <a:pt x="55" y="88"/>
                  </a:cubicBezTo>
                  <a:cubicBezTo>
                    <a:pt x="55" y="88"/>
                    <a:pt x="55" y="90"/>
                    <a:pt x="52" y="90"/>
                  </a:cubicBezTo>
                  <a:cubicBezTo>
                    <a:pt x="51" y="90"/>
                    <a:pt x="55" y="88"/>
                    <a:pt x="52" y="87"/>
                  </a:cubicBezTo>
                  <a:cubicBezTo>
                    <a:pt x="55" y="87"/>
                    <a:pt x="55" y="87"/>
                    <a:pt x="55" y="87"/>
                  </a:cubicBezTo>
                  <a:cubicBezTo>
                    <a:pt x="52" y="87"/>
                    <a:pt x="55" y="86"/>
                    <a:pt x="52" y="86"/>
                  </a:cubicBezTo>
                  <a:cubicBezTo>
                    <a:pt x="52" y="86"/>
                    <a:pt x="51" y="86"/>
                    <a:pt x="52" y="86"/>
                  </a:cubicBezTo>
                  <a:cubicBezTo>
                    <a:pt x="51" y="84"/>
                    <a:pt x="51" y="82"/>
                    <a:pt x="50" y="82"/>
                  </a:cubicBezTo>
                  <a:cubicBezTo>
                    <a:pt x="50" y="82"/>
                    <a:pt x="49" y="82"/>
                    <a:pt x="50" y="82"/>
                  </a:cubicBezTo>
                  <a:cubicBezTo>
                    <a:pt x="50" y="82"/>
                    <a:pt x="50" y="82"/>
                    <a:pt x="50" y="82"/>
                  </a:cubicBezTo>
                  <a:cubicBezTo>
                    <a:pt x="50" y="82"/>
                    <a:pt x="50" y="82"/>
                    <a:pt x="50" y="82"/>
                  </a:cubicBezTo>
                  <a:cubicBezTo>
                    <a:pt x="50" y="82"/>
                    <a:pt x="50" y="80"/>
                    <a:pt x="49" y="82"/>
                  </a:cubicBezTo>
                  <a:cubicBezTo>
                    <a:pt x="47" y="82"/>
                    <a:pt x="50" y="80"/>
                    <a:pt x="49" y="79"/>
                  </a:cubicBezTo>
                  <a:cubicBezTo>
                    <a:pt x="49" y="79"/>
                    <a:pt x="49" y="79"/>
                    <a:pt x="49" y="79"/>
                  </a:cubicBezTo>
                  <a:cubicBezTo>
                    <a:pt x="49" y="78"/>
                    <a:pt x="49" y="78"/>
                    <a:pt x="49" y="78"/>
                  </a:cubicBezTo>
                  <a:cubicBezTo>
                    <a:pt x="49" y="78"/>
                    <a:pt x="47" y="78"/>
                    <a:pt x="47" y="79"/>
                  </a:cubicBezTo>
                  <a:cubicBezTo>
                    <a:pt x="47" y="78"/>
                    <a:pt x="46" y="78"/>
                    <a:pt x="47" y="78"/>
                  </a:cubicBezTo>
                  <a:cubicBezTo>
                    <a:pt x="46" y="78"/>
                    <a:pt x="46" y="78"/>
                    <a:pt x="46" y="78"/>
                  </a:cubicBezTo>
                  <a:cubicBezTo>
                    <a:pt x="47" y="78"/>
                    <a:pt x="46" y="75"/>
                    <a:pt x="46" y="75"/>
                  </a:cubicBezTo>
                  <a:cubicBezTo>
                    <a:pt x="46" y="75"/>
                    <a:pt x="46" y="75"/>
                    <a:pt x="46" y="75"/>
                  </a:cubicBezTo>
                  <a:cubicBezTo>
                    <a:pt x="46" y="75"/>
                    <a:pt x="46" y="75"/>
                    <a:pt x="46" y="75"/>
                  </a:cubicBezTo>
                  <a:cubicBezTo>
                    <a:pt x="46" y="75"/>
                    <a:pt x="46" y="75"/>
                    <a:pt x="47" y="75"/>
                  </a:cubicBezTo>
                  <a:cubicBezTo>
                    <a:pt x="47" y="75"/>
                    <a:pt x="47" y="75"/>
                    <a:pt x="47" y="74"/>
                  </a:cubicBezTo>
                  <a:cubicBezTo>
                    <a:pt x="46" y="75"/>
                    <a:pt x="46" y="74"/>
                    <a:pt x="46" y="74"/>
                  </a:cubicBezTo>
                  <a:cubicBezTo>
                    <a:pt x="46" y="73"/>
                    <a:pt x="46" y="73"/>
                    <a:pt x="46" y="73"/>
                  </a:cubicBezTo>
                  <a:cubicBezTo>
                    <a:pt x="46" y="73"/>
                    <a:pt x="46" y="73"/>
                    <a:pt x="46" y="73"/>
                  </a:cubicBezTo>
                  <a:cubicBezTo>
                    <a:pt x="46" y="73"/>
                    <a:pt x="46" y="73"/>
                    <a:pt x="46" y="74"/>
                  </a:cubicBezTo>
                  <a:cubicBezTo>
                    <a:pt x="46" y="73"/>
                    <a:pt x="45" y="74"/>
                    <a:pt x="45" y="73"/>
                  </a:cubicBezTo>
                  <a:cubicBezTo>
                    <a:pt x="45" y="73"/>
                    <a:pt x="46" y="73"/>
                    <a:pt x="46" y="71"/>
                  </a:cubicBezTo>
                  <a:cubicBezTo>
                    <a:pt x="46" y="73"/>
                    <a:pt x="46" y="73"/>
                    <a:pt x="45" y="73"/>
                  </a:cubicBezTo>
                  <a:cubicBezTo>
                    <a:pt x="45" y="73"/>
                    <a:pt x="45" y="73"/>
                    <a:pt x="45" y="73"/>
                  </a:cubicBezTo>
                  <a:cubicBezTo>
                    <a:pt x="45" y="71"/>
                    <a:pt x="45" y="71"/>
                    <a:pt x="45" y="71"/>
                  </a:cubicBezTo>
                  <a:cubicBezTo>
                    <a:pt x="45" y="71"/>
                    <a:pt x="45" y="71"/>
                    <a:pt x="45" y="71"/>
                  </a:cubicBezTo>
                  <a:cubicBezTo>
                    <a:pt x="45" y="71"/>
                    <a:pt x="45" y="71"/>
                    <a:pt x="45" y="70"/>
                  </a:cubicBezTo>
                  <a:cubicBezTo>
                    <a:pt x="45" y="70"/>
                    <a:pt x="45" y="70"/>
                    <a:pt x="45" y="70"/>
                  </a:cubicBezTo>
                  <a:cubicBezTo>
                    <a:pt x="45" y="70"/>
                    <a:pt x="45" y="70"/>
                    <a:pt x="45" y="70"/>
                  </a:cubicBezTo>
                  <a:cubicBezTo>
                    <a:pt x="43" y="70"/>
                    <a:pt x="43" y="69"/>
                    <a:pt x="43" y="69"/>
                  </a:cubicBezTo>
                  <a:cubicBezTo>
                    <a:pt x="43" y="69"/>
                    <a:pt x="43" y="69"/>
                    <a:pt x="43" y="69"/>
                  </a:cubicBezTo>
                  <a:cubicBezTo>
                    <a:pt x="43" y="67"/>
                    <a:pt x="43" y="67"/>
                    <a:pt x="43" y="67"/>
                  </a:cubicBezTo>
                  <a:cubicBezTo>
                    <a:pt x="43" y="67"/>
                    <a:pt x="41" y="69"/>
                    <a:pt x="42" y="67"/>
                  </a:cubicBezTo>
                  <a:cubicBezTo>
                    <a:pt x="41" y="67"/>
                    <a:pt x="42" y="66"/>
                    <a:pt x="43" y="66"/>
                  </a:cubicBezTo>
                  <a:cubicBezTo>
                    <a:pt x="42" y="66"/>
                    <a:pt x="42" y="62"/>
                    <a:pt x="41" y="62"/>
                  </a:cubicBezTo>
                  <a:cubicBezTo>
                    <a:pt x="41" y="62"/>
                    <a:pt x="41" y="62"/>
                    <a:pt x="41" y="62"/>
                  </a:cubicBezTo>
                  <a:cubicBezTo>
                    <a:pt x="41" y="61"/>
                    <a:pt x="41" y="58"/>
                    <a:pt x="37" y="58"/>
                  </a:cubicBezTo>
                  <a:cubicBezTo>
                    <a:pt x="37" y="58"/>
                    <a:pt x="37" y="58"/>
                    <a:pt x="37" y="58"/>
                  </a:cubicBezTo>
                  <a:cubicBezTo>
                    <a:pt x="37" y="58"/>
                    <a:pt x="35" y="58"/>
                    <a:pt x="37" y="58"/>
                  </a:cubicBezTo>
                  <a:cubicBezTo>
                    <a:pt x="37" y="58"/>
                    <a:pt x="37" y="58"/>
                    <a:pt x="38" y="58"/>
                  </a:cubicBezTo>
                  <a:cubicBezTo>
                    <a:pt x="38" y="57"/>
                    <a:pt x="37" y="56"/>
                    <a:pt x="37" y="56"/>
                  </a:cubicBezTo>
                  <a:cubicBezTo>
                    <a:pt x="37" y="56"/>
                    <a:pt x="37" y="56"/>
                    <a:pt x="37" y="56"/>
                  </a:cubicBezTo>
                  <a:cubicBezTo>
                    <a:pt x="35" y="56"/>
                    <a:pt x="35" y="56"/>
                    <a:pt x="35" y="54"/>
                  </a:cubicBezTo>
                  <a:cubicBezTo>
                    <a:pt x="35" y="54"/>
                    <a:pt x="35" y="54"/>
                    <a:pt x="35" y="54"/>
                  </a:cubicBezTo>
                  <a:cubicBezTo>
                    <a:pt x="35" y="54"/>
                    <a:pt x="35" y="54"/>
                    <a:pt x="35" y="54"/>
                  </a:cubicBezTo>
                  <a:cubicBezTo>
                    <a:pt x="35" y="54"/>
                    <a:pt x="37" y="53"/>
                    <a:pt x="35" y="53"/>
                  </a:cubicBezTo>
                  <a:cubicBezTo>
                    <a:pt x="35" y="53"/>
                    <a:pt x="35" y="53"/>
                    <a:pt x="35" y="53"/>
                  </a:cubicBezTo>
                  <a:cubicBezTo>
                    <a:pt x="35" y="53"/>
                    <a:pt x="35" y="52"/>
                    <a:pt x="34" y="52"/>
                  </a:cubicBezTo>
                  <a:cubicBezTo>
                    <a:pt x="34" y="52"/>
                    <a:pt x="34" y="52"/>
                    <a:pt x="34" y="52"/>
                  </a:cubicBezTo>
                  <a:cubicBezTo>
                    <a:pt x="34" y="49"/>
                    <a:pt x="34" y="49"/>
                    <a:pt x="34" y="49"/>
                  </a:cubicBezTo>
                  <a:cubicBezTo>
                    <a:pt x="33" y="49"/>
                    <a:pt x="33" y="49"/>
                    <a:pt x="33" y="49"/>
                  </a:cubicBezTo>
                  <a:cubicBezTo>
                    <a:pt x="33" y="47"/>
                    <a:pt x="32" y="44"/>
                    <a:pt x="32" y="43"/>
                  </a:cubicBezTo>
                  <a:cubicBezTo>
                    <a:pt x="30" y="43"/>
                    <a:pt x="30" y="43"/>
                    <a:pt x="30" y="43"/>
                  </a:cubicBezTo>
                  <a:cubicBezTo>
                    <a:pt x="30" y="43"/>
                    <a:pt x="32" y="43"/>
                    <a:pt x="30" y="43"/>
                  </a:cubicBezTo>
                  <a:cubicBezTo>
                    <a:pt x="30" y="43"/>
                    <a:pt x="30" y="43"/>
                    <a:pt x="29" y="43"/>
                  </a:cubicBezTo>
                  <a:cubicBezTo>
                    <a:pt x="30" y="41"/>
                    <a:pt x="30" y="41"/>
                    <a:pt x="30" y="41"/>
                  </a:cubicBezTo>
                  <a:cubicBezTo>
                    <a:pt x="30" y="41"/>
                    <a:pt x="29" y="41"/>
                    <a:pt x="30" y="41"/>
                  </a:cubicBezTo>
                  <a:cubicBezTo>
                    <a:pt x="30" y="41"/>
                    <a:pt x="29" y="40"/>
                    <a:pt x="30" y="40"/>
                  </a:cubicBezTo>
                  <a:cubicBezTo>
                    <a:pt x="29" y="40"/>
                    <a:pt x="29" y="40"/>
                    <a:pt x="29" y="41"/>
                  </a:cubicBezTo>
                  <a:cubicBezTo>
                    <a:pt x="29" y="40"/>
                    <a:pt x="29" y="40"/>
                    <a:pt x="29" y="40"/>
                  </a:cubicBezTo>
                  <a:cubicBezTo>
                    <a:pt x="28" y="40"/>
                    <a:pt x="28" y="43"/>
                    <a:pt x="25" y="43"/>
                  </a:cubicBezTo>
                  <a:cubicBezTo>
                    <a:pt x="25" y="41"/>
                    <a:pt x="25" y="41"/>
                    <a:pt x="25" y="41"/>
                  </a:cubicBezTo>
                  <a:cubicBezTo>
                    <a:pt x="24" y="43"/>
                    <a:pt x="25" y="44"/>
                    <a:pt x="24" y="43"/>
                  </a:cubicBezTo>
                  <a:cubicBezTo>
                    <a:pt x="25" y="41"/>
                    <a:pt x="25" y="41"/>
                    <a:pt x="25" y="41"/>
                  </a:cubicBezTo>
                  <a:cubicBezTo>
                    <a:pt x="25" y="40"/>
                    <a:pt x="29" y="40"/>
                    <a:pt x="28" y="39"/>
                  </a:cubicBezTo>
                  <a:cubicBezTo>
                    <a:pt x="28" y="40"/>
                    <a:pt x="28" y="40"/>
                    <a:pt x="28" y="40"/>
                  </a:cubicBezTo>
                  <a:cubicBezTo>
                    <a:pt x="25" y="40"/>
                    <a:pt x="28" y="39"/>
                    <a:pt x="28" y="39"/>
                  </a:cubicBezTo>
                  <a:cubicBezTo>
                    <a:pt x="28" y="39"/>
                    <a:pt x="28" y="39"/>
                    <a:pt x="28" y="36"/>
                  </a:cubicBezTo>
                  <a:cubicBezTo>
                    <a:pt x="28" y="36"/>
                    <a:pt x="28" y="39"/>
                    <a:pt x="28" y="36"/>
                  </a:cubicBezTo>
                  <a:cubicBezTo>
                    <a:pt x="28" y="36"/>
                    <a:pt x="28" y="35"/>
                    <a:pt x="28" y="36"/>
                  </a:cubicBezTo>
                  <a:cubicBezTo>
                    <a:pt x="29" y="35"/>
                    <a:pt x="28" y="35"/>
                    <a:pt x="28" y="35"/>
                  </a:cubicBezTo>
                  <a:cubicBezTo>
                    <a:pt x="25" y="36"/>
                    <a:pt x="25" y="36"/>
                    <a:pt x="25" y="36"/>
                  </a:cubicBezTo>
                  <a:cubicBezTo>
                    <a:pt x="25" y="35"/>
                    <a:pt x="25" y="35"/>
                    <a:pt x="28" y="34"/>
                  </a:cubicBezTo>
                  <a:cubicBezTo>
                    <a:pt x="28" y="34"/>
                    <a:pt x="25" y="34"/>
                    <a:pt x="25" y="35"/>
                  </a:cubicBezTo>
                  <a:cubicBezTo>
                    <a:pt x="25" y="35"/>
                    <a:pt x="28" y="34"/>
                    <a:pt x="25" y="34"/>
                  </a:cubicBezTo>
                  <a:cubicBezTo>
                    <a:pt x="25" y="34"/>
                    <a:pt x="25" y="34"/>
                    <a:pt x="25" y="34"/>
                  </a:cubicBezTo>
                  <a:cubicBezTo>
                    <a:pt x="25" y="34"/>
                    <a:pt x="25" y="34"/>
                    <a:pt x="24" y="34"/>
                  </a:cubicBezTo>
                  <a:cubicBezTo>
                    <a:pt x="24" y="32"/>
                    <a:pt x="25" y="31"/>
                    <a:pt x="24" y="32"/>
                  </a:cubicBezTo>
                  <a:cubicBezTo>
                    <a:pt x="24" y="32"/>
                    <a:pt x="22" y="31"/>
                    <a:pt x="24" y="31"/>
                  </a:cubicBezTo>
                  <a:cubicBezTo>
                    <a:pt x="25" y="31"/>
                    <a:pt x="24" y="32"/>
                    <a:pt x="25" y="31"/>
                  </a:cubicBezTo>
                  <a:cubicBezTo>
                    <a:pt x="24" y="32"/>
                    <a:pt x="25" y="31"/>
                    <a:pt x="25" y="30"/>
                  </a:cubicBezTo>
                  <a:cubicBezTo>
                    <a:pt x="24" y="31"/>
                    <a:pt x="24" y="31"/>
                    <a:pt x="24" y="31"/>
                  </a:cubicBezTo>
                  <a:cubicBezTo>
                    <a:pt x="24" y="30"/>
                    <a:pt x="24" y="30"/>
                    <a:pt x="24" y="30"/>
                  </a:cubicBezTo>
                  <a:cubicBezTo>
                    <a:pt x="24" y="30"/>
                    <a:pt x="24" y="30"/>
                    <a:pt x="24" y="30"/>
                  </a:cubicBezTo>
                  <a:cubicBezTo>
                    <a:pt x="24" y="30"/>
                    <a:pt x="24" y="30"/>
                    <a:pt x="24" y="30"/>
                  </a:cubicBezTo>
                  <a:cubicBezTo>
                    <a:pt x="24" y="28"/>
                    <a:pt x="22" y="30"/>
                    <a:pt x="22" y="28"/>
                  </a:cubicBezTo>
                  <a:cubicBezTo>
                    <a:pt x="22" y="30"/>
                    <a:pt x="22" y="30"/>
                    <a:pt x="22" y="30"/>
                  </a:cubicBezTo>
                  <a:cubicBezTo>
                    <a:pt x="22" y="30"/>
                    <a:pt x="22" y="30"/>
                    <a:pt x="22" y="30"/>
                  </a:cubicBezTo>
                  <a:cubicBezTo>
                    <a:pt x="24" y="28"/>
                    <a:pt x="24" y="28"/>
                    <a:pt x="24" y="28"/>
                  </a:cubicBezTo>
                  <a:cubicBezTo>
                    <a:pt x="24" y="27"/>
                    <a:pt x="22" y="28"/>
                    <a:pt x="22" y="27"/>
                  </a:cubicBezTo>
                  <a:cubicBezTo>
                    <a:pt x="22" y="28"/>
                    <a:pt x="22" y="28"/>
                    <a:pt x="22" y="28"/>
                  </a:cubicBezTo>
                  <a:cubicBezTo>
                    <a:pt x="21" y="28"/>
                    <a:pt x="21" y="28"/>
                    <a:pt x="21" y="28"/>
                  </a:cubicBezTo>
                  <a:cubicBezTo>
                    <a:pt x="21" y="27"/>
                    <a:pt x="22" y="27"/>
                    <a:pt x="22" y="27"/>
                  </a:cubicBezTo>
                  <a:cubicBezTo>
                    <a:pt x="21" y="27"/>
                    <a:pt x="21" y="27"/>
                    <a:pt x="21" y="27"/>
                  </a:cubicBezTo>
                  <a:cubicBezTo>
                    <a:pt x="21" y="26"/>
                    <a:pt x="22" y="27"/>
                    <a:pt x="22" y="26"/>
                  </a:cubicBezTo>
                  <a:cubicBezTo>
                    <a:pt x="21" y="26"/>
                    <a:pt x="21" y="26"/>
                    <a:pt x="20" y="26"/>
                  </a:cubicBezTo>
                  <a:cubicBezTo>
                    <a:pt x="20" y="27"/>
                    <a:pt x="20" y="27"/>
                    <a:pt x="20" y="27"/>
                  </a:cubicBezTo>
                  <a:cubicBezTo>
                    <a:pt x="19" y="26"/>
                    <a:pt x="19" y="26"/>
                    <a:pt x="19" y="26"/>
                  </a:cubicBezTo>
                  <a:cubicBezTo>
                    <a:pt x="19" y="27"/>
                    <a:pt x="19" y="27"/>
                    <a:pt x="17" y="27"/>
                  </a:cubicBezTo>
                  <a:cubicBezTo>
                    <a:pt x="17" y="27"/>
                    <a:pt x="17" y="27"/>
                    <a:pt x="17" y="26"/>
                  </a:cubicBezTo>
                  <a:cubicBezTo>
                    <a:pt x="20" y="26"/>
                    <a:pt x="19" y="23"/>
                    <a:pt x="20" y="23"/>
                  </a:cubicBezTo>
                  <a:cubicBezTo>
                    <a:pt x="20" y="22"/>
                    <a:pt x="17" y="23"/>
                    <a:pt x="19" y="22"/>
                  </a:cubicBezTo>
                  <a:cubicBezTo>
                    <a:pt x="19" y="22"/>
                    <a:pt x="20" y="21"/>
                    <a:pt x="20" y="22"/>
                  </a:cubicBezTo>
                  <a:cubicBezTo>
                    <a:pt x="19" y="21"/>
                    <a:pt x="20" y="21"/>
                    <a:pt x="20" y="21"/>
                  </a:cubicBezTo>
                  <a:cubicBezTo>
                    <a:pt x="20" y="21"/>
                    <a:pt x="19" y="21"/>
                    <a:pt x="17" y="22"/>
                  </a:cubicBezTo>
                  <a:cubicBezTo>
                    <a:pt x="19" y="21"/>
                    <a:pt x="19" y="22"/>
                    <a:pt x="19" y="22"/>
                  </a:cubicBezTo>
                  <a:cubicBezTo>
                    <a:pt x="17" y="22"/>
                    <a:pt x="17" y="22"/>
                    <a:pt x="17" y="22"/>
                  </a:cubicBezTo>
                  <a:cubicBezTo>
                    <a:pt x="17" y="22"/>
                    <a:pt x="16" y="21"/>
                    <a:pt x="17" y="21"/>
                  </a:cubicBezTo>
                  <a:cubicBezTo>
                    <a:pt x="17" y="21"/>
                    <a:pt x="17" y="22"/>
                    <a:pt x="17" y="21"/>
                  </a:cubicBezTo>
                  <a:cubicBezTo>
                    <a:pt x="17" y="19"/>
                    <a:pt x="16" y="21"/>
                    <a:pt x="17" y="19"/>
                  </a:cubicBezTo>
                  <a:cubicBezTo>
                    <a:pt x="19" y="19"/>
                    <a:pt x="19" y="19"/>
                    <a:pt x="19" y="19"/>
                  </a:cubicBezTo>
                  <a:cubicBezTo>
                    <a:pt x="19" y="18"/>
                    <a:pt x="19" y="18"/>
                    <a:pt x="19" y="18"/>
                  </a:cubicBezTo>
                  <a:cubicBezTo>
                    <a:pt x="19" y="19"/>
                    <a:pt x="19" y="19"/>
                    <a:pt x="19" y="19"/>
                  </a:cubicBezTo>
                  <a:cubicBezTo>
                    <a:pt x="17" y="18"/>
                    <a:pt x="20" y="18"/>
                    <a:pt x="19" y="18"/>
                  </a:cubicBezTo>
                  <a:cubicBezTo>
                    <a:pt x="17" y="18"/>
                    <a:pt x="17" y="18"/>
                    <a:pt x="17" y="18"/>
                  </a:cubicBezTo>
                  <a:cubicBezTo>
                    <a:pt x="17" y="18"/>
                    <a:pt x="19" y="18"/>
                    <a:pt x="17" y="19"/>
                  </a:cubicBezTo>
                  <a:cubicBezTo>
                    <a:pt x="17" y="18"/>
                    <a:pt x="17" y="18"/>
                    <a:pt x="17" y="18"/>
                  </a:cubicBezTo>
                  <a:cubicBezTo>
                    <a:pt x="17" y="18"/>
                    <a:pt x="17" y="18"/>
                    <a:pt x="17" y="18"/>
                  </a:cubicBezTo>
                  <a:cubicBezTo>
                    <a:pt x="17" y="18"/>
                    <a:pt x="15" y="19"/>
                    <a:pt x="16" y="18"/>
                  </a:cubicBezTo>
                  <a:cubicBezTo>
                    <a:pt x="16" y="17"/>
                    <a:pt x="16" y="17"/>
                    <a:pt x="16" y="17"/>
                  </a:cubicBezTo>
                  <a:cubicBezTo>
                    <a:pt x="16" y="16"/>
                    <a:pt x="16" y="16"/>
                    <a:pt x="16" y="16"/>
                  </a:cubicBezTo>
                  <a:cubicBezTo>
                    <a:pt x="15" y="16"/>
                    <a:pt x="16" y="14"/>
                    <a:pt x="15" y="16"/>
                  </a:cubicBezTo>
                  <a:cubicBezTo>
                    <a:pt x="16" y="16"/>
                    <a:pt x="16" y="17"/>
                    <a:pt x="16" y="17"/>
                  </a:cubicBezTo>
                  <a:cubicBezTo>
                    <a:pt x="15" y="18"/>
                    <a:pt x="16" y="18"/>
                    <a:pt x="15" y="18"/>
                  </a:cubicBezTo>
                  <a:cubicBezTo>
                    <a:pt x="15" y="18"/>
                    <a:pt x="13" y="18"/>
                    <a:pt x="13" y="19"/>
                  </a:cubicBezTo>
                  <a:cubicBezTo>
                    <a:pt x="11" y="18"/>
                    <a:pt x="13" y="18"/>
                    <a:pt x="13" y="18"/>
                  </a:cubicBezTo>
                  <a:cubicBezTo>
                    <a:pt x="13" y="18"/>
                    <a:pt x="13" y="18"/>
                    <a:pt x="15" y="18"/>
                  </a:cubicBezTo>
                  <a:cubicBezTo>
                    <a:pt x="13" y="17"/>
                    <a:pt x="13" y="16"/>
                    <a:pt x="15" y="16"/>
                  </a:cubicBezTo>
                  <a:cubicBezTo>
                    <a:pt x="13" y="16"/>
                    <a:pt x="13" y="16"/>
                    <a:pt x="13" y="16"/>
                  </a:cubicBezTo>
                  <a:cubicBezTo>
                    <a:pt x="13" y="16"/>
                    <a:pt x="11" y="14"/>
                    <a:pt x="11" y="13"/>
                  </a:cubicBezTo>
                  <a:cubicBezTo>
                    <a:pt x="13" y="13"/>
                    <a:pt x="9" y="12"/>
                    <a:pt x="11" y="12"/>
                  </a:cubicBezTo>
                  <a:cubicBezTo>
                    <a:pt x="13" y="13"/>
                    <a:pt x="13" y="13"/>
                    <a:pt x="15" y="12"/>
                  </a:cubicBezTo>
                  <a:cubicBezTo>
                    <a:pt x="13" y="12"/>
                    <a:pt x="13" y="12"/>
                    <a:pt x="13" y="12"/>
                  </a:cubicBezTo>
                  <a:cubicBezTo>
                    <a:pt x="13" y="12"/>
                    <a:pt x="11" y="12"/>
                    <a:pt x="13" y="12"/>
                  </a:cubicBezTo>
                  <a:cubicBezTo>
                    <a:pt x="13" y="12"/>
                    <a:pt x="11" y="12"/>
                    <a:pt x="9" y="13"/>
                  </a:cubicBezTo>
                  <a:cubicBezTo>
                    <a:pt x="9" y="12"/>
                    <a:pt x="9" y="13"/>
                    <a:pt x="8" y="13"/>
                  </a:cubicBezTo>
                  <a:cubicBezTo>
                    <a:pt x="8" y="12"/>
                    <a:pt x="8" y="9"/>
                    <a:pt x="8" y="9"/>
                  </a:cubicBezTo>
                  <a:cubicBezTo>
                    <a:pt x="7" y="8"/>
                    <a:pt x="7" y="6"/>
                    <a:pt x="7" y="6"/>
                  </a:cubicBezTo>
                  <a:cubicBezTo>
                    <a:pt x="7" y="5"/>
                    <a:pt x="6" y="6"/>
                    <a:pt x="6" y="6"/>
                  </a:cubicBezTo>
                  <a:cubicBezTo>
                    <a:pt x="4" y="5"/>
                    <a:pt x="7" y="6"/>
                    <a:pt x="6" y="5"/>
                  </a:cubicBezTo>
                  <a:cubicBezTo>
                    <a:pt x="6" y="5"/>
                    <a:pt x="6" y="5"/>
                    <a:pt x="6" y="5"/>
                  </a:cubicBezTo>
                  <a:cubicBezTo>
                    <a:pt x="6" y="5"/>
                    <a:pt x="4" y="5"/>
                    <a:pt x="6" y="4"/>
                  </a:cubicBezTo>
                  <a:cubicBezTo>
                    <a:pt x="4" y="4"/>
                    <a:pt x="4" y="4"/>
                    <a:pt x="4" y="4"/>
                  </a:cubicBezTo>
                  <a:cubicBezTo>
                    <a:pt x="4" y="4"/>
                    <a:pt x="4" y="4"/>
                    <a:pt x="4" y="4"/>
                  </a:cubicBezTo>
                  <a:cubicBezTo>
                    <a:pt x="3" y="4"/>
                    <a:pt x="3" y="4"/>
                    <a:pt x="3" y="4"/>
                  </a:cubicBezTo>
                  <a:cubicBezTo>
                    <a:pt x="3" y="4"/>
                    <a:pt x="3" y="4"/>
                    <a:pt x="3" y="3"/>
                  </a:cubicBezTo>
                  <a:cubicBezTo>
                    <a:pt x="4" y="3"/>
                    <a:pt x="4" y="3"/>
                    <a:pt x="4" y="3"/>
                  </a:cubicBezTo>
                  <a:cubicBezTo>
                    <a:pt x="4" y="1"/>
                    <a:pt x="3" y="1"/>
                    <a:pt x="3" y="1"/>
                  </a:cubicBezTo>
                  <a:cubicBezTo>
                    <a:pt x="2" y="1"/>
                    <a:pt x="2" y="1"/>
                    <a:pt x="2" y="1"/>
                  </a:cubicBezTo>
                  <a:cubicBezTo>
                    <a:pt x="2" y="0"/>
                    <a:pt x="2" y="0"/>
                    <a:pt x="2" y="0"/>
                  </a:cubicBezTo>
                  <a:cubicBezTo>
                    <a:pt x="2" y="1"/>
                    <a:pt x="0" y="0"/>
                    <a:pt x="2" y="0"/>
                  </a:cubicBezTo>
                  <a:cubicBezTo>
                    <a:pt x="0" y="3"/>
                    <a:pt x="0" y="3"/>
                    <a:pt x="0" y="3"/>
                  </a:cubicBezTo>
                  <a:cubicBezTo>
                    <a:pt x="0" y="3"/>
                    <a:pt x="0" y="1"/>
                    <a:pt x="2" y="1"/>
                  </a:cubicBezTo>
                  <a:cubicBezTo>
                    <a:pt x="2" y="1"/>
                    <a:pt x="3" y="3"/>
                    <a:pt x="2" y="3"/>
                  </a:cubicBezTo>
                  <a:cubicBezTo>
                    <a:pt x="2" y="3"/>
                    <a:pt x="2" y="3"/>
                    <a:pt x="2" y="1"/>
                  </a:cubicBezTo>
                  <a:cubicBezTo>
                    <a:pt x="2" y="3"/>
                    <a:pt x="2" y="3"/>
                    <a:pt x="0" y="3"/>
                  </a:cubicBezTo>
                  <a:cubicBezTo>
                    <a:pt x="0" y="3"/>
                    <a:pt x="0" y="3"/>
                    <a:pt x="0" y="3"/>
                  </a:cubicBezTo>
                  <a:cubicBezTo>
                    <a:pt x="0" y="4"/>
                    <a:pt x="0" y="4"/>
                    <a:pt x="0" y="4"/>
                  </a:cubicBezTo>
                  <a:cubicBezTo>
                    <a:pt x="2" y="4"/>
                    <a:pt x="2" y="4"/>
                    <a:pt x="2" y="4"/>
                  </a:cubicBezTo>
                  <a:cubicBezTo>
                    <a:pt x="0" y="4"/>
                    <a:pt x="0" y="5"/>
                    <a:pt x="2" y="5"/>
                  </a:cubicBezTo>
                  <a:cubicBezTo>
                    <a:pt x="3" y="5"/>
                    <a:pt x="2" y="6"/>
                    <a:pt x="2" y="8"/>
                  </a:cubicBezTo>
                  <a:cubicBezTo>
                    <a:pt x="3" y="6"/>
                    <a:pt x="3" y="5"/>
                    <a:pt x="3" y="5"/>
                  </a:cubicBezTo>
                  <a:cubicBezTo>
                    <a:pt x="4" y="5"/>
                    <a:pt x="3" y="5"/>
                    <a:pt x="4" y="6"/>
                  </a:cubicBezTo>
                  <a:cubicBezTo>
                    <a:pt x="4" y="6"/>
                    <a:pt x="3" y="6"/>
                    <a:pt x="3" y="8"/>
                  </a:cubicBezTo>
                  <a:cubicBezTo>
                    <a:pt x="3" y="8"/>
                    <a:pt x="3" y="8"/>
                    <a:pt x="3" y="8"/>
                  </a:cubicBezTo>
                  <a:cubicBezTo>
                    <a:pt x="3" y="9"/>
                    <a:pt x="3" y="9"/>
                    <a:pt x="3" y="9"/>
                  </a:cubicBezTo>
                  <a:cubicBezTo>
                    <a:pt x="4" y="12"/>
                    <a:pt x="4" y="13"/>
                    <a:pt x="6" y="13"/>
                  </a:cubicBezTo>
                  <a:cubicBezTo>
                    <a:pt x="6" y="13"/>
                    <a:pt x="6" y="13"/>
                    <a:pt x="6" y="13"/>
                  </a:cubicBezTo>
                  <a:cubicBezTo>
                    <a:pt x="6" y="14"/>
                    <a:pt x="7" y="16"/>
                    <a:pt x="7" y="16"/>
                  </a:cubicBezTo>
                  <a:cubicBezTo>
                    <a:pt x="7" y="17"/>
                    <a:pt x="7" y="19"/>
                    <a:pt x="8" y="19"/>
                  </a:cubicBezTo>
                  <a:cubicBezTo>
                    <a:pt x="9" y="21"/>
                    <a:pt x="9" y="23"/>
                    <a:pt x="11" y="26"/>
                  </a:cubicBezTo>
                  <a:cubicBezTo>
                    <a:pt x="13" y="26"/>
                    <a:pt x="13" y="26"/>
                    <a:pt x="13" y="26"/>
                  </a:cubicBezTo>
                  <a:cubicBezTo>
                    <a:pt x="11" y="26"/>
                    <a:pt x="13" y="26"/>
                    <a:pt x="13" y="26"/>
                  </a:cubicBezTo>
                  <a:cubicBezTo>
                    <a:pt x="11" y="26"/>
                    <a:pt x="13" y="27"/>
                    <a:pt x="11" y="27"/>
                  </a:cubicBezTo>
                  <a:cubicBezTo>
                    <a:pt x="13" y="27"/>
                    <a:pt x="13" y="30"/>
                    <a:pt x="13" y="31"/>
                  </a:cubicBezTo>
                  <a:cubicBezTo>
                    <a:pt x="15" y="30"/>
                    <a:pt x="15" y="30"/>
                    <a:pt x="15" y="30"/>
                  </a:cubicBezTo>
                  <a:cubicBezTo>
                    <a:pt x="13" y="31"/>
                    <a:pt x="15" y="32"/>
                    <a:pt x="16" y="32"/>
                  </a:cubicBezTo>
                  <a:cubicBezTo>
                    <a:pt x="16" y="32"/>
                    <a:pt x="17" y="32"/>
                    <a:pt x="17" y="34"/>
                  </a:cubicBezTo>
                  <a:cubicBezTo>
                    <a:pt x="16" y="34"/>
                    <a:pt x="16" y="35"/>
                    <a:pt x="16" y="35"/>
                  </a:cubicBezTo>
                  <a:cubicBezTo>
                    <a:pt x="16" y="36"/>
                    <a:pt x="17" y="39"/>
                    <a:pt x="19" y="39"/>
                  </a:cubicBezTo>
                  <a:cubicBezTo>
                    <a:pt x="19" y="41"/>
                    <a:pt x="20" y="44"/>
                    <a:pt x="21" y="47"/>
                  </a:cubicBezTo>
                  <a:cubicBezTo>
                    <a:pt x="21" y="45"/>
                    <a:pt x="21" y="45"/>
                    <a:pt x="21" y="45"/>
                  </a:cubicBezTo>
                  <a:cubicBezTo>
                    <a:pt x="21" y="49"/>
                    <a:pt x="24" y="52"/>
                    <a:pt x="24" y="54"/>
                  </a:cubicBezTo>
                  <a:cubicBezTo>
                    <a:pt x="25" y="53"/>
                    <a:pt x="25" y="53"/>
                    <a:pt x="25" y="53"/>
                  </a:cubicBezTo>
                  <a:cubicBezTo>
                    <a:pt x="28" y="54"/>
                    <a:pt x="28" y="56"/>
                    <a:pt x="25" y="56"/>
                  </a:cubicBezTo>
                  <a:cubicBezTo>
                    <a:pt x="25" y="56"/>
                    <a:pt x="25" y="57"/>
                    <a:pt x="28" y="57"/>
                  </a:cubicBezTo>
                  <a:cubicBezTo>
                    <a:pt x="28" y="58"/>
                    <a:pt x="28" y="58"/>
                    <a:pt x="28" y="58"/>
                  </a:cubicBezTo>
                  <a:cubicBezTo>
                    <a:pt x="29" y="60"/>
                    <a:pt x="29" y="61"/>
                    <a:pt x="29" y="62"/>
                  </a:cubicBezTo>
                  <a:cubicBezTo>
                    <a:pt x="29" y="61"/>
                    <a:pt x="29" y="61"/>
                    <a:pt x="29" y="61"/>
                  </a:cubicBezTo>
                  <a:cubicBezTo>
                    <a:pt x="30" y="61"/>
                    <a:pt x="30" y="61"/>
                    <a:pt x="30" y="61"/>
                  </a:cubicBezTo>
                  <a:cubicBezTo>
                    <a:pt x="30" y="62"/>
                    <a:pt x="32" y="62"/>
                    <a:pt x="30" y="62"/>
                  </a:cubicBezTo>
                  <a:cubicBezTo>
                    <a:pt x="32" y="65"/>
                    <a:pt x="30" y="67"/>
                    <a:pt x="33" y="67"/>
                  </a:cubicBezTo>
                  <a:cubicBezTo>
                    <a:pt x="32" y="67"/>
                    <a:pt x="32" y="69"/>
                    <a:pt x="32" y="69"/>
                  </a:cubicBezTo>
                  <a:cubicBezTo>
                    <a:pt x="33" y="70"/>
                    <a:pt x="34" y="70"/>
                    <a:pt x="34" y="71"/>
                  </a:cubicBezTo>
                  <a:cubicBezTo>
                    <a:pt x="34" y="71"/>
                    <a:pt x="34" y="71"/>
                    <a:pt x="34" y="71"/>
                  </a:cubicBezTo>
                  <a:cubicBezTo>
                    <a:pt x="34" y="71"/>
                    <a:pt x="34" y="71"/>
                    <a:pt x="34" y="73"/>
                  </a:cubicBezTo>
                  <a:cubicBezTo>
                    <a:pt x="34" y="74"/>
                    <a:pt x="37" y="75"/>
                    <a:pt x="37" y="78"/>
                  </a:cubicBezTo>
                  <a:cubicBezTo>
                    <a:pt x="38" y="82"/>
                    <a:pt x="42" y="84"/>
                    <a:pt x="43" y="87"/>
                  </a:cubicBezTo>
                  <a:cubicBezTo>
                    <a:pt x="43" y="87"/>
                    <a:pt x="43" y="87"/>
                    <a:pt x="43" y="87"/>
                  </a:cubicBezTo>
                  <a:cubicBezTo>
                    <a:pt x="43" y="88"/>
                    <a:pt x="46" y="88"/>
                    <a:pt x="45" y="90"/>
                  </a:cubicBezTo>
                  <a:cubicBezTo>
                    <a:pt x="45" y="90"/>
                    <a:pt x="45" y="92"/>
                    <a:pt x="46" y="92"/>
                  </a:cubicBezTo>
                  <a:cubicBezTo>
                    <a:pt x="45" y="92"/>
                    <a:pt x="47" y="93"/>
                    <a:pt x="47" y="95"/>
                  </a:cubicBezTo>
                  <a:cubicBezTo>
                    <a:pt x="47" y="95"/>
                    <a:pt x="47" y="95"/>
                    <a:pt x="47" y="95"/>
                  </a:cubicBezTo>
                  <a:cubicBezTo>
                    <a:pt x="49" y="95"/>
                    <a:pt x="47" y="96"/>
                    <a:pt x="49" y="97"/>
                  </a:cubicBezTo>
                  <a:cubicBezTo>
                    <a:pt x="49" y="97"/>
                    <a:pt x="49" y="97"/>
                    <a:pt x="49" y="97"/>
                  </a:cubicBezTo>
                  <a:cubicBezTo>
                    <a:pt x="50" y="97"/>
                    <a:pt x="49" y="99"/>
                    <a:pt x="50" y="97"/>
                  </a:cubicBezTo>
                  <a:cubicBezTo>
                    <a:pt x="50" y="99"/>
                    <a:pt x="50" y="99"/>
                    <a:pt x="50" y="99"/>
                  </a:cubicBezTo>
                  <a:cubicBezTo>
                    <a:pt x="51" y="100"/>
                    <a:pt x="52" y="105"/>
                    <a:pt x="52" y="108"/>
                  </a:cubicBezTo>
                  <a:cubicBezTo>
                    <a:pt x="56" y="109"/>
                    <a:pt x="56" y="106"/>
                    <a:pt x="56" y="109"/>
                  </a:cubicBezTo>
                  <a:cubicBezTo>
                    <a:pt x="56" y="109"/>
                    <a:pt x="56" y="109"/>
                    <a:pt x="56" y="109"/>
                  </a:cubicBezTo>
                  <a:cubicBezTo>
                    <a:pt x="58" y="109"/>
                    <a:pt x="58" y="109"/>
                    <a:pt x="58" y="109"/>
                  </a:cubicBezTo>
                  <a:cubicBezTo>
                    <a:pt x="56" y="110"/>
                    <a:pt x="58" y="110"/>
                    <a:pt x="56" y="110"/>
                  </a:cubicBezTo>
                  <a:cubicBezTo>
                    <a:pt x="58" y="112"/>
                    <a:pt x="59" y="110"/>
                    <a:pt x="59" y="112"/>
                  </a:cubicBezTo>
                  <a:cubicBezTo>
                    <a:pt x="59" y="112"/>
                    <a:pt x="59" y="112"/>
                    <a:pt x="59" y="112"/>
                  </a:cubicBezTo>
                  <a:cubicBezTo>
                    <a:pt x="59" y="113"/>
                    <a:pt x="60" y="114"/>
                    <a:pt x="59" y="116"/>
                  </a:cubicBezTo>
                  <a:cubicBezTo>
                    <a:pt x="62" y="123"/>
                    <a:pt x="64" y="129"/>
                    <a:pt x="68" y="136"/>
                  </a:cubicBezTo>
                  <a:cubicBezTo>
                    <a:pt x="72" y="142"/>
                    <a:pt x="75" y="148"/>
                    <a:pt x="78" y="153"/>
                  </a:cubicBezTo>
                  <a:cubicBezTo>
                    <a:pt x="80" y="155"/>
                    <a:pt x="80" y="155"/>
                    <a:pt x="80" y="156"/>
                  </a:cubicBezTo>
                  <a:cubicBezTo>
                    <a:pt x="80" y="156"/>
                    <a:pt x="80" y="156"/>
                    <a:pt x="82" y="156"/>
                  </a:cubicBezTo>
                  <a:cubicBezTo>
                    <a:pt x="80" y="156"/>
                    <a:pt x="82" y="158"/>
                    <a:pt x="80" y="158"/>
                  </a:cubicBezTo>
                  <a:cubicBezTo>
                    <a:pt x="82" y="161"/>
                    <a:pt x="84" y="162"/>
                    <a:pt x="85" y="165"/>
                  </a:cubicBezTo>
                  <a:cubicBezTo>
                    <a:pt x="85" y="164"/>
                    <a:pt x="85" y="164"/>
                    <a:pt x="85" y="164"/>
                  </a:cubicBezTo>
                  <a:cubicBezTo>
                    <a:pt x="85" y="165"/>
                    <a:pt x="85" y="165"/>
                    <a:pt x="85" y="165"/>
                  </a:cubicBezTo>
                  <a:cubicBezTo>
                    <a:pt x="85" y="165"/>
                    <a:pt x="85" y="165"/>
                    <a:pt x="85" y="165"/>
                  </a:cubicBezTo>
                  <a:cubicBezTo>
                    <a:pt x="85" y="165"/>
                    <a:pt x="85" y="166"/>
                    <a:pt x="85" y="165"/>
                  </a:cubicBezTo>
                  <a:cubicBezTo>
                    <a:pt x="86" y="173"/>
                    <a:pt x="91" y="177"/>
                    <a:pt x="95" y="182"/>
                  </a:cubicBezTo>
                  <a:cubicBezTo>
                    <a:pt x="97" y="184"/>
                    <a:pt x="97" y="186"/>
                    <a:pt x="98" y="188"/>
                  </a:cubicBezTo>
                  <a:cubicBezTo>
                    <a:pt x="102" y="191"/>
                    <a:pt x="105" y="194"/>
                    <a:pt x="106" y="200"/>
                  </a:cubicBezTo>
                  <a:cubicBezTo>
                    <a:pt x="106" y="200"/>
                    <a:pt x="107" y="199"/>
                    <a:pt x="107" y="195"/>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5" name="Freeform 151"/>
            <p:cNvSpPr>
              <a:spLocks/>
            </p:cNvSpPr>
            <p:nvPr/>
          </p:nvSpPr>
          <p:spPr bwMode="auto">
            <a:xfrm>
              <a:off x="4009" y="3609"/>
              <a:ext cx="260" cy="475"/>
            </a:xfrm>
            <a:custGeom>
              <a:avLst/>
              <a:gdLst>
                <a:gd name="T0" fmla="*/ 97 w 110"/>
                <a:gd name="T1" fmla="*/ 177 h 201"/>
                <a:gd name="T2" fmla="*/ 94 w 110"/>
                <a:gd name="T3" fmla="*/ 171 h 201"/>
                <a:gd name="T4" fmla="*/ 90 w 110"/>
                <a:gd name="T5" fmla="*/ 158 h 201"/>
                <a:gd name="T6" fmla="*/ 89 w 110"/>
                <a:gd name="T7" fmla="*/ 154 h 201"/>
                <a:gd name="T8" fmla="*/ 80 w 110"/>
                <a:gd name="T9" fmla="*/ 141 h 201"/>
                <a:gd name="T10" fmla="*/ 77 w 110"/>
                <a:gd name="T11" fmla="*/ 137 h 201"/>
                <a:gd name="T12" fmla="*/ 74 w 110"/>
                <a:gd name="T13" fmla="*/ 129 h 201"/>
                <a:gd name="T14" fmla="*/ 70 w 110"/>
                <a:gd name="T15" fmla="*/ 124 h 201"/>
                <a:gd name="T16" fmla="*/ 68 w 110"/>
                <a:gd name="T17" fmla="*/ 120 h 201"/>
                <a:gd name="T18" fmla="*/ 68 w 110"/>
                <a:gd name="T19" fmla="*/ 116 h 201"/>
                <a:gd name="T20" fmla="*/ 65 w 110"/>
                <a:gd name="T21" fmla="*/ 110 h 201"/>
                <a:gd name="T22" fmla="*/ 63 w 110"/>
                <a:gd name="T23" fmla="*/ 106 h 201"/>
                <a:gd name="T24" fmla="*/ 61 w 110"/>
                <a:gd name="T25" fmla="*/ 100 h 201"/>
                <a:gd name="T26" fmla="*/ 57 w 110"/>
                <a:gd name="T27" fmla="*/ 97 h 201"/>
                <a:gd name="T28" fmla="*/ 55 w 110"/>
                <a:gd name="T29" fmla="*/ 90 h 201"/>
                <a:gd name="T30" fmla="*/ 49 w 110"/>
                <a:gd name="T31" fmla="*/ 84 h 201"/>
                <a:gd name="T32" fmla="*/ 49 w 110"/>
                <a:gd name="T33" fmla="*/ 80 h 201"/>
                <a:gd name="T34" fmla="*/ 47 w 110"/>
                <a:gd name="T35" fmla="*/ 77 h 201"/>
                <a:gd name="T36" fmla="*/ 44 w 110"/>
                <a:gd name="T37" fmla="*/ 74 h 201"/>
                <a:gd name="T38" fmla="*/ 44 w 110"/>
                <a:gd name="T39" fmla="*/ 73 h 201"/>
                <a:gd name="T40" fmla="*/ 43 w 110"/>
                <a:gd name="T41" fmla="*/ 71 h 201"/>
                <a:gd name="T42" fmla="*/ 38 w 110"/>
                <a:gd name="T43" fmla="*/ 60 h 201"/>
                <a:gd name="T44" fmla="*/ 36 w 110"/>
                <a:gd name="T45" fmla="*/ 55 h 201"/>
                <a:gd name="T46" fmla="*/ 34 w 110"/>
                <a:gd name="T47" fmla="*/ 52 h 201"/>
                <a:gd name="T48" fmla="*/ 28 w 110"/>
                <a:gd name="T49" fmla="*/ 45 h 201"/>
                <a:gd name="T50" fmla="*/ 26 w 110"/>
                <a:gd name="T51" fmla="*/ 43 h 201"/>
                <a:gd name="T52" fmla="*/ 26 w 110"/>
                <a:gd name="T53" fmla="*/ 39 h 201"/>
                <a:gd name="T54" fmla="*/ 27 w 110"/>
                <a:gd name="T55" fmla="*/ 35 h 201"/>
                <a:gd name="T56" fmla="*/ 25 w 110"/>
                <a:gd name="T57" fmla="*/ 33 h 201"/>
                <a:gd name="T58" fmla="*/ 25 w 110"/>
                <a:gd name="T59" fmla="*/ 30 h 201"/>
                <a:gd name="T60" fmla="*/ 23 w 110"/>
                <a:gd name="T61" fmla="*/ 30 h 201"/>
                <a:gd name="T62" fmla="*/ 18 w 110"/>
                <a:gd name="T63" fmla="*/ 26 h 201"/>
                <a:gd name="T64" fmla="*/ 18 w 110"/>
                <a:gd name="T65" fmla="*/ 22 h 201"/>
                <a:gd name="T66" fmla="*/ 17 w 110"/>
                <a:gd name="T67" fmla="*/ 22 h 201"/>
                <a:gd name="T68" fmla="*/ 17 w 110"/>
                <a:gd name="T69" fmla="*/ 19 h 201"/>
                <a:gd name="T70" fmla="*/ 15 w 110"/>
                <a:gd name="T71" fmla="*/ 15 h 201"/>
                <a:gd name="T72" fmla="*/ 13 w 110"/>
                <a:gd name="T73" fmla="*/ 19 h 201"/>
                <a:gd name="T74" fmla="*/ 13 w 110"/>
                <a:gd name="T75" fmla="*/ 12 h 201"/>
                <a:gd name="T76" fmla="*/ 4 w 110"/>
                <a:gd name="T77" fmla="*/ 7 h 201"/>
                <a:gd name="T78" fmla="*/ 2 w 110"/>
                <a:gd name="T79" fmla="*/ 6 h 201"/>
                <a:gd name="T80" fmla="*/ 0 w 110"/>
                <a:gd name="T81" fmla="*/ 0 h 201"/>
                <a:gd name="T82" fmla="*/ 0 w 110"/>
                <a:gd name="T83" fmla="*/ 4 h 201"/>
                <a:gd name="T84" fmla="*/ 4 w 110"/>
                <a:gd name="T85" fmla="*/ 7 h 201"/>
                <a:gd name="T86" fmla="*/ 5 w 110"/>
                <a:gd name="T87" fmla="*/ 17 h 201"/>
                <a:gd name="T88" fmla="*/ 13 w 110"/>
                <a:gd name="T89" fmla="*/ 32 h 201"/>
                <a:gd name="T90" fmla="*/ 21 w 110"/>
                <a:gd name="T91" fmla="*/ 47 h 201"/>
                <a:gd name="T92" fmla="*/ 27 w 110"/>
                <a:gd name="T93" fmla="*/ 60 h 201"/>
                <a:gd name="T94" fmla="*/ 31 w 110"/>
                <a:gd name="T95" fmla="*/ 71 h 201"/>
                <a:gd name="T96" fmla="*/ 43 w 110"/>
                <a:gd name="T97" fmla="*/ 89 h 201"/>
                <a:gd name="T98" fmla="*/ 49 w 110"/>
                <a:gd name="T99" fmla="*/ 98 h 201"/>
                <a:gd name="T100" fmla="*/ 57 w 110"/>
                <a:gd name="T101" fmla="*/ 111 h 201"/>
                <a:gd name="T102" fmla="*/ 78 w 110"/>
                <a:gd name="T103" fmla="*/ 155 h 201"/>
                <a:gd name="T104" fmla="*/ 86 w 110"/>
                <a:gd name="T105" fmla="*/ 167 h 201"/>
                <a:gd name="T106" fmla="*/ 108 w 110"/>
                <a:gd name="T107" fmla="*/ 197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1">
                  <a:moveTo>
                    <a:pt x="108" y="197"/>
                  </a:moveTo>
                  <a:cubicBezTo>
                    <a:pt x="110" y="193"/>
                    <a:pt x="106" y="191"/>
                    <a:pt x="106" y="188"/>
                  </a:cubicBezTo>
                  <a:cubicBezTo>
                    <a:pt x="106" y="186"/>
                    <a:pt x="104" y="188"/>
                    <a:pt x="104" y="186"/>
                  </a:cubicBezTo>
                  <a:cubicBezTo>
                    <a:pt x="104" y="184"/>
                    <a:pt x="102" y="181"/>
                    <a:pt x="99" y="178"/>
                  </a:cubicBezTo>
                  <a:cubicBezTo>
                    <a:pt x="99" y="178"/>
                    <a:pt x="99" y="178"/>
                    <a:pt x="99" y="178"/>
                  </a:cubicBezTo>
                  <a:cubicBezTo>
                    <a:pt x="97" y="178"/>
                    <a:pt x="99" y="177"/>
                    <a:pt x="97" y="177"/>
                  </a:cubicBezTo>
                  <a:cubicBezTo>
                    <a:pt x="97" y="177"/>
                    <a:pt x="97" y="177"/>
                    <a:pt x="97" y="177"/>
                  </a:cubicBezTo>
                  <a:cubicBezTo>
                    <a:pt x="97" y="176"/>
                    <a:pt x="97" y="176"/>
                    <a:pt x="97" y="176"/>
                  </a:cubicBezTo>
                  <a:cubicBezTo>
                    <a:pt x="95" y="176"/>
                    <a:pt x="95" y="176"/>
                    <a:pt x="95" y="176"/>
                  </a:cubicBezTo>
                  <a:cubicBezTo>
                    <a:pt x="95" y="173"/>
                    <a:pt x="95" y="173"/>
                    <a:pt x="95" y="173"/>
                  </a:cubicBezTo>
                  <a:cubicBezTo>
                    <a:pt x="97" y="172"/>
                    <a:pt x="94" y="172"/>
                    <a:pt x="95" y="169"/>
                  </a:cubicBezTo>
                  <a:cubicBezTo>
                    <a:pt x="94" y="171"/>
                    <a:pt x="94" y="171"/>
                    <a:pt x="94" y="171"/>
                  </a:cubicBezTo>
                  <a:cubicBezTo>
                    <a:pt x="94" y="168"/>
                    <a:pt x="93" y="165"/>
                    <a:pt x="91" y="163"/>
                  </a:cubicBezTo>
                  <a:cubicBezTo>
                    <a:pt x="91" y="164"/>
                    <a:pt x="91" y="164"/>
                    <a:pt x="91" y="164"/>
                  </a:cubicBezTo>
                  <a:cubicBezTo>
                    <a:pt x="91" y="163"/>
                    <a:pt x="91" y="163"/>
                    <a:pt x="91" y="160"/>
                  </a:cubicBezTo>
                  <a:cubicBezTo>
                    <a:pt x="90" y="160"/>
                    <a:pt x="91" y="159"/>
                    <a:pt x="90" y="159"/>
                  </a:cubicBezTo>
                  <a:cubicBezTo>
                    <a:pt x="90" y="159"/>
                    <a:pt x="90" y="159"/>
                    <a:pt x="90" y="159"/>
                  </a:cubicBezTo>
                  <a:cubicBezTo>
                    <a:pt x="91" y="158"/>
                    <a:pt x="90" y="158"/>
                    <a:pt x="90" y="158"/>
                  </a:cubicBezTo>
                  <a:cubicBezTo>
                    <a:pt x="90" y="158"/>
                    <a:pt x="90" y="158"/>
                    <a:pt x="90" y="158"/>
                  </a:cubicBezTo>
                  <a:cubicBezTo>
                    <a:pt x="90" y="156"/>
                    <a:pt x="89" y="156"/>
                    <a:pt x="89" y="156"/>
                  </a:cubicBezTo>
                  <a:cubicBezTo>
                    <a:pt x="89" y="156"/>
                    <a:pt x="89" y="156"/>
                    <a:pt x="89" y="156"/>
                  </a:cubicBezTo>
                  <a:cubicBezTo>
                    <a:pt x="89" y="155"/>
                    <a:pt x="89" y="155"/>
                    <a:pt x="89" y="155"/>
                  </a:cubicBezTo>
                  <a:cubicBezTo>
                    <a:pt x="89" y="155"/>
                    <a:pt x="89" y="155"/>
                    <a:pt x="89" y="155"/>
                  </a:cubicBezTo>
                  <a:cubicBezTo>
                    <a:pt x="89" y="154"/>
                    <a:pt x="87" y="154"/>
                    <a:pt x="89" y="154"/>
                  </a:cubicBezTo>
                  <a:cubicBezTo>
                    <a:pt x="87" y="154"/>
                    <a:pt x="89" y="155"/>
                    <a:pt x="87" y="155"/>
                  </a:cubicBezTo>
                  <a:cubicBezTo>
                    <a:pt x="86" y="151"/>
                    <a:pt x="83" y="147"/>
                    <a:pt x="82" y="145"/>
                  </a:cubicBezTo>
                  <a:cubicBezTo>
                    <a:pt x="81" y="145"/>
                    <a:pt x="81" y="145"/>
                    <a:pt x="81" y="145"/>
                  </a:cubicBezTo>
                  <a:cubicBezTo>
                    <a:pt x="81" y="143"/>
                    <a:pt x="80" y="143"/>
                    <a:pt x="81" y="142"/>
                  </a:cubicBezTo>
                  <a:cubicBezTo>
                    <a:pt x="80" y="142"/>
                    <a:pt x="80" y="142"/>
                    <a:pt x="80" y="142"/>
                  </a:cubicBezTo>
                  <a:cubicBezTo>
                    <a:pt x="80" y="142"/>
                    <a:pt x="81" y="142"/>
                    <a:pt x="80" y="141"/>
                  </a:cubicBezTo>
                  <a:cubicBezTo>
                    <a:pt x="80" y="142"/>
                    <a:pt x="80" y="142"/>
                    <a:pt x="78" y="142"/>
                  </a:cubicBezTo>
                  <a:cubicBezTo>
                    <a:pt x="80" y="141"/>
                    <a:pt x="78" y="141"/>
                    <a:pt x="78" y="139"/>
                  </a:cubicBezTo>
                  <a:cubicBezTo>
                    <a:pt x="78" y="139"/>
                    <a:pt x="78" y="139"/>
                    <a:pt x="78" y="141"/>
                  </a:cubicBezTo>
                  <a:cubicBezTo>
                    <a:pt x="78" y="139"/>
                    <a:pt x="77" y="139"/>
                    <a:pt x="78" y="138"/>
                  </a:cubicBezTo>
                  <a:cubicBezTo>
                    <a:pt x="77" y="138"/>
                    <a:pt x="77" y="138"/>
                    <a:pt x="77" y="138"/>
                  </a:cubicBezTo>
                  <a:cubicBezTo>
                    <a:pt x="76" y="138"/>
                    <a:pt x="78" y="138"/>
                    <a:pt x="77" y="137"/>
                  </a:cubicBezTo>
                  <a:cubicBezTo>
                    <a:pt x="77" y="138"/>
                    <a:pt x="77" y="138"/>
                    <a:pt x="77" y="138"/>
                  </a:cubicBezTo>
                  <a:cubicBezTo>
                    <a:pt x="77" y="137"/>
                    <a:pt x="77" y="134"/>
                    <a:pt x="77" y="133"/>
                  </a:cubicBezTo>
                  <a:cubicBezTo>
                    <a:pt x="76" y="134"/>
                    <a:pt x="76" y="134"/>
                    <a:pt x="76" y="134"/>
                  </a:cubicBezTo>
                  <a:cubicBezTo>
                    <a:pt x="76" y="133"/>
                    <a:pt x="76" y="132"/>
                    <a:pt x="76" y="132"/>
                  </a:cubicBezTo>
                  <a:cubicBezTo>
                    <a:pt x="74" y="130"/>
                    <a:pt x="74" y="132"/>
                    <a:pt x="74" y="130"/>
                  </a:cubicBezTo>
                  <a:cubicBezTo>
                    <a:pt x="74" y="130"/>
                    <a:pt x="73" y="129"/>
                    <a:pt x="74" y="129"/>
                  </a:cubicBezTo>
                  <a:cubicBezTo>
                    <a:pt x="74" y="129"/>
                    <a:pt x="73" y="128"/>
                    <a:pt x="73" y="126"/>
                  </a:cubicBezTo>
                  <a:cubicBezTo>
                    <a:pt x="73" y="128"/>
                    <a:pt x="70" y="128"/>
                    <a:pt x="70" y="128"/>
                  </a:cubicBezTo>
                  <a:cubicBezTo>
                    <a:pt x="70" y="128"/>
                    <a:pt x="70" y="128"/>
                    <a:pt x="70" y="128"/>
                  </a:cubicBezTo>
                  <a:cubicBezTo>
                    <a:pt x="69" y="128"/>
                    <a:pt x="70" y="128"/>
                    <a:pt x="69" y="129"/>
                  </a:cubicBezTo>
                  <a:cubicBezTo>
                    <a:pt x="69" y="128"/>
                    <a:pt x="69" y="126"/>
                    <a:pt x="69" y="126"/>
                  </a:cubicBezTo>
                  <a:cubicBezTo>
                    <a:pt x="69" y="126"/>
                    <a:pt x="70" y="125"/>
                    <a:pt x="70" y="124"/>
                  </a:cubicBezTo>
                  <a:cubicBezTo>
                    <a:pt x="70" y="125"/>
                    <a:pt x="69" y="124"/>
                    <a:pt x="69" y="125"/>
                  </a:cubicBezTo>
                  <a:cubicBezTo>
                    <a:pt x="70" y="121"/>
                    <a:pt x="70" y="121"/>
                    <a:pt x="70" y="121"/>
                  </a:cubicBezTo>
                  <a:cubicBezTo>
                    <a:pt x="69" y="121"/>
                    <a:pt x="69" y="121"/>
                    <a:pt x="69" y="121"/>
                  </a:cubicBezTo>
                  <a:cubicBezTo>
                    <a:pt x="69" y="121"/>
                    <a:pt x="69" y="120"/>
                    <a:pt x="70" y="120"/>
                  </a:cubicBezTo>
                  <a:cubicBezTo>
                    <a:pt x="69" y="120"/>
                    <a:pt x="69" y="119"/>
                    <a:pt x="68" y="120"/>
                  </a:cubicBezTo>
                  <a:cubicBezTo>
                    <a:pt x="68" y="120"/>
                    <a:pt x="68" y="120"/>
                    <a:pt x="68" y="120"/>
                  </a:cubicBezTo>
                  <a:cubicBezTo>
                    <a:pt x="68" y="119"/>
                    <a:pt x="68" y="119"/>
                    <a:pt x="68" y="119"/>
                  </a:cubicBezTo>
                  <a:cubicBezTo>
                    <a:pt x="68" y="119"/>
                    <a:pt x="68" y="119"/>
                    <a:pt x="68" y="119"/>
                  </a:cubicBezTo>
                  <a:cubicBezTo>
                    <a:pt x="66" y="119"/>
                    <a:pt x="68" y="117"/>
                    <a:pt x="68" y="117"/>
                  </a:cubicBezTo>
                  <a:cubicBezTo>
                    <a:pt x="68" y="117"/>
                    <a:pt x="68" y="117"/>
                    <a:pt x="68" y="117"/>
                  </a:cubicBezTo>
                  <a:cubicBezTo>
                    <a:pt x="68" y="116"/>
                    <a:pt x="68" y="116"/>
                    <a:pt x="68" y="116"/>
                  </a:cubicBezTo>
                  <a:cubicBezTo>
                    <a:pt x="68" y="116"/>
                    <a:pt x="68" y="116"/>
                    <a:pt x="68" y="116"/>
                  </a:cubicBezTo>
                  <a:cubicBezTo>
                    <a:pt x="68" y="116"/>
                    <a:pt x="68" y="115"/>
                    <a:pt x="68" y="113"/>
                  </a:cubicBezTo>
                  <a:cubicBezTo>
                    <a:pt x="66" y="115"/>
                    <a:pt x="66" y="115"/>
                    <a:pt x="66" y="115"/>
                  </a:cubicBezTo>
                  <a:cubicBezTo>
                    <a:pt x="65" y="113"/>
                    <a:pt x="66" y="112"/>
                    <a:pt x="65" y="111"/>
                  </a:cubicBezTo>
                  <a:cubicBezTo>
                    <a:pt x="65" y="112"/>
                    <a:pt x="66" y="111"/>
                    <a:pt x="66" y="111"/>
                  </a:cubicBezTo>
                  <a:cubicBezTo>
                    <a:pt x="65" y="111"/>
                    <a:pt x="65" y="111"/>
                    <a:pt x="65" y="111"/>
                  </a:cubicBezTo>
                  <a:cubicBezTo>
                    <a:pt x="64" y="111"/>
                    <a:pt x="65" y="110"/>
                    <a:pt x="65" y="110"/>
                  </a:cubicBezTo>
                  <a:cubicBezTo>
                    <a:pt x="65" y="110"/>
                    <a:pt x="64" y="110"/>
                    <a:pt x="65" y="110"/>
                  </a:cubicBezTo>
                  <a:cubicBezTo>
                    <a:pt x="65" y="110"/>
                    <a:pt x="64" y="106"/>
                    <a:pt x="63" y="106"/>
                  </a:cubicBezTo>
                  <a:cubicBezTo>
                    <a:pt x="64" y="106"/>
                    <a:pt x="64" y="104"/>
                    <a:pt x="64" y="104"/>
                  </a:cubicBezTo>
                  <a:cubicBezTo>
                    <a:pt x="63" y="104"/>
                    <a:pt x="63" y="104"/>
                    <a:pt x="63" y="104"/>
                  </a:cubicBezTo>
                  <a:cubicBezTo>
                    <a:pt x="63" y="103"/>
                    <a:pt x="63" y="103"/>
                    <a:pt x="63" y="103"/>
                  </a:cubicBezTo>
                  <a:cubicBezTo>
                    <a:pt x="63" y="106"/>
                    <a:pt x="63" y="106"/>
                    <a:pt x="63" y="106"/>
                  </a:cubicBezTo>
                  <a:cubicBezTo>
                    <a:pt x="63" y="106"/>
                    <a:pt x="63" y="103"/>
                    <a:pt x="63" y="104"/>
                  </a:cubicBezTo>
                  <a:cubicBezTo>
                    <a:pt x="63" y="103"/>
                    <a:pt x="63" y="103"/>
                    <a:pt x="61" y="103"/>
                  </a:cubicBezTo>
                  <a:cubicBezTo>
                    <a:pt x="61" y="103"/>
                    <a:pt x="61" y="103"/>
                    <a:pt x="61" y="103"/>
                  </a:cubicBezTo>
                  <a:cubicBezTo>
                    <a:pt x="60" y="102"/>
                    <a:pt x="61" y="103"/>
                    <a:pt x="61" y="102"/>
                  </a:cubicBezTo>
                  <a:cubicBezTo>
                    <a:pt x="61" y="102"/>
                    <a:pt x="61" y="102"/>
                    <a:pt x="61" y="102"/>
                  </a:cubicBezTo>
                  <a:cubicBezTo>
                    <a:pt x="61" y="102"/>
                    <a:pt x="60" y="100"/>
                    <a:pt x="61" y="100"/>
                  </a:cubicBezTo>
                  <a:cubicBezTo>
                    <a:pt x="61" y="100"/>
                    <a:pt x="61" y="99"/>
                    <a:pt x="60" y="100"/>
                  </a:cubicBezTo>
                  <a:cubicBezTo>
                    <a:pt x="60" y="100"/>
                    <a:pt x="60" y="100"/>
                    <a:pt x="60" y="100"/>
                  </a:cubicBezTo>
                  <a:cubicBezTo>
                    <a:pt x="60" y="100"/>
                    <a:pt x="60" y="100"/>
                    <a:pt x="60" y="99"/>
                  </a:cubicBezTo>
                  <a:cubicBezTo>
                    <a:pt x="60" y="99"/>
                    <a:pt x="60" y="99"/>
                    <a:pt x="60" y="99"/>
                  </a:cubicBezTo>
                  <a:cubicBezTo>
                    <a:pt x="61" y="99"/>
                    <a:pt x="57" y="99"/>
                    <a:pt x="60" y="98"/>
                  </a:cubicBezTo>
                  <a:cubicBezTo>
                    <a:pt x="57" y="98"/>
                    <a:pt x="57" y="97"/>
                    <a:pt x="57" y="97"/>
                  </a:cubicBezTo>
                  <a:cubicBezTo>
                    <a:pt x="57" y="94"/>
                    <a:pt x="57" y="94"/>
                    <a:pt x="56" y="94"/>
                  </a:cubicBezTo>
                  <a:cubicBezTo>
                    <a:pt x="56" y="94"/>
                    <a:pt x="56" y="94"/>
                    <a:pt x="56" y="94"/>
                  </a:cubicBezTo>
                  <a:cubicBezTo>
                    <a:pt x="56" y="94"/>
                    <a:pt x="56" y="94"/>
                    <a:pt x="56" y="93"/>
                  </a:cubicBezTo>
                  <a:cubicBezTo>
                    <a:pt x="55" y="93"/>
                    <a:pt x="55" y="93"/>
                    <a:pt x="55" y="93"/>
                  </a:cubicBezTo>
                  <a:cubicBezTo>
                    <a:pt x="55" y="91"/>
                    <a:pt x="55" y="91"/>
                    <a:pt x="56" y="91"/>
                  </a:cubicBezTo>
                  <a:cubicBezTo>
                    <a:pt x="53" y="91"/>
                    <a:pt x="56" y="90"/>
                    <a:pt x="55" y="90"/>
                  </a:cubicBezTo>
                  <a:cubicBezTo>
                    <a:pt x="53" y="90"/>
                    <a:pt x="53" y="91"/>
                    <a:pt x="53" y="90"/>
                  </a:cubicBezTo>
                  <a:cubicBezTo>
                    <a:pt x="52" y="91"/>
                    <a:pt x="53" y="89"/>
                    <a:pt x="53" y="89"/>
                  </a:cubicBezTo>
                  <a:cubicBezTo>
                    <a:pt x="53" y="89"/>
                    <a:pt x="53" y="89"/>
                    <a:pt x="53" y="89"/>
                  </a:cubicBezTo>
                  <a:cubicBezTo>
                    <a:pt x="53" y="87"/>
                    <a:pt x="53" y="87"/>
                    <a:pt x="53" y="87"/>
                  </a:cubicBezTo>
                  <a:cubicBezTo>
                    <a:pt x="53" y="87"/>
                    <a:pt x="52" y="87"/>
                    <a:pt x="53" y="86"/>
                  </a:cubicBezTo>
                  <a:cubicBezTo>
                    <a:pt x="52" y="86"/>
                    <a:pt x="52" y="84"/>
                    <a:pt x="49" y="84"/>
                  </a:cubicBezTo>
                  <a:cubicBezTo>
                    <a:pt x="49" y="84"/>
                    <a:pt x="49" y="84"/>
                    <a:pt x="49" y="81"/>
                  </a:cubicBezTo>
                  <a:cubicBezTo>
                    <a:pt x="51" y="81"/>
                    <a:pt x="49" y="84"/>
                    <a:pt x="51" y="84"/>
                  </a:cubicBezTo>
                  <a:cubicBezTo>
                    <a:pt x="51" y="84"/>
                    <a:pt x="51" y="84"/>
                    <a:pt x="51" y="81"/>
                  </a:cubicBezTo>
                  <a:cubicBezTo>
                    <a:pt x="51" y="81"/>
                    <a:pt x="49" y="81"/>
                    <a:pt x="49" y="84"/>
                  </a:cubicBezTo>
                  <a:cubicBezTo>
                    <a:pt x="48" y="81"/>
                    <a:pt x="51" y="80"/>
                    <a:pt x="49" y="80"/>
                  </a:cubicBezTo>
                  <a:cubicBezTo>
                    <a:pt x="49" y="80"/>
                    <a:pt x="49" y="80"/>
                    <a:pt x="49" y="80"/>
                  </a:cubicBezTo>
                  <a:cubicBezTo>
                    <a:pt x="49" y="78"/>
                    <a:pt x="49" y="78"/>
                    <a:pt x="49" y="78"/>
                  </a:cubicBezTo>
                  <a:cubicBezTo>
                    <a:pt x="48" y="78"/>
                    <a:pt x="48" y="78"/>
                    <a:pt x="47" y="78"/>
                  </a:cubicBezTo>
                  <a:cubicBezTo>
                    <a:pt x="47" y="78"/>
                    <a:pt x="47" y="78"/>
                    <a:pt x="47" y="77"/>
                  </a:cubicBezTo>
                  <a:cubicBezTo>
                    <a:pt x="47" y="77"/>
                    <a:pt x="47" y="77"/>
                    <a:pt x="47" y="77"/>
                  </a:cubicBezTo>
                  <a:cubicBezTo>
                    <a:pt x="47" y="77"/>
                    <a:pt x="47" y="77"/>
                    <a:pt x="47" y="77"/>
                  </a:cubicBezTo>
                  <a:cubicBezTo>
                    <a:pt x="47" y="77"/>
                    <a:pt x="47" y="77"/>
                    <a:pt x="47" y="77"/>
                  </a:cubicBezTo>
                  <a:cubicBezTo>
                    <a:pt x="47" y="77"/>
                    <a:pt x="47" y="77"/>
                    <a:pt x="47" y="76"/>
                  </a:cubicBezTo>
                  <a:cubicBezTo>
                    <a:pt x="47" y="77"/>
                    <a:pt x="47" y="77"/>
                    <a:pt x="47" y="77"/>
                  </a:cubicBezTo>
                  <a:cubicBezTo>
                    <a:pt x="48" y="76"/>
                    <a:pt x="47" y="76"/>
                    <a:pt x="48" y="76"/>
                  </a:cubicBezTo>
                  <a:cubicBezTo>
                    <a:pt x="47" y="76"/>
                    <a:pt x="47" y="76"/>
                    <a:pt x="47" y="74"/>
                  </a:cubicBezTo>
                  <a:cubicBezTo>
                    <a:pt x="44" y="74"/>
                    <a:pt x="47" y="74"/>
                    <a:pt x="47" y="74"/>
                  </a:cubicBezTo>
                  <a:cubicBezTo>
                    <a:pt x="47" y="74"/>
                    <a:pt x="47" y="73"/>
                    <a:pt x="44" y="74"/>
                  </a:cubicBezTo>
                  <a:cubicBezTo>
                    <a:pt x="47" y="74"/>
                    <a:pt x="47" y="74"/>
                    <a:pt x="47" y="74"/>
                  </a:cubicBezTo>
                  <a:cubicBezTo>
                    <a:pt x="44" y="74"/>
                    <a:pt x="44" y="74"/>
                    <a:pt x="44" y="74"/>
                  </a:cubicBezTo>
                  <a:cubicBezTo>
                    <a:pt x="44" y="73"/>
                    <a:pt x="47" y="73"/>
                    <a:pt x="47" y="73"/>
                  </a:cubicBezTo>
                  <a:cubicBezTo>
                    <a:pt x="44" y="73"/>
                    <a:pt x="44" y="73"/>
                    <a:pt x="44" y="74"/>
                  </a:cubicBezTo>
                  <a:cubicBezTo>
                    <a:pt x="44" y="73"/>
                    <a:pt x="44" y="73"/>
                    <a:pt x="44" y="73"/>
                  </a:cubicBezTo>
                  <a:cubicBezTo>
                    <a:pt x="44" y="73"/>
                    <a:pt x="44" y="73"/>
                    <a:pt x="44" y="73"/>
                  </a:cubicBezTo>
                  <a:cubicBezTo>
                    <a:pt x="44" y="73"/>
                    <a:pt x="44" y="73"/>
                    <a:pt x="44" y="73"/>
                  </a:cubicBezTo>
                  <a:cubicBezTo>
                    <a:pt x="44" y="72"/>
                    <a:pt x="44" y="72"/>
                    <a:pt x="44" y="72"/>
                  </a:cubicBezTo>
                  <a:cubicBezTo>
                    <a:pt x="44" y="72"/>
                    <a:pt x="43" y="72"/>
                    <a:pt x="43" y="71"/>
                  </a:cubicBezTo>
                  <a:cubicBezTo>
                    <a:pt x="43" y="71"/>
                    <a:pt x="43" y="71"/>
                    <a:pt x="43" y="71"/>
                  </a:cubicBezTo>
                  <a:cubicBezTo>
                    <a:pt x="43" y="71"/>
                    <a:pt x="43" y="71"/>
                    <a:pt x="43" y="71"/>
                  </a:cubicBezTo>
                  <a:cubicBezTo>
                    <a:pt x="43" y="71"/>
                    <a:pt x="43" y="71"/>
                    <a:pt x="43" y="71"/>
                  </a:cubicBezTo>
                  <a:cubicBezTo>
                    <a:pt x="43" y="68"/>
                    <a:pt x="43" y="68"/>
                    <a:pt x="43" y="68"/>
                  </a:cubicBezTo>
                  <a:cubicBezTo>
                    <a:pt x="42" y="68"/>
                    <a:pt x="40" y="71"/>
                    <a:pt x="40" y="68"/>
                  </a:cubicBezTo>
                  <a:cubicBezTo>
                    <a:pt x="40" y="67"/>
                    <a:pt x="42" y="67"/>
                    <a:pt x="42" y="67"/>
                  </a:cubicBezTo>
                  <a:cubicBezTo>
                    <a:pt x="42" y="65"/>
                    <a:pt x="42" y="64"/>
                    <a:pt x="40" y="64"/>
                  </a:cubicBezTo>
                  <a:cubicBezTo>
                    <a:pt x="40" y="64"/>
                    <a:pt x="40" y="64"/>
                    <a:pt x="40" y="63"/>
                  </a:cubicBezTo>
                  <a:cubicBezTo>
                    <a:pt x="39" y="61"/>
                    <a:pt x="40" y="60"/>
                    <a:pt x="38" y="60"/>
                  </a:cubicBezTo>
                  <a:cubicBezTo>
                    <a:pt x="38" y="60"/>
                    <a:pt x="38" y="60"/>
                    <a:pt x="36" y="60"/>
                  </a:cubicBezTo>
                  <a:cubicBezTo>
                    <a:pt x="38" y="60"/>
                    <a:pt x="36" y="60"/>
                    <a:pt x="38" y="60"/>
                  </a:cubicBezTo>
                  <a:cubicBezTo>
                    <a:pt x="38" y="59"/>
                    <a:pt x="38" y="59"/>
                    <a:pt x="38" y="59"/>
                  </a:cubicBezTo>
                  <a:cubicBezTo>
                    <a:pt x="38" y="59"/>
                    <a:pt x="38" y="58"/>
                    <a:pt x="36" y="58"/>
                  </a:cubicBezTo>
                  <a:cubicBezTo>
                    <a:pt x="38" y="58"/>
                    <a:pt x="38" y="58"/>
                    <a:pt x="38" y="55"/>
                  </a:cubicBezTo>
                  <a:cubicBezTo>
                    <a:pt x="36" y="58"/>
                    <a:pt x="36" y="55"/>
                    <a:pt x="36" y="55"/>
                  </a:cubicBezTo>
                  <a:cubicBezTo>
                    <a:pt x="36" y="55"/>
                    <a:pt x="36" y="55"/>
                    <a:pt x="36" y="55"/>
                  </a:cubicBezTo>
                  <a:cubicBezTo>
                    <a:pt x="36" y="55"/>
                    <a:pt x="36" y="55"/>
                    <a:pt x="36" y="55"/>
                  </a:cubicBezTo>
                  <a:cubicBezTo>
                    <a:pt x="36" y="54"/>
                    <a:pt x="36" y="54"/>
                    <a:pt x="36" y="54"/>
                  </a:cubicBezTo>
                  <a:cubicBezTo>
                    <a:pt x="35" y="54"/>
                    <a:pt x="35" y="54"/>
                    <a:pt x="35" y="54"/>
                  </a:cubicBezTo>
                  <a:cubicBezTo>
                    <a:pt x="35" y="54"/>
                    <a:pt x="36" y="52"/>
                    <a:pt x="35" y="52"/>
                  </a:cubicBezTo>
                  <a:cubicBezTo>
                    <a:pt x="34" y="52"/>
                    <a:pt x="34" y="52"/>
                    <a:pt x="34" y="52"/>
                  </a:cubicBezTo>
                  <a:cubicBezTo>
                    <a:pt x="34" y="51"/>
                    <a:pt x="35" y="51"/>
                    <a:pt x="35" y="51"/>
                  </a:cubicBezTo>
                  <a:cubicBezTo>
                    <a:pt x="34" y="51"/>
                    <a:pt x="34" y="50"/>
                    <a:pt x="31" y="50"/>
                  </a:cubicBezTo>
                  <a:cubicBezTo>
                    <a:pt x="34" y="48"/>
                    <a:pt x="31" y="46"/>
                    <a:pt x="30" y="45"/>
                  </a:cubicBezTo>
                  <a:cubicBezTo>
                    <a:pt x="30" y="45"/>
                    <a:pt x="30" y="45"/>
                    <a:pt x="30" y="45"/>
                  </a:cubicBezTo>
                  <a:cubicBezTo>
                    <a:pt x="30" y="43"/>
                    <a:pt x="30" y="43"/>
                    <a:pt x="30" y="43"/>
                  </a:cubicBezTo>
                  <a:cubicBezTo>
                    <a:pt x="30" y="45"/>
                    <a:pt x="28" y="43"/>
                    <a:pt x="28" y="45"/>
                  </a:cubicBezTo>
                  <a:cubicBezTo>
                    <a:pt x="28" y="43"/>
                    <a:pt x="28" y="43"/>
                    <a:pt x="28" y="43"/>
                  </a:cubicBezTo>
                  <a:cubicBezTo>
                    <a:pt x="30" y="41"/>
                    <a:pt x="28" y="43"/>
                    <a:pt x="30" y="43"/>
                  </a:cubicBezTo>
                  <a:cubicBezTo>
                    <a:pt x="30" y="41"/>
                    <a:pt x="28" y="41"/>
                    <a:pt x="30" y="41"/>
                  </a:cubicBezTo>
                  <a:cubicBezTo>
                    <a:pt x="28" y="41"/>
                    <a:pt x="28" y="41"/>
                    <a:pt x="28" y="41"/>
                  </a:cubicBezTo>
                  <a:cubicBezTo>
                    <a:pt x="28" y="41"/>
                    <a:pt x="28" y="41"/>
                    <a:pt x="28" y="41"/>
                  </a:cubicBezTo>
                  <a:cubicBezTo>
                    <a:pt x="27" y="41"/>
                    <a:pt x="27" y="43"/>
                    <a:pt x="26" y="43"/>
                  </a:cubicBezTo>
                  <a:cubicBezTo>
                    <a:pt x="26" y="43"/>
                    <a:pt x="26" y="43"/>
                    <a:pt x="26" y="43"/>
                  </a:cubicBezTo>
                  <a:cubicBezTo>
                    <a:pt x="25" y="43"/>
                    <a:pt x="25" y="45"/>
                    <a:pt x="25" y="45"/>
                  </a:cubicBezTo>
                  <a:cubicBezTo>
                    <a:pt x="25" y="43"/>
                    <a:pt x="26" y="41"/>
                    <a:pt x="26" y="43"/>
                  </a:cubicBezTo>
                  <a:cubicBezTo>
                    <a:pt x="26" y="41"/>
                    <a:pt x="27" y="39"/>
                    <a:pt x="27" y="39"/>
                  </a:cubicBezTo>
                  <a:cubicBezTo>
                    <a:pt x="27" y="39"/>
                    <a:pt x="27" y="39"/>
                    <a:pt x="27" y="41"/>
                  </a:cubicBezTo>
                  <a:cubicBezTo>
                    <a:pt x="26" y="41"/>
                    <a:pt x="27" y="39"/>
                    <a:pt x="26" y="39"/>
                  </a:cubicBezTo>
                  <a:cubicBezTo>
                    <a:pt x="27" y="39"/>
                    <a:pt x="27" y="38"/>
                    <a:pt x="27" y="38"/>
                  </a:cubicBezTo>
                  <a:cubicBezTo>
                    <a:pt x="27" y="38"/>
                    <a:pt x="27" y="38"/>
                    <a:pt x="26" y="38"/>
                  </a:cubicBezTo>
                  <a:cubicBezTo>
                    <a:pt x="27" y="38"/>
                    <a:pt x="27" y="37"/>
                    <a:pt x="27" y="37"/>
                  </a:cubicBezTo>
                  <a:cubicBezTo>
                    <a:pt x="28" y="37"/>
                    <a:pt x="27" y="37"/>
                    <a:pt x="27" y="35"/>
                  </a:cubicBezTo>
                  <a:cubicBezTo>
                    <a:pt x="26" y="37"/>
                    <a:pt x="26" y="38"/>
                    <a:pt x="25" y="37"/>
                  </a:cubicBezTo>
                  <a:cubicBezTo>
                    <a:pt x="26" y="37"/>
                    <a:pt x="26" y="35"/>
                    <a:pt x="27" y="35"/>
                  </a:cubicBezTo>
                  <a:cubicBezTo>
                    <a:pt x="26" y="35"/>
                    <a:pt x="26" y="35"/>
                    <a:pt x="26" y="35"/>
                  </a:cubicBezTo>
                  <a:cubicBezTo>
                    <a:pt x="25" y="35"/>
                    <a:pt x="26" y="34"/>
                    <a:pt x="25" y="35"/>
                  </a:cubicBezTo>
                  <a:cubicBezTo>
                    <a:pt x="26" y="34"/>
                    <a:pt x="26" y="34"/>
                    <a:pt x="26" y="34"/>
                  </a:cubicBezTo>
                  <a:cubicBezTo>
                    <a:pt x="25" y="34"/>
                    <a:pt x="25" y="34"/>
                    <a:pt x="25" y="34"/>
                  </a:cubicBezTo>
                  <a:cubicBezTo>
                    <a:pt x="25" y="34"/>
                    <a:pt x="25" y="33"/>
                    <a:pt x="23" y="33"/>
                  </a:cubicBezTo>
                  <a:cubicBezTo>
                    <a:pt x="23" y="33"/>
                    <a:pt x="23" y="33"/>
                    <a:pt x="25" y="33"/>
                  </a:cubicBezTo>
                  <a:cubicBezTo>
                    <a:pt x="25" y="33"/>
                    <a:pt x="25" y="33"/>
                    <a:pt x="26" y="33"/>
                  </a:cubicBezTo>
                  <a:cubicBezTo>
                    <a:pt x="25" y="33"/>
                    <a:pt x="25" y="33"/>
                    <a:pt x="25" y="32"/>
                  </a:cubicBezTo>
                  <a:cubicBezTo>
                    <a:pt x="25" y="32"/>
                    <a:pt x="25" y="32"/>
                    <a:pt x="25" y="32"/>
                  </a:cubicBezTo>
                  <a:cubicBezTo>
                    <a:pt x="25" y="32"/>
                    <a:pt x="25" y="32"/>
                    <a:pt x="25" y="32"/>
                  </a:cubicBezTo>
                  <a:cubicBezTo>
                    <a:pt x="25" y="32"/>
                    <a:pt x="25" y="32"/>
                    <a:pt x="25" y="32"/>
                  </a:cubicBezTo>
                  <a:cubicBezTo>
                    <a:pt x="25" y="30"/>
                    <a:pt x="25" y="30"/>
                    <a:pt x="25" y="30"/>
                  </a:cubicBezTo>
                  <a:cubicBezTo>
                    <a:pt x="25" y="30"/>
                    <a:pt x="23" y="32"/>
                    <a:pt x="23" y="30"/>
                  </a:cubicBezTo>
                  <a:cubicBezTo>
                    <a:pt x="23" y="32"/>
                    <a:pt x="23" y="32"/>
                    <a:pt x="23" y="32"/>
                  </a:cubicBezTo>
                  <a:cubicBezTo>
                    <a:pt x="23" y="32"/>
                    <a:pt x="22" y="32"/>
                    <a:pt x="22" y="30"/>
                  </a:cubicBezTo>
                  <a:cubicBezTo>
                    <a:pt x="23" y="28"/>
                    <a:pt x="23" y="28"/>
                    <a:pt x="23" y="28"/>
                  </a:cubicBezTo>
                  <a:cubicBezTo>
                    <a:pt x="25" y="28"/>
                    <a:pt x="23" y="28"/>
                    <a:pt x="23" y="28"/>
                  </a:cubicBezTo>
                  <a:cubicBezTo>
                    <a:pt x="23" y="30"/>
                    <a:pt x="23" y="30"/>
                    <a:pt x="23" y="30"/>
                  </a:cubicBezTo>
                  <a:cubicBezTo>
                    <a:pt x="23" y="30"/>
                    <a:pt x="22" y="30"/>
                    <a:pt x="22" y="28"/>
                  </a:cubicBezTo>
                  <a:cubicBezTo>
                    <a:pt x="22" y="28"/>
                    <a:pt x="22" y="26"/>
                    <a:pt x="23" y="28"/>
                  </a:cubicBezTo>
                  <a:cubicBezTo>
                    <a:pt x="23" y="26"/>
                    <a:pt x="22" y="26"/>
                    <a:pt x="22" y="28"/>
                  </a:cubicBezTo>
                  <a:cubicBezTo>
                    <a:pt x="22" y="26"/>
                    <a:pt x="22" y="26"/>
                    <a:pt x="23" y="26"/>
                  </a:cubicBezTo>
                  <a:cubicBezTo>
                    <a:pt x="22" y="26"/>
                    <a:pt x="21" y="26"/>
                    <a:pt x="21" y="26"/>
                  </a:cubicBezTo>
                  <a:cubicBezTo>
                    <a:pt x="18" y="26"/>
                    <a:pt x="18" y="26"/>
                    <a:pt x="18" y="26"/>
                  </a:cubicBezTo>
                  <a:cubicBezTo>
                    <a:pt x="18" y="26"/>
                    <a:pt x="18" y="26"/>
                    <a:pt x="18" y="26"/>
                  </a:cubicBezTo>
                  <a:cubicBezTo>
                    <a:pt x="18" y="28"/>
                    <a:pt x="18" y="26"/>
                    <a:pt x="17" y="28"/>
                  </a:cubicBezTo>
                  <a:cubicBezTo>
                    <a:pt x="17" y="26"/>
                    <a:pt x="17" y="26"/>
                    <a:pt x="17" y="26"/>
                  </a:cubicBezTo>
                  <a:cubicBezTo>
                    <a:pt x="18" y="26"/>
                    <a:pt x="18" y="25"/>
                    <a:pt x="21" y="24"/>
                  </a:cubicBezTo>
                  <a:cubicBezTo>
                    <a:pt x="21" y="22"/>
                    <a:pt x="17" y="25"/>
                    <a:pt x="18" y="24"/>
                  </a:cubicBezTo>
                  <a:cubicBezTo>
                    <a:pt x="18" y="22"/>
                    <a:pt x="18" y="22"/>
                    <a:pt x="18" y="22"/>
                  </a:cubicBezTo>
                  <a:cubicBezTo>
                    <a:pt x="18" y="22"/>
                    <a:pt x="21" y="22"/>
                    <a:pt x="21" y="21"/>
                  </a:cubicBezTo>
                  <a:cubicBezTo>
                    <a:pt x="18" y="22"/>
                    <a:pt x="17" y="21"/>
                    <a:pt x="17" y="22"/>
                  </a:cubicBezTo>
                  <a:cubicBezTo>
                    <a:pt x="17" y="22"/>
                    <a:pt x="18" y="22"/>
                    <a:pt x="18" y="24"/>
                  </a:cubicBezTo>
                  <a:cubicBezTo>
                    <a:pt x="17" y="24"/>
                    <a:pt x="17" y="24"/>
                    <a:pt x="15" y="24"/>
                  </a:cubicBezTo>
                  <a:cubicBezTo>
                    <a:pt x="15" y="22"/>
                    <a:pt x="15" y="22"/>
                    <a:pt x="17" y="22"/>
                  </a:cubicBezTo>
                  <a:cubicBezTo>
                    <a:pt x="17" y="21"/>
                    <a:pt x="17" y="22"/>
                    <a:pt x="17" y="22"/>
                  </a:cubicBezTo>
                  <a:cubicBezTo>
                    <a:pt x="17" y="21"/>
                    <a:pt x="15" y="21"/>
                    <a:pt x="17" y="21"/>
                  </a:cubicBezTo>
                  <a:cubicBezTo>
                    <a:pt x="18" y="21"/>
                    <a:pt x="18" y="21"/>
                    <a:pt x="18" y="21"/>
                  </a:cubicBezTo>
                  <a:cubicBezTo>
                    <a:pt x="18" y="20"/>
                    <a:pt x="18" y="20"/>
                    <a:pt x="18" y="20"/>
                  </a:cubicBezTo>
                  <a:cubicBezTo>
                    <a:pt x="18" y="20"/>
                    <a:pt x="18" y="20"/>
                    <a:pt x="18" y="20"/>
                  </a:cubicBezTo>
                  <a:cubicBezTo>
                    <a:pt x="17" y="20"/>
                    <a:pt x="18" y="20"/>
                    <a:pt x="18" y="19"/>
                  </a:cubicBezTo>
                  <a:cubicBezTo>
                    <a:pt x="17" y="19"/>
                    <a:pt x="17" y="19"/>
                    <a:pt x="17" y="19"/>
                  </a:cubicBezTo>
                  <a:cubicBezTo>
                    <a:pt x="17" y="20"/>
                    <a:pt x="18" y="20"/>
                    <a:pt x="17" y="21"/>
                  </a:cubicBezTo>
                  <a:cubicBezTo>
                    <a:pt x="17" y="20"/>
                    <a:pt x="17" y="20"/>
                    <a:pt x="15" y="19"/>
                  </a:cubicBezTo>
                  <a:cubicBezTo>
                    <a:pt x="15" y="20"/>
                    <a:pt x="15" y="20"/>
                    <a:pt x="15" y="20"/>
                  </a:cubicBezTo>
                  <a:cubicBezTo>
                    <a:pt x="15" y="20"/>
                    <a:pt x="14" y="20"/>
                    <a:pt x="14" y="19"/>
                  </a:cubicBezTo>
                  <a:cubicBezTo>
                    <a:pt x="15" y="19"/>
                    <a:pt x="15" y="19"/>
                    <a:pt x="15" y="19"/>
                  </a:cubicBezTo>
                  <a:cubicBezTo>
                    <a:pt x="15" y="17"/>
                    <a:pt x="15" y="17"/>
                    <a:pt x="15" y="15"/>
                  </a:cubicBezTo>
                  <a:cubicBezTo>
                    <a:pt x="14" y="17"/>
                    <a:pt x="14" y="15"/>
                    <a:pt x="14" y="15"/>
                  </a:cubicBezTo>
                  <a:cubicBezTo>
                    <a:pt x="14" y="15"/>
                    <a:pt x="15" y="17"/>
                    <a:pt x="14" y="19"/>
                  </a:cubicBezTo>
                  <a:cubicBezTo>
                    <a:pt x="13" y="19"/>
                    <a:pt x="15" y="19"/>
                    <a:pt x="14" y="20"/>
                  </a:cubicBezTo>
                  <a:cubicBezTo>
                    <a:pt x="14" y="20"/>
                    <a:pt x="13" y="20"/>
                    <a:pt x="11" y="20"/>
                  </a:cubicBezTo>
                  <a:cubicBezTo>
                    <a:pt x="11" y="20"/>
                    <a:pt x="11" y="20"/>
                    <a:pt x="11" y="20"/>
                  </a:cubicBezTo>
                  <a:cubicBezTo>
                    <a:pt x="13" y="19"/>
                    <a:pt x="13" y="20"/>
                    <a:pt x="13" y="19"/>
                  </a:cubicBezTo>
                  <a:cubicBezTo>
                    <a:pt x="13" y="19"/>
                    <a:pt x="13" y="17"/>
                    <a:pt x="13" y="15"/>
                  </a:cubicBezTo>
                  <a:cubicBezTo>
                    <a:pt x="13" y="15"/>
                    <a:pt x="11" y="17"/>
                    <a:pt x="13" y="17"/>
                  </a:cubicBezTo>
                  <a:cubicBezTo>
                    <a:pt x="11" y="15"/>
                    <a:pt x="11" y="15"/>
                    <a:pt x="10" y="13"/>
                  </a:cubicBezTo>
                  <a:cubicBezTo>
                    <a:pt x="11" y="13"/>
                    <a:pt x="10" y="12"/>
                    <a:pt x="11" y="12"/>
                  </a:cubicBezTo>
                  <a:cubicBezTo>
                    <a:pt x="13" y="12"/>
                    <a:pt x="13" y="12"/>
                    <a:pt x="13" y="12"/>
                  </a:cubicBezTo>
                  <a:cubicBezTo>
                    <a:pt x="13" y="12"/>
                    <a:pt x="13" y="12"/>
                    <a:pt x="13" y="12"/>
                  </a:cubicBezTo>
                  <a:cubicBezTo>
                    <a:pt x="13" y="12"/>
                    <a:pt x="11" y="12"/>
                    <a:pt x="11" y="11"/>
                  </a:cubicBezTo>
                  <a:cubicBezTo>
                    <a:pt x="11" y="12"/>
                    <a:pt x="10" y="12"/>
                    <a:pt x="10" y="13"/>
                  </a:cubicBezTo>
                  <a:cubicBezTo>
                    <a:pt x="10" y="12"/>
                    <a:pt x="9" y="13"/>
                    <a:pt x="9" y="12"/>
                  </a:cubicBezTo>
                  <a:cubicBezTo>
                    <a:pt x="9" y="12"/>
                    <a:pt x="9" y="11"/>
                    <a:pt x="9" y="9"/>
                  </a:cubicBezTo>
                  <a:cubicBezTo>
                    <a:pt x="8" y="9"/>
                    <a:pt x="8" y="8"/>
                    <a:pt x="8" y="7"/>
                  </a:cubicBezTo>
                  <a:cubicBezTo>
                    <a:pt x="5" y="7"/>
                    <a:pt x="5" y="8"/>
                    <a:pt x="4" y="7"/>
                  </a:cubicBezTo>
                  <a:cubicBezTo>
                    <a:pt x="5" y="7"/>
                    <a:pt x="5" y="7"/>
                    <a:pt x="5" y="7"/>
                  </a:cubicBezTo>
                  <a:cubicBezTo>
                    <a:pt x="5" y="7"/>
                    <a:pt x="5" y="7"/>
                    <a:pt x="5" y="7"/>
                  </a:cubicBezTo>
                  <a:cubicBezTo>
                    <a:pt x="4" y="6"/>
                    <a:pt x="4" y="6"/>
                    <a:pt x="4" y="6"/>
                  </a:cubicBezTo>
                  <a:cubicBezTo>
                    <a:pt x="4" y="6"/>
                    <a:pt x="4" y="6"/>
                    <a:pt x="4" y="6"/>
                  </a:cubicBezTo>
                  <a:cubicBezTo>
                    <a:pt x="4" y="6"/>
                    <a:pt x="4" y="6"/>
                    <a:pt x="4" y="6"/>
                  </a:cubicBezTo>
                  <a:cubicBezTo>
                    <a:pt x="2" y="6"/>
                    <a:pt x="2" y="6"/>
                    <a:pt x="2" y="6"/>
                  </a:cubicBezTo>
                  <a:cubicBezTo>
                    <a:pt x="1" y="6"/>
                    <a:pt x="2" y="4"/>
                    <a:pt x="2" y="4"/>
                  </a:cubicBezTo>
                  <a:cubicBezTo>
                    <a:pt x="2" y="4"/>
                    <a:pt x="2" y="4"/>
                    <a:pt x="2" y="4"/>
                  </a:cubicBezTo>
                  <a:cubicBezTo>
                    <a:pt x="2" y="2"/>
                    <a:pt x="2" y="2"/>
                    <a:pt x="1" y="0"/>
                  </a:cubicBezTo>
                  <a:cubicBezTo>
                    <a:pt x="1" y="0"/>
                    <a:pt x="1" y="0"/>
                    <a:pt x="1" y="0"/>
                  </a:cubicBezTo>
                  <a:cubicBezTo>
                    <a:pt x="1" y="0"/>
                    <a:pt x="1" y="0"/>
                    <a:pt x="1" y="0"/>
                  </a:cubicBezTo>
                  <a:cubicBezTo>
                    <a:pt x="0" y="0"/>
                    <a:pt x="0" y="0"/>
                    <a:pt x="0" y="0"/>
                  </a:cubicBezTo>
                  <a:cubicBezTo>
                    <a:pt x="0" y="2"/>
                    <a:pt x="0" y="2"/>
                    <a:pt x="0" y="2"/>
                  </a:cubicBezTo>
                  <a:cubicBezTo>
                    <a:pt x="0" y="2"/>
                    <a:pt x="0" y="2"/>
                    <a:pt x="1" y="2"/>
                  </a:cubicBezTo>
                  <a:cubicBezTo>
                    <a:pt x="1" y="2"/>
                    <a:pt x="1" y="2"/>
                    <a:pt x="1" y="4"/>
                  </a:cubicBezTo>
                  <a:cubicBezTo>
                    <a:pt x="1" y="2"/>
                    <a:pt x="1" y="2"/>
                    <a:pt x="1" y="2"/>
                  </a:cubicBezTo>
                  <a:cubicBezTo>
                    <a:pt x="0" y="2"/>
                    <a:pt x="1" y="4"/>
                    <a:pt x="0" y="4"/>
                  </a:cubicBezTo>
                  <a:cubicBezTo>
                    <a:pt x="0" y="4"/>
                    <a:pt x="0" y="4"/>
                    <a:pt x="0" y="4"/>
                  </a:cubicBezTo>
                  <a:cubicBezTo>
                    <a:pt x="0" y="4"/>
                    <a:pt x="0" y="4"/>
                    <a:pt x="0" y="6"/>
                  </a:cubicBezTo>
                  <a:cubicBezTo>
                    <a:pt x="0" y="4"/>
                    <a:pt x="1" y="6"/>
                    <a:pt x="1" y="4"/>
                  </a:cubicBezTo>
                  <a:cubicBezTo>
                    <a:pt x="0" y="6"/>
                    <a:pt x="0" y="6"/>
                    <a:pt x="1" y="7"/>
                  </a:cubicBezTo>
                  <a:cubicBezTo>
                    <a:pt x="1" y="8"/>
                    <a:pt x="1" y="8"/>
                    <a:pt x="1" y="8"/>
                  </a:cubicBezTo>
                  <a:cubicBezTo>
                    <a:pt x="2" y="8"/>
                    <a:pt x="2" y="7"/>
                    <a:pt x="2" y="7"/>
                  </a:cubicBezTo>
                  <a:cubicBezTo>
                    <a:pt x="2" y="7"/>
                    <a:pt x="2" y="7"/>
                    <a:pt x="4" y="7"/>
                  </a:cubicBezTo>
                  <a:cubicBezTo>
                    <a:pt x="2" y="8"/>
                    <a:pt x="2" y="8"/>
                    <a:pt x="2" y="9"/>
                  </a:cubicBezTo>
                  <a:cubicBezTo>
                    <a:pt x="2" y="9"/>
                    <a:pt x="2" y="9"/>
                    <a:pt x="2" y="9"/>
                  </a:cubicBezTo>
                  <a:cubicBezTo>
                    <a:pt x="2" y="9"/>
                    <a:pt x="2" y="9"/>
                    <a:pt x="2" y="11"/>
                  </a:cubicBezTo>
                  <a:cubicBezTo>
                    <a:pt x="4" y="12"/>
                    <a:pt x="4" y="13"/>
                    <a:pt x="5" y="13"/>
                  </a:cubicBezTo>
                  <a:cubicBezTo>
                    <a:pt x="5" y="13"/>
                    <a:pt x="5" y="13"/>
                    <a:pt x="5" y="13"/>
                  </a:cubicBezTo>
                  <a:cubicBezTo>
                    <a:pt x="4" y="15"/>
                    <a:pt x="5" y="15"/>
                    <a:pt x="5" y="17"/>
                  </a:cubicBezTo>
                  <a:cubicBezTo>
                    <a:pt x="8" y="19"/>
                    <a:pt x="8" y="20"/>
                    <a:pt x="9" y="20"/>
                  </a:cubicBezTo>
                  <a:cubicBezTo>
                    <a:pt x="9" y="22"/>
                    <a:pt x="10" y="24"/>
                    <a:pt x="11" y="26"/>
                  </a:cubicBezTo>
                  <a:cubicBezTo>
                    <a:pt x="11" y="25"/>
                    <a:pt x="11" y="25"/>
                    <a:pt x="11" y="25"/>
                  </a:cubicBezTo>
                  <a:cubicBezTo>
                    <a:pt x="11" y="26"/>
                    <a:pt x="13" y="25"/>
                    <a:pt x="13" y="26"/>
                  </a:cubicBezTo>
                  <a:cubicBezTo>
                    <a:pt x="11" y="26"/>
                    <a:pt x="11" y="26"/>
                    <a:pt x="11" y="28"/>
                  </a:cubicBezTo>
                  <a:cubicBezTo>
                    <a:pt x="13" y="28"/>
                    <a:pt x="13" y="30"/>
                    <a:pt x="13" y="32"/>
                  </a:cubicBezTo>
                  <a:cubicBezTo>
                    <a:pt x="13" y="32"/>
                    <a:pt x="13" y="32"/>
                    <a:pt x="13" y="32"/>
                  </a:cubicBezTo>
                  <a:cubicBezTo>
                    <a:pt x="13" y="33"/>
                    <a:pt x="14" y="33"/>
                    <a:pt x="15" y="34"/>
                  </a:cubicBezTo>
                  <a:cubicBezTo>
                    <a:pt x="15" y="34"/>
                    <a:pt x="15" y="34"/>
                    <a:pt x="15" y="34"/>
                  </a:cubicBezTo>
                  <a:cubicBezTo>
                    <a:pt x="15" y="35"/>
                    <a:pt x="15" y="35"/>
                    <a:pt x="15" y="37"/>
                  </a:cubicBezTo>
                  <a:cubicBezTo>
                    <a:pt x="15" y="38"/>
                    <a:pt x="17" y="38"/>
                    <a:pt x="17" y="39"/>
                  </a:cubicBezTo>
                  <a:cubicBezTo>
                    <a:pt x="17" y="43"/>
                    <a:pt x="21" y="45"/>
                    <a:pt x="21" y="47"/>
                  </a:cubicBezTo>
                  <a:cubicBezTo>
                    <a:pt x="22" y="47"/>
                    <a:pt x="22" y="47"/>
                    <a:pt x="22" y="47"/>
                  </a:cubicBezTo>
                  <a:cubicBezTo>
                    <a:pt x="22" y="50"/>
                    <a:pt x="25" y="52"/>
                    <a:pt x="25" y="55"/>
                  </a:cubicBezTo>
                  <a:cubicBezTo>
                    <a:pt x="26" y="54"/>
                    <a:pt x="26" y="54"/>
                    <a:pt x="26" y="54"/>
                  </a:cubicBezTo>
                  <a:cubicBezTo>
                    <a:pt x="26" y="54"/>
                    <a:pt x="26" y="55"/>
                    <a:pt x="26" y="58"/>
                  </a:cubicBezTo>
                  <a:cubicBezTo>
                    <a:pt x="26" y="58"/>
                    <a:pt x="26" y="59"/>
                    <a:pt x="27" y="59"/>
                  </a:cubicBezTo>
                  <a:cubicBezTo>
                    <a:pt x="27" y="60"/>
                    <a:pt x="27" y="60"/>
                    <a:pt x="27" y="60"/>
                  </a:cubicBezTo>
                  <a:cubicBezTo>
                    <a:pt x="28" y="61"/>
                    <a:pt x="28" y="61"/>
                    <a:pt x="28" y="63"/>
                  </a:cubicBezTo>
                  <a:cubicBezTo>
                    <a:pt x="28" y="63"/>
                    <a:pt x="28" y="63"/>
                    <a:pt x="28" y="63"/>
                  </a:cubicBezTo>
                  <a:cubicBezTo>
                    <a:pt x="28" y="63"/>
                    <a:pt x="28" y="63"/>
                    <a:pt x="30" y="63"/>
                  </a:cubicBezTo>
                  <a:cubicBezTo>
                    <a:pt x="30" y="63"/>
                    <a:pt x="30" y="64"/>
                    <a:pt x="28" y="64"/>
                  </a:cubicBezTo>
                  <a:cubicBezTo>
                    <a:pt x="30" y="65"/>
                    <a:pt x="30" y="68"/>
                    <a:pt x="31" y="68"/>
                  </a:cubicBezTo>
                  <a:cubicBezTo>
                    <a:pt x="31" y="68"/>
                    <a:pt x="31" y="68"/>
                    <a:pt x="31" y="71"/>
                  </a:cubicBezTo>
                  <a:cubicBezTo>
                    <a:pt x="31" y="71"/>
                    <a:pt x="34" y="72"/>
                    <a:pt x="34" y="73"/>
                  </a:cubicBezTo>
                  <a:cubicBezTo>
                    <a:pt x="35" y="73"/>
                    <a:pt x="35" y="72"/>
                    <a:pt x="35" y="73"/>
                  </a:cubicBezTo>
                  <a:cubicBezTo>
                    <a:pt x="35" y="73"/>
                    <a:pt x="35" y="73"/>
                    <a:pt x="35" y="73"/>
                  </a:cubicBezTo>
                  <a:cubicBezTo>
                    <a:pt x="35" y="76"/>
                    <a:pt x="38" y="77"/>
                    <a:pt x="38" y="78"/>
                  </a:cubicBezTo>
                  <a:cubicBezTo>
                    <a:pt x="39" y="84"/>
                    <a:pt x="40" y="86"/>
                    <a:pt x="42" y="89"/>
                  </a:cubicBezTo>
                  <a:cubicBezTo>
                    <a:pt x="43" y="89"/>
                    <a:pt x="43" y="89"/>
                    <a:pt x="43" y="89"/>
                  </a:cubicBezTo>
                  <a:cubicBezTo>
                    <a:pt x="42" y="90"/>
                    <a:pt x="44" y="90"/>
                    <a:pt x="43" y="91"/>
                  </a:cubicBezTo>
                  <a:cubicBezTo>
                    <a:pt x="44" y="91"/>
                    <a:pt x="44" y="93"/>
                    <a:pt x="44" y="91"/>
                  </a:cubicBezTo>
                  <a:cubicBezTo>
                    <a:pt x="44" y="93"/>
                    <a:pt x="48" y="94"/>
                    <a:pt x="47" y="97"/>
                  </a:cubicBezTo>
                  <a:cubicBezTo>
                    <a:pt x="47" y="97"/>
                    <a:pt x="47" y="97"/>
                    <a:pt x="47" y="94"/>
                  </a:cubicBezTo>
                  <a:cubicBezTo>
                    <a:pt x="48" y="97"/>
                    <a:pt x="48" y="98"/>
                    <a:pt x="49" y="99"/>
                  </a:cubicBezTo>
                  <a:cubicBezTo>
                    <a:pt x="49" y="98"/>
                    <a:pt x="49" y="98"/>
                    <a:pt x="49" y="98"/>
                  </a:cubicBezTo>
                  <a:cubicBezTo>
                    <a:pt x="51" y="98"/>
                    <a:pt x="49" y="100"/>
                    <a:pt x="51" y="99"/>
                  </a:cubicBezTo>
                  <a:cubicBezTo>
                    <a:pt x="51" y="99"/>
                    <a:pt x="49" y="100"/>
                    <a:pt x="49" y="99"/>
                  </a:cubicBezTo>
                  <a:cubicBezTo>
                    <a:pt x="52" y="102"/>
                    <a:pt x="52" y="104"/>
                    <a:pt x="53" y="110"/>
                  </a:cubicBezTo>
                  <a:cubicBezTo>
                    <a:pt x="56" y="111"/>
                    <a:pt x="56" y="107"/>
                    <a:pt x="56" y="110"/>
                  </a:cubicBezTo>
                  <a:cubicBezTo>
                    <a:pt x="56" y="110"/>
                    <a:pt x="55" y="110"/>
                    <a:pt x="56" y="110"/>
                  </a:cubicBezTo>
                  <a:cubicBezTo>
                    <a:pt x="56" y="111"/>
                    <a:pt x="57" y="110"/>
                    <a:pt x="57" y="111"/>
                  </a:cubicBezTo>
                  <a:cubicBezTo>
                    <a:pt x="56" y="111"/>
                    <a:pt x="57" y="111"/>
                    <a:pt x="56" y="112"/>
                  </a:cubicBezTo>
                  <a:cubicBezTo>
                    <a:pt x="57" y="112"/>
                    <a:pt x="60" y="112"/>
                    <a:pt x="60" y="113"/>
                  </a:cubicBezTo>
                  <a:cubicBezTo>
                    <a:pt x="60" y="113"/>
                    <a:pt x="60" y="113"/>
                    <a:pt x="60" y="113"/>
                  </a:cubicBezTo>
                  <a:cubicBezTo>
                    <a:pt x="57" y="115"/>
                    <a:pt x="60" y="116"/>
                    <a:pt x="60" y="117"/>
                  </a:cubicBezTo>
                  <a:cubicBezTo>
                    <a:pt x="63" y="124"/>
                    <a:pt x="65" y="130"/>
                    <a:pt x="68" y="137"/>
                  </a:cubicBezTo>
                  <a:cubicBezTo>
                    <a:pt x="73" y="142"/>
                    <a:pt x="74" y="150"/>
                    <a:pt x="78" y="155"/>
                  </a:cubicBezTo>
                  <a:cubicBezTo>
                    <a:pt x="81" y="155"/>
                    <a:pt x="81" y="155"/>
                    <a:pt x="81" y="158"/>
                  </a:cubicBezTo>
                  <a:cubicBezTo>
                    <a:pt x="81" y="156"/>
                    <a:pt x="81" y="156"/>
                    <a:pt x="81" y="156"/>
                  </a:cubicBezTo>
                  <a:cubicBezTo>
                    <a:pt x="81" y="158"/>
                    <a:pt x="82" y="158"/>
                    <a:pt x="81" y="159"/>
                  </a:cubicBezTo>
                  <a:cubicBezTo>
                    <a:pt x="82" y="160"/>
                    <a:pt x="83" y="164"/>
                    <a:pt x="86" y="165"/>
                  </a:cubicBezTo>
                  <a:cubicBezTo>
                    <a:pt x="86" y="165"/>
                    <a:pt x="86" y="165"/>
                    <a:pt x="86" y="165"/>
                  </a:cubicBezTo>
                  <a:cubicBezTo>
                    <a:pt x="86" y="167"/>
                    <a:pt x="86" y="167"/>
                    <a:pt x="86" y="167"/>
                  </a:cubicBezTo>
                  <a:cubicBezTo>
                    <a:pt x="86" y="165"/>
                    <a:pt x="86" y="165"/>
                    <a:pt x="86" y="165"/>
                  </a:cubicBezTo>
                  <a:cubicBezTo>
                    <a:pt x="86" y="167"/>
                    <a:pt x="86" y="167"/>
                    <a:pt x="86" y="167"/>
                  </a:cubicBezTo>
                  <a:cubicBezTo>
                    <a:pt x="87" y="172"/>
                    <a:pt x="93" y="178"/>
                    <a:pt x="95" y="184"/>
                  </a:cubicBezTo>
                  <a:cubicBezTo>
                    <a:pt x="97" y="185"/>
                    <a:pt x="97" y="186"/>
                    <a:pt x="99" y="188"/>
                  </a:cubicBezTo>
                  <a:cubicBezTo>
                    <a:pt x="102" y="193"/>
                    <a:pt x="106" y="195"/>
                    <a:pt x="107" y="201"/>
                  </a:cubicBezTo>
                  <a:cubicBezTo>
                    <a:pt x="107" y="201"/>
                    <a:pt x="108" y="198"/>
                    <a:pt x="108" y="197"/>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6" name="Freeform 152"/>
            <p:cNvSpPr>
              <a:spLocks/>
            </p:cNvSpPr>
            <p:nvPr/>
          </p:nvSpPr>
          <p:spPr bwMode="auto">
            <a:xfrm>
              <a:off x="4227" y="1606"/>
              <a:ext cx="59" cy="2471"/>
            </a:xfrm>
            <a:custGeom>
              <a:avLst/>
              <a:gdLst>
                <a:gd name="T0" fmla="*/ 23 w 25"/>
                <a:gd name="T1" fmla="*/ 0 h 1046"/>
                <a:gd name="T2" fmla="*/ 17 w 25"/>
                <a:gd name="T3" fmla="*/ 518 h 1046"/>
                <a:gd name="T4" fmla="*/ 25 w 25"/>
                <a:gd name="T5" fmla="*/ 1046 h 1046"/>
                <a:gd name="T6" fmla="*/ 4 w 25"/>
                <a:gd name="T7" fmla="*/ 1046 h 1046"/>
                <a:gd name="T8" fmla="*/ 11 w 25"/>
                <a:gd name="T9" fmla="*/ 758 h 1046"/>
                <a:gd name="T10" fmla="*/ 0 w 25"/>
                <a:gd name="T11" fmla="*/ 239 h 1046"/>
                <a:gd name="T12" fmla="*/ 8 w 25"/>
                <a:gd name="T13" fmla="*/ 0 h 1046"/>
                <a:gd name="T14" fmla="*/ 23 w 25"/>
                <a:gd name="T15" fmla="*/ 0 h 1046"/>
                <a:gd name="T16" fmla="*/ 23 w 25"/>
                <a:gd name="T17" fmla="*/ 0 h 10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1046">
                  <a:moveTo>
                    <a:pt x="23" y="0"/>
                  </a:moveTo>
                  <a:cubicBezTo>
                    <a:pt x="17" y="518"/>
                    <a:pt x="17" y="518"/>
                    <a:pt x="17" y="518"/>
                  </a:cubicBezTo>
                  <a:cubicBezTo>
                    <a:pt x="25" y="1046"/>
                    <a:pt x="25" y="1046"/>
                    <a:pt x="25" y="1046"/>
                  </a:cubicBezTo>
                  <a:cubicBezTo>
                    <a:pt x="4" y="1046"/>
                    <a:pt x="4" y="1046"/>
                    <a:pt x="4" y="1046"/>
                  </a:cubicBezTo>
                  <a:cubicBezTo>
                    <a:pt x="11" y="758"/>
                    <a:pt x="11" y="758"/>
                    <a:pt x="11" y="758"/>
                  </a:cubicBezTo>
                  <a:cubicBezTo>
                    <a:pt x="0" y="239"/>
                    <a:pt x="0" y="239"/>
                    <a:pt x="0" y="239"/>
                  </a:cubicBezTo>
                  <a:cubicBezTo>
                    <a:pt x="8" y="0"/>
                    <a:pt x="8" y="0"/>
                    <a:pt x="8" y="0"/>
                  </a:cubicBezTo>
                  <a:cubicBezTo>
                    <a:pt x="23" y="0"/>
                    <a:pt x="23" y="0"/>
                    <a:pt x="23" y="0"/>
                  </a:cubicBezTo>
                  <a:cubicBezTo>
                    <a:pt x="23" y="0"/>
                    <a:pt x="23" y="0"/>
                    <a:pt x="23" y="0"/>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177" name="Group 69"/>
          <p:cNvGrpSpPr>
            <a:grpSpLocks noChangeAspect="1"/>
          </p:cNvGrpSpPr>
          <p:nvPr/>
        </p:nvGrpSpPr>
        <p:grpSpPr bwMode="auto">
          <a:xfrm>
            <a:off x="9087454" y="2736976"/>
            <a:ext cx="906206" cy="2416549"/>
            <a:chOff x="3124" y="236"/>
            <a:chExt cx="1443" cy="3848"/>
          </a:xfrm>
        </p:grpSpPr>
        <p:sp>
          <p:nvSpPr>
            <p:cNvPr id="178" name="Freeform 70"/>
            <p:cNvSpPr>
              <a:spLocks/>
            </p:cNvSpPr>
            <p:nvPr/>
          </p:nvSpPr>
          <p:spPr bwMode="auto">
            <a:xfrm>
              <a:off x="3990" y="493"/>
              <a:ext cx="29" cy="1347"/>
            </a:xfrm>
            <a:custGeom>
              <a:avLst/>
              <a:gdLst>
                <a:gd name="T0" fmla="*/ 3 w 29"/>
                <a:gd name="T1" fmla="*/ 0 h 1347"/>
                <a:gd name="T2" fmla="*/ 0 w 29"/>
                <a:gd name="T3" fmla="*/ 1347 h 1347"/>
                <a:gd name="T4" fmla="*/ 24 w 29"/>
                <a:gd name="T5" fmla="*/ 1347 h 1347"/>
                <a:gd name="T6" fmla="*/ 29 w 29"/>
                <a:gd name="T7" fmla="*/ 0 h 1347"/>
                <a:gd name="T8" fmla="*/ 3 w 29"/>
                <a:gd name="T9" fmla="*/ 0 h 1347"/>
                <a:gd name="T10" fmla="*/ 3 w 29"/>
                <a:gd name="T11" fmla="*/ 0 h 1347"/>
                <a:gd name="T12" fmla="*/ 3 w 29"/>
                <a:gd name="T13" fmla="*/ 0 h 1347"/>
                <a:gd name="T14" fmla="*/ 3 w 29"/>
                <a:gd name="T15" fmla="*/ 0 h 1347"/>
                <a:gd name="T16" fmla="*/ 3 w 29"/>
                <a:gd name="T17" fmla="*/ 0 h 1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347">
                  <a:moveTo>
                    <a:pt x="3" y="0"/>
                  </a:moveTo>
                  <a:lnTo>
                    <a:pt x="0" y="1347"/>
                  </a:lnTo>
                  <a:lnTo>
                    <a:pt x="24" y="1347"/>
                  </a:lnTo>
                  <a:lnTo>
                    <a:pt x="29" y="0"/>
                  </a:lnTo>
                  <a:lnTo>
                    <a:pt x="3" y="0"/>
                  </a:lnTo>
                  <a:lnTo>
                    <a:pt x="3" y="0"/>
                  </a:lnTo>
                  <a:lnTo>
                    <a:pt x="3" y="0"/>
                  </a:lnTo>
                  <a:lnTo>
                    <a:pt x="3" y="0"/>
                  </a:lnTo>
                  <a:lnTo>
                    <a:pt x="3" y="0"/>
                  </a:ln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9" name="Freeform 71"/>
            <p:cNvSpPr>
              <a:spLocks/>
            </p:cNvSpPr>
            <p:nvPr/>
          </p:nvSpPr>
          <p:spPr bwMode="auto">
            <a:xfrm>
              <a:off x="3811" y="1216"/>
              <a:ext cx="161" cy="248"/>
            </a:xfrm>
            <a:custGeom>
              <a:avLst/>
              <a:gdLst>
                <a:gd name="T0" fmla="*/ 65 w 68"/>
                <a:gd name="T1" fmla="*/ 105 h 105"/>
                <a:gd name="T2" fmla="*/ 5 w 68"/>
                <a:gd name="T3" fmla="*/ 0 h 105"/>
                <a:gd name="T4" fmla="*/ 65 w 68"/>
                <a:gd name="T5" fmla="*/ 105 h 105"/>
              </a:gdLst>
              <a:ahLst/>
              <a:cxnLst>
                <a:cxn ang="0">
                  <a:pos x="T0" y="T1"/>
                </a:cxn>
                <a:cxn ang="0">
                  <a:pos x="T2" y="T3"/>
                </a:cxn>
                <a:cxn ang="0">
                  <a:pos x="T4" y="T5"/>
                </a:cxn>
              </a:cxnLst>
              <a:rect l="0" t="0" r="r" b="b"/>
              <a:pathLst>
                <a:path w="68" h="105">
                  <a:moveTo>
                    <a:pt x="65" y="105"/>
                  </a:moveTo>
                  <a:cubicBezTo>
                    <a:pt x="65" y="105"/>
                    <a:pt x="0" y="71"/>
                    <a:pt x="5" y="0"/>
                  </a:cubicBezTo>
                  <a:cubicBezTo>
                    <a:pt x="68" y="30"/>
                    <a:pt x="65" y="105"/>
                    <a:pt x="65" y="105"/>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80" name="Freeform 72"/>
            <p:cNvSpPr>
              <a:spLocks/>
            </p:cNvSpPr>
            <p:nvPr/>
          </p:nvSpPr>
          <p:spPr bwMode="auto">
            <a:xfrm>
              <a:off x="4021" y="1006"/>
              <a:ext cx="161" cy="250"/>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81" name="Freeform 73"/>
            <p:cNvSpPr>
              <a:spLocks/>
            </p:cNvSpPr>
            <p:nvPr/>
          </p:nvSpPr>
          <p:spPr bwMode="auto">
            <a:xfrm>
              <a:off x="3811" y="1509"/>
              <a:ext cx="161" cy="253"/>
            </a:xfrm>
            <a:custGeom>
              <a:avLst/>
              <a:gdLst>
                <a:gd name="T0" fmla="*/ 65 w 68"/>
                <a:gd name="T1" fmla="*/ 107 h 107"/>
                <a:gd name="T2" fmla="*/ 5 w 68"/>
                <a:gd name="T3" fmla="*/ 0 h 107"/>
                <a:gd name="T4" fmla="*/ 65 w 68"/>
                <a:gd name="T5" fmla="*/ 107 h 107"/>
              </a:gdLst>
              <a:ahLst/>
              <a:cxnLst>
                <a:cxn ang="0">
                  <a:pos x="T0" y="T1"/>
                </a:cxn>
                <a:cxn ang="0">
                  <a:pos x="T2" y="T3"/>
                </a:cxn>
                <a:cxn ang="0">
                  <a:pos x="T4" y="T5"/>
                </a:cxn>
              </a:cxnLst>
              <a:rect l="0" t="0" r="r" b="b"/>
              <a:pathLst>
                <a:path w="68" h="107">
                  <a:moveTo>
                    <a:pt x="65" y="107"/>
                  </a:moveTo>
                  <a:cubicBezTo>
                    <a:pt x="65" y="107"/>
                    <a:pt x="0" y="71"/>
                    <a:pt x="5" y="0"/>
                  </a:cubicBezTo>
                  <a:cubicBezTo>
                    <a:pt x="68" y="31"/>
                    <a:pt x="65" y="107"/>
                    <a:pt x="65" y="107"/>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82" name="Freeform 74"/>
            <p:cNvSpPr>
              <a:spLocks/>
            </p:cNvSpPr>
            <p:nvPr/>
          </p:nvSpPr>
          <p:spPr bwMode="auto">
            <a:xfrm>
              <a:off x="4021" y="1301"/>
              <a:ext cx="161" cy="250"/>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0"/>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83" name="Freeform 75"/>
            <p:cNvSpPr>
              <a:spLocks/>
            </p:cNvSpPr>
            <p:nvPr/>
          </p:nvSpPr>
          <p:spPr bwMode="auto">
            <a:xfrm>
              <a:off x="4021" y="1632"/>
              <a:ext cx="161" cy="252"/>
            </a:xfrm>
            <a:custGeom>
              <a:avLst/>
              <a:gdLst>
                <a:gd name="T0" fmla="*/ 4 w 68"/>
                <a:gd name="T1" fmla="*/ 107 h 107"/>
                <a:gd name="T2" fmla="*/ 64 w 68"/>
                <a:gd name="T3" fmla="*/ 0 h 107"/>
                <a:gd name="T4" fmla="*/ 4 w 68"/>
                <a:gd name="T5" fmla="*/ 107 h 107"/>
              </a:gdLst>
              <a:ahLst/>
              <a:cxnLst>
                <a:cxn ang="0">
                  <a:pos x="T0" y="T1"/>
                </a:cxn>
                <a:cxn ang="0">
                  <a:pos x="T2" y="T3"/>
                </a:cxn>
                <a:cxn ang="0">
                  <a:pos x="T4" y="T5"/>
                </a:cxn>
              </a:cxnLst>
              <a:rect l="0" t="0" r="r" b="b"/>
              <a:pathLst>
                <a:path w="68" h="107">
                  <a:moveTo>
                    <a:pt x="4" y="107"/>
                  </a:moveTo>
                  <a:cubicBezTo>
                    <a:pt x="4" y="107"/>
                    <a:pt x="68" y="71"/>
                    <a:pt x="64" y="0"/>
                  </a:cubicBezTo>
                  <a:cubicBezTo>
                    <a:pt x="0" y="31"/>
                    <a:pt x="4" y="107"/>
                    <a:pt x="4" y="107"/>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84" name="Freeform 76"/>
            <p:cNvSpPr>
              <a:spLocks/>
            </p:cNvSpPr>
            <p:nvPr/>
          </p:nvSpPr>
          <p:spPr bwMode="auto">
            <a:xfrm>
              <a:off x="3811" y="885"/>
              <a:ext cx="161" cy="253"/>
            </a:xfrm>
            <a:custGeom>
              <a:avLst/>
              <a:gdLst>
                <a:gd name="T0" fmla="*/ 65 w 68"/>
                <a:gd name="T1" fmla="*/ 107 h 107"/>
                <a:gd name="T2" fmla="*/ 5 w 68"/>
                <a:gd name="T3" fmla="*/ 0 h 107"/>
                <a:gd name="T4" fmla="*/ 65 w 68"/>
                <a:gd name="T5" fmla="*/ 107 h 107"/>
              </a:gdLst>
              <a:ahLst/>
              <a:cxnLst>
                <a:cxn ang="0">
                  <a:pos x="T0" y="T1"/>
                </a:cxn>
                <a:cxn ang="0">
                  <a:pos x="T2" y="T3"/>
                </a:cxn>
                <a:cxn ang="0">
                  <a:pos x="T4" y="T5"/>
                </a:cxn>
              </a:cxnLst>
              <a:rect l="0" t="0" r="r" b="b"/>
              <a:pathLst>
                <a:path w="68" h="107">
                  <a:moveTo>
                    <a:pt x="65" y="107"/>
                  </a:moveTo>
                  <a:cubicBezTo>
                    <a:pt x="65" y="107"/>
                    <a:pt x="0" y="72"/>
                    <a:pt x="5" y="0"/>
                  </a:cubicBezTo>
                  <a:cubicBezTo>
                    <a:pt x="68" y="32"/>
                    <a:pt x="65" y="107"/>
                    <a:pt x="65" y="107"/>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85" name="Freeform 77"/>
            <p:cNvSpPr>
              <a:spLocks/>
            </p:cNvSpPr>
            <p:nvPr/>
          </p:nvSpPr>
          <p:spPr bwMode="auto">
            <a:xfrm>
              <a:off x="4021" y="677"/>
              <a:ext cx="161" cy="251"/>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86" name="Freeform 78"/>
            <p:cNvSpPr>
              <a:spLocks/>
            </p:cNvSpPr>
            <p:nvPr/>
          </p:nvSpPr>
          <p:spPr bwMode="auto">
            <a:xfrm>
              <a:off x="3811" y="569"/>
              <a:ext cx="161" cy="250"/>
            </a:xfrm>
            <a:custGeom>
              <a:avLst/>
              <a:gdLst>
                <a:gd name="T0" fmla="*/ 65 w 68"/>
                <a:gd name="T1" fmla="*/ 106 h 106"/>
                <a:gd name="T2" fmla="*/ 5 w 68"/>
                <a:gd name="T3" fmla="*/ 0 h 106"/>
                <a:gd name="T4" fmla="*/ 65 w 68"/>
                <a:gd name="T5" fmla="*/ 106 h 106"/>
              </a:gdLst>
              <a:ahLst/>
              <a:cxnLst>
                <a:cxn ang="0">
                  <a:pos x="T0" y="T1"/>
                </a:cxn>
                <a:cxn ang="0">
                  <a:pos x="T2" y="T3"/>
                </a:cxn>
                <a:cxn ang="0">
                  <a:pos x="T4" y="T5"/>
                </a:cxn>
              </a:cxnLst>
              <a:rect l="0" t="0" r="r" b="b"/>
              <a:pathLst>
                <a:path w="68" h="106">
                  <a:moveTo>
                    <a:pt x="65" y="106"/>
                  </a:moveTo>
                  <a:cubicBezTo>
                    <a:pt x="65" y="106"/>
                    <a:pt x="0" y="71"/>
                    <a:pt x="5" y="0"/>
                  </a:cubicBezTo>
                  <a:cubicBezTo>
                    <a:pt x="68" y="31"/>
                    <a:pt x="65" y="106"/>
                    <a:pt x="65"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87" name="Freeform 79"/>
            <p:cNvSpPr>
              <a:spLocks/>
            </p:cNvSpPr>
            <p:nvPr/>
          </p:nvSpPr>
          <p:spPr bwMode="auto">
            <a:xfrm>
              <a:off x="3811" y="273"/>
              <a:ext cx="161" cy="251"/>
            </a:xfrm>
            <a:custGeom>
              <a:avLst/>
              <a:gdLst>
                <a:gd name="T0" fmla="*/ 65 w 68"/>
                <a:gd name="T1" fmla="*/ 106 h 106"/>
                <a:gd name="T2" fmla="*/ 5 w 68"/>
                <a:gd name="T3" fmla="*/ 0 h 106"/>
                <a:gd name="T4" fmla="*/ 65 w 68"/>
                <a:gd name="T5" fmla="*/ 106 h 106"/>
              </a:gdLst>
              <a:ahLst/>
              <a:cxnLst>
                <a:cxn ang="0">
                  <a:pos x="T0" y="T1"/>
                </a:cxn>
                <a:cxn ang="0">
                  <a:pos x="T2" y="T3"/>
                </a:cxn>
                <a:cxn ang="0">
                  <a:pos x="T4" y="T5"/>
                </a:cxn>
              </a:cxnLst>
              <a:rect l="0" t="0" r="r" b="b"/>
              <a:pathLst>
                <a:path w="68" h="106">
                  <a:moveTo>
                    <a:pt x="65" y="106"/>
                  </a:moveTo>
                  <a:cubicBezTo>
                    <a:pt x="65" y="106"/>
                    <a:pt x="0" y="71"/>
                    <a:pt x="5" y="0"/>
                  </a:cubicBezTo>
                  <a:cubicBezTo>
                    <a:pt x="68" y="31"/>
                    <a:pt x="65" y="106"/>
                    <a:pt x="65"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88" name="Freeform 80"/>
            <p:cNvSpPr>
              <a:spLocks/>
            </p:cNvSpPr>
            <p:nvPr/>
          </p:nvSpPr>
          <p:spPr bwMode="auto">
            <a:xfrm>
              <a:off x="4021" y="361"/>
              <a:ext cx="161" cy="250"/>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89" name="Freeform 81"/>
            <p:cNvSpPr>
              <a:spLocks/>
            </p:cNvSpPr>
            <p:nvPr/>
          </p:nvSpPr>
          <p:spPr bwMode="auto">
            <a:xfrm>
              <a:off x="3360" y="486"/>
              <a:ext cx="21" cy="1049"/>
            </a:xfrm>
            <a:custGeom>
              <a:avLst/>
              <a:gdLst>
                <a:gd name="T0" fmla="*/ 2 w 21"/>
                <a:gd name="T1" fmla="*/ 0 h 1049"/>
                <a:gd name="T2" fmla="*/ 0 w 21"/>
                <a:gd name="T3" fmla="*/ 1049 h 1049"/>
                <a:gd name="T4" fmla="*/ 19 w 21"/>
                <a:gd name="T5" fmla="*/ 1049 h 1049"/>
                <a:gd name="T6" fmla="*/ 21 w 21"/>
                <a:gd name="T7" fmla="*/ 0 h 1049"/>
                <a:gd name="T8" fmla="*/ 2 w 21"/>
                <a:gd name="T9" fmla="*/ 0 h 1049"/>
                <a:gd name="T10" fmla="*/ 2 w 21"/>
                <a:gd name="T11" fmla="*/ 0 h 1049"/>
                <a:gd name="T12" fmla="*/ 2 w 21"/>
                <a:gd name="T13" fmla="*/ 0 h 1049"/>
                <a:gd name="T14" fmla="*/ 2 w 21"/>
                <a:gd name="T15" fmla="*/ 0 h 1049"/>
                <a:gd name="T16" fmla="*/ 2 w 21"/>
                <a:gd name="T17" fmla="*/ 0 h 10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1049">
                  <a:moveTo>
                    <a:pt x="2" y="0"/>
                  </a:moveTo>
                  <a:lnTo>
                    <a:pt x="0" y="1049"/>
                  </a:lnTo>
                  <a:lnTo>
                    <a:pt x="19" y="1049"/>
                  </a:lnTo>
                  <a:lnTo>
                    <a:pt x="21" y="0"/>
                  </a:lnTo>
                  <a:lnTo>
                    <a:pt x="2" y="0"/>
                  </a:lnTo>
                  <a:lnTo>
                    <a:pt x="2" y="0"/>
                  </a:lnTo>
                  <a:lnTo>
                    <a:pt x="2" y="0"/>
                  </a:lnTo>
                  <a:lnTo>
                    <a:pt x="2" y="0"/>
                  </a:lnTo>
                  <a:lnTo>
                    <a:pt x="2" y="0"/>
                  </a:ln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90" name="Freeform 82"/>
            <p:cNvSpPr>
              <a:spLocks/>
            </p:cNvSpPr>
            <p:nvPr/>
          </p:nvSpPr>
          <p:spPr bwMode="auto">
            <a:xfrm>
              <a:off x="3220" y="1048"/>
              <a:ext cx="126" cy="194"/>
            </a:xfrm>
            <a:custGeom>
              <a:avLst/>
              <a:gdLst>
                <a:gd name="T0" fmla="*/ 51 w 53"/>
                <a:gd name="T1" fmla="*/ 82 h 82"/>
                <a:gd name="T2" fmla="*/ 4 w 53"/>
                <a:gd name="T3" fmla="*/ 0 h 82"/>
                <a:gd name="T4" fmla="*/ 51 w 53"/>
                <a:gd name="T5" fmla="*/ 82 h 82"/>
              </a:gdLst>
              <a:ahLst/>
              <a:cxnLst>
                <a:cxn ang="0">
                  <a:pos x="T0" y="T1"/>
                </a:cxn>
                <a:cxn ang="0">
                  <a:pos x="T2" y="T3"/>
                </a:cxn>
                <a:cxn ang="0">
                  <a:pos x="T4" y="T5"/>
                </a:cxn>
              </a:cxnLst>
              <a:rect l="0" t="0" r="r" b="b"/>
              <a:pathLst>
                <a:path w="53" h="82">
                  <a:moveTo>
                    <a:pt x="51" y="82"/>
                  </a:moveTo>
                  <a:cubicBezTo>
                    <a:pt x="51" y="82"/>
                    <a:pt x="0" y="55"/>
                    <a:pt x="4" y="0"/>
                  </a:cubicBezTo>
                  <a:cubicBezTo>
                    <a:pt x="53" y="24"/>
                    <a:pt x="51" y="82"/>
                    <a:pt x="51" y="82"/>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91" name="Freeform 83"/>
            <p:cNvSpPr>
              <a:spLocks/>
            </p:cNvSpPr>
            <p:nvPr/>
          </p:nvSpPr>
          <p:spPr bwMode="auto">
            <a:xfrm>
              <a:off x="3386" y="885"/>
              <a:ext cx="123" cy="196"/>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5"/>
                    <a:pt x="49" y="0"/>
                  </a:cubicBezTo>
                  <a:cubicBezTo>
                    <a:pt x="0" y="25"/>
                    <a:pt x="3" y="83"/>
                    <a:pt x="3"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92" name="Freeform 84"/>
            <p:cNvSpPr>
              <a:spLocks/>
            </p:cNvSpPr>
            <p:nvPr/>
          </p:nvSpPr>
          <p:spPr bwMode="auto">
            <a:xfrm>
              <a:off x="3220" y="1277"/>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4"/>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93" name="Freeform 85"/>
            <p:cNvSpPr>
              <a:spLocks/>
            </p:cNvSpPr>
            <p:nvPr/>
          </p:nvSpPr>
          <p:spPr bwMode="auto">
            <a:xfrm>
              <a:off x="3386" y="1114"/>
              <a:ext cx="123" cy="194"/>
            </a:xfrm>
            <a:custGeom>
              <a:avLst/>
              <a:gdLst>
                <a:gd name="T0" fmla="*/ 3 w 52"/>
                <a:gd name="T1" fmla="*/ 82 h 82"/>
                <a:gd name="T2" fmla="*/ 49 w 52"/>
                <a:gd name="T3" fmla="*/ 0 h 82"/>
                <a:gd name="T4" fmla="*/ 3 w 52"/>
                <a:gd name="T5" fmla="*/ 82 h 82"/>
              </a:gdLst>
              <a:ahLst/>
              <a:cxnLst>
                <a:cxn ang="0">
                  <a:pos x="T0" y="T1"/>
                </a:cxn>
                <a:cxn ang="0">
                  <a:pos x="T2" y="T3"/>
                </a:cxn>
                <a:cxn ang="0">
                  <a:pos x="T4" y="T5"/>
                </a:cxn>
              </a:cxnLst>
              <a:rect l="0" t="0" r="r" b="b"/>
              <a:pathLst>
                <a:path w="52" h="82">
                  <a:moveTo>
                    <a:pt x="3" y="82"/>
                  </a:moveTo>
                  <a:cubicBezTo>
                    <a:pt x="3" y="82"/>
                    <a:pt x="52" y="55"/>
                    <a:pt x="49" y="0"/>
                  </a:cubicBezTo>
                  <a:cubicBezTo>
                    <a:pt x="0" y="24"/>
                    <a:pt x="3" y="82"/>
                    <a:pt x="3" y="82"/>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94" name="Freeform 86"/>
            <p:cNvSpPr>
              <a:spLocks/>
            </p:cNvSpPr>
            <p:nvPr/>
          </p:nvSpPr>
          <p:spPr bwMode="auto">
            <a:xfrm>
              <a:off x="3386" y="1372"/>
              <a:ext cx="123" cy="196"/>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5"/>
                    <a:pt x="49" y="0"/>
                  </a:cubicBezTo>
                  <a:cubicBezTo>
                    <a:pt x="0" y="24"/>
                    <a:pt x="3" y="83"/>
                    <a:pt x="3"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95" name="Freeform 87"/>
            <p:cNvSpPr>
              <a:spLocks/>
            </p:cNvSpPr>
            <p:nvPr/>
          </p:nvSpPr>
          <p:spPr bwMode="auto">
            <a:xfrm>
              <a:off x="3220" y="793"/>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5"/>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96" name="Freeform 88"/>
            <p:cNvSpPr>
              <a:spLocks/>
            </p:cNvSpPr>
            <p:nvPr/>
          </p:nvSpPr>
          <p:spPr bwMode="auto">
            <a:xfrm>
              <a:off x="3386" y="630"/>
              <a:ext cx="123" cy="196"/>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6"/>
                    <a:pt x="49" y="0"/>
                  </a:cubicBezTo>
                  <a:cubicBezTo>
                    <a:pt x="0" y="24"/>
                    <a:pt x="3" y="83"/>
                    <a:pt x="3"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97" name="Freeform 89"/>
            <p:cNvSpPr>
              <a:spLocks/>
            </p:cNvSpPr>
            <p:nvPr/>
          </p:nvSpPr>
          <p:spPr bwMode="auto">
            <a:xfrm>
              <a:off x="3220" y="545"/>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5"/>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98" name="Freeform 90"/>
            <p:cNvSpPr>
              <a:spLocks/>
            </p:cNvSpPr>
            <p:nvPr/>
          </p:nvSpPr>
          <p:spPr bwMode="auto">
            <a:xfrm>
              <a:off x="3220" y="316"/>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6"/>
                    <a:pt x="4" y="0"/>
                  </a:cubicBezTo>
                  <a:cubicBezTo>
                    <a:pt x="53" y="25"/>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99" name="Freeform 91"/>
            <p:cNvSpPr>
              <a:spLocks/>
            </p:cNvSpPr>
            <p:nvPr/>
          </p:nvSpPr>
          <p:spPr bwMode="auto">
            <a:xfrm>
              <a:off x="3386" y="385"/>
              <a:ext cx="123" cy="193"/>
            </a:xfrm>
            <a:custGeom>
              <a:avLst/>
              <a:gdLst>
                <a:gd name="T0" fmla="*/ 3 w 52"/>
                <a:gd name="T1" fmla="*/ 82 h 82"/>
                <a:gd name="T2" fmla="*/ 49 w 52"/>
                <a:gd name="T3" fmla="*/ 0 h 82"/>
                <a:gd name="T4" fmla="*/ 3 w 52"/>
                <a:gd name="T5" fmla="*/ 82 h 82"/>
              </a:gdLst>
              <a:ahLst/>
              <a:cxnLst>
                <a:cxn ang="0">
                  <a:pos x="T0" y="T1"/>
                </a:cxn>
                <a:cxn ang="0">
                  <a:pos x="T2" y="T3"/>
                </a:cxn>
                <a:cxn ang="0">
                  <a:pos x="T4" y="T5"/>
                </a:cxn>
              </a:cxnLst>
              <a:rect l="0" t="0" r="r" b="b"/>
              <a:pathLst>
                <a:path w="52" h="82">
                  <a:moveTo>
                    <a:pt x="3" y="82"/>
                  </a:moveTo>
                  <a:cubicBezTo>
                    <a:pt x="3" y="82"/>
                    <a:pt x="52" y="55"/>
                    <a:pt x="49" y="0"/>
                  </a:cubicBezTo>
                  <a:cubicBezTo>
                    <a:pt x="0" y="24"/>
                    <a:pt x="3" y="82"/>
                    <a:pt x="3" y="82"/>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00" name="Freeform 92"/>
            <p:cNvSpPr>
              <a:spLocks/>
            </p:cNvSpPr>
            <p:nvPr/>
          </p:nvSpPr>
          <p:spPr bwMode="auto">
            <a:xfrm>
              <a:off x="3124" y="1062"/>
              <a:ext cx="264" cy="1241"/>
            </a:xfrm>
            <a:custGeom>
              <a:avLst/>
              <a:gdLst>
                <a:gd name="T0" fmla="*/ 51 w 112"/>
                <a:gd name="T1" fmla="*/ 487 h 525"/>
                <a:gd name="T2" fmla="*/ 51 w 112"/>
                <a:gd name="T3" fmla="*/ 429 h 525"/>
                <a:gd name="T4" fmla="*/ 3 w 112"/>
                <a:gd name="T5" fmla="*/ 343 h 525"/>
                <a:gd name="T6" fmla="*/ 51 w 112"/>
                <a:gd name="T7" fmla="*/ 410 h 525"/>
                <a:gd name="T8" fmla="*/ 51 w 112"/>
                <a:gd name="T9" fmla="*/ 335 h 525"/>
                <a:gd name="T10" fmla="*/ 3 w 112"/>
                <a:gd name="T11" fmla="*/ 249 h 525"/>
                <a:gd name="T12" fmla="*/ 50 w 112"/>
                <a:gd name="T13" fmla="*/ 314 h 525"/>
                <a:gd name="T14" fmla="*/ 50 w 112"/>
                <a:gd name="T15" fmla="*/ 214 h 525"/>
                <a:gd name="T16" fmla="*/ 7 w 112"/>
                <a:gd name="T17" fmla="*/ 131 h 525"/>
                <a:gd name="T18" fmla="*/ 50 w 112"/>
                <a:gd name="T19" fmla="*/ 183 h 525"/>
                <a:gd name="T20" fmla="*/ 50 w 112"/>
                <a:gd name="T21" fmla="*/ 117 h 525"/>
                <a:gd name="T22" fmla="*/ 5 w 112"/>
                <a:gd name="T23" fmla="*/ 33 h 525"/>
                <a:gd name="T24" fmla="*/ 50 w 112"/>
                <a:gd name="T25" fmla="*/ 88 h 525"/>
                <a:gd name="T26" fmla="*/ 50 w 112"/>
                <a:gd name="T27" fmla="*/ 56 h 525"/>
                <a:gd name="T28" fmla="*/ 58 w 112"/>
                <a:gd name="T29" fmla="*/ 56 h 525"/>
                <a:gd name="T30" fmla="*/ 103 w 112"/>
                <a:gd name="T31" fmla="*/ 0 h 525"/>
                <a:gd name="T32" fmla="*/ 59 w 112"/>
                <a:gd name="T33" fmla="*/ 84 h 525"/>
                <a:gd name="T34" fmla="*/ 59 w 112"/>
                <a:gd name="T35" fmla="*/ 162 h 525"/>
                <a:gd name="T36" fmla="*/ 106 w 112"/>
                <a:gd name="T37" fmla="*/ 93 h 525"/>
                <a:gd name="T38" fmla="*/ 59 w 112"/>
                <a:gd name="T39" fmla="*/ 179 h 525"/>
                <a:gd name="T40" fmla="*/ 59 w 112"/>
                <a:gd name="T41" fmla="*/ 264 h 525"/>
                <a:gd name="T42" fmla="*/ 105 w 112"/>
                <a:gd name="T43" fmla="*/ 204 h 525"/>
                <a:gd name="T44" fmla="*/ 59 w 112"/>
                <a:gd name="T45" fmla="*/ 290 h 525"/>
                <a:gd name="T46" fmla="*/ 59 w 112"/>
                <a:gd name="T47" fmla="*/ 371 h 525"/>
                <a:gd name="T48" fmla="*/ 105 w 112"/>
                <a:gd name="T49" fmla="*/ 313 h 525"/>
                <a:gd name="T50" fmla="*/ 59 w 112"/>
                <a:gd name="T51" fmla="*/ 397 h 525"/>
                <a:gd name="T52" fmla="*/ 60 w 112"/>
                <a:gd name="T53" fmla="*/ 492 h 525"/>
                <a:gd name="T54" fmla="*/ 108 w 112"/>
                <a:gd name="T55" fmla="*/ 415 h 525"/>
                <a:gd name="T56" fmla="*/ 60 w 112"/>
                <a:gd name="T57" fmla="*/ 502 h 525"/>
                <a:gd name="T58" fmla="*/ 60 w 112"/>
                <a:gd name="T59" fmla="*/ 525 h 525"/>
                <a:gd name="T60" fmla="*/ 51 w 112"/>
                <a:gd name="T61" fmla="*/ 525 h 525"/>
                <a:gd name="T62" fmla="*/ 51 w 112"/>
                <a:gd name="T63" fmla="*/ 518 h 525"/>
                <a:gd name="T64" fmla="*/ 7 w 112"/>
                <a:gd name="T65" fmla="*/ 434 h 525"/>
                <a:gd name="T66" fmla="*/ 51 w 112"/>
                <a:gd name="T67" fmla="*/ 487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2" h="525">
                  <a:moveTo>
                    <a:pt x="51" y="487"/>
                  </a:moveTo>
                  <a:cubicBezTo>
                    <a:pt x="51" y="429"/>
                    <a:pt x="51" y="429"/>
                    <a:pt x="51" y="429"/>
                  </a:cubicBezTo>
                  <a:cubicBezTo>
                    <a:pt x="42" y="424"/>
                    <a:pt x="0" y="395"/>
                    <a:pt x="3" y="343"/>
                  </a:cubicBezTo>
                  <a:cubicBezTo>
                    <a:pt x="37" y="359"/>
                    <a:pt x="48" y="389"/>
                    <a:pt x="51" y="410"/>
                  </a:cubicBezTo>
                  <a:cubicBezTo>
                    <a:pt x="51" y="335"/>
                    <a:pt x="51" y="335"/>
                    <a:pt x="51" y="335"/>
                  </a:cubicBezTo>
                  <a:cubicBezTo>
                    <a:pt x="42" y="329"/>
                    <a:pt x="0" y="301"/>
                    <a:pt x="3" y="249"/>
                  </a:cubicBezTo>
                  <a:cubicBezTo>
                    <a:pt x="36" y="265"/>
                    <a:pt x="47" y="294"/>
                    <a:pt x="50" y="314"/>
                  </a:cubicBezTo>
                  <a:cubicBezTo>
                    <a:pt x="50" y="214"/>
                    <a:pt x="50" y="214"/>
                    <a:pt x="50" y="214"/>
                  </a:cubicBezTo>
                  <a:cubicBezTo>
                    <a:pt x="37" y="206"/>
                    <a:pt x="4" y="178"/>
                    <a:pt x="7" y="131"/>
                  </a:cubicBezTo>
                  <a:cubicBezTo>
                    <a:pt x="33" y="144"/>
                    <a:pt x="44" y="164"/>
                    <a:pt x="50" y="183"/>
                  </a:cubicBezTo>
                  <a:cubicBezTo>
                    <a:pt x="50" y="117"/>
                    <a:pt x="50" y="117"/>
                    <a:pt x="50" y="117"/>
                  </a:cubicBezTo>
                  <a:cubicBezTo>
                    <a:pt x="38" y="109"/>
                    <a:pt x="2" y="81"/>
                    <a:pt x="5" y="33"/>
                  </a:cubicBezTo>
                  <a:cubicBezTo>
                    <a:pt x="33" y="46"/>
                    <a:pt x="45" y="70"/>
                    <a:pt x="50" y="88"/>
                  </a:cubicBezTo>
                  <a:cubicBezTo>
                    <a:pt x="50" y="56"/>
                    <a:pt x="50" y="56"/>
                    <a:pt x="50" y="56"/>
                  </a:cubicBezTo>
                  <a:cubicBezTo>
                    <a:pt x="58" y="56"/>
                    <a:pt x="58" y="56"/>
                    <a:pt x="58" y="56"/>
                  </a:cubicBezTo>
                  <a:cubicBezTo>
                    <a:pt x="64" y="37"/>
                    <a:pt x="76" y="13"/>
                    <a:pt x="103" y="0"/>
                  </a:cubicBezTo>
                  <a:cubicBezTo>
                    <a:pt x="106" y="47"/>
                    <a:pt x="72" y="75"/>
                    <a:pt x="59" y="84"/>
                  </a:cubicBezTo>
                  <a:cubicBezTo>
                    <a:pt x="59" y="162"/>
                    <a:pt x="59" y="162"/>
                    <a:pt x="59" y="162"/>
                  </a:cubicBezTo>
                  <a:cubicBezTo>
                    <a:pt x="63" y="142"/>
                    <a:pt x="73" y="109"/>
                    <a:pt x="106" y="93"/>
                  </a:cubicBezTo>
                  <a:cubicBezTo>
                    <a:pt x="110" y="146"/>
                    <a:pt x="68" y="174"/>
                    <a:pt x="59" y="179"/>
                  </a:cubicBezTo>
                  <a:cubicBezTo>
                    <a:pt x="59" y="264"/>
                    <a:pt x="59" y="264"/>
                    <a:pt x="59" y="264"/>
                  </a:cubicBezTo>
                  <a:cubicBezTo>
                    <a:pt x="65" y="245"/>
                    <a:pt x="76" y="218"/>
                    <a:pt x="105" y="204"/>
                  </a:cubicBezTo>
                  <a:cubicBezTo>
                    <a:pt x="108" y="253"/>
                    <a:pt x="71" y="282"/>
                    <a:pt x="59" y="290"/>
                  </a:cubicBezTo>
                  <a:cubicBezTo>
                    <a:pt x="59" y="371"/>
                    <a:pt x="59" y="371"/>
                    <a:pt x="59" y="371"/>
                  </a:cubicBezTo>
                  <a:cubicBezTo>
                    <a:pt x="65" y="351"/>
                    <a:pt x="77" y="327"/>
                    <a:pt x="105" y="313"/>
                  </a:cubicBezTo>
                  <a:cubicBezTo>
                    <a:pt x="108" y="361"/>
                    <a:pt x="72" y="389"/>
                    <a:pt x="59" y="397"/>
                  </a:cubicBezTo>
                  <a:cubicBezTo>
                    <a:pt x="60" y="492"/>
                    <a:pt x="60" y="492"/>
                    <a:pt x="60" y="492"/>
                  </a:cubicBezTo>
                  <a:cubicBezTo>
                    <a:pt x="62" y="474"/>
                    <a:pt x="70" y="434"/>
                    <a:pt x="108" y="415"/>
                  </a:cubicBezTo>
                  <a:cubicBezTo>
                    <a:pt x="112" y="471"/>
                    <a:pt x="65" y="499"/>
                    <a:pt x="60" y="502"/>
                  </a:cubicBezTo>
                  <a:cubicBezTo>
                    <a:pt x="60" y="525"/>
                    <a:pt x="60" y="525"/>
                    <a:pt x="60" y="525"/>
                  </a:cubicBezTo>
                  <a:cubicBezTo>
                    <a:pt x="51" y="525"/>
                    <a:pt x="51" y="525"/>
                    <a:pt x="51" y="525"/>
                  </a:cubicBezTo>
                  <a:cubicBezTo>
                    <a:pt x="51" y="518"/>
                    <a:pt x="51" y="518"/>
                    <a:pt x="51" y="518"/>
                  </a:cubicBezTo>
                  <a:cubicBezTo>
                    <a:pt x="38" y="510"/>
                    <a:pt x="4" y="482"/>
                    <a:pt x="7" y="434"/>
                  </a:cubicBezTo>
                  <a:cubicBezTo>
                    <a:pt x="34" y="447"/>
                    <a:pt x="45" y="469"/>
                    <a:pt x="51" y="48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01" name="Freeform 94"/>
            <p:cNvSpPr>
              <a:spLocks/>
            </p:cNvSpPr>
            <p:nvPr/>
          </p:nvSpPr>
          <p:spPr bwMode="auto">
            <a:xfrm>
              <a:off x="3249" y="2924"/>
              <a:ext cx="359" cy="560"/>
            </a:xfrm>
            <a:custGeom>
              <a:avLst/>
              <a:gdLst>
                <a:gd name="T0" fmla="*/ 144 w 152"/>
                <a:gd name="T1" fmla="*/ 237 h 237"/>
                <a:gd name="T2" fmla="*/ 11 w 152"/>
                <a:gd name="T3" fmla="*/ 0 h 237"/>
                <a:gd name="T4" fmla="*/ 144 w 152"/>
                <a:gd name="T5" fmla="*/ 237 h 237"/>
              </a:gdLst>
              <a:ahLst/>
              <a:cxnLst>
                <a:cxn ang="0">
                  <a:pos x="T0" y="T1"/>
                </a:cxn>
                <a:cxn ang="0">
                  <a:pos x="T2" y="T3"/>
                </a:cxn>
                <a:cxn ang="0">
                  <a:pos x="T4" y="T5"/>
                </a:cxn>
              </a:cxnLst>
              <a:rect l="0" t="0" r="r" b="b"/>
              <a:pathLst>
                <a:path w="152" h="237">
                  <a:moveTo>
                    <a:pt x="144" y="237"/>
                  </a:moveTo>
                  <a:cubicBezTo>
                    <a:pt x="144" y="237"/>
                    <a:pt x="0" y="159"/>
                    <a:pt x="11" y="0"/>
                  </a:cubicBezTo>
                  <a:cubicBezTo>
                    <a:pt x="152" y="69"/>
                    <a:pt x="144" y="237"/>
                    <a:pt x="144"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02" name="Freeform 95"/>
            <p:cNvSpPr>
              <a:spLocks/>
            </p:cNvSpPr>
            <p:nvPr/>
          </p:nvSpPr>
          <p:spPr bwMode="auto">
            <a:xfrm>
              <a:off x="3324" y="2992"/>
              <a:ext cx="305" cy="520"/>
            </a:xfrm>
            <a:custGeom>
              <a:avLst/>
              <a:gdLst>
                <a:gd name="T0" fmla="*/ 112 w 129"/>
                <a:gd name="T1" fmla="*/ 197 h 220"/>
                <a:gd name="T2" fmla="*/ 108 w 129"/>
                <a:gd name="T3" fmla="*/ 190 h 220"/>
                <a:gd name="T4" fmla="*/ 100 w 129"/>
                <a:gd name="T5" fmla="*/ 178 h 220"/>
                <a:gd name="T6" fmla="*/ 96 w 129"/>
                <a:gd name="T7" fmla="*/ 173 h 220"/>
                <a:gd name="T8" fmla="*/ 88 w 129"/>
                <a:gd name="T9" fmla="*/ 158 h 220"/>
                <a:gd name="T10" fmla="*/ 87 w 129"/>
                <a:gd name="T11" fmla="*/ 154 h 220"/>
                <a:gd name="T12" fmla="*/ 82 w 129"/>
                <a:gd name="T13" fmla="*/ 146 h 220"/>
                <a:gd name="T14" fmla="*/ 78 w 129"/>
                <a:gd name="T15" fmla="*/ 139 h 220"/>
                <a:gd name="T16" fmla="*/ 76 w 129"/>
                <a:gd name="T17" fmla="*/ 135 h 220"/>
                <a:gd name="T18" fmla="*/ 74 w 129"/>
                <a:gd name="T19" fmla="*/ 132 h 220"/>
                <a:gd name="T20" fmla="*/ 68 w 129"/>
                <a:gd name="T21" fmla="*/ 124 h 220"/>
                <a:gd name="T22" fmla="*/ 66 w 129"/>
                <a:gd name="T23" fmla="*/ 121 h 220"/>
                <a:gd name="T24" fmla="*/ 63 w 129"/>
                <a:gd name="T25" fmla="*/ 115 h 220"/>
                <a:gd name="T26" fmla="*/ 60 w 129"/>
                <a:gd name="T27" fmla="*/ 110 h 220"/>
                <a:gd name="T28" fmla="*/ 55 w 129"/>
                <a:gd name="T29" fmla="*/ 103 h 220"/>
                <a:gd name="T30" fmla="*/ 51 w 129"/>
                <a:gd name="T31" fmla="*/ 95 h 220"/>
                <a:gd name="T32" fmla="*/ 49 w 129"/>
                <a:gd name="T33" fmla="*/ 92 h 220"/>
                <a:gd name="T34" fmla="*/ 48 w 129"/>
                <a:gd name="T35" fmla="*/ 88 h 220"/>
                <a:gd name="T36" fmla="*/ 46 w 129"/>
                <a:gd name="T37" fmla="*/ 86 h 220"/>
                <a:gd name="T38" fmla="*/ 45 w 129"/>
                <a:gd name="T39" fmla="*/ 85 h 220"/>
                <a:gd name="T40" fmla="*/ 43 w 129"/>
                <a:gd name="T41" fmla="*/ 81 h 220"/>
                <a:gd name="T42" fmla="*/ 36 w 129"/>
                <a:gd name="T43" fmla="*/ 70 h 220"/>
                <a:gd name="T44" fmla="*/ 34 w 129"/>
                <a:gd name="T45" fmla="*/ 66 h 220"/>
                <a:gd name="T46" fmla="*/ 31 w 129"/>
                <a:gd name="T47" fmla="*/ 61 h 220"/>
                <a:gd name="T48" fmla="*/ 27 w 129"/>
                <a:gd name="T49" fmla="*/ 53 h 220"/>
                <a:gd name="T50" fmla="*/ 27 w 129"/>
                <a:gd name="T51" fmla="*/ 49 h 220"/>
                <a:gd name="T52" fmla="*/ 23 w 129"/>
                <a:gd name="T53" fmla="*/ 47 h 220"/>
                <a:gd name="T54" fmla="*/ 20 w 129"/>
                <a:gd name="T55" fmla="*/ 45 h 220"/>
                <a:gd name="T56" fmla="*/ 18 w 129"/>
                <a:gd name="T57" fmla="*/ 40 h 220"/>
                <a:gd name="T58" fmla="*/ 17 w 129"/>
                <a:gd name="T59" fmla="*/ 40 h 220"/>
                <a:gd name="T60" fmla="*/ 16 w 129"/>
                <a:gd name="T61" fmla="*/ 38 h 220"/>
                <a:gd name="T62" fmla="*/ 16 w 129"/>
                <a:gd name="T63" fmla="*/ 33 h 220"/>
                <a:gd name="T64" fmla="*/ 12 w 129"/>
                <a:gd name="T65" fmla="*/ 31 h 220"/>
                <a:gd name="T66" fmla="*/ 12 w 129"/>
                <a:gd name="T67" fmla="*/ 29 h 220"/>
                <a:gd name="T68" fmla="*/ 9 w 129"/>
                <a:gd name="T69" fmla="*/ 26 h 220"/>
                <a:gd name="T70" fmla="*/ 8 w 129"/>
                <a:gd name="T71" fmla="*/ 23 h 220"/>
                <a:gd name="T72" fmla="*/ 10 w 129"/>
                <a:gd name="T73" fmla="*/ 23 h 220"/>
                <a:gd name="T74" fmla="*/ 6 w 129"/>
                <a:gd name="T75" fmla="*/ 18 h 220"/>
                <a:gd name="T76" fmla="*/ 3 w 129"/>
                <a:gd name="T77" fmla="*/ 8 h 220"/>
                <a:gd name="T78" fmla="*/ 2 w 129"/>
                <a:gd name="T79" fmla="*/ 6 h 220"/>
                <a:gd name="T80" fmla="*/ 0 w 129"/>
                <a:gd name="T81" fmla="*/ 0 h 220"/>
                <a:gd name="T82" fmla="*/ 2 w 129"/>
                <a:gd name="T83" fmla="*/ 3 h 220"/>
                <a:gd name="T84" fmla="*/ 3 w 129"/>
                <a:gd name="T85" fmla="*/ 7 h 220"/>
                <a:gd name="T86" fmla="*/ 11 w 129"/>
                <a:gd name="T87" fmla="*/ 16 h 220"/>
                <a:gd name="T88" fmla="*/ 21 w 129"/>
                <a:gd name="T89" fmla="*/ 32 h 220"/>
                <a:gd name="T90" fmla="*/ 31 w 129"/>
                <a:gd name="T91" fmla="*/ 48 h 220"/>
                <a:gd name="T92" fmla="*/ 39 w 129"/>
                <a:gd name="T93" fmla="*/ 61 h 220"/>
                <a:gd name="T94" fmla="*/ 46 w 129"/>
                <a:gd name="T95" fmla="*/ 73 h 220"/>
                <a:gd name="T96" fmla="*/ 57 w 129"/>
                <a:gd name="T97" fmla="*/ 94 h 220"/>
                <a:gd name="T98" fmla="*/ 63 w 129"/>
                <a:gd name="T99" fmla="*/ 105 h 220"/>
                <a:gd name="T100" fmla="*/ 70 w 129"/>
                <a:gd name="T101" fmla="*/ 120 h 220"/>
                <a:gd name="T102" fmla="*/ 101 w 129"/>
                <a:gd name="T103" fmla="*/ 167 h 220"/>
                <a:gd name="T104" fmla="*/ 107 w 129"/>
                <a:gd name="T105" fmla="*/ 180 h 220"/>
                <a:gd name="T106" fmla="*/ 125 w 129"/>
                <a:gd name="T107" fmla="*/ 218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9" h="220">
                  <a:moveTo>
                    <a:pt x="125" y="218"/>
                  </a:moveTo>
                  <a:cubicBezTo>
                    <a:pt x="122" y="217"/>
                    <a:pt x="122" y="213"/>
                    <a:pt x="120" y="210"/>
                  </a:cubicBezTo>
                  <a:cubicBezTo>
                    <a:pt x="119" y="210"/>
                    <a:pt x="120" y="210"/>
                    <a:pt x="120" y="209"/>
                  </a:cubicBezTo>
                  <a:cubicBezTo>
                    <a:pt x="116" y="207"/>
                    <a:pt x="115" y="202"/>
                    <a:pt x="114" y="198"/>
                  </a:cubicBezTo>
                  <a:cubicBezTo>
                    <a:pt x="114" y="198"/>
                    <a:pt x="114" y="198"/>
                    <a:pt x="114" y="198"/>
                  </a:cubicBezTo>
                  <a:cubicBezTo>
                    <a:pt x="114" y="197"/>
                    <a:pt x="113" y="197"/>
                    <a:pt x="112" y="197"/>
                  </a:cubicBezTo>
                  <a:cubicBezTo>
                    <a:pt x="113" y="197"/>
                    <a:pt x="113" y="197"/>
                    <a:pt x="113" y="197"/>
                  </a:cubicBezTo>
                  <a:cubicBezTo>
                    <a:pt x="112" y="197"/>
                    <a:pt x="112" y="196"/>
                    <a:pt x="111" y="196"/>
                  </a:cubicBezTo>
                  <a:cubicBezTo>
                    <a:pt x="111" y="194"/>
                    <a:pt x="112" y="194"/>
                    <a:pt x="112" y="194"/>
                  </a:cubicBezTo>
                  <a:cubicBezTo>
                    <a:pt x="111" y="193"/>
                    <a:pt x="111" y="193"/>
                    <a:pt x="111" y="193"/>
                  </a:cubicBezTo>
                  <a:cubicBezTo>
                    <a:pt x="109" y="193"/>
                    <a:pt x="110" y="191"/>
                    <a:pt x="108" y="190"/>
                  </a:cubicBezTo>
                  <a:cubicBezTo>
                    <a:pt x="108" y="190"/>
                    <a:pt x="108" y="190"/>
                    <a:pt x="108" y="190"/>
                  </a:cubicBezTo>
                  <a:cubicBezTo>
                    <a:pt x="106" y="188"/>
                    <a:pt x="105" y="184"/>
                    <a:pt x="103" y="183"/>
                  </a:cubicBezTo>
                  <a:cubicBezTo>
                    <a:pt x="103" y="182"/>
                    <a:pt x="103" y="182"/>
                    <a:pt x="103" y="182"/>
                  </a:cubicBezTo>
                  <a:cubicBezTo>
                    <a:pt x="103" y="182"/>
                    <a:pt x="102" y="182"/>
                    <a:pt x="102" y="181"/>
                  </a:cubicBezTo>
                  <a:cubicBezTo>
                    <a:pt x="102" y="180"/>
                    <a:pt x="101" y="180"/>
                    <a:pt x="101" y="179"/>
                  </a:cubicBezTo>
                  <a:cubicBezTo>
                    <a:pt x="101" y="179"/>
                    <a:pt x="101" y="179"/>
                    <a:pt x="101" y="179"/>
                  </a:cubicBezTo>
                  <a:cubicBezTo>
                    <a:pt x="100" y="179"/>
                    <a:pt x="101" y="178"/>
                    <a:pt x="100" y="178"/>
                  </a:cubicBezTo>
                  <a:cubicBezTo>
                    <a:pt x="100" y="176"/>
                    <a:pt x="100" y="176"/>
                    <a:pt x="100" y="176"/>
                  </a:cubicBezTo>
                  <a:cubicBezTo>
                    <a:pt x="98" y="176"/>
                    <a:pt x="100" y="176"/>
                    <a:pt x="100" y="175"/>
                  </a:cubicBezTo>
                  <a:cubicBezTo>
                    <a:pt x="98" y="176"/>
                    <a:pt x="98" y="176"/>
                    <a:pt x="98" y="176"/>
                  </a:cubicBezTo>
                  <a:cubicBezTo>
                    <a:pt x="98" y="175"/>
                    <a:pt x="98" y="175"/>
                    <a:pt x="98" y="174"/>
                  </a:cubicBezTo>
                  <a:cubicBezTo>
                    <a:pt x="98" y="174"/>
                    <a:pt x="98" y="174"/>
                    <a:pt x="98" y="174"/>
                  </a:cubicBezTo>
                  <a:cubicBezTo>
                    <a:pt x="97" y="173"/>
                    <a:pt x="97" y="172"/>
                    <a:pt x="96" y="173"/>
                  </a:cubicBezTo>
                  <a:cubicBezTo>
                    <a:pt x="97" y="172"/>
                    <a:pt x="97" y="174"/>
                    <a:pt x="98" y="173"/>
                  </a:cubicBezTo>
                  <a:cubicBezTo>
                    <a:pt x="95" y="170"/>
                    <a:pt x="94" y="166"/>
                    <a:pt x="92" y="163"/>
                  </a:cubicBezTo>
                  <a:cubicBezTo>
                    <a:pt x="92" y="162"/>
                    <a:pt x="92" y="162"/>
                    <a:pt x="92" y="162"/>
                  </a:cubicBezTo>
                  <a:cubicBezTo>
                    <a:pt x="91" y="161"/>
                    <a:pt x="91" y="161"/>
                    <a:pt x="91" y="161"/>
                  </a:cubicBezTo>
                  <a:cubicBezTo>
                    <a:pt x="91" y="159"/>
                    <a:pt x="91" y="159"/>
                    <a:pt x="91" y="159"/>
                  </a:cubicBezTo>
                  <a:cubicBezTo>
                    <a:pt x="91" y="158"/>
                    <a:pt x="90" y="159"/>
                    <a:pt x="88" y="158"/>
                  </a:cubicBezTo>
                  <a:cubicBezTo>
                    <a:pt x="90" y="158"/>
                    <a:pt x="90" y="158"/>
                    <a:pt x="90" y="158"/>
                  </a:cubicBezTo>
                  <a:cubicBezTo>
                    <a:pt x="88" y="157"/>
                    <a:pt x="88" y="156"/>
                    <a:pt x="88" y="156"/>
                  </a:cubicBezTo>
                  <a:cubicBezTo>
                    <a:pt x="88" y="156"/>
                    <a:pt x="88" y="156"/>
                    <a:pt x="88" y="156"/>
                  </a:cubicBezTo>
                  <a:cubicBezTo>
                    <a:pt x="88" y="156"/>
                    <a:pt x="88" y="155"/>
                    <a:pt x="87" y="155"/>
                  </a:cubicBezTo>
                  <a:cubicBezTo>
                    <a:pt x="88" y="155"/>
                    <a:pt x="88" y="155"/>
                    <a:pt x="88" y="155"/>
                  </a:cubicBezTo>
                  <a:cubicBezTo>
                    <a:pt x="88" y="154"/>
                    <a:pt x="87" y="155"/>
                    <a:pt x="87" y="154"/>
                  </a:cubicBezTo>
                  <a:cubicBezTo>
                    <a:pt x="87" y="154"/>
                    <a:pt x="87" y="154"/>
                    <a:pt x="87" y="154"/>
                  </a:cubicBezTo>
                  <a:cubicBezTo>
                    <a:pt x="86" y="153"/>
                    <a:pt x="85" y="152"/>
                    <a:pt x="85" y="150"/>
                  </a:cubicBezTo>
                  <a:cubicBezTo>
                    <a:pt x="85" y="150"/>
                    <a:pt x="85" y="150"/>
                    <a:pt x="85" y="150"/>
                  </a:cubicBezTo>
                  <a:cubicBezTo>
                    <a:pt x="84" y="149"/>
                    <a:pt x="84" y="149"/>
                    <a:pt x="83" y="148"/>
                  </a:cubicBezTo>
                  <a:cubicBezTo>
                    <a:pt x="83" y="147"/>
                    <a:pt x="84" y="148"/>
                    <a:pt x="83" y="147"/>
                  </a:cubicBezTo>
                  <a:cubicBezTo>
                    <a:pt x="82" y="147"/>
                    <a:pt x="82" y="145"/>
                    <a:pt x="82" y="146"/>
                  </a:cubicBezTo>
                  <a:cubicBezTo>
                    <a:pt x="82" y="145"/>
                    <a:pt x="81" y="144"/>
                    <a:pt x="81" y="143"/>
                  </a:cubicBezTo>
                  <a:cubicBezTo>
                    <a:pt x="81" y="143"/>
                    <a:pt x="81" y="142"/>
                    <a:pt x="82" y="143"/>
                  </a:cubicBezTo>
                  <a:cubicBezTo>
                    <a:pt x="82" y="142"/>
                    <a:pt x="82" y="142"/>
                    <a:pt x="82" y="142"/>
                  </a:cubicBezTo>
                  <a:cubicBezTo>
                    <a:pt x="82" y="142"/>
                    <a:pt x="82" y="143"/>
                    <a:pt x="82" y="142"/>
                  </a:cubicBezTo>
                  <a:cubicBezTo>
                    <a:pt x="82" y="142"/>
                    <a:pt x="81" y="141"/>
                    <a:pt x="81" y="141"/>
                  </a:cubicBezTo>
                  <a:cubicBezTo>
                    <a:pt x="79" y="140"/>
                    <a:pt x="78" y="140"/>
                    <a:pt x="78" y="139"/>
                  </a:cubicBezTo>
                  <a:cubicBezTo>
                    <a:pt x="78" y="139"/>
                    <a:pt x="78" y="138"/>
                    <a:pt x="79" y="138"/>
                  </a:cubicBezTo>
                  <a:cubicBezTo>
                    <a:pt x="76" y="138"/>
                    <a:pt x="76" y="138"/>
                    <a:pt x="76" y="138"/>
                  </a:cubicBezTo>
                  <a:cubicBezTo>
                    <a:pt x="76" y="137"/>
                    <a:pt x="77" y="137"/>
                    <a:pt x="76" y="137"/>
                  </a:cubicBezTo>
                  <a:cubicBezTo>
                    <a:pt x="76" y="137"/>
                    <a:pt x="76" y="137"/>
                    <a:pt x="75" y="137"/>
                  </a:cubicBezTo>
                  <a:cubicBezTo>
                    <a:pt x="76" y="137"/>
                    <a:pt x="75" y="135"/>
                    <a:pt x="75" y="135"/>
                  </a:cubicBezTo>
                  <a:cubicBezTo>
                    <a:pt x="76" y="135"/>
                    <a:pt x="76" y="135"/>
                    <a:pt x="76" y="135"/>
                  </a:cubicBezTo>
                  <a:cubicBezTo>
                    <a:pt x="75" y="135"/>
                    <a:pt x="75" y="135"/>
                    <a:pt x="75" y="135"/>
                  </a:cubicBezTo>
                  <a:cubicBezTo>
                    <a:pt x="75" y="133"/>
                    <a:pt x="75" y="133"/>
                    <a:pt x="75" y="133"/>
                  </a:cubicBezTo>
                  <a:cubicBezTo>
                    <a:pt x="75" y="133"/>
                    <a:pt x="75" y="132"/>
                    <a:pt x="74" y="133"/>
                  </a:cubicBezTo>
                  <a:cubicBezTo>
                    <a:pt x="75" y="133"/>
                    <a:pt x="75" y="133"/>
                    <a:pt x="75" y="133"/>
                  </a:cubicBezTo>
                  <a:cubicBezTo>
                    <a:pt x="74" y="133"/>
                    <a:pt x="74" y="132"/>
                    <a:pt x="73" y="132"/>
                  </a:cubicBezTo>
                  <a:cubicBezTo>
                    <a:pt x="74" y="132"/>
                    <a:pt x="74" y="132"/>
                    <a:pt x="74" y="132"/>
                  </a:cubicBezTo>
                  <a:cubicBezTo>
                    <a:pt x="73" y="131"/>
                    <a:pt x="72" y="130"/>
                    <a:pt x="70" y="129"/>
                  </a:cubicBezTo>
                  <a:cubicBezTo>
                    <a:pt x="70" y="130"/>
                    <a:pt x="72" y="129"/>
                    <a:pt x="72" y="130"/>
                  </a:cubicBezTo>
                  <a:cubicBezTo>
                    <a:pt x="72" y="129"/>
                    <a:pt x="69" y="128"/>
                    <a:pt x="69" y="127"/>
                  </a:cubicBezTo>
                  <a:cubicBezTo>
                    <a:pt x="68" y="127"/>
                    <a:pt x="68" y="127"/>
                    <a:pt x="68" y="127"/>
                  </a:cubicBezTo>
                  <a:cubicBezTo>
                    <a:pt x="68" y="127"/>
                    <a:pt x="69" y="126"/>
                    <a:pt x="68" y="126"/>
                  </a:cubicBezTo>
                  <a:cubicBezTo>
                    <a:pt x="69" y="126"/>
                    <a:pt x="68" y="126"/>
                    <a:pt x="68" y="124"/>
                  </a:cubicBezTo>
                  <a:cubicBezTo>
                    <a:pt x="68" y="124"/>
                    <a:pt x="68" y="124"/>
                    <a:pt x="68" y="124"/>
                  </a:cubicBezTo>
                  <a:cubicBezTo>
                    <a:pt x="68" y="124"/>
                    <a:pt x="66" y="122"/>
                    <a:pt x="66" y="121"/>
                  </a:cubicBezTo>
                  <a:cubicBezTo>
                    <a:pt x="66" y="121"/>
                    <a:pt x="65" y="121"/>
                    <a:pt x="65" y="120"/>
                  </a:cubicBezTo>
                  <a:cubicBezTo>
                    <a:pt x="65" y="120"/>
                    <a:pt x="65" y="120"/>
                    <a:pt x="65" y="120"/>
                  </a:cubicBezTo>
                  <a:cubicBezTo>
                    <a:pt x="65" y="119"/>
                    <a:pt x="65" y="119"/>
                    <a:pt x="65" y="119"/>
                  </a:cubicBezTo>
                  <a:cubicBezTo>
                    <a:pt x="64" y="119"/>
                    <a:pt x="67" y="121"/>
                    <a:pt x="66" y="121"/>
                  </a:cubicBezTo>
                  <a:cubicBezTo>
                    <a:pt x="66" y="120"/>
                    <a:pt x="64" y="120"/>
                    <a:pt x="65" y="120"/>
                  </a:cubicBezTo>
                  <a:cubicBezTo>
                    <a:pt x="65" y="119"/>
                    <a:pt x="64" y="119"/>
                    <a:pt x="64" y="118"/>
                  </a:cubicBezTo>
                  <a:cubicBezTo>
                    <a:pt x="64" y="118"/>
                    <a:pt x="65" y="118"/>
                    <a:pt x="65" y="117"/>
                  </a:cubicBezTo>
                  <a:cubicBezTo>
                    <a:pt x="64" y="117"/>
                    <a:pt x="64" y="117"/>
                    <a:pt x="64" y="117"/>
                  </a:cubicBezTo>
                  <a:cubicBezTo>
                    <a:pt x="63" y="115"/>
                    <a:pt x="63" y="115"/>
                    <a:pt x="63" y="115"/>
                  </a:cubicBezTo>
                  <a:cubicBezTo>
                    <a:pt x="63" y="117"/>
                    <a:pt x="63" y="115"/>
                    <a:pt x="63" y="115"/>
                  </a:cubicBezTo>
                  <a:cubicBezTo>
                    <a:pt x="62" y="115"/>
                    <a:pt x="62" y="115"/>
                    <a:pt x="62" y="115"/>
                  </a:cubicBezTo>
                  <a:cubicBezTo>
                    <a:pt x="63" y="114"/>
                    <a:pt x="63" y="114"/>
                    <a:pt x="63" y="114"/>
                  </a:cubicBezTo>
                  <a:cubicBezTo>
                    <a:pt x="62" y="114"/>
                    <a:pt x="62" y="114"/>
                    <a:pt x="62" y="114"/>
                  </a:cubicBezTo>
                  <a:cubicBezTo>
                    <a:pt x="62" y="114"/>
                    <a:pt x="62" y="114"/>
                    <a:pt x="62" y="114"/>
                  </a:cubicBezTo>
                  <a:cubicBezTo>
                    <a:pt x="61" y="114"/>
                    <a:pt x="61" y="113"/>
                    <a:pt x="60" y="113"/>
                  </a:cubicBezTo>
                  <a:cubicBezTo>
                    <a:pt x="60" y="112"/>
                    <a:pt x="59" y="111"/>
                    <a:pt x="60" y="110"/>
                  </a:cubicBezTo>
                  <a:cubicBezTo>
                    <a:pt x="59" y="109"/>
                    <a:pt x="58" y="109"/>
                    <a:pt x="58" y="108"/>
                  </a:cubicBezTo>
                  <a:cubicBezTo>
                    <a:pt x="58" y="108"/>
                    <a:pt x="58" y="109"/>
                    <a:pt x="59" y="108"/>
                  </a:cubicBezTo>
                  <a:cubicBezTo>
                    <a:pt x="58" y="108"/>
                    <a:pt x="58" y="108"/>
                    <a:pt x="58" y="108"/>
                  </a:cubicBezTo>
                  <a:cubicBezTo>
                    <a:pt x="58" y="106"/>
                    <a:pt x="58" y="106"/>
                    <a:pt x="58" y="106"/>
                  </a:cubicBezTo>
                  <a:cubicBezTo>
                    <a:pt x="57" y="105"/>
                    <a:pt x="57" y="106"/>
                    <a:pt x="57" y="106"/>
                  </a:cubicBezTo>
                  <a:cubicBezTo>
                    <a:pt x="57" y="105"/>
                    <a:pt x="55" y="104"/>
                    <a:pt x="55" y="103"/>
                  </a:cubicBezTo>
                  <a:cubicBezTo>
                    <a:pt x="56" y="103"/>
                    <a:pt x="56" y="104"/>
                    <a:pt x="56" y="103"/>
                  </a:cubicBezTo>
                  <a:cubicBezTo>
                    <a:pt x="57" y="102"/>
                    <a:pt x="55" y="102"/>
                    <a:pt x="55" y="101"/>
                  </a:cubicBezTo>
                  <a:cubicBezTo>
                    <a:pt x="55" y="102"/>
                    <a:pt x="55" y="102"/>
                    <a:pt x="55" y="102"/>
                  </a:cubicBezTo>
                  <a:cubicBezTo>
                    <a:pt x="55" y="101"/>
                    <a:pt x="54" y="101"/>
                    <a:pt x="55" y="101"/>
                  </a:cubicBezTo>
                  <a:cubicBezTo>
                    <a:pt x="54" y="101"/>
                    <a:pt x="55" y="100"/>
                    <a:pt x="54" y="101"/>
                  </a:cubicBezTo>
                  <a:cubicBezTo>
                    <a:pt x="54" y="99"/>
                    <a:pt x="50" y="96"/>
                    <a:pt x="51" y="95"/>
                  </a:cubicBezTo>
                  <a:cubicBezTo>
                    <a:pt x="51" y="95"/>
                    <a:pt x="51" y="94"/>
                    <a:pt x="50" y="94"/>
                  </a:cubicBezTo>
                  <a:cubicBezTo>
                    <a:pt x="50" y="95"/>
                    <a:pt x="51" y="95"/>
                    <a:pt x="51" y="95"/>
                  </a:cubicBezTo>
                  <a:cubicBezTo>
                    <a:pt x="50" y="95"/>
                    <a:pt x="50" y="95"/>
                    <a:pt x="50" y="95"/>
                  </a:cubicBezTo>
                  <a:cubicBezTo>
                    <a:pt x="50" y="94"/>
                    <a:pt x="50" y="94"/>
                    <a:pt x="51" y="94"/>
                  </a:cubicBezTo>
                  <a:cubicBezTo>
                    <a:pt x="51" y="94"/>
                    <a:pt x="49" y="94"/>
                    <a:pt x="49" y="93"/>
                  </a:cubicBezTo>
                  <a:cubicBezTo>
                    <a:pt x="49" y="93"/>
                    <a:pt x="49" y="93"/>
                    <a:pt x="49" y="92"/>
                  </a:cubicBezTo>
                  <a:cubicBezTo>
                    <a:pt x="48" y="92"/>
                    <a:pt x="48" y="92"/>
                    <a:pt x="48" y="92"/>
                  </a:cubicBezTo>
                  <a:cubicBezTo>
                    <a:pt x="48" y="91"/>
                    <a:pt x="48" y="91"/>
                    <a:pt x="49" y="91"/>
                  </a:cubicBezTo>
                  <a:cubicBezTo>
                    <a:pt x="48" y="90"/>
                    <a:pt x="48" y="90"/>
                    <a:pt x="48" y="90"/>
                  </a:cubicBezTo>
                  <a:cubicBezTo>
                    <a:pt x="48" y="88"/>
                    <a:pt x="48" y="88"/>
                    <a:pt x="48" y="88"/>
                  </a:cubicBezTo>
                  <a:cubicBezTo>
                    <a:pt x="48" y="90"/>
                    <a:pt x="48" y="88"/>
                    <a:pt x="48" y="88"/>
                  </a:cubicBezTo>
                  <a:cubicBezTo>
                    <a:pt x="48" y="88"/>
                    <a:pt x="48" y="88"/>
                    <a:pt x="48" y="88"/>
                  </a:cubicBezTo>
                  <a:cubicBezTo>
                    <a:pt x="48" y="88"/>
                    <a:pt x="48" y="88"/>
                    <a:pt x="48" y="88"/>
                  </a:cubicBezTo>
                  <a:cubicBezTo>
                    <a:pt x="48" y="88"/>
                    <a:pt x="48" y="88"/>
                    <a:pt x="48" y="88"/>
                  </a:cubicBezTo>
                  <a:cubicBezTo>
                    <a:pt x="47" y="88"/>
                    <a:pt x="47" y="88"/>
                    <a:pt x="47" y="88"/>
                  </a:cubicBezTo>
                  <a:cubicBezTo>
                    <a:pt x="47" y="87"/>
                    <a:pt x="47" y="87"/>
                    <a:pt x="47" y="87"/>
                  </a:cubicBezTo>
                  <a:cubicBezTo>
                    <a:pt x="46" y="87"/>
                    <a:pt x="46" y="87"/>
                    <a:pt x="46" y="87"/>
                  </a:cubicBezTo>
                  <a:cubicBezTo>
                    <a:pt x="46" y="87"/>
                    <a:pt x="45" y="86"/>
                    <a:pt x="46" y="86"/>
                  </a:cubicBezTo>
                  <a:cubicBezTo>
                    <a:pt x="46" y="87"/>
                    <a:pt x="46" y="87"/>
                    <a:pt x="46" y="87"/>
                  </a:cubicBezTo>
                  <a:cubicBezTo>
                    <a:pt x="46" y="86"/>
                    <a:pt x="47" y="86"/>
                    <a:pt x="46" y="86"/>
                  </a:cubicBezTo>
                  <a:cubicBezTo>
                    <a:pt x="46" y="85"/>
                    <a:pt x="45" y="86"/>
                    <a:pt x="45" y="85"/>
                  </a:cubicBezTo>
                  <a:cubicBezTo>
                    <a:pt x="46" y="85"/>
                    <a:pt x="46" y="85"/>
                    <a:pt x="46" y="85"/>
                  </a:cubicBezTo>
                  <a:cubicBezTo>
                    <a:pt x="46" y="85"/>
                    <a:pt x="46" y="85"/>
                    <a:pt x="46" y="85"/>
                  </a:cubicBezTo>
                  <a:cubicBezTo>
                    <a:pt x="45" y="85"/>
                    <a:pt x="45" y="85"/>
                    <a:pt x="45" y="85"/>
                  </a:cubicBezTo>
                  <a:cubicBezTo>
                    <a:pt x="45" y="85"/>
                    <a:pt x="45" y="85"/>
                    <a:pt x="45" y="85"/>
                  </a:cubicBezTo>
                  <a:cubicBezTo>
                    <a:pt x="45" y="85"/>
                    <a:pt x="45" y="84"/>
                    <a:pt x="44" y="84"/>
                  </a:cubicBezTo>
                  <a:cubicBezTo>
                    <a:pt x="44" y="83"/>
                    <a:pt x="44" y="83"/>
                    <a:pt x="44" y="82"/>
                  </a:cubicBezTo>
                  <a:cubicBezTo>
                    <a:pt x="44" y="82"/>
                    <a:pt x="44" y="82"/>
                    <a:pt x="44" y="82"/>
                  </a:cubicBezTo>
                  <a:cubicBezTo>
                    <a:pt x="43" y="81"/>
                    <a:pt x="43" y="81"/>
                    <a:pt x="43" y="81"/>
                  </a:cubicBezTo>
                  <a:cubicBezTo>
                    <a:pt x="43" y="81"/>
                    <a:pt x="43" y="81"/>
                    <a:pt x="43" y="81"/>
                  </a:cubicBezTo>
                  <a:cubicBezTo>
                    <a:pt x="42" y="80"/>
                    <a:pt x="42" y="80"/>
                    <a:pt x="42" y="80"/>
                  </a:cubicBezTo>
                  <a:cubicBezTo>
                    <a:pt x="42" y="79"/>
                    <a:pt x="43" y="79"/>
                    <a:pt x="42" y="78"/>
                  </a:cubicBezTo>
                  <a:cubicBezTo>
                    <a:pt x="41" y="78"/>
                    <a:pt x="41" y="78"/>
                    <a:pt x="41" y="78"/>
                  </a:cubicBezTo>
                  <a:cubicBezTo>
                    <a:pt x="41" y="77"/>
                    <a:pt x="39" y="76"/>
                    <a:pt x="39" y="75"/>
                  </a:cubicBezTo>
                  <a:cubicBezTo>
                    <a:pt x="39" y="75"/>
                    <a:pt x="39" y="75"/>
                    <a:pt x="39" y="75"/>
                  </a:cubicBezTo>
                  <a:cubicBezTo>
                    <a:pt x="38" y="74"/>
                    <a:pt x="36" y="71"/>
                    <a:pt x="36" y="70"/>
                  </a:cubicBezTo>
                  <a:cubicBezTo>
                    <a:pt x="37" y="70"/>
                    <a:pt x="37" y="69"/>
                    <a:pt x="37" y="69"/>
                  </a:cubicBezTo>
                  <a:cubicBezTo>
                    <a:pt x="36" y="69"/>
                    <a:pt x="37" y="68"/>
                    <a:pt x="36" y="69"/>
                  </a:cubicBezTo>
                  <a:cubicBezTo>
                    <a:pt x="36" y="69"/>
                    <a:pt x="36" y="69"/>
                    <a:pt x="36" y="70"/>
                  </a:cubicBezTo>
                  <a:cubicBezTo>
                    <a:pt x="35" y="69"/>
                    <a:pt x="35" y="67"/>
                    <a:pt x="35" y="67"/>
                  </a:cubicBezTo>
                  <a:cubicBezTo>
                    <a:pt x="35" y="67"/>
                    <a:pt x="35" y="67"/>
                    <a:pt x="35" y="67"/>
                  </a:cubicBezTo>
                  <a:cubicBezTo>
                    <a:pt x="35" y="67"/>
                    <a:pt x="35" y="66"/>
                    <a:pt x="34" y="66"/>
                  </a:cubicBezTo>
                  <a:cubicBezTo>
                    <a:pt x="34" y="66"/>
                    <a:pt x="34" y="66"/>
                    <a:pt x="34" y="66"/>
                  </a:cubicBezTo>
                  <a:cubicBezTo>
                    <a:pt x="34" y="66"/>
                    <a:pt x="34" y="66"/>
                    <a:pt x="34" y="66"/>
                  </a:cubicBezTo>
                  <a:cubicBezTo>
                    <a:pt x="34" y="65"/>
                    <a:pt x="32" y="66"/>
                    <a:pt x="32" y="65"/>
                  </a:cubicBezTo>
                  <a:cubicBezTo>
                    <a:pt x="34" y="65"/>
                    <a:pt x="34" y="65"/>
                    <a:pt x="34" y="65"/>
                  </a:cubicBezTo>
                  <a:cubicBezTo>
                    <a:pt x="32" y="64"/>
                    <a:pt x="31" y="64"/>
                    <a:pt x="31" y="62"/>
                  </a:cubicBezTo>
                  <a:cubicBezTo>
                    <a:pt x="31" y="61"/>
                    <a:pt x="31" y="61"/>
                    <a:pt x="31" y="61"/>
                  </a:cubicBezTo>
                  <a:cubicBezTo>
                    <a:pt x="30" y="61"/>
                    <a:pt x="30" y="61"/>
                    <a:pt x="30" y="61"/>
                  </a:cubicBezTo>
                  <a:cubicBezTo>
                    <a:pt x="30" y="60"/>
                    <a:pt x="30" y="60"/>
                    <a:pt x="30" y="60"/>
                  </a:cubicBezTo>
                  <a:cubicBezTo>
                    <a:pt x="28" y="59"/>
                    <a:pt x="27" y="56"/>
                    <a:pt x="26" y="53"/>
                  </a:cubicBezTo>
                  <a:cubicBezTo>
                    <a:pt x="26" y="53"/>
                    <a:pt x="26" y="53"/>
                    <a:pt x="26" y="53"/>
                  </a:cubicBezTo>
                  <a:cubicBezTo>
                    <a:pt x="26" y="53"/>
                    <a:pt x="26" y="53"/>
                    <a:pt x="26" y="53"/>
                  </a:cubicBezTo>
                  <a:cubicBezTo>
                    <a:pt x="26" y="53"/>
                    <a:pt x="26" y="52"/>
                    <a:pt x="27" y="53"/>
                  </a:cubicBezTo>
                  <a:cubicBezTo>
                    <a:pt x="27" y="52"/>
                    <a:pt x="26" y="52"/>
                    <a:pt x="25" y="51"/>
                  </a:cubicBezTo>
                  <a:cubicBezTo>
                    <a:pt x="25" y="52"/>
                    <a:pt x="26" y="52"/>
                    <a:pt x="25" y="52"/>
                  </a:cubicBezTo>
                  <a:cubicBezTo>
                    <a:pt x="25" y="52"/>
                    <a:pt x="25" y="51"/>
                    <a:pt x="23" y="51"/>
                  </a:cubicBezTo>
                  <a:cubicBezTo>
                    <a:pt x="23" y="50"/>
                    <a:pt x="25" y="50"/>
                    <a:pt x="25" y="50"/>
                  </a:cubicBezTo>
                  <a:cubicBezTo>
                    <a:pt x="23" y="50"/>
                    <a:pt x="23" y="50"/>
                    <a:pt x="23" y="50"/>
                  </a:cubicBezTo>
                  <a:cubicBezTo>
                    <a:pt x="25" y="49"/>
                    <a:pt x="27" y="51"/>
                    <a:pt x="27" y="49"/>
                  </a:cubicBezTo>
                  <a:cubicBezTo>
                    <a:pt x="27" y="49"/>
                    <a:pt x="27" y="49"/>
                    <a:pt x="27" y="49"/>
                  </a:cubicBezTo>
                  <a:cubicBezTo>
                    <a:pt x="27" y="48"/>
                    <a:pt x="28" y="50"/>
                    <a:pt x="28" y="49"/>
                  </a:cubicBezTo>
                  <a:cubicBezTo>
                    <a:pt x="27" y="48"/>
                    <a:pt x="26" y="48"/>
                    <a:pt x="26" y="49"/>
                  </a:cubicBezTo>
                  <a:cubicBezTo>
                    <a:pt x="25" y="48"/>
                    <a:pt x="23" y="49"/>
                    <a:pt x="23" y="48"/>
                  </a:cubicBezTo>
                  <a:cubicBezTo>
                    <a:pt x="23" y="48"/>
                    <a:pt x="23" y="49"/>
                    <a:pt x="25" y="49"/>
                  </a:cubicBezTo>
                  <a:cubicBezTo>
                    <a:pt x="25" y="48"/>
                    <a:pt x="23" y="48"/>
                    <a:pt x="23" y="47"/>
                  </a:cubicBezTo>
                  <a:cubicBezTo>
                    <a:pt x="23" y="48"/>
                    <a:pt x="22" y="48"/>
                    <a:pt x="22" y="47"/>
                  </a:cubicBezTo>
                  <a:cubicBezTo>
                    <a:pt x="22" y="47"/>
                    <a:pt x="22" y="47"/>
                    <a:pt x="22" y="47"/>
                  </a:cubicBezTo>
                  <a:cubicBezTo>
                    <a:pt x="22" y="47"/>
                    <a:pt x="22" y="47"/>
                    <a:pt x="22" y="47"/>
                  </a:cubicBezTo>
                  <a:cubicBezTo>
                    <a:pt x="21" y="47"/>
                    <a:pt x="22" y="47"/>
                    <a:pt x="21" y="47"/>
                  </a:cubicBezTo>
                  <a:cubicBezTo>
                    <a:pt x="21" y="45"/>
                    <a:pt x="22" y="47"/>
                    <a:pt x="22" y="45"/>
                  </a:cubicBezTo>
                  <a:cubicBezTo>
                    <a:pt x="22" y="45"/>
                    <a:pt x="21" y="44"/>
                    <a:pt x="20" y="45"/>
                  </a:cubicBezTo>
                  <a:cubicBezTo>
                    <a:pt x="21" y="44"/>
                    <a:pt x="21" y="44"/>
                    <a:pt x="21" y="44"/>
                  </a:cubicBezTo>
                  <a:cubicBezTo>
                    <a:pt x="21" y="44"/>
                    <a:pt x="20" y="44"/>
                    <a:pt x="21" y="43"/>
                  </a:cubicBezTo>
                  <a:cubicBezTo>
                    <a:pt x="20" y="43"/>
                    <a:pt x="20" y="43"/>
                    <a:pt x="20" y="43"/>
                  </a:cubicBezTo>
                  <a:cubicBezTo>
                    <a:pt x="20" y="43"/>
                    <a:pt x="20" y="43"/>
                    <a:pt x="20" y="42"/>
                  </a:cubicBezTo>
                  <a:cubicBezTo>
                    <a:pt x="19" y="41"/>
                    <a:pt x="19" y="41"/>
                    <a:pt x="19" y="41"/>
                  </a:cubicBezTo>
                  <a:cubicBezTo>
                    <a:pt x="19" y="41"/>
                    <a:pt x="19" y="40"/>
                    <a:pt x="18" y="40"/>
                  </a:cubicBezTo>
                  <a:cubicBezTo>
                    <a:pt x="18" y="41"/>
                    <a:pt x="19" y="41"/>
                    <a:pt x="19" y="42"/>
                  </a:cubicBezTo>
                  <a:cubicBezTo>
                    <a:pt x="19" y="41"/>
                    <a:pt x="18" y="41"/>
                    <a:pt x="18" y="40"/>
                  </a:cubicBezTo>
                  <a:cubicBezTo>
                    <a:pt x="18" y="40"/>
                    <a:pt x="18" y="40"/>
                    <a:pt x="18" y="40"/>
                  </a:cubicBezTo>
                  <a:cubicBezTo>
                    <a:pt x="17" y="40"/>
                    <a:pt x="17" y="40"/>
                    <a:pt x="17" y="40"/>
                  </a:cubicBezTo>
                  <a:cubicBezTo>
                    <a:pt x="17" y="40"/>
                    <a:pt x="17" y="40"/>
                    <a:pt x="17" y="40"/>
                  </a:cubicBezTo>
                  <a:cubicBezTo>
                    <a:pt x="17" y="40"/>
                    <a:pt x="17" y="40"/>
                    <a:pt x="17" y="40"/>
                  </a:cubicBezTo>
                  <a:cubicBezTo>
                    <a:pt x="16" y="40"/>
                    <a:pt x="18" y="40"/>
                    <a:pt x="17" y="39"/>
                  </a:cubicBezTo>
                  <a:cubicBezTo>
                    <a:pt x="18" y="39"/>
                    <a:pt x="18" y="39"/>
                    <a:pt x="18" y="39"/>
                  </a:cubicBezTo>
                  <a:cubicBezTo>
                    <a:pt x="18" y="39"/>
                    <a:pt x="18" y="39"/>
                    <a:pt x="17" y="38"/>
                  </a:cubicBezTo>
                  <a:cubicBezTo>
                    <a:pt x="17" y="38"/>
                    <a:pt x="16" y="38"/>
                    <a:pt x="16" y="39"/>
                  </a:cubicBezTo>
                  <a:cubicBezTo>
                    <a:pt x="15" y="38"/>
                    <a:pt x="16" y="38"/>
                    <a:pt x="15" y="38"/>
                  </a:cubicBezTo>
                  <a:cubicBezTo>
                    <a:pt x="16" y="38"/>
                    <a:pt x="16" y="38"/>
                    <a:pt x="16" y="38"/>
                  </a:cubicBezTo>
                  <a:cubicBezTo>
                    <a:pt x="17" y="38"/>
                    <a:pt x="17" y="36"/>
                    <a:pt x="16" y="36"/>
                  </a:cubicBezTo>
                  <a:cubicBezTo>
                    <a:pt x="16" y="35"/>
                    <a:pt x="15" y="35"/>
                    <a:pt x="15" y="36"/>
                  </a:cubicBezTo>
                  <a:cubicBezTo>
                    <a:pt x="15" y="35"/>
                    <a:pt x="15" y="35"/>
                    <a:pt x="15" y="35"/>
                  </a:cubicBezTo>
                  <a:cubicBezTo>
                    <a:pt x="15" y="34"/>
                    <a:pt x="15" y="35"/>
                    <a:pt x="14" y="35"/>
                  </a:cubicBezTo>
                  <a:cubicBezTo>
                    <a:pt x="15" y="34"/>
                    <a:pt x="15" y="33"/>
                    <a:pt x="15" y="33"/>
                  </a:cubicBezTo>
                  <a:cubicBezTo>
                    <a:pt x="16" y="33"/>
                    <a:pt x="16" y="33"/>
                    <a:pt x="16" y="33"/>
                  </a:cubicBezTo>
                  <a:cubicBezTo>
                    <a:pt x="16" y="33"/>
                    <a:pt x="16" y="33"/>
                    <a:pt x="16" y="33"/>
                  </a:cubicBezTo>
                  <a:cubicBezTo>
                    <a:pt x="16" y="33"/>
                    <a:pt x="16" y="33"/>
                    <a:pt x="17" y="33"/>
                  </a:cubicBezTo>
                  <a:cubicBezTo>
                    <a:pt x="16" y="32"/>
                    <a:pt x="16" y="32"/>
                    <a:pt x="16" y="32"/>
                  </a:cubicBezTo>
                  <a:cubicBezTo>
                    <a:pt x="15" y="33"/>
                    <a:pt x="14" y="32"/>
                    <a:pt x="13" y="33"/>
                  </a:cubicBezTo>
                  <a:cubicBezTo>
                    <a:pt x="12" y="32"/>
                    <a:pt x="15" y="31"/>
                    <a:pt x="13" y="30"/>
                  </a:cubicBezTo>
                  <a:cubicBezTo>
                    <a:pt x="13" y="31"/>
                    <a:pt x="12" y="30"/>
                    <a:pt x="12" y="31"/>
                  </a:cubicBezTo>
                  <a:cubicBezTo>
                    <a:pt x="12" y="30"/>
                    <a:pt x="11" y="31"/>
                    <a:pt x="11" y="30"/>
                  </a:cubicBezTo>
                  <a:cubicBezTo>
                    <a:pt x="12" y="30"/>
                    <a:pt x="12" y="29"/>
                    <a:pt x="13" y="29"/>
                  </a:cubicBezTo>
                  <a:cubicBezTo>
                    <a:pt x="12" y="29"/>
                    <a:pt x="13" y="30"/>
                    <a:pt x="13" y="30"/>
                  </a:cubicBezTo>
                  <a:cubicBezTo>
                    <a:pt x="13" y="30"/>
                    <a:pt x="14" y="30"/>
                    <a:pt x="13" y="29"/>
                  </a:cubicBezTo>
                  <a:cubicBezTo>
                    <a:pt x="13" y="27"/>
                    <a:pt x="13" y="27"/>
                    <a:pt x="12" y="27"/>
                  </a:cubicBezTo>
                  <a:cubicBezTo>
                    <a:pt x="12" y="29"/>
                    <a:pt x="13" y="29"/>
                    <a:pt x="12" y="29"/>
                  </a:cubicBezTo>
                  <a:cubicBezTo>
                    <a:pt x="11" y="27"/>
                    <a:pt x="12" y="26"/>
                    <a:pt x="11" y="27"/>
                  </a:cubicBezTo>
                  <a:cubicBezTo>
                    <a:pt x="11" y="27"/>
                    <a:pt x="11" y="29"/>
                    <a:pt x="10" y="29"/>
                  </a:cubicBezTo>
                  <a:cubicBezTo>
                    <a:pt x="10" y="27"/>
                    <a:pt x="10" y="27"/>
                    <a:pt x="10" y="27"/>
                  </a:cubicBezTo>
                  <a:cubicBezTo>
                    <a:pt x="10" y="27"/>
                    <a:pt x="10" y="27"/>
                    <a:pt x="10" y="27"/>
                  </a:cubicBezTo>
                  <a:cubicBezTo>
                    <a:pt x="10" y="26"/>
                    <a:pt x="9" y="27"/>
                    <a:pt x="9" y="26"/>
                  </a:cubicBezTo>
                  <a:cubicBezTo>
                    <a:pt x="9" y="26"/>
                    <a:pt x="9" y="26"/>
                    <a:pt x="9" y="26"/>
                  </a:cubicBezTo>
                  <a:cubicBezTo>
                    <a:pt x="10" y="26"/>
                    <a:pt x="10" y="27"/>
                    <a:pt x="11" y="26"/>
                  </a:cubicBezTo>
                  <a:cubicBezTo>
                    <a:pt x="10" y="26"/>
                    <a:pt x="10" y="26"/>
                    <a:pt x="10" y="26"/>
                  </a:cubicBezTo>
                  <a:cubicBezTo>
                    <a:pt x="10" y="26"/>
                    <a:pt x="10" y="26"/>
                    <a:pt x="10" y="26"/>
                  </a:cubicBezTo>
                  <a:cubicBezTo>
                    <a:pt x="10" y="26"/>
                    <a:pt x="11" y="25"/>
                    <a:pt x="10" y="24"/>
                  </a:cubicBezTo>
                  <a:cubicBezTo>
                    <a:pt x="9" y="24"/>
                    <a:pt x="9" y="24"/>
                    <a:pt x="9" y="25"/>
                  </a:cubicBezTo>
                  <a:cubicBezTo>
                    <a:pt x="8" y="24"/>
                    <a:pt x="8" y="23"/>
                    <a:pt x="8" y="23"/>
                  </a:cubicBezTo>
                  <a:cubicBezTo>
                    <a:pt x="8" y="23"/>
                    <a:pt x="8" y="22"/>
                    <a:pt x="8" y="22"/>
                  </a:cubicBezTo>
                  <a:cubicBezTo>
                    <a:pt x="9" y="24"/>
                    <a:pt x="9" y="24"/>
                    <a:pt x="9" y="24"/>
                  </a:cubicBezTo>
                  <a:cubicBezTo>
                    <a:pt x="10" y="23"/>
                    <a:pt x="10" y="25"/>
                    <a:pt x="11" y="25"/>
                  </a:cubicBezTo>
                  <a:cubicBezTo>
                    <a:pt x="10" y="24"/>
                    <a:pt x="11" y="23"/>
                    <a:pt x="12" y="23"/>
                  </a:cubicBezTo>
                  <a:cubicBezTo>
                    <a:pt x="12" y="23"/>
                    <a:pt x="11" y="23"/>
                    <a:pt x="11" y="22"/>
                  </a:cubicBezTo>
                  <a:cubicBezTo>
                    <a:pt x="10" y="23"/>
                    <a:pt x="11" y="23"/>
                    <a:pt x="10" y="23"/>
                  </a:cubicBezTo>
                  <a:cubicBezTo>
                    <a:pt x="10" y="22"/>
                    <a:pt x="9" y="21"/>
                    <a:pt x="8" y="21"/>
                  </a:cubicBezTo>
                  <a:cubicBezTo>
                    <a:pt x="9" y="21"/>
                    <a:pt x="9" y="21"/>
                    <a:pt x="9" y="21"/>
                  </a:cubicBezTo>
                  <a:cubicBezTo>
                    <a:pt x="8" y="20"/>
                    <a:pt x="8" y="19"/>
                    <a:pt x="8" y="17"/>
                  </a:cubicBezTo>
                  <a:cubicBezTo>
                    <a:pt x="8" y="19"/>
                    <a:pt x="7" y="16"/>
                    <a:pt x="7" y="17"/>
                  </a:cubicBezTo>
                  <a:cubicBezTo>
                    <a:pt x="7" y="18"/>
                    <a:pt x="7" y="19"/>
                    <a:pt x="6" y="19"/>
                  </a:cubicBezTo>
                  <a:cubicBezTo>
                    <a:pt x="6" y="18"/>
                    <a:pt x="6" y="18"/>
                    <a:pt x="6" y="18"/>
                  </a:cubicBezTo>
                  <a:cubicBezTo>
                    <a:pt x="6" y="18"/>
                    <a:pt x="7" y="17"/>
                    <a:pt x="6" y="17"/>
                  </a:cubicBezTo>
                  <a:cubicBezTo>
                    <a:pt x="7" y="18"/>
                    <a:pt x="7" y="17"/>
                    <a:pt x="8" y="16"/>
                  </a:cubicBezTo>
                  <a:cubicBezTo>
                    <a:pt x="7" y="16"/>
                    <a:pt x="8" y="16"/>
                    <a:pt x="8" y="15"/>
                  </a:cubicBezTo>
                  <a:cubicBezTo>
                    <a:pt x="7" y="15"/>
                    <a:pt x="6" y="14"/>
                    <a:pt x="4" y="13"/>
                  </a:cubicBezTo>
                  <a:cubicBezTo>
                    <a:pt x="4" y="12"/>
                    <a:pt x="3" y="12"/>
                    <a:pt x="2" y="10"/>
                  </a:cubicBezTo>
                  <a:cubicBezTo>
                    <a:pt x="2" y="9"/>
                    <a:pt x="3" y="9"/>
                    <a:pt x="3" y="8"/>
                  </a:cubicBezTo>
                  <a:cubicBezTo>
                    <a:pt x="3" y="8"/>
                    <a:pt x="3" y="9"/>
                    <a:pt x="2" y="8"/>
                  </a:cubicBezTo>
                  <a:cubicBezTo>
                    <a:pt x="3" y="8"/>
                    <a:pt x="3" y="8"/>
                    <a:pt x="3" y="8"/>
                  </a:cubicBezTo>
                  <a:cubicBezTo>
                    <a:pt x="2" y="8"/>
                    <a:pt x="2" y="6"/>
                    <a:pt x="2" y="6"/>
                  </a:cubicBezTo>
                  <a:cubicBezTo>
                    <a:pt x="2" y="6"/>
                    <a:pt x="2" y="6"/>
                    <a:pt x="2" y="6"/>
                  </a:cubicBezTo>
                  <a:cubicBezTo>
                    <a:pt x="2" y="6"/>
                    <a:pt x="2" y="6"/>
                    <a:pt x="2" y="6"/>
                  </a:cubicBezTo>
                  <a:cubicBezTo>
                    <a:pt x="2" y="6"/>
                    <a:pt x="2" y="5"/>
                    <a:pt x="2" y="6"/>
                  </a:cubicBezTo>
                  <a:cubicBezTo>
                    <a:pt x="2" y="5"/>
                    <a:pt x="2" y="5"/>
                    <a:pt x="2" y="5"/>
                  </a:cubicBezTo>
                  <a:cubicBezTo>
                    <a:pt x="2" y="5"/>
                    <a:pt x="2" y="5"/>
                    <a:pt x="2" y="5"/>
                  </a:cubicBezTo>
                  <a:cubicBezTo>
                    <a:pt x="1" y="5"/>
                    <a:pt x="1" y="4"/>
                    <a:pt x="0" y="3"/>
                  </a:cubicBezTo>
                  <a:cubicBezTo>
                    <a:pt x="0" y="1"/>
                    <a:pt x="0" y="1"/>
                    <a:pt x="0" y="1"/>
                  </a:cubicBezTo>
                  <a:cubicBezTo>
                    <a:pt x="0" y="1"/>
                    <a:pt x="0" y="1"/>
                    <a:pt x="0" y="1"/>
                  </a:cubicBezTo>
                  <a:cubicBezTo>
                    <a:pt x="0" y="0"/>
                    <a:pt x="0" y="0"/>
                    <a:pt x="0" y="0"/>
                  </a:cubicBezTo>
                  <a:cubicBezTo>
                    <a:pt x="2" y="1"/>
                    <a:pt x="2" y="1"/>
                    <a:pt x="2" y="1"/>
                  </a:cubicBezTo>
                  <a:cubicBezTo>
                    <a:pt x="2" y="3"/>
                    <a:pt x="1" y="1"/>
                    <a:pt x="1" y="1"/>
                  </a:cubicBezTo>
                  <a:cubicBezTo>
                    <a:pt x="0" y="3"/>
                    <a:pt x="1" y="4"/>
                    <a:pt x="2" y="4"/>
                  </a:cubicBezTo>
                  <a:cubicBezTo>
                    <a:pt x="1" y="3"/>
                    <a:pt x="1" y="3"/>
                    <a:pt x="1" y="3"/>
                  </a:cubicBezTo>
                  <a:cubicBezTo>
                    <a:pt x="2" y="3"/>
                    <a:pt x="2" y="3"/>
                    <a:pt x="2" y="3"/>
                  </a:cubicBezTo>
                  <a:cubicBezTo>
                    <a:pt x="2" y="3"/>
                    <a:pt x="2" y="3"/>
                    <a:pt x="2" y="3"/>
                  </a:cubicBezTo>
                  <a:cubicBezTo>
                    <a:pt x="2" y="3"/>
                    <a:pt x="2" y="3"/>
                    <a:pt x="2" y="4"/>
                  </a:cubicBezTo>
                  <a:cubicBezTo>
                    <a:pt x="2" y="4"/>
                    <a:pt x="2" y="4"/>
                    <a:pt x="2" y="4"/>
                  </a:cubicBezTo>
                  <a:cubicBezTo>
                    <a:pt x="2" y="4"/>
                    <a:pt x="3" y="4"/>
                    <a:pt x="3" y="5"/>
                  </a:cubicBezTo>
                  <a:cubicBezTo>
                    <a:pt x="3" y="5"/>
                    <a:pt x="4" y="6"/>
                    <a:pt x="6" y="7"/>
                  </a:cubicBezTo>
                  <a:cubicBezTo>
                    <a:pt x="4" y="7"/>
                    <a:pt x="3" y="6"/>
                    <a:pt x="3" y="6"/>
                  </a:cubicBezTo>
                  <a:cubicBezTo>
                    <a:pt x="3" y="7"/>
                    <a:pt x="3" y="7"/>
                    <a:pt x="3" y="7"/>
                  </a:cubicBezTo>
                  <a:cubicBezTo>
                    <a:pt x="4" y="7"/>
                    <a:pt x="6" y="7"/>
                    <a:pt x="6" y="8"/>
                  </a:cubicBezTo>
                  <a:cubicBezTo>
                    <a:pt x="6" y="8"/>
                    <a:pt x="6" y="8"/>
                    <a:pt x="6" y="8"/>
                  </a:cubicBezTo>
                  <a:cubicBezTo>
                    <a:pt x="6" y="9"/>
                    <a:pt x="7" y="8"/>
                    <a:pt x="7" y="9"/>
                  </a:cubicBezTo>
                  <a:cubicBezTo>
                    <a:pt x="8" y="12"/>
                    <a:pt x="8" y="12"/>
                    <a:pt x="9" y="13"/>
                  </a:cubicBezTo>
                  <a:cubicBezTo>
                    <a:pt x="8" y="14"/>
                    <a:pt x="8" y="14"/>
                    <a:pt x="8" y="14"/>
                  </a:cubicBezTo>
                  <a:cubicBezTo>
                    <a:pt x="9" y="14"/>
                    <a:pt x="10" y="16"/>
                    <a:pt x="11" y="16"/>
                  </a:cubicBezTo>
                  <a:cubicBezTo>
                    <a:pt x="11" y="18"/>
                    <a:pt x="13" y="19"/>
                    <a:pt x="12" y="20"/>
                  </a:cubicBezTo>
                  <a:cubicBezTo>
                    <a:pt x="14" y="22"/>
                    <a:pt x="16" y="24"/>
                    <a:pt x="17" y="26"/>
                  </a:cubicBezTo>
                  <a:cubicBezTo>
                    <a:pt x="16" y="26"/>
                    <a:pt x="16" y="26"/>
                    <a:pt x="16" y="26"/>
                  </a:cubicBezTo>
                  <a:cubicBezTo>
                    <a:pt x="17" y="26"/>
                    <a:pt x="16" y="27"/>
                    <a:pt x="16" y="27"/>
                  </a:cubicBezTo>
                  <a:cubicBezTo>
                    <a:pt x="17" y="26"/>
                    <a:pt x="17" y="27"/>
                    <a:pt x="18" y="27"/>
                  </a:cubicBezTo>
                  <a:cubicBezTo>
                    <a:pt x="18" y="30"/>
                    <a:pt x="20" y="31"/>
                    <a:pt x="21" y="32"/>
                  </a:cubicBezTo>
                  <a:cubicBezTo>
                    <a:pt x="20" y="32"/>
                    <a:pt x="20" y="32"/>
                    <a:pt x="20" y="32"/>
                  </a:cubicBezTo>
                  <a:cubicBezTo>
                    <a:pt x="22" y="33"/>
                    <a:pt x="22" y="33"/>
                    <a:pt x="22" y="35"/>
                  </a:cubicBezTo>
                  <a:cubicBezTo>
                    <a:pt x="22" y="35"/>
                    <a:pt x="22" y="35"/>
                    <a:pt x="22" y="36"/>
                  </a:cubicBezTo>
                  <a:cubicBezTo>
                    <a:pt x="22" y="36"/>
                    <a:pt x="22" y="36"/>
                    <a:pt x="23" y="38"/>
                  </a:cubicBezTo>
                  <a:cubicBezTo>
                    <a:pt x="25" y="39"/>
                    <a:pt x="25" y="40"/>
                    <a:pt x="26" y="40"/>
                  </a:cubicBezTo>
                  <a:cubicBezTo>
                    <a:pt x="28" y="43"/>
                    <a:pt x="28" y="47"/>
                    <a:pt x="31" y="48"/>
                  </a:cubicBezTo>
                  <a:cubicBezTo>
                    <a:pt x="30" y="49"/>
                    <a:pt x="30" y="49"/>
                    <a:pt x="30" y="49"/>
                  </a:cubicBezTo>
                  <a:cubicBezTo>
                    <a:pt x="34" y="51"/>
                    <a:pt x="35" y="55"/>
                    <a:pt x="36" y="57"/>
                  </a:cubicBezTo>
                  <a:cubicBezTo>
                    <a:pt x="35" y="58"/>
                    <a:pt x="35" y="58"/>
                    <a:pt x="35" y="58"/>
                  </a:cubicBezTo>
                  <a:cubicBezTo>
                    <a:pt x="35" y="58"/>
                    <a:pt x="36" y="59"/>
                    <a:pt x="37" y="59"/>
                  </a:cubicBezTo>
                  <a:cubicBezTo>
                    <a:pt x="37" y="60"/>
                    <a:pt x="38" y="60"/>
                    <a:pt x="38" y="60"/>
                  </a:cubicBezTo>
                  <a:cubicBezTo>
                    <a:pt x="38" y="61"/>
                    <a:pt x="39" y="61"/>
                    <a:pt x="39" y="61"/>
                  </a:cubicBezTo>
                  <a:cubicBezTo>
                    <a:pt x="40" y="64"/>
                    <a:pt x="40" y="65"/>
                    <a:pt x="41" y="66"/>
                  </a:cubicBezTo>
                  <a:cubicBezTo>
                    <a:pt x="41" y="66"/>
                    <a:pt x="41" y="66"/>
                    <a:pt x="41" y="66"/>
                  </a:cubicBezTo>
                  <a:cubicBezTo>
                    <a:pt x="40" y="66"/>
                    <a:pt x="40" y="66"/>
                    <a:pt x="40" y="66"/>
                  </a:cubicBezTo>
                  <a:cubicBezTo>
                    <a:pt x="41" y="67"/>
                    <a:pt x="41" y="67"/>
                    <a:pt x="42" y="67"/>
                  </a:cubicBezTo>
                  <a:cubicBezTo>
                    <a:pt x="42" y="68"/>
                    <a:pt x="45" y="70"/>
                    <a:pt x="45" y="73"/>
                  </a:cubicBezTo>
                  <a:cubicBezTo>
                    <a:pt x="45" y="71"/>
                    <a:pt x="45" y="73"/>
                    <a:pt x="46" y="73"/>
                  </a:cubicBezTo>
                  <a:cubicBezTo>
                    <a:pt x="46" y="74"/>
                    <a:pt x="47" y="75"/>
                    <a:pt x="48" y="76"/>
                  </a:cubicBezTo>
                  <a:cubicBezTo>
                    <a:pt x="47" y="76"/>
                    <a:pt x="47" y="76"/>
                    <a:pt x="47" y="76"/>
                  </a:cubicBezTo>
                  <a:cubicBezTo>
                    <a:pt x="48" y="77"/>
                    <a:pt x="48" y="76"/>
                    <a:pt x="48" y="76"/>
                  </a:cubicBezTo>
                  <a:cubicBezTo>
                    <a:pt x="49" y="78"/>
                    <a:pt x="49" y="81"/>
                    <a:pt x="51" y="83"/>
                  </a:cubicBezTo>
                  <a:cubicBezTo>
                    <a:pt x="54" y="87"/>
                    <a:pt x="55" y="91"/>
                    <a:pt x="57" y="94"/>
                  </a:cubicBezTo>
                  <a:cubicBezTo>
                    <a:pt x="57" y="94"/>
                    <a:pt x="57" y="94"/>
                    <a:pt x="57" y="94"/>
                  </a:cubicBezTo>
                  <a:cubicBezTo>
                    <a:pt x="58" y="94"/>
                    <a:pt x="58" y="96"/>
                    <a:pt x="59" y="96"/>
                  </a:cubicBezTo>
                  <a:cubicBezTo>
                    <a:pt x="59" y="97"/>
                    <a:pt x="60" y="99"/>
                    <a:pt x="59" y="99"/>
                  </a:cubicBezTo>
                  <a:cubicBezTo>
                    <a:pt x="60" y="99"/>
                    <a:pt x="60" y="101"/>
                    <a:pt x="62" y="101"/>
                  </a:cubicBezTo>
                  <a:cubicBezTo>
                    <a:pt x="62" y="101"/>
                    <a:pt x="62" y="101"/>
                    <a:pt x="62" y="101"/>
                  </a:cubicBezTo>
                  <a:cubicBezTo>
                    <a:pt x="62" y="103"/>
                    <a:pt x="63" y="104"/>
                    <a:pt x="64" y="105"/>
                  </a:cubicBezTo>
                  <a:cubicBezTo>
                    <a:pt x="63" y="105"/>
                    <a:pt x="63" y="105"/>
                    <a:pt x="63" y="105"/>
                  </a:cubicBezTo>
                  <a:cubicBezTo>
                    <a:pt x="63" y="106"/>
                    <a:pt x="65" y="106"/>
                    <a:pt x="64" y="108"/>
                  </a:cubicBezTo>
                  <a:cubicBezTo>
                    <a:pt x="64" y="108"/>
                    <a:pt x="64" y="108"/>
                    <a:pt x="64" y="106"/>
                  </a:cubicBezTo>
                  <a:cubicBezTo>
                    <a:pt x="66" y="110"/>
                    <a:pt x="68" y="113"/>
                    <a:pt x="69" y="115"/>
                  </a:cubicBezTo>
                  <a:cubicBezTo>
                    <a:pt x="70" y="119"/>
                    <a:pt x="68" y="117"/>
                    <a:pt x="70" y="118"/>
                  </a:cubicBezTo>
                  <a:cubicBezTo>
                    <a:pt x="69" y="119"/>
                    <a:pt x="70" y="118"/>
                    <a:pt x="70" y="118"/>
                  </a:cubicBezTo>
                  <a:cubicBezTo>
                    <a:pt x="72" y="119"/>
                    <a:pt x="69" y="120"/>
                    <a:pt x="70" y="120"/>
                  </a:cubicBezTo>
                  <a:cubicBezTo>
                    <a:pt x="72" y="120"/>
                    <a:pt x="72" y="121"/>
                    <a:pt x="72" y="120"/>
                  </a:cubicBezTo>
                  <a:cubicBezTo>
                    <a:pt x="72" y="122"/>
                    <a:pt x="72" y="122"/>
                    <a:pt x="73" y="122"/>
                  </a:cubicBezTo>
                  <a:cubicBezTo>
                    <a:pt x="73" y="123"/>
                    <a:pt x="73" y="123"/>
                    <a:pt x="73" y="123"/>
                  </a:cubicBezTo>
                  <a:cubicBezTo>
                    <a:pt x="75" y="123"/>
                    <a:pt x="75" y="126"/>
                    <a:pt x="76" y="127"/>
                  </a:cubicBezTo>
                  <a:cubicBezTo>
                    <a:pt x="81" y="133"/>
                    <a:pt x="85" y="139"/>
                    <a:pt x="88" y="146"/>
                  </a:cubicBezTo>
                  <a:cubicBezTo>
                    <a:pt x="93" y="154"/>
                    <a:pt x="96" y="159"/>
                    <a:pt x="101" y="167"/>
                  </a:cubicBezTo>
                  <a:cubicBezTo>
                    <a:pt x="101" y="170"/>
                    <a:pt x="101" y="170"/>
                    <a:pt x="102" y="171"/>
                  </a:cubicBezTo>
                  <a:cubicBezTo>
                    <a:pt x="102" y="171"/>
                    <a:pt x="102" y="170"/>
                    <a:pt x="102" y="171"/>
                  </a:cubicBezTo>
                  <a:cubicBezTo>
                    <a:pt x="102" y="170"/>
                    <a:pt x="102" y="172"/>
                    <a:pt x="102" y="172"/>
                  </a:cubicBezTo>
                  <a:cubicBezTo>
                    <a:pt x="104" y="174"/>
                    <a:pt x="105" y="176"/>
                    <a:pt x="107" y="179"/>
                  </a:cubicBezTo>
                  <a:cubicBezTo>
                    <a:pt x="107" y="179"/>
                    <a:pt x="106" y="179"/>
                    <a:pt x="106" y="180"/>
                  </a:cubicBezTo>
                  <a:cubicBezTo>
                    <a:pt x="107" y="180"/>
                    <a:pt x="107" y="180"/>
                    <a:pt x="107" y="180"/>
                  </a:cubicBezTo>
                  <a:cubicBezTo>
                    <a:pt x="107" y="180"/>
                    <a:pt x="107" y="180"/>
                    <a:pt x="107" y="180"/>
                  </a:cubicBezTo>
                  <a:cubicBezTo>
                    <a:pt x="107" y="180"/>
                    <a:pt x="108" y="181"/>
                    <a:pt x="108" y="180"/>
                  </a:cubicBezTo>
                  <a:cubicBezTo>
                    <a:pt x="112" y="187"/>
                    <a:pt x="115" y="193"/>
                    <a:pt x="119" y="200"/>
                  </a:cubicBezTo>
                  <a:cubicBezTo>
                    <a:pt x="119" y="201"/>
                    <a:pt x="121" y="203"/>
                    <a:pt x="122" y="205"/>
                  </a:cubicBezTo>
                  <a:cubicBezTo>
                    <a:pt x="123" y="211"/>
                    <a:pt x="125" y="216"/>
                    <a:pt x="129" y="219"/>
                  </a:cubicBezTo>
                  <a:cubicBezTo>
                    <a:pt x="129" y="219"/>
                    <a:pt x="128" y="220"/>
                    <a:pt x="125" y="218"/>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03" name="Freeform 96"/>
            <p:cNvSpPr>
              <a:spLocks/>
            </p:cNvSpPr>
            <p:nvPr/>
          </p:nvSpPr>
          <p:spPr bwMode="auto">
            <a:xfrm>
              <a:off x="3610" y="375"/>
              <a:ext cx="232" cy="444"/>
            </a:xfrm>
            <a:custGeom>
              <a:avLst/>
              <a:gdLst>
                <a:gd name="T0" fmla="*/ 61 w 98"/>
                <a:gd name="T1" fmla="*/ 4 h 188"/>
                <a:gd name="T2" fmla="*/ 14 w 98"/>
                <a:gd name="T3" fmla="*/ 188 h 188"/>
                <a:gd name="T4" fmla="*/ 79 w 98"/>
                <a:gd name="T5" fmla="*/ 116 h 188"/>
                <a:gd name="T6" fmla="*/ 61 w 98"/>
                <a:gd name="T7" fmla="*/ 4 h 188"/>
              </a:gdLst>
              <a:ahLst/>
              <a:cxnLst>
                <a:cxn ang="0">
                  <a:pos x="T0" y="T1"/>
                </a:cxn>
                <a:cxn ang="0">
                  <a:pos x="T2" y="T3"/>
                </a:cxn>
                <a:cxn ang="0">
                  <a:pos x="T4" y="T5"/>
                </a:cxn>
                <a:cxn ang="0">
                  <a:pos x="T6" y="T7"/>
                </a:cxn>
              </a:cxnLst>
              <a:rect l="0" t="0" r="r" b="b"/>
              <a:pathLst>
                <a:path w="98" h="188">
                  <a:moveTo>
                    <a:pt x="61" y="4"/>
                  </a:moveTo>
                  <a:cubicBezTo>
                    <a:pt x="51" y="0"/>
                    <a:pt x="0" y="79"/>
                    <a:pt x="14" y="188"/>
                  </a:cubicBezTo>
                  <a:cubicBezTo>
                    <a:pt x="32" y="183"/>
                    <a:pt x="79" y="116"/>
                    <a:pt x="79" y="116"/>
                  </a:cubicBezTo>
                  <a:cubicBezTo>
                    <a:pt x="79" y="116"/>
                    <a:pt x="98" y="18"/>
                    <a:pt x="61" y="4"/>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04" name="Freeform 97"/>
            <p:cNvSpPr>
              <a:spLocks/>
            </p:cNvSpPr>
            <p:nvPr/>
          </p:nvSpPr>
          <p:spPr bwMode="auto">
            <a:xfrm>
              <a:off x="3712" y="387"/>
              <a:ext cx="118" cy="371"/>
            </a:xfrm>
            <a:custGeom>
              <a:avLst/>
              <a:gdLst>
                <a:gd name="T0" fmla="*/ 18 w 50"/>
                <a:gd name="T1" fmla="*/ 0 h 157"/>
                <a:gd name="T2" fmla="*/ 0 w 50"/>
                <a:gd name="T3" fmla="*/ 157 h 157"/>
                <a:gd name="T4" fmla="*/ 36 w 50"/>
                <a:gd name="T5" fmla="*/ 111 h 157"/>
                <a:gd name="T6" fmla="*/ 18 w 50"/>
                <a:gd name="T7" fmla="*/ 0 h 157"/>
              </a:gdLst>
              <a:ahLst/>
              <a:cxnLst>
                <a:cxn ang="0">
                  <a:pos x="T0" y="T1"/>
                </a:cxn>
                <a:cxn ang="0">
                  <a:pos x="T2" y="T3"/>
                </a:cxn>
                <a:cxn ang="0">
                  <a:pos x="T4" y="T5"/>
                </a:cxn>
                <a:cxn ang="0">
                  <a:pos x="T6" y="T7"/>
                </a:cxn>
              </a:cxnLst>
              <a:rect l="0" t="0" r="r" b="b"/>
              <a:pathLst>
                <a:path w="50" h="157">
                  <a:moveTo>
                    <a:pt x="18" y="0"/>
                  </a:moveTo>
                  <a:cubicBezTo>
                    <a:pt x="0" y="157"/>
                    <a:pt x="0" y="157"/>
                    <a:pt x="0" y="157"/>
                  </a:cubicBezTo>
                  <a:cubicBezTo>
                    <a:pt x="0" y="157"/>
                    <a:pt x="28" y="132"/>
                    <a:pt x="36" y="111"/>
                  </a:cubicBezTo>
                  <a:cubicBezTo>
                    <a:pt x="43" y="88"/>
                    <a:pt x="50" y="12"/>
                    <a:pt x="18"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05" name="Freeform 98"/>
            <p:cNvSpPr>
              <a:spLocks/>
            </p:cNvSpPr>
            <p:nvPr/>
          </p:nvSpPr>
          <p:spPr bwMode="auto">
            <a:xfrm>
              <a:off x="3627" y="1757"/>
              <a:ext cx="252" cy="498"/>
            </a:xfrm>
            <a:custGeom>
              <a:avLst/>
              <a:gdLst>
                <a:gd name="T0" fmla="*/ 67 w 107"/>
                <a:gd name="T1" fmla="*/ 4 h 211"/>
                <a:gd name="T2" fmla="*/ 16 w 107"/>
                <a:gd name="T3" fmla="*/ 211 h 211"/>
                <a:gd name="T4" fmla="*/ 87 w 107"/>
                <a:gd name="T5" fmla="*/ 130 h 211"/>
                <a:gd name="T6" fmla="*/ 67 w 107"/>
                <a:gd name="T7" fmla="*/ 4 h 211"/>
              </a:gdLst>
              <a:ahLst/>
              <a:cxnLst>
                <a:cxn ang="0">
                  <a:pos x="T0" y="T1"/>
                </a:cxn>
                <a:cxn ang="0">
                  <a:pos x="T2" y="T3"/>
                </a:cxn>
                <a:cxn ang="0">
                  <a:pos x="T4" y="T5"/>
                </a:cxn>
                <a:cxn ang="0">
                  <a:pos x="T6" y="T7"/>
                </a:cxn>
              </a:cxnLst>
              <a:rect l="0" t="0" r="r" b="b"/>
              <a:pathLst>
                <a:path w="107" h="211">
                  <a:moveTo>
                    <a:pt x="67" y="4"/>
                  </a:moveTo>
                  <a:cubicBezTo>
                    <a:pt x="57" y="0"/>
                    <a:pt x="0" y="88"/>
                    <a:pt x="16" y="211"/>
                  </a:cubicBezTo>
                  <a:cubicBezTo>
                    <a:pt x="34" y="205"/>
                    <a:pt x="87" y="130"/>
                    <a:pt x="87" y="130"/>
                  </a:cubicBezTo>
                  <a:cubicBezTo>
                    <a:pt x="87" y="130"/>
                    <a:pt x="107" y="20"/>
                    <a:pt x="67" y="4"/>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06" name="Freeform 99"/>
            <p:cNvSpPr>
              <a:spLocks/>
            </p:cNvSpPr>
            <p:nvPr/>
          </p:nvSpPr>
          <p:spPr bwMode="auto">
            <a:xfrm>
              <a:off x="3740" y="1766"/>
              <a:ext cx="128" cy="416"/>
            </a:xfrm>
            <a:custGeom>
              <a:avLst/>
              <a:gdLst>
                <a:gd name="T0" fmla="*/ 19 w 54"/>
                <a:gd name="T1" fmla="*/ 0 h 176"/>
                <a:gd name="T2" fmla="*/ 0 w 54"/>
                <a:gd name="T3" fmla="*/ 176 h 176"/>
                <a:gd name="T4" fmla="*/ 38 w 54"/>
                <a:gd name="T5" fmla="*/ 125 h 176"/>
                <a:gd name="T6" fmla="*/ 19 w 54"/>
                <a:gd name="T7" fmla="*/ 0 h 176"/>
              </a:gdLst>
              <a:ahLst/>
              <a:cxnLst>
                <a:cxn ang="0">
                  <a:pos x="T0" y="T1"/>
                </a:cxn>
                <a:cxn ang="0">
                  <a:pos x="T2" y="T3"/>
                </a:cxn>
                <a:cxn ang="0">
                  <a:pos x="T4" y="T5"/>
                </a:cxn>
                <a:cxn ang="0">
                  <a:pos x="T6" y="T7"/>
                </a:cxn>
              </a:cxnLst>
              <a:rect l="0" t="0" r="r" b="b"/>
              <a:pathLst>
                <a:path w="54" h="176">
                  <a:moveTo>
                    <a:pt x="19" y="0"/>
                  </a:moveTo>
                  <a:cubicBezTo>
                    <a:pt x="0" y="176"/>
                    <a:pt x="0" y="176"/>
                    <a:pt x="0" y="176"/>
                  </a:cubicBezTo>
                  <a:cubicBezTo>
                    <a:pt x="0" y="176"/>
                    <a:pt x="30" y="149"/>
                    <a:pt x="38" y="125"/>
                  </a:cubicBezTo>
                  <a:cubicBezTo>
                    <a:pt x="46" y="100"/>
                    <a:pt x="54" y="13"/>
                    <a:pt x="19"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07" name="Freeform 100"/>
            <p:cNvSpPr>
              <a:spLocks/>
            </p:cNvSpPr>
            <p:nvPr/>
          </p:nvSpPr>
          <p:spPr bwMode="auto">
            <a:xfrm>
              <a:off x="3608" y="3016"/>
              <a:ext cx="255" cy="498"/>
            </a:xfrm>
            <a:custGeom>
              <a:avLst/>
              <a:gdLst>
                <a:gd name="T0" fmla="*/ 68 w 108"/>
                <a:gd name="T1" fmla="*/ 3 h 211"/>
                <a:gd name="T2" fmla="*/ 15 w 108"/>
                <a:gd name="T3" fmla="*/ 211 h 211"/>
                <a:gd name="T4" fmla="*/ 87 w 108"/>
                <a:gd name="T5" fmla="*/ 130 h 211"/>
                <a:gd name="T6" fmla="*/ 68 w 108"/>
                <a:gd name="T7" fmla="*/ 3 h 211"/>
              </a:gdLst>
              <a:ahLst/>
              <a:cxnLst>
                <a:cxn ang="0">
                  <a:pos x="T0" y="T1"/>
                </a:cxn>
                <a:cxn ang="0">
                  <a:pos x="T2" y="T3"/>
                </a:cxn>
                <a:cxn ang="0">
                  <a:pos x="T4" y="T5"/>
                </a:cxn>
                <a:cxn ang="0">
                  <a:pos x="T6" y="T7"/>
                </a:cxn>
              </a:cxnLst>
              <a:rect l="0" t="0" r="r" b="b"/>
              <a:pathLst>
                <a:path w="108" h="211">
                  <a:moveTo>
                    <a:pt x="68" y="3"/>
                  </a:moveTo>
                  <a:cubicBezTo>
                    <a:pt x="56" y="0"/>
                    <a:pt x="0" y="88"/>
                    <a:pt x="15" y="211"/>
                  </a:cubicBezTo>
                  <a:cubicBezTo>
                    <a:pt x="35" y="204"/>
                    <a:pt x="87" y="130"/>
                    <a:pt x="87" y="130"/>
                  </a:cubicBezTo>
                  <a:cubicBezTo>
                    <a:pt x="87" y="130"/>
                    <a:pt x="108" y="20"/>
                    <a:pt x="68" y="3"/>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08" name="Freeform 101"/>
            <p:cNvSpPr>
              <a:spLocks/>
            </p:cNvSpPr>
            <p:nvPr/>
          </p:nvSpPr>
          <p:spPr bwMode="auto">
            <a:xfrm>
              <a:off x="3721" y="3025"/>
              <a:ext cx="128" cy="416"/>
            </a:xfrm>
            <a:custGeom>
              <a:avLst/>
              <a:gdLst>
                <a:gd name="T0" fmla="*/ 20 w 54"/>
                <a:gd name="T1" fmla="*/ 0 h 176"/>
                <a:gd name="T2" fmla="*/ 0 w 54"/>
                <a:gd name="T3" fmla="*/ 176 h 176"/>
                <a:gd name="T4" fmla="*/ 39 w 54"/>
                <a:gd name="T5" fmla="*/ 126 h 176"/>
                <a:gd name="T6" fmla="*/ 20 w 54"/>
                <a:gd name="T7" fmla="*/ 0 h 176"/>
              </a:gdLst>
              <a:ahLst/>
              <a:cxnLst>
                <a:cxn ang="0">
                  <a:pos x="T0" y="T1"/>
                </a:cxn>
                <a:cxn ang="0">
                  <a:pos x="T2" y="T3"/>
                </a:cxn>
                <a:cxn ang="0">
                  <a:pos x="T4" y="T5"/>
                </a:cxn>
                <a:cxn ang="0">
                  <a:pos x="T6" y="T7"/>
                </a:cxn>
              </a:cxnLst>
              <a:rect l="0" t="0" r="r" b="b"/>
              <a:pathLst>
                <a:path w="54" h="176">
                  <a:moveTo>
                    <a:pt x="20" y="0"/>
                  </a:moveTo>
                  <a:cubicBezTo>
                    <a:pt x="0" y="176"/>
                    <a:pt x="0" y="176"/>
                    <a:pt x="0" y="176"/>
                  </a:cubicBezTo>
                  <a:cubicBezTo>
                    <a:pt x="0" y="176"/>
                    <a:pt x="30" y="149"/>
                    <a:pt x="39" y="126"/>
                  </a:cubicBezTo>
                  <a:cubicBezTo>
                    <a:pt x="47" y="101"/>
                    <a:pt x="54" y="14"/>
                    <a:pt x="20"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09" name="Freeform 102"/>
            <p:cNvSpPr>
              <a:spLocks/>
            </p:cNvSpPr>
            <p:nvPr/>
          </p:nvSpPr>
          <p:spPr bwMode="auto">
            <a:xfrm>
              <a:off x="3329" y="1528"/>
              <a:ext cx="255" cy="496"/>
            </a:xfrm>
            <a:custGeom>
              <a:avLst/>
              <a:gdLst>
                <a:gd name="T0" fmla="*/ 40 w 108"/>
                <a:gd name="T1" fmla="*/ 3 h 210"/>
                <a:gd name="T2" fmla="*/ 92 w 108"/>
                <a:gd name="T3" fmla="*/ 210 h 210"/>
                <a:gd name="T4" fmla="*/ 22 w 108"/>
                <a:gd name="T5" fmla="*/ 128 h 210"/>
                <a:gd name="T6" fmla="*/ 40 w 108"/>
                <a:gd name="T7" fmla="*/ 3 h 210"/>
              </a:gdLst>
              <a:ahLst/>
              <a:cxnLst>
                <a:cxn ang="0">
                  <a:pos x="T0" y="T1"/>
                </a:cxn>
                <a:cxn ang="0">
                  <a:pos x="T2" y="T3"/>
                </a:cxn>
                <a:cxn ang="0">
                  <a:pos x="T4" y="T5"/>
                </a:cxn>
                <a:cxn ang="0">
                  <a:pos x="T6" y="T7"/>
                </a:cxn>
              </a:cxnLst>
              <a:rect l="0" t="0" r="r" b="b"/>
              <a:pathLst>
                <a:path w="108" h="210">
                  <a:moveTo>
                    <a:pt x="40" y="3"/>
                  </a:moveTo>
                  <a:cubicBezTo>
                    <a:pt x="51" y="0"/>
                    <a:pt x="108" y="88"/>
                    <a:pt x="92" y="210"/>
                  </a:cubicBezTo>
                  <a:cubicBezTo>
                    <a:pt x="73" y="204"/>
                    <a:pt x="22" y="128"/>
                    <a:pt x="22" y="128"/>
                  </a:cubicBezTo>
                  <a:cubicBezTo>
                    <a:pt x="22" y="128"/>
                    <a:pt x="0" y="20"/>
                    <a:pt x="40" y="3"/>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10" name="Freeform 103"/>
            <p:cNvSpPr>
              <a:spLocks/>
            </p:cNvSpPr>
            <p:nvPr/>
          </p:nvSpPr>
          <p:spPr bwMode="auto">
            <a:xfrm>
              <a:off x="3341" y="1537"/>
              <a:ext cx="127" cy="418"/>
            </a:xfrm>
            <a:custGeom>
              <a:avLst/>
              <a:gdLst>
                <a:gd name="T0" fmla="*/ 35 w 54"/>
                <a:gd name="T1" fmla="*/ 0 h 177"/>
                <a:gd name="T2" fmla="*/ 54 w 54"/>
                <a:gd name="T3" fmla="*/ 177 h 177"/>
                <a:gd name="T4" fmla="*/ 17 w 54"/>
                <a:gd name="T5" fmla="*/ 124 h 177"/>
                <a:gd name="T6" fmla="*/ 35 w 54"/>
                <a:gd name="T7" fmla="*/ 0 h 177"/>
              </a:gdLst>
              <a:ahLst/>
              <a:cxnLst>
                <a:cxn ang="0">
                  <a:pos x="T0" y="T1"/>
                </a:cxn>
                <a:cxn ang="0">
                  <a:pos x="T2" y="T3"/>
                </a:cxn>
                <a:cxn ang="0">
                  <a:pos x="T4" y="T5"/>
                </a:cxn>
                <a:cxn ang="0">
                  <a:pos x="T6" y="T7"/>
                </a:cxn>
              </a:cxnLst>
              <a:rect l="0" t="0" r="r" b="b"/>
              <a:pathLst>
                <a:path w="54" h="177">
                  <a:moveTo>
                    <a:pt x="35" y="0"/>
                  </a:moveTo>
                  <a:cubicBezTo>
                    <a:pt x="54" y="177"/>
                    <a:pt x="54" y="177"/>
                    <a:pt x="54" y="177"/>
                  </a:cubicBezTo>
                  <a:cubicBezTo>
                    <a:pt x="54" y="177"/>
                    <a:pt x="25" y="150"/>
                    <a:pt x="17" y="124"/>
                  </a:cubicBezTo>
                  <a:cubicBezTo>
                    <a:pt x="8" y="100"/>
                    <a:pt x="0" y="14"/>
                    <a:pt x="35"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11" name="Freeform 104"/>
            <p:cNvSpPr>
              <a:spLocks/>
            </p:cNvSpPr>
            <p:nvPr/>
          </p:nvSpPr>
          <p:spPr bwMode="auto">
            <a:xfrm>
              <a:off x="3261" y="2272"/>
              <a:ext cx="356" cy="560"/>
            </a:xfrm>
            <a:custGeom>
              <a:avLst/>
              <a:gdLst>
                <a:gd name="T0" fmla="*/ 143 w 151"/>
                <a:gd name="T1" fmla="*/ 237 h 237"/>
                <a:gd name="T2" fmla="*/ 10 w 151"/>
                <a:gd name="T3" fmla="*/ 0 h 237"/>
                <a:gd name="T4" fmla="*/ 143 w 151"/>
                <a:gd name="T5" fmla="*/ 237 h 237"/>
              </a:gdLst>
              <a:ahLst/>
              <a:cxnLst>
                <a:cxn ang="0">
                  <a:pos x="T0" y="T1"/>
                </a:cxn>
                <a:cxn ang="0">
                  <a:pos x="T2" y="T3"/>
                </a:cxn>
                <a:cxn ang="0">
                  <a:pos x="T4" y="T5"/>
                </a:cxn>
              </a:cxnLst>
              <a:rect l="0" t="0" r="r" b="b"/>
              <a:pathLst>
                <a:path w="151" h="237">
                  <a:moveTo>
                    <a:pt x="143" y="237"/>
                  </a:moveTo>
                  <a:cubicBezTo>
                    <a:pt x="143" y="237"/>
                    <a:pt x="0" y="158"/>
                    <a:pt x="10" y="0"/>
                  </a:cubicBezTo>
                  <a:cubicBezTo>
                    <a:pt x="151" y="69"/>
                    <a:pt x="143" y="237"/>
                    <a:pt x="143"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12" name="Freeform 105"/>
            <p:cNvSpPr>
              <a:spLocks/>
            </p:cNvSpPr>
            <p:nvPr/>
          </p:nvSpPr>
          <p:spPr bwMode="auto">
            <a:xfrm>
              <a:off x="3615" y="1863"/>
              <a:ext cx="357" cy="560"/>
            </a:xfrm>
            <a:custGeom>
              <a:avLst/>
              <a:gdLst>
                <a:gd name="T0" fmla="*/ 7 w 151"/>
                <a:gd name="T1" fmla="*/ 237 h 237"/>
                <a:gd name="T2" fmla="*/ 140 w 151"/>
                <a:gd name="T3" fmla="*/ 0 h 237"/>
                <a:gd name="T4" fmla="*/ 7 w 151"/>
                <a:gd name="T5" fmla="*/ 237 h 237"/>
              </a:gdLst>
              <a:ahLst/>
              <a:cxnLst>
                <a:cxn ang="0">
                  <a:pos x="T0" y="T1"/>
                </a:cxn>
                <a:cxn ang="0">
                  <a:pos x="T2" y="T3"/>
                </a:cxn>
                <a:cxn ang="0">
                  <a:pos x="T4" y="T5"/>
                </a:cxn>
              </a:cxnLst>
              <a:rect l="0" t="0" r="r" b="b"/>
              <a:pathLst>
                <a:path w="151" h="237">
                  <a:moveTo>
                    <a:pt x="7" y="237"/>
                  </a:moveTo>
                  <a:cubicBezTo>
                    <a:pt x="7" y="237"/>
                    <a:pt x="151" y="159"/>
                    <a:pt x="140" y="0"/>
                  </a:cubicBezTo>
                  <a:cubicBezTo>
                    <a:pt x="0" y="69"/>
                    <a:pt x="7" y="237"/>
                    <a:pt x="7"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13" name="Freeform 106"/>
            <p:cNvSpPr>
              <a:spLocks/>
            </p:cNvSpPr>
            <p:nvPr/>
          </p:nvSpPr>
          <p:spPr bwMode="auto">
            <a:xfrm>
              <a:off x="3587" y="2463"/>
              <a:ext cx="356" cy="562"/>
            </a:xfrm>
            <a:custGeom>
              <a:avLst/>
              <a:gdLst>
                <a:gd name="T0" fmla="*/ 8 w 151"/>
                <a:gd name="T1" fmla="*/ 238 h 238"/>
                <a:gd name="T2" fmla="*/ 140 w 151"/>
                <a:gd name="T3" fmla="*/ 0 h 238"/>
                <a:gd name="T4" fmla="*/ 8 w 151"/>
                <a:gd name="T5" fmla="*/ 238 h 238"/>
              </a:gdLst>
              <a:ahLst/>
              <a:cxnLst>
                <a:cxn ang="0">
                  <a:pos x="T0" y="T1"/>
                </a:cxn>
                <a:cxn ang="0">
                  <a:pos x="T2" y="T3"/>
                </a:cxn>
                <a:cxn ang="0">
                  <a:pos x="T4" y="T5"/>
                </a:cxn>
              </a:cxnLst>
              <a:rect l="0" t="0" r="r" b="b"/>
              <a:pathLst>
                <a:path w="151" h="238">
                  <a:moveTo>
                    <a:pt x="8" y="238"/>
                  </a:moveTo>
                  <a:cubicBezTo>
                    <a:pt x="8" y="238"/>
                    <a:pt x="151" y="159"/>
                    <a:pt x="140" y="0"/>
                  </a:cubicBezTo>
                  <a:cubicBezTo>
                    <a:pt x="0" y="70"/>
                    <a:pt x="8" y="238"/>
                    <a:pt x="8" y="23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14" name="Freeform 107"/>
            <p:cNvSpPr>
              <a:spLocks/>
            </p:cNvSpPr>
            <p:nvPr/>
          </p:nvSpPr>
          <p:spPr bwMode="auto">
            <a:xfrm>
              <a:off x="3591" y="3096"/>
              <a:ext cx="352" cy="562"/>
            </a:xfrm>
            <a:custGeom>
              <a:avLst/>
              <a:gdLst>
                <a:gd name="T0" fmla="*/ 7 w 149"/>
                <a:gd name="T1" fmla="*/ 238 h 238"/>
                <a:gd name="T2" fmla="*/ 140 w 149"/>
                <a:gd name="T3" fmla="*/ 0 h 238"/>
                <a:gd name="T4" fmla="*/ 7 w 149"/>
                <a:gd name="T5" fmla="*/ 238 h 238"/>
              </a:gdLst>
              <a:ahLst/>
              <a:cxnLst>
                <a:cxn ang="0">
                  <a:pos x="T0" y="T1"/>
                </a:cxn>
                <a:cxn ang="0">
                  <a:pos x="T2" y="T3"/>
                </a:cxn>
                <a:cxn ang="0">
                  <a:pos x="T4" y="T5"/>
                </a:cxn>
              </a:cxnLst>
              <a:rect l="0" t="0" r="r" b="b"/>
              <a:pathLst>
                <a:path w="149" h="238">
                  <a:moveTo>
                    <a:pt x="7" y="238"/>
                  </a:moveTo>
                  <a:cubicBezTo>
                    <a:pt x="7" y="238"/>
                    <a:pt x="149" y="159"/>
                    <a:pt x="140" y="0"/>
                  </a:cubicBezTo>
                  <a:cubicBezTo>
                    <a:pt x="0" y="70"/>
                    <a:pt x="7" y="238"/>
                    <a:pt x="7" y="23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15" name="Freeform 108"/>
            <p:cNvSpPr>
              <a:spLocks/>
            </p:cNvSpPr>
            <p:nvPr/>
          </p:nvSpPr>
          <p:spPr bwMode="auto">
            <a:xfrm>
              <a:off x="3244" y="1603"/>
              <a:ext cx="357" cy="555"/>
            </a:xfrm>
            <a:custGeom>
              <a:avLst/>
              <a:gdLst>
                <a:gd name="T0" fmla="*/ 144 w 151"/>
                <a:gd name="T1" fmla="*/ 235 h 235"/>
                <a:gd name="T2" fmla="*/ 11 w 151"/>
                <a:gd name="T3" fmla="*/ 0 h 235"/>
                <a:gd name="T4" fmla="*/ 144 w 151"/>
                <a:gd name="T5" fmla="*/ 235 h 235"/>
              </a:gdLst>
              <a:ahLst/>
              <a:cxnLst>
                <a:cxn ang="0">
                  <a:pos x="T0" y="T1"/>
                </a:cxn>
                <a:cxn ang="0">
                  <a:pos x="T2" y="T3"/>
                </a:cxn>
                <a:cxn ang="0">
                  <a:pos x="T4" y="T5"/>
                </a:cxn>
              </a:cxnLst>
              <a:rect l="0" t="0" r="r" b="b"/>
              <a:pathLst>
                <a:path w="151" h="235">
                  <a:moveTo>
                    <a:pt x="144" y="235"/>
                  </a:moveTo>
                  <a:cubicBezTo>
                    <a:pt x="144" y="235"/>
                    <a:pt x="0" y="157"/>
                    <a:pt x="11" y="0"/>
                  </a:cubicBezTo>
                  <a:cubicBezTo>
                    <a:pt x="151" y="68"/>
                    <a:pt x="144" y="235"/>
                    <a:pt x="144" y="235"/>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16" name="Freeform 109"/>
            <p:cNvSpPr>
              <a:spLocks/>
            </p:cNvSpPr>
            <p:nvPr/>
          </p:nvSpPr>
          <p:spPr bwMode="auto">
            <a:xfrm>
              <a:off x="3631" y="1138"/>
              <a:ext cx="355" cy="558"/>
            </a:xfrm>
            <a:custGeom>
              <a:avLst/>
              <a:gdLst>
                <a:gd name="T0" fmla="*/ 6 w 150"/>
                <a:gd name="T1" fmla="*/ 236 h 236"/>
                <a:gd name="T2" fmla="*/ 140 w 150"/>
                <a:gd name="T3" fmla="*/ 0 h 236"/>
                <a:gd name="T4" fmla="*/ 6 w 150"/>
                <a:gd name="T5" fmla="*/ 236 h 236"/>
              </a:gdLst>
              <a:ahLst/>
              <a:cxnLst>
                <a:cxn ang="0">
                  <a:pos x="T0" y="T1"/>
                </a:cxn>
                <a:cxn ang="0">
                  <a:pos x="T2" y="T3"/>
                </a:cxn>
                <a:cxn ang="0">
                  <a:pos x="T4" y="T5"/>
                </a:cxn>
              </a:cxnLst>
              <a:rect l="0" t="0" r="r" b="b"/>
              <a:pathLst>
                <a:path w="150" h="236">
                  <a:moveTo>
                    <a:pt x="6" y="236"/>
                  </a:moveTo>
                  <a:cubicBezTo>
                    <a:pt x="6" y="236"/>
                    <a:pt x="150" y="158"/>
                    <a:pt x="140" y="0"/>
                  </a:cubicBezTo>
                  <a:cubicBezTo>
                    <a:pt x="0" y="69"/>
                    <a:pt x="6" y="236"/>
                    <a:pt x="6" y="236"/>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17" name="Freeform 110"/>
            <p:cNvSpPr>
              <a:spLocks/>
            </p:cNvSpPr>
            <p:nvPr/>
          </p:nvSpPr>
          <p:spPr bwMode="auto">
            <a:xfrm>
              <a:off x="3244" y="895"/>
              <a:ext cx="357" cy="560"/>
            </a:xfrm>
            <a:custGeom>
              <a:avLst/>
              <a:gdLst>
                <a:gd name="T0" fmla="*/ 144 w 151"/>
                <a:gd name="T1" fmla="*/ 237 h 237"/>
                <a:gd name="T2" fmla="*/ 11 w 151"/>
                <a:gd name="T3" fmla="*/ 0 h 237"/>
                <a:gd name="T4" fmla="*/ 144 w 151"/>
                <a:gd name="T5" fmla="*/ 237 h 237"/>
              </a:gdLst>
              <a:ahLst/>
              <a:cxnLst>
                <a:cxn ang="0">
                  <a:pos x="T0" y="T1"/>
                </a:cxn>
                <a:cxn ang="0">
                  <a:pos x="T2" y="T3"/>
                </a:cxn>
                <a:cxn ang="0">
                  <a:pos x="T4" y="T5"/>
                </a:cxn>
              </a:cxnLst>
              <a:rect l="0" t="0" r="r" b="b"/>
              <a:pathLst>
                <a:path w="151" h="237">
                  <a:moveTo>
                    <a:pt x="144" y="237"/>
                  </a:moveTo>
                  <a:cubicBezTo>
                    <a:pt x="144" y="237"/>
                    <a:pt x="0" y="159"/>
                    <a:pt x="11" y="0"/>
                  </a:cubicBezTo>
                  <a:cubicBezTo>
                    <a:pt x="151" y="70"/>
                    <a:pt x="144" y="237"/>
                    <a:pt x="144"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18" name="Freeform 111"/>
            <p:cNvSpPr>
              <a:spLocks/>
            </p:cNvSpPr>
            <p:nvPr/>
          </p:nvSpPr>
          <p:spPr bwMode="auto">
            <a:xfrm>
              <a:off x="3228" y="236"/>
              <a:ext cx="359" cy="562"/>
            </a:xfrm>
            <a:custGeom>
              <a:avLst/>
              <a:gdLst>
                <a:gd name="T0" fmla="*/ 144 w 152"/>
                <a:gd name="T1" fmla="*/ 238 h 238"/>
                <a:gd name="T2" fmla="*/ 11 w 152"/>
                <a:gd name="T3" fmla="*/ 0 h 238"/>
                <a:gd name="T4" fmla="*/ 144 w 152"/>
                <a:gd name="T5" fmla="*/ 238 h 238"/>
              </a:gdLst>
              <a:ahLst/>
              <a:cxnLst>
                <a:cxn ang="0">
                  <a:pos x="T0" y="T1"/>
                </a:cxn>
                <a:cxn ang="0">
                  <a:pos x="T2" y="T3"/>
                </a:cxn>
                <a:cxn ang="0">
                  <a:pos x="T4" y="T5"/>
                </a:cxn>
              </a:cxnLst>
              <a:rect l="0" t="0" r="r" b="b"/>
              <a:pathLst>
                <a:path w="152" h="238">
                  <a:moveTo>
                    <a:pt x="144" y="238"/>
                  </a:moveTo>
                  <a:cubicBezTo>
                    <a:pt x="144" y="238"/>
                    <a:pt x="0" y="160"/>
                    <a:pt x="11" y="0"/>
                  </a:cubicBezTo>
                  <a:cubicBezTo>
                    <a:pt x="152" y="70"/>
                    <a:pt x="144" y="238"/>
                    <a:pt x="144" y="23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19" name="Freeform 112"/>
            <p:cNvSpPr>
              <a:spLocks/>
            </p:cNvSpPr>
            <p:nvPr/>
          </p:nvSpPr>
          <p:spPr bwMode="auto">
            <a:xfrm>
              <a:off x="3601" y="488"/>
              <a:ext cx="321" cy="501"/>
            </a:xfrm>
            <a:custGeom>
              <a:avLst/>
              <a:gdLst>
                <a:gd name="T0" fmla="*/ 6 w 136"/>
                <a:gd name="T1" fmla="*/ 212 h 212"/>
                <a:gd name="T2" fmla="*/ 126 w 136"/>
                <a:gd name="T3" fmla="*/ 0 h 212"/>
                <a:gd name="T4" fmla="*/ 6 w 136"/>
                <a:gd name="T5" fmla="*/ 212 h 212"/>
              </a:gdLst>
              <a:ahLst/>
              <a:cxnLst>
                <a:cxn ang="0">
                  <a:pos x="T0" y="T1"/>
                </a:cxn>
                <a:cxn ang="0">
                  <a:pos x="T2" y="T3"/>
                </a:cxn>
                <a:cxn ang="0">
                  <a:pos x="T4" y="T5"/>
                </a:cxn>
              </a:cxnLst>
              <a:rect l="0" t="0" r="r" b="b"/>
              <a:pathLst>
                <a:path w="136" h="212">
                  <a:moveTo>
                    <a:pt x="6" y="212"/>
                  </a:moveTo>
                  <a:cubicBezTo>
                    <a:pt x="6" y="212"/>
                    <a:pt x="136" y="143"/>
                    <a:pt x="126" y="0"/>
                  </a:cubicBezTo>
                  <a:cubicBezTo>
                    <a:pt x="0" y="63"/>
                    <a:pt x="6" y="212"/>
                    <a:pt x="6" y="212"/>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20" name="Freeform 113"/>
            <p:cNvSpPr>
              <a:spLocks/>
            </p:cNvSpPr>
            <p:nvPr/>
          </p:nvSpPr>
          <p:spPr bwMode="auto">
            <a:xfrm>
              <a:off x="3636" y="1863"/>
              <a:ext cx="300" cy="551"/>
            </a:xfrm>
            <a:custGeom>
              <a:avLst/>
              <a:gdLst>
                <a:gd name="T0" fmla="*/ 13 w 127"/>
                <a:gd name="T1" fmla="*/ 206 h 233"/>
                <a:gd name="T2" fmla="*/ 17 w 127"/>
                <a:gd name="T3" fmla="*/ 199 h 233"/>
                <a:gd name="T4" fmla="*/ 23 w 127"/>
                <a:gd name="T5" fmla="*/ 185 h 233"/>
                <a:gd name="T6" fmla="*/ 26 w 127"/>
                <a:gd name="T7" fmla="*/ 179 h 233"/>
                <a:gd name="T8" fmla="*/ 35 w 127"/>
                <a:gd name="T9" fmla="*/ 166 h 233"/>
                <a:gd name="T10" fmla="*/ 37 w 127"/>
                <a:gd name="T11" fmla="*/ 160 h 233"/>
                <a:gd name="T12" fmla="*/ 42 w 127"/>
                <a:gd name="T13" fmla="*/ 152 h 233"/>
                <a:gd name="T14" fmla="*/ 46 w 127"/>
                <a:gd name="T15" fmla="*/ 145 h 233"/>
                <a:gd name="T16" fmla="*/ 49 w 127"/>
                <a:gd name="T17" fmla="*/ 141 h 233"/>
                <a:gd name="T18" fmla="*/ 49 w 127"/>
                <a:gd name="T19" fmla="*/ 137 h 233"/>
                <a:gd name="T20" fmla="*/ 54 w 127"/>
                <a:gd name="T21" fmla="*/ 128 h 233"/>
                <a:gd name="T22" fmla="*/ 56 w 127"/>
                <a:gd name="T23" fmla="*/ 124 h 233"/>
                <a:gd name="T24" fmla="*/ 58 w 127"/>
                <a:gd name="T25" fmla="*/ 119 h 233"/>
                <a:gd name="T26" fmla="*/ 63 w 127"/>
                <a:gd name="T27" fmla="*/ 113 h 233"/>
                <a:gd name="T28" fmla="*/ 66 w 127"/>
                <a:gd name="T29" fmla="*/ 106 h 233"/>
                <a:gd name="T30" fmla="*/ 71 w 127"/>
                <a:gd name="T31" fmla="*/ 98 h 233"/>
                <a:gd name="T32" fmla="*/ 72 w 127"/>
                <a:gd name="T33" fmla="*/ 94 h 233"/>
                <a:gd name="T34" fmla="*/ 75 w 127"/>
                <a:gd name="T35" fmla="*/ 91 h 233"/>
                <a:gd name="T36" fmla="*/ 76 w 127"/>
                <a:gd name="T37" fmla="*/ 87 h 233"/>
                <a:gd name="T38" fmla="*/ 76 w 127"/>
                <a:gd name="T39" fmla="*/ 86 h 233"/>
                <a:gd name="T40" fmla="*/ 79 w 127"/>
                <a:gd name="T41" fmla="*/ 82 h 233"/>
                <a:gd name="T42" fmla="*/ 85 w 127"/>
                <a:gd name="T43" fmla="*/ 71 h 233"/>
                <a:gd name="T44" fmla="*/ 88 w 127"/>
                <a:gd name="T45" fmla="*/ 65 h 233"/>
                <a:gd name="T46" fmla="*/ 90 w 127"/>
                <a:gd name="T47" fmla="*/ 62 h 233"/>
                <a:gd name="T48" fmla="*/ 95 w 127"/>
                <a:gd name="T49" fmla="*/ 52 h 233"/>
                <a:gd name="T50" fmla="*/ 98 w 127"/>
                <a:gd name="T51" fmla="*/ 51 h 233"/>
                <a:gd name="T52" fmla="*/ 99 w 127"/>
                <a:gd name="T53" fmla="*/ 46 h 233"/>
                <a:gd name="T54" fmla="*/ 99 w 127"/>
                <a:gd name="T55" fmla="*/ 43 h 233"/>
                <a:gd name="T56" fmla="*/ 102 w 127"/>
                <a:gd name="T57" fmla="*/ 38 h 233"/>
                <a:gd name="T58" fmla="*/ 102 w 127"/>
                <a:gd name="T59" fmla="*/ 37 h 233"/>
                <a:gd name="T60" fmla="*/ 103 w 127"/>
                <a:gd name="T61" fmla="*/ 35 h 233"/>
                <a:gd name="T62" fmla="*/ 107 w 127"/>
                <a:gd name="T63" fmla="*/ 32 h 233"/>
                <a:gd name="T64" fmla="*/ 108 w 127"/>
                <a:gd name="T65" fmla="*/ 28 h 233"/>
                <a:gd name="T66" fmla="*/ 109 w 127"/>
                <a:gd name="T67" fmla="*/ 26 h 233"/>
                <a:gd name="T68" fmla="*/ 110 w 127"/>
                <a:gd name="T69" fmla="*/ 23 h 233"/>
                <a:gd name="T70" fmla="*/ 111 w 127"/>
                <a:gd name="T71" fmla="*/ 19 h 233"/>
                <a:gd name="T72" fmla="*/ 112 w 127"/>
                <a:gd name="T73" fmla="*/ 23 h 233"/>
                <a:gd name="T74" fmla="*/ 116 w 127"/>
                <a:gd name="T75" fmla="*/ 16 h 233"/>
                <a:gd name="T76" fmla="*/ 122 w 127"/>
                <a:gd name="T77" fmla="*/ 8 h 233"/>
                <a:gd name="T78" fmla="*/ 124 w 127"/>
                <a:gd name="T79" fmla="*/ 6 h 233"/>
                <a:gd name="T80" fmla="*/ 127 w 127"/>
                <a:gd name="T81" fmla="*/ 0 h 233"/>
                <a:gd name="T82" fmla="*/ 127 w 127"/>
                <a:gd name="T83" fmla="*/ 3 h 233"/>
                <a:gd name="T84" fmla="*/ 123 w 127"/>
                <a:gd name="T85" fmla="*/ 8 h 233"/>
                <a:gd name="T86" fmla="*/ 119 w 127"/>
                <a:gd name="T87" fmla="*/ 18 h 233"/>
                <a:gd name="T88" fmla="*/ 110 w 127"/>
                <a:gd name="T89" fmla="*/ 35 h 233"/>
                <a:gd name="T90" fmla="*/ 101 w 127"/>
                <a:gd name="T91" fmla="*/ 54 h 233"/>
                <a:gd name="T92" fmla="*/ 93 w 127"/>
                <a:gd name="T93" fmla="*/ 69 h 233"/>
                <a:gd name="T94" fmla="*/ 88 w 127"/>
                <a:gd name="T95" fmla="*/ 79 h 233"/>
                <a:gd name="T96" fmla="*/ 75 w 127"/>
                <a:gd name="T97" fmla="*/ 101 h 233"/>
                <a:gd name="T98" fmla="*/ 68 w 127"/>
                <a:gd name="T99" fmla="*/ 113 h 233"/>
                <a:gd name="T100" fmla="*/ 58 w 127"/>
                <a:gd name="T101" fmla="*/ 127 h 233"/>
                <a:gd name="T102" fmla="*/ 33 w 127"/>
                <a:gd name="T103" fmla="*/ 179 h 233"/>
                <a:gd name="T104" fmla="*/ 26 w 127"/>
                <a:gd name="T105" fmla="*/ 193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5" y="223"/>
                    <a:pt x="5" y="220"/>
                  </a:cubicBezTo>
                  <a:cubicBezTo>
                    <a:pt x="5" y="220"/>
                    <a:pt x="6" y="220"/>
                    <a:pt x="6" y="220"/>
                  </a:cubicBezTo>
                  <a:cubicBezTo>
                    <a:pt x="7" y="215"/>
                    <a:pt x="9" y="212"/>
                    <a:pt x="12" y="209"/>
                  </a:cubicBezTo>
                  <a:cubicBezTo>
                    <a:pt x="12" y="209"/>
                    <a:pt x="12" y="209"/>
                    <a:pt x="12" y="209"/>
                  </a:cubicBezTo>
                  <a:cubicBezTo>
                    <a:pt x="13" y="207"/>
                    <a:pt x="13" y="206"/>
                    <a:pt x="13" y="206"/>
                  </a:cubicBezTo>
                  <a:cubicBezTo>
                    <a:pt x="13" y="206"/>
                    <a:pt x="13" y="206"/>
                    <a:pt x="15" y="206"/>
                  </a:cubicBezTo>
                  <a:cubicBezTo>
                    <a:pt x="13" y="206"/>
                    <a:pt x="15" y="205"/>
                    <a:pt x="15" y="205"/>
                  </a:cubicBezTo>
                  <a:cubicBezTo>
                    <a:pt x="15" y="204"/>
                    <a:pt x="15" y="205"/>
                    <a:pt x="15" y="204"/>
                  </a:cubicBezTo>
                  <a:cubicBezTo>
                    <a:pt x="15" y="204"/>
                    <a:pt x="15" y="204"/>
                    <a:pt x="15" y="204"/>
                  </a:cubicBezTo>
                  <a:cubicBezTo>
                    <a:pt x="15" y="202"/>
                    <a:pt x="17" y="201"/>
                    <a:pt x="17" y="199"/>
                  </a:cubicBezTo>
                  <a:cubicBezTo>
                    <a:pt x="17" y="199"/>
                    <a:pt x="17" y="199"/>
                    <a:pt x="17" y="199"/>
                  </a:cubicBezTo>
                  <a:cubicBezTo>
                    <a:pt x="18" y="196"/>
                    <a:pt x="20" y="193"/>
                    <a:pt x="21" y="190"/>
                  </a:cubicBezTo>
                  <a:cubicBezTo>
                    <a:pt x="21" y="190"/>
                    <a:pt x="21" y="190"/>
                    <a:pt x="22" y="190"/>
                  </a:cubicBezTo>
                  <a:cubicBezTo>
                    <a:pt x="21" y="190"/>
                    <a:pt x="22" y="189"/>
                    <a:pt x="22" y="188"/>
                  </a:cubicBezTo>
                  <a:cubicBezTo>
                    <a:pt x="23" y="188"/>
                    <a:pt x="22" y="186"/>
                    <a:pt x="23" y="186"/>
                  </a:cubicBezTo>
                  <a:cubicBezTo>
                    <a:pt x="23" y="186"/>
                    <a:pt x="23" y="186"/>
                    <a:pt x="23" y="186"/>
                  </a:cubicBezTo>
                  <a:cubicBezTo>
                    <a:pt x="23" y="186"/>
                    <a:pt x="24" y="186"/>
                    <a:pt x="23" y="185"/>
                  </a:cubicBezTo>
                  <a:cubicBezTo>
                    <a:pt x="24" y="185"/>
                    <a:pt x="24" y="185"/>
                    <a:pt x="24" y="185"/>
                  </a:cubicBezTo>
                  <a:cubicBezTo>
                    <a:pt x="24" y="184"/>
                    <a:pt x="25" y="184"/>
                    <a:pt x="25" y="183"/>
                  </a:cubicBezTo>
                  <a:cubicBezTo>
                    <a:pt x="25" y="183"/>
                    <a:pt x="25" y="183"/>
                    <a:pt x="25" y="183"/>
                  </a:cubicBezTo>
                  <a:cubicBezTo>
                    <a:pt x="25" y="183"/>
                    <a:pt x="26" y="183"/>
                    <a:pt x="26" y="181"/>
                  </a:cubicBezTo>
                  <a:cubicBezTo>
                    <a:pt x="26" y="181"/>
                    <a:pt x="26" y="181"/>
                    <a:pt x="26" y="181"/>
                  </a:cubicBezTo>
                  <a:cubicBezTo>
                    <a:pt x="26" y="180"/>
                    <a:pt x="27" y="179"/>
                    <a:pt x="26" y="179"/>
                  </a:cubicBezTo>
                  <a:cubicBezTo>
                    <a:pt x="27" y="179"/>
                    <a:pt x="26" y="180"/>
                    <a:pt x="27" y="180"/>
                  </a:cubicBezTo>
                  <a:cubicBezTo>
                    <a:pt x="29" y="177"/>
                    <a:pt x="30" y="173"/>
                    <a:pt x="33" y="169"/>
                  </a:cubicBezTo>
                  <a:cubicBezTo>
                    <a:pt x="34" y="169"/>
                    <a:pt x="34" y="169"/>
                    <a:pt x="34" y="169"/>
                  </a:cubicBezTo>
                  <a:cubicBezTo>
                    <a:pt x="34" y="168"/>
                    <a:pt x="35" y="167"/>
                    <a:pt x="35" y="167"/>
                  </a:cubicBezTo>
                  <a:cubicBezTo>
                    <a:pt x="34" y="167"/>
                    <a:pt x="35" y="167"/>
                    <a:pt x="35" y="167"/>
                  </a:cubicBezTo>
                  <a:cubicBezTo>
                    <a:pt x="35" y="166"/>
                    <a:pt x="35" y="166"/>
                    <a:pt x="35" y="166"/>
                  </a:cubicBezTo>
                  <a:cubicBezTo>
                    <a:pt x="35" y="166"/>
                    <a:pt x="35" y="166"/>
                    <a:pt x="35" y="166"/>
                  </a:cubicBezTo>
                  <a:cubicBezTo>
                    <a:pt x="35" y="165"/>
                    <a:pt x="35" y="165"/>
                    <a:pt x="36" y="163"/>
                  </a:cubicBezTo>
                  <a:cubicBezTo>
                    <a:pt x="36" y="163"/>
                    <a:pt x="36" y="163"/>
                    <a:pt x="36" y="163"/>
                  </a:cubicBezTo>
                  <a:cubicBezTo>
                    <a:pt x="36" y="162"/>
                    <a:pt x="37" y="162"/>
                    <a:pt x="37" y="161"/>
                  </a:cubicBezTo>
                  <a:cubicBezTo>
                    <a:pt x="37" y="161"/>
                    <a:pt x="37" y="161"/>
                    <a:pt x="37" y="161"/>
                  </a:cubicBezTo>
                  <a:cubicBezTo>
                    <a:pt x="38" y="160"/>
                    <a:pt x="37" y="161"/>
                    <a:pt x="37" y="160"/>
                  </a:cubicBezTo>
                  <a:cubicBezTo>
                    <a:pt x="38" y="160"/>
                    <a:pt x="38" y="160"/>
                    <a:pt x="38" y="160"/>
                  </a:cubicBezTo>
                  <a:cubicBezTo>
                    <a:pt x="38" y="159"/>
                    <a:pt x="39" y="158"/>
                    <a:pt x="39" y="157"/>
                  </a:cubicBezTo>
                  <a:cubicBezTo>
                    <a:pt x="39" y="157"/>
                    <a:pt x="39" y="157"/>
                    <a:pt x="39" y="157"/>
                  </a:cubicBezTo>
                  <a:cubicBezTo>
                    <a:pt x="40" y="156"/>
                    <a:pt x="40" y="154"/>
                    <a:pt x="42" y="153"/>
                  </a:cubicBezTo>
                  <a:cubicBezTo>
                    <a:pt x="42" y="153"/>
                    <a:pt x="42" y="154"/>
                    <a:pt x="42" y="153"/>
                  </a:cubicBezTo>
                  <a:cubicBezTo>
                    <a:pt x="42" y="153"/>
                    <a:pt x="43" y="152"/>
                    <a:pt x="42" y="152"/>
                  </a:cubicBezTo>
                  <a:cubicBezTo>
                    <a:pt x="42" y="151"/>
                    <a:pt x="43" y="150"/>
                    <a:pt x="43" y="149"/>
                  </a:cubicBezTo>
                  <a:cubicBezTo>
                    <a:pt x="43" y="149"/>
                    <a:pt x="45" y="149"/>
                    <a:pt x="44" y="150"/>
                  </a:cubicBezTo>
                  <a:cubicBezTo>
                    <a:pt x="45" y="149"/>
                    <a:pt x="45" y="149"/>
                    <a:pt x="45" y="149"/>
                  </a:cubicBezTo>
                  <a:cubicBezTo>
                    <a:pt x="45" y="150"/>
                    <a:pt x="45" y="150"/>
                    <a:pt x="45" y="150"/>
                  </a:cubicBezTo>
                  <a:cubicBezTo>
                    <a:pt x="46" y="148"/>
                    <a:pt x="46" y="148"/>
                    <a:pt x="46" y="148"/>
                  </a:cubicBezTo>
                  <a:cubicBezTo>
                    <a:pt x="46" y="147"/>
                    <a:pt x="45" y="146"/>
                    <a:pt x="46" y="145"/>
                  </a:cubicBezTo>
                  <a:cubicBezTo>
                    <a:pt x="47" y="145"/>
                    <a:pt x="47" y="145"/>
                    <a:pt x="47" y="145"/>
                  </a:cubicBezTo>
                  <a:cubicBezTo>
                    <a:pt x="46" y="143"/>
                    <a:pt x="46" y="143"/>
                    <a:pt x="46" y="143"/>
                  </a:cubicBezTo>
                  <a:cubicBezTo>
                    <a:pt x="46" y="142"/>
                    <a:pt x="47" y="143"/>
                    <a:pt x="47" y="142"/>
                  </a:cubicBezTo>
                  <a:cubicBezTo>
                    <a:pt x="47" y="142"/>
                    <a:pt x="47" y="142"/>
                    <a:pt x="47" y="142"/>
                  </a:cubicBezTo>
                  <a:cubicBezTo>
                    <a:pt x="47" y="142"/>
                    <a:pt x="47" y="140"/>
                    <a:pt x="48" y="140"/>
                  </a:cubicBezTo>
                  <a:cubicBezTo>
                    <a:pt x="49" y="140"/>
                    <a:pt x="48" y="141"/>
                    <a:pt x="49" y="141"/>
                  </a:cubicBezTo>
                  <a:cubicBezTo>
                    <a:pt x="49" y="140"/>
                    <a:pt x="49" y="140"/>
                    <a:pt x="49" y="139"/>
                  </a:cubicBezTo>
                  <a:cubicBezTo>
                    <a:pt x="49" y="139"/>
                    <a:pt x="49" y="139"/>
                    <a:pt x="49" y="139"/>
                  </a:cubicBezTo>
                  <a:cubicBezTo>
                    <a:pt x="49" y="139"/>
                    <a:pt x="49" y="137"/>
                    <a:pt x="49" y="139"/>
                  </a:cubicBezTo>
                  <a:cubicBezTo>
                    <a:pt x="49" y="139"/>
                    <a:pt x="49" y="139"/>
                    <a:pt x="49" y="139"/>
                  </a:cubicBezTo>
                  <a:cubicBezTo>
                    <a:pt x="49" y="139"/>
                    <a:pt x="49" y="137"/>
                    <a:pt x="49" y="136"/>
                  </a:cubicBezTo>
                  <a:cubicBezTo>
                    <a:pt x="49" y="136"/>
                    <a:pt x="49" y="136"/>
                    <a:pt x="49" y="137"/>
                  </a:cubicBezTo>
                  <a:cubicBezTo>
                    <a:pt x="49" y="135"/>
                    <a:pt x="49" y="134"/>
                    <a:pt x="51" y="133"/>
                  </a:cubicBezTo>
                  <a:cubicBezTo>
                    <a:pt x="49" y="133"/>
                    <a:pt x="51" y="134"/>
                    <a:pt x="51" y="134"/>
                  </a:cubicBezTo>
                  <a:cubicBezTo>
                    <a:pt x="52" y="133"/>
                    <a:pt x="52" y="132"/>
                    <a:pt x="53" y="131"/>
                  </a:cubicBezTo>
                  <a:cubicBezTo>
                    <a:pt x="53" y="131"/>
                    <a:pt x="52" y="131"/>
                    <a:pt x="53" y="131"/>
                  </a:cubicBezTo>
                  <a:cubicBezTo>
                    <a:pt x="53" y="130"/>
                    <a:pt x="53" y="130"/>
                    <a:pt x="53" y="130"/>
                  </a:cubicBezTo>
                  <a:cubicBezTo>
                    <a:pt x="54" y="130"/>
                    <a:pt x="54" y="128"/>
                    <a:pt x="54" y="128"/>
                  </a:cubicBezTo>
                  <a:cubicBezTo>
                    <a:pt x="54" y="127"/>
                    <a:pt x="54" y="128"/>
                    <a:pt x="54" y="128"/>
                  </a:cubicBezTo>
                  <a:cubicBezTo>
                    <a:pt x="54" y="127"/>
                    <a:pt x="55" y="126"/>
                    <a:pt x="56" y="124"/>
                  </a:cubicBezTo>
                  <a:cubicBezTo>
                    <a:pt x="56" y="123"/>
                    <a:pt x="56" y="123"/>
                    <a:pt x="56" y="123"/>
                  </a:cubicBezTo>
                  <a:cubicBezTo>
                    <a:pt x="56" y="123"/>
                    <a:pt x="56" y="123"/>
                    <a:pt x="56" y="123"/>
                  </a:cubicBezTo>
                  <a:cubicBezTo>
                    <a:pt x="56" y="123"/>
                    <a:pt x="56" y="122"/>
                    <a:pt x="56" y="122"/>
                  </a:cubicBezTo>
                  <a:cubicBezTo>
                    <a:pt x="56" y="121"/>
                    <a:pt x="56" y="125"/>
                    <a:pt x="56" y="124"/>
                  </a:cubicBezTo>
                  <a:cubicBezTo>
                    <a:pt x="56" y="124"/>
                    <a:pt x="56" y="122"/>
                    <a:pt x="56" y="123"/>
                  </a:cubicBezTo>
                  <a:cubicBezTo>
                    <a:pt x="56" y="122"/>
                    <a:pt x="56" y="121"/>
                    <a:pt x="57" y="121"/>
                  </a:cubicBezTo>
                  <a:cubicBezTo>
                    <a:pt x="57" y="121"/>
                    <a:pt x="57" y="122"/>
                    <a:pt x="58" y="121"/>
                  </a:cubicBezTo>
                  <a:cubicBezTo>
                    <a:pt x="58" y="120"/>
                    <a:pt x="58" y="121"/>
                    <a:pt x="58" y="120"/>
                  </a:cubicBezTo>
                  <a:cubicBezTo>
                    <a:pt x="58" y="119"/>
                    <a:pt x="58" y="119"/>
                    <a:pt x="58" y="119"/>
                  </a:cubicBezTo>
                  <a:cubicBezTo>
                    <a:pt x="57" y="119"/>
                    <a:pt x="58" y="119"/>
                    <a:pt x="58" y="119"/>
                  </a:cubicBezTo>
                  <a:cubicBezTo>
                    <a:pt x="58" y="119"/>
                    <a:pt x="58" y="117"/>
                    <a:pt x="60" y="118"/>
                  </a:cubicBezTo>
                  <a:cubicBezTo>
                    <a:pt x="61" y="118"/>
                    <a:pt x="61" y="118"/>
                    <a:pt x="61" y="118"/>
                  </a:cubicBezTo>
                  <a:cubicBezTo>
                    <a:pt x="60" y="117"/>
                    <a:pt x="60" y="117"/>
                    <a:pt x="60" y="117"/>
                  </a:cubicBezTo>
                  <a:cubicBezTo>
                    <a:pt x="60" y="117"/>
                    <a:pt x="60" y="117"/>
                    <a:pt x="61" y="117"/>
                  </a:cubicBezTo>
                  <a:cubicBezTo>
                    <a:pt x="60" y="116"/>
                    <a:pt x="61" y="116"/>
                    <a:pt x="61" y="115"/>
                  </a:cubicBezTo>
                  <a:cubicBezTo>
                    <a:pt x="62" y="114"/>
                    <a:pt x="62" y="113"/>
                    <a:pt x="63" y="113"/>
                  </a:cubicBezTo>
                  <a:cubicBezTo>
                    <a:pt x="63" y="112"/>
                    <a:pt x="63" y="112"/>
                    <a:pt x="63" y="110"/>
                  </a:cubicBezTo>
                  <a:cubicBezTo>
                    <a:pt x="63" y="112"/>
                    <a:pt x="63" y="112"/>
                    <a:pt x="63" y="112"/>
                  </a:cubicBezTo>
                  <a:cubicBezTo>
                    <a:pt x="63" y="110"/>
                    <a:pt x="63" y="110"/>
                    <a:pt x="63" y="110"/>
                  </a:cubicBezTo>
                  <a:cubicBezTo>
                    <a:pt x="63" y="110"/>
                    <a:pt x="64" y="109"/>
                    <a:pt x="65" y="109"/>
                  </a:cubicBezTo>
                  <a:cubicBezTo>
                    <a:pt x="65" y="108"/>
                    <a:pt x="64" y="108"/>
                    <a:pt x="64" y="108"/>
                  </a:cubicBezTo>
                  <a:cubicBezTo>
                    <a:pt x="65" y="108"/>
                    <a:pt x="64" y="106"/>
                    <a:pt x="66" y="106"/>
                  </a:cubicBezTo>
                  <a:cubicBezTo>
                    <a:pt x="66" y="106"/>
                    <a:pt x="65" y="106"/>
                    <a:pt x="66" y="106"/>
                  </a:cubicBezTo>
                  <a:cubicBezTo>
                    <a:pt x="67" y="106"/>
                    <a:pt x="66" y="105"/>
                    <a:pt x="67" y="105"/>
                  </a:cubicBezTo>
                  <a:cubicBezTo>
                    <a:pt x="66" y="105"/>
                    <a:pt x="66" y="105"/>
                    <a:pt x="66" y="105"/>
                  </a:cubicBezTo>
                  <a:cubicBezTo>
                    <a:pt x="67" y="104"/>
                    <a:pt x="66" y="103"/>
                    <a:pt x="67" y="103"/>
                  </a:cubicBezTo>
                  <a:cubicBezTo>
                    <a:pt x="67" y="103"/>
                    <a:pt x="68" y="101"/>
                    <a:pt x="67" y="101"/>
                  </a:cubicBezTo>
                  <a:cubicBezTo>
                    <a:pt x="69" y="100"/>
                    <a:pt x="69" y="98"/>
                    <a:pt x="71" y="98"/>
                  </a:cubicBezTo>
                  <a:cubicBezTo>
                    <a:pt x="71" y="97"/>
                    <a:pt x="71" y="97"/>
                    <a:pt x="71" y="97"/>
                  </a:cubicBezTo>
                  <a:cubicBezTo>
                    <a:pt x="70" y="97"/>
                    <a:pt x="71" y="98"/>
                    <a:pt x="71" y="98"/>
                  </a:cubicBezTo>
                  <a:cubicBezTo>
                    <a:pt x="71" y="97"/>
                    <a:pt x="70" y="97"/>
                    <a:pt x="70" y="97"/>
                  </a:cubicBezTo>
                  <a:cubicBezTo>
                    <a:pt x="71" y="97"/>
                    <a:pt x="71" y="96"/>
                    <a:pt x="71" y="97"/>
                  </a:cubicBezTo>
                  <a:cubicBezTo>
                    <a:pt x="72" y="96"/>
                    <a:pt x="71" y="95"/>
                    <a:pt x="72" y="94"/>
                  </a:cubicBezTo>
                  <a:cubicBezTo>
                    <a:pt x="72" y="94"/>
                    <a:pt x="72" y="94"/>
                    <a:pt x="72" y="94"/>
                  </a:cubicBezTo>
                  <a:cubicBezTo>
                    <a:pt x="72" y="92"/>
                    <a:pt x="72" y="92"/>
                    <a:pt x="72" y="92"/>
                  </a:cubicBezTo>
                  <a:cubicBezTo>
                    <a:pt x="73" y="92"/>
                    <a:pt x="73" y="92"/>
                    <a:pt x="74" y="92"/>
                  </a:cubicBezTo>
                  <a:cubicBezTo>
                    <a:pt x="74" y="92"/>
                    <a:pt x="74" y="92"/>
                    <a:pt x="74" y="91"/>
                  </a:cubicBezTo>
                  <a:cubicBezTo>
                    <a:pt x="75" y="91"/>
                    <a:pt x="75" y="91"/>
                    <a:pt x="75" y="91"/>
                  </a:cubicBezTo>
                  <a:cubicBezTo>
                    <a:pt x="74" y="91"/>
                    <a:pt x="75" y="91"/>
                    <a:pt x="75" y="90"/>
                  </a:cubicBezTo>
                  <a:cubicBezTo>
                    <a:pt x="75" y="91"/>
                    <a:pt x="75" y="91"/>
                    <a:pt x="75" y="91"/>
                  </a:cubicBezTo>
                  <a:cubicBezTo>
                    <a:pt x="75" y="91"/>
                    <a:pt x="75" y="90"/>
                    <a:pt x="76" y="90"/>
                  </a:cubicBezTo>
                  <a:cubicBezTo>
                    <a:pt x="75" y="90"/>
                    <a:pt x="75" y="90"/>
                    <a:pt x="75" y="90"/>
                  </a:cubicBezTo>
                  <a:cubicBezTo>
                    <a:pt x="74" y="90"/>
                    <a:pt x="75" y="90"/>
                    <a:pt x="75" y="89"/>
                  </a:cubicBezTo>
                  <a:cubicBezTo>
                    <a:pt x="75" y="90"/>
                    <a:pt x="75" y="89"/>
                    <a:pt x="76" y="88"/>
                  </a:cubicBezTo>
                  <a:cubicBezTo>
                    <a:pt x="76" y="88"/>
                    <a:pt x="75" y="88"/>
                    <a:pt x="76" y="87"/>
                  </a:cubicBezTo>
                  <a:cubicBezTo>
                    <a:pt x="76" y="88"/>
                    <a:pt x="76" y="87"/>
                    <a:pt x="76" y="87"/>
                  </a:cubicBezTo>
                  <a:cubicBezTo>
                    <a:pt x="76" y="87"/>
                    <a:pt x="76" y="87"/>
                    <a:pt x="76" y="88"/>
                  </a:cubicBezTo>
                  <a:cubicBezTo>
                    <a:pt x="76" y="88"/>
                    <a:pt x="76" y="88"/>
                    <a:pt x="76" y="87"/>
                  </a:cubicBezTo>
                  <a:cubicBezTo>
                    <a:pt x="76" y="87"/>
                    <a:pt x="76" y="87"/>
                    <a:pt x="76" y="86"/>
                  </a:cubicBezTo>
                  <a:cubicBezTo>
                    <a:pt x="76" y="87"/>
                    <a:pt x="76" y="87"/>
                    <a:pt x="76" y="87"/>
                  </a:cubicBezTo>
                  <a:cubicBezTo>
                    <a:pt x="76" y="86"/>
                    <a:pt x="76" y="86"/>
                    <a:pt x="76" y="86"/>
                  </a:cubicBezTo>
                  <a:cubicBezTo>
                    <a:pt x="76" y="86"/>
                    <a:pt x="76" y="86"/>
                    <a:pt x="76" y="86"/>
                  </a:cubicBezTo>
                  <a:cubicBezTo>
                    <a:pt x="76" y="86"/>
                    <a:pt x="76" y="86"/>
                    <a:pt x="76" y="86"/>
                  </a:cubicBezTo>
                  <a:cubicBezTo>
                    <a:pt x="76" y="85"/>
                    <a:pt x="78" y="85"/>
                    <a:pt x="76" y="84"/>
                  </a:cubicBezTo>
                  <a:cubicBezTo>
                    <a:pt x="78" y="83"/>
                    <a:pt x="78" y="83"/>
                    <a:pt x="78" y="83"/>
                  </a:cubicBezTo>
                  <a:cubicBezTo>
                    <a:pt x="78" y="83"/>
                    <a:pt x="78" y="83"/>
                    <a:pt x="78" y="83"/>
                  </a:cubicBezTo>
                  <a:cubicBezTo>
                    <a:pt x="79" y="83"/>
                    <a:pt x="79" y="82"/>
                    <a:pt x="79" y="82"/>
                  </a:cubicBezTo>
                  <a:cubicBezTo>
                    <a:pt x="79" y="82"/>
                    <a:pt x="79" y="82"/>
                    <a:pt x="79" y="82"/>
                  </a:cubicBezTo>
                  <a:cubicBezTo>
                    <a:pt x="79" y="81"/>
                    <a:pt x="79" y="81"/>
                    <a:pt x="79" y="80"/>
                  </a:cubicBezTo>
                  <a:cubicBezTo>
                    <a:pt x="80" y="80"/>
                    <a:pt x="81" y="81"/>
                    <a:pt x="81" y="80"/>
                  </a:cubicBezTo>
                  <a:cubicBezTo>
                    <a:pt x="81" y="79"/>
                    <a:pt x="81" y="79"/>
                    <a:pt x="80" y="79"/>
                  </a:cubicBezTo>
                  <a:cubicBezTo>
                    <a:pt x="81" y="79"/>
                    <a:pt x="81" y="77"/>
                    <a:pt x="83" y="76"/>
                  </a:cubicBezTo>
                  <a:cubicBezTo>
                    <a:pt x="83" y="76"/>
                    <a:pt x="82" y="76"/>
                    <a:pt x="82" y="74"/>
                  </a:cubicBezTo>
                  <a:cubicBezTo>
                    <a:pt x="83" y="73"/>
                    <a:pt x="83" y="71"/>
                    <a:pt x="85" y="71"/>
                  </a:cubicBezTo>
                  <a:cubicBezTo>
                    <a:pt x="85" y="71"/>
                    <a:pt x="85" y="71"/>
                    <a:pt x="85" y="71"/>
                  </a:cubicBezTo>
                  <a:cubicBezTo>
                    <a:pt x="85" y="70"/>
                    <a:pt x="86" y="71"/>
                    <a:pt x="85" y="70"/>
                  </a:cubicBezTo>
                  <a:cubicBezTo>
                    <a:pt x="85" y="70"/>
                    <a:pt x="85" y="70"/>
                    <a:pt x="84" y="70"/>
                  </a:cubicBezTo>
                  <a:cubicBezTo>
                    <a:pt x="85" y="69"/>
                    <a:pt x="86" y="67"/>
                    <a:pt x="86" y="67"/>
                  </a:cubicBezTo>
                  <a:cubicBezTo>
                    <a:pt x="86" y="67"/>
                    <a:pt x="86" y="67"/>
                    <a:pt x="86" y="67"/>
                  </a:cubicBezTo>
                  <a:cubicBezTo>
                    <a:pt x="88" y="67"/>
                    <a:pt x="88" y="65"/>
                    <a:pt x="88" y="65"/>
                  </a:cubicBezTo>
                  <a:cubicBezTo>
                    <a:pt x="88" y="65"/>
                    <a:pt x="88" y="65"/>
                    <a:pt x="88" y="65"/>
                  </a:cubicBezTo>
                  <a:cubicBezTo>
                    <a:pt x="89" y="65"/>
                    <a:pt x="89" y="65"/>
                    <a:pt x="89" y="65"/>
                  </a:cubicBezTo>
                  <a:cubicBezTo>
                    <a:pt x="89" y="65"/>
                    <a:pt x="88" y="65"/>
                    <a:pt x="89" y="64"/>
                  </a:cubicBezTo>
                  <a:cubicBezTo>
                    <a:pt x="89" y="64"/>
                    <a:pt x="89" y="64"/>
                    <a:pt x="89" y="64"/>
                  </a:cubicBezTo>
                  <a:cubicBezTo>
                    <a:pt x="89" y="63"/>
                    <a:pt x="89" y="62"/>
                    <a:pt x="90" y="62"/>
                  </a:cubicBezTo>
                  <a:cubicBezTo>
                    <a:pt x="90" y="62"/>
                    <a:pt x="90" y="62"/>
                    <a:pt x="90" y="62"/>
                  </a:cubicBezTo>
                  <a:cubicBezTo>
                    <a:pt x="90" y="61"/>
                    <a:pt x="90" y="61"/>
                    <a:pt x="90" y="61"/>
                  </a:cubicBezTo>
                  <a:cubicBezTo>
                    <a:pt x="90" y="60"/>
                    <a:pt x="91" y="59"/>
                    <a:pt x="91" y="59"/>
                  </a:cubicBezTo>
                  <a:cubicBezTo>
                    <a:pt x="91" y="57"/>
                    <a:pt x="93" y="54"/>
                    <a:pt x="94" y="52"/>
                  </a:cubicBezTo>
                  <a:cubicBezTo>
                    <a:pt x="94" y="52"/>
                    <a:pt x="94" y="52"/>
                    <a:pt x="94" y="52"/>
                  </a:cubicBezTo>
                  <a:cubicBezTo>
                    <a:pt x="95" y="52"/>
                    <a:pt x="94" y="52"/>
                    <a:pt x="94" y="52"/>
                  </a:cubicBezTo>
                  <a:cubicBezTo>
                    <a:pt x="94" y="52"/>
                    <a:pt x="95" y="52"/>
                    <a:pt x="95" y="52"/>
                  </a:cubicBezTo>
                  <a:cubicBezTo>
                    <a:pt x="96" y="52"/>
                    <a:pt x="95" y="51"/>
                    <a:pt x="95" y="51"/>
                  </a:cubicBezTo>
                  <a:cubicBezTo>
                    <a:pt x="95" y="50"/>
                    <a:pt x="95" y="51"/>
                    <a:pt x="95" y="51"/>
                  </a:cubicBezTo>
                  <a:cubicBezTo>
                    <a:pt x="95" y="51"/>
                    <a:pt x="96" y="50"/>
                    <a:pt x="95" y="48"/>
                  </a:cubicBezTo>
                  <a:cubicBezTo>
                    <a:pt x="96" y="48"/>
                    <a:pt x="96" y="50"/>
                    <a:pt x="96" y="50"/>
                  </a:cubicBezTo>
                  <a:cubicBezTo>
                    <a:pt x="96" y="48"/>
                    <a:pt x="96" y="48"/>
                    <a:pt x="96" y="48"/>
                  </a:cubicBezTo>
                  <a:cubicBezTo>
                    <a:pt x="97" y="48"/>
                    <a:pt x="97" y="51"/>
                    <a:pt x="98" y="51"/>
                  </a:cubicBezTo>
                  <a:cubicBezTo>
                    <a:pt x="98" y="51"/>
                    <a:pt x="98" y="51"/>
                    <a:pt x="98" y="51"/>
                  </a:cubicBezTo>
                  <a:cubicBezTo>
                    <a:pt x="99" y="51"/>
                    <a:pt x="98" y="52"/>
                    <a:pt x="99" y="51"/>
                  </a:cubicBezTo>
                  <a:cubicBezTo>
                    <a:pt x="99" y="51"/>
                    <a:pt x="99" y="50"/>
                    <a:pt x="98" y="50"/>
                  </a:cubicBezTo>
                  <a:cubicBezTo>
                    <a:pt x="98" y="48"/>
                    <a:pt x="97" y="48"/>
                    <a:pt x="98" y="46"/>
                  </a:cubicBezTo>
                  <a:cubicBezTo>
                    <a:pt x="98" y="46"/>
                    <a:pt x="97" y="47"/>
                    <a:pt x="98" y="48"/>
                  </a:cubicBezTo>
                  <a:cubicBezTo>
                    <a:pt x="99" y="47"/>
                    <a:pt x="98" y="46"/>
                    <a:pt x="99" y="46"/>
                  </a:cubicBezTo>
                  <a:cubicBezTo>
                    <a:pt x="98" y="46"/>
                    <a:pt x="98" y="45"/>
                    <a:pt x="98" y="45"/>
                  </a:cubicBezTo>
                  <a:cubicBezTo>
                    <a:pt x="98" y="45"/>
                    <a:pt x="98" y="46"/>
                    <a:pt x="99" y="45"/>
                  </a:cubicBezTo>
                  <a:cubicBezTo>
                    <a:pt x="98" y="45"/>
                    <a:pt x="99" y="45"/>
                    <a:pt x="98" y="45"/>
                  </a:cubicBezTo>
                  <a:cubicBezTo>
                    <a:pt x="97" y="44"/>
                    <a:pt x="99" y="44"/>
                    <a:pt x="98" y="44"/>
                  </a:cubicBezTo>
                  <a:cubicBezTo>
                    <a:pt x="99" y="44"/>
                    <a:pt x="99" y="45"/>
                    <a:pt x="100" y="45"/>
                  </a:cubicBezTo>
                  <a:cubicBezTo>
                    <a:pt x="99" y="44"/>
                    <a:pt x="100" y="43"/>
                    <a:pt x="99" y="43"/>
                  </a:cubicBezTo>
                  <a:cubicBezTo>
                    <a:pt x="99" y="43"/>
                    <a:pt x="99" y="43"/>
                    <a:pt x="100" y="43"/>
                  </a:cubicBezTo>
                  <a:cubicBezTo>
                    <a:pt x="100" y="43"/>
                    <a:pt x="99" y="42"/>
                    <a:pt x="101" y="42"/>
                  </a:cubicBezTo>
                  <a:cubicBezTo>
                    <a:pt x="100" y="41"/>
                    <a:pt x="100" y="41"/>
                    <a:pt x="100" y="41"/>
                  </a:cubicBezTo>
                  <a:cubicBezTo>
                    <a:pt x="101" y="41"/>
                    <a:pt x="101" y="41"/>
                    <a:pt x="101" y="41"/>
                  </a:cubicBezTo>
                  <a:cubicBezTo>
                    <a:pt x="101" y="41"/>
                    <a:pt x="101" y="38"/>
                    <a:pt x="102" y="39"/>
                  </a:cubicBezTo>
                  <a:cubicBezTo>
                    <a:pt x="102" y="39"/>
                    <a:pt x="103" y="38"/>
                    <a:pt x="102" y="38"/>
                  </a:cubicBezTo>
                  <a:cubicBezTo>
                    <a:pt x="101" y="38"/>
                    <a:pt x="102" y="39"/>
                    <a:pt x="101" y="39"/>
                  </a:cubicBezTo>
                  <a:cubicBezTo>
                    <a:pt x="102" y="38"/>
                    <a:pt x="101" y="38"/>
                    <a:pt x="101" y="38"/>
                  </a:cubicBezTo>
                  <a:cubicBezTo>
                    <a:pt x="102" y="38"/>
                    <a:pt x="102" y="38"/>
                    <a:pt x="102" y="38"/>
                  </a:cubicBezTo>
                  <a:cubicBezTo>
                    <a:pt x="102" y="37"/>
                    <a:pt x="102" y="37"/>
                    <a:pt x="102" y="37"/>
                  </a:cubicBezTo>
                  <a:cubicBezTo>
                    <a:pt x="102" y="37"/>
                    <a:pt x="102" y="37"/>
                    <a:pt x="102" y="37"/>
                  </a:cubicBezTo>
                  <a:cubicBezTo>
                    <a:pt x="102" y="37"/>
                    <a:pt x="102" y="37"/>
                    <a:pt x="102" y="37"/>
                  </a:cubicBezTo>
                  <a:cubicBezTo>
                    <a:pt x="102" y="36"/>
                    <a:pt x="103" y="37"/>
                    <a:pt x="103" y="36"/>
                  </a:cubicBezTo>
                  <a:cubicBezTo>
                    <a:pt x="103" y="37"/>
                    <a:pt x="103" y="37"/>
                    <a:pt x="103" y="37"/>
                  </a:cubicBezTo>
                  <a:cubicBezTo>
                    <a:pt x="103" y="37"/>
                    <a:pt x="103" y="37"/>
                    <a:pt x="103" y="36"/>
                  </a:cubicBezTo>
                  <a:cubicBezTo>
                    <a:pt x="103" y="35"/>
                    <a:pt x="103" y="35"/>
                    <a:pt x="103" y="35"/>
                  </a:cubicBezTo>
                  <a:cubicBezTo>
                    <a:pt x="103" y="34"/>
                    <a:pt x="103" y="35"/>
                    <a:pt x="103" y="34"/>
                  </a:cubicBezTo>
                  <a:cubicBezTo>
                    <a:pt x="103" y="35"/>
                    <a:pt x="103" y="35"/>
                    <a:pt x="103" y="35"/>
                  </a:cubicBezTo>
                  <a:cubicBezTo>
                    <a:pt x="103" y="35"/>
                    <a:pt x="105" y="35"/>
                    <a:pt x="105" y="34"/>
                  </a:cubicBezTo>
                  <a:cubicBezTo>
                    <a:pt x="105" y="34"/>
                    <a:pt x="105" y="33"/>
                    <a:pt x="103" y="33"/>
                  </a:cubicBezTo>
                  <a:cubicBezTo>
                    <a:pt x="105" y="33"/>
                    <a:pt x="105" y="33"/>
                    <a:pt x="105" y="33"/>
                  </a:cubicBezTo>
                  <a:cubicBezTo>
                    <a:pt x="105" y="32"/>
                    <a:pt x="103" y="33"/>
                    <a:pt x="105" y="32"/>
                  </a:cubicBezTo>
                  <a:cubicBezTo>
                    <a:pt x="105" y="32"/>
                    <a:pt x="106" y="32"/>
                    <a:pt x="107" y="32"/>
                  </a:cubicBezTo>
                  <a:cubicBezTo>
                    <a:pt x="107" y="32"/>
                    <a:pt x="107" y="32"/>
                    <a:pt x="107" y="32"/>
                  </a:cubicBezTo>
                  <a:cubicBezTo>
                    <a:pt x="107" y="32"/>
                    <a:pt x="107" y="32"/>
                    <a:pt x="107" y="32"/>
                  </a:cubicBezTo>
                  <a:cubicBezTo>
                    <a:pt x="107" y="33"/>
                    <a:pt x="108" y="32"/>
                    <a:pt x="108" y="33"/>
                  </a:cubicBezTo>
                  <a:cubicBezTo>
                    <a:pt x="109" y="32"/>
                    <a:pt x="109" y="32"/>
                    <a:pt x="109" y="32"/>
                  </a:cubicBezTo>
                  <a:cubicBezTo>
                    <a:pt x="107" y="32"/>
                    <a:pt x="108" y="30"/>
                    <a:pt x="107" y="29"/>
                  </a:cubicBezTo>
                  <a:cubicBezTo>
                    <a:pt x="107" y="28"/>
                    <a:pt x="109" y="30"/>
                    <a:pt x="109" y="28"/>
                  </a:cubicBezTo>
                  <a:cubicBezTo>
                    <a:pt x="108" y="28"/>
                    <a:pt x="108" y="27"/>
                    <a:pt x="108" y="28"/>
                  </a:cubicBezTo>
                  <a:cubicBezTo>
                    <a:pt x="108" y="27"/>
                    <a:pt x="107" y="27"/>
                    <a:pt x="108" y="26"/>
                  </a:cubicBezTo>
                  <a:cubicBezTo>
                    <a:pt x="108" y="27"/>
                    <a:pt x="109" y="26"/>
                    <a:pt x="109" y="27"/>
                  </a:cubicBezTo>
                  <a:cubicBezTo>
                    <a:pt x="109" y="27"/>
                    <a:pt x="109" y="27"/>
                    <a:pt x="109" y="28"/>
                  </a:cubicBezTo>
                  <a:cubicBezTo>
                    <a:pt x="109" y="28"/>
                    <a:pt x="110" y="28"/>
                    <a:pt x="110" y="27"/>
                  </a:cubicBezTo>
                  <a:cubicBezTo>
                    <a:pt x="110" y="27"/>
                    <a:pt x="110" y="26"/>
                    <a:pt x="110" y="26"/>
                  </a:cubicBezTo>
                  <a:cubicBezTo>
                    <a:pt x="110" y="26"/>
                    <a:pt x="110" y="27"/>
                    <a:pt x="109" y="26"/>
                  </a:cubicBezTo>
                  <a:cubicBezTo>
                    <a:pt x="110" y="25"/>
                    <a:pt x="110" y="25"/>
                    <a:pt x="110" y="25"/>
                  </a:cubicBezTo>
                  <a:cubicBezTo>
                    <a:pt x="109" y="25"/>
                    <a:pt x="109" y="25"/>
                    <a:pt x="109" y="25"/>
                  </a:cubicBezTo>
                  <a:cubicBezTo>
                    <a:pt x="109" y="25"/>
                    <a:pt x="109" y="25"/>
                    <a:pt x="109" y="25"/>
                  </a:cubicBezTo>
                  <a:cubicBezTo>
                    <a:pt x="109" y="25"/>
                    <a:pt x="109" y="25"/>
                    <a:pt x="109" y="25"/>
                  </a:cubicBezTo>
                  <a:cubicBezTo>
                    <a:pt x="110" y="24"/>
                    <a:pt x="109" y="25"/>
                    <a:pt x="109" y="24"/>
                  </a:cubicBezTo>
                  <a:cubicBezTo>
                    <a:pt x="110" y="23"/>
                    <a:pt x="110" y="23"/>
                    <a:pt x="110" y="23"/>
                  </a:cubicBezTo>
                  <a:cubicBezTo>
                    <a:pt x="110" y="24"/>
                    <a:pt x="109" y="25"/>
                    <a:pt x="110" y="25"/>
                  </a:cubicBezTo>
                  <a:cubicBezTo>
                    <a:pt x="110" y="25"/>
                    <a:pt x="110" y="24"/>
                    <a:pt x="110" y="24"/>
                  </a:cubicBezTo>
                  <a:cubicBezTo>
                    <a:pt x="110" y="24"/>
                    <a:pt x="110" y="24"/>
                    <a:pt x="110" y="24"/>
                  </a:cubicBezTo>
                  <a:cubicBezTo>
                    <a:pt x="110" y="24"/>
                    <a:pt x="112" y="24"/>
                    <a:pt x="111" y="23"/>
                  </a:cubicBezTo>
                  <a:cubicBezTo>
                    <a:pt x="111" y="21"/>
                    <a:pt x="111" y="23"/>
                    <a:pt x="111" y="21"/>
                  </a:cubicBezTo>
                  <a:cubicBezTo>
                    <a:pt x="111" y="20"/>
                    <a:pt x="111" y="20"/>
                    <a:pt x="111" y="19"/>
                  </a:cubicBezTo>
                  <a:cubicBezTo>
                    <a:pt x="112" y="19"/>
                    <a:pt x="112" y="18"/>
                    <a:pt x="112" y="19"/>
                  </a:cubicBezTo>
                  <a:cubicBezTo>
                    <a:pt x="111" y="21"/>
                    <a:pt x="111" y="21"/>
                    <a:pt x="111" y="21"/>
                  </a:cubicBezTo>
                  <a:cubicBezTo>
                    <a:pt x="113" y="21"/>
                    <a:pt x="111" y="23"/>
                    <a:pt x="112" y="24"/>
                  </a:cubicBezTo>
                  <a:cubicBezTo>
                    <a:pt x="112" y="23"/>
                    <a:pt x="113" y="24"/>
                    <a:pt x="113" y="24"/>
                  </a:cubicBezTo>
                  <a:cubicBezTo>
                    <a:pt x="115" y="23"/>
                    <a:pt x="115" y="23"/>
                    <a:pt x="115" y="23"/>
                  </a:cubicBezTo>
                  <a:cubicBezTo>
                    <a:pt x="113" y="23"/>
                    <a:pt x="113" y="23"/>
                    <a:pt x="112" y="23"/>
                  </a:cubicBezTo>
                  <a:cubicBezTo>
                    <a:pt x="113" y="21"/>
                    <a:pt x="113" y="19"/>
                    <a:pt x="113" y="19"/>
                  </a:cubicBezTo>
                  <a:cubicBezTo>
                    <a:pt x="115" y="18"/>
                    <a:pt x="115" y="19"/>
                    <a:pt x="115" y="19"/>
                  </a:cubicBezTo>
                  <a:cubicBezTo>
                    <a:pt x="115" y="18"/>
                    <a:pt x="116" y="18"/>
                    <a:pt x="117" y="17"/>
                  </a:cubicBezTo>
                  <a:cubicBezTo>
                    <a:pt x="116" y="17"/>
                    <a:pt x="117" y="15"/>
                    <a:pt x="117" y="15"/>
                  </a:cubicBezTo>
                  <a:cubicBezTo>
                    <a:pt x="116" y="16"/>
                    <a:pt x="115" y="16"/>
                    <a:pt x="115" y="16"/>
                  </a:cubicBezTo>
                  <a:cubicBezTo>
                    <a:pt x="115" y="15"/>
                    <a:pt x="115" y="16"/>
                    <a:pt x="116" y="16"/>
                  </a:cubicBezTo>
                  <a:cubicBezTo>
                    <a:pt x="115" y="15"/>
                    <a:pt x="117" y="15"/>
                    <a:pt x="116" y="14"/>
                  </a:cubicBezTo>
                  <a:cubicBezTo>
                    <a:pt x="116" y="16"/>
                    <a:pt x="117" y="15"/>
                    <a:pt x="117" y="16"/>
                  </a:cubicBezTo>
                  <a:cubicBezTo>
                    <a:pt x="117" y="15"/>
                    <a:pt x="117" y="16"/>
                    <a:pt x="118" y="15"/>
                  </a:cubicBezTo>
                  <a:cubicBezTo>
                    <a:pt x="118" y="14"/>
                    <a:pt x="118" y="12"/>
                    <a:pt x="118" y="12"/>
                  </a:cubicBezTo>
                  <a:cubicBezTo>
                    <a:pt x="120" y="11"/>
                    <a:pt x="120" y="9"/>
                    <a:pt x="120" y="8"/>
                  </a:cubicBezTo>
                  <a:cubicBezTo>
                    <a:pt x="121" y="8"/>
                    <a:pt x="122" y="9"/>
                    <a:pt x="122" y="8"/>
                  </a:cubicBezTo>
                  <a:cubicBezTo>
                    <a:pt x="122" y="8"/>
                    <a:pt x="121" y="8"/>
                    <a:pt x="122" y="8"/>
                  </a:cubicBezTo>
                  <a:cubicBezTo>
                    <a:pt x="122" y="8"/>
                    <a:pt x="122" y="8"/>
                    <a:pt x="122" y="8"/>
                  </a:cubicBezTo>
                  <a:cubicBezTo>
                    <a:pt x="122" y="7"/>
                    <a:pt x="124" y="6"/>
                    <a:pt x="123" y="5"/>
                  </a:cubicBezTo>
                  <a:cubicBezTo>
                    <a:pt x="123" y="6"/>
                    <a:pt x="123" y="6"/>
                    <a:pt x="123" y="6"/>
                  </a:cubicBezTo>
                  <a:cubicBezTo>
                    <a:pt x="123" y="6"/>
                    <a:pt x="123" y="6"/>
                    <a:pt x="123" y="5"/>
                  </a:cubicBezTo>
                  <a:cubicBezTo>
                    <a:pt x="124" y="6"/>
                    <a:pt x="124" y="5"/>
                    <a:pt x="124" y="6"/>
                  </a:cubicBezTo>
                  <a:cubicBezTo>
                    <a:pt x="125" y="6"/>
                    <a:pt x="125" y="5"/>
                    <a:pt x="125" y="4"/>
                  </a:cubicBezTo>
                  <a:cubicBezTo>
                    <a:pt x="124" y="4"/>
                    <a:pt x="124" y="4"/>
                    <a:pt x="124" y="4"/>
                  </a:cubicBezTo>
                  <a:cubicBezTo>
                    <a:pt x="124" y="3"/>
                    <a:pt x="125" y="2"/>
                    <a:pt x="126" y="1"/>
                  </a:cubicBezTo>
                  <a:cubicBezTo>
                    <a:pt x="126" y="1"/>
                    <a:pt x="126" y="1"/>
                    <a:pt x="126" y="1"/>
                  </a:cubicBezTo>
                  <a:cubicBezTo>
                    <a:pt x="126" y="0"/>
                    <a:pt x="126" y="0"/>
                    <a:pt x="126" y="0"/>
                  </a:cubicBezTo>
                  <a:cubicBezTo>
                    <a:pt x="127" y="1"/>
                    <a:pt x="127" y="0"/>
                    <a:pt x="127" y="0"/>
                  </a:cubicBezTo>
                  <a:cubicBezTo>
                    <a:pt x="127" y="2"/>
                    <a:pt x="127" y="2"/>
                    <a:pt x="127" y="2"/>
                  </a:cubicBezTo>
                  <a:cubicBezTo>
                    <a:pt x="127" y="3"/>
                    <a:pt x="127" y="1"/>
                    <a:pt x="126" y="1"/>
                  </a:cubicBezTo>
                  <a:cubicBezTo>
                    <a:pt x="126" y="1"/>
                    <a:pt x="125" y="3"/>
                    <a:pt x="126" y="3"/>
                  </a:cubicBezTo>
                  <a:cubicBezTo>
                    <a:pt x="126" y="3"/>
                    <a:pt x="126" y="3"/>
                    <a:pt x="126" y="2"/>
                  </a:cubicBezTo>
                  <a:cubicBezTo>
                    <a:pt x="127" y="2"/>
                    <a:pt x="126" y="3"/>
                    <a:pt x="127" y="3"/>
                  </a:cubicBezTo>
                  <a:cubicBezTo>
                    <a:pt x="127" y="3"/>
                    <a:pt x="127" y="3"/>
                    <a:pt x="127" y="3"/>
                  </a:cubicBezTo>
                  <a:cubicBezTo>
                    <a:pt x="127" y="4"/>
                    <a:pt x="127" y="4"/>
                    <a:pt x="126" y="5"/>
                  </a:cubicBezTo>
                  <a:cubicBezTo>
                    <a:pt x="126" y="4"/>
                    <a:pt x="126" y="5"/>
                    <a:pt x="126" y="4"/>
                  </a:cubicBezTo>
                  <a:cubicBezTo>
                    <a:pt x="126" y="5"/>
                    <a:pt x="126" y="5"/>
                    <a:pt x="126" y="6"/>
                  </a:cubicBezTo>
                  <a:cubicBezTo>
                    <a:pt x="125" y="6"/>
                    <a:pt x="125" y="8"/>
                    <a:pt x="124" y="9"/>
                  </a:cubicBezTo>
                  <a:cubicBezTo>
                    <a:pt x="124" y="8"/>
                    <a:pt x="124" y="7"/>
                    <a:pt x="124" y="7"/>
                  </a:cubicBezTo>
                  <a:cubicBezTo>
                    <a:pt x="123" y="7"/>
                    <a:pt x="124" y="7"/>
                    <a:pt x="123" y="8"/>
                  </a:cubicBezTo>
                  <a:cubicBezTo>
                    <a:pt x="123" y="8"/>
                    <a:pt x="124" y="9"/>
                    <a:pt x="124" y="10"/>
                  </a:cubicBezTo>
                  <a:cubicBezTo>
                    <a:pt x="123" y="10"/>
                    <a:pt x="123" y="10"/>
                    <a:pt x="123" y="10"/>
                  </a:cubicBezTo>
                  <a:cubicBezTo>
                    <a:pt x="123" y="10"/>
                    <a:pt x="124" y="11"/>
                    <a:pt x="123" y="12"/>
                  </a:cubicBezTo>
                  <a:cubicBezTo>
                    <a:pt x="122" y="12"/>
                    <a:pt x="121" y="15"/>
                    <a:pt x="120" y="16"/>
                  </a:cubicBezTo>
                  <a:cubicBezTo>
                    <a:pt x="120" y="16"/>
                    <a:pt x="120" y="16"/>
                    <a:pt x="120" y="16"/>
                  </a:cubicBezTo>
                  <a:cubicBezTo>
                    <a:pt x="120" y="17"/>
                    <a:pt x="119" y="18"/>
                    <a:pt x="119" y="18"/>
                  </a:cubicBezTo>
                  <a:cubicBezTo>
                    <a:pt x="118" y="19"/>
                    <a:pt x="118" y="23"/>
                    <a:pt x="117" y="23"/>
                  </a:cubicBezTo>
                  <a:cubicBezTo>
                    <a:pt x="116" y="25"/>
                    <a:pt x="115" y="27"/>
                    <a:pt x="113" y="30"/>
                  </a:cubicBezTo>
                  <a:cubicBezTo>
                    <a:pt x="112" y="29"/>
                    <a:pt x="112" y="29"/>
                    <a:pt x="112" y="29"/>
                  </a:cubicBezTo>
                  <a:cubicBezTo>
                    <a:pt x="112" y="30"/>
                    <a:pt x="112" y="29"/>
                    <a:pt x="111" y="30"/>
                  </a:cubicBezTo>
                  <a:cubicBezTo>
                    <a:pt x="112" y="29"/>
                    <a:pt x="112" y="32"/>
                    <a:pt x="112" y="32"/>
                  </a:cubicBezTo>
                  <a:cubicBezTo>
                    <a:pt x="111" y="32"/>
                    <a:pt x="110" y="34"/>
                    <a:pt x="110" y="35"/>
                  </a:cubicBezTo>
                  <a:cubicBezTo>
                    <a:pt x="110" y="35"/>
                    <a:pt x="110" y="35"/>
                    <a:pt x="110" y="35"/>
                  </a:cubicBezTo>
                  <a:cubicBezTo>
                    <a:pt x="110" y="37"/>
                    <a:pt x="110" y="38"/>
                    <a:pt x="109" y="38"/>
                  </a:cubicBezTo>
                  <a:cubicBezTo>
                    <a:pt x="108" y="38"/>
                    <a:pt x="108" y="38"/>
                    <a:pt x="108" y="38"/>
                  </a:cubicBezTo>
                  <a:cubicBezTo>
                    <a:pt x="108" y="41"/>
                    <a:pt x="108" y="41"/>
                    <a:pt x="108" y="42"/>
                  </a:cubicBezTo>
                  <a:cubicBezTo>
                    <a:pt x="107" y="43"/>
                    <a:pt x="106" y="44"/>
                    <a:pt x="105" y="45"/>
                  </a:cubicBezTo>
                  <a:cubicBezTo>
                    <a:pt x="105" y="47"/>
                    <a:pt x="102" y="51"/>
                    <a:pt x="101" y="54"/>
                  </a:cubicBezTo>
                  <a:cubicBezTo>
                    <a:pt x="101" y="53"/>
                    <a:pt x="101" y="53"/>
                    <a:pt x="101" y="53"/>
                  </a:cubicBezTo>
                  <a:cubicBezTo>
                    <a:pt x="100" y="57"/>
                    <a:pt x="97" y="60"/>
                    <a:pt x="96" y="63"/>
                  </a:cubicBezTo>
                  <a:cubicBezTo>
                    <a:pt x="95" y="62"/>
                    <a:pt x="95" y="62"/>
                    <a:pt x="95" y="62"/>
                  </a:cubicBezTo>
                  <a:cubicBezTo>
                    <a:pt x="95" y="63"/>
                    <a:pt x="95" y="64"/>
                    <a:pt x="95" y="64"/>
                  </a:cubicBezTo>
                  <a:cubicBezTo>
                    <a:pt x="95" y="65"/>
                    <a:pt x="95" y="67"/>
                    <a:pt x="94" y="67"/>
                  </a:cubicBezTo>
                  <a:cubicBezTo>
                    <a:pt x="93" y="68"/>
                    <a:pt x="94" y="68"/>
                    <a:pt x="93" y="69"/>
                  </a:cubicBezTo>
                  <a:cubicBezTo>
                    <a:pt x="92" y="70"/>
                    <a:pt x="92" y="71"/>
                    <a:pt x="91" y="72"/>
                  </a:cubicBezTo>
                  <a:cubicBezTo>
                    <a:pt x="91" y="72"/>
                    <a:pt x="91" y="72"/>
                    <a:pt x="91" y="72"/>
                  </a:cubicBezTo>
                  <a:cubicBezTo>
                    <a:pt x="91" y="72"/>
                    <a:pt x="91" y="72"/>
                    <a:pt x="91" y="72"/>
                  </a:cubicBezTo>
                  <a:cubicBezTo>
                    <a:pt x="91" y="72"/>
                    <a:pt x="90" y="73"/>
                    <a:pt x="91" y="73"/>
                  </a:cubicBezTo>
                  <a:cubicBezTo>
                    <a:pt x="90" y="74"/>
                    <a:pt x="90" y="78"/>
                    <a:pt x="88" y="79"/>
                  </a:cubicBezTo>
                  <a:cubicBezTo>
                    <a:pt x="88" y="79"/>
                    <a:pt x="88" y="79"/>
                    <a:pt x="88" y="79"/>
                  </a:cubicBezTo>
                  <a:cubicBezTo>
                    <a:pt x="88" y="81"/>
                    <a:pt x="85" y="82"/>
                    <a:pt x="85" y="83"/>
                  </a:cubicBezTo>
                  <a:cubicBezTo>
                    <a:pt x="85" y="83"/>
                    <a:pt x="85" y="83"/>
                    <a:pt x="84" y="83"/>
                  </a:cubicBezTo>
                  <a:cubicBezTo>
                    <a:pt x="84" y="84"/>
                    <a:pt x="85" y="83"/>
                    <a:pt x="85" y="84"/>
                  </a:cubicBezTo>
                  <a:cubicBezTo>
                    <a:pt x="84" y="87"/>
                    <a:pt x="82" y="88"/>
                    <a:pt x="81" y="91"/>
                  </a:cubicBezTo>
                  <a:cubicBezTo>
                    <a:pt x="80" y="95"/>
                    <a:pt x="76" y="98"/>
                    <a:pt x="75" y="101"/>
                  </a:cubicBezTo>
                  <a:cubicBezTo>
                    <a:pt x="75" y="101"/>
                    <a:pt x="75" y="101"/>
                    <a:pt x="75" y="101"/>
                  </a:cubicBezTo>
                  <a:cubicBezTo>
                    <a:pt x="75" y="104"/>
                    <a:pt x="73" y="104"/>
                    <a:pt x="73" y="106"/>
                  </a:cubicBezTo>
                  <a:cubicBezTo>
                    <a:pt x="73" y="106"/>
                    <a:pt x="73" y="106"/>
                    <a:pt x="72" y="106"/>
                  </a:cubicBezTo>
                  <a:cubicBezTo>
                    <a:pt x="72" y="107"/>
                    <a:pt x="70" y="108"/>
                    <a:pt x="70" y="110"/>
                  </a:cubicBezTo>
                  <a:cubicBezTo>
                    <a:pt x="70" y="110"/>
                    <a:pt x="70" y="110"/>
                    <a:pt x="70" y="110"/>
                  </a:cubicBezTo>
                  <a:cubicBezTo>
                    <a:pt x="69" y="112"/>
                    <a:pt x="69" y="112"/>
                    <a:pt x="68" y="114"/>
                  </a:cubicBezTo>
                  <a:cubicBezTo>
                    <a:pt x="68" y="113"/>
                    <a:pt x="68" y="113"/>
                    <a:pt x="68" y="113"/>
                  </a:cubicBezTo>
                  <a:cubicBezTo>
                    <a:pt x="67" y="113"/>
                    <a:pt x="68" y="115"/>
                    <a:pt x="67" y="115"/>
                  </a:cubicBezTo>
                  <a:cubicBezTo>
                    <a:pt x="67" y="115"/>
                    <a:pt x="67" y="115"/>
                    <a:pt x="67" y="115"/>
                  </a:cubicBezTo>
                  <a:cubicBezTo>
                    <a:pt x="65" y="118"/>
                    <a:pt x="64" y="122"/>
                    <a:pt x="63" y="125"/>
                  </a:cubicBezTo>
                  <a:cubicBezTo>
                    <a:pt x="61" y="126"/>
                    <a:pt x="61" y="124"/>
                    <a:pt x="61" y="126"/>
                  </a:cubicBezTo>
                  <a:cubicBezTo>
                    <a:pt x="61" y="126"/>
                    <a:pt x="61" y="126"/>
                    <a:pt x="61" y="126"/>
                  </a:cubicBezTo>
                  <a:cubicBezTo>
                    <a:pt x="61" y="127"/>
                    <a:pt x="58" y="127"/>
                    <a:pt x="58" y="127"/>
                  </a:cubicBezTo>
                  <a:cubicBezTo>
                    <a:pt x="60" y="128"/>
                    <a:pt x="60" y="128"/>
                    <a:pt x="60" y="128"/>
                  </a:cubicBezTo>
                  <a:cubicBezTo>
                    <a:pt x="58" y="130"/>
                    <a:pt x="57" y="130"/>
                    <a:pt x="57" y="132"/>
                  </a:cubicBezTo>
                  <a:cubicBezTo>
                    <a:pt x="56" y="132"/>
                    <a:pt x="56" y="132"/>
                    <a:pt x="56" y="132"/>
                  </a:cubicBezTo>
                  <a:cubicBezTo>
                    <a:pt x="57" y="133"/>
                    <a:pt x="56" y="134"/>
                    <a:pt x="56" y="136"/>
                  </a:cubicBezTo>
                  <a:cubicBezTo>
                    <a:pt x="53" y="143"/>
                    <a:pt x="49" y="151"/>
                    <a:pt x="45" y="158"/>
                  </a:cubicBezTo>
                  <a:cubicBezTo>
                    <a:pt x="42" y="166"/>
                    <a:pt x="37" y="172"/>
                    <a:pt x="33" y="179"/>
                  </a:cubicBezTo>
                  <a:cubicBezTo>
                    <a:pt x="31" y="180"/>
                    <a:pt x="31" y="180"/>
                    <a:pt x="30" y="183"/>
                  </a:cubicBezTo>
                  <a:cubicBezTo>
                    <a:pt x="30" y="183"/>
                    <a:pt x="30" y="183"/>
                    <a:pt x="30" y="183"/>
                  </a:cubicBezTo>
                  <a:cubicBezTo>
                    <a:pt x="30" y="183"/>
                    <a:pt x="29" y="184"/>
                    <a:pt x="29" y="185"/>
                  </a:cubicBezTo>
                  <a:cubicBezTo>
                    <a:pt x="29" y="186"/>
                    <a:pt x="28" y="189"/>
                    <a:pt x="26" y="193"/>
                  </a:cubicBezTo>
                  <a:cubicBezTo>
                    <a:pt x="26" y="192"/>
                    <a:pt x="26" y="192"/>
                    <a:pt x="25" y="192"/>
                  </a:cubicBezTo>
                  <a:cubicBezTo>
                    <a:pt x="26" y="193"/>
                    <a:pt x="26" y="193"/>
                    <a:pt x="26" y="193"/>
                  </a:cubicBezTo>
                  <a:cubicBezTo>
                    <a:pt x="25" y="193"/>
                    <a:pt x="25" y="193"/>
                    <a:pt x="25" y="193"/>
                  </a:cubicBezTo>
                  <a:cubicBezTo>
                    <a:pt x="25" y="193"/>
                    <a:pt x="25" y="193"/>
                    <a:pt x="26" y="193"/>
                  </a:cubicBezTo>
                  <a:cubicBezTo>
                    <a:pt x="22" y="200"/>
                    <a:pt x="17" y="206"/>
                    <a:pt x="13" y="213"/>
                  </a:cubicBezTo>
                  <a:cubicBezTo>
                    <a:pt x="12" y="214"/>
                    <a:pt x="11" y="217"/>
                    <a:pt x="10" y="220"/>
                  </a:cubicBezTo>
                  <a:cubicBezTo>
                    <a:pt x="7" y="223"/>
                    <a:pt x="3" y="228"/>
                    <a:pt x="1" y="233"/>
                  </a:cubicBezTo>
                  <a:cubicBezTo>
                    <a:pt x="1" y="233"/>
                    <a:pt x="0" y="232"/>
                    <a:pt x="1" y="22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21" name="Freeform 114"/>
            <p:cNvSpPr>
              <a:spLocks/>
            </p:cNvSpPr>
            <p:nvPr/>
          </p:nvSpPr>
          <p:spPr bwMode="auto">
            <a:xfrm>
              <a:off x="3653" y="1157"/>
              <a:ext cx="300" cy="550"/>
            </a:xfrm>
            <a:custGeom>
              <a:avLst/>
              <a:gdLst>
                <a:gd name="T0" fmla="*/ 13 w 127"/>
                <a:gd name="T1" fmla="*/ 206 h 233"/>
                <a:gd name="T2" fmla="*/ 17 w 127"/>
                <a:gd name="T3" fmla="*/ 199 h 233"/>
                <a:gd name="T4" fmla="*/ 23 w 127"/>
                <a:gd name="T5" fmla="*/ 184 h 233"/>
                <a:gd name="T6" fmla="*/ 26 w 127"/>
                <a:gd name="T7" fmla="*/ 179 h 233"/>
                <a:gd name="T8" fmla="*/ 36 w 127"/>
                <a:gd name="T9" fmla="*/ 165 h 233"/>
                <a:gd name="T10" fmla="*/ 37 w 127"/>
                <a:gd name="T11" fmla="*/ 160 h 233"/>
                <a:gd name="T12" fmla="*/ 42 w 127"/>
                <a:gd name="T13" fmla="*/ 151 h 233"/>
                <a:gd name="T14" fmla="*/ 46 w 127"/>
                <a:gd name="T15" fmla="*/ 144 h 233"/>
                <a:gd name="T16" fmla="*/ 49 w 127"/>
                <a:gd name="T17" fmla="*/ 140 h 233"/>
                <a:gd name="T18" fmla="*/ 50 w 127"/>
                <a:gd name="T19" fmla="*/ 137 h 233"/>
                <a:gd name="T20" fmla="*/ 54 w 127"/>
                <a:gd name="T21" fmla="*/ 128 h 233"/>
                <a:gd name="T22" fmla="*/ 57 w 127"/>
                <a:gd name="T23" fmla="*/ 124 h 233"/>
                <a:gd name="T24" fmla="*/ 58 w 127"/>
                <a:gd name="T25" fmla="*/ 118 h 233"/>
                <a:gd name="T26" fmla="*/ 63 w 127"/>
                <a:gd name="T27" fmla="*/ 112 h 233"/>
                <a:gd name="T28" fmla="*/ 66 w 127"/>
                <a:gd name="T29" fmla="*/ 106 h 233"/>
                <a:gd name="T30" fmla="*/ 71 w 127"/>
                <a:gd name="T31" fmla="*/ 97 h 233"/>
                <a:gd name="T32" fmla="*/ 73 w 127"/>
                <a:gd name="T33" fmla="*/ 93 h 233"/>
                <a:gd name="T34" fmla="*/ 75 w 127"/>
                <a:gd name="T35" fmla="*/ 90 h 233"/>
                <a:gd name="T36" fmla="*/ 76 w 127"/>
                <a:gd name="T37" fmla="*/ 88 h 233"/>
                <a:gd name="T38" fmla="*/ 77 w 127"/>
                <a:gd name="T39" fmla="*/ 85 h 233"/>
                <a:gd name="T40" fmla="*/ 79 w 127"/>
                <a:gd name="T41" fmla="*/ 82 h 233"/>
                <a:gd name="T42" fmla="*/ 85 w 127"/>
                <a:gd name="T43" fmla="*/ 70 h 233"/>
                <a:gd name="T44" fmla="*/ 88 w 127"/>
                <a:gd name="T45" fmla="*/ 65 h 233"/>
                <a:gd name="T46" fmla="*/ 91 w 127"/>
                <a:gd name="T47" fmla="*/ 62 h 233"/>
                <a:gd name="T48" fmla="*/ 95 w 127"/>
                <a:gd name="T49" fmla="*/ 52 h 233"/>
                <a:gd name="T50" fmla="*/ 98 w 127"/>
                <a:gd name="T51" fmla="*/ 51 h 233"/>
                <a:gd name="T52" fmla="*/ 99 w 127"/>
                <a:gd name="T53" fmla="*/ 46 h 233"/>
                <a:gd name="T54" fmla="*/ 99 w 127"/>
                <a:gd name="T55" fmla="*/ 42 h 233"/>
                <a:gd name="T56" fmla="*/ 102 w 127"/>
                <a:gd name="T57" fmla="*/ 38 h 233"/>
                <a:gd name="T58" fmla="*/ 102 w 127"/>
                <a:gd name="T59" fmla="*/ 36 h 233"/>
                <a:gd name="T60" fmla="*/ 104 w 127"/>
                <a:gd name="T61" fmla="*/ 35 h 233"/>
                <a:gd name="T62" fmla="*/ 107 w 127"/>
                <a:gd name="T63" fmla="*/ 32 h 233"/>
                <a:gd name="T64" fmla="*/ 108 w 127"/>
                <a:gd name="T65" fmla="*/ 28 h 233"/>
                <a:gd name="T66" fmla="*/ 109 w 127"/>
                <a:gd name="T67" fmla="*/ 27 h 233"/>
                <a:gd name="T68" fmla="*/ 110 w 127"/>
                <a:gd name="T69" fmla="*/ 22 h 233"/>
                <a:gd name="T70" fmla="*/ 111 w 127"/>
                <a:gd name="T71" fmla="*/ 19 h 233"/>
                <a:gd name="T72" fmla="*/ 112 w 127"/>
                <a:gd name="T73" fmla="*/ 21 h 233"/>
                <a:gd name="T74" fmla="*/ 116 w 127"/>
                <a:gd name="T75" fmla="*/ 15 h 233"/>
                <a:gd name="T76" fmla="*/ 123 w 127"/>
                <a:gd name="T77" fmla="*/ 8 h 233"/>
                <a:gd name="T78" fmla="*/ 125 w 127"/>
                <a:gd name="T79" fmla="*/ 6 h 233"/>
                <a:gd name="T80" fmla="*/ 127 w 127"/>
                <a:gd name="T81" fmla="*/ 0 h 233"/>
                <a:gd name="T82" fmla="*/ 127 w 127"/>
                <a:gd name="T83" fmla="*/ 2 h 233"/>
                <a:gd name="T84" fmla="*/ 124 w 127"/>
                <a:gd name="T85" fmla="*/ 8 h 233"/>
                <a:gd name="T86" fmla="*/ 119 w 127"/>
                <a:gd name="T87" fmla="*/ 18 h 233"/>
                <a:gd name="T88" fmla="*/ 111 w 127"/>
                <a:gd name="T89" fmla="*/ 35 h 233"/>
                <a:gd name="T90" fmla="*/ 101 w 127"/>
                <a:gd name="T91" fmla="*/ 54 h 233"/>
                <a:gd name="T92" fmla="*/ 93 w 127"/>
                <a:gd name="T93" fmla="*/ 68 h 233"/>
                <a:gd name="T94" fmla="*/ 88 w 127"/>
                <a:gd name="T95" fmla="*/ 80 h 233"/>
                <a:gd name="T96" fmla="*/ 75 w 127"/>
                <a:gd name="T97" fmla="*/ 101 h 233"/>
                <a:gd name="T98" fmla="*/ 68 w 127"/>
                <a:gd name="T99" fmla="*/ 112 h 233"/>
                <a:gd name="T100" fmla="*/ 58 w 127"/>
                <a:gd name="T101" fmla="*/ 128 h 233"/>
                <a:gd name="T102" fmla="*/ 32 w 127"/>
                <a:gd name="T103" fmla="*/ 179 h 233"/>
                <a:gd name="T104" fmla="*/ 26 w 127"/>
                <a:gd name="T105" fmla="*/ 192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4" y="223"/>
                    <a:pt x="4" y="219"/>
                  </a:cubicBezTo>
                  <a:cubicBezTo>
                    <a:pt x="5" y="219"/>
                    <a:pt x="5" y="219"/>
                    <a:pt x="5" y="219"/>
                  </a:cubicBezTo>
                  <a:cubicBezTo>
                    <a:pt x="6" y="215"/>
                    <a:pt x="10" y="211"/>
                    <a:pt x="12" y="208"/>
                  </a:cubicBezTo>
                  <a:cubicBezTo>
                    <a:pt x="12" y="208"/>
                    <a:pt x="12" y="208"/>
                    <a:pt x="12" y="208"/>
                  </a:cubicBezTo>
                  <a:cubicBezTo>
                    <a:pt x="13" y="208"/>
                    <a:pt x="13" y="206"/>
                    <a:pt x="13" y="206"/>
                  </a:cubicBezTo>
                  <a:cubicBezTo>
                    <a:pt x="13" y="206"/>
                    <a:pt x="13" y="206"/>
                    <a:pt x="14" y="206"/>
                  </a:cubicBezTo>
                  <a:cubicBezTo>
                    <a:pt x="13" y="206"/>
                    <a:pt x="14" y="206"/>
                    <a:pt x="14" y="205"/>
                  </a:cubicBezTo>
                  <a:cubicBezTo>
                    <a:pt x="15" y="205"/>
                    <a:pt x="15" y="205"/>
                    <a:pt x="15" y="205"/>
                  </a:cubicBezTo>
                  <a:cubicBezTo>
                    <a:pt x="15" y="203"/>
                    <a:pt x="15" y="203"/>
                    <a:pt x="15" y="203"/>
                  </a:cubicBezTo>
                  <a:cubicBezTo>
                    <a:pt x="14" y="201"/>
                    <a:pt x="17" y="200"/>
                    <a:pt x="17" y="199"/>
                  </a:cubicBezTo>
                  <a:cubicBezTo>
                    <a:pt x="17" y="199"/>
                    <a:pt x="17" y="199"/>
                    <a:pt x="17" y="199"/>
                  </a:cubicBezTo>
                  <a:cubicBezTo>
                    <a:pt x="18" y="196"/>
                    <a:pt x="20" y="192"/>
                    <a:pt x="21" y="190"/>
                  </a:cubicBezTo>
                  <a:cubicBezTo>
                    <a:pt x="21" y="190"/>
                    <a:pt x="21" y="191"/>
                    <a:pt x="22" y="191"/>
                  </a:cubicBezTo>
                  <a:cubicBezTo>
                    <a:pt x="21" y="190"/>
                    <a:pt x="22" y="189"/>
                    <a:pt x="22" y="188"/>
                  </a:cubicBezTo>
                  <a:cubicBezTo>
                    <a:pt x="23" y="188"/>
                    <a:pt x="22" y="187"/>
                    <a:pt x="23" y="185"/>
                  </a:cubicBezTo>
                  <a:cubicBezTo>
                    <a:pt x="23" y="185"/>
                    <a:pt x="23" y="185"/>
                    <a:pt x="23" y="185"/>
                  </a:cubicBezTo>
                  <a:cubicBezTo>
                    <a:pt x="23" y="185"/>
                    <a:pt x="23" y="185"/>
                    <a:pt x="23" y="184"/>
                  </a:cubicBezTo>
                  <a:cubicBezTo>
                    <a:pt x="23" y="184"/>
                    <a:pt x="23" y="184"/>
                    <a:pt x="23" y="184"/>
                  </a:cubicBezTo>
                  <a:cubicBezTo>
                    <a:pt x="23" y="183"/>
                    <a:pt x="25" y="184"/>
                    <a:pt x="25" y="183"/>
                  </a:cubicBezTo>
                  <a:cubicBezTo>
                    <a:pt x="25" y="183"/>
                    <a:pt x="25" y="183"/>
                    <a:pt x="25" y="183"/>
                  </a:cubicBezTo>
                  <a:cubicBezTo>
                    <a:pt x="25" y="182"/>
                    <a:pt x="26" y="182"/>
                    <a:pt x="26" y="181"/>
                  </a:cubicBezTo>
                  <a:cubicBezTo>
                    <a:pt x="26" y="181"/>
                    <a:pt x="26" y="181"/>
                    <a:pt x="26" y="181"/>
                  </a:cubicBezTo>
                  <a:cubicBezTo>
                    <a:pt x="26" y="180"/>
                    <a:pt x="27" y="180"/>
                    <a:pt x="26" y="179"/>
                  </a:cubicBezTo>
                  <a:cubicBezTo>
                    <a:pt x="27" y="179"/>
                    <a:pt x="26" y="181"/>
                    <a:pt x="27" y="180"/>
                  </a:cubicBezTo>
                  <a:cubicBezTo>
                    <a:pt x="29" y="176"/>
                    <a:pt x="30" y="172"/>
                    <a:pt x="32" y="170"/>
                  </a:cubicBezTo>
                  <a:cubicBezTo>
                    <a:pt x="32" y="169"/>
                    <a:pt x="34" y="169"/>
                    <a:pt x="34" y="169"/>
                  </a:cubicBezTo>
                  <a:cubicBezTo>
                    <a:pt x="34" y="169"/>
                    <a:pt x="35" y="167"/>
                    <a:pt x="35" y="166"/>
                  </a:cubicBezTo>
                  <a:cubicBezTo>
                    <a:pt x="35" y="166"/>
                    <a:pt x="35" y="166"/>
                    <a:pt x="35" y="166"/>
                  </a:cubicBezTo>
                  <a:cubicBezTo>
                    <a:pt x="36" y="165"/>
                    <a:pt x="35" y="165"/>
                    <a:pt x="36" y="165"/>
                  </a:cubicBezTo>
                  <a:cubicBezTo>
                    <a:pt x="36" y="165"/>
                    <a:pt x="36" y="165"/>
                    <a:pt x="36" y="165"/>
                  </a:cubicBezTo>
                  <a:cubicBezTo>
                    <a:pt x="36" y="165"/>
                    <a:pt x="36" y="164"/>
                    <a:pt x="37" y="163"/>
                  </a:cubicBezTo>
                  <a:cubicBezTo>
                    <a:pt x="37" y="164"/>
                    <a:pt x="37" y="164"/>
                    <a:pt x="37" y="164"/>
                  </a:cubicBezTo>
                  <a:cubicBezTo>
                    <a:pt x="37" y="163"/>
                    <a:pt x="37" y="162"/>
                    <a:pt x="37" y="161"/>
                  </a:cubicBezTo>
                  <a:cubicBezTo>
                    <a:pt x="37" y="162"/>
                    <a:pt x="37" y="162"/>
                    <a:pt x="37" y="162"/>
                  </a:cubicBezTo>
                  <a:cubicBezTo>
                    <a:pt x="38" y="161"/>
                    <a:pt x="37" y="161"/>
                    <a:pt x="37" y="160"/>
                  </a:cubicBezTo>
                  <a:cubicBezTo>
                    <a:pt x="37" y="160"/>
                    <a:pt x="38" y="160"/>
                    <a:pt x="38" y="161"/>
                  </a:cubicBezTo>
                  <a:cubicBezTo>
                    <a:pt x="38" y="158"/>
                    <a:pt x="39" y="158"/>
                    <a:pt x="39" y="157"/>
                  </a:cubicBezTo>
                  <a:cubicBezTo>
                    <a:pt x="39" y="157"/>
                    <a:pt x="39" y="157"/>
                    <a:pt x="39" y="157"/>
                  </a:cubicBezTo>
                  <a:cubicBezTo>
                    <a:pt x="40" y="156"/>
                    <a:pt x="40" y="155"/>
                    <a:pt x="41" y="154"/>
                  </a:cubicBezTo>
                  <a:cubicBezTo>
                    <a:pt x="41" y="153"/>
                    <a:pt x="42" y="154"/>
                    <a:pt x="42" y="153"/>
                  </a:cubicBezTo>
                  <a:cubicBezTo>
                    <a:pt x="41" y="153"/>
                    <a:pt x="44" y="151"/>
                    <a:pt x="42" y="151"/>
                  </a:cubicBezTo>
                  <a:cubicBezTo>
                    <a:pt x="42" y="151"/>
                    <a:pt x="44" y="149"/>
                    <a:pt x="44" y="148"/>
                  </a:cubicBezTo>
                  <a:cubicBezTo>
                    <a:pt x="44" y="149"/>
                    <a:pt x="45" y="148"/>
                    <a:pt x="44" y="149"/>
                  </a:cubicBezTo>
                  <a:cubicBezTo>
                    <a:pt x="45" y="149"/>
                    <a:pt x="45" y="149"/>
                    <a:pt x="45" y="149"/>
                  </a:cubicBezTo>
                  <a:cubicBezTo>
                    <a:pt x="45" y="149"/>
                    <a:pt x="45" y="149"/>
                    <a:pt x="45" y="149"/>
                  </a:cubicBezTo>
                  <a:cubicBezTo>
                    <a:pt x="45" y="149"/>
                    <a:pt x="46" y="148"/>
                    <a:pt x="46" y="147"/>
                  </a:cubicBezTo>
                  <a:cubicBezTo>
                    <a:pt x="46" y="146"/>
                    <a:pt x="45" y="145"/>
                    <a:pt x="46" y="144"/>
                  </a:cubicBezTo>
                  <a:cubicBezTo>
                    <a:pt x="46" y="145"/>
                    <a:pt x="47" y="144"/>
                    <a:pt x="47" y="145"/>
                  </a:cubicBezTo>
                  <a:cubicBezTo>
                    <a:pt x="46" y="143"/>
                    <a:pt x="46" y="143"/>
                    <a:pt x="46" y="143"/>
                  </a:cubicBezTo>
                  <a:cubicBezTo>
                    <a:pt x="47" y="143"/>
                    <a:pt x="47" y="143"/>
                    <a:pt x="47" y="143"/>
                  </a:cubicBezTo>
                  <a:cubicBezTo>
                    <a:pt x="47" y="142"/>
                    <a:pt x="47" y="142"/>
                    <a:pt x="47" y="142"/>
                  </a:cubicBezTo>
                  <a:cubicBezTo>
                    <a:pt x="47" y="142"/>
                    <a:pt x="47" y="139"/>
                    <a:pt x="48" y="140"/>
                  </a:cubicBezTo>
                  <a:cubicBezTo>
                    <a:pt x="49" y="140"/>
                    <a:pt x="48" y="140"/>
                    <a:pt x="49" y="140"/>
                  </a:cubicBezTo>
                  <a:cubicBezTo>
                    <a:pt x="49" y="139"/>
                    <a:pt x="49" y="139"/>
                    <a:pt x="49" y="138"/>
                  </a:cubicBezTo>
                  <a:cubicBezTo>
                    <a:pt x="49" y="138"/>
                    <a:pt x="49" y="138"/>
                    <a:pt x="49" y="138"/>
                  </a:cubicBezTo>
                  <a:cubicBezTo>
                    <a:pt x="50" y="138"/>
                    <a:pt x="50" y="137"/>
                    <a:pt x="49" y="137"/>
                  </a:cubicBezTo>
                  <a:cubicBezTo>
                    <a:pt x="49" y="137"/>
                    <a:pt x="50" y="137"/>
                    <a:pt x="49" y="138"/>
                  </a:cubicBezTo>
                  <a:cubicBezTo>
                    <a:pt x="49" y="137"/>
                    <a:pt x="49" y="137"/>
                    <a:pt x="50" y="136"/>
                  </a:cubicBezTo>
                  <a:cubicBezTo>
                    <a:pt x="50" y="137"/>
                    <a:pt x="50" y="137"/>
                    <a:pt x="50" y="137"/>
                  </a:cubicBezTo>
                  <a:cubicBezTo>
                    <a:pt x="50" y="136"/>
                    <a:pt x="50" y="135"/>
                    <a:pt x="51" y="133"/>
                  </a:cubicBezTo>
                  <a:cubicBezTo>
                    <a:pt x="50" y="133"/>
                    <a:pt x="51" y="134"/>
                    <a:pt x="51" y="134"/>
                  </a:cubicBezTo>
                  <a:cubicBezTo>
                    <a:pt x="52" y="133"/>
                    <a:pt x="52" y="131"/>
                    <a:pt x="53" y="130"/>
                  </a:cubicBezTo>
                  <a:cubicBezTo>
                    <a:pt x="53" y="130"/>
                    <a:pt x="52" y="130"/>
                    <a:pt x="53" y="130"/>
                  </a:cubicBezTo>
                  <a:cubicBezTo>
                    <a:pt x="53" y="129"/>
                    <a:pt x="53" y="130"/>
                    <a:pt x="54" y="129"/>
                  </a:cubicBezTo>
                  <a:cubicBezTo>
                    <a:pt x="54" y="129"/>
                    <a:pt x="54" y="129"/>
                    <a:pt x="54" y="128"/>
                  </a:cubicBezTo>
                  <a:cubicBezTo>
                    <a:pt x="54" y="128"/>
                    <a:pt x="54" y="128"/>
                    <a:pt x="54" y="129"/>
                  </a:cubicBezTo>
                  <a:cubicBezTo>
                    <a:pt x="54" y="128"/>
                    <a:pt x="55" y="125"/>
                    <a:pt x="56" y="124"/>
                  </a:cubicBezTo>
                  <a:cubicBezTo>
                    <a:pt x="56" y="124"/>
                    <a:pt x="56" y="124"/>
                    <a:pt x="56" y="122"/>
                  </a:cubicBezTo>
                  <a:cubicBezTo>
                    <a:pt x="57" y="124"/>
                    <a:pt x="57" y="124"/>
                    <a:pt x="57" y="124"/>
                  </a:cubicBezTo>
                  <a:cubicBezTo>
                    <a:pt x="57" y="122"/>
                    <a:pt x="57" y="121"/>
                    <a:pt x="57" y="122"/>
                  </a:cubicBezTo>
                  <a:cubicBezTo>
                    <a:pt x="57" y="121"/>
                    <a:pt x="56" y="125"/>
                    <a:pt x="57" y="124"/>
                  </a:cubicBezTo>
                  <a:cubicBezTo>
                    <a:pt x="57" y="122"/>
                    <a:pt x="57" y="122"/>
                    <a:pt x="57" y="122"/>
                  </a:cubicBezTo>
                  <a:cubicBezTo>
                    <a:pt x="57" y="122"/>
                    <a:pt x="57" y="121"/>
                    <a:pt x="57" y="120"/>
                  </a:cubicBezTo>
                  <a:cubicBezTo>
                    <a:pt x="57" y="120"/>
                    <a:pt x="57" y="121"/>
                    <a:pt x="58" y="121"/>
                  </a:cubicBezTo>
                  <a:cubicBezTo>
                    <a:pt x="58" y="120"/>
                    <a:pt x="58" y="120"/>
                    <a:pt x="58" y="119"/>
                  </a:cubicBezTo>
                  <a:cubicBezTo>
                    <a:pt x="58" y="119"/>
                    <a:pt x="58" y="119"/>
                    <a:pt x="58" y="119"/>
                  </a:cubicBezTo>
                  <a:cubicBezTo>
                    <a:pt x="58" y="118"/>
                    <a:pt x="58" y="118"/>
                    <a:pt x="58" y="118"/>
                  </a:cubicBezTo>
                  <a:cubicBezTo>
                    <a:pt x="58" y="118"/>
                    <a:pt x="58" y="117"/>
                    <a:pt x="59" y="117"/>
                  </a:cubicBezTo>
                  <a:cubicBezTo>
                    <a:pt x="61" y="118"/>
                    <a:pt x="61" y="118"/>
                    <a:pt x="61" y="118"/>
                  </a:cubicBezTo>
                  <a:cubicBezTo>
                    <a:pt x="61" y="117"/>
                    <a:pt x="59" y="117"/>
                    <a:pt x="59" y="117"/>
                  </a:cubicBezTo>
                  <a:cubicBezTo>
                    <a:pt x="59" y="117"/>
                    <a:pt x="59" y="117"/>
                    <a:pt x="61" y="117"/>
                  </a:cubicBezTo>
                  <a:cubicBezTo>
                    <a:pt x="59" y="116"/>
                    <a:pt x="61" y="116"/>
                    <a:pt x="61" y="115"/>
                  </a:cubicBezTo>
                  <a:cubicBezTo>
                    <a:pt x="62" y="115"/>
                    <a:pt x="62" y="112"/>
                    <a:pt x="63" y="112"/>
                  </a:cubicBezTo>
                  <a:cubicBezTo>
                    <a:pt x="63" y="111"/>
                    <a:pt x="63" y="110"/>
                    <a:pt x="63" y="110"/>
                  </a:cubicBezTo>
                  <a:cubicBezTo>
                    <a:pt x="63" y="110"/>
                    <a:pt x="63" y="110"/>
                    <a:pt x="64" y="110"/>
                  </a:cubicBezTo>
                  <a:cubicBezTo>
                    <a:pt x="64" y="110"/>
                    <a:pt x="64" y="110"/>
                    <a:pt x="64" y="110"/>
                  </a:cubicBezTo>
                  <a:cubicBezTo>
                    <a:pt x="64" y="110"/>
                    <a:pt x="64" y="110"/>
                    <a:pt x="65" y="109"/>
                  </a:cubicBezTo>
                  <a:cubicBezTo>
                    <a:pt x="65" y="108"/>
                    <a:pt x="64" y="108"/>
                    <a:pt x="64" y="108"/>
                  </a:cubicBezTo>
                  <a:cubicBezTo>
                    <a:pt x="65" y="108"/>
                    <a:pt x="64" y="106"/>
                    <a:pt x="66" y="106"/>
                  </a:cubicBezTo>
                  <a:cubicBezTo>
                    <a:pt x="66" y="106"/>
                    <a:pt x="66" y="107"/>
                    <a:pt x="66" y="106"/>
                  </a:cubicBezTo>
                  <a:cubicBezTo>
                    <a:pt x="67" y="106"/>
                    <a:pt x="66" y="105"/>
                    <a:pt x="67" y="103"/>
                  </a:cubicBezTo>
                  <a:cubicBezTo>
                    <a:pt x="66" y="103"/>
                    <a:pt x="66" y="103"/>
                    <a:pt x="66" y="103"/>
                  </a:cubicBezTo>
                  <a:cubicBezTo>
                    <a:pt x="67" y="103"/>
                    <a:pt x="66" y="102"/>
                    <a:pt x="67" y="103"/>
                  </a:cubicBezTo>
                  <a:cubicBezTo>
                    <a:pt x="67" y="102"/>
                    <a:pt x="68" y="102"/>
                    <a:pt x="67" y="102"/>
                  </a:cubicBezTo>
                  <a:cubicBezTo>
                    <a:pt x="70" y="100"/>
                    <a:pt x="70" y="98"/>
                    <a:pt x="71" y="97"/>
                  </a:cubicBezTo>
                  <a:cubicBezTo>
                    <a:pt x="71" y="96"/>
                    <a:pt x="71" y="96"/>
                    <a:pt x="71" y="96"/>
                  </a:cubicBezTo>
                  <a:cubicBezTo>
                    <a:pt x="71" y="97"/>
                    <a:pt x="71" y="97"/>
                    <a:pt x="71" y="97"/>
                  </a:cubicBezTo>
                  <a:cubicBezTo>
                    <a:pt x="71" y="97"/>
                    <a:pt x="71" y="97"/>
                    <a:pt x="71" y="97"/>
                  </a:cubicBezTo>
                  <a:cubicBezTo>
                    <a:pt x="71" y="96"/>
                    <a:pt x="71" y="96"/>
                    <a:pt x="71" y="97"/>
                  </a:cubicBezTo>
                  <a:cubicBezTo>
                    <a:pt x="73" y="96"/>
                    <a:pt x="71" y="95"/>
                    <a:pt x="72" y="94"/>
                  </a:cubicBezTo>
                  <a:cubicBezTo>
                    <a:pt x="72" y="94"/>
                    <a:pt x="72" y="94"/>
                    <a:pt x="73" y="93"/>
                  </a:cubicBezTo>
                  <a:cubicBezTo>
                    <a:pt x="72" y="92"/>
                    <a:pt x="72" y="92"/>
                    <a:pt x="72" y="92"/>
                  </a:cubicBezTo>
                  <a:cubicBezTo>
                    <a:pt x="73" y="91"/>
                    <a:pt x="73" y="92"/>
                    <a:pt x="74" y="92"/>
                  </a:cubicBezTo>
                  <a:cubicBezTo>
                    <a:pt x="74" y="91"/>
                    <a:pt x="74" y="91"/>
                    <a:pt x="74" y="91"/>
                  </a:cubicBezTo>
                  <a:cubicBezTo>
                    <a:pt x="75" y="91"/>
                    <a:pt x="75" y="91"/>
                    <a:pt x="75" y="91"/>
                  </a:cubicBezTo>
                  <a:cubicBezTo>
                    <a:pt x="74" y="91"/>
                    <a:pt x="75" y="90"/>
                    <a:pt x="75" y="90"/>
                  </a:cubicBezTo>
                  <a:cubicBezTo>
                    <a:pt x="75" y="90"/>
                    <a:pt x="75" y="90"/>
                    <a:pt x="75" y="90"/>
                  </a:cubicBezTo>
                  <a:cubicBezTo>
                    <a:pt x="75" y="90"/>
                    <a:pt x="76" y="90"/>
                    <a:pt x="76" y="90"/>
                  </a:cubicBezTo>
                  <a:cubicBezTo>
                    <a:pt x="75" y="90"/>
                    <a:pt x="75" y="90"/>
                    <a:pt x="75" y="90"/>
                  </a:cubicBezTo>
                  <a:cubicBezTo>
                    <a:pt x="74" y="90"/>
                    <a:pt x="75" y="90"/>
                    <a:pt x="75" y="90"/>
                  </a:cubicBezTo>
                  <a:cubicBezTo>
                    <a:pt x="75" y="90"/>
                    <a:pt x="75" y="89"/>
                    <a:pt x="76" y="89"/>
                  </a:cubicBezTo>
                  <a:cubicBezTo>
                    <a:pt x="76" y="88"/>
                    <a:pt x="76" y="88"/>
                    <a:pt x="76" y="88"/>
                  </a:cubicBezTo>
                  <a:cubicBezTo>
                    <a:pt x="76" y="88"/>
                    <a:pt x="76" y="86"/>
                    <a:pt x="76" y="88"/>
                  </a:cubicBezTo>
                  <a:cubicBezTo>
                    <a:pt x="76" y="88"/>
                    <a:pt x="76" y="88"/>
                    <a:pt x="76" y="88"/>
                  </a:cubicBezTo>
                  <a:cubicBezTo>
                    <a:pt x="77" y="88"/>
                    <a:pt x="77" y="88"/>
                    <a:pt x="77" y="88"/>
                  </a:cubicBezTo>
                  <a:cubicBezTo>
                    <a:pt x="77" y="86"/>
                    <a:pt x="76" y="86"/>
                    <a:pt x="76" y="85"/>
                  </a:cubicBezTo>
                  <a:cubicBezTo>
                    <a:pt x="76" y="86"/>
                    <a:pt x="77" y="86"/>
                    <a:pt x="77" y="86"/>
                  </a:cubicBezTo>
                  <a:cubicBezTo>
                    <a:pt x="77" y="86"/>
                    <a:pt x="77" y="86"/>
                    <a:pt x="77" y="86"/>
                  </a:cubicBezTo>
                  <a:cubicBezTo>
                    <a:pt x="77" y="85"/>
                    <a:pt x="77" y="85"/>
                    <a:pt x="77" y="85"/>
                  </a:cubicBezTo>
                  <a:cubicBezTo>
                    <a:pt x="77" y="85"/>
                    <a:pt x="77" y="85"/>
                    <a:pt x="77" y="85"/>
                  </a:cubicBezTo>
                  <a:cubicBezTo>
                    <a:pt x="77" y="85"/>
                    <a:pt x="78" y="84"/>
                    <a:pt x="77" y="83"/>
                  </a:cubicBezTo>
                  <a:cubicBezTo>
                    <a:pt x="77" y="83"/>
                    <a:pt x="78" y="83"/>
                    <a:pt x="78" y="83"/>
                  </a:cubicBezTo>
                  <a:cubicBezTo>
                    <a:pt x="78" y="83"/>
                    <a:pt x="78" y="83"/>
                    <a:pt x="78" y="83"/>
                  </a:cubicBezTo>
                  <a:cubicBezTo>
                    <a:pt x="79" y="83"/>
                    <a:pt x="79" y="83"/>
                    <a:pt x="79" y="82"/>
                  </a:cubicBezTo>
                  <a:cubicBezTo>
                    <a:pt x="79" y="82"/>
                    <a:pt x="79" y="82"/>
                    <a:pt x="79" y="82"/>
                  </a:cubicBezTo>
                  <a:cubicBezTo>
                    <a:pt x="79" y="82"/>
                    <a:pt x="80" y="81"/>
                    <a:pt x="79" y="81"/>
                  </a:cubicBezTo>
                  <a:cubicBezTo>
                    <a:pt x="80" y="80"/>
                    <a:pt x="81" y="81"/>
                    <a:pt x="81" y="80"/>
                  </a:cubicBezTo>
                  <a:cubicBezTo>
                    <a:pt x="81" y="80"/>
                    <a:pt x="81" y="79"/>
                    <a:pt x="80" y="79"/>
                  </a:cubicBezTo>
                  <a:cubicBezTo>
                    <a:pt x="81" y="78"/>
                    <a:pt x="81" y="76"/>
                    <a:pt x="83" y="75"/>
                  </a:cubicBezTo>
                  <a:cubicBezTo>
                    <a:pt x="83" y="75"/>
                    <a:pt x="82" y="75"/>
                    <a:pt x="83" y="75"/>
                  </a:cubicBezTo>
                  <a:cubicBezTo>
                    <a:pt x="84" y="73"/>
                    <a:pt x="84" y="71"/>
                    <a:pt x="85" y="70"/>
                  </a:cubicBezTo>
                  <a:cubicBezTo>
                    <a:pt x="85" y="71"/>
                    <a:pt x="85" y="70"/>
                    <a:pt x="85" y="70"/>
                  </a:cubicBezTo>
                  <a:cubicBezTo>
                    <a:pt x="87" y="70"/>
                    <a:pt x="87" y="70"/>
                    <a:pt x="87" y="70"/>
                  </a:cubicBezTo>
                  <a:cubicBezTo>
                    <a:pt x="85" y="69"/>
                    <a:pt x="85" y="69"/>
                    <a:pt x="84" y="70"/>
                  </a:cubicBezTo>
                  <a:cubicBezTo>
                    <a:pt x="85" y="68"/>
                    <a:pt x="87" y="67"/>
                    <a:pt x="87" y="67"/>
                  </a:cubicBezTo>
                  <a:cubicBezTo>
                    <a:pt x="87" y="66"/>
                    <a:pt x="87" y="66"/>
                    <a:pt x="87" y="66"/>
                  </a:cubicBezTo>
                  <a:cubicBezTo>
                    <a:pt x="88" y="67"/>
                    <a:pt x="88" y="66"/>
                    <a:pt x="88" y="65"/>
                  </a:cubicBezTo>
                  <a:cubicBezTo>
                    <a:pt x="88" y="65"/>
                    <a:pt x="88" y="65"/>
                    <a:pt x="88" y="65"/>
                  </a:cubicBezTo>
                  <a:cubicBezTo>
                    <a:pt x="89" y="65"/>
                    <a:pt x="89" y="65"/>
                    <a:pt x="89" y="65"/>
                  </a:cubicBezTo>
                  <a:cubicBezTo>
                    <a:pt x="89" y="64"/>
                    <a:pt x="88" y="64"/>
                    <a:pt x="89" y="64"/>
                  </a:cubicBezTo>
                  <a:cubicBezTo>
                    <a:pt x="89" y="64"/>
                    <a:pt x="89" y="64"/>
                    <a:pt x="89" y="64"/>
                  </a:cubicBezTo>
                  <a:cubicBezTo>
                    <a:pt x="89" y="63"/>
                    <a:pt x="89" y="62"/>
                    <a:pt x="90" y="62"/>
                  </a:cubicBezTo>
                  <a:cubicBezTo>
                    <a:pt x="91" y="62"/>
                    <a:pt x="91" y="62"/>
                    <a:pt x="91" y="62"/>
                  </a:cubicBezTo>
                  <a:cubicBezTo>
                    <a:pt x="91" y="62"/>
                    <a:pt x="91" y="61"/>
                    <a:pt x="90" y="61"/>
                  </a:cubicBezTo>
                  <a:cubicBezTo>
                    <a:pt x="91" y="61"/>
                    <a:pt x="91" y="59"/>
                    <a:pt x="91" y="59"/>
                  </a:cubicBezTo>
                  <a:cubicBezTo>
                    <a:pt x="91" y="56"/>
                    <a:pt x="93" y="54"/>
                    <a:pt x="94" y="52"/>
                  </a:cubicBezTo>
                  <a:cubicBezTo>
                    <a:pt x="94" y="52"/>
                    <a:pt x="94" y="52"/>
                    <a:pt x="94" y="52"/>
                  </a:cubicBezTo>
                  <a:cubicBezTo>
                    <a:pt x="95" y="52"/>
                    <a:pt x="94" y="52"/>
                    <a:pt x="94" y="52"/>
                  </a:cubicBezTo>
                  <a:cubicBezTo>
                    <a:pt x="94" y="52"/>
                    <a:pt x="95" y="51"/>
                    <a:pt x="95" y="52"/>
                  </a:cubicBezTo>
                  <a:cubicBezTo>
                    <a:pt x="97" y="51"/>
                    <a:pt x="95" y="51"/>
                    <a:pt x="97" y="49"/>
                  </a:cubicBezTo>
                  <a:cubicBezTo>
                    <a:pt x="95" y="49"/>
                    <a:pt x="97" y="51"/>
                    <a:pt x="95" y="49"/>
                  </a:cubicBezTo>
                  <a:cubicBezTo>
                    <a:pt x="97" y="49"/>
                    <a:pt x="97" y="49"/>
                    <a:pt x="97" y="49"/>
                  </a:cubicBezTo>
                  <a:cubicBezTo>
                    <a:pt x="97" y="49"/>
                    <a:pt x="97" y="49"/>
                    <a:pt x="97" y="49"/>
                  </a:cubicBezTo>
                  <a:cubicBezTo>
                    <a:pt x="97" y="49"/>
                    <a:pt x="97" y="49"/>
                    <a:pt x="97" y="49"/>
                  </a:cubicBezTo>
                  <a:cubicBezTo>
                    <a:pt x="98" y="48"/>
                    <a:pt x="98" y="51"/>
                    <a:pt x="98" y="51"/>
                  </a:cubicBezTo>
                  <a:cubicBezTo>
                    <a:pt x="98" y="49"/>
                    <a:pt x="98" y="49"/>
                    <a:pt x="98" y="49"/>
                  </a:cubicBezTo>
                  <a:cubicBezTo>
                    <a:pt x="99" y="49"/>
                    <a:pt x="98" y="52"/>
                    <a:pt x="99" y="51"/>
                  </a:cubicBezTo>
                  <a:cubicBezTo>
                    <a:pt x="99" y="49"/>
                    <a:pt x="99" y="49"/>
                    <a:pt x="98" y="49"/>
                  </a:cubicBezTo>
                  <a:cubicBezTo>
                    <a:pt x="98" y="48"/>
                    <a:pt x="98" y="48"/>
                    <a:pt x="98" y="47"/>
                  </a:cubicBezTo>
                  <a:cubicBezTo>
                    <a:pt x="98" y="47"/>
                    <a:pt x="98" y="48"/>
                    <a:pt x="98" y="48"/>
                  </a:cubicBezTo>
                  <a:cubicBezTo>
                    <a:pt x="99" y="48"/>
                    <a:pt x="98" y="47"/>
                    <a:pt x="99" y="46"/>
                  </a:cubicBezTo>
                  <a:cubicBezTo>
                    <a:pt x="98" y="47"/>
                    <a:pt x="98" y="46"/>
                    <a:pt x="98" y="45"/>
                  </a:cubicBezTo>
                  <a:cubicBezTo>
                    <a:pt x="98" y="45"/>
                    <a:pt x="98" y="46"/>
                    <a:pt x="99" y="45"/>
                  </a:cubicBezTo>
                  <a:cubicBezTo>
                    <a:pt x="98" y="45"/>
                    <a:pt x="99" y="44"/>
                    <a:pt x="98" y="45"/>
                  </a:cubicBezTo>
                  <a:cubicBezTo>
                    <a:pt x="98" y="44"/>
                    <a:pt x="99" y="44"/>
                    <a:pt x="98" y="43"/>
                  </a:cubicBezTo>
                  <a:cubicBezTo>
                    <a:pt x="99" y="43"/>
                    <a:pt x="99" y="45"/>
                    <a:pt x="100" y="44"/>
                  </a:cubicBezTo>
                  <a:cubicBezTo>
                    <a:pt x="99" y="44"/>
                    <a:pt x="100" y="42"/>
                    <a:pt x="99" y="42"/>
                  </a:cubicBezTo>
                  <a:cubicBezTo>
                    <a:pt x="99" y="42"/>
                    <a:pt x="100" y="42"/>
                    <a:pt x="100" y="43"/>
                  </a:cubicBezTo>
                  <a:cubicBezTo>
                    <a:pt x="100" y="42"/>
                    <a:pt x="99" y="41"/>
                    <a:pt x="101" y="41"/>
                  </a:cubicBezTo>
                  <a:cubicBezTo>
                    <a:pt x="100" y="41"/>
                    <a:pt x="100" y="41"/>
                    <a:pt x="100" y="41"/>
                  </a:cubicBezTo>
                  <a:cubicBezTo>
                    <a:pt x="101" y="41"/>
                    <a:pt x="101" y="41"/>
                    <a:pt x="101" y="41"/>
                  </a:cubicBezTo>
                  <a:cubicBezTo>
                    <a:pt x="101" y="40"/>
                    <a:pt x="101" y="39"/>
                    <a:pt x="102" y="39"/>
                  </a:cubicBezTo>
                  <a:cubicBezTo>
                    <a:pt x="102" y="39"/>
                    <a:pt x="103" y="38"/>
                    <a:pt x="102" y="38"/>
                  </a:cubicBezTo>
                  <a:cubicBezTo>
                    <a:pt x="101" y="39"/>
                    <a:pt x="102" y="39"/>
                    <a:pt x="101" y="39"/>
                  </a:cubicBezTo>
                  <a:cubicBezTo>
                    <a:pt x="102" y="39"/>
                    <a:pt x="101" y="38"/>
                    <a:pt x="101" y="37"/>
                  </a:cubicBezTo>
                  <a:cubicBezTo>
                    <a:pt x="102" y="38"/>
                    <a:pt x="102" y="38"/>
                    <a:pt x="102" y="38"/>
                  </a:cubicBezTo>
                  <a:cubicBezTo>
                    <a:pt x="102" y="37"/>
                    <a:pt x="102" y="37"/>
                    <a:pt x="102" y="36"/>
                  </a:cubicBezTo>
                  <a:cubicBezTo>
                    <a:pt x="102" y="37"/>
                    <a:pt x="102" y="37"/>
                    <a:pt x="102" y="37"/>
                  </a:cubicBezTo>
                  <a:cubicBezTo>
                    <a:pt x="102" y="36"/>
                    <a:pt x="102" y="36"/>
                    <a:pt x="102" y="36"/>
                  </a:cubicBezTo>
                  <a:cubicBezTo>
                    <a:pt x="102" y="35"/>
                    <a:pt x="103" y="36"/>
                    <a:pt x="103" y="35"/>
                  </a:cubicBezTo>
                  <a:cubicBezTo>
                    <a:pt x="103" y="36"/>
                    <a:pt x="103" y="36"/>
                    <a:pt x="103" y="36"/>
                  </a:cubicBezTo>
                  <a:cubicBezTo>
                    <a:pt x="104" y="36"/>
                    <a:pt x="104" y="36"/>
                    <a:pt x="104" y="36"/>
                  </a:cubicBezTo>
                  <a:cubicBezTo>
                    <a:pt x="104" y="35"/>
                    <a:pt x="103" y="35"/>
                    <a:pt x="103" y="35"/>
                  </a:cubicBezTo>
                  <a:cubicBezTo>
                    <a:pt x="103" y="35"/>
                    <a:pt x="104" y="35"/>
                    <a:pt x="103" y="35"/>
                  </a:cubicBezTo>
                  <a:cubicBezTo>
                    <a:pt x="104" y="35"/>
                    <a:pt x="104" y="35"/>
                    <a:pt x="104" y="35"/>
                  </a:cubicBezTo>
                  <a:cubicBezTo>
                    <a:pt x="104" y="35"/>
                    <a:pt x="105" y="35"/>
                    <a:pt x="105" y="35"/>
                  </a:cubicBezTo>
                  <a:cubicBezTo>
                    <a:pt x="105" y="34"/>
                    <a:pt x="105" y="32"/>
                    <a:pt x="104" y="34"/>
                  </a:cubicBezTo>
                  <a:cubicBezTo>
                    <a:pt x="104" y="32"/>
                    <a:pt x="105" y="32"/>
                    <a:pt x="105" y="34"/>
                  </a:cubicBezTo>
                  <a:cubicBezTo>
                    <a:pt x="105" y="32"/>
                    <a:pt x="104" y="32"/>
                    <a:pt x="105" y="32"/>
                  </a:cubicBezTo>
                  <a:cubicBezTo>
                    <a:pt x="105" y="32"/>
                    <a:pt x="106" y="31"/>
                    <a:pt x="107" y="31"/>
                  </a:cubicBezTo>
                  <a:cubicBezTo>
                    <a:pt x="107" y="32"/>
                    <a:pt x="107" y="32"/>
                    <a:pt x="107" y="32"/>
                  </a:cubicBezTo>
                  <a:cubicBezTo>
                    <a:pt x="107" y="31"/>
                    <a:pt x="107" y="31"/>
                    <a:pt x="107" y="31"/>
                  </a:cubicBezTo>
                  <a:cubicBezTo>
                    <a:pt x="108" y="32"/>
                    <a:pt x="108" y="31"/>
                    <a:pt x="108" y="32"/>
                  </a:cubicBezTo>
                  <a:cubicBezTo>
                    <a:pt x="109" y="32"/>
                    <a:pt x="109" y="31"/>
                    <a:pt x="109" y="31"/>
                  </a:cubicBezTo>
                  <a:cubicBezTo>
                    <a:pt x="107" y="31"/>
                    <a:pt x="108" y="29"/>
                    <a:pt x="107" y="29"/>
                  </a:cubicBezTo>
                  <a:cubicBezTo>
                    <a:pt x="107" y="28"/>
                    <a:pt x="109" y="29"/>
                    <a:pt x="109" y="28"/>
                  </a:cubicBezTo>
                  <a:cubicBezTo>
                    <a:pt x="108" y="28"/>
                    <a:pt x="108" y="27"/>
                    <a:pt x="108" y="28"/>
                  </a:cubicBezTo>
                  <a:cubicBezTo>
                    <a:pt x="108" y="27"/>
                    <a:pt x="107" y="27"/>
                    <a:pt x="108" y="26"/>
                  </a:cubicBezTo>
                  <a:cubicBezTo>
                    <a:pt x="108" y="27"/>
                    <a:pt x="109" y="26"/>
                    <a:pt x="109" y="27"/>
                  </a:cubicBezTo>
                  <a:cubicBezTo>
                    <a:pt x="109" y="28"/>
                    <a:pt x="109" y="28"/>
                    <a:pt x="109" y="28"/>
                  </a:cubicBezTo>
                  <a:cubicBezTo>
                    <a:pt x="109" y="28"/>
                    <a:pt x="110" y="28"/>
                    <a:pt x="110" y="28"/>
                  </a:cubicBezTo>
                  <a:cubicBezTo>
                    <a:pt x="110" y="27"/>
                    <a:pt x="111" y="27"/>
                    <a:pt x="110" y="27"/>
                  </a:cubicBezTo>
                  <a:cubicBezTo>
                    <a:pt x="110" y="26"/>
                    <a:pt x="110" y="27"/>
                    <a:pt x="109" y="27"/>
                  </a:cubicBezTo>
                  <a:cubicBezTo>
                    <a:pt x="110" y="26"/>
                    <a:pt x="111" y="26"/>
                    <a:pt x="110" y="25"/>
                  </a:cubicBezTo>
                  <a:cubicBezTo>
                    <a:pt x="110" y="26"/>
                    <a:pt x="109" y="25"/>
                    <a:pt x="109" y="25"/>
                  </a:cubicBezTo>
                  <a:cubicBezTo>
                    <a:pt x="109" y="24"/>
                    <a:pt x="109" y="24"/>
                    <a:pt x="109" y="24"/>
                  </a:cubicBezTo>
                  <a:cubicBezTo>
                    <a:pt x="109" y="25"/>
                    <a:pt x="109" y="25"/>
                    <a:pt x="109" y="25"/>
                  </a:cubicBezTo>
                  <a:cubicBezTo>
                    <a:pt x="110" y="24"/>
                    <a:pt x="109" y="24"/>
                    <a:pt x="109" y="22"/>
                  </a:cubicBezTo>
                  <a:cubicBezTo>
                    <a:pt x="110" y="22"/>
                    <a:pt x="110" y="22"/>
                    <a:pt x="110" y="22"/>
                  </a:cubicBezTo>
                  <a:cubicBezTo>
                    <a:pt x="111" y="22"/>
                    <a:pt x="109" y="24"/>
                    <a:pt x="110" y="25"/>
                  </a:cubicBezTo>
                  <a:cubicBezTo>
                    <a:pt x="111" y="24"/>
                    <a:pt x="110" y="22"/>
                    <a:pt x="111" y="22"/>
                  </a:cubicBezTo>
                  <a:cubicBezTo>
                    <a:pt x="111" y="22"/>
                    <a:pt x="111" y="22"/>
                    <a:pt x="111" y="24"/>
                  </a:cubicBezTo>
                  <a:cubicBezTo>
                    <a:pt x="111" y="22"/>
                    <a:pt x="112" y="24"/>
                    <a:pt x="111" y="21"/>
                  </a:cubicBezTo>
                  <a:cubicBezTo>
                    <a:pt x="111" y="21"/>
                    <a:pt x="111" y="21"/>
                    <a:pt x="111" y="21"/>
                  </a:cubicBezTo>
                  <a:cubicBezTo>
                    <a:pt x="111" y="21"/>
                    <a:pt x="111" y="20"/>
                    <a:pt x="111" y="19"/>
                  </a:cubicBezTo>
                  <a:cubicBezTo>
                    <a:pt x="112" y="20"/>
                    <a:pt x="112" y="18"/>
                    <a:pt x="114" y="19"/>
                  </a:cubicBezTo>
                  <a:cubicBezTo>
                    <a:pt x="112" y="19"/>
                    <a:pt x="111" y="21"/>
                    <a:pt x="111" y="21"/>
                  </a:cubicBezTo>
                  <a:cubicBezTo>
                    <a:pt x="114" y="21"/>
                    <a:pt x="111" y="22"/>
                    <a:pt x="112" y="22"/>
                  </a:cubicBezTo>
                  <a:cubicBezTo>
                    <a:pt x="112" y="21"/>
                    <a:pt x="114" y="22"/>
                    <a:pt x="115" y="22"/>
                  </a:cubicBezTo>
                  <a:cubicBezTo>
                    <a:pt x="115" y="22"/>
                    <a:pt x="115" y="22"/>
                    <a:pt x="115" y="21"/>
                  </a:cubicBezTo>
                  <a:cubicBezTo>
                    <a:pt x="114" y="21"/>
                    <a:pt x="114" y="21"/>
                    <a:pt x="112" y="21"/>
                  </a:cubicBezTo>
                  <a:cubicBezTo>
                    <a:pt x="114" y="21"/>
                    <a:pt x="114" y="20"/>
                    <a:pt x="114" y="19"/>
                  </a:cubicBezTo>
                  <a:cubicBezTo>
                    <a:pt x="115" y="19"/>
                    <a:pt x="115" y="19"/>
                    <a:pt x="115" y="20"/>
                  </a:cubicBezTo>
                  <a:cubicBezTo>
                    <a:pt x="115" y="18"/>
                    <a:pt x="116" y="17"/>
                    <a:pt x="117" y="16"/>
                  </a:cubicBezTo>
                  <a:cubicBezTo>
                    <a:pt x="116" y="16"/>
                    <a:pt x="118" y="15"/>
                    <a:pt x="117" y="15"/>
                  </a:cubicBezTo>
                  <a:cubicBezTo>
                    <a:pt x="116" y="15"/>
                    <a:pt x="115" y="15"/>
                    <a:pt x="115" y="15"/>
                  </a:cubicBezTo>
                  <a:cubicBezTo>
                    <a:pt x="115" y="15"/>
                    <a:pt x="115" y="15"/>
                    <a:pt x="116" y="15"/>
                  </a:cubicBezTo>
                  <a:cubicBezTo>
                    <a:pt x="115" y="14"/>
                    <a:pt x="117" y="15"/>
                    <a:pt x="116" y="14"/>
                  </a:cubicBezTo>
                  <a:cubicBezTo>
                    <a:pt x="116" y="15"/>
                    <a:pt x="117" y="15"/>
                    <a:pt x="118" y="15"/>
                  </a:cubicBezTo>
                  <a:cubicBezTo>
                    <a:pt x="118" y="14"/>
                    <a:pt x="118" y="15"/>
                    <a:pt x="118" y="15"/>
                  </a:cubicBezTo>
                  <a:cubicBezTo>
                    <a:pt x="118" y="14"/>
                    <a:pt x="118" y="13"/>
                    <a:pt x="118" y="12"/>
                  </a:cubicBezTo>
                  <a:cubicBezTo>
                    <a:pt x="120" y="11"/>
                    <a:pt x="120" y="9"/>
                    <a:pt x="121" y="8"/>
                  </a:cubicBezTo>
                  <a:cubicBezTo>
                    <a:pt x="121" y="8"/>
                    <a:pt x="123" y="8"/>
                    <a:pt x="123" y="8"/>
                  </a:cubicBezTo>
                  <a:cubicBezTo>
                    <a:pt x="123" y="8"/>
                    <a:pt x="121" y="8"/>
                    <a:pt x="123" y="8"/>
                  </a:cubicBezTo>
                  <a:cubicBezTo>
                    <a:pt x="123" y="8"/>
                    <a:pt x="123" y="8"/>
                    <a:pt x="123" y="8"/>
                  </a:cubicBezTo>
                  <a:cubicBezTo>
                    <a:pt x="123" y="8"/>
                    <a:pt x="125" y="7"/>
                    <a:pt x="124" y="6"/>
                  </a:cubicBezTo>
                  <a:cubicBezTo>
                    <a:pt x="124" y="6"/>
                    <a:pt x="124" y="6"/>
                    <a:pt x="124" y="6"/>
                  </a:cubicBezTo>
                  <a:cubicBezTo>
                    <a:pt x="124" y="6"/>
                    <a:pt x="124" y="6"/>
                    <a:pt x="124" y="6"/>
                  </a:cubicBezTo>
                  <a:cubicBezTo>
                    <a:pt x="125" y="6"/>
                    <a:pt x="125" y="6"/>
                    <a:pt x="125" y="6"/>
                  </a:cubicBezTo>
                  <a:cubicBezTo>
                    <a:pt x="125" y="6"/>
                    <a:pt x="125" y="4"/>
                    <a:pt x="125" y="3"/>
                  </a:cubicBezTo>
                  <a:cubicBezTo>
                    <a:pt x="125" y="3"/>
                    <a:pt x="125" y="3"/>
                    <a:pt x="125" y="3"/>
                  </a:cubicBezTo>
                  <a:cubicBezTo>
                    <a:pt x="125" y="2"/>
                    <a:pt x="125" y="2"/>
                    <a:pt x="126" y="1"/>
                  </a:cubicBezTo>
                  <a:cubicBezTo>
                    <a:pt x="126" y="1"/>
                    <a:pt x="126" y="1"/>
                    <a:pt x="126" y="1"/>
                  </a:cubicBezTo>
                  <a:cubicBezTo>
                    <a:pt x="126" y="1"/>
                    <a:pt x="126" y="1"/>
                    <a:pt x="126" y="1"/>
                  </a:cubicBezTo>
                  <a:cubicBezTo>
                    <a:pt x="127" y="1"/>
                    <a:pt x="127" y="1"/>
                    <a:pt x="127" y="0"/>
                  </a:cubicBezTo>
                  <a:cubicBezTo>
                    <a:pt x="127" y="2"/>
                    <a:pt x="127" y="2"/>
                    <a:pt x="127" y="2"/>
                  </a:cubicBezTo>
                  <a:cubicBezTo>
                    <a:pt x="127" y="2"/>
                    <a:pt x="127" y="1"/>
                    <a:pt x="126" y="1"/>
                  </a:cubicBezTo>
                  <a:cubicBezTo>
                    <a:pt x="126" y="2"/>
                    <a:pt x="126" y="2"/>
                    <a:pt x="126" y="2"/>
                  </a:cubicBezTo>
                  <a:cubicBezTo>
                    <a:pt x="126" y="2"/>
                    <a:pt x="126" y="2"/>
                    <a:pt x="126" y="2"/>
                  </a:cubicBezTo>
                  <a:cubicBezTo>
                    <a:pt x="127" y="2"/>
                    <a:pt x="126" y="2"/>
                    <a:pt x="127" y="3"/>
                  </a:cubicBezTo>
                  <a:cubicBezTo>
                    <a:pt x="127" y="3"/>
                    <a:pt x="127" y="3"/>
                    <a:pt x="127" y="2"/>
                  </a:cubicBezTo>
                  <a:cubicBezTo>
                    <a:pt x="127" y="3"/>
                    <a:pt x="127" y="3"/>
                    <a:pt x="126" y="4"/>
                  </a:cubicBezTo>
                  <a:cubicBezTo>
                    <a:pt x="126" y="3"/>
                    <a:pt x="126" y="4"/>
                    <a:pt x="126" y="4"/>
                  </a:cubicBezTo>
                  <a:cubicBezTo>
                    <a:pt x="126" y="4"/>
                    <a:pt x="126" y="6"/>
                    <a:pt x="126" y="7"/>
                  </a:cubicBezTo>
                  <a:cubicBezTo>
                    <a:pt x="125" y="7"/>
                    <a:pt x="125" y="8"/>
                    <a:pt x="125" y="8"/>
                  </a:cubicBezTo>
                  <a:cubicBezTo>
                    <a:pt x="125" y="8"/>
                    <a:pt x="125" y="8"/>
                    <a:pt x="125" y="7"/>
                  </a:cubicBezTo>
                  <a:cubicBezTo>
                    <a:pt x="124" y="8"/>
                    <a:pt x="125" y="8"/>
                    <a:pt x="124" y="8"/>
                  </a:cubicBezTo>
                  <a:cubicBezTo>
                    <a:pt x="124" y="8"/>
                    <a:pt x="125" y="8"/>
                    <a:pt x="125" y="9"/>
                  </a:cubicBezTo>
                  <a:cubicBezTo>
                    <a:pt x="124" y="9"/>
                    <a:pt x="124" y="9"/>
                    <a:pt x="124" y="9"/>
                  </a:cubicBezTo>
                  <a:cubicBezTo>
                    <a:pt x="124" y="10"/>
                    <a:pt x="125" y="10"/>
                    <a:pt x="124" y="11"/>
                  </a:cubicBezTo>
                  <a:cubicBezTo>
                    <a:pt x="123" y="12"/>
                    <a:pt x="121" y="14"/>
                    <a:pt x="120" y="15"/>
                  </a:cubicBezTo>
                  <a:cubicBezTo>
                    <a:pt x="120" y="15"/>
                    <a:pt x="120" y="15"/>
                    <a:pt x="120" y="15"/>
                  </a:cubicBezTo>
                  <a:cubicBezTo>
                    <a:pt x="120" y="16"/>
                    <a:pt x="119" y="17"/>
                    <a:pt x="119" y="18"/>
                  </a:cubicBezTo>
                  <a:cubicBezTo>
                    <a:pt x="118" y="20"/>
                    <a:pt x="118" y="21"/>
                    <a:pt x="117" y="21"/>
                  </a:cubicBezTo>
                  <a:cubicBezTo>
                    <a:pt x="116" y="25"/>
                    <a:pt x="115" y="28"/>
                    <a:pt x="114" y="29"/>
                  </a:cubicBezTo>
                  <a:cubicBezTo>
                    <a:pt x="112" y="28"/>
                    <a:pt x="112" y="28"/>
                    <a:pt x="112" y="28"/>
                  </a:cubicBezTo>
                  <a:cubicBezTo>
                    <a:pt x="112" y="29"/>
                    <a:pt x="112" y="29"/>
                    <a:pt x="112" y="29"/>
                  </a:cubicBezTo>
                  <a:cubicBezTo>
                    <a:pt x="112" y="29"/>
                    <a:pt x="112" y="30"/>
                    <a:pt x="112" y="31"/>
                  </a:cubicBezTo>
                  <a:cubicBezTo>
                    <a:pt x="111" y="32"/>
                    <a:pt x="111" y="35"/>
                    <a:pt x="111" y="35"/>
                  </a:cubicBezTo>
                  <a:cubicBezTo>
                    <a:pt x="111" y="35"/>
                    <a:pt x="111" y="35"/>
                    <a:pt x="111" y="35"/>
                  </a:cubicBezTo>
                  <a:cubicBezTo>
                    <a:pt x="111" y="36"/>
                    <a:pt x="110" y="37"/>
                    <a:pt x="109" y="38"/>
                  </a:cubicBezTo>
                  <a:cubicBezTo>
                    <a:pt x="108" y="38"/>
                    <a:pt x="108" y="38"/>
                    <a:pt x="108" y="39"/>
                  </a:cubicBezTo>
                  <a:cubicBezTo>
                    <a:pt x="108" y="40"/>
                    <a:pt x="108" y="40"/>
                    <a:pt x="108" y="42"/>
                  </a:cubicBezTo>
                  <a:cubicBezTo>
                    <a:pt x="107" y="42"/>
                    <a:pt x="106" y="44"/>
                    <a:pt x="106" y="44"/>
                  </a:cubicBezTo>
                  <a:cubicBezTo>
                    <a:pt x="105" y="48"/>
                    <a:pt x="102" y="51"/>
                    <a:pt x="101" y="54"/>
                  </a:cubicBezTo>
                  <a:cubicBezTo>
                    <a:pt x="101" y="54"/>
                    <a:pt x="101" y="54"/>
                    <a:pt x="101" y="54"/>
                  </a:cubicBezTo>
                  <a:cubicBezTo>
                    <a:pt x="100" y="57"/>
                    <a:pt x="98" y="61"/>
                    <a:pt x="97" y="63"/>
                  </a:cubicBezTo>
                  <a:cubicBezTo>
                    <a:pt x="95" y="62"/>
                    <a:pt x="95" y="62"/>
                    <a:pt x="95" y="62"/>
                  </a:cubicBezTo>
                  <a:cubicBezTo>
                    <a:pt x="95" y="64"/>
                    <a:pt x="95" y="64"/>
                    <a:pt x="95" y="64"/>
                  </a:cubicBezTo>
                  <a:cubicBezTo>
                    <a:pt x="95" y="65"/>
                    <a:pt x="95" y="66"/>
                    <a:pt x="94" y="66"/>
                  </a:cubicBezTo>
                  <a:cubicBezTo>
                    <a:pt x="93" y="67"/>
                    <a:pt x="94" y="67"/>
                    <a:pt x="93" y="68"/>
                  </a:cubicBezTo>
                  <a:cubicBezTo>
                    <a:pt x="92" y="70"/>
                    <a:pt x="92" y="70"/>
                    <a:pt x="91" y="72"/>
                  </a:cubicBezTo>
                  <a:cubicBezTo>
                    <a:pt x="91" y="72"/>
                    <a:pt x="91" y="72"/>
                    <a:pt x="91" y="72"/>
                  </a:cubicBezTo>
                  <a:cubicBezTo>
                    <a:pt x="91" y="71"/>
                    <a:pt x="91" y="71"/>
                    <a:pt x="91" y="71"/>
                  </a:cubicBezTo>
                  <a:cubicBezTo>
                    <a:pt x="91" y="72"/>
                    <a:pt x="90" y="73"/>
                    <a:pt x="91" y="73"/>
                  </a:cubicBezTo>
                  <a:cubicBezTo>
                    <a:pt x="90" y="75"/>
                    <a:pt x="90" y="78"/>
                    <a:pt x="88" y="79"/>
                  </a:cubicBezTo>
                  <a:cubicBezTo>
                    <a:pt x="89" y="79"/>
                    <a:pt x="88" y="79"/>
                    <a:pt x="88" y="80"/>
                  </a:cubicBezTo>
                  <a:cubicBezTo>
                    <a:pt x="88" y="81"/>
                    <a:pt x="85" y="82"/>
                    <a:pt x="85" y="83"/>
                  </a:cubicBezTo>
                  <a:cubicBezTo>
                    <a:pt x="85" y="83"/>
                    <a:pt x="85" y="83"/>
                    <a:pt x="84" y="83"/>
                  </a:cubicBezTo>
                  <a:cubicBezTo>
                    <a:pt x="85" y="83"/>
                    <a:pt x="85" y="83"/>
                    <a:pt x="85" y="83"/>
                  </a:cubicBezTo>
                  <a:cubicBezTo>
                    <a:pt x="84" y="86"/>
                    <a:pt x="82" y="89"/>
                    <a:pt x="81" y="90"/>
                  </a:cubicBezTo>
                  <a:cubicBezTo>
                    <a:pt x="80" y="94"/>
                    <a:pt x="77" y="98"/>
                    <a:pt x="75" y="102"/>
                  </a:cubicBezTo>
                  <a:cubicBezTo>
                    <a:pt x="75" y="101"/>
                    <a:pt x="75" y="101"/>
                    <a:pt x="75" y="101"/>
                  </a:cubicBezTo>
                  <a:cubicBezTo>
                    <a:pt x="75" y="103"/>
                    <a:pt x="73" y="103"/>
                    <a:pt x="73" y="105"/>
                  </a:cubicBezTo>
                  <a:cubicBezTo>
                    <a:pt x="73" y="106"/>
                    <a:pt x="73" y="107"/>
                    <a:pt x="72" y="106"/>
                  </a:cubicBezTo>
                  <a:cubicBezTo>
                    <a:pt x="72" y="107"/>
                    <a:pt x="71" y="109"/>
                    <a:pt x="71" y="110"/>
                  </a:cubicBezTo>
                  <a:cubicBezTo>
                    <a:pt x="71" y="110"/>
                    <a:pt x="71" y="110"/>
                    <a:pt x="71" y="110"/>
                  </a:cubicBezTo>
                  <a:cubicBezTo>
                    <a:pt x="70" y="110"/>
                    <a:pt x="70" y="112"/>
                    <a:pt x="68" y="113"/>
                  </a:cubicBezTo>
                  <a:cubicBezTo>
                    <a:pt x="68" y="112"/>
                    <a:pt x="68" y="112"/>
                    <a:pt x="68" y="112"/>
                  </a:cubicBezTo>
                  <a:cubicBezTo>
                    <a:pt x="67" y="113"/>
                    <a:pt x="68" y="115"/>
                    <a:pt x="67" y="115"/>
                  </a:cubicBezTo>
                  <a:cubicBezTo>
                    <a:pt x="67" y="115"/>
                    <a:pt x="67" y="115"/>
                    <a:pt x="67" y="115"/>
                  </a:cubicBezTo>
                  <a:cubicBezTo>
                    <a:pt x="65" y="117"/>
                    <a:pt x="64" y="121"/>
                    <a:pt x="63" y="125"/>
                  </a:cubicBezTo>
                  <a:cubicBezTo>
                    <a:pt x="61" y="127"/>
                    <a:pt x="61" y="124"/>
                    <a:pt x="61" y="126"/>
                  </a:cubicBezTo>
                  <a:cubicBezTo>
                    <a:pt x="61" y="126"/>
                    <a:pt x="61" y="127"/>
                    <a:pt x="61" y="126"/>
                  </a:cubicBezTo>
                  <a:cubicBezTo>
                    <a:pt x="61" y="127"/>
                    <a:pt x="58" y="127"/>
                    <a:pt x="58" y="128"/>
                  </a:cubicBezTo>
                  <a:cubicBezTo>
                    <a:pt x="59" y="128"/>
                    <a:pt x="59" y="128"/>
                    <a:pt x="59" y="129"/>
                  </a:cubicBezTo>
                  <a:cubicBezTo>
                    <a:pt x="58" y="130"/>
                    <a:pt x="57" y="130"/>
                    <a:pt x="57" y="131"/>
                  </a:cubicBezTo>
                  <a:cubicBezTo>
                    <a:pt x="57" y="131"/>
                    <a:pt x="57" y="131"/>
                    <a:pt x="57" y="131"/>
                  </a:cubicBezTo>
                  <a:cubicBezTo>
                    <a:pt x="57" y="133"/>
                    <a:pt x="56" y="134"/>
                    <a:pt x="57" y="136"/>
                  </a:cubicBezTo>
                  <a:cubicBezTo>
                    <a:pt x="53" y="144"/>
                    <a:pt x="49" y="151"/>
                    <a:pt x="45" y="158"/>
                  </a:cubicBezTo>
                  <a:cubicBezTo>
                    <a:pt x="41" y="165"/>
                    <a:pt x="37" y="172"/>
                    <a:pt x="32" y="179"/>
                  </a:cubicBezTo>
                  <a:cubicBezTo>
                    <a:pt x="31" y="180"/>
                    <a:pt x="31" y="180"/>
                    <a:pt x="30" y="182"/>
                  </a:cubicBezTo>
                  <a:cubicBezTo>
                    <a:pt x="30" y="182"/>
                    <a:pt x="30" y="182"/>
                    <a:pt x="30" y="182"/>
                  </a:cubicBezTo>
                  <a:cubicBezTo>
                    <a:pt x="30" y="183"/>
                    <a:pt x="30" y="183"/>
                    <a:pt x="30" y="184"/>
                  </a:cubicBezTo>
                  <a:cubicBezTo>
                    <a:pt x="29" y="187"/>
                    <a:pt x="28" y="189"/>
                    <a:pt x="26" y="192"/>
                  </a:cubicBezTo>
                  <a:cubicBezTo>
                    <a:pt x="26" y="192"/>
                    <a:pt x="26" y="191"/>
                    <a:pt x="25" y="192"/>
                  </a:cubicBezTo>
                  <a:cubicBezTo>
                    <a:pt x="26" y="192"/>
                    <a:pt x="26" y="192"/>
                    <a:pt x="26" y="192"/>
                  </a:cubicBezTo>
                  <a:cubicBezTo>
                    <a:pt x="25" y="192"/>
                    <a:pt x="25" y="192"/>
                    <a:pt x="25" y="192"/>
                  </a:cubicBezTo>
                  <a:cubicBezTo>
                    <a:pt x="25" y="192"/>
                    <a:pt x="25" y="193"/>
                    <a:pt x="26" y="192"/>
                  </a:cubicBezTo>
                  <a:cubicBezTo>
                    <a:pt x="22" y="200"/>
                    <a:pt x="17" y="206"/>
                    <a:pt x="13" y="212"/>
                  </a:cubicBezTo>
                  <a:cubicBezTo>
                    <a:pt x="12" y="215"/>
                    <a:pt x="11" y="217"/>
                    <a:pt x="10" y="219"/>
                  </a:cubicBezTo>
                  <a:cubicBezTo>
                    <a:pt x="6" y="224"/>
                    <a:pt x="3" y="227"/>
                    <a:pt x="1" y="233"/>
                  </a:cubicBezTo>
                  <a:cubicBezTo>
                    <a:pt x="1" y="233"/>
                    <a:pt x="0" y="231"/>
                    <a:pt x="1" y="22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22" name="Freeform 115"/>
            <p:cNvSpPr>
              <a:spLocks/>
            </p:cNvSpPr>
            <p:nvPr/>
          </p:nvSpPr>
          <p:spPr bwMode="auto">
            <a:xfrm>
              <a:off x="3620" y="496"/>
              <a:ext cx="269" cy="493"/>
            </a:xfrm>
            <a:custGeom>
              <a:avLst/>
              <a:gdLst>
                <a:gd name="T0" fmla="*/ 12 w 114"/>
                <a:gd name="T1" fmla="*/ 184 h 209"/>
                <a:gd name="T2" fmla="*/ 16 w 114"/>
                <a:gd name="T3" fmla="*/ 178 h 209"/>
                <a:gd name="T4" fmla="*/ 21 w 114"/>
                <a:gd name="T5" fmla="*/ 165 h 209"/>
                <a:gd name="T6" fmla="*/ 23 w 114"/>
                <a:gd name="T7" fmla="*/ 160 h 209"/>
                <a:gd name="T8" fmla="*/ 31 w 114"/>
                <a:gd name="T9" fmla="*/ 147 h 209"/>
                <a:gd name="T10" fmla="*/ 34 w 114"/>
                <a:gd name="T11" fmla="*/ 144 h 209"/>
                <a:gd name="T12" fmla="*/ 37 w 114"/>
                <a:gd name="T13" fmla="*/ 136 h 209"/>
                <a:gd name="T14" fmla="*/ 42 w 114"/>
                <a:gd name="T15" fmla="*/ 129 h 209"/>
                <a:gd name="T16" fmla="*/ 43 w 114"/>
                <a:gd name="T17" fmla="*/ 126 h 209"/>
                <a:gd name="T18" fmla="*/ 44 w 114"/>
                <a:gd name="T19" fmla="*/ 122 h 209"/>
                <a:gd name="T20" fmla="*/ 48 w 114"/>
                <a:gd name="T21" fmla="*/ 114 h 209"/>
                <a:gd name="T22" fmla="*/ 50 w 114"/>
                <a:gd name="T23" fmla="*/ 111 h 209"/>
                <a:gd name="T24" fmla="*/ 52 w 114"/>
                <a:gd name="T25" fmla="*/ 106 h 209"/>
                <a:gd name="T26" fmla="*/ 56 w 114"/>
                <a:gd name="T27" fmla="*/ 101 h 209"/>
                <a:gd name="T28" fmla="*/ 59 w 114"/>
                <a:gd name="T29" fmla="*/ 94 h 209"/>
                <a:gd name="T30" fmla="*/ 63 w 114"/>
                <a:gd name="T31" fmla="*/ 87 h 209"/>
                <a:gd name="T32" fmla="*/ 64 w 114"/>
                <a:gd name="T33" fmla="*/ 84 h 209"/>
                <a:gd name="T34" fmla="*/ 68 w 114"/>
                <a:gd name="T35" fmla="*/ 81 h 209"/>
                <a:gd name="T36" fmla="*/ 69 w 114"/>
                <a:gd name="T37" fmla="*/ 78 h 209"/>
                <a:gd name="T38" fmla="*/ 69 w 114"/>
                <a:gd name="T39" fmla="*/ 77 h 209"/>
                <a:gd name="T40" fmla="*/ 70 w 114"/>
                <a:gd name="T41" fmla="*/ 73 h 209"/>
                <a:gd name="T42" fmla="*/ 76 w 114"/>
                <a:gd name="T43" fmla="*/ 63 h 209"/>
                <a:gd name="T44" fmla="*/ 78 w 114"/>
                <a:gd name="T45" fmla="*/ 59 h 209"/>
                <a:gd name="T46" fmla="*/ 80 w 114"/>
                <a:gd name="T47" fmla="*/ 55 h 209"/>
                <a:gd name="T48" fmla="*/ 85 w 114"/>
                <a:gd name="T49" fmla="*/ 46 h 209"/>
                <a:gd name="T50" fmla="*/ 88 w 114"/>
                <a:gd name="T51" fmla="*/ 46 h 209"/>
                <a:gd name="T52" fmla="*/ 88 w 114"/>
                <a:gd name="T53" fmla="*/ 41 h 209"/>
                <a:gd name="T54" fmla="*/ 88 w 114"/>
                <a:gd name="T55" fmla="*/ 38 h 209"/>
                <a:gd name="T56" fmla="*/ 90 w 114"/>
                <a:gd name="T57" fmla="*/ 35 h 209"/>
                <a:gd name="T58" fmla="*/ 90 w 114"/>
                <a:gd name="T59" fmla="*/ 32 h 209"/>
                <a:gd name="T60" fmla="*/ 92 w 114"/>
                <a:gd name="T61" fmla="*/ 31 h 209"/>
                <a:gd name="T62" fmla="*/ 96 w 114"/>
                <a:gd name="T63" fmla="*/ 29 h 209"/>
                <a:gd name="T64" fmla="*/ 96 w 114"/>
                <a:gd name="T65" fmla="*/ 26 h 209"/>
                <a:gd name="T66" fmla="*/ 97 w 114"/>
                <a:gd name="T67" fmla="*/ 23 h 209"/>
                <a:gd name="T68" fmla="*/ 98 w 114"/>
                <a:gd name="T69" fmla="*/ 20 h 209"/>
                <a:gd name="T70" fmla="*/ 100 w 114"/>
                <a:gd name="T71" fmla="*/ 18 h 209"/>
                <a:gd name="T72" fmla="*/ 101 w 114"/>
                <a:gd name="T73" fmla="*/ 19 h 209"/>
                <a:gd name="T74" fmla="*/ 103 w 114"/>
                <a:gd name="T75" fmla="*/ 13 h 209"/>
                <a:gd name="T76" fmla="*/ 109 w 114"/>
                <a:gd name="T77" fmla="*/ 8 h 209"/>
                <a:gd name="T78" fmla="*/ 111 w 114"/>
                <a:gd name="T79" fmla="*/ 5 h 209"/>
                <a:gd name="T80" fmla="*/ 114 w 114"/>
                <a:gd name="T81" fmla="*/ 0 h 209"/>
                <a:gd name="T82" fmla="*/ 114 w 114"/>
                <a:gd name="T83" fmla="*/ 3 h 209"/>
                <a:gd name="T84" fmla="*/ 109 w 114"/>
                <a:gd name="T85" fmla="*/ 6 h 209"/>
                <a:gd name="T86" fmla="*/ 107 w 114"/>
                <a:gd name="T87" fmla="*/ 17 h 209"/>
                <a:gd name="T88" fmla="*/ 99 w 114"/>
                <a:gd name="T89" fmla="*/ 32 h 209"/>
                <a:gd name="T90" fmla="*/ 90 w 114"/>
                <a:gd name="T91" fmla="*/ 48 h 209"/>
                <a:gd name="T92" fmla="*/ 83 w 114"/>
                <a:gd name="T93" fmla="*/ 62 h 209"/>
                <a:gd name="T94" fmla="*/ 79 w 114"/>
                <a:gd name="T95" fmla="*/ 72 h 209"/>
                <a:gd name="T96" fmla="*/ 68 w 114"/>
                <a:gd name="T97" fmla="*/ 92 h 209"/>
                <a:gd name="T98" fmla="*/ 61 w 114"/>
                <a:gd name="T99" fmla="*/ 101 h 209"/>
                <a:gd name="T100" fmla="*/ 53 w 114"/>
                <a:gd name="T101" fmla="*/ 114 h 209"/>
                <a:gd name="T102" fmla="*/ 30 w 114"/>
                <a:gd name="T103" fmla="*/ 160 h 209"/>
                <a:gd name="T104" fmla="*/ 23 w 114"/>
                <a:gd name="T105" fmla="*/ 173 h 209"/>
                <a:gd name="T106" fmla="*/ 1 w 114"/>
                <a:gd name="T107" fmla="*/ 205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4" h="209">
                  <a:moveTo>
                    <a:pt x="1" y="205"/>
                  </a:moveTo>
                  <a:cubicBezTo>
                    <a:pt x="1" y="202"/>
                    <a:pt x="4" y="200"/>
                    <a:pt x="4" y="196"/>
                  </a:cubicBezTo>
                  <a:cubicBezTo>
                    <a:pt x="4" y="195"/>
                    <a:pt x="4" y="196"/>
                    <a:pt x="6" y="195"/>
                  </a:cubicBezTo>
                  <a:cubicBezTo>
                    <a:pt x="6" y="193"/>
                    <a:pt x="9" y="189"/>
                    <a:pt x="11" y="186"/>
                  </a:cubicBezTo>
                  <a:cubicBezTo>
                    <a:pt x="11" y="186"/>
                    <a:pt x="11" y="186"/>
                    <a:pt x="11" y="186"/>
                  </a:cubicBezTo>
                  <a:cubicBezTo>
                    <a:pt x="11" y="186"/>
                    <a:pt x="11" y="185"/>
                    <a:pt x="12" y="184"/>
                  </a:cubicBezTo>
                  <a:cubicBezTo>
                    <a:pt x="12" y="185"/>
                    <a:pt x="12" y="185"/>
                    <a:pt x="12" y="185"/>
                  </a:cubicBezTo>
                  <a:cubicBezTo>
                    <a:pt x="12" y="184"/>
                    <a:pt x="12" y="183"/>
                    <a:pt x="12" y="183"/>
                  </a:cubicBezTo>
                  <a:cubicBezTo>
                    <a:pt x="13" y="183"/>
                    <a:pt x="13" y="183"/>
                    <a:pt x="13" y="183"/>
                  </a:cubicBezTo>
                  <a:cubicBezTo>
                    <a:pt x="13" y="182"/>
                    <a:pt x="13" y="182"/>
                    <a:pt x="13" y="182"/>
                  </a:cubicBezTo>
                  <a:cubicBezTo>
                    <a:pt x="12" y="180"/>
                    <a:pt x="16" y="179"/>
                    <a:pt x="16" y="178"/>
                  </a:cubicBezTo>
                  <a:cubicBezTo>
                    <a:pt x="16" y="178"/>
                    <a:pt x="16" y="178"/>
                    <a:pt x="16" y="178"/>
                  </a:cubicBezTo>
                  <a:cubicBezTo>
                    <a:pt x="16" y="175"/>
                    <a:pt x="17" y="173"/>
                    <a:pt x="18" y="171"/>
                  </a:cubicBezTo>
                  <a:cubicBezTo>
                    <a:pt x="19" y="171"/>
                    <a:pt x="19" y="171"/>
                    <a:pt x="19" y="171"/>
                  </a:cubicBezTo>
                  <a:cubicBezTo>
                    <a:pt x="19" y="171"/>
                    <a:pt x="19" y="169"/>
                    <a:pt x="19" y="168"/>
                  </a:cubicBezTo>
                  <a:cubicBezTo>
                    <a:pt x="20" y="168"/>
                    <a:pt x="19" y="166"/>
                    <a:pt x="20" y="166"/>
                  </a:cubicBezTo>
                  <a:cubicBezTo>
                    <a:pt x="20" y="166"/>
                    <a:pt x="20" y="166"/>
                    <a:pt x="20" y="166"/>
                  </a:cubicBezTo>
                  <a:cubicBezTo>
                    <a:pt x="20" y="166"/>
                    <a:pt x="21" y="166"/>
                    <a:pt x="21" y="165"/>
                  </a:cubicBezTo>
                  <a:cubicBezTo>
                    <a:pt x="21" y="165"/>
                    <a:pt x="21" y="165"/>
                    <a:pt x="21" y="165"/>
                  </a:cubicBezTo>
                  <a:cubicBezTo>
                    <a:pt x="21" y="164"/>
                    <a:pt x="22" y="165"/>
                    <a:pt x="22" y="164"/>
                  </a:cubicBezTo>
                  <a:cubicBezTo>
                    <a:pt x="22" y="164"/>
                    <a:pt x="22" y="164"/>
                    <a:pt x="22" y="164"/>
                  </a:cubicBezTo>
                  <a:cubicBezTo>
                    <a:pt x="22" y="163"/>
                    <a:pt x="23" y="163"/>
                    <a:pt x="23" y="163"/>
                  </a:cubicBezTo>
                  <a:cubicBezTo>
                    <a:pt x="23" y="163"/>
                    <a:pt x="23" y="163"/>
                    <a:pt x="23" y="163"/>
                  </a:cubicBezTo>
                  <a:cubicBezTo>
                    <a:pt x="23" y="160"/>
                    <a:pt x="24" y="160"/>
                    <a:pt x="23" y="160"/>
                  </a:cubicBezTo>
                  <a:cubicBezTo>
                    <a:pt x="24" y="160"/>
                    <a:pt x="23" y="162"/>
                    <a:pt x="24" y="162"/>
                  </a:cubicBezTo>
                  <a:cubicBezTo>
                    <a:pt x="25" y="158"/>
                    <a:pt x="27" y="155"/>
                    <a:pt x="29" y="151"/>
                  </a:cubicBezTo>
                  <a:cubicBezTo>
                    <a:pt x="30" y="151"/>
                    <a:pt x="30" y="151"/>
                    <a:pt x="30" y="151"/>
                  </a:cubicBezTo>
                  <a:cubicBezTo>
                    <a:pt x="30" y="150"/>
                    <a:pt x="30" y="150"/>
                    <a:pt x="30" y="149"/>
                  </a:cubicBezTo>
                  <a:cubicBezTo>
                    <a:pt x="30" y="149"/>
                    <a:pt x="30" y="149"/>
                    <a:pt x="30" y="149"/>
                  </a:cubicBezTo>
                  <a:cubicBezTo>
                    <a:pt x="31" y="148"/>
                    <a:pt x="30" y="148"/>
                    <a:pt x="31" y="147"/>
                  </a:cubicBezTo>
                  <a:cubicBezTo>
                    <a:pt x="31" y="148"/>
                    <a:pt x="31" y="148"/>
                    <a:pt x="31" y="148"/>
                  </a:cubicBezTo>
                  <a:cubicBezTo>
                    <a:pt x="31" y="147"/>
                    <a:pt x="31" y="146"/>
                    <a:pt x="33" y="146"/>
                  </a:cubicBezTo>
                  <a:cubicBezTo>
                    <a:pt x="33" y="146"/>
                    <a:pt x="33" y="146"/>
                    <a:pt x="33" y="146"/>
                  </a:cubicBezTo>
                  <a:cubicBezTo>
                    <a:pt x="33" y="146"/>
                    <a:pt x="34" y="146"/>
                    <a:pt x="34" y="145"/>
                  </a:cubicBezTo>
                  <a:cubicBezTo>
                    <a:pt x="34" y="145"/>
                    <a:pt x="34" y="145"/>
                    <a:pt x="34" y="145"/>
                  </a:cubicBezTo>
                  <a:cubicBezTo>
                    <a:pt x="35" y="144"/>
                    <a:pt x="33" y="144"/>
                    <a:pt x="34" y="144"/>
                  </a:cubicBezTo>
                  <a:cubicBezTo>
                    <a:pt x="34" y="144"/>
                    <a:pt x="34" y="144"/>
                    <a:pt x="34" y="144"/>
                  </a:cubicBezTo>
                  <a:cubicBezTo>
                    <a:pt x="34" y="142"/>
                    <a:pt x="35" y="141"/>
                    <a:pt x="35" y="140"/>
                  </a:cubicBezTo>
                  <a:cubicBezTo>
                    <a:pt x="36" y="140"/>
                    <a:pt x="36" y="140"/>
                    <a:pt x="36" y="140"/>
                  </a:cubicBezTo>
                  <a:cubicBezTo>
                    <a:pt x="36" y="140"/>
                    <a:pt x="37" y="139"/>
                    <a:pt x="37" y="138"/>
                  </a:cubicBezTo>
                  <a:cubicBezTo>
                    <a:pt x="37" y="137"/>
                    <a:pt x="37" y="138"/>
                    <a:pt x="37" y="137"/>
                  </a:cubicBezTo>
                  <a:cubicBezTo>
                    <a:pt x="37" y="137"/>
                    <a:pt x="38" y="136"/>
                    <a:pt x="37" y="136"/>
                  </a:cubicBezTo>
                  <a:cubicBezTo>
                    <a:pt x="37" y="135"/>
                    <a:pt x="38" y="133"/>
                    <a:pt x="38" y="133"/>
                  </a:cubicBezTo>
                  <a:cubicBezTo>
                    <a:pt x="38" y="133"/>
                    <a:pt x="40" y="133"/>
                    <a:pt x="39" y="133"/>
                  </a:cubicBezTo>
                  <a:cubicBezTo>
                    <a:pt x="40" y="133"/>
                    <a:pt x="40" y="133"/>
                    <a:pt x="40" y="133"/>
                  </a:cubicBezTo>
                  <a:cubicBezTo>
                    <a:pt x="40" y="133"/>
                    <a:pt x="40" y="133"/>
                    <a:pt x="40" y="133"/>
                  </a:cubicBezTo>
                  <a:cubicBezTo>
                    <a:pt x="40" y="133"/>
                    <a:pt x="40" y="133"/>
                    <a:pt x="42" y="132"/>
                  </a:cubicBezTo>
                  <a:cubicBezTo>
                    <a:pt x="42" y="131"/>
                    <a:pt x="40" y="130"/>
                    <a:pt x="42" y="129"/>
                  </a:cubicBezTo>
                  <a:cubicBezTo>
                    <a:pt x="42" y="130"/>
                    <a:pt x="43" y="129"/>
                    <a:pt x="43" y="130"/>
                  </a:cubicBezTo>
                  <a:cubicBezTo>
                    <a:pt x="42" y="128"/>
                    <a:pt x="42" y="128"/>
                    <a:pt x="42" y="128"/>
                  </a:cubicBezTo>
                  <a:cubicBezTo>
                    <a:pt x="42" y="127"/>
                    <a:pt x="43" y="128"/>
                    <a:pt x="43" y="127"/>
                  </a:cubicBezTo>
                  <a:cubicBezTo>
                    <a:pt x="42" y="127"/>
                    <a:pt x="42" y="127"/>
                    <a:pt x="42" y="127"/>
                  </a:cubicBezTo>
                  <a:cubicBezTo>
                    <a:pt x="42" y="126"/>
                    <a:pt x="43" y="126"/>
                    <a:pt x="43" y="126"/>
                  </a:cubicBezTo>
                  <a:cubicBezTo>
                    <a:pt x="43" y="126"/>
                    <a:pt x="43" y="126"/>
                    <a:pt x="43" y="126"/>
                  </a:cubicBezTo>
                  <a:cubicBezTo>
                    <a:pt x="43" y="126"/>
                    <a:pt x="43" y="126"/>
                    <a:pt x="44" y="124"/>
                  </a:cubicBezTo>
                  <a:cubicBezTo>
                    <a:pt x="44" y="124"/>
                    <a:pt x="44" y="124"/>
                    <a:pt x="44" y="124"/>
                  </a:cubicBezTo>
                  <a:cubicBezTo>
                    <a:pt x="44" y="124"/>
                    <a:pt x="44" y="123"/>
                    <a:pt x="43" y="123"/>
                  </a:cubicBezTo>
                  <a:cubicBezTo>
                    <a:pt x="43" y="123"/>
                    <a:pt x="44" y="123"/>
                    <a:pt x="43" y="124"/>
                  </a:cubicBezTo>
                  <a:cubicBezTo>
                    <a:pt x="43" y="123"/>
                    <a:pt x="43" y="122"/>
                    <a:pt x="44" y="122"/>
                  </a:cubicBezTo>
                  <a:cubicBezTo>
                    <a:pt x="44" y="122"/>
                    <a:pt x="44" y="122"/>
                    <a:pt x="44" y="122"/>
                  </a:cubicBezTo>
                  <a:cubicBezTo>
                    <a:pt x="44" y="121"/>
                    <a:pt x="44" y="120"/>
                    <a:pt x="45" y="119"/>
                  </a:cubicBezTo>
                  <a:cubicBezTo>
                    <a:pt x="44" y="119"/>
                    <a:pt x="45" y="119"/>
                    <a:pt x="45" y="120"/>
                  </a:cubicBezTo>
                  <a:cubicBezTo>
                    <a:pt x="46" y="119"/>
                    <a:pt x="46" y="118"/>
                    <a:pt x="47" y="117"/>
                  </a:cubicBezTo>
                  <a:cubicBezTo>
                    <a:pt x="46" y="117"/>
                    <a:pt x="46" y="117"/>
                    <a:pt x="46" y="117"/>
                  </a:cubicBezTo>
                  <a:cubicBezTo>
                    <a:pt x="47" y="115"/>
                    <a:pt x="47" y="117"/>
                    <a:pt x="47" y="115"/>
                  </a:cubicBezTo>
                  <a:cubicBezTo>
                    <a:pt x="48" y="115"/>
                    <a:pt x="48" y="115"/>
                    <a:pt x="48" y="114"/>
                  </a:cubicBezTo>
                  <a:cubicBezTo>
                    <a:pt x="48" y="114"/>
                    <a:pt x="48" y="114"/>
                    <a:pt x="48" y="114"/>
                  </a:cubicBezTo>
                  <a:cubicBezTo>
                    <a:pt x="48" y="114"/>
                    <a:pt x="49" y="112"/>
                    <a:pt x="50" y="111"/>
                  </a:cubicBezTo>
                  <a:cubicBezTo>
                    <a:pt x="49" y="111"/>
                    <a:pt x="49" y="110"/>
                    <a:pt x="50" y="110"/>
                  </a:cubicBezTo>
                  <a:cubicBezTo>
                    <a:pt x="50" y="110"/>
                    <a:pt x="50" y="110"/>
                    <a:pt x="50" y="110"/>
                  </a:cubicBezTo>
                  <a:cubicBezTo>
                    <a:pt x="50" y="110"/>
                    <a:pt x="50" y="109"/>
                    <a:pt x="51" y="109"/>
                  </a:cubicBezTo>
                  <a:cubicBezTo>
                    <a:pt x="51" y="108"/>
                    <a:pt x="50" y="112"/>
                    <a:pt x="50" y="111"/>
                  </a:cubicBezTo>
                  <a:cubicBezTo>
                    <a:pt x="51" y="111"/>
                    <a:pt x="50" y="109"/>
                    <a:pt x="51" y="110"/>
                  </a:cubicBezTo>
                  <a:cubicBezTo>
                    <a:pt x="51" y="109"/>
                    <a:pt x="51" y="108"/>
                    <a:pt x="51" y="108"/>
                  </a:cubicBezTo>
                  <a:cubicBezTo>
                    <a:pt x="51" y="108"/>
                    <a:pt x="52" y="109"/>
                    <a:pt x="52" y="108"/>
                  </a:cubicBezTo>
                  <a:cubicBezTo>
                    <a:pt x="52" y="107"/>
                    <a:pt x="52" y="108"/>
                    <a:pt x="52" y="107"/>
                  </a:cubicBezTo>
                  <a:cubicBezTo>
                    <a:pt x="52" y="107"/>
                    <a:pt x="52" y="107"/>
                    <a:pt x="52" y="107"/>
                  </a:cubicBezTo>
                  <a:cubicBezTo>
                    <a:pt x="52" y="106"/>
                    <a:pt x="53" y="106"/>
                    <a:pt x="52" y="106"/>
                  </a:cubicBezTo>
                  <a:cubicBezTo>
                    <a:pt x="52" y="106"/>
                    <a:pt x="52" y="105"/>
                    <a:pt x="53" y="105"/>
                  </a:cubicBezTo>
                  <a:cubicBezTo>
                    <a:pt x="54" y="106"/>
                    <a:pt x="54" y="106"/>
                    <a:pt x="54" y="106"/>
                  </a:cubicBezTo>
                  <a:cubicBezTo>
                    <a:pt x="54" y="105"/>
                    <a:pt x="53" y="105"/>
                    <a:pt x="53" y="104"/>
                  </a:cubicBezTo>
                  <a:cubicBezTo>
                    <a:pt x="54" y="104"/>
                    <a:pt x="54" y="104"/>
                    <a:pt x="54" y="104"/>
                  </a:cubicBezTo>
                  <a:cubicBezTo>
                    <a:pt x="53" y="104"/>
                    <a:pt x="54" y="103"/>
                    <a:pt x="54" y="103"/>
                  </a:cubicBezTo>
                  <a:cubicBezTo>
                    <a:pt x="54" y="102"/>
                    <a:pt x="55" y="101"/>
                    <a:pt x="56" y="101"/>
                  </a:cubicBezTo>
                  <a:cubicBezTo>
                    <a:pt x="56" y="100"/>
                    <a:pt x="56" y="99"/>
                    <a:pt x="56" y="99"/>
                  </a:cubicBezTo>
                  <a:cubicBezTo>
                    <a:pt x="56" y="99"/>
                    <a:pt x="56" y="99"/>
                    <a:pt x="56" y="99"/>
                  </a:cubicBezTo>
                  <a:cubicBezTo>
                    <a:pt x="57" y="99"/>
                    <a:pt x="57" y="99"/>
                    <a:pt x="57" y="99"/>
                  </a:cubicBezTo>
                  <a:cubicBezTo>
                    <a:pt x="57" y="99"/>
                    <a:pt x="57" y="99"/>
                    <a:pt x="57" y="97"/>
                  </a:cubicBezTo>
                  <a:cubicBezTo>
                    <a:pt x="57" y="97"/>
                    <a:pt x="57" y="96"/>
                    <a:pt x="57" y="96"/>
                  </a:cubicBezTo>
                  <a:cubicBezTo>
                    <a:pt x="59" y="96"/>
                    <a:pt x="57" y="94"/>
                    <a:pt x="59" y="94"/>
                  </a:cubicBezTo>
                  <a:cubicBezTo>
                    <a:pt x="59" y="95"/>
                    <a:pt x="59" y="95"/>
                    <a:pt x="59" y="95"/>
                  </a:cubicBezTo>
                  <a:cubicBezTo>
                    <a:pt x="61" y="95"/>
                    <a:pt x="59" y="93"/>
                    <a:pt x="60" y="93"/>
                  </a:cubicBezTo>
                  <a:cubicBezTo>
                    <a:pt x="59" y="93"/>
                    <a:pt x="59" y="93"/>
                    <a:pt x="59" y="93"/>
                  </a:cubicBezTo>
                  <a:cubicBezTo>
                    <a:pt x="60" y="93"/>
                    <a:pt x="60" y="92"/>
                    <a:pt x="60" y="92"/>
                  </a:cubicBezTo>
                  <a:cubicBezTo>
                    <a:pt x="60" y="92"/>
                    <a:pt x="61" y="92"/>
                    <a:pt x="60" y="91"/>
                  </a:cubicBezTo>
                  <a:cubicBezTo>
                    <a:pt x="62" y="90"/>
                    <a:pt x="62" y="87"/>
                    <a:pt x="63" y="87"/>
                  </a:cubicBezTo>
                  <a:cubicBezTo>
                    <a:pt x="63" y="86"/>
                    <a:pt x="63" y="86"/>
                    <a:pt x="63" y="86"/>
                  </a:cubicBezTo>
                  <a:cubicBezTo>
                    <a:pt x="63" y="86"/>
                    <a:pt x="63" y="86"/>
                    <a:pt x="63" y="86"/>
                  </a:cubicBezTo>
                  <a:cubicBezTo>
                    <a:pt x="63" y="86"/>
                    <a:pt x="63" y="86"/>
                    <a:pt x="63" y="86"/>
                  </a:cubicBezTo>
                  <a:cubicBezTo>
                    <a:pt x="63" y="86"/>
                    <a:pt x="63" y="86"/>
                    <a:pt x="63" y="86"/>
                  </a:cubicBezTo>
                  <a:cubicBezTo>
                    <a:pt x="64" y="86"/>
                    <a:pt x="63" y="85"/>
                    <a:pt x="64" y="84"/>
                  </a:cubicBezTo>
                  <a:cubicBezTo>
                    <a:pt x="64" y="84"/>
                    <a:pt x="64" y="84"/>
                    <a:pt x="64" y="84"/>
                  </a:cubicBezTo>
                  <a:cubicBezTo>
                    <a:pt x="64" y="83"/>
                    <a:pt x="64" y="83"/>
                    <a:pt x="64" y="83"/>
                  </a:cubicBezTo>
                  <a:cubicBezTo>
                    <a:pt x="65" y="82"/>
                    <a:pt x="65" y="83"/>
                    <a:pt x="66" y="83"/>
                  </a:cubicBezTo>
                  <a:cubicBezTo>
                    <a:pt x="66" y="82"/>
                    <a:pt x="66" y="82"/>
                    <a:pt x="66" y="82"/>
                  </a:cubicBezTo>
                  <a:cubicBezTo>
                    <a:pt x="68" y="82"/>
                    <a:pt x="68" y="82"/>
                    <a:pt x="68" y="82"/>
                  </a:cubicBezTo>
                  <a:cubicBezTo>
                    <a:pt x="66" y="82"/>
                    <a:pt x="68" y="81"/>
                    <a:pt x="68" y="81"/>
                  </a:cubicBezTo>
                  <a:cubicBezTo>
                    <a:pt x="68" y="81"/>
                    <a:pt x="68" y="81"/>
                    <a:pt x="68" y="81"/>
                  </a:cubicBezTo>
                  <a:cubicBezTo>
                    <a:pt x="68" y="81"/>
                    <a:pt x="68" y="81"/>
                    <a:pt x="68" y="80"/>
                  </a:cubicBezTo>
                  <a:cubicBezTo>
                    <a:pt x="66" y="81"/>
                    <a:pt x="66" y="81"/>
                    <a:pt x="66" y="81"/>
                  </a:cubicBezTo>
                  <a:cubicBezTo>
                    <a:pt x="66" y="80"/>
                    <a:pt x="66" y="80"/>
                    <a:pt x="66" y="80"/>
                  </a:cubicBezTo>
                  <a:cubicBezTo>
                    <a:pt x="68" y="80"/>
                    <a:pt x="68" y="79"/>
                    <a:pt x="68" y="79"/>
                  </a:cubicBezTo>
                  <a:cubicBezTo>
                    <a:pt x="68" y="78"/>
                    <a:pt x="68" y="78"/>
                    <a:pt x="68" y="78"/>
                  </a:cubicBezTo>
                  <a:cubicBezTo>
                    <a:pt x="68" y="78"/>
                    <a:pt x="68" y="77"/>
                    <a:pt x="69" y="78"/>
                  </a:cubicBezTo>
                  <a:cubicBezTo>
                    <a:pt x="69" y="78"/>
                    <a:pt x="68" y="78"/>
                    <a:pt x="68" y="79"/>
                  </a:cubicBezTo>
                  <a:cubicBezTo>
                    <a:pt x="69" y="78"/>
                    <a:pt x="69" y="79"/>
                    <a:pt x="69" y="78"/>
                  </a:cubicBezTo>
                  <a:cubicBezTo>
                    <a:pt x="69" y="77"/>
                    <a:pt x="68" y="77"/>
                    <a:pt x="69" y="77"/>
                  </a:cubicBezTo>
                  <a:cubicBezTo>
                    <a:pt x="69" y="77"/>
                    <a:pt x="69" y="77"/>
                    <a:pt x="69" y="78"/>
                  </a:cubicBezTo>
                  <a:cubicBezTo>
                    <a:pt x="70" y="77"/>
                    <a:pt x="70" y="77"/>
                    <a:pt x="70" y="77"/>
                  </a:cubicBezTo>
                  <a:cubicBezTo>
                    <a:pt x="69" y="77"/>
                    <a:pt x="69" y="77"/>
                    <a:pt x="69" y="77"/>
                  </a:cubicBezTo>
                  <a:cubicBezTo>
                    <a:pt x="69" y="77"/>
                    <a:pt x="69" y="77"/>
                    <a:pt x="69" y="77"/>
                  </a:cubicBezTo>
                  <a:cubicBezTo>
                    <a:pt x="69" y="76"/>
                    <a:pt x="70" y="76"/>
                    <a:pt x="69" y="75"/>
                  </a:cubicBezTo>
                  <a:cubicBezTo>
                    <a:pt x="70" y="75"/>
                    <a:pt x="70" y="75"/>
                    <a:pt x="70" y="74"/>
                  </a:cubicBezTo>
                  <a:cubicBezTo>
                    <a:pt x="70" y="74"/>
                    <a:pt x="70" y="74"/>
                    <a:pt x="70" y="74"/>
                  </a:cubicBezTo>
                  <a:cubicBezTo>
                    <a:pt x="70" y="74"/>
                    <a:pt x="70" y="73"/>
                    <a:pt x="70" y="73"/>
                  </a:cubicBezTo>
                  <a:cubicBezTo>
                    <a:pt x="70" y="73"/>
                    <a:pt x="70" y="73"/>
                    <a:pt x="70" y="73"/>
                  </a:cubicBezTo>
                  <a:cubicBezTo>
                    <a:pt x="70" y="73"/>
                    <a:pt x="70" y="73"/>
                    <a:pt x="70" y="73"/>
                  </a:cubicBezTo>
                  <a:cubicBezTo>
                    <a:pt x="71" y="72"/>
                    <a:pt x="72" y="73"/>
                    <a:pt x="72" y="72"/>
                  </a:cubicBezTo>
                  <a:cubicBezTo>
                    <a:pt x="72" y="72"/>
                    <a:pt x="72" y="70"/>
                    <a:pt x="71" y="70"/>
                  </a:cubicBezTo>
                  <a:cubicBezTo>
                    <a:pt x="72" y="69"/>
                    <a:pt x="72" y="68"/>
                    <a:pt x="73" y="67"/>
                  </a:cubicBezTo>
                  <a:cubicBezTo>
                    <a:pt x="73" y="67"/>
                    <a:pt x="73" y="67"/>
                    <a:pt x="73" y="66"/>
                  </a:cubicBezTo>
                  <a:cubicBezTo>
                    <a:pt x="74" y="66"/>
                    <a:pt x="74" y="64"/>
                    <a:pt x="76" y="63"/>
                  </a:cubicBezTo>
                  <a:cubicBezTo>
                    <a:pt x="76" y="64"/>
                    <a:pt x="76" y="63"/>
                    <a:pt x="77" y="64"/>
                  </a:cubicBezTo>
                  <a:cubicBezTo>
                    <a:pt x="77" y="63"/>
                    <a:pt x="77" y="63"/>
                    <a:pt x="77" y="63"/>
                  </a:cubicBezTo>
                  <a:cubicBezTo>
                    <a:pt x="76" y="63"/>
                    <a:pt x="76" y="62"/>
                    <a:pt x="76" y="63"/>
                  </a:cubicBezTo>
                  <a:cubicBezTo>
                    <a:pt x="76" y="62"/>
                    <a:pt x="77" y="59"/>
                    <a:pt x="77" y="59"/>
                  </a:cubicBezTo>
                  <a:cubicBezTo>
                    <a:pt x="77" y="59"/>
                    <a:pt x="77" y="59"/>
                    <a:pt x="77" y="59"/>
                  </a:cubicBezTo>
                  <a:cubicBezTo>
                    <a:pt x="78" y="59"/>
                    <a:pt x="78" y="59"/>
                    <a:pt x="78" y="59"/>
                  </a:cubicBezTo>
                  <a:cubicBezTo>
                    <a:pt x="78" y="58"/>
                    <a:pt x="78" y="58"/>
                    <a:pt x="78" y="58"/>
                  </a:cubicBezTo>
                  <a:cubicBezTo>
                    <a:pt x="79" y="58"/>
                    <a:pt x="79" y="58"/>
                    <a:pt x="79" y="58"/>
                  </a:cubicBezTo>
                  <a:cubicBezTo>
                    <a:pt x="79" y="58"/>
                    <a:pt x="78" y="58"/>
                    <a:pt x="78" y="57"/>
                  </a:cubicBezTo>
                  <a:cubicBezTo>
                    <a:pt x="79" y="57"/>
                    <a:pt x="79" y="57"/>
                    <a:pt x="79" y="57"/>
                  </a:cubicBezTo>
                  <a:cubicBezTo>
                    <a:pt x="79" y="57"/>
                    <a:pt x="79" y="56"/>
                    <a:pt x="79" y="55"/>
                  </a:cubicBezTo>
                  <a:cubicBezTo>
                    <a:pt x="80" y="55"/>
                    <a:pt x="80" y="55"/>
                    <a:pt x="80" y="55"/>
                  </a:cubicBezTo>
                  <a:cubicBezTo>
                    <a:pt x="80" y="55"/>
                    <a:pt x="80" y="54"/>
                    <a:pt x="80" y="55"/>
                  </a:cubicBezTo>
                  <a:cubicBezTo>
                    <a:pt x="81" y="54"/>
                    <a:pt x="81" y="53"/>
                    <a:pt x="82" y="53"/>
                  </a:cubicBezTo>
                  <a:cubicBezTo>
                    <a:pt x="82" y="51"/>
                    <a:pt x="83" y="48"/>
                    <a:pt x="83" y="46"/>
                  </a:cubicBezTo>
                  <a:cubicBezTo>
                    <a:pt x="83" y="46"/>
                    <a:pt x="83" y="46"/>
                    <a:pt x="83" y="46"/>
                  </a:cubicBezTo>
                  <a:cubicBezTo>
                    <a:pt x="85" y="46"/>
                    <a:pt x="83" y="46"/>
                    <a:pt x="83" y="46"/>
                  </a:cubicBezTo>
                  <a:cubicBezTo>
                    <a:pt x="85" y="46"/>
                    <a:pt x="85" y="46"/>
                    <a:pt x="85" y="46"/>
                  </a:cubicBezTo>
                  <a:cubicBezTo>
                    <a:pt x="86" y="46"/>
                    <a:pt x="85" y="46"/>
                    <a:pt x="86" y="45"/>
                  </a:cubicBezTo>
                  <a:cubicBezTo>
                    <a:pt x="85" y="45"/>
                    <a:pt x="86" y="46"/>
                    <a:pt x="85" y="45"/>
                  </a:cubicBezTo>
                  <a:cubicBezTo>
                    <a:pt x="85" y="45"/>
                    <a:pt x="86" y="45"/>
                    <a:pt x="86" y="44"/>
                  </a:cubicBezTo>
                  <a:cubicBezTo>
                    <a:pt x="86" y="44"/>
                    <a:pt x="86" y="44"/>
                    <a:pt x="86" y="45"/>
                  </a:cubicBezTo>
                  <a:cubicBezTo>
                    <a:pt x="86" y="44"/>
                    <a:pt x="86" y="44"/>
                    <a:pt x="86" y="44"/>
                  </a:cubicBezTo>
                  <a:cubicBezTo>
                    <a:pt x="87" y="44"/>
                    <a:pt x="87" y="46"/>
                    <a:pt x="88" y="46"/>
                  </a:cubicBezTo>
                  <a:cubicBezTo>
                    <a:pt x="88" y="46"/>
                    <a:pt x="88" y="46"/>
                    <a:pt x="88" y="46"/>
                  </a:cubicBezTo>
                  <a:cubicBezTo>
                    <a:pt x="89" y="45"/>
                    <a:pt x="88" y="46"/>
                    <a:pt x="89" y="46"/>
                  </a:cubicBezTo>
                  <a:cubicBezTo>
                    <a:pt x="89" y="45"/>
                    <a:pt x="89" y="45"/>
                    <a:pt x="88" y="45"/>
                  </a:cubicBezTo>
                  <a:cubicBezTo>
                    <a:pt x="88" y="44"/>
                    <a:pt x="87" y="44"/>
                    <a:pt x="87" y="42"/>
                  </a:cubicBezTo>
                  <a:cubicBezTo>
                    <a:pt x="88" y="41"/>
                    <a:pt x="87" y="42"/>
                    <a:pt x="88" y="42"/>
                  </a:cubicBezTo>
                  <a:cubicBezTo>
                    <a:pt x="88" y="41"/>
                    <a:pt x="88" y="41"/>
                    <a:pt x="88" y="41"/>
                  </a:cubicBezTo>
                  <a:cubicBezTo>
                    <a:pt x="88" y="41"/>
                    <a:pt x="88" y="41"/>
                    <a:pt x="88" y="40"/>
                  </a:cubicBezTo>
                  <a:cubicBezTo>
                    <a:pt x="88" y="40"/>
                    <a:pt x="88" y="41"/>
                    <a:pt x="88" y="40"/>
                  </a:cubicBezTo>
                  <a:cubicBezTo>
                    <a:pt x="88" y="39"/>
                    <a:pt x="88" y="39"/>
                    <a:pt x="88" y="39"/>
                  </a:cubicBezTo>
                  <a:cubicBezTo>
                    <a:pt x="87" y="39"/>
                    <a:pt x="88" y="39"/>
                    <a:pt x="88" y="39"/>
                  </a:cubicBezTo>
                  <a:cubicBezTo>
                    <a:pt x="89" y="39"/>
                    <a:pt x="89" y="40"/>
                    <a:pt x="89" y="39"/>
                  </a:cubicBezTo>
                  <a:cubicBezTo>
                    <a:pt x="89" y="39"/>
                    <a:pt x="89" y="38"/>
                    <a:pt x="88" y="38"/>
                  </a:cubicBezTo>
                  <a:cubicBezTo>
                    <a:pt x="89" y="38"/>
                    <a:pt x="89" y="38"/>
                    <a:pt x="89" y="39"/>
                  </a:cubicBezTo>
                  <a:cubicBezTo>
                    <a:pt x="89" y="39"/>
                    <a:pt x="89" y="37"/>
                    <a:pt x="89" y="38"/>
                  </a:cubicBezTo>
                  <a:cubicBezTo>
                    <a:pt x="89" y="37"/>
                    <a:pt x="89" y="37"/>
                    <a:pt x="89" y="37"/>
                  </a:cubicBezTo>
                  <a:cubicBezTo>
                    <a:pt x="89" y="37"/>
                    <a:pt x="89" y="37"/>
                    <a:pt x="90" y="37"/>
                  </a:cubicBezTo>
                  <a:cubicBezTo>
                    <a:pt x="90" y="36"/>
                    <a:pt x="90" y="35"/>
                    <a:pt x="90" y="36"/>
                  </a:cubicBezTo>
                  <a:cubicBezTo>
                    <a:pt x="90" y="35"/>
                    <a:pt x="91" y="35"/>
                    <a:pt x="90" y="35"/>
                  </a:cubicBezTo>
                  <a:cubicBezTo>
                    <a:pt x="90" y="35"/>
                    <a:pt x="90" y="35"/>
                    <a:pt x="89" y="35"/>
                  </a:cubicBezTo>
                  <a:cubicBezTo>
                    <a:pt x="90" y="35"/>
                    <a:pt x="90" y="33"/>
                    <a:pt x="90" y="33"/>
                  </a:cubicBezTo>
                  <a:cubicBezTo>
                    <a:pt x="90" y="33"/>
                    <a:pt x="90" y="33"/>
                    <a:pt x="90" y="33"/>
                  </a:cubicBezTo>
                  <a:cubicBezTo>
                    <a:pt x="90" y="32"/>
                    <a:pt x="90" y="32"/>
                    <a:pt x="90" y="32"/>
                  </a:cubicBezTo>
                  <a:cubicBezTo>
                    <a:pt x="90" y="32"/>
                    <a:pt x="90" y="32"/>
                    <a:pt x="91" y="32"/>
                  </a:cubicBezTo>
                  <a:cubicBezTo>
                    <a:pt x="90" y="32"/>
                    <a:pt x="90" y="32"/>
                    <a:pt x="90" y="32"/>
                  </a:cubicBezTo>
                  <a:cubicBezTo>
                    <a:pt x="90" y="32"/>
                    <a:pt x="91" y="32"/>
                    <a:pt x="91" y="32"/>
                  </a:cubicBezTo>
                  <a:cubicBezTo>
                    <a:pt x="92" y="32"/>
                    <a:pt x="92" y="32"/>
                    <a:pt x="92" y="32"/>
                  </a:cubicBezTo>
                  <a:cubicBezTo>
                    <a:pt x="92" y="32"/>
                    <a:pt x="92" y="32"/>
                    <a:pt x="92" y="32"/>
                  </a:cubicBezTo>
                  <a:cubicBezTo>
                    <a:pt x="91" y="31"/>
                    <a:pt x="91" y="31"/>
                    <a:pt x="91" y="31"/>
                  </a:cubicBezTo>
                  <a:cubicBezTo>
                    <a:pt x="91" y="31"/>
                    <a:pt x="92" y="31"/>
                    <a:pt x="92" y="30"/>
                  </a:cubicBezTo>
                  <a:cubicBezTo>
                    <a:pt x="92" y="31"/>
                    <a:pt x="92" y="31"/>
                    <a:pt x="92" y="31"/>
                  </a:cubicBezTo>
                  <a:cubicBezTo>
                    <a:pt x="92" y="32"/>
                    <a:pt x="94" y="31"/>
                    <a:pt x="94" y="31"/>
                  </a:cubicBezTo>
                  <a:cubicBezTo>
                    <a:pt x="94" y="30"/>
                    <a:pt x="94" y="29"/>
                    <a:pt x="92" y="30"/>
                  </a:cubicBezTo>
                  <a:cubicBezTo>
                    <a:pt x="92" y="30"/>
                    <a:pt x="94" y="29"/>
                    <a:pt x="94" y="30"/>
                  </a:cubicBezTo>
                  <a:cubicBezTo>
                    <a:pt x="94" y="29"/>
                    <a:pt x="94" y="29"/>
                    <a:pt x="94" y="29"/>
                  </a:cubicBezTo>
                  <a:cubicBezTo>
                    <a:pt x="94" y="29"/>
                    <a:pt x="95" y="28"/>
                    <a:pt x="96" y="28"/>
                  </a:cubicBezTo>
                  <a:cubicBezTo>
                    <a:pt x="96" y="29"/>
                    <a:pt x="96" y="29"/>
                    <a:pt x="96" y="29"/>
                  </a:cubicBezTo>
                  <a:cubicBezTo>
                    <a:pt x="96" y="29"/>
                    <a:pt x="96" y="29"/>
                    <a:pt x="96" y="29"/>
                  </a:cubicBezTo>
                  <a:cubicBezTo>
                    <a:pt x="96" y="29"/>
                    <a:pt x="96" y="29"/>
                    <a:pt x="96" y="29"/>
                  </a:cubicBezTo>
                  <a:cubicBezTo>
                    <a:pt x="97" y="29"/>
                    <a:pt x="97" y="29"/>
                    <a:pt x="97" y="28"/>
                  </a:cubicBezTo>
                  <a:cubicBezTo>
                    <a:pt x="96" y="28"/>
                    <a:pt x="96" y="26"/>
                    <a:pt x="96" y="26"/>
                  </a:cubicBezTo>
                  <a:cubicBezTo>
                    <a:pt x="96" y="26"/>
                    <a:pt x="97" y="27"/>
                    <a:pt x="96" y="26"/>
                  </a:cubicBezTo>
                  <a:cubicBezTo>
                    <a:pt x="96" y="26"/>
                    <a:pt x="96" y="24"/>
                    <a:pt x="96" y="26"/>
                  </a:cubicBezTo>
                  <a:cubicBezTo>
                    <a:pt x="96" y="24"/>
                    <a:pt x="96" y="24"/>
                    <a:pt x="96" y="23"/>
                  </a:cubicBezTo>
                  <a:cubicBezTo>
                    <a:pt x="96" y="24"/>
                    <a:pt x="97" y="23"/>
                    <a:pt x="97" y="24"/>
                  </a:cubicBezTo>
                  <a:cubicBezTo>
                    <a:pt x="97" y="26"/>
                    <a:pt x="97" y="26"/>
                    <a:pt x="97" y="26"/>
                  </a:cubicBezTo>
                  <a:cubicBezTo>
                    <a:pt x="97" y="26"/>
                    <a:pt x="97" y="26"/>
                    <a:pt x="98" y="26"/>
                  </a:cubicBezTo>
                  <a:cubicBezTo>
                    <a:pt x="98" y="24"/>
                    <a:pt x="98" y="24"/>
                    <a:pt x="98" y="23"/>
                  </a:cubicBezTo>
                  <a:cubicBezTo>
                    <a:pt x="97" y="23"/>
                    <a:pt x="97" y="24"/>
                    <a:pt x="97" y="23"/>
                  </a:cubicBezTo>
                  <a:cubicBezTo>
                    <a:pt x="97" y="23"/>
                    <a:pt x="98" y="23"/>
                    <a:pt x="98" y="22"/>
                  </a:cubicBezTo>
                  <a:cubicBezTo>
                    <a:pt x="97" y="23"/>
                    <a:pt x="97" y="22"/>
                    <a:pt x="96" y="22"/>
                  </a:cubicBezTo>
                  <a:cubicBezTo>
                    <a:pt x="96" y="21"/>
                    <a:pt x="96" y="21"/>
                    <a:pt x="96" y="21"/>
                  </a:cubicBezTo>
                  <a:cubicBezTo>
                    <a:pt x="97" y="22"/>
                    <a:pt x="97" y="22"/>
                    <a:pt x="97" y="22"/>
                  </a:cubicBezTo>
                  <a:cubicBezTo>
                    <a:pt x="98" y="21"/>
                    <a:pt x="96" y="21"/>
                    <a:pt x="97" y="20"/>
                  </a:cubicBezTo>
                  <a:cubicBezTo>
                    <a:pt x="98" y="20"/>
                    <a:pt x="98" y="20"/>
                    <a:pt x="98" y="20"/>
                  </a:cubicBezTo>
                  <a:cubicBezTo>
                    <a:pt x="98" y="21"/>
                    <a:pt x="97" y="21"/>
                    <a:pt x="98" y="22"/>
                  </a:cubicBezTo>
                  <a:cubicBezTo>
                    <a:pt x="98" y="21"/>
                    <a:pt x="98" y="21"/>
                    <a:pt x="99" y="20"/>
                  </a:cubicBezTo>
                  <a:cubicBezTo>
                    <a:pt x="98" y="21"/>
                    <a:pt x="98" y="21"/>
                    <a:pt x="98" y="21"/>
                  </a:cubicBezTo>
                  <a:cubicBezTo>
                    <a:pt x="99" y="20"/>
                    <a:pt x="100" y="21"/>
                    <a:pt x="100" y="20"/>
                  </a:cubicBezTo>
                  <a:cubicBezTo>
                    <a:pt x="100" y="19"/>
                    <a:pt x="100" y="19"/>
                    <a:pt x="99" y="19"/>
                  </a:cubicBezTo>
                  <a:cubicBezTo>
                    <a:pt x="100" y="19"/>
                    <a:pt x="99" y="19"/>
                    <a:pt x="100" y="18"/>
                  </a:cubicBezTo>
                  <a:cubicBezTo>
                    <a:pt x="100" y="18"/>
                    <a:pt x="100" y="17"/>
                    <a:pt x="101" y="18"/>
                  </a:cubicBezTo>
                  <a:cubicBezTo>
                    <a:pt x="100" y="18"/>
                    <a:pt x="99" y="19"/>
                    <a:pt x="100" y="19"/>
                  </a:cubicBezTo>
                  <a:cubicBezTo>
                    <a:pt x="101" y="19"/>
                    <a:pt x="99" y="20"/>
                    <a:pt x="100" y="21"/>
                  </a:cubicBezTo>
                  <a:cubicBezTo>
                    <a:pt x="100" y="20"/>
                    <a:pt x="101" y="20"/>
                    <a:pt x="103" y="20"/>
                  </a:cubicBezTo>
                  <a:cubicBezTo>
                    <a:pt x="103" y="20"/>
                    <a:pt x="103" y="20"/>
                    <a:pt x="103" y="20"/>
                  </a:cubicBezTo>
                  <a:cubicBezTo>
                    <a:pt x="103" y="19"/>
                    <a:pt x="101" y="20"/>
                    <a:pt x="101" y="19"/>
                  </a:cubicBezTo>
                  <a:cubicBezTo>
                    <a:pt x="101" y="19"/>
                    <a:pt x="103" y="18"/>
                    <a:pt x="101" y="18"/>
                  </a:cubicBezTo>
                  <a:cubicBezTo>
                    <a:pt x="103" y="18"/>
                    <a:pt x="103" y="18"/>
                    <a:pt x="103" y="18"/>
                  </a:cubicBezTo>
                  <a:cubicBezTo>
                    <a:pt x="103" y="17"/>
                    <a:pt x="103" y="15"/>
                    <a:pt x="104" y="14"/>
                  </a:cubicBezTo>
                  <a:cubicBezTo>
                    <a:pt x="103" y="14"/>
                    <a:pt x="105" y="13"/>
                    <a:pt x="104" y="13"/>
                  </a:cubicBezTo>
                  <a:cubicBezTo>
                    <a:pt x="103" y="13"/>
                    <a:pt x="103" y="13"/>
                    <a:pt x="103" y="13"/>
                  </a:cubicBezTo>
                  <a:cubicBezTo>
                    <a:pt x="103" y="13"/>
                    <a:pt x="103" y="13"/>
                    <a:pt x="103" y="13"/>
                  </a:cubicBezTo>
                  <a:cubicBezTo>
                    <a:pt x="103" y="12"/>
                    <a:pt x="104" y="13"/>
                    <a:pt x="103" y="12"/>
                  </a:cubicBezTo>
                  <a:cubicBezTo>
                    <a:pt x="103" y="13"/>
                    <a:pt x="104" y="13"/>
                    <a:pt x="105" y="13"/>
                  </a:cubicBezTo>
                  <a:cubicBezTo>
                    <a:pt x="105" y="12"/>
                    <a:pt x="105" y="14"/>
                    <a:pt x="106" y="13"/>
                  </a:cubicBezTo>
                  <a:cubicBezTo>
                    <a:pt x="106" y="12"/>
                    <a:pt x="106" y="12"/>
                    <a:pt x="106" y="11"/>
                  </a:cubicBezTo>
                  <a:cubicBezTo>
                    <a:pt x="107" y="10"/>
                    <a:pt x="108" y="9"/>
                    <a:pt x="108" y="8"/>
                  </a:cubicBezTo>
                  <a:cubicBezTo>
                    <a:pt x="109" y="6"/>
                    <a:pt x="109" y="8"/>
                    <a:pt x="109" y="8"/>
                  </a:cubicBezTo>
                  <a:cubicBezTo>
                    <a:pt x="109" y="6"/>
                    <a:pt x="109" y="8"/>
                    <a:pt x="109" y="6"/>
                  </a:cubicBezTo>
                  <a:cubicBezTo>
                    <a:pt x="109" y="6"/>
                    <a:pt x="109" y="6"/>
                    <a:pt x="109" y="6"/>
                  </a:cubicBezTo>
                  <a:cubicBezTo>
                    <a:pt x="109" y="6"/>
                    <a:pt x="111" y="6"/>
                    <a:pt x="109" y="5"/>
                  </a:cubicBezTo>
                  <a:cubicBezTo>
                    <a:pt x="111" y="6"/>
                    <a:pt x="111" y="6"/>
                    <a:pt x="111" y="6"/>
                  </a:cubicBezTo>
                  <a:cubicBezTo>
                    <a:pt x="111" y="5"/>
                    <a:pt x="111" y="5"/>
                    <a:pt x="111" y="5"/>
                  </a:cubicBezTo>
                  <a:cubicBezTo>
                    <a:pt x="111" y="5"/>
                    <a:pt x="111" y="5"/>
                    <a:pt x="111" y="5"/>
                  </a:cubicBezTo>
                  <a:cubicBezTo>
                    <a:pt x="112" y="5"/>
                    <a:pt x="112" y="4"/>
                    <a:pt x="112" y="4"/>
                  </a:cubicBezTo>
                  <a:cubicBezTo>
                    <a:pt x="112" y="4"/>
                    <a:pt x="112" y="4"/>
                    <a:pt x="112" y="4"/>
                  </a:cubicBezTo>
                  <a:cubicBezTo>
                    <a:pt x="112" y="3"/>
                    <a:pt x="113" y="2"/>
                    <a:pt x="113" y="1"/>
                  </a:cubicBezTo>
                  <a:cubicBezTo>
                    <a:pt x="113" y="1"/>
                    <a:pt x="113" y="1"/>
                    <a:pt x="113" y="1"/>
                  </a:cubicBezTo>
                  <a:cubicBezTo>
                    <a:pt x="113" y="1"/>
                    <a:pt x="113" y="1"/>
                    <a:pt x="113" y="1"/>
                  </a:cubicBezTo>
                  <a:cubicBezTo>
                    <a:pt x="114" y="1"/>
                    <a:pt x="114" y="1"/>
                    <a:pt x="114" y="0"/>
                  </a:cubicBezTo>
                  <a:cubicBezTo>
                    <a:pt x="114" y="2"/>
                    <a:pt x="114" y="2"/>
                    <a:pt x="114" y="2"/>
                  </a:cubicBezTo>
                  <a:cubicBezTo>
                    <a:pt x="114" y="3"/>
                    <a:pt x="114" y="2"/>
                    <a:pt x="114" y="2"/>
                  </a:cubicBezTo>
                  <a:cubicBezTo>
                    <a:pt x="113" y="2"/>
                    <a:pt x="113" y="3"/>
                    <a:pt x="113" y="3"/>
                  </a:cubicBezTo>
                  <a:cubicBezTo>
                    <a:pt x="113" y="3"/>
                    <a:pt x="113" y="3"/>
                    <a:pt x="113" y="2"/>
                  </a:cubicBezTo>
                  <a:cubicBezTo>
                    <a:pt x="114" y="2"/>
                    <a:pt x="114" y="3"/>
                    <a:pt x="114" y="3"/>
                  </a:cubicBezTo>
                  <a:cubicBezTo>
                    <a:pt x="114" y="3"/>
                    <a:pt x="114" y="3"/>
                    <a:pt x="114" y="3"/>
                  </a:cubicBezTo>
                  <a:cubicBezTo>
                    <a:pt x="114" y="4"/>
                    <a:pt x="114" y="4"/>
                    <a:pt x="114" y="4"/>
                  </a:cubicBezTo>
                  <a:cubicBezTo>
                    <a:pt x="113" y="4"/>
                    <a:pt x="113" y="4"/>
                    <a:pt x="113" y="4"/>
                  </a:cubicBezTo>
                  <a:cubicBezTo>
                    <a:pt x="114" y="5"/>
                    <a:pt x="113" y="5"/>
                    <a:pt x="113" y="6"/>
                  </a:cubicBezTo>
                  <a:cubicBezTo>
                    <a:pt x="112" y="6"/>
                    <a:pt x="113" y="6"/>
                    <a:pt x="112" y="8"/>
                  </a:cubicBezTo>
                  <a:cubicBezTo>
                    <a:pt x="112" y="8"/>
                    <a:pt x="111" y="6"/>
                    <a:pt x="111" y="6"/>
                  </a:cubicBezTo>
                  <a:cubicBezTo>
                    <a:pt x="111" y="6"/>
                    <a:pt x="111" y="6"/>
                    <a:pt x="109" y="6"/>
                  </a:cubicBezTo>
                  <a:cubicBezTo>
                    <a:pt x="111" y="8"/>
                    <a:pt x="111" y="8"/>
                    <a:pt x="111" y="9"/>
                  </a:cubicBezTo>
                  <a:cubicBezTo>
                    <a:pt x="111" y="9"/>
                    <a:pt x="111" y="9"/>
                    <a:pt x="111" y="9"/>
                  </a:cubicBezTo>
                  <a:cubicBezTo>
                    <a:pt x="111" y="10"/>
                    <a:pt x="111" y="10"/>
                    <a:pt x="111" y="11"/>
                  </a:cubicBezTo>
                  <a:cubicBezTo>
                    <a:pt x="109" y="12"/>
                    <a:pt x="109" y="12"/>
                    <a:pt x="108" y="13"/>
                  </a:cubicBezTo>
                  <a:cubicBezTo>
                    <a:pt x="108" y="13"/>
                    <a:pt x="108" y="13"/>
                    <a:pt x="108" y="13"/>
                  </a:cubicBezTo>
                  <a:cubicBezTo>
                    <a:pt x="108" y="14"/>
                    <a:pt x="107" y="15"/>
                    <a:pt x="107" y="17"/>
                  </a:cubicBezTo>
                  <a:cubicBezTo>
                    <a:pt x="106" y="19"/>
                    <a:pt x="106" y="20"/>
                    <a:pt x="105" y="20"/>
                  </a:cubicBezTo>
                  <a:cubicBezTo>
                    <a:pt x="104" y="22"/>
                    <a:pt x="103" y="26"/>
                    <a:pt x="101" y="27"/>
                  </a:cubicBezTo>
                  <a:cubicBezTo>
                    <a:pt x="101" y="26"/>
                    <a:pt x="101" y="26"/>
                    <a:pt x="101" y="26"/>
                  </a:cubicBezTo>
                  <a:cubicBezTo>
                    <a:pt x="101" y="27"/>
                    <a:pt x="100" y="26"/>
                    <a:pt x="100" y="27"/>
                  </a:cubicBezTo>
                  <a:cubicBezTo>
                    <a:pt x="101" y="27"/>
                    <a:pt x="101" y="28"/>
                    <a:pt x="101" y="28"/>
                  </a:cubicBezTo>
                  <a:cubicBezTo>
                    <a:pt x="100" y="29"/>
                    <a:pt x="99" y="31"/>
                    <a:pt x="99" y="32"/>
                  </a:cubicBezTo>
                  <a:cubicBezTo>
                    <a:pt x="99" y="32"/>
                    <a:pt x="99" y="32"/>
                    <a:pt x="99" y="32"/>
                  </a:cubicBezTo>
                  <a:cubicBezTo>
                    <a:pt x="99" y="32"/>
                    <a:pt x="98" y="33"/>
                    <a:pt x="97" y="35"/>
                  </a:cubicBezTo>
                  <a:cubicBezTo>
                    <a:pt x="97" y="35"/>
                    <a:pt x="96" y="35"/>
                    <a:pt x="96" y="36"/>
                  </a:cubicBezTo>
                  <a:cubicBezTo>
                    <a:pt x="96" y="37"/>
                    <a:pt x="96" y="37"/>
                    <a:pt x="96" y="38"/>
                  </a:cubicBezTo>
                  <a:cubicBezTo>
                    <a:pt x="96" y="39"/>
                    <a:pt x="96" y="39"/>
                    <a:pt x="95" y="40"/>
                  </a:cubicBezTo>
                  <a:cubicBezTo>
                    <a:pt x="95" y="44"/>
                    <a:pt x="91" y="46"/>
                    <a:pt x="90" y="48"/>
                  </a:cubicBezTo>
                  <a:cubicBezTo>
                    <a:pt x="90" y="48"/>
                    <a:pt x="90" y="48"/>
                    <a:pt x="90" y="48"/>
                  </a:cubicBezTo>
                  <a:cubicBezTo>
                    <a:pt x="89" y="51"/>
                    <a:pt x="88" y="54"/>
                    <a:pt x="87" y="57"/>
                  </a:cubicBezTo>
                  <a:cubicBezTo>
                    <a:pt x="86" y="56"/>
                    <a:pt x="86" y="56"/>
                    <a:pt x="86" y="56"/>
                  </a:cubicBezTo>
                  <a:cubicBezTo>
                    <a:pt x="85" y="57"/>
                    <a:pt x="85" y="58"/>
                    <a:pt x="86" y="58"/>
                  </a:cubicBezTo>
                  <a:cubicBezTo>
                    <a:pt x="86" y="59"/>
                    <a:pt x="86" y="59"/>
                    <a:pt x="85" y="59"/>
                  </a:cubicBezTo>
                  <a:cubicBezTo>
                    <a:pt x="83" y="60"/>
                    <a:pt x="85" y="60"/>
                    <a:pt x="83" y="62"/>
                  </a:cubicBezTo>
                  <a:cubicBezTo>
                    <a:pt x="83" y="63"/>
                    <a:pt x="83" y="64"/>
                    <a:pt x="82" y="65"/>
                  </a:cubicBezTo>
                  <a:cubicBezTo>
                    <a:pt x="83" y="65"/>
                    <a:pt x="83" y="65"/>
                    <a:pt x="83" y="65"/>
                  </a:cubicBezTo>
                  <a:cubicBezTo>
                    <a:pt x="82" y="65"/>
                    <a:pt x="82" y="64"/>
                    <a:pt x="82" y="65"/>
                  </a:cubicBezTo>
                  <a:cubicBezTo>
                    <a:pt x="82" y="65"/>
                    <a:pt x="81" y="66"/>
                    <a:pt x="82" y="66"/>
                  </a:cubicBezTo>
                  <a:cubicBezTo>
                    <a:pt x="80" y="67"/>
                    <a:pt x="80" y="69"/>
                    <a:pt x="79" y="70"/>
                  </a:cubicBezTo>
                  <a:cubicBezTo>
                    <a:pt x="79" y="72"/>
                    <a:pt x="79" y="72"/>
                    <a:pt x="79" y="72"/>
                  </a:cubicBezTo>
                  <a:cubicBezTo>
                    <a:pt x="78" y="73"/>
                    <a:pt x="77" y="73"/>
                    <a:pt x="77" y="75"/>
                  </a:cubicBezTo>
                  <a:cubicBezTo>
                    <a:pt x="77" y="75"/>
                    <a:pt x="77" y="74"/>
                    <a:pt x="76" y="75"/>
                  </a:cubicBezTo>
                  <a:cubicBezTo>
                    <a:pt x="77" y="75"/>
                    <a:pt x="77" y="75"/>
                    <a:pt x="77" y="75"/>
                  </a:cubicBezTo>
                  <a:cubicBezTo>
                    <a:pt x="76" y="78"/>
                    <a:pt x="74" y="79"/>
                    <a:pt x="73" y="81"/>
                  </a:cubicBezTo>
                  <a:cubicBezTo>
                    <a:pt x="71" y="85"/>
                    <a:pt x="70" y="87"/>
                    <a:pt x="68" y="92"/>
                  </a:cubicBezTo>
                  <a:cubicBezTo>
                    <a:pt x="68" y="92"/>
                    <a:pt x="68" y="92"/>
                    <a:pt x="68" y="92"/>
                  </a:cubicBezTo>
                  <a:cubicBezTo>
                    <a:pt x="68" y="93"/>
                    <a:pt x="65" y="93"/>
                    <a:pt x="66" y="94"/>
                  </a:cubicBezTo>
                  <a:cubicBezTo>
                    <a:pt x="65" y="94"/>
                    <a:pt x="65" y="95"/>
                    <a:pt x="65" y="95"/>
                  </a:cubicBezTo>
                  <a:cubicBezTo>
                    <a:pt x="65" y="96"/>
                    <a:pt x="63" y="97"/>
                    <a:pt x="63" y="99"/>
                  </a:cubicBezTo>
                  <a:cubicBezTo>
                    <a:pt x="63" y="99"/>
                    <a:pt x="63" y="99"/>
                    <a:pt x="63" y="99"/>
                  </a:cubicBezTo>
                  <a:cubicBezTo>
                    <a:pt x="63" y="99"/>
                    <a:pt x="63" y="101"/>
                    <a:pt x="62" y="102"/>
                  </a:cubicBezTo>
                  <a:cubicBezTo>
                    <a:pt x="62" y="102"/>
                    <a:pt x="62" y="101"/>
                    <a:pt x="61" y="101"/>
                  </a:cubicBezTo>
                  <a:cubicBezTo>
                    <a:pt x="61" y="101"/>
                    <a:pt x="62" y="103"/>
                    <a:pt x="61" y="103"/>
                  </a:cubicBezTo>
                  <a:cubicBezTo>
                    <a:pt x="60" y="103"/>
                    <a:pt x="61" y="103"/>
                    <a:pt x="61" y="103"/>
                  </a:cubicBezTo>
                  <a:cubicBezTo>
                    <a:pt x="59" y="106"/>
                    <a:pt x="57" y="109"/>
                    <a:pt x="56" y="112"/>
                  </a:cubicBezTo>
                  <a:cubicBezTo>
                    <a:pt x="55" y="113"/>
                    <a:pt x="55" y="111"/>
                    <a:pt x="54" y="113"/>
                  </a:cubicBezTo>
                  <a:cubicBezTo>
                    <a:pt x="54" y="113"/>
                    <a:pt x="55" y="113"/>
                    <a:pt x="54" y="113"/>
                  </a:cubicBezTo>
                  <a:cubicBezTo>
                    <a:pt x="54" y="114"/>
                    <a:pt x="53" y="113"/>
                    <a:pt x="53" y="114"/>
                  </a:cubicBezTo>
                  <a:cubicBezTo>
                    <a:pt x="54" y="114"/>
                    <a:pt x="53" y="115"/>
                    <a:pt x="54" y="115"/>
                  </a:cubicBezTo>
                  <a:cubicBezTo>
                    <a:pt x="52" y="117"/>
                    <a:pt x="52" y="117"/>
                    <a:pt x="52" y="118"/>
                  </a:cubicBezTo>
                  <a:cubicBezTo>
                    <a:pt x="51" y="118"/>
                    <a:pt x="51" y="118"/>
                    <a:pt x="51" y="118"/>
                  </a:cubicBezTo>
                  <a:cubicBezTo>
                    <a:pt x="52" y="119"/>
                    <a:pt x="50" y="120"/>
                    <a:pt x="51" y="121"/>
                  </a:cubicBezTo>
                  <a:cubicBezTo>
                    <a:pt x="47" y="128"/>
                    <a:pt x="44" y="135"/>
                    <a:pt x="40" y="141"/>
                  </a:cubicBezTo>
                  <a:cubicBezTo>
                    <a:pt x="37" y="147"/>
                    <a:pt x="34" y="154"/>
                    <a:pt x="30" y="160"/>
                  </a:cubicBezTo>
                  <a:cubicBezTo>
                    <a:pt x="28" y="162"/>
                    <a:pt x="28" y="162"/>
                    <a:pt x="28" y="164"/>
                  </a:cubicBezTo>
                  <a:cubicBezTo>
                    <a:pt x="28" y="164"/>
                    <a:pt x="28" y="163"/>
                    <a:pt x="27" y="164"/>
                  </a:cubicBezTo>
                  <a:cubicBezTo>
                    <a:pt x="28" y="164"/>
                    <a:pt x="27" y="165"/>
                    <a:pt x="27" y="165"/>
                  </a:cubicBezTo>
                  <a:cubicBezTo>
                    <a:pt x="26" y="167"/>
                    <a:pt x="25" y="169"/>
                    <a:pt x="23" y="173"/>
                  </a:cubicBezTo>
                  <a:cubicBezTo>
                    <a:pt x="24" y="172"/>
                    <a:pt x="23" y="172"/>
                    <a:pt x="23" y="172"/>
                  </a:cubicBezTo>
                  <a:cubicBezTo>
                    <a:pt x="23" y="173"/>
                    <a:pt x="23" y="173"/>
                    <a:pt x="23" y="173"/>
                  </a:cubicBezTo>
                  <a:cubicBezTo>
                    <a:pt x="23" y="173"/>
                    <a:pt x="23" y="173"/>
                    <a:pt x="23" y="173"/>
                  </a:cubicBezTo>
                  <a:cubicBezTo>
                    <a:pt x="23" y="173"/>
                    <a:pt x="23" y="173"/>
                    <a:pt x="23" y="173"/>
                  </a:cubicBezTo>
                  <a:cubicBezTo>
                    <a:pt x="20" y="179"/>
                    <a:pt x="16" y="185"/>
                    <a:pt x="12" y="191"/>
                  </a:cubicBezTo>
                  <a:cubicBezTo>
                    <a:pt x="11" y="193"/>
                    <a:pt x="10" y="194"/>
                    <a:pt x="10" y="196"/>
                  </a:cubicBezTo>
                  <a:cubicBezTo>
                    <a:pt x="7" y="200"/>
                    <a:pt x="3" y="204"/>
                    <a:pt x="1" y="209"/>
                  </a:cubicBezTo>
                  <a:cubicBezTo>
                    <a:pt x="1" y="209"/>
                    <a:pt x="0" y="207"/>
                    <a:pt x="1" y="205"/>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23" name="Freeform 116"/>
            <p:cNvSpPr>
              <a:spLocks/>
            </p:cNvSpPr>
            <p:nvPr/>
          </p:nvSpPr>
          <p:spPr bwMode="auto">
            <a:xfrm>
              <a:off x="3265" y="273"/>
              <a:ext cx="319" cy="530"/>
            </a:xfrm>
            <a:custGeom>
              <a:avLst/>
              <a:gdLst>
                <a:gd name="T0" fmla="*/ 118 w 135"/>
                <a:gd name="T1" fmla="*/ 200 h 224"/>
                <a:gd name="T2" fmla="*/ 113 w 135"/>
                <a:gd name="T3" fmla="*/ 193 h 224"/>
                <a:gd name="T4" fmla="*/ 104 w 135"/>
                <a:gd name="T5" fmla="*/ 180 h 224"/>
                <a:gd name="T6" fmla="*/ 102 w 135"/>
                <a:gd name="T7" fmla="*/ 176 h 224"/>
                <a:gd name="T8" fmla="*/ 93 w 135"/>
                <a:gd name="T9" fmla="*/ 160 h 224"/>
                <a:gd name="T10" fmla="*/ 91 w 135"/>
                <a:gd name="T11" fmla="*/ 156 h 224"/>
                <a:gd name="T12" fmla="*/ 86 w 135"/>
                <a:gd name="T13" fmla="*/ 149 h 224"/>
                <a:gd name="T14" fmla="*/ 82 w 135"/>
                <a:gd name="T15" fmla="*/ 141 h 224"/>
                <a:gd name="T16" fmla="*/ 79 w 135"/>
                <a:gd name="T17" fmla="*/ 137 h 224"/>
                <a:gd name="T18" fmla="*/ 77 w 135"/>
                <a:gd name="T19" fmla="*/ 134 h 224"/>
                <a:gd name="T20" fmla="*/ 73 w 135"/>
                <a:gd name="T21" fmla="*/ 126 h 224"/>
                <a:gd name="T22" fmla="*/ 69 w 135"/>
                <a:gd name="T23" fmla="*/ 123 h 224"/>
                <a:gd name="T24" fmla="*/ 66 w 135"/>
                <a:gd name="T25" fmla="*/ 118 h 224"/>
                <a:gd name="T26" fmla="*/ 63 w 135"/>
                <a:gd name="T27" fmla="*/ 112 h 224"/>
                <a:gd name="T28" fmla="*/ 59 w 135"/>
                <a:gd name="T29" fmla="*/ 106 h 224"/>
                <a:gd name="T30" fmla="*/ 55 w 135"/>
                <a:gd name="T31" fmla="*/ 97 h 224"/>
                <a:gd name="T32" fmla="*/ 52 w 135"/>
                <a:gd name="T33" fmla="*/ 93 h 224"/>
                <a:gd name="T34" fmla="*/ 51 w 135"/>
                <a:gd name="T35" fmla="*/ 90 h 224"/>
                <a:gd name="T36" fmla="*/ 48 w 135"/>
                <a:gd name="T37" fmla="*/ 87 h 224"/>
                <a:gd name="T38" fmla="*/ 47 w 135"/>
                <a:gd name="T39" fmla="*/ 86 h 224"/>
                <a:gd name="T40" fmla="*/ 46 w 135"/>
                <a:gd name="T41" fmla="*/ 82 h 224"/>
                <a:gd name="T42" fmla="*/ 39 w 135"/>
                <a:gd name="T43" fmla="*/ 71 h 224"/>
                <a:gd name="T44" fmla="*/ 36 w 135"/>
                <a:gd name="T45" fmla="*/ 66 h 224"/>
                <a:gd name="T46" fmla="*/ 33 w 135"/>
                <a:gd name="T47" fmla="*/ 63 h 224"/>
                <a:gd name="T48" fmla="*/ 28 w 135"/>
                <a:gd name="T49" fmla="*/ 53 h 224"/>
                <a:gd name="T50" fmla="*/ 29 w 135"/>
                <a:gd name="T51" fmla="*/ 50 h 224"/>
                <a:gd name="T52" fmla="*/ 25 w 135"/>
                <a:gd name="T53" fmla="*/ 47 h 224"/>
                <a:gd name="T54" fmla="*/ 22 w 135"/>
                <a:gd name="T55" fmla="*/ 45 h 224"/>
                <a:gd name="T56" fmla="*/ 20 w 135"/>
                <a:gd name="T57" fmla="*/ 40 h 224"/>
                <a:gd name="T58" fmla="*/ 19 w 135"/>
                <a:gd name="T59" fmla="*/ 39 h 224"/>
                <a:gd name="T60" fmla="*/ 19 w 135"/>
                <a:gd name="T61" fmla="*/ 38 h 224"/>
                <a:gd name="T62" fmla="*/ 17 w 135"/>
                <a:gd name="T63" fmla="*/ 34 h 224"/>
                <a:gd name="T64" fmla="*/ 13 w 135"/>
                <a:gd name="T65" fmla="*/ 31 h 224"/>
                <a:gd name="T66" fmla="*/ 13 w 135"/>
                <a:gd name="T67" fmla="*/ 29 h 224"/>
                <a:gd name="T68" fmla="*/ 11 w 135"/>
                <a:gd name="T69" fmla="*/ 26 h 224"/>
                <a:gd name="T70" fmla="*/ 8 w 135"/>
                <a:gd name="T71" fmla="*/ 23 h 224"/>
                <a:gd name="T72" fmla="*/ 12 w 135"/>
                <a:gd name="T73" fmla="*/ 23 h 224"/>
                <a:gd name="T74" fmla="*/ 6 w 135"/>
                <a:gd name="T75" fmla="*/ 19 h 224"/>
                <a:gd name="T76" fmla="*/ 5 w 135"/>
                <a:gd name="T77" fmla="*/ 9 h 224"/>
                <a:gd name="T78" fmla="*/ 4 w 135"/>
                <a:gd name="T79" fmla="*/ 5 h 224"/>
                <a:gd name="T80" fmla="*/ 0 w 135"/>
                <a:gd name="T81" fmla="*/ 0 h 224"/>
                <a:gd name="T82" fmla="*/ 3 w 135"/>
                <a:gd name="T83" fmla="*/ 2 h 224"/>
                <a:gd name="T84" fmla="*/ 5 w 135"/>
                <a:gd name="T85" fmla="*/ 8 h 224"/>
                <a:gd name="T86" fmla="*/ 12 w 135"/>
                <a:gd name="T87" fmla="*/ 17 h 224"/>
                <a:gd name="T88" fmla="*/ 22 w 135"/>
                <a:gd name="T89" fmla="*/ 32 h 224"/>
                <a:gd name="T90" fmla="*/ 32 w 135"/>
                <a:gd name="T91" fmla="*/ 49 h 224"/>
                <a:gd name="T92" fmla="*/ 41 w 135"/>
                <a:gd name="T93" fmla="*/ 63 h 224"/>
                <a:gd name="T94" fmla="*/ 48 w 135"/>
                <a:gd name="T95" fmla="*/ 73 h 224"/>
                <a:gd name="T96" fmla="*/ 59 w 135"/>
                <a:gd name="T97" fmla="*/ 94 h 224"/>
                <a:gd name="T98" fmla="*/ 66 w 135"/>
                <a:gd name="T99" fmla="*/ 107 h 224"/>
                <a:gd name="T100" fmla="*/ 74 w 135"/>
                <a:gd name="T101" fmla="*/ 121 h 224"/>
                <a:gd name="T102" fmla="*/ 105 w 135"/>
                <a:gd name="T103" fmla="*/ 170 h 224"/>
                <a:gd name="T104" fmla="*/ 112 w 135"/>
                <a:gd name="T105" fmla="*/ 182 h 224"/>
                <a:gd name="T106" fmla="*/ 131 w 135"/>
                <a:gd name="T107" fmla="*/ 22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5" h="224">
                  <a:moveTo>
                    <a:pt x="131" y="222"/>
                  </a:moveTo>
                  <a:cubicBezTo>
                    <a:pt x="128" y="220"/>
                    <a:pt x="127" y="215"/>
                    <a:pt x="124" y="213"/>
                  </a:cubicBezTo>
                  <a:cubicBezTo>
                    <a:pt x="124" y="213"/>
                    <a:pt x="125" y="213"/>
                    <a:pt x="125" y="213"/>
                  </a:cubicBezTo>
                  <a:cubicBezTo>
                    <a:pt x="122" y="210"/>
                    <a:pt x="120" y="206"/>
                    <a:pt x="120" y="200"/>
                  </a:cubicBezTo>
                  <a:cubicBezTo>
                    <a:pt x="120" y="200"/>
                    <a:pt x="120" y="200"/>
                    <a:pt x="120" y="200"/>
                  </a:cubicBezTo>
                  <a:cubicBezTo>
                    <a:pt x="118" y="200"/>
                    <a:pt x="118" y="200"/>
                    <a:pt x="118" y="200"/>
                  </a:cubicBezTo>
                  <a:cubicBezTo>
                    <a:pt x="118" y="199"/>
                    <a:pt x="118" y="200"/>
                    <a:pt x="119" y="199"/>
                  </a:cubicBezTo>
                  <a:cubicBezTo>
                    <a:pt x="118" y="199"/>
                    <a:pt x="118" y="198"/>
                    <a:pt x="117" y="198"/>
                  </a:cubicBezTo>
                  <a:cubicBezTo>
                    <a:pt x="117" y="197"/>
                    <a:pt x="117" y="197"/>
                    <a:pt x="117" y="197"/>
                  </a:cubicBezTo>
                  <a:cubicBezTo>
                    <a:pt x="117" y="197"/>
                    <a:pt x="117" y="197"/>
                    <a:pt x="117" y="197"/>
                  </a:cubicBezTo>
                  <a:cubicBezTo>
                    <a:pt x="114" y="197"/>
                    <a:pt x="114" y="194"/>
                    <a:pt x="113" y="193"/>
                  </a:cubicBezTo>
                  <a:cubicBezTo>
                    <a:pt x="113" y="193"/>
                    <a:pt x="113" y="193"/>
                    <a:pt x="113" y="193"/>
                  </a:cubicBezTo>
                  <a:cubicBezTo>
                    <a:pt x="112" y="191"/>
                    <a:pt x="110" y="187"/>
                    <a:pt x="108" y="186"/>
                  </a:cubicBezTo>
                  <a:cubicBezTo>
                    <a:pt x="108" y="186"/>
                    <a:pt x="109" y="186"/>
                    <a:pt x="109" y="185"/>
                  </a:cubicBezTo>
                  <a:cubicBezTo>
                    <a:pt x="108" y="186"/>
                    <a:pt x="106" y="185"/>
                    <a:pt x="106" y="183"/>
                  </a:cubicBezTo>
                  <a:cubicBezTo>
                    <a:pt x="106" y="182"/>
                    <a:pt x="106" y="182"/>
                    <a:pt x="105" y="181"/>
                  </a:cubicBezTo>
                  <a:cubicBezTo>
                    <a:pt x="106" y="181"/>
                    <a:pt x="106" y="181"/>
                    <a:pt x="106" y="181"/>
                  </a:cubicBezTo>
                  <a:cubicBezTo>
                    <a:pt x="105" y="181"/>
                    <a:pt x="105" y="180"/>
                    <a:pt x="104" y="180"/>
                  </a:cubicBezTo>
                  <a:cubicBezTo>
                    <a:pt x="105" y="180"/>
                    <a:pt x="105" y="180"/>
                    <a:pt x="105" y="180"/>
                  </a:cubicBezTo>
                  <a:cubicBezTo>
                    <a:pt x="104" y="180"/>
                    <a:pt x="104" y="179"/>
                    <a:pt x="104" y="179"/>
                  </a:cubicBezTo>
                  <a:cubicBezTo>
                    <a:pt x="104" y="179"/>
                    <a:pt x="104" y="179"/>
                    <a:pt x="104" y="179"/>
                  </a:cubicBezTo>
                  <a:cubicBezTo>
                    <a:pt x="103" y="178"/>
                    <a:pt x="103" y="178"/>
                    <a:pt x="103" y="177"/>
                  </a:cubicBezTo>
                  <a:cubicBezTo>
                    <a:pt x="103" y="177"/>
                    <a:pt x="103" y="177"/>
                    <a:pt x="103" y="177"/>
                  </a:cubicBezTo>
                  <a:cubicBezTo>
                    <a:pt x="102" y="176"/>
                    <a:pt x="102" y="174"/>
                    <a:pt x="102" y="176"/>
                  </a:cubicBezTo>
                  <a:cubicBezTo>
                    <a:pt x="102" y="174"/>
                    <a:pt x="102" y="177"/>
                    <a:pt x="103" y="176"/>
                  </a:cubicBezTo>
                  <a:cubicBezTo>
                    <a:pt x="100" y="172"/>
                    <a:pt x="98" y="169"/>
                    <a:pt x="96" y="165"/>
                  </a:cubicBezTo>
                  <a:cubicBezTo>
                    <a:pt x="96" y="164"/>
                    <a:pt x="96" y="164"/>
                    <a:pt x="96" y="164"/>
                  </a:cubicBezTo>
                  <a:cubicBezTo>
                    <a:pt x="96" y="163"/>
                    <a:pt x="95" y="162"/>
                    <a:pt x="94" y="162"/>
                  </a:cubicBezTo>
                  <a:cubicBezTo>
                    <a:pt x="95" y="162"/>
                    <a:pt x="95" y="162"/>
                    <a:pt x="95" y="162"/>
                  </a:cubicBezTo>
                  <a:cubicBezTo>
                    <a:pt x="94" y="161"/>
                    <a:pt x="93" y="161"/>
                    <a:pt x="93" y="160"/>
                  </a:cubicBezTo>
                  <a:cubicBezTo>
                    <a:pt x="94" y="161"/>
                    <a:pt x="94" y="161"/>
                    <a:pt x="94" y="160"/>
                  </a:cubicBezTo>
                  <a:cubicBezTo>
                    <a:pt x="93" y="160"/>
                    <a:pt x="93" y="159"/>
                    <a:pt x="93" y="159"/>
                  </a:cubicBezTo>
                  <a:cubicBezTo>
                    <a:pt x="93" y="159"/>
                    <a:pt x="93" y="159"/>
                    <a:pt x="93" y="159"/>
                  </a:cubicBezTo>
                  <a:cubicBezTo>
                    <a:pt x="93" y="159"/>
                    <a:pt x="93" y="158"/>
                    <a:pt x="92" y="156"/>
                  </a:cubicBezTo>
                  <a:cubicBezTo>
                    <a:pt x="93" y="158"/>
                    <a:pt x="93" y="158"/>
                    <a:pt x="93" y="158"/>
                  </a:cubicBezTo>
                  <a:cubicBezTo>
                    <a:pt x="92" y="155"/>
                    <a:pt x="92" y="158"/>
                    <a:pt x="91" y="156"/>
                  </a:cubicBezTo>
                  <a:cubicBezTo>
                    <a:pt x="92" y="156"/>
                    <a:pt x="92" y="156"/>
                    <a:pt x="92" y="155"/>
                  </a:cubicBezTo>
                  <a:cubicBezTo>
                    <a:pt x="91" y="155"/>
                    <a:pt x="90" y="153"/>
                    <a:pt x="88" y="153"/>
                  </a:cubicBezTo>
                  <a:cubicBezTo>
                    <a:pt x="88" y="153"/>
                    <a:pt x="88" y="153"/>
                    <a:pt x="88" y="153"/>
                  </a:cubicBezTo>
                  <a:cubicBezTo>
                    <a:pt x="88" y="153"/>
                    <a:pt x="87" y="151"/>
                    <a:pt x="86" y="150"/>
                  </a:cubicBezTo>
                  <a:cubicBezTo>
                    <a:pt x="86" y="150"/>
                    <a:pt x="87" y="150"/>
                    <a:pt x="87" y="149"/>
                  </a:cubicBezTo>
                  <a:cubicBezTo>
                    <a:pt x="86" y="150"/>
                    <a:pt x="86" y="146"/>
                    <a:pt x="86" y="149"/>
                  </a:cubicBezTo>
                  <a:cubicBezTo>
                    <a:pt x="85" y="147"/>
                    <a:pt x="85" y="146"/>
                    <a:pt x="84" y="145"/>
                  </a:cubicBezTo>
                  <a:cubicBezTo>
                    <a:pt x="85" y="146"/>
                    <a:pt x="85" y="145"/>
                    <a:pt x="85" y="145"/>
                  </a:cubicBezTo>
                  <a:cubicBezTo>
                    <a:pt x="86" y="144"/>
                    <a:pt x="86" y="144"/>
                    <a:pt x="86" y="144"/>
                  </a:cubicBezTo>
                  <a:cubicBezTo>
                    <a:pt x="86" y="145"/>
                    <a:pt x="86" y="145"/>
                    <a:pt x="86" y="145"/>
                  </a:cubicBezTo>
                  <a:cubicBezTo>
                    <a:pt x="86" y="144"/>
                    <a:pt x="85" y="143"/>
                    <a:pt x="85" y="143"/>
                  </a:cubicBezTo>
                  <a:cubicBezTo>
                    <a:pt x="84" y="142"/>
                    <a:pt x="83" y="142"/>
                    <a:pt x="82" y="141"/>
                  </a:cubicBezTo>
                  <a:cubicBezTo>
                    <a:pt x="83" y="142"/>
                    <a:pt x="83" y="140"/>
                    <a:pt x="83" y="141"/>
                  </a:cubicBezTo>
                  <a:cubicBezTo>
                    <a:pt x="81" y="140"/>
                    <a:pt x="81" y="140"/>
                    <a:pt x="81" y="140"/>
                  </a:cubicBezTo>
                  <a:cubicBezTo>
                    <a:pt x="79" y="140"/>
                    <a:pt x="81" y="140"/>
                    <a:pt x="81" y="139"/>
                  </a:cubicBezTo>
                  <a:cubicBezTo>
                    <a:pt x="79" y="139"/>
                    <a:pt x="79" y="139"/>
                    <a:pt x="79" y="139"/>
                  </a:cubicBezTo>
                  <a:cubicBezTo>
                    <a:pt x="79" y="139"/>
                    <a:pt x="79" y="138"/>
                    <a:pt x="79" y="137"/>
                  </a:cubicBezTo>
                  <a:cubicBezTo>
                    <a:pt x="79" y="137"/>
                    <a:pt x="79" y="138"/>
                    <a:pt x="79" y="137"/>
                  </a:cubicBezTo>
                  <a:cubicBezTo>
                    <a:pt x="79" y="136"/>
                    <a:pt x="79" y="136"/>
                    <a:pt x="79" y="136"/>
                  </a:cubicBezTo>
                  <a:cubicBezTo>
                    <a:pt x="79" y="136"/>
                    <a:pt x="79" y="136"/>
                    <a:pt x="79" y="136"/>
                  </a:cubicBezTo>
                  <a:cubicBezTo>
                    <a:pt x="79" y="135"/>
                    <a:pt x="78" y="134"/>
                    <a:pt x="78" y="135"/>
                  </a:cubicBezTo>
                  <a:cubicBezTo>
                    <a:pt x="78" y="136"/>
                    <a:pt x="78" y="135"/>
                    <a:pt x="78" y="135"/>
                  </a:cubicBezTo>
                  <a:cubicBezTo>
                    <a:pt x="77" y="135"/>
                    <a:pt x="77" y="135"/>
                    <a:pt x="76" y="134"/>
                  </a:cubicBezTo>
                  <a:cubicBezTo>
                    <a:pt x="77" y="134"/>
                    <a:pt x="77" y="134"/>
                    <a:pt x="77" y="134"/>
                  </a:cubicBezTo>
                  <a:cubicBezTo>
                    <a:pt x="76" y="133"/>
                    <a:pt x="75" y="133"/>
                    <a:pt x="74" y="133"/>
                  </a:cubicBezTo>
                  <a:cubicBezTo>
                    <a:pt x="75" y="133"/>
                    <a:pt x="75" y="133"/>
                    <a:pt x="75" y="133"/>
                  </a:cubicBezTo>
                  <a:cubicBezTo>
                    <a:pt x="75" y="130"/>
                    <a:pt x="73" y="129"/>
                    <a:pt x="73" y="128"/>
                  </a:cubicBezTo>
                  <a:cubicBezTo>
                    <a:pt x="73" y="128"/>
                    <a:pt x="73" y="128"/>
                    <a:pt x="73" y="128"/>
                  </a:cubicBezTo>
                  <a:cubicBezTo>
                    <a:pt x="73" y="128"/>
                    <a:pt x="73" y="127"/>
                    <a:pt x="73" y="127"/>
                  </a:cubicBezTo>
                  <a:cubicBezTo>
                    <a:pt x="73" y="127"/>
                    <a:pt x="73" y="127"/>
                    <a:pt x="73" y="126"/>
                  </a:cubicBezTo>
                  <a:cubicBezTo>
                    <a:pt x="71" y="126"/>
                    <a:pt x="73" y="126"/>
                    <a:pt x="73" y="126"/>
                  </a:cubicBezTo>
                  <a:cubicBezTo>
                    <a:pt x="71" y="126"/>
                    <a:pt x="69" y="125"/>
                    <a:pt x="69" y="123"/>
                  </a:cubicBezTo>
                  <a:cubicBezTo>
                    <a:pt x="69" y="123"/>
                    <a:pt x="68" y="123"/>
                    <a:pt x="68" y="121"/>
                  </a:cubicBezTo>
                  <a:cubicBezTo>
                    <a:pt x="68" y="121"/>
                    <a:pt x="68" y="121"/>
                    <a:pt x="68" y="121"/>
                  </a:cubicBezTo>
                  <a:cubicBezTo>
                    <a:pt x="68" y="120"/>
                    <a:pt x="68" y="120"/>
                    <a:pt x="68" y="120"/>
                  </a:cubicBezTo>
                  <a:cubicBezTo>
                    <a:pt x="67" y="119"/>
                    <a:pt x="70" y="123"/>
                    <a:pt x="69" y="123"/>
                  </a:cubicBezTo>
                  <a:cubicBezTo>
                    <a:pt x="69" y="121"/>
                    <a:pt x="67" y="121"/>
                    <a:pt x="68" y="120"/>
                  </a:cubicBezTo>
                  <a:cubicBezTo>
                    <a:pt x="68" y="120"/>
                    <a:pt x="67" y="120"/>
                    <a:pt x="67" y="119"/>
                  </a:cubicBezTo>
                  <a:cubicBezTo>
                    <a:pt x="67" y="119"/>
                    <a:pt x="68" y="119"/>
                    <a:pt x="68" y="119"/>
                  </a:cubicBezTo>
                  <a:cubicBezTo>
                    <a:pt x="67" y="118"/>
                    <a:pt x="67" y="119"/>
                    <a:pt x="67" y="119"/>
                  </a:cubicBezTo>
                  <a:cubicBezTo>
                    <a:pt x="66" y="118"/>
                    <a:pt x="66" y="118"/>
                    <a:pt x="66" y="118"/>
                  </a:cubicBezTo>
                  <a:cubicBezTo>
                    <a:pt x="66" y="118"/>
                    <a:pt x="66" y="117"/>
                    <a:pt x="66" y="118"/>
                  </a:cubicBezTo>
                  <a:cubicBezTo>
                    <a:pt x="66" y="118"/>
                    <a:pt x="65" y="117"/>
                    <a:pt x="66" y="116"/>
                  </a:cubicBezTo>
                  <a:cubicBezTo>
                    <a:pt x="66" y="116"/>
                    <a:pt x="66" y="116"/>
                    <a:pt x="66" y="116"/>
                  </a:cubicBezTo>
                  <a:cubicBezTo>
                    <a:pt x="66" y="116"/>
                    <a:pt x="66" y="116"/>
                    <a:pt x="65" y="116"/>
                  </a:cubicBezTo>
                  <a:cubicBezTo>
                    <a:pt x="66" y="116"/>
                    <a:pt x="66" y="115"/>
                    <a:pt x="66" y="115"/>
                  </a:cubicBezTo>
                  <a:cubicBezTo>
                    <a:pt x="65" y="116"/>
                    <a:pt x="65" y="114"/>
                    <a:pt x="64" y="114"/>
                  </a:cubicBezTo>
                  <a:cubicBezTo>
                    <a:pt x="64" y="112"/>
                    <a:pt x="63" y="112"/>
                    <a:pt x="63" y="112"/>
                  </a:cubicBezTo>
                  <a:cubicBezTo>
                    <a:pt x="63" y="111"/>
                    <a:pt x="61" y="111"/>
                    <a:pt x="61" y="110"/>
                  </a:cubicBezTo>
                  <a:cubicBezTo>
                    <a:pt x="61" y="110"/>
                    <a:pt x="61" y="110"/>
                    <a:pt x="61" y="110"/>
                  </a:cubicBezTo>
                  <a:cubicBezTo>
                    <a:pt x="61" y="109"/>
                    <a:pt x="61" y="109"/>
                    <a:pt x="61" y="109"/>
                  </a:cubicBezTo>
                  <a:cubicBezTo>
                    <a:pt x="61" y="109"/>
                    <a:pt x="61" y="108"/>
                    <a:pt x="61" y="107"/>
                  </a:cubicBezTo>
                  <a:cubicBezTo>
                    <a:pt x="60" y="107"/>
                    <a:pt x="60" y="107"/>
                    <a:pt x="59" y="107"/>
                  </a:cubicBezTo>
                  <a:cubicBezTo>
                    <a:pt x="60" y="106"/>
                    <a:pt x="59" y="106"/>
                    <a:pt x="59" y="106"/>
                  </a:cubicBezTo>
                  <a:cubicBezTo>
                    <a:pt x="59" y="106"/>
                    <a:pt x="59" y="106"/>
                    <a:pt x="59" y="106"/>
                  </a:cubicBezTo>
                  <a:cubicBezTo>
                    <a:pt x="60" y="105"/>
                    <a:pt x="59" y="105"/>
                    <a:pt x="59" y="103"/>
                  </a:cubicBezTo>
                  <a:cubicBezTo>
                    <a:pt x="58" y="103"/>
                    <a:pt x="58" y="103"/>
                    <a:pt x="58" y="103"/>
                  </a:cubicBezTo>
                  <a:cubicBezTo>
                    <a:pt x="57" y="102"/>
                    <a:pt x="57" y="102"/>
                    <a:pt x="57" y="102"/>
                  </a:cubicBezTo>
                  <a:cubicBezTo>
                    <a:pt x="57" y="102"/>
                    <a:pt x="57" y="101"/>
                    <a:pt x="56" y="101"/>
                  </a:cubicBezTo>
                  <a:cubicBezTo>
                    <a:pt x="56" y="99"/>
                    <a:pt x="54" y="99"/>
                    <a:pt x="55" y="97"/>
                  </a:cubicBezTo>
                  <a:cubicBezTo>
                    <a:pt x="54" y="97"/>
                    <a:pt x="54" y="96"/>
                    <a:pt x="54" y="97"/>
                  </a:cubicBezTo>
                  <a:cubicBezTo>
                    <a:pt x="54" y="97"/>
                    <a:pt x="54" y="97"/>
                    <a:pt x="54" y="97"/>
                  </a:cubicBezTo>
                  <a:cubicBezTo>
                    <a:pt x="54" y="97"/>
                    <a:pt x="54" y="97"/>
                    <a:pt x="54" y="97"/>
                  </a:cubicBezTo>
                  <a:cubicBezTo>
                    <a:pt x="54" y="97"/>
                    <a:pt x="53" y="96"/>
                    <a:pt x="54" y="96"/>
                  </a:cubicBezTo>
                  <a:cubicBezTo>
                    <a:pt x="54" y="94"/>
                    <a:pt x="52" y="96"/>
                    <a:pt x="52" y="93"/>
                  </a:cubicBezTo>
                  <a:cubicBezTo>
                    <a:pt x="52" y="93"/>
                    <a:pt x="52" y="93"/>
                    <a:pt x="52" y="93"/>
                  </a:cubicBezTo>
                  <a:cubicBezTo>
                    <a:pt x="51" y="92"/>
                    <a:pt x="51" y="92"/>
                    <a:pt x="51" y="92"/>
                  </a:cubicBezTo>
                  <a:cubicBezTo>
                    <a:pt x="51" y="92"/>
                    <a:pt x="52" y="92"/>
                    <a:pt x="52" y="92"/>
                  </a:cubicBezTo>
                  <a:cubicBezTo>
                    <a:pt x="51" y="91"/>
                    <a:pt x="51" y="91"/>
                    <a:pt x="51" y="91"/>
                  </a:cubicBezTo>
                  <a:cubicBezTo>
                    <a:pt x="51" y="90"/>
                    <a:pt x="51" y="90"/>
                    <a:pt x="51" y="90"/>
                  </a:cubicBezTo>
                  <a:cubicBezTo>
                    <a:pt x="51" y="91"/>
                    <a:pt x="51" y="90"/>
                    <a:pt x="50" y="90"/>
                  </a:cubicBezTo>
                  <a:cubicBezTo>
                    <a:pt x="51" y="90"/>
                    <a:pt x="51" y="90"/>
                    <a:pt x="51" y="90"/>
                  </a:cubicBezTo>
                  <a:cubicBezTo>
                    <a:pt x="50" y="89"/>
                    <a:pt x="50" y="89"/>
                    <a:pt x="50" y="89"/>
                  </a:cubicBezTo>
                  <a:cubicBezTo>
                    <a:pt x="50" y="90"/>
                    <a:pt x="50" y="90"/>
                    <a:pt x="50" y="90"/>
                  </a:cubicBezTo>
                  <a:cubicBezTo>
                    <a:pt x="50" y="90"/>
                    <a:pt x="50" y="90"/>
                    <a:pt x="49" y="90"/>
                  </a:cubicBezTo>
                  <a:cubicBezTo>
                    <a:pt x="50" y="89"/>
                    <a:pt x="49" y="89"/>
                    <a:pt x="49" y="88"/>
                  </a:cubicBezTo>
                  <a:cubicBezTo>
                    <a:pt x="48" y="88"/>
                    <a:pt x="48" y="88"/>
                    <a:pt x="48" y="88"/>
                  </a:cubicBezTo>
                  <a:cubicBezTo>
                    <a:pt x="48" y="87"/>
                    <a:pt x="48" y="87"/>
                    <a:pt x="48" y="87"/>
                  </a:cubicBezTo>
                  <a:cubicBezTo>
                    <a:pt x="48" y="87"/>
                    <a:pt x="48" y="88"/>
                    <a:pt x="49" y="88"/>
                  </a:cubicBezTo>
                  <a:cubicBezTo>
                    <a:pt x="49" y="87"/>
                    <a:pt x="49" y="87"/>
                    <a:pt x="48" y="87"/>
                  </a:cubicBezTo>
                  <a:cubicBezTo>
                    <a:pt x="48" y="87"/>
                    <a:pt x="48" y="87"/>
                    <a:pt x="47" y="86"/>
                  </a:cubicBezTo>
                  <a:cubicBezTo>
                    <a:pt x="48" y="87"/>
                    <a:pt x="48" y="87"/>
                    <a:pt x="48" y="87"/>
                  </a:cubicBezTo>
                  <a:cubicBezTo>
                    <a:pt x="48" y="86"/>
                    <a:pt x="48" y="86"/>
                    <a:pt x="48" y="86"/>
                  </a:cubicBezTo>
                  <a:cubicBezTo>
                    <a:pt x="47" y="86"/>
                    <a:pt x="47" y="86"/>
                    <a:pt x="47" y="86"/>
                  </a:cubicBezTo>
                  <a:cubicBezTo>
                    <a:pt x="48" y="86"/>
                    <a:pt x="48" y="86"/>
                    <a:pt x="48" y="86"/>
                  </a:cubicBezTo>
                  <a:cubicBezTo>
                    <a:pt x="47" y="86"/>
                    <a:pt x="47" y="85"/>
                    <a:pt x="46" y="85"/>
                  </a:cubicBezTo>
                  <a:cubicBezTo>
                    <a:pt x="46" y="84"/>
                    <a:pt x="46" y="84"/>
                    <a:pt x="46" y="83"/>
                  </a:cubicBezTo>
                  <a:cubicBezTo>
                    <a:pt x="46" y="83"/>
                    <a:pt x="46" y="83"/>
                    <a:pt x="46" y="83"/>
                  </a:cubicBezTo>
                  <a:cubicBezTo>
                    <a:pt x="46" y="82"/>
                    <a:pt x="46" y="82"/>
                    <a:pt x="46" y="82"/>
                  </a:cubicBezTo>
                  <a:cubicBezTo>
                    <a:pt x="46" y="82"/>
                    <a:pt x="46" y="82"/>
                    <a:pt x="46" y="82"/>
                  </a:cubicBezTo>
                  <a:cubicBezTo>
                    <a:pt x="44" y="81"/>
                    <a:pt x="44" y="81"/>
                    <a:pt x="44" y="81"/>
                  </a:cubicBezTo>
                  <a:cubicBezTo>
                    <a:pt x="44" y="80"/>
                    <a:pt x="46" y="80"/>
                    <a:pt x="46" y="79"/>
                  </a:cubicBezTo>
                  <a:cubicBezTo>
                    <a:pt x="44" y="79"/>
                    <a:pt x="43" y="79"/>
                    <a:pt x="43" y="79"/>
                  </a:cubicBezTo>
                  <a:cubicBezTo>
                    <a:pt x="43" y="79"/>
                    <a:pt x="41" y="77"/>
                    <a:pt x="41" y="76"/>
                  </a:cubicBezTo>
                  <a:cubicBezTo>
                    <a:pt x="41" y="76"/>
                    <a:pt x="41" y="76"/>
                    <a:pt x="41" y="75"/>
                  </a:cubicBezTo>
                  <a:cubicBezTo>
                    <a:pt x="40" y="74"/>
                    <a:pt x="39" y="72"/>
                    <a:pt x="39" y="71"/>
                  </a:cubicBezTo>
                  <a:cubicBezTo>
                    <a:pt x="39" y="72"/>
                    <a:pt x="39" y="71"/>
                    <a:pt x="39" y="71"/>
                  </a:cubicBezTo>
                  <a:cubicBezTo>
                    <a:pt x="39" y="71"/>
                    <a:pt x="39" y="70"/>
                    <a:pt x="39" y="70"/>
                  </a:cubicBezTo>
                  <a:cubicBezTo>
                    <a:pt x="39" y="71"/>
                    <a:pt x="38" y="71"/>
                    <a:pt x="39" y="71"/>
                  </a:cubicBezTo>
                  <a:cubicBezTo>
                    <a:pt x="38" y="71"/>
                    <a:pt x="37" y="68"/>
                    <a:pt x="37" y="67"/>
                  </a:cubicBezTo>
                  <a:cubicBezTo>
                    <a:pt x="37" y="68"/>
                    <a:pt x="37" y="67"/>
                    <a:pt x="36" y="67"/>
                  </a:cubicBezTo>
                  <a:cubicBezTo>
                    <a:pt x="37" y="67"/>
                    <a:pt x="37" y="66"/>
                    <a:pt x="36" y="66"/>
                  </a:cubicBezTo>
                  <a:cubicBezTo>
                    <a:pt x="36" y="66"/>
                    <a:pt x="36" y="66"/>
                    <a:pt x="36" y="66"/>
                  </a:cubicBezTo>
                  <a:cubicBezTo>
                    <a:pt x="36" y="65"/>
                    <a:pt x="36" y="65"/>
                    <a:pt x="36" y="65"/>
                  </a:cubicBezTo>
                  <a:cubicBezTo>
                    <a:pt x="36" y="65"/>
                    <a:pt x="34" y="66"/>
                    <a:pt x="34" y="65"/>
                  </a:cubicBezTo>
                  <a:cubicBezTo>
                    <a:pt x="34" y="65"/>
                    <a:pt x="34" y="65"/>
                    <a:pt x="34" y="65"/>
                  </a:cubicBezTo>
                  <a:cubicBezTo>
                    <a:pt x="33" y="64"/>
                    <a:pt x="33" y="64"/>
                    <a:pt x="33" y="64"/>
                  </a:cubicBezTo>
                  <a:cubicBezTo>
                    <a:pt x="33" y="63"/>
                    <a:pt x="33" y="63"/>
                    <a:pt x="33" y="63"/>
                  </a:cubicBezTo>
                  <a:cubicBezTo>
                    <a:pt x="33" y="63"/>
                    <a:pt x="32" y="62"/>
                    <a:pt x="32" y="63"/>
                  </a:cubicBezTo>
                  <a:cubicBezTo>
                    <a:pt x="32" y="62"/>
                    <a:pt x="32" y="61"/>
                    <a:pt x="32" y="60"/>
                  </a:cubicBezTo>
                  <a:cubicBezTo>
                    <a:pt x="30" y="59"/>
                    <a:pt x="29" y="56"/>
                    <a:pt x="28" y="54"/>
                  </a:cubicBezTo>
                  <a:cubicBezTo>
                    <a:pt x="28" y="54"/>
                    <a:pt x="28" y="54"/>
                    <a:pt x="28" y="54"/>
                  </a:cubicBezTo>
                  <a:cubicBezTo>
                    <a:pt x="28" y="53"/>
                    <a:pt x="27" y="54"/>
                    <a:pt x="27" y="54"/>
                  </a:cubicBezTo>
                  <a:cubicBezTo>
                    <a:pt x="28" y="54"/>
                    <a:pt x="28" y="53"/>
                    <a:pt x="28" y="53"/>
                  </a:cubicBezTo>
                  <a:cubicBezTo>
                    <a:pt x="28" y="52"/>
                    <a:pt x="27" y="52"/>
                    <a:pt x="27" y="52"/>
                  </a:cubicBezTo>
                  <a:cubicBezTo>
                    <a:pt x="26" y="52"/>
                    <a:pt x="27" y="52"/>
                    <a:pt x="27" y="52"/>
                  </a:cubicBezTo>
                  <a:cubicBezTo>
                    <a:pt x="26" y="52"/>
                    <a:pt x="26" y="52"/>
                    <a:pt x="26" y="52"/>
                  </a:cubicBezTo>
                  <a:cubicBezTo>
                    <a:pt x="26" y="52"/>
                    <a:pt x="26" y="52"/>
                    <a:pt x="27" y="52"/>
                  </a:cubicBezTo>
                  <a:cubicBezTo>
                    <a:pt x="26" y="50"/>
                    <a:pt x="26" y="50"/>
                    <a:pt x="26" y="50"/>
                  </a:cubicBezTo>
                  <a:cubicBezTo>
                    <a:pt x="26" y="49"/>
                    <a:pt x="28" y="52"/>
                    <a:pt x="29" y="50"/>
                  </a:cubicBezTo>
                  <a:cubicBezTo>
                    <a:pt x="28" y="49"/>
                    <a:pt x="28" y="49"/>
                    <a:pt x="28" y="49"/>
                  </a:cubicBezTo>
                  <a:cubicBezTo>
                    <a:pt x="29" y="49"/>
                    <a:pt x="30" y="50"/>
                    <a:pt x="29" y="49"/>
                  </a:cubicBezTo>
                  <a:cubicBezTo>
                    <a:pt x="27" y="49"/>
                    <a:pt x="27" y="49"/>
                    <a:pt x="27" y="49"/>
                  </a:cubicBezTo>
                  <a:cubicBezTo>
                    <a:pt x="27" y="48"/>
                    <a:pt x="26" y="50"/>
                    <a:pt x="25" y="48"/>
                  </a:cubicBezTo>
                  <a:cubicBezTo>
                    <a:pt x="26" y="49"/>
                    <a:pt x="26" y="49"/>
                    <a:pt x="26" y="49"/>
                  </a:cubicBezTo>
                  <a:cubicBezTo>
                    <a:pt x="26" y="48"/>
                    <a:pt x="25" y="48"/>
                    <a:pt x="25" y="47"/>
                  </a:cubicBezTo>
                  <a:cubicBezTo>
                    <a:pt x="25" y="48"/>
                    <a:pt x="24" y="48"/>
                    <a:pt x="24" y="48"/>
                  </a:cubicBezTo>
                  <a:cubicBezTo>
                    <a:pt x="24" y="47"/>
                    <a:pt x="25" y="48"/>
                    <a:pt x="24" y="47"/>
                  </a:cubicBezTo>
                  <a:cubicBezTo>
                    <a:pt x="24" y="47"/>
                    <a:pt x="23" y="46"/>
                    <a:pt x="23" y="47"/>
                  </a:cubicBezTo>
                  <a:cubicBezTo>
                    <a:pt x="22" y="47"/>
                    <a:pt x="23" y="46"/>
                    <a:pt x="22" y="46"/>
                  </a:cubicBezTo>
                  <a:cubicBezTo>
                    <a:pt x="23" y="45"/>
                    <a:pt x="24" y="46"/>
                    <a:pt x="24" y="45"/>
                  </a:cubicBezTo>
                  <a:cubicBezTo>
                    <a:pt x="23" y="45"/>
                    <a:pt x="22" y="45"/>
                    <a:pt x="22" y="45"/>
                  </a:cubicBezTo>
                  <a:cubicBezTo>
                    <a:pt x="22" y="45"/>
                    <a:pt x="22" y="45"/>
                    <a:pt x="23" y="45"/>
                  </a:cubicBezTo>
                  <a:cubicBezTo>
                    <a:pt x="23" y="45"/>
                    <a:pt x="21" y="45"/>
                    <a:pt x="22" y="44"/>
                  </a:cubicBezTo>
                  <a:cubicBezTo>
                    <a:pt x="21" y="44"/>
                    <a:pt x="21" y="44"/>
                    <a:pt x="21" y="44"/>
                  </a:cubicBezTo>
                  <a:cubicBezTo>
                    <a:pt x="21" y="44"/>
                    <a:pt x="21" y="44"/>
                    <a:pt x="21" y="43"/>
                  </a:cubicBezTo>
                  <a:cubicBezTo>
                    <a:pt x="21" y="43"/>
                    <a:pt x="20" y="41"/>
                    <a:pt x="21" y="41"/>
                  </a:cubicBezTo>
                  <a:cubicBezTo>
                    <a:pt x="20" y="40"/>
                    <a:pt x="20" y="40"/>
                    <a:pt x="20" y="40"/>
                  </a:cubicBezTo>
                  <a:cubicBezTo>
                    <a:pt x="20" y="41"/>
                    <a:pt x="20" y="41"/>
                    <a:pt x="20" y="43"/>
                  </a:cubicBezTo>
                  <a:cubicBezTo>
                    <a:pt x="20" y="41"/>
                    <a:pt x="19" y="41"/>
                    <a:pt x="19" y="41"/>
                  </a:cubicBezTo>
                  <a:cubicBezTo>
                    <a:pt x="19" y="40"/>
                    <a:pt x="19" y="40"/>
                    <a:pt x="19" y="40"/>
                  </a:cubicBezTo>
                  <a:cubicBezTo>
                    <a:pt x="19" y="40"/>
                    <a:pt x="19" y="40"/>
                    <a:pt x="19" y="40"/>
                  </a:cubicBezTo>
                  <a:cubicBezTo>
                    <a:pt x="19" y="40"/>
                    <a:pt x="19" y="40"/>
                    <a:pt x="19" y="39"/>
                  </a:cubicBezTo>
                  <a:cubicBezTo>
                    <a:pt x="19" y="39"/>
                    <a:pt x="19" y="39"/>
                    <a:pt x="19" y="39"/>
                  </a:cubicBezTo>
                  <a:cubicBezTo>
                    <a:pt x="17" y="39"/>
                    <a:pt x="19" y="39"/>
                    <a:pt x="19" y="39"/>
                  </a:cubicBezTo>
                  <a:cubicBezTo>
                    <a:pt x="19" y="39"/>
                    <a:pt x="19" y="39"/>
                    <a:pt x="19" y="39"/>
                  </a:cubicBezTo>
                  <a:cubicBezTo>
                    <a:pt x="19" y="39"/>
                    <a:pt x="19" y="39"/>
                    <a:pt x="19" y="38"/>
                  </a:cubicBezTo>
                  <a:cubicBezTo>
                    <a:pt x="19" y="39"/>
                    <a:pt x="17" y="39"/>
                    <a:pt x="17" y="39"/>
                  </a:cubicBezTo>
                  <a:cubicBezTo>
                    <a:pt x="16" y="38"/>
                    <a:pt x="17" y="38"/>
                    <a:pt x="17" y="38"/>
                  </a:cubicBezTo>
                  <a:cubicBezTo>
                    <a:pt x="19" y="38"/>
                    <a:pt x="19" y="38"/>
                    <a:pt x="19" y="38"/>
                  </a:cubicBezTo>
                  <a:cubicBezTo>
                    <a:pt x="19" y="37"/>
                    <a:pt x="19" y="37"/>
                    <a:pt x="19" y="37"/>
                  </a:cubicBezTo>
                  <a:cubicBezTo>
                    <a:pt x="17" y="36"/>
                    <a:pt x="16" y="36"/>
                    <a:pt x="16" y="37"/>
                  </a:cubicBezTo>
                  <a:cubicBezTo>
                    <a:pt x="16" y="37"/>
                    <a:pt x="16" y="36"/>
                    <a:pt x="17" y="36"/>
                  </a:cubicBezTo>
                  <a:cubicBezTo>
                    <a:pt x="16" y="35"/>
                    <a:pt x="16" y="36"/>
                    <a:pt x="16" y="36"/>
                  </a:cubicBezTo>
                  <a:cubicBezTo>
                    <a:pt x="16" y="34"/>
                    <a:pt x="16" y="34"/>
                    <a:pt x="16" y="34"/>
                  </a:cubicBezTo>
                  <a:cubicBezTo>
                    <a:pt x="17" y="34"/>
                    <a:pt x="17" y="34"/>
                    <a:pt x="17" y="34"/>
                  </a:cubicBezTo>
                  <a:cubicBezTo>
                    <a:pt x="17" y="34"/>
                    <a:pt x="17" y="34"/>
                    <a:pt x="17" y="34"/>
                  </a:cubicBezTo>
                  <a:cubicBezTo>
                    <a:pt x="19" y="34"/>
                    <a:pt x="17" y="32"/>
                    <a:pt x="19" y="32"/>
                  </a:cubicBezTo>
                  <a:cubicBezTo>
                    <a:pt x="17" y="32"/>
                    <a:pt x="17" y="32"/>
                    <a:pt x="17" y="32"/>
                  </a:cubicBezTo>
                  <a:cubicBezTo>
                    <a:pt x="16" y="34"/>
                    <a:pt x="15" y="32"/>
                    <a:pt x="14" y="32"/>
                  </a:cubicBezTo>
                  <a:cubicBezTo>
                    <a:pt x="13" y="32"/>
                    <a:pt x="16" y="31"/>
                    <a:pt x="14" y="30"/>
                  </a:cubicBezTo>
                  <a:cubicBezTo>
                    <a:pt x="14" y="31"/>
                    <a:pt x="13" y="30"/>
                    <a:pt x="13" y="31"/>
                  </a:cubicBezTo>
                  <a:cubicBezTo>
                    <a:pt x="13" y="30"/>
                    <a:pt x="12" y="31"/>
                    <a:pt x="12" y="30"/>
                  </a:cubicBezTo>
                  <a:cubicBezTo>
                    <a:pt x="13" y="30"/>
                    <a:pt x="13" y="29"/>
                    <a:pt x="14" y="29"/>
                  </a:cubicBezTo>
                  <a:cubicBezTo>
                    <a:pt x="13" y="29"/>
                    <a:pt x="14" y="30"/>
                    <a:pt x="14" y="30"/>
                  </a:cubicBezTo>
                  <a:cubicBezTo>
                    <a:pt x="14" y="30"/>
                    <a:pt x="15" y="30"/>
                    <a:pt x="14" y="29"/>
                  </a:cubicBezTo>
                  <a:cubicBezTo>
                    <a:pt x="14" y="28"/>
                    <a:pt x="14" y="28"/>
                    <a:pt x="13" y="28"/>
                  </a:cubicBezTo>
                  <a:cubicBezTo>
                    <a:pt x="13" y="28"/>
                    <a:pt x="14" y="29"/>
                    <a:pt x="13" y="29"/>
                  </a:cubicBezTo>
                  <a:cubicBezTo>
                    <a:pt x="12" y="28"/>
                    <a:pt x="13" y="27"/>
                    <a:pt x="12" y="28"/>
                  </a:cubicBezTo>
                  <a:cubicBezTo>
                    <a:pt x="12" y="28"/>
                    <a:pt x="12" y="29"/>
                    <a:pt x="12" y="29"/>
                  </a:cubicBezTo>
                  <a:cubicBezTo>
                    <a:pt x="12" y="28"/>
                    <a:pt x="12" y="28"/>
                    <a:pt x="12" y="28"/>
                  </a:cubicBezTo>
                  <a:cubicBezTo>
                    <a:pt x="12" y="28"/>
                    <a:pt x="12" y="28"/>
                    <a:pt x="12" y="28"/>
                  </a:cubicBezTo>
                  <a:cubicBezTo>
                    <a:pt x="12" y="27"/>
                    <a:pt x="11" y="28"/>
                    <a:pt x="11" y="27"/>
                  </a:cubicBezTo>
                  <a:cubicBezTo>
                    <a:pt x="11" y="26"/>
                    <a:pt x="11" y="26"/>
                    <a:pt x="11" y="26"/>
                  </a:cubicBezTo>
                  <a:cubicBezTo>
                    <a:pt x="12" y="26"/>
                    <a:pt x="12" y="28"/>
                    <a:pt x="12" y="27"/>
                  </a:cubicBezTo>
                  <a:cubicBezTo>
                    <a:pt x="12" y="26"/>
                    <a:pt x="12" y="26"/>
                    <a:pt x="12" y="26"/>
                  </a:cubicBezTo>
                  <a:cubicBezTo>
                    <a:pt x="12" y="26"/>
                    <a:pt x="12" y="26"/>
                    <a:pt x="12" y="26"/>
                  </a:cubicBezTo>
                  <a:cubicBezTo>
                    <a:pt x="12" y="26"/>
                    <a:pt x="12" y="25"/>
                    <a:pt x="12" y="24"/>
                  </a:cubicBezTo>
                  <a:cubicBezTo>
                    <a:pt x="11" y="24"/>
                    <a:pt x="11" y="24"/>
                    <a:pt x="11" y="24"/>
                  </a:cubicBezTo>
                  <a:cubicBezTo>
                    <a:pt x="10" y="23"/>
                    <a:pt x="10" y="23"/>
                    <a:pt x="8" y="23"/>
                  </a:cubicBezTo>
                  <a:cubicBezTo>
                    <a:pt x="10" y="22"/>
                    <a:pt x="8" y="21"/>
                    <a:pt x="10" y="22"/>
                  </a:cubicBezTo>
                  <a:cubicBezTo>
                    <a:pt x="8" y="22"/>
                    <a:pt x="10" y="24"/>
                    <a:pt x="11" y="24"/>
                  </a:cubicBezTo>
                  <a:cubicBezTo>
                    <a:pt x="12" y="23"/>
                    <a:pt x="12" y="25"/>
                    <a:pt x="12" y="25"/>
                  </a:cubicBezTo>
                  <a:cubicBezTo>
                    <a:pt x="12" y="24"/>
                    <a:pt x="12" y="23"/>
                    <a:pt x="13" y="23"/>
                  </a:cubicBezTo>
                  <a:cubicBezTo>
                    <a:pt x="12" y="22"/>
                    <a:pt x="12" y="22"/>
                    <a:pt x="12" y="22"/>
                  </a:cubicBezTo>
                  <a:cubicBezTo>
                    <a:pt x="12" y="22"/>
                    <a:pt x="12" y="23"/>
                    <a:pt x="12" y="23"/>
                  </a:cubicBezTo>
                  <a:cubicBezTo>
                    <a:pt x="12" y="22"/>
                    <a:pt x="11" y="21"/>
                    <a:pt x="10" y="21"/>
                  </a:cubicBezTo>
                  <a:cubicBezTo>
                    <a:pt x="10" y="20"/>
                    <a:pt x="11" y="20"/>
                    <a:pt x="11" y="21"/>
                  </a:cubicBezTo>
                  <a:cubicBezTo>
                    <a:pt x="10" y="20"/>
                    <a:pt x="8" y="19"/>
                    <a:pt x="8" y="18"/>
                  </a:cubicBezTo>
                  <a:cubicBezTo>
                    <a:pt x="7" y="19"/>
                    <a:pt x="7" y="17"/>
                    <a:pt x="6" y="18"/>
                  </a:cubicBezTo>
                  <a:cubicBezTo>
                    <a:pt x="7" y="19"/>
                    <a:pt x="6" y="19"/>
                    <a:pt x="6" y="19"/>
                  </a:cubicBezTo>
                  <a:cubicBezTo>
                    <a:pt x="6" y="19"/>
                    <a:pt x="6" y="19"/>
                    <a:pt x="6" y="19"/>
                  </a:cubicBezTo>
                  <a:cubicBezTo>
                    <a:pt x="6" y="19"/>
                    <a:pt x="7" y="18"/>
                    <a:pt x="6" y="18"/>
                  </a:cubicBezTo>
                  <a:cubicBezTo>
                    <a:pt x="6" y="19"/>
                    <a:pt x="7" y="17"/>
                    <a:pt x="7" y="17"/>
                  </a:cubicBezTo>
                  <a:cubicBezTo>
                    <a:pt x="7" y="15"/>
                    <a:pt x="8" y="17"/>
                    <a:pt x="7" y="15"/>
                  </a:cubicBezTo>
                  <a:cubicBezTo>
                    <a:pt x="7" y="14"/>
                    <a:pt x="6" y="14"/>
                    <a:pt x="6" y="13"/>
                  </a:cubicBezTo>
                  <a:cubicBezTo>
                    <a:pt x="6" y="12"/>
                    <a:pt x="5" y="11"/>
                    <a:pt x="4" y="10"/>
                  </a:cubicBezTo>
                  <a:cubicBezTo>
                    <a:pt x="4" y="9"/>
                    <a:pt x="5" y="9"/>
                    <a:pt x="5" y="9"/>
                  </a:cubicBezTo>
                  <a:cubicBezTo>
                    <a:pt x="4" y="8"/>
                    <a:pt x="4" y="10"/>
                    <a:pt x="4" y="9"/>
                  </a:cubicBezTo>
                  <a:cubicBezTo>
                    <a:pt x="4" y="9"/>
                    <a:pt x="4" y="9"/>
                    <a:pt x="4" y="9"/>
                  </a:cubicBezTo>
                  <a:cubicBezTo>
                    <a:pt x="4" y="8"/>
                    <a:pt x="4" y="5"/>
                    <a:pt x="2" y="7"/>
                  </a:cubicBezTo>
                  <a:cubicBezTo>
                    <a:pt x="3" y="7"/>
                    <a:pt x="3" y="7"/>
                    <a:pt x="3" y="7"/>
                  </a:cubicBezTo>
                  <a:cubicBezTo>
                    <a:pt x="3" y="5"/>
                    <a:pt x="3" y="5"/>
                    <a:pt x="3" y="5"/>
                  </a:cubicBezTo>
                  <a:cubicBezTo>
                    <a:pt x="3" y="5"/>
                    <a:pt x="3" y="5"/>
                    <a:pt x="4" y="5"/>
                  </a:cubicBezTo>
                  <a:cubicBezTo>
                    <a:pt x="4" y="5"/>
                    <a:pt x="3" y="5"/>
                    <a:pt x="2" y="4"/>
                  </a:cubicBezTo>
                  <a:cubicBezTo>
                    <a:pt x="2" y="5"/>
                    <a:pt x="2" y="5"/>
                    <a:pt x="2" y="5"/>
                  </a:cubicBezTo>
                  <a:cubicBezTo>
                    <a:pt x="1" y="4"/>
                    <a:pt x="1" y="3"/>
                    <a:pt x="0" y="2"/>
                  </a:cubicBezTo>
                  <a:cubicBezTo>
                    <a:pt x="1" y="2"/>
                    <a:pt x="1" y="2"/>
                    <a:pt x="1" y="2"/>
                  </a:cubicBezTo>
                  <a:cubicBezTo>
                    <a:pt x="0" y="1"/>
                    <a:pt x="0" y="1"/>
                    <a:pt x="0" y="1"/>
                  </a:cubicBezTo>
                  <a:cubicBezTo>
                    <a:pt x="1" y="1"/>
                    <a:pt x="1" y="0"/>
                    <a:pt x="0" y="0"/>
                  </a:cubicBezTo>
                  <a:cubicBezTo>
                    <a:pt x="2" y="1"/>
                    <a:pt x="2" y="1"/>
                    <a:pt x="2" y="1"/>
                  </a:cubicBezTo>
                  <a:cubicBezTo>
                    <a:pt x="2" y="2"/>
                    <a:pt x="1" y="1"/>
                    <a:pt x="1" y="2"/>
                  </a:cubicBezTo>
                  <a:cubicBezTo>
                    <a:pt x="2" y="3"/>
                    <a:pt x="2" y="3"/>
                    <a:pt x="2" y="3"/>
                  </a:cubicBezTo>
                  <a:cubicBezTo>
                    <a:pt x="2" y="3"/>
                    <a:pt x="2" y="3"/>
                    <a:pt x="2" y="2"/>
                  </a:cubicBezTo>
                  <a:cubicBezTo>
                    <a:pt x="2" y="2"/>
                    <a:pt x="2" y="2"/>
                    <a:pt x="3" y="3"/>
                  </a:cubicBezTo>
                  <a:cubicBezTo>
                    <a:pt x="3" y="2"/>
                    <a:pt x="3" y="2"/>
                    <a:pt x="3" y="2"/>
                  </a:cubicBezTo>
                  <a:cubicBezTo>
                    <a:pt x="3" y="2"/>
                    <a:pt x="3" y="3"/>
                    <a:pt x="4" y="3"/>
                  </a:cubicBezTo>
                  <a:cubicBezTo>
                    <a:pt x="3" y="3"/>
                    <a:pt x="4" y="4"/>
                    <a:pt x="3" y="4"/>
                  </a:cubicBezTo>
                  <a:cubicBezTo>
                    <a:pt x="4" y="3"/>
                    <a:pt x="4" y="4"/>
                    <a:pt x="5" y="5"/>
                  </a:cubicBezTo>
                  <a:cubicBezTo>
                    <a:pt x="4" y="5"/>
                    <a:pt x="6" y="5"/>
                    <a:pt x="6" y="7"/>
                  </a:cubicBezTo>
                  <a:cubicBezTo>
                    <a:pt x="6" y="7"/>
                    <a:pt x="5" y="7"/>
                    <a:pt x="4" y="5"/>
                  </a:cubicBezTo>
                  <a:cubicBezTo>
                    <a:pt x="4" y="7"/>
                    <a:pt x="5" y="7"/>
                    <a:pt x="5" y="8"/>
                  </a:cubicBezTo>
                  <a:cubicBezTo>
                    <a:pt x="5" y="8"/>
                    <a:pt x="6" y="8"/>
                    <a:pt x="6" y="8"/>
                  </a:cubicBezTo>
                  <a:cubicBezTo>
                    <a:pt x="6" y="8"/>
                    <a:pt x="6" y="8"/>
                    <a:pt x="6" y="8"/>
                  </a:cubicBezTo>
                  <a:cubicBezTo>
                    <a:pt x="6" y="9"/>
                    <a:pt x="7" y="9"/>
                    <a:pt x="7" y="10"/>
                  </a:cubicBezTo>
                  <a:cubicBezTo>
                    <a:pt x="8" y="11"/>
                    <a:pt x="10" y="12"/>
                    <a:pt x="10" y="13"/>
                  </a:cubicBezTo>
                  <a:cubicBezTo>
                    <a:pt x="10" y="13"/>
                    <a:pt x="10" y="13"/>
                    <a:pt x="10" y="13"/>
                  </a:cubicBezTo>
                  <a:cubicBezTo>
                    <a:pt x="11" y="13"/>
                    <a:pt x="11" y="15"/>
                    <a:pt x="12" y="17"/>
                  </a:cubicBezTo>
                  <a:cubicBezTo>
                    <a:pt x="12" y="18"/>
                    <a:pt x="14" y="19"/>
                    <a:pt x="13" y="20"/>
                  </a:cubicBezTo>
                  <a:cubicBezTo>
                    <a:pt x="15" y="22"/>
                    <a:pt x="17" y="24"/>
                    <a:pt x="19" y="27"/>
                  </a:cubicBezTo>
                  <a:cubicBezTo>
                    <a:pt x="17" y="27"/>
                    <a:pt x="17" y="27"/>
                    <a:pt x="17" y="27"/>
                  </a:cubicBezTo>
                  <a:cubicBezTo>
                    <a:pt x="19" y="27"/>
                    <a:pt x="17" y="28"/>
                    <a:pt x="17" y="28"/>
                  </a:cubicBezTo>
                  <a:cubicBezTo>
                    <a:pt x="19" y="27"/>
                    <a:pt x="19" y="28"/>
                    <a:pt x="19" y="28"/>
                  </a:cubicBezTo>
                  <a:cubicBezTo>
                    <a:pt x="19" y="30"/>
                    <a:pt x="21" y="31"/>
                    <a:pt x="22" y="32"/>
                  </a:cubicBezTo>
                  <a:cubicBezTo>
                    <a:pt x="21" y="32"/>
                    <a:pt x="21" y="32"/>
                    <a:pt x="21" y="32"/>
                  </a:cubicBezTo>
                  <a:cubicBezTo>
                    <a:pt x="23" y="32"/>
                    <a:pt x="23" y="34"/>
                    <a:pt x="23" y="36"/>
                  </a:cubicBezTo>
                  <a:cubicBezTo>
                    <a:pt x="23" y="36"/>
                    <a:pt x="23" y="36"/>
                    <a:pt x="23" y="37"/>
                  </a:cubicBezTo>
                  <a:cubicBezTo>
                    <a:pt x="24" y="37"/>
                    <a:pt x="25" y="38"/>
                    <a:pt x="26" y="38"/>
                  </a:cubicBezTo>
                  <a:cubicBezTo>
                    <a:pt x="26" y="39"/>
                    <a:pt x="27" y="39"/>
                    <a:pt x="27" y="40"/>
                  </a:cubicBezTo>
                  <a:cubicBezTo>
                    <a:pt x="30" y="44"/>
                    <a:pt x="31" y="46"/>
                    <a:pt x="32" y="49"/>
                  </a:cubicBezTo>
                  <a:cubicBezTo>
                    <a:pt x="32" y="49"/>
                    <a:pt x="32" y="49"/>
                    <a:pt x="32" y="49"/>
                  </a:cubicBezTo>
                  <a:cubicBezTo>
                    <a:pt x="34" y="52"/>
                    <a:pt x="37" y="56"/>
                    <a:pt x="39" y="58"/>
                  </a:cubicBezTo>
                  <a:cubicBezTo>
                    <a:pt x="38" y="58"/>
                    <a:pt x="38" y="58"/>
                    <a:pt x="38" y="58"/>
                  </a:cubicBezTo>
                  <a:cubicBezTo>
                    <a:pt x="38" y="59"/>
                    <a:pt x="39" y="60"/>
                    <a:pt x="39" y="59"/>
                  </a:cubicBezTo>
                  <a:cubicBezTo>
                    <a:pt x="39" y="60"/>
                    <a:pt x="40" y="61"/>
                    <a:pt x="39" y="62"/>
                  </a:cubicBezTo>
                  <a:cubicBezTo>
                    <a:pt x="40" y="63"/>
                    <a:pt x="40" y="63"/>
                    <a:pt x="41" y="63"/>
                  </a:cubicBezTo>
                  <a:cubicBezTo>
                    <a:pt x="42" y="65"/>
                    <a:pt x="42" y="65"/>
                    <a:pt x="43" y="66"/>
                  </a:cubicBezTo>
                  <a:cubicBezTo>
                    <a:pt x="43" y="66"/>
                    <a:pt x="43" y="66"/>
                    <a:pt x="43" y="66"/>
                  </a:cubicBezTo>
                  <a:cubicBezTo>
                    <a:pt x="43" y="65"/>
                    <a:pt x="42" y="66"/>
                    <a:pt x="42" y="66"/>
                  </a:cubicBezTo>
                  <a:cubicBezTo>
                    <a:pt x="43" y="66"/>
                    <a:pt x="43" y="68"/>
                    <a:pt x="44" y="67"/>
                  </a:cubicBezTo>
                  <a:cubicBezTo>
                    <a:pt x="44" y="70"/>
                    <a:pt x="47" y="72"/>
                    <a:pt x="47" y="73"/>
                  </a:cubicBezTo>
                  <a:cubicBezTo>
                    <a:pt x="47" y="72"/>
                    <a:pt x="47" y="73"/>
                    <a:pt x="48" y="73"/>
                  </a:cubicBezTo>
                  <a:cubicBezTo>
                    <a:pt x="48" y="74"/>
                    <a:pt x="49" y="76"/>
                    <a:pt x="50" y="77"/>
                  </a:cubicBezTo>
                  <a:cubicBezTo>
                    <a:pt x="49" y="77"/>
                    <a:pt x="49" y="77"/>
                    <a:pt x="49" y="77"/>
                  </a:cubicBezTo>
                  <a:cubicBezTo>
                    <a:pt x="50" y="79"/>
                    <a:pt x="50" y="77"/>
                    <a:pt x="50" y="77"/>
                  </a:cubicBezTo>
                  <a:cubicBezTo>
                    <a:pt x="52" y="79"/>
                    <a:pt x="52" y="82"/>
                    <a:pt x="54" y="84"/>
                  </a:cubicBezTo>
                  <a:cubicBezTo>
                    <a:pt x="56" y="88"/>
                    <a:pt x="58" y="92"/>
                    <a:pt x="60" y="94"/>
                  </a:cubicBezTo>
                  <a:cubicBezTo>
                    <a:pt x="59" y="94"/>
                    <a:pt x="59" y="94"/>
                    <a:pt x="59" y="94"/>
                  </a:cubicBezTo>
                  <a:cubicBezTo>
                    <a:pt x="61" y="96"/>
                    <a:pt x="60" y="99"/>
                    <a:pt x="63" y="99"/>
                  </a:cubicBezTo>
                  <a:cubicBezTo>
                    <a:pt x="63" y="99"/>
                    <a:pt x="63" y="99"/>
                    <a:pt x="63" y="99"/>
                  </a:cubicBezTo>
                  <a:cubicBezTo>
                    <a:pt x="64" y="100"/>
                    <a:pt x="64" y="102"/>
                    <a:pt x="65" y="103"/>
                  </a:cubicBezTo>
                  <a:cubicBezTo>
                    <a:pt x="65" y="103"/>
                    <a:pt x="65" y="103"/>
                    <a:pt x="65" y="103"/>
                  </a:cubicBezTo>
                  <a:cubicBezTo>
                    <a:pt x="66" y="105"/>
                    <a:pt x="66" y="106"/>
                    <a:pt x="66" y="107"/>
                  </a:cubicBezTo>
                  <a:cubicBezTo>
                    <a:pt x="66" y="107"/>
                    <a:pt x="66" y="107"/>
                    <a:pt x="66" y="107"/>
                  </a:cubicBezTo>
                  <a:cubicBezTo>
                    <a:pt x="66" y="107"/>
                    <a:pt x="67" y="107"/>
                    <a:pt x="67" y="108"/>
                  </a:cubicBezTo>
                  <a:cubicBezTo>
                    <a:pt x="67" y="109"/>
                    <a:pt x="67" y="108"/>
                    <a:pt x="67" y="108"/>
                  </a:cubicBezTo>
                  <a:cubicBezTo>
                    <a:pt x="69" y="111"/>
                    <a:pt x="71" y="115"/>
                    <a:pt x="73" y="118"/>
                  </a:cubicBezTo>
                  <a:cubicBezTo>
                    <a:pt x="74" y="119"/>
                    <a:pt x="73" y="119"/>
                    <a:pt x="74" y="119"/>
                  </a:cubicBezTo>
                  <a:cubicBezTo>
                    <a:pt x="73" y="120"/>
                    <a:pt x="74" y="119"/>
                    <a:pt x="74" y="119"/>
                  </a:cubicBezTo>
                  <a:cubicBezTo>
                    <a:pt x="75" y="120"/>
                    <a:pt x="73" y="121"/>
                    <a:pt x="74" y="121"/>
                  </a:cubicBezTo>
                  <a:cubicBezTo>
                    <a:pt x="75" y="121"/>
                    <a:pt x="75" y="121"/>
                    <a:pt x="75" y="121"/>
                  </a:cubicBezTo>
                  <a:cubicBezTo>
                    <a:pt x="76" y="124"/>
                    <a:pt x="75" y="125"/>
                    <a:pt x="76" y="125"/>
                  </a:cubicBezTo>
                  <a:cubicBezTo>
                    <a:pt x="76" y="125"/>
                    <a:pt x="76" y="125"/>
                    <a:pt x="76" y="125"/>
                  </a:cubicBezTo>
                  <a:cubicBezTo>
                    <a:pt x="78" y="126"/>
                    <a:pt x="78" y="127"/>
                    <a:pt x="79" y="128"/>
                  </a:cubicBezTo>
                  <a:cubicBezTo>
                    <a:pt x="84" y="135"/>
                    <a:pt x="88" y="142"/>
                    <a:pt x="93" y="149"/>
                  </a:cubicBezTo>
                  <a:cubicBezTo>
                    <a:pt x="96" y="155"/>
                    <a:pt x="101" y="162"/>
                    <a:pt x="105" y="170"/>
                  </a:cubicBezTo>
                  <a:cubicBezTo>
                    <a:pt x="105" y="172"/>
                    <a:pt x="105" y="172"/>
                    <a:pt x="106" y="173"/>
                  </a:cubicBezTo>
                  <a:cubicBezTo>
                    <a:pt x="106" y="173"/>
                    <a:pt x="106" y="173"/>
                    <a:pt x="106" y="173"/>
                  </a:cubicBezTo>
                  <a:cubicBezTo>
                    <a:pt x="106" y="173"/>
                    <a:pt x="106" y="174"/>
                    <a:pt x="108" y="174"/>
                  </a:cubicBezTo>
                  <a:cubicBezTo>
                    <a:pt x="109" y="177"/>
                    <a:pt x="111" y="180"/>
                    <a:pt x="112" y="182"/>
                  </a:cubicBezTo>
                  <a:cubicBezTo>
                    <a:pt x="112" y="181"/>
                    <a:pt x="111" y="181"/>
                    <a:pt x="112" y="182"/>
                  </a:cubicBezTo>
                  <a:cubicBezTo>
                    <a:pt x="112" y="182"/>
                    <a:pt x="112" y="182"/>
                    <a:pt x="112" y="182"/>
                  </a:cubicBezTo>
                  <a:cubicBezTo>
                    <a:pt x="112" y="182"/>
                    <a:pt x="112" y="182"/>
                    <a:pt x="112" y="182"/>
                  </a:cubicBezTo>
                  <a:cubicBezTo>
                    <a:pt x="113" y="183"/>
                    <a:pt x="113" y="183"/>
                    <a:pt x="113" y="182"/>
                  </a:cubicBezTo>
                  <a:cubicBezTo>
                    <a:pt x="118" y="189"/>
                    <a:pt x="120" y="196"/>
                    <a:pt x="124" y="203"/>
                  </a:cubicBezTo>
                  <a:cubicBezTo>
                    <a:pt x="124" y="205"/>
                    <a:pt x="126" y="206"/>
                    <a:pt x="127" y="208"/>
                  </a:cubicBezTo>
                  <a:cubicBezTo>
                    <a:pt x="129" y="213"/>
                    <a:pt x="131" y="219"/>
                    <a:pt x="135" y="223"/>
                  </a:cubicBezTo>
                  <a:cubicBezTo>
                    <a:pt x="135" y="223"/>
                    <a:pt x="133" y="224"/>
                    <a:pt x="131" y="222"/>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24" name="Freeform 117"/>
            <p:cNvSpPr>
              <a:spLocks/>
            </p:cNvSpPr>
            <p:nvPr/>
          </p:nvSpPr>
          <p:spPr bwMode="auto">
            <a:xfrm>
              <a:off x="3279" y="916"/>
              <a:ext cx="319" cy="529"/>
            </a:xfrm>
            <a:custGeom>
              <a:avLst/>
              <a:gdLst>
                <a:gd name="T0" fmla="*/ 118 w 135"/>
                <a:gd name="T1" fmla="*/ 198 h 224"/>
                <a:gd name="T2" fmla="*/ 114 w 135"/>
                <a:gd name="T3" fmla="*/ 193 h 224"/>
                <a:gd name="T4" fmla="*/ 104 w 135"/>
                <a:gd name="T5" fmla="*/ 180 h 224"/>
                <a:gd name="T6" fmla="*/ 102 w 135"/>
                <a:gd name="T7" fmla="*/ 176 h 224"/>
                <a:gd name="T8" fmla="*/ 93 w 135"/>
                <a:gd name="T9" fmla="*/ 160 h 224"/>
                <a:gd name="T10" fmla="*/ 91 w 135"/>
                <a:gd name="T11" fmla="*/ 155 h 224"/>
                <a:gd name="T12" fmla="*/ 86 w 135"/>
                <a:gd name="T13" fmla="*/ 148 h 224"/>
                <a:gd name="T14" fmla="*/ 82 w 135"/>
                <a:gd name="T15" fmla="*/ 141 h 224"/>
                <a:gd name="T16" fmla="*/ 80 w 135"/>
                <a:gd name="T17" fmla="*/ 137 h 224"/>
                <a:gd name="T18" fmla="*/ 78 w 135"/>
                <a:gd name="T19" fmla="*/ 134 h 224"/>
                <a:gd name="T20" fmla="*/ 72 w 135"/>
                <a:gd name="T21" fmla="*/ 126 h 224"/>
                <a:gd name="T22" fmla="*/ 70 w 135"/>
                <a:gd name="T23" fmla="*/ 122 h 224"/>
                <a:gd name="T24" fmla="*/ 65 w 135"/>
                <a:gd name="T25" fmla="*/ 117 h 224"/>
                <a:gd name="T26" fmla="*/ 63 w 135"/>
                <a:gd name="T27" fmla="*/ 111 h 224"/>
                <a:gd name="T28" fmla="*/ 58 w 135"/>
                <a:gd name="T29" fmla="*/ 105 h 224"/>
                <a:gd name="T30" fmla="*/ 55 w 135"/>
                <a:gd name="T31" fmla="*/ 97 h 224"/>
                <a:gd name="T32" fmla="*/ 52 w 135"/>
                <a:gd name="T33" fmla="*/ 94 h 224"/>
                <a:gd name="T34" fmla="*/ 51 w 135"/>
                <a:gd name="T35" fmla="*/ 90 h 224"/>
                <a:gd name="T36" fmla="*/ 48 w 135"/>
                <a:gd name="T37" fmla="*/ 87 h 224"/>
                <a:gd name="T38" fmla="*/ 47 w 135"/>
                <a:gd name="T39" fmla="*/ 86 h 224"/>
                <a:gd name="T40" fmla="*/ 45 w 135"/>
                <a:gd name="T41" fmla="*/ 82 h 224"/>
                <a:gd name="T42" fmla="*/ 38 w 135"/>
                <a:gd name="T43" fmla="*/ 70 h 224"/>
                <a:gd name="T44" fmla="*/ 36 w 135"/>
                <a:gd name="T45" fmla="*/ 67 h 224"/>
                <a:gd name="T46" fmla="*/ 34 w 135"/>
                <a:gd name="T47" fmla="*/ 63 h 224"/>
                <a:gd name="T48" fmla="*/ 28 w 135"/>
                <a:gd name="T49" fmla="*/ 53 h 224"/>
                <a:gd name="T50" fmla="*/ 29 w 135"/>
                <a:gd name="T51" fmla="*/ 50 h 224"/>
                <a:gd name="T52" fmla="*/ 25 w 135"/>
                <a:gd name="T53" fmla="*/ 47 h 224"/>
                <a:gd name="T54" fmla="*/ 22 w 135"/>
                <a:gd name="T55" fmla="*/ 45 h 224"/>
                <a:gd name="T56" fmla="*/ 20 w 135"/>
                <a:gd name="T57" fmla="*/ 41 h 224"/>
                <a:gd name="T58" fmla="*/ 18 w 135"/>
                <a:gd name="T59" fmla="*/ 40 h 224"/>
                <a:gd name="T60" fmla="*/ 18 w 135"/>
                <a:gd name="T61" fmla="*/ 37 h 224"/>
                <a:gd name="T62" fmla="*/ 17 w 135"/>
                <a:gd name="T63" fmla="*/ 34 h 224"/>
                <a:gd name="T64" fmla="*/ 13 w 135"/>
                <a:gd name="T65" fmla="*/ 31 h 224"/>
                <a:gd name="T66" fmla="*/ 13 w 135"/>
                <a:gd name="T67" fmla="*/ 29 h 224"/>
                <a:gd name="T68" fmla="*/ 10 w 135"/>
                <a:gd name="T69" fmla="*/ 26 h 224"/>
                <a:gd name="T70" fmla="*/ 9 w 135"/>
                <a:gd name="T71" fmla="*/ 23 h 224"/>
                <a:gd name="T72" fmla="*/ 11 w 135"/>
                <a:gd name="T73" fmla="*/ 23 h 224"/>
                <a:gd name="T74" fmla="*/ 7 w 135"/>
                <a:gd name="T75" fmla="*/ 18 h 224"/>
                <a:gd name="T76" fmla="*/ 4 w 135"/>
                <a:gd name="T77" fmla="*/ 9 h 224"/>
                <a:gd name="T78" fmla="*/ 4 w 135"/>
                <a:gd name="T79" fmla="*/ 6 h 224"/>
                <a:gd name="T80" fmla="*/ 0 w 135"/>
                <a:gd name="T81" fmla="*/ 0 h 224"/>
                <a:gd name="T82" fmla="*/ 3 w 135"/>
                <a:gd name="T83" fmla="*/ 2 h 224"/>
                <a:gd name="T84" fmla="*/ 4 w 135"/>
                <a:gd name="T85" fmla="*/ 8 h 224"/>
                <a:gd name="T86" fmla="*/ 11 w 135"/>
                <a:gd name="T87" fmla="*/ 16 h 224"/>
                <a:gd name="T88" fmla="*/ 22 w 135"/>
                <a:gd name="T89" fmla="*/ 32 h 224"/>
                <a:gd name="T90" fmla="*/ 32 w 135"/>
                <a:gd name="T91" fmla="*/ 50 h 224"/>
                <a:gd name="T92" fmla="*/ 41 w 135"/>
                <a:gd name="T93" fmla="*/ 63 h 224"/>
                <a:gd name="T94" fmla="*/ 48 w 135"/>
                <a:gd name="T95" fmla="*/ 73 h 224"/>
                <a:gd name="T96" fmla="*/ 60 w 135"/>
                <a:gd name="T97" fmla="*/ 95 h 224"/>
                <a:gd name="T98" fmla="*/ 66 w 135"/>
                <a:gd name="T99" fmla="*/ 107 h 224"/>
                <a:gd name="T100" fmla="*/ 74 w 135"/>
                <a:gd name="T101" fmla="*/ 122 h 224"/>
                <a:gd name="T102" fmla="*/ 105 w 135"/>
                <a:gd name="T103" fmla="*/ 169 h 224"/>
                <a:gd name="T104" fmla="*/ 112 w 135"/>
                <a:gd name="T105" fmla="*/ 182 h 224"/>
                <a:gd name="T106" fmla="*/ 131 w 135"/>
                <a:gd name="T107" fmla="*/ 22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5" h="224">
                  <a:moveTo>
                    <a:pt x="131" y="222"/>
                  </a:moveTo>
                  <a:cubicBezTo>
                    <a:pt x="128" y="220"/>
                    <a:pt x="127" y="215"/>
                    <a:pt x="124" y="213"/>
                  </a:cubicBezTo>
                  <a:cubicBezTo>
                    <a:pt x="125" y="212"/>
                    <a:pt x="125" y="212"/>
                    <a:pt x="125" y="212"/>
                  </a:cubicBezTo>
                  <a:cubicBezTo>
                    <a:pt x="123" y="211"/>
                    <a:pt x="121" y="204"/>
                    <a:pt x="119" y="200"/>
                  </a:cubicBezTo>
                  <a:cubicBezTo>
                    <a:pt x="119" y="200"/>
                    <a:pt x="119" y="200"/>
                    <a:pt x="119" y="200"/>
                  </a:cubicBezTo>
                  <a:cubicBezTo>
                    <a:pt x="119" y="200"/>
                    <a:pt x="118" y="199"/>
                    <a:pt x="118" y="198"/>
                  </a:cubicBezTo>
                  <a:cubicBezTo>
                    <a:pt x="118" y="198"/>
                    <a:pt x="118" y="199"/>
                    <a:pt x="118" y="198"/>
                  </a:cubicBezTo>
                  <a:cubicBezTo>
                    <a:pt x="118" y="198"/>
                    <a:pt x="118" y="197"/>
                    <a:pt x="117" y="197"/>
                  </a:cubicBezTo>
                  <a:cubicBezTo>
                    <a:pt x="118" y="197"/>
                    <a:pt x="118" y="197"/>
                    <a:pt x="118" y="197"/>
                  </a:cubicBezTo>
                  <a:cubicBezTo>
                    <a:pt x="117" y="197"/>
                    <a:pt x="117" y="197"/>
                    <a:pt x="117" y="197"/>
                  </a:cubicBezTo>
                  <a:cubicBezTo>
                    <a:pt x="115" y="196"/>
                    <a:pt x="115" y="194"/>
                    <a:pt x="114" y="193"/>
                  </a:cubicBezTo>
                  <a:cubicBezTo>
                    <a:pt x="114" y="193"/>
                    <a:pt x="114" y="193"/>
                    <a:pt x="114" y="193"/>
                  </a:cubicBezTo>
                  <a:cubicBezTo>
                    <a:pt x="112" y="191"/>
                    <a:pt x="110" y="187"/>
                    <a:pt x="108" y="185"/>
                  </a:cubicBezTo>
                  <a:cubicBezTo>
                    <a:pt x="108" y="185"/>
                    <a:pt x="109" y="185"/>
                    <a:pt x="109" y="184"/>
                  </a:cubicBezTo>
                  <a:cubicBezTo>
                    <a:pt x="108" y="184"/>
                    <a:pt x="108" y="184"/>
                    <a:pt x="107" y="184"/>
                  </a:cubicBezTo>
                  <a:cubicBezTo>
                    <a:pt x="107" y="182"/>
                    <a:pt x="106" y="182"/>
                    <a:pt x="105" y="181"/>
                  </a:cubicBezTo>
                  <a:cubicBezTo>
                    <a:pt x="106" y="181"/>
                    <a:pt x="106" y="181"/>
                    <a:pt x="106" y="181"/>
                  </a:cubicBezTo>
                  <a:cubicBezTo>
                    <a:pt x="105" y="181"/>
                    <a:pt x="105" y="180"/>
                    <a:pt x="104" y="180"/>
                  </a:cubicBezTo>
                  <a:cubicBezTo>
                    <a:pt x="105" y="179"/>
                    <a:pt x="105" y="179"/>
                    <a:pt x="105" y="179"/>
                  </a:cubicBezTo>
                  <a:cubicBezTo>
                    <a:pt x="104" y="179"/>
                    <a:pt x="104" y="178"/>
                    <a:pt x="104" y="177"/>
                  </a:cubicBezTo>
                  <a:cubicBezTo>
                    <a:pt x="104" y="178"/>
                    <a:pt x="104" y="178"/>
                    <a:pt x="104" y="178"/>
                  </a:cubicBezTo>
                  <a:cubicBezTo>
                    <a:pt x="104" y="177"/>
                    <a:pt x="104" y="177"/>
                    <a:pt x="104" y="177"/>
                  </a:cubicBezTo>
                  <a:cubicBezTo>
                    <a:pt x="104" y="177"/>
                    <a:pt x="104" y="177"/>
                    <a:pt x="104" y="177"/>
                  </a:cubicBezTo>
                  <a:cubicBezTo>
                    <a:pt x="102" y="176"/>
                    <a:pt x="102" y="175"/>
                    <a:pt x="102" y="176"/>
                  </a:cubicBezTo>
                  <a:cubicBezTo>
                    <a:pt x="102" y="175"/>
                    <a:pt x="102" y="177"/>
                    <a:pt x="104" y="176"/>
                  </a:cubicBezTo>
                  <a:cubicBezTo>
                    <a:pt x="100" y="171"/>
                    <a:pt x="98" y="168"/>
                    <a:pt x="97" y="165"/>
                  </a:cubicBezTo>
                  <a:cubicBezTo>
                    <a:pt x="97" y="164"/>
                    <a:pt x="97" y="164"/>
                    <a:pt x="97" y="164"/>
                  </a:cubicBezTo>
                  <a:cubicBezTo>
                    <a:pt x="97" y="163"/>
                    <a:pt x="96" y="162"/>
                    <a:pt x="95" y="162"/>
                  </a:cubicBezTo>
                  <a:cubicBezTo>
                    <a:pt x="96" y="162"/>
                    <a:pt x="96" y="162"/>
                    <a:pt x="96" y="162"/>
                  </a:cubicBezTo>
                  <a:cubicBezTo>
                    <a:pt x="95" y="161"/>
                    <a:pt x="93" y="161"/>
                    <a:pt x="93" y="160"/>
                  </a:cubicBezTo>
                  <a:cubicBezTo>
                    <a:pt x="95" y="161"/>
                    <a:pt x="95" y="161"/>
                    <a:pt x="95" y="160"/>
                  </a:cubicBezTo>
                  <a:cubicBezTo>
                    <a:pt x="93" y="160"/>
                    <a:pt x="93" y="159"/>
                    <a:pt x="92" y="158"/>
                  </a:cubicBezTo>
                  <a:cubicBezTo>
                    <a:pt x="92" y="158"/>
                    <a:pt x="93" y="159"/>
                    <a:pt x="93" y="158"/>
                  </a:cubicBezTo>
                  <a:cubicBezTo>
                    <a:pt x="92" y="158"/>
                    <a:pt x="92" y="157"/>
                    <a:pt x="91" y="157"/>
                  </a:cubicBezTo>
                  <a:cubicBezTo>
                    <a:pt x="92" y="157"/>
                    <a:pt x="92" y="157"/>
                    <a:pt x="92" y="157"/>
                  </a:cubicBezTo>
                  <a:cubicBezTo>
                    <a:pt x="92" y="155"/>
                    <a:pt x="91" y="157"/>
                    <a:pt x="91" y="155"/>
                  </a:cubicBezTo>
                  <a:cubicBezTo>
                    <a:pt x="91" y="157"/>
                    <a:pt x="91" y="155"/>
                    <a:pt x="91" y="155"/>
                  </a:cubicBezTo>
                  <a:cubicBezTo>
                    <a:pt x="91" y="155"/>
                    <a:pt x="90" y="153"/>
                    <a:pt x="89" y="152"/>
                  </a:cubicBezTo>
                  <a:cubicBezTo>
                    <a:pt x="89" y="152"/>
                    <a:pt x="89" y="152"/>
                    <a:pt x="89" y="152"/>
                  </a:cubicBezTo>
                  <a:cubicBezTo>
                    <a:pt x="89" y="151"/>
                    <a:pt x="88" y="150"/>
                    <a:pt x="87" y="150"/>
                  </a:cubicBezTo>
                  <a:cubicBezTo>
                    <a:pt x="87" y="150"/>
                    <a:pt x="88" y="150"/>
                    <a:pt x="88" y="149"/>
                  </a:cubicBezTo>
                  <a:cubicBezTo>
                    <a:pt x="87" y="149"/>
                    <a:pt x="86" y="146"/>
                    <a:pt x="86" y="148"/>
                  </a:cubicBezTo>
                  <a:cubicBezTo>
                    <a:pt x="84" y="146"/>
                    <a:pt x="84" y="145"/>
                    <a:pt x="84" y="144"/>
                  </a:cubicBezTo>
                  <a:cubicBezTo>
                    <a:pt x="84" y="145"/>
                    <a:pt x="84" y="144"/>
                    <a:pt x="84" y="144"/>
                  </a:cubicBezTo>
                  <a:cubicBezTo>
                    <a:pt x="86" y="144"/>
                    <a:pt x="86" y="144"/>
                    <a:pt x="86" y="144"/>
                  </a:cubicBezTo>
                  <a:cubicBezTo>
                    <a:pt x="86" y="144"/>
                    <a:pt x="86" y="144"/>
                    <a:pt x="86" y="144"/>
                  </a:cubicBezTo>
                  <a:cubicBezTo>
                    <a:pt x="86" y="144"/>
                    <a:pt x="84" y="143"/>
                    <a:pt x="84" y="143"/>
                  </a:cubicBezTo>
                  <a:cubicBezTo>
                    <a:pt x="84" y="142"/>
                    <a:pt x="83" y="142"/>
                    <a:pt x="82" y="141"/>
                  </a:cubicBezTo>
                  <a:cubicBezTo>
                    <a:pt x="83" y="142"/>
                    <a:pt x="83" y="140"/>
                    <a:pt x="83" y="141"/>
                  </a:cubicBezTo>
                  <a:cubicBezTo>
                    <a:pt x="81" y="140"/>
                    <a:pt x="81" y="140"/>
                    <a:pt x="81" y="140"/>
                  </a:cubicBezTo>
                  <a:cubicBezTo>
                    <a:pt x="80" y="140"/>
                    <a:pt x="81" y="140"/>
                    <a:pt x="81" y="139"/>
                  </a:cubicBezTo>
                  <a:cubicBezTo>
                    <a:pt x="80" y="139"/>
                    <a:pt x="80" y="139"/>
                    <a:pt x="80" y="139"/>
                  </a:cubicBezTo>
                  <a:cubicBezTo>
                    <a:pt x="80" y="139"/>
                    <a:pt x="79" y="138"/>
                    <a:pt x="79" y="137"/>
                  </a:cubicBezTo>
                  <a:cubicBezTo>
                    <a:pt x="80" y="137"/>
                    <a:pt x="80" y="137"/>
                    <a:pt x="80" y="137"/>
                  </a:cubicBezTo>
                  <a:cubicBezTo>
                    <a:pt x="80" y="136"/>
                    <a:pt x="79" y="136"/>
                    <a:pt x="79" y="136"/>
                  </a:cubicBezTo>
                  <a:cubicBezTo>
                    <a:pt x="79" y="136"/>
                    <a:pt x="79" y="136"/>
                    <a:pt x="79" y="136"/>
                  </a:cubicBezTo>
                  <a:cubicBezTo>
                    <a:pt x="79" y="135"/>
                    <a:pt x="78" y="134"/>
                    <a:pt x="78" y="135"/>
                  </a:cubicBezTo>
                  <a:cubicBezTo>
                    <a:pt x="78" y="135"/>
                    <a:pt x="78" y="135"/>
                    <a:pt x="78" y="135"/>
                  </a:cubicBezTo>
                  <a:cubicBezTo>
                    <a:pt x="78" y="135"/>
                    <a:pt x="78" y="135"/>
                    <a:pt x="78" y="134"/>
                  </a:cubicBezTo>
                  <a:cubicBezTo>
                    <a:pt x="78" y="134"/>
                    <a:pt x="78" y="134"/>
                    <a:pt x="78" y="134"/>
                  </a:cubicBezTo>
                  <a:cubicBezTo>
                    <a:pt x="76" y="133"/>
                    <a:pt x="75" y="132"/>
                    <a:pt x="74" y="131"/>
                  </a:cubicBezTo>
                  <a:cubicBezTo>
                    <a:pt x="74" y="132"/>
                    <a:pt x="75" y="131"/>
                    <a:pt x="75" y="132"/>
                  </a:cubicBezTo>
                  <a:cubicBezTo>
                    <a:pt x="75" y="130"/>
                    <a:pt x="73" y="130"/>
                    <a:pt x="73" y="128"/>
                  </a:cubicBezTo>
                  <a:cubicBezTo>
                    <a:pt x="73" y="128"/>
                    <a:pt x="73" y="128"/>
                    <a:pt x="73" y="128"/>
                  </a:cubicBezTo>
                  <a:cubicBezTo>
                    <a:pt x="72" y="128"/>
                    <a:pt x="73" y="127"/>
                    <a:pt x="72" y="127"/>
                  </a:cubicBezTo>
                  <a:cubicBezTo>
                    <a:pt x="73" y="127"/>
                    <a:pt x="72" y="126"/>
                    <a:pt x="72" y="126"/>
                  </a:cubicBezTo>
                  <a:cubicBezTo>
                    <a:pt x="71" y="126"/>
                    <a:pt x="72" y="126"/>
                    <a:pt x="72" y="126"/>
                  </a:cubicBezTo>
                  <a:cubicBezTo>
                    <a:pt x="71" y="126"/>
                    <a:pt x="70" y="124"/>
                    <a:pt x="70" y="123"/>
                  </a:cubicBezTo>
                  <a:cubicBezTo>
                    <a:pt x="70" y="123"/>
                    <a:pt x="69" y="123"/>
                    <a:pt x="69" y="122"/>
                  </a:cubicBezTo>
                  <a:cubicBezTo>
                    <a:pt x="69" y="122"/>
                    <a:pt x="69" y="122"/>
                    <a:pt x="69" y="122"/>
                  </a:cubicBezTo>
                  <a:cubicBezTo>
                    <a:pt x="69" y="121"/>
                    <a:pt x="69" y="121"/>
                    <a:pt x="69" y="121"/>
                  </a:cubicBezTo>
                  <a:cubicBezTo>
                    <a:pt x="67" y="119"/>
                    <a:pt x="71" y="123"/>
                    <a:pt x="70" y="122"/>
                  </a:cubicBezTo>
                  <a:cubicBezTo>
                    <a:pt x="70" y="122"/>
                    <a:pt x="67" y="122"/>
                    <a:pt x="69" y="121"/>
                  </a:cubicBezTo>
                  <a:cubicBezTo>
                    <a:pt x="67" y="119"/>
                    <a:pt x="67" y="119"/>
                    <a:pt x="67" y="119"/>
                  </a:cubicBezTo>
                  <a:cubicBezTo>
                    <a:pt x="67" y="119"/>
                    <a:pt x="69" y="119"/>
                    <a:pt x="69" y="118"/>
                  </a:cubicBezTo>
                  <a:cubicBezTo>
                    <a:pt x="67" y="117"/>
                    <a:pt x="67" y="118"/>
                    <a:pt x="67" y="117"/>
                  </a:cubicBezTo>
                  <a:cubicBezTo>
                    <a:pt x="66" y="117"/>
                    <a:pt x="66" y="117"/>
                    <a:pt x="66" y="117"/>
                  </a:cubicBezTo>
                  <a:cubicBezTo>
                    <a:pt x="66" y="117"/>
                    <a:pt x="66" y="117"/>
                    <a:pt x="65" y="117"/>
                  </a:cubicBezTo>
                  <a:cubicBezTo>
                    <a:pt x="66" y="117"/>
                    <a:pt x="64" y="117"/>
                    <a:pt x="65" y="116"/>
                  </a:cubicBezTo>
                  <a:cubicBezTo>
                    <a:pt x="66" y="116"/>
                    <a:pt x="66" y="116"/>
                    <a:pt x="66" y="116"/>
                  </a:cubicBezTo>
                  <a:cubicBezTo>
                    <a:pt x="65" y="116"/>
                    <a:pt x="65" y="116"/>
                    <a:pt x="65" y="116"/>
                  </a:cubicBezTo>
                  <a:cubicBezTo>
                    <a:pt x="65" y="115"/>
                    <a:pt x="65" y="115"/>
                    <a:pt x="65" y="115"/>
                  </a:cubicBezTo>
                  <a:cubicBezTo>
                    <a:pt x="64" y="116"/>
                    <a:pt x="64" y="114"/>
                    <a:pt x="64" y="114"/>
                  </a:cubicBezTo>
                  <a:cubicBezTo>
                    <a:pt x="64" y="113"/>
                    <a:pt x="63" y="112"/>
                    <a:pt x="63" y="111"/>
                  </a:cubicBezTo>
                  <a:cubicBezTo>
                    <a:pt x="63" y="111"/>
                    <a:pt x="62" y="111"/>
                    <a:pt x="62" y="110"/>
                  </a:cubicBezTo>
                  <a:cubicBezTo>
                    <a:pt x="62" y="110"/>
                    <a:pt x="62" y="110"/>
                    <a:pt x="62" y="110"/>
                  </a:cubicBezTo>
                  <a:cubicBezTo>
                    <a:pt x="62" y="109"/>
                    <a:pt x="62" y="109"/>
                    <a:pt x="62" y="109"/>
                  </a:cubicBezTo>
                  <a:cubicBezTo>
                    <a:pt x="62" y="109"/>
                    <a:pt x="62" y="108"/>
                    <a:pt x="62" y="107"/>
                  </a:cubicBezTo>
                  <a:cubicBezTo>
                    <a:pt x="61" y="107"/>
                    <a:pt x="61" y="107"/>
                    <a:pt x="60" y="107"/>
                  </a:cubicBezTo>
                  <a:cubicBezTo>
                    <a:pt x="61" y="106"/>
                    <a:pt x="58" y="106"/>
                    <a:pt x="58" y="105"/>
                  </a:cubicBezTo>
                  <a:cubicBezTo>
                    <a:pt x="60" y="105"/>
                    <a:pt x="60" y="105"/>
                    <a:pt x="60" y="105"/>
                  </a:cubicBezTo>
                  <a:cubicBezTo>
                    <a:pt x="61" y="104"/>
                    <a:pt x="58" y="104"/>
                    <a:pt x="58" y="103"/>
                  </a:cubicBezTo>
                  <a:cubicBezTo>
                    <a:pt x="57" y="103"/>
                    <a:pt x="57" y="103"/>
                    <a:pt x="57" y="103"/>
                  </a:cubicBezTo>
                  <a:cubicBezTo>
                    <a:pt x="57" y="103"/>
                    <a:pt x="57" y="103"/>
                    <a:pt x="57" y="103"/>
                  </a:cubicBezTo>
                  <a:cubicBezTo>
                    <a:pt x="57" y="103"/>
                    <a:pt x="57" y="101"/>
                    <a:pt x="56" y="101"/>
                  </a:cubicBezTo>
                  <a:cubicBezTo>
                    <a:pt x="56" y="99"/>
                    <a:pt x="54" y="98"/>
                    <a:pt x="55" y="97"/>
                  </a:cubicBezTo>
                  <a:cubicBezTo>
                    <a:pt x="54" y="97"/>
                    <a:pt x="54" y="96"/>
                    <a:pt x="54" y="96"/>
                  </a:cubicBezTo>
                  <a:cubicBezTo>
                    <a:pt x="54" y="97"/>
                    <a:pt x="54" y="97"/>
                    <a:pt x="54" y="97"/>
                  </a:cubicBezTo>
                  <a:cubicBezTo>
                    <a:pt x="54" y="97"/>
                    <a:pt x="54" y="97"/>
                    <a:pt x="54" y="97"/>
                  </a:cubicBezTo>
                  <a:cubicBezTo>
                    <a:pt x="54" y="96"/>
                    <a:pt x="54" y="96"/>
                    <a:pt x="54" y="96"/>
                  </a:cubicBezTo>
                  <a:cubicBezTo>
                    <a:pt x="54" y="95"/>
                    <a:pt x="53" y="96"/>
                    <a:pt x="52" y="94"/>
                  </a:cubicBezTo>
                  <a:cubicBezTo>
                    <a:pt x="52" y="94"/>
                    <a:pt x="52" y="94"/>
                    <a:pt x="52" y="94"/>
                  </a:cubicBezTo>
                  <a:cubicBezTo>
                    <a:pt x="51" y="92"/>
                    <a:pt x="51" y="92"/>
                    <a:pt x="51" y="92"/>
                  </a:cubicBezTo>
                  <a:cubicBezTo>
                    <a:pt x="51" y="91"/>
                    <a:pt x="52" y="91"/>
                    <a:pt x="52" y="91"/>
                  </a:cubicBezTo>
                  <a:cubicBezTo>
                    <a:pt x="51" y="90"/>
                    <a:pt x="51" y="90"/>
                    <a:pt x="51" y="90"/>
                  </a:cubicBezTo>
                  <a:cubicBezTo>
                    <a:pt x="51" y="90"/>
                    <a:pt x="51" y="90"/>
                    <a:pt x="51" y="90"/>
                  </a:cubicBezTo>
                  <a:cubicBezTo>
                    <a:pt x="51" y="90"/>
                    <a:pt x="51" y="90"/>
                    <a:pt x="50" y="90"/>
                  </a:cubicBezTo>
                  <a:cubicBezTo>
                    <a:pt x="51" y="90"/>
                    <a:pt x="51" y="90"/>
                    <a:pt x="51" y="90"/>
                  </a:cubicBezTo>
                  <a:cubicBezTo>
                    <a:pt x="50" y="89"/>
                    <a:pt x="50" y="89"/>
                    <a:pt x="50" y="89"/>
                  </a:cubicBezTo>
                  <a:cubicBezTo>
                    <a:pt x="50" y="90"/>
                    <a:pt x="50" y="90"/>
                    <a:pt x="50" y="90"/>
                  </a:cubicBezTo>
                  <a:cubicBezTo>
                    <a:pt x="50" y="90"/>
                    <a:pt x="50" y="90"/>
                    <a:pt x="49" y="89"/>
                  </a:cubicBezTo>
                  <a:cubicBezTo>
                    <a:pt x="50" y="89"/>
                    <a:pt x="49" y="88"/>
                    <a:pt x="49" y="88"/>
                  </a:cubicBezTo>
                  <a:cubicBezTo>
                    <a:pt x="48" y="88"/>
                    <a:pt x="48" y="88"/>
                    <a:pt x="48" y="88"/>
                  </a:cubicBezTo>
                  <a:cubicBezTo>
                    <a:pt x="48" y="87"/>
                    <a:pt x="48" y="87"/>
                    <a:pt x="48" y="87"/>
                  </a:cubicBezTo>
                  <a:cubicBezTo>
                    <a:pt x="49" y="87"/>
                    <a:pt x="48" y="88"/>
                    <a:pt x="49" y="88"/>
                  </a:cubicBezTo>
                  <a:cubicBezTo>
                    <a:pt x="49" y="87"/>
                    <a:pt x="49" y="87"/>
                    <a:pt x="48" y="87"/>
                  </a:cubicBezTo>
                  <a:cubicBezTo>
                    <a:pt x="48" y="86"/>
                    <a:pt x="48" y="87"/>
                    <a:pt x="47" y="86"/>
                  </a:cubicBezTo>
                  <a:cubicBezTo>
                    <a:pt x="48" y="87"/>
                    <a:pt x="48" y="86"/>
                    <a:pt x="48" y="87"/>
                  </a:cubicBezTo>
                  <a:cubicBezTo>
                    <a:pt x="48" y="86"/>
                    <a:pt x="48" y="86"/>
                    <a:pt x="48" y="86"/>
                  </a:cubicBezTo>
                  <a:cubicBezTo>
                    <a:pt x="47" y="86"/>
                    <a:pt x="47" y="86"/>
                    <a:pt x="47" y="86"/>
                  </a:cubicBezTo>
                  <a:cubicBezTo>
                    <a:pt x="48" y="86"/>
                    <a:pt x="48" y="86"/>
                    <a:pt x="48" y="86"/>
                  </a:cubicBezTo>
                  <a:cubicBezTo>
                    <a:pt x="47" y="86"/>
                    <a:pt x="47" y="85"/>
                    <a:pt x="46" y="85"/>
                  </a:cubicBezTo>
                  <a:cubicBezTo>
                    <a:pt x="46" y="84"/>
                    <a:pt x="46" y="84"/>
                    <a:pt x="46" y="83"/>
                  </a:cubicBezTo>
                  <a:cubicBezTo>
                    <a:pt x="46" y="83"/>
                    <a:pt x="46" y="83"/>
                    <a:pt x="46" y="83"/>
                  </a:cubicBezTo>
                  <a:cubicBezTo>
                    <a:pt x="45" y="82"/>
                    <a:pt x="45" y="82"/>
                    <a:pt x="45" y="82"/>
                  </a:cubicBezTo>
                  <a:cubicBezTo>
                    <a:pt x="45" y="82"/>
                    <a:pt x="45" y="82"/>
                    <a:pt x="45" y="82"/>
                  </a:cubicBezTo>
                  <a:cubicBezTo>
                    <a:pt x="44" y="81"/>
                    <a:pt x="44" y="81"/>
                    <a:pt x="44" y="81"/>
                  </a:cubicBezTo>
                  <a:cubicBezTo>
                    <a:pt x="44" y="80"/>
                    <a:pt x="46" y="80"/>
                    <a:pt x="45" y="79"/>
                  </a:cubicBezTo>
                  <a:cubicBezTo>
                    <a:pt x="44" y="79"/>
                    <a:pt x="44" y="79"/>
                    <a:pt x="44" y="79"/>
                  </a:cubicBezTo>
                  <a:cubicBezTo>
                    <a:pt x="44" y="78"/>
                    <a:pt x="41" y="77"/>
                    <a:pt x="41" y="76"/>
                  </a:cubicBezTo>
                  <a:cubicBezTo>
                    <a:pt x="41" y="76"/>
                    <a:pt x="41" y="76"/>
                    <a:pt x="41" y="76"/>
                  </a:cubicBezTo>
                  <a:cubicBezTo>
                    <a:pt x="40" y="74"/>
                    <a:pt x="38" y="72"/>
                    <a:pt x="38" y="70"/>
                  </a:cubicBezTo>
                  <a:cubicBezTo>
                    <a:pt x="39" y="71"/>
                    <a:pt x="39" y="70"/>
                    <a:pt x="39" y="70"/>
                  </a:cubicBezTo>
                  <a:cubicBezTo>
                    <a:pt x="38" y="70"/>
                    <a:pt x="39" y="70"/>
                    <a:pt x="38" y="70"/>
                  </a:cubicBezTo>
                  <a:cubicBezTo>
                    <a:pt x="38" y="70"/>
                    <a:pt x="37" y="70"/>
                    <a:pt x="38" y="70"/>
                  </a:cubicBezTo>
                  <a:cubicBezTo>
                    <a:pt x="37" y="70"/>
                    <a:pt x="37" y="69"/>
                    <a:pt x="37" y="68"/>
                  </a:cubicBezTo>
                  <a:cubicBezTo>
                    <a:pt x="37" y="69"/>
                    <a:pt x="37" y="68"/>
                    <a:pt x="36" y="68"/>
                  </a:cubicBezTo>
                  <a:cubicBezTo>
                    <a:pt x="37" y="68"/>
                    <a:pt x="37" y="67"/>
                    <a:pt x="36" y="67"/>
                  </a:cubicBezTo>
                  <a:cubicBezTo>
                    <a:pt x="36" y="67"/>
                    <a:pt x="36" y="67"/>
                    <a:pt x="36" y="67"/>
                  </a:cubicBezTo>
                  <a:cubicBezTo>
                    <a:pt x="36" y="65"/>
                    <a:pt x="36" y="65"/>
                    <a:pt x="36" y="65"/>
                  </a:cubicBezTo>
                  <a:cubicBezTo>
                    <a:pt x="35" y="65"/>
                    <a:pt x="35" y="65"/>
                    <a:pt x="35" y="65"/>
                  </a:cubicBezTo>
                  <a:cubicBezTo>
                    <a:pt x="35" y="64"/>
                    <a:pt x="35" y="64"/>
                    <a:pt x="35" y="64"/>
                  </a:cubicBezTo>
                  <a:cubicBezTo>
                    <a:pt x="34" y="63"/>
                    <a:pt x="34" y="63"/>
                    <a:pt x="34" y="63"/>
                  </a:cubicBezTo>
                  <a:cubicBezTo>
                    <a:pt x="34" y="63"/>
                    <a:pt x="34" y="63"/>
                    <a:pt x="34" y="63"/>
                  </a:cubicBezTo>
                  <a:cubicBezTo>
                    <a:pt x="34" y="62"/>
                    <a:pt x="32" y="62"/>
                    <a:pt x="32" y="63"/>
                  </a:cubicBezTo>
                  <a:cubicBezTo>
                    <a:pt x="32" y="61"/>
                    <a:pt x="32" y="61"/>
                    <a:pt x="32" y="60"/>
                  </a:cubicBezTo>
                  <a:cubicBezTo>
                    <a:pt x="31" y="59"/>
                    <a:pt x="29" y="56"/>
                    <a:pt x="28" y="54"/>
                  </a:cubicBezTo>
                  <a:cubicBezTo>
                    <a:pt x="28" y="54"/>
                    <a:pt x="28" y="54"/>
                    <a:pt x="28" y="54"/>
                  </a:cubicBezTo>
                  <a:cubicBezTo>
                    <a:pt x="28" y="53"/>
                    <a:pt x="27" y="54"/>
                    <a:pt x="27" y="53"/>
                  </a:cubicBezTo>
                  <a:cubicBezTo>
                    <a:pt x="28" y="53"/>
                    <a:pt x="28" y="53"/>
                    <a:pt x="28" y="53"/>
                  </a:cubicBezTo>
                  <a:cubicBezTo>
                    <a:pt x="28" y="52"/>
                    <a:pt x="27" y="52"/>
                    <a:pt x="27" y="52"/>
                  </a:cubicBezTo>
                  <a:cubicBezTo>
                    <a:pt x="26" y="52"/>
                    <a:pt x="27" y="52"/>
                    <a:pt x="27" y="52"/>
                  </a:cubicBezTo>
                  <a:cubicBezTo>
                    <a:pt x="26" y="52"/>
                    <a:pt x="26" y="51"/>
                    <a:pt x="26" y="51"/>
                  </a:cubicBezTo>
                  <a:cubicBezTo>
                    <a:pt x="26" y="51"/>
                    <a:pt x="26" y="51"/>
                    <a:pt x="27" y="51"/>
                  </a:cubicBezTo>
                  <a:cubicBezTo>
                    <a:pt x="26" y="50"/>
                    <a:pt x="26" y="50"/>
                    <a:pt x="26" y="50"/>
                  </a:cubicBezTo>
                  <a:cubicBezTo>
                    <a:pt x="26" y="50"/>
                    <a:pt x="28" y="51"/>
                    <a:pt x="29" y="50"/>
                  </a:cubicBezTo>
                  <a:cubicBezTo>
                    <a:pt x="28" y="50"/>
                    <a:pt x="28" y="50"/>
                    <a:pt x="28" y="50"/>
                  </a:cubicBezTo>
                  <a:cubicBezTo>
                    <a:pt x="29" y="50"/>
                    <a:pt x="30" y="50"/>
                    <a:pt x="29" y="50"/>
                  </a:cubicBezTo>
                  <a:cubicBezTo>
                    <a:pt x="27" y="50"/>
                    <a:pt x="27" y="50"/>
                    <a:pt x="27" y="50"/>
                  </a:cubicBezTo>
                  <a:cubicBezTo>
                    <a:pt x="27" y="49"/>
                    <a:pt x="26" y="50"/>
                    <a:pt x="25" y="49"/>
                  </a:cubicBezTo>
                  <a:cubicBezTo>
                    <a:pt x="26" y="50"/>
                    <a:pt x="26" y="50"/>
                    <a:pt x="26" y="50"/>
                  </a:cubicBezTo>
                  <a:cubicBezTo>
                    <a:pt x="26" y="49"/>
                    <a:pt x="25" y="49"/>
                    <a:pt x="25" y="47"/>
                  </a:cubicBezTo>
                  <a:cubicBezTo>
                    <a:pt x="25" y="49"/>
                    <a:pt x="24" y="49"/>
                    <a:pt x="24" y="49"/>
                  </a:cubicBezTo>
                  <a:cubicBezTo>
                    <a:pt x="24" y="47"/>
                    <a:pt x="25" y="49"/>
                    <a:pt x="24" y="47"/>
                  </a:cubicBezTo>
                  <a:cubicBezTo>
                    <a:pt x="24" y="47"/>
                    <a:pt x="23" y="46"/>
                    <a:pt x="23" y="47"/>
                  </a:cubicBezTo>
                  <a:cubicBezTo>
                    <a:pt x="22" y="47"/>
                    <a:pt x="23" y="46"/>
                    <a:pt x="22" y="46"/>
                  </a:cubicBezTo>
                  <a:cubicBezTo>
                    <a:pt x="23" y="45"/>
                    <a:pt x="24" y="46"/>
                    <a:pt x="24" y="45"/>
                  </a:cubicBezTo>
                  <a:cubicBezTo>
                    <a:pt x="23" y="45"/>
                    <a:pt x="22" y="44"/>
                    <a:pt x="22" y="45"/>
                  </a:cubicBezTo>
                  <a:cubicBezTo>
                    <a:pt x="22" y="45"/>
                    <a:pt x="22" y="44"/>
                    <a:pt x="23" y="45"/>
                  </a:cubicBezTo>
                  <a:cubicBezTo>
                    <a:pt x="23" y="44"/>
                    <a:pt x="21" y="44"/>
                    <a:pt x="22" y="43"/>
                  </a:cubicBezTo>
                  <a:cubicBezTo>
                    <a:pt x="21" y="43"/>
                    <a:pt x="21" y="43"/>
                    <a:pt x="21" y="43"/>
                  </a:cubicBezTo>
                  <a:cubicBezTo>
                    <a:pt x="21" y="43"/>
                    <a:pt x="21" y="43"/>
                    <a:pt x="21" y="43"/>
                  </a:cubicBezTo>
                  <a:cubicBezTo>
                    <a:pt x="21" y="43"/>
                    <a:pt x="20" y="42"/>
                    <a:pt x="21" y="42"/>
                  </a:cubicBezTo>
                  <a:cubicBezTo>
                    <a:pt x="20" y="41"/>
                    <a:pt x="20" y="41"/>
                    <a:pt x="20" y="41"/>
                  </a:cubicBezTo>
                  <a:cubicBezTo>
                    <a:pt x="20" y="42"/>
                    <a:pt x="21" y="42"/>
                    <a:pt x="20" y="43"/>
                  </a:cubicBezTo>
                  <a:cubicBezTo>
                    <a:pt x="20" y="42"/>
                    <a:pt x="19" y="42"/>
                    <a:pt x="19" y="42"/>
                  </a:cubicBezTo>
                  <a:cubicBezTo>
                    <a:pt x="19" y="41"/>
                    <a:pt x="19" y="41"/>
                    <a:pt x="19" y="41"/>
                  </a:cubicBezTo>
                  <a:cubicBezTo>
                    <a:pt x="19" y="41"/>
                    <a:pt x="19" y="41"/>
                    <a:pt x="18" y="41"/>
                  </a:cubicBezTo>
                  <a:cubicBezTo>
                    <a:pt x="19" y="41"/>
                    <a:pt x="19" y="41"/>
                    <a:pt x="19" y="40"/>
                  </a:cubicBezTo>
                  <a:cubicBezTo>
                    <a:pt x="18" y="40"/>
                    <a:pt x="18" y="40"/>
                    <a:pt x="18" y="40"/>
                  </a:cubicBezTo>
                  <a:cubicBezTo>
                    <a:pt x="17" y="40"/>
                    <a:pt x="19" y="40"/>
                    <a:pt x="18" y="39"/>
                  </a:cubicBezTo>
                  <a:cubicBezTo>
                    <a:pt x="19" y="39"/>
                    <a:pt x="19" y="39"/>
                    <a:pt x="19" y="39"/>
                  </a:cubicBezTo>
                  <a:cubicBezTo>
                    <a:pt x="19" y="39"/>
                    <a:pt x="19" y="39"/>
                    <a:pt x="19" y="37"/>
                  </a:cubicBezTo>
                  <a:cubicBezTo>
                    <a:pt x="18" y="37"/>
                    <a:pt x="17" y="37"/>
                    <a:pt x="17" y="39"/>
                  </a:cubicBezTo>
                  <a:cubicBezTo>
                    <a:pt x="17" y="37"/>
                    <a:pt x="17" y="37"/>
                    <a:pt x="17" y="37"/>
                  </a:cubicBezTo>
                  <a:cubicBezTo>
                    <a:pt x="18" y="37"/>
                    <a:pt x="18" y="37"/>
                    <a:pt x="18" y="37"/>
                  </a:cubicBezTo>
                  <a:cubicBezTo>
                    <a:pt x="18" y="36"/>
                    <a:pt x="18" y="36"/>
                    <a:pt x="18" y="36"/>
                  </a:cubicBezTo>
                  <a:cubicBezTo>
                    <a:pt x="17" y="36"/>
                    <a:pt x="17" y="36"/>
                    <a:pt x="17" y="36"/>
                  </a:cubicBezTo>
                  <a:cubicBezTo>
                    <a:pt x="17" y="36"/>
                    <a:pt x="17" y="36"/>
                    <a:pt x="17" y="36"/>
                  </a:cubicBezTo>
                  <a:cubicBezTo>
                    <a:pt x="17" y="35"/>
                    <a:pt x="17" y="36"/>
                    <a:pt x="17" y="36"/>
                  </a:cubicBezTo>
                  <a:cubicBezTo>
                    <a:pt x="17" y="35"/>
                    <a:pt x="17" y="34"/>
                    <a:pt x="17" y="34"/>
                  </a:cubicBezTo>
                  <a:cubicBezTo>
                    <a:pt x="17" y="34"/>
                    <a:pt x="17" y="34"/>
                    <a:pt x="17" y="34"/>
                  </a:cubicBezTo>
                  <a:cubicBezTo>
                    <a:pt x="17" y="33"/>
                    <a:pt x="17" y="33"/>
                    <a:pt x="17" y="33"/>
                  </a:cubicBezTo>
                  <a:cubicBezTo>
                    <a:pt x="18" y="34"/>
                    <a:pt x="17" y="33"/>
                    <a:pt x="18" y="33"/>
                  </a:cubicBezTo>
                  <a:cubicBezTo>
                    <a:pt x="18" y="32"/>
                    <a:pt x="17" y="32"/>
                    <a:pt x="17" y="32"/>
                  </a:cubicBezTo>
                  <a:cubicBezTo>
                    <a:pt x="17" y="33"/>
                    <a:pt x="15" y="32"/>
                    <a:pt x="14" y="33"/>
                  </a:cubicBezTo>
                  <a:cubicBezTo>
                    <a:pt x="13" y="32"/>
                    <a:pt x="17" y="31"/>
                    <a:pt x="14" y="30"/>
                  </a:cubicBezTo>
                  <a:cubicBezTo>
                    <a:pt x="14" y="30"/>
                    <a:pt x="13" y="30"/>
                    <a:pt x="13" y="31"/>
                  </a:cubicBezTo>
                  <a:cubicBezTo>
                    <a:pt x="13" y="30"/>
                    <a:pt x="12" y="31"/>
                    <a:pt x="12" y="30"/>
                  </a:cubicBezTo>
                  <a:cubicBezTo>
                    <a:pt x="13" y="30"/>
                    <a:pt x="13" y="29"/>
                    <a:pt x="14" y="29"/>
                  </a:cubicBezTo>
                  <a:cubicBezTo>
                    <a:pt x="13" y="29"/>
                    <a:pt x="14" y="30"/>
                    <a:pt x="14" y="30"/>
                  </a:cubicBezTo>
                  <a:cubicBezTo>
                    <a:pt x="14" y="29"/>
                    <a:pt x="15" y="29"/>
                    <a:pt x="14" y="29"/>
                  </a:cubicBezTo>
                  <a:cubicBezTo>
                    <a:pt x="14" y="28"/>
                    <a:pt x="14" y="28"/>
                    <a:pt x="13" y="28"/>
                  </a:cubicBezTo>
                  <a:cubicBezTo>
                    <a:pt x="13" y="28"/>
                    <a:pt x="14" y="29"/>
                    <a:pt x="13" y="29"/>
                  </a:cubicBezTo>
                  <a:cubicBezTo>
                    <a:pt x="12" y="28"/>
                    <a:pt x="13" y="27"/>
                    <a:pt x="12" y="27"/>
                  </a:cubicBezTo>
                  <a:cubicBezTo>
                    <a:pt x="12" y="28"/>
                    <a:pt x="12" y="28"/>
                    <a:pt x="11" y="29"/>
                  </a:cubicBezTo>
                  <a:cubicBezTo>
                    <a:pt x="11" y="28"/>
                    <a:pt x="11" y="28"/>
                    <a:pt x="11" y="28"/>
                  </a:cubicBezTo>
                  <a:cubicBezTo>
                    <a:pt x="11" y="28"/>
                    <a:pt x="11" y="28"/>
                    <a:pt x="11" y="28"/>
                  </a:cubicBezTo>
                  <a:cubicBezTo>
                    <a:pt x="11" y="27"/>
                    <a:pt x="10" y="28"/>
                    <a:pt x="10" y="27"/>
                  </a:cubicBezTo>
                  <a:cubicBezTo>
                    <a:pt x="10" y="26"/>
                    <a:pt x="10" y="26"/>
                    <a:pt x="10" y="26"/>
                  </a:cubicBezTo>
                  <a:cubicBezTo>
                    <a:pt x="11" y="26"/>
                    <a:pt x="11" y="28"/>
                    <a:pt x="12" y="27"/>
                  </a:cubicBezTo>
                  <a:cubicBezTo>
                    <a:pt x="11" y="26"/>
                    <a:pt x="11" y="26"/>
                    <a:pt x="11" y="26"/>
                  </a:cubicBezTo>
                  <a:cubicBezTo>
                    <a:pt x="11" y="26"/>
                    <a:pt x="11" y="26"/>
                    <a:pt x="11" y="26"/>
                  </a:cubicBezTo>
                  <a:cubicBezTo>
                    <a:pt x="11" y="26"/>
                    <a:pt x="12" y="25"/>
                    <a:pt x="11" y="24"/>
                  </a:cubicBezTo>
                  <a:cubicBezTo>
                    <a:pt x="10" y="24"/>
                    <a:pt x="10" y="24"/>
                    <a:pt x="10" y="24"/>
                  </a:cubicBezTo>
                  <a:cubicBezTo>
                    <a:pt x="10" y="23"/>
                    <a:pt x="10" y="23"/>
                    <a:pt x="9" y="23"/>
                  </a:cubicBezTo>
                  <a:cubicBezTo>
                    <a:pt x="10" y="23"/>
                    <a:pt x="9" y="22"/>
                    <a:pt x="10" y="23"/>
                  </a:cubicBezTo>
                  <a:cubicBezTo>
                    <a:pt x="10" y="24"/>
                    <a:pt x="10" y="24"/>
                    <a:pt x="10" y="24"/>
                  </a:cubicBezTo>
                  <a:cubicBezTo>
                    <a:pt x="11" y="23"/>
                    <a:pt x="11" y="25"/>
                    <a:pt x="12" y="24"/>
                  </a:cubicBezTo>
                  <a:cubicBezTo>
                    <a:pt x="11" y="24"/>
                    <a:pt x="12" y="23"/>
                    <a:pt x="13" y="23"/>
                  </a:cubicBezTo>
                  <a:cubicBezTo>
                    <a:pt x="12" y="23"/>
                    <a:pt x="12" y="23"/>
                    <a:pt x="12" y="23"/>
                  </a:cubicBezTo>
                  <a:cubicBezTo>
                    <a:pt x="11" y="23"/>
                    <a:pt x="12" y="23"/>
                    <a:pt x="11" y="23"/>
                  </a:cubicBezTo>
                  <a:cubicBezTo>
                    <a:pt x="11" y="23"/>
                    <a:pt x="10" y="22"/>
                    <a:pt x="10" y="22"/>
                  </a:cubicBezTo>
                  <a:cubicBezTo>
                    <a:pt x="10" y="20"/>
                    <a:pt x="10" y="20"/>
                    <a:pt x="10" y="22"/>
                  </a:cubicBezTo>
                  <a:cubicBezTo>
                    <a:pt x="10" y="19"/>
                    <a:pt x="9" y="18"/>
                    <a:pt x="9" y="17"/>
                  </a:cubicBezTo>
                  <a:cubicBezTo>
                    <a:pt x="8" y="18"/>
                    <a:pt x="8" y="16"/>
                    <a:pt x="8" y="17"/>
                  </a:cubicBezTo>
                  <a:cubicBezTo>
                    <a:pt x="7" y="18"/>
                    <a:pt x="7" y="18"/>
                    <a:pt x="7" y="18"/>
                  </a:cubicBezTo>
                  <a:cubicBezTo>
                    <a:pt x="7" y="18"/>
                    <a:pt x="7" y="18"/>
                    <a:pt x="7" y="18"/>
                  </a:cubicBezTo>
                  <a:cubicBezTo>
                    <a:pt x="7" y="18"/>
                    <a:pt x="8" y="17"/>
                    <a:pt x="7" y="16"/>
                  </a:cubicBezTo>
                  <a:cubicBezTo>
                    <a:pt x="7" y="17"/>
                    <a:pt x="8" y="16"/>
                    <a:pt x="8" y="16"/>
                  </a:cubicBezTo>
                  <a:cubicBezTo>
                    <a:pt x="8" y="16"/>
                    <a:pt x="9" y="16"/>
                    <a:pt x="9" y="16"/>
                  </a:cubicBezTo>
                  <a:cubicBezTo>
                    <a:pt x="8" y="15"/>
                    <a:pt x="7" y="15"/>
                    <a:pt x="5" y="14"/>
                  </a:cubicBezTo>
                  <a:cubicBezTo>
                    <a:pt x="5" y="12"/>
                    <a:pt x="4" y="10"/>
                    <a:pt x="4" y="9"/>
                  </a:cubicBezTo>
                  <a:cubicBezTo>
                    <a:pt x="4" y="9"/>
                    <a:pt x="4" y="9"/>
                    <a:pt x="4" y="9"/>
                  </a:cubicBezTo>
                  <a:cubicBezTo>
                    <a:pt x="4" y="8"/>
                    <a:pt x="4" y="9"/>
                    <a:pt x="4" y="8"/>
                  </a:cubicBezTo>
                  <a:cubicBezTo>
                    <a:pt x="4" y="8"/>
                    <a:pt x="4" y="8"/>
                    <a:pt x="4" y="8"/>
                  </a:cubicBezTo>
                  <a:cubicBezTo>
                    <a:pt x="4" y="8"/>
                    <a:pt x="4" y="6"/>
                    <a:pt x="2" y="7"/>
                  </a:cubicBezTo>
                  <a:cubicBezTo>
                    <a:pt x="3" y="7"/>
                    <a:pt x="3" y="7"/>
                    <a:pt x="3" y="7"/>
                  </a:cubicBezTo>
                  <a:cubicBezTo>
                    <a:pt x="3" y="6"/>
                    <a:pt x="3" y="6"/>
                    <a:pt x="3" y="6"/>
                  </a:cubicBezTo>
                  <a:cubicBezTo>
                    <a:pt x="3" y="6"/>
                    <a:pt x="3" y="6"/>
                    <a:pt x="4" y="6"/>
                  </a:cubicBezTo>
                  <a:cubicBezTo>
                    <a:pt x="4" y="5"/>
                    <a:pt x="3" y="5"/>
                    <a:pt x="2" y="4"/>
                  </a:cubicBezTo>
                  <a:cubicBezTo>
                    <a:pt x="2" y="5"/>
                    <a:pt x="2" y="5"/>
                    <a:pt x="2" y="5"/>
                  </a:cubicBezTo>
                  <a:cubicBezTo>
                    <a:pt x="1" y="4"/>
                    <a:pt x="1" y="3"/>
                    <a:pt x="0" y="2"/>
                  </a:cubicBezTo>
                  <a:cubicBezTo>
                    <a:pt x="1" y="2"/>
                    <a:pt x="1" y="2"/>
                    <a:pt x="1" y="2"/>
                  </a:cubicBezTo>
                  <a:cubicBezTo>
                    <a:pt x="0" y="1"/>
                    <a:pt x="0" y="1"/>
                    <a:pt x="0" y="1"/>
                  </a:cubicBezTo>
                  <a:cubicBezTo>
                    <a:pt x="1" y="1"/>
                    <a:pt x="1" y="0"/>
                    <a:pt x="0" y="0"/>
                  </a:cubicBezTo>
                  <a:cubicBezTo>
                    <a:pt x="2" y="1"/>
                    <a:pt x="2" y="1"/>
                    <a:pt x="2" y="1"/>
                  </a:cubicBezTo>
                  <a:cubicBezTo>
                    <a:pt x="2" y="2"/>
                    <a:pt x="1" y="1"/>
                    <a:pt x="1" y="2"/>
                  </a:cubicBezTo>
                  <a:cubicBezTo>
                    <a:pt x="2" y="3"/>
                    <a:pt x="2" y="3"/>
                    <a:pt x="2" y="3"/>
                  </a:cubicBezTo>
                  <a:cubicBezTo>
                    <a:pt x="2" y="2"/>
                    <a:pt x="2" y="2"/>
                    <a:pt x="2" y="2"/>
                  </a:cubicBezTo>
                  <a:cubicBezTo>
                    <a:pt x="2" y="2"/>
                    <a:pt x="2" y="2"/>
                    <a:pt x="3" y="2"/>
                  </a:cubicBezTo>
                  <a:cubicBezTo>
                    <a:pt x="3" y="2"/>
                    <a:pt x="3" y="2"/>
                    <a:pt x="3" y="2"/>
                  </a:cubicBezTo>
                  <a:cubicBezTo>
                    <a:pt x="3" y="2"/>
                    <a:pt x="3" y="2"/>
                    <a:pt x="4" y="3"/>
                  </a:cubicBezTo>
                  <a:cubicBezTo>
                    <a:pt x="3" y="3"/>
                    <a:pt x="4" y="4"/>
                    <a:pt x="3" y="4"/>
                  </a:cubicBezTo>
                  <a:cubicBezTo>
                    <a:pt x="4" y="3"/>
                    <a:pt x="4" y="4"/>
                    <a:pt x="4" y="5"/>
                  </a:cubicBezTo>
                  <a:cubicBezTo>
                    <a:pt x="4" y="6"/>
                    <a:pt x="5" y="6"/>
                    <a:pt x="5" y="7"/>
                  </a:cubicBezTo>
                  <a:cubicBezTo>
                    <a:pt x="5" y="7"/>
                    <a:pt x="4" y="7"/>
                    <a:pt x="4" y="6"/>
                  </a:cubicBezTo>
                  <a:cubicBezTo>
                    <a:pt x="4" y="7"/>
                    <a:pt x="4" y="7"/>
                    <a:pt x="4" y="8"/>
                  </a:cubicBezTo>
                  <a:cubicBezTo>
                    <a:pt x="4" y="8"/>
                    <a:pt x="5" y="8"/>
                    <a:pt x="7" y="8"/>
                  </a:cubicBezTo>
                  <a:cubicBezTo>
                    <a:pt x="5" y="8"/>
                    <a:pt x="5" y="8"/>
                    <a:pt x="5" y="8"/>
                  </a:cubicBezTo>
                  <a:cubicBezTo>
                    <a:pt x="7" y="9"/>
                    <a:pt x="8" y="9"/>
                    <a:pt x="8" y="9"/>
                  </a:cubicBezTo>
                  <a:cubicBezTo>
                    <a:pt x="9" y="10"/>
                    <a:pt x="10" y="13"/>
                    <a:pt x="10" y="14"/>
                  </a:cubicBezTo>
                  <a:cubicBezTo>
                    <a:pt x="10" y="14"/>
                    <a:pt x="10" y="14"/>
                    <a:pt x="10" y="14"/>
                  </a:cubicBezTo>
                  <a:cubicBezTo>
                    <a:pt x="10" y="14"/>
                    <a:pt x="10" y="16"/>
                    <a:pt x="11" y="16"/>
                  </a:cubicBezTo>
                  <a:cubicBezTo>
                    <a:pt x="12" y="17"/>
                    <a:pt x="14" y="19"/>
                    <a:pt x="13" y="20"/>
                  </a:cubicBezTo>
                  <a:cubicBezTo>
                    <a:pt x="15" y="23"/>
                    <a:pt x="17" y="24"/>
                    <a:pt x="18" y="27"/>
                  </a:cubicBezTo>
                  <a:cubicBezTo>
                    <a:pt x="17" y="27"/>
                    <a:pt x="17" y="27"/>
                    <a:pt x="17" y="27"/>
                  </a:cubicBezTo>
                  <a:cubicBezTo>
                    <a:pt x="18" y="27"/>
                    <a:pt x="17" y="27"/>
                    <a:pt x="18" y="28"/>
                  </a:cubicBezTo>
                  <a:cubicBezTo>
                    <a:pt x="18" y="27"/>
                    <a:pt x="19" y="28"/>
                    <a:pt x="19" y="28"/>
                  </a:cubicBezTo>
                  <a:cubicBezTo>
                    <a:pt x="19" y="30"/>
                    <a:pt x="21" y="31"/>
                    <a:pt x="22" y="32"/>
                  </a:cubicBezTo>
                  <a:cubicBezTo>
                    <a:pt x="21" y="32"/>
                    <a:pt x="21" y="32"/>
                    <a:pt x="21" y="32"/>
                  </a:cubicBezTo>
                  <a:cubicBezTo>
                    <a:pt x="23" y="33"/>
                    <a:pt x="23" y="34"/>
                    <a:pt x="23" y="36"/>
                  </a:cubicBezTo>
                  <a:cubicBezTo>
                    <a:pt x="23" y="36"/>
                    <a:pt x="23" y="36"/>
                    <a:pt x="23" y="36"/>
                  </a:cubicBezTo>
                  <a:cubicBezTo>
                    <a:pt x="25" y="36"/>
                    <a:pt x="25" y="36"/>
                    <a:pt x="26" y="37"/>
                  </a:cubicBezTo>
                  <a:cubicBezTo>
                    <a:pt x="26" y="39"/>
                    <a:pt x="27" y="40"/>
                    <a:pt x="27" y="41"/>
                  </a:cubicBezTo>
                  <a:cubicBezTo>
                    <a:pt x="30" y="43"/>
                    <a:pt x="31" y="46"/>
                    <a:pt x="32" y="50"/>
                  </a:cubicBezTo>
                  <a:cubicBezTo>
                    <a:pt x="32" y="50"/>
                    <a:pt x="32" y="50"/>
                    <a:pt x="32" y="50"/>
                  </a:cubicBezTo>
                  <a:cubicBezTo>
                    <a:pt x="35" y="51"/>
                    <a:pt x="37" y="56"/>
                    <a:pt x="38" y="58"/>
                  </a:cubicBezTo>
                  <a:cubicBezTo>
                    <a:pt x="37" y="58"/>
                    <a:pt x="37" y="58"/>
                    <a:pt x="37" y="58"/>
                  </a:cubicBezTo>
                  <a:cubicBezTo>
                    <a:pt x="37" y="59"/>
                    <a:pt x="38" y="60"/>
                    <a:pt x="38" y="59"/>
                  </a:cubicBezTo>
                  <a:cubicBezTo>
                    <a:pt x="39" y="60"/>
                    <a:pt x="40" y="61"/>
                    <a:pt x="39" y="62"/>
                  </a:cubicBezTo>
                  <a:cubicBezTo>
                    <a:pt x="40" y="63"/>
                    <a:pt x="40" y="62"/>
                    <a:pt x="41" y="63"/>
                  </a:cubicBezTo>
                  <a:cubicBezTo>
                    <a:pt x="43" y="64"/>
                    <a:pt x="43" y="64"/>
                    <a:pt x="44" y="67"/>
                  </a:cubicBezTo>
                  <a:cubicBezTo>
                    <a:pt x="44" y="65"/>
                    <a:pt x="44" y="65"/>
                    <a:pt x="44" y="65"/>
                  </a:cubicBezTo>
                  <a:cubicBezTo>
                    <a:pt x="43" y="67"/>
                    <a:pt x="43" y="67"/>
                    <a:pt x="43" y="67"/>
                  </a:cubicBezTo>
                  <a:cubicBezTo>
                    <a:pt x="44" y="67"/>
                    <a:pt x="44" y="69"/>
                    <a:pt x="44" y="68"/>
                  </a:cubicBezTo>
                  <a:cubicBezTo>
                    <a:pt x="44" y="70"/>
                    <a:pt x="47" y="70"/>
                    <a:pt x="47" y="73"/>
                  </a:cubicBezTo>
                  <a:cubicBezTo>
                    <a:pt x="47" y="72"/>
                    <a:pt x="47" y="73"/>
                    <a:pt x="48" y="73"/>
                  </a:cubicBezTo>
                  <a:cubicBezTo>
                    <a:pt x="48" y="74"/>
                    <a:pt x="49" y="76"/>
                    <a:pt x="50" y="77"/>
                  </a:cubicBezTo>
                  <a:cubicBezTo>
                    <a:pt x="49" y="77"/>
                    <a:pt x="49" y="77"/>
                    <a:pt x="49" y="77"/>
                  </a:cubicBezTo>
                  <a:cubicBezTo>
                    <a:pt x="50" y="78"/>
                    <a:pt x="50" y="77"/>
                    <a:pt x="50" y="77"/>
                  </a:cubicBezTo>
                  <a:cubicBezTo>
                    <a:pt x="52" y="79"/>
                    <a:pt x="52" y="82"/>
                    <a:pt x="54" y="84"/>
                  </a:cubicBezTo>
                  <a:cubicBezTo>
                    <a:pt x="56" y="88"/>
                    <a:pt x="57" y="91"/>
                    <a:pt x="61" y="95"/>
                  </a:cubicBezTo>
                  <a:cubicBezTo>
                    <a:pt x="60" y="95"/>
                    <a:pt x="60" y="95"/>
                    <a:pt x="60" y="95"/>
                  </a:cubicBezTo>
                  <a:cubicBezTo>
                    <a:pt x="62" y="96"/>
                    <a:pt x="61" y="98"/>
                    <a:pt x="63" y="98"/>
                  </a:cubicBezTo>
                  <a:cubicBezTo>
                    <a:pt x="63" y="98"/>
                    <a:pt x="64" y="99"/>
                    <a:pt x="63" y="99"/>
                  </a:cubicBezTo>
                  <a:cubicBezTo>
                    <a:pt x="64" y="100"/>
                    <a:pt x="64" y="103"/>
                    <a:pt x="65" y="103"/>
                  </a:cubicBezTo>
                  <a:cubicBezTo>
                    <a:pt x="64" y="103"/>
                    <a:pt x="64" y="103"/>
                    <a:pt x="64" y="103"/>
                  </a:cubicBezTo>
                  <a:cubicBezTo>
                    <a:pt x="65" y="104"/>
                    <a:pt x="66" y="105"/>
                    <a:pt x="66" y="107"/>
                  </a:cubicBezTo>
                  <a:cubicBezTo>
                    <a:pt x="66" y="107"/>
                    <a:pt x="66" y="106"/>
                    <a:pt x="66" y="107"/>
                  </a:cubicBezTo>
                  <a:cubicBezTo>
                    <a:pt x="66" y="107"/>
                    <a:pt x="67" y="107"/>
                    <a:pt x="67" y="108"/>
                  </a:cubicBezTo>
                  <a:cubicBezTo>
                    <a:pt x="67" y="109"/>
                    <a:pt x="67" y="108"/>
                    <a:pt x="67" y="108"/>
                  </a:cubicBezTo>
                  <a:cubicBezTo>
                    <a:pt x="70" y="111"/>
                    <a:pt x="71" y="114"/>
                    <a:pt x="73" y="117"/>
                  </a:cubicBezTo>
                  <a:cubicBezTo>
                    <a:pt x="74" y="119"/>
                    <a:pt x="72" y="118"/>
                    <a:pt x="74" y="119"/>
                  </a:cubicBezTo>
                  <a:cubicBezTo>
                    <a:pt x="73" y="119"/>
                    <a:pt x="74" y="119"/>
                    <a:pt x="74" y="119"/>
                  </a:cubicBezTo>
                  <a:cubicBezTo>
                    <a:pt x="75" y="121"/>
                    <a:pt x="73" y="122"/>
                    <a:pt x="74" y="122"/>
                  </a:cubicBezTo>
                  <a:cubicBezTo>
                    <a:pt x="75" y="122"/>
                    <a:pt x="75" y="122"/>
                    <a:pt x="75" y="122"/>
                  </a:cubicBezTo>
                  <a:cubicBezTo>
                    <a:pt x="76" y="123"/>
                    <a:pt x="75" y="123"/>
                    <a:pt x="76" y="124"/>
                  </a:cubicBezTo>
                  <a:cubicBezTo>
                    <a:pt x="76" y="124"/>
                    <a:pt x="76" y="124"/>
                    <a:pt x="76" y="124"/>
                  </a:cubicBezTo>
                  <a:cubicBezTo>
                    <a:pt x="78" y="125"/>
                    <a:pt x="78" y="127"/>
                    <a:pt x="80" y="128"/>
                  </a:cubicBezTo>
                  <a:cubicBezTo>
                    <a:pt x="84" y="135"/>
                    <a:pt x="89" y="142"/>
                    <a:pt x="92" y="149"/>
                  </a:cubicBezTo>
                  <a:cubicBezTo>
                    <a:pt x="97" y="155"/>
                    <a:pt x="101" y="162"/>
                    <a:pt x="105" y="169"/>
                  </a:cubicBezTo>
                  <a:cubicBezTo>
                    <a:pt x="105" y="171"/>
                    <a:pt x="105" y="171"/>
                    <a:pt x="106" y="172"/>
                  </a:cubicBezTo>
                  <a:cubicBezTo>
                    <a:pt x="106" y="172"/>
                    <a:pt x="106" y="172"/>
                    <a:pt x="106" y="173"/>
                  </a:cubicBezTo>
                  <a:cubicBezTo>
                    <a:pt x="107" y="172"/>
                    <a:pt x="107" y="175"/>
                    <a:pt x="108" y="175"/>
                  </a:cubicBezTo>
                  <a:cubicBezTo>
                    <a:pt x="109" y="177"/>
                    <a:pt x="111" y="179"/>
                    <a:pt x="112" y="181"/>
                  </a:cubicBezTo>
                  <a:cubicBezTo>
                    <a:pt x="112" y="181"/>
                    <a:pt x="111" y="181"/>
                    <a:pt x="112" y="182"/>
                  </a:cubicBezTo>
                  <a:cubicBezTo>
                    <a:pt x="112" y="182"/>
                    <a:pt x="112" y="182"/>
                    <a:pt x="112" y="182"/>
                  </a:cubicBezTo>
                  <a:cubicBezTo>
                    <a:pt x="112" y="182"/>
                    <a:pt x="112" y="182"/>
                    <a:pt x="112" y="182"/>
                  </a:cubicBezTo>
                  <a:cubicBezTo>
                    <a:pt x="113" y="182"/>
                    <a:pt x="113" y="184"/>
                    <a:pt x="113" y="182"/>
                  </a:cubicBezTo>
                  <a:cubicBezTo>
                    <a:pt x="118" y="189"/>
                    <a:pt x="119" y="196"/>
                    <a:pt x="124" y="203"/>
                  </a:cubicBezTo>
                  <a:cubicBezTo>
                    <a:pt x="124" y="204"/>
                    <a:pt x="126" y="206"/>
                    <a:pt x="127" y="208"/>
                  </a:cubicBezTo>
                  <a:cubicBezTo>
                    <a:pt x="130" y="213"/>
                    <a:pt x="131" y="217"/>
                    <a:pt x="135" y="223"/>
                  </a:cubicBezTo>
                  <a:cubicBezTo>
                    <a:pt x="135" y="223"/>
                    <a:pt x="133" y="224"/>
                    <a:pt x="131" y="222"/>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25" name="Freeform 118"/>
            <p:cNvSpPr>
              <a:spLocks/>
            </p:cNvSpPr>
            <p:nvPr/>
          </p:nvSpPr>
          <p:spPr bwMode="auto">
            <a:xfrm>
              <a:off x="3289" y="1625"/>
              <a:ext cx="305" cy="517"/>
            </a:xfrm>
            <a:custGeom>
              <a:avLst/>
              <a:gdLst>
                <a:gd name="T0" fmla="*/ 112 w 129"/>
                <a:gd name="T1" fmla="*/ 195 h 219"/>
                <a:gd name="T2" fmla="*/ 109 w 129"/>
                <a:gd name="T3" fmla="*/ 188 h 219"/>
                <a:gd name="T4" fmla="*/ 100 w 129"/>
                <a:gd name="T5" fmla="*/ 176 h 219"/>
                <a:gd name="T6" fmla="*/ 96 w 129"/>
                <a:gd name="T7" fmla="*/ 172 h 219"/>
                <a:gd name="T8" fmla="*/ 89 w 129"/>
                <a:gd name="T9" fmla="*/ 157 h 219"/>
                <a:gd name="T10" fmla="*/ 86 w 129"/>
                <a:gd name="T11" fmla="*/ 153 h 219"/>
                <a:gd name="T12" fmla="*/ 82 w 129"/>
                <a:gd name="T13" fmla="*/ 145 h 219"/>
                <a:gd name="T14" fmla="*/ 77 w 129"/>
                <a:gd name="T15" fmla="*/ 138 h 219"/>
                <a:gd name="T16" fmla="*/ 76 w 129"/>
                <a:gd name="T17" fmla="*/ 134 h 219"/>
                <a:gd name="T18" fmla="*/ 74 w 129"/>
                <a:gd name="T19" fmla="*/ 132 h 219"/>
                <a:gd name="T20" fmla="*/ 68 w 129"/>
                <a:gd name="T21" fmla="*/ 124 h 219"/>
                <a:gd name="T22" fmla="*/ 66 w 129"/>
                <a:gd name="T23" fmla="*/ 119 h 219"/>
                <a:gd name="T24" fmla="*/ 62 w 129"/>
                <a:gd name="T25" fmla="*/ 115 h 219"/>
                <a:gd name="T26" fmla="*/ 59 w 129"/>
                <a:gd name="T27" fmla="*/ 109 h 219"/>
                <a:gd name="T28" fmla="*/ 56 w 129"/>
                <a:gd name="T29" fmla="*/ 102 h 219"/>
                <a:gd name="T30" fmla="*/ 51 w 129"/>
                <a:gd name="T31" fmla="*/ 93 h 219"/>
                <a:gd name="T32" fmla="*/ 49 w 129"/>
                <a:gd name="T33" fmla="*/ 91 h 219"/>
                <a:gd name="T34" fmla="*/ 48 w 129"/>
                <a:gd name="T35" fmla="*/ 87 h 219"/>
                <a:gd name="T36" fmla="*/ 46 w 129"/>
                <a:gd name="T37" fmla="*/ 85 h 219"/>
                <a:gd name="T38" fmla="*/ 45 w 129"/>
                <a:gd name="T39" fmla="*/ 84 h 219"/>
                <a:gd name="T40" fmla="*/ 42 w 129"/>
                <a:gd name="T41" fmla="*/ 80 h 219"/>
                <a:gd name="T42" fmla="*/ 36 w 129"/>
                <a:gd name="T43" fmla="*/ 69 h 219"/>
                <a:gd name="T44" fmla="*/ 33 w 129"/>
                <a:gd name="T45" fmla="*/ 65 h 219"/>
                <a:gd name="T46" fmla="*/ 31 w 129"/>
                <a:gd name="T47" fmla="*/ 61 h 219"/>
                <a:gd name="T48" fmla="*/ 27 w 129"/>
                <a:gd name="T49" fmla="*/ 52 h 219"/>
                <a:gd name="T50" fmla="*/ 27 w 129"/>
                <a:gd name="T51" fmla="*/ 48 h 219"/>
                <a:gd name="T52" fmla="*/ 22 w 129"/>
                <a:gd name="T53" fmla="*/ 47 h 219"/>
                <a:gd name="T54" fmla="*/ 20 w 129"/>
                <a:gd name="T55" fmla="*/ 45 h 219"/>
                <a:gd name="T56" fmla="*/ 18 w 129"/>
                <a:gd name="T57" fmla="*/ 40 h 219"/>
                <a:gd name="T58" fmla="*/ 16 w 129"/>
                <a:gd name="T59" fmla="*/ 39 h 219"/>
                <a:gd name="T60" fmla="*/ 16 w 129"/>
                <a:gd name="T61" fmla="*/ 37 h 219"/>
                <a:gd name="T62" fmla="*/ 16 w 129"/>
                <a:gd name="T63" fmla="*/ 33 h 219"/>
                <a:gd name="T64" fmla="*/ 12 w 129"/>
                <a:gd name="T65" fmla="*/ 30 h 219"/>
                <a:gd name="T66" fmla="*/ 12 w 129"/>
                <a:gd name="T67" fmla="*/ 28 h 219"/>
                <a:gd name="T68" fmla="*/ 9 w 129"/>
                <a:gd name="T69" fmla="*/ 26 h 219"/>
                <a:gd name="T70" fmla="*/ 7 w 129"/>
                <a:gd name="T71" fmla="*/ 22 h 219"/>
                <a:gd name="T72" fmla="*/ 10 w 129"/>
                <a:gd name="T73" fmla="*/ 22 h 219"/>
                <a:gd name="T74" fmla="*/ 5 w 129"/>
                <a:gd name="T75" fmla="*/ 18 h 219"/>
                <a:gd name="T76" fmla="*/ 3 w 129"/>
                <a:gd name="T77" fmla="*/ 8 h 219"/>
                <a:gd name="T78" fmla="*/ 3 w 129"/>
                <a:gd name="T79" fmla="*/ 5 h 219"/>
                <a:gd name="T80" fmla="*/ 0 w 129"/>
                <a:gd name="T81" fmla="*/ 0 h 219"/>
                <a:gd name="T82" fmla="*/ 2 w 129"/>
                <a:gd name="T83" fmla="*/ 1 h 219"/>
                <a:gd name="T84" fmla="*/ 3 w 129"/>
                <a:gd name="T85" fmla="*/ 7 h 219"/>
                <a:gd name="T86" fmla="*/ 10 w 129"/>
                <a:gd name="T87" fmla="*/ 16 h 219"/>
                <a:gd name="T88" fmla="*/ 20 w 129"/>
                <a:gd name="T89" fmla="*/ 31 h 219"/>
                <a:gd name="T90" fmla="*/ 30 w 129"/>
                <a:gd name="T91" fmla="*/ 47 h 219"/>
                <a:gd name="T92" fmla="*/ 39 w 129"/>
                <a:gd name="T93" fmla="*/ 61 h 219"/>
                <a:gd name="T94" fmla="*/ 45 w 129"/>
                <a:gd name="T95" fmla="*/ 72 h 219"/>
                <a:gd name="T96" fmla="*/ 57 w 129"/>
                <a:gd name="T97" fmla="*/ 93 h 219"/>
                <a:gd name="T98" fmla="*/ 63 w 129"/>
                <a:gd name="T99" fmla="*/ 105 h 219"/>
                <a:gd name="T100" fmla="*/ 70 w 129"/>
                <a:gd name="T101" fmla="*/ 119 h 219"/>
                <a:gd name="T102" fmla="*/ 100 w 129"/>
                <a:gd name="T103" fmla="*/ 165 h 219"/>
                <a:gd name="T104" fmla="*/ 108 w 129"/>
                <a:gd name="T105" fmla="*/ 179 h 219"/>
                <a:gd name="T106" fmla="*/ 126 w 129"/>
                <a:gd name="T107" fmla="*/ 217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9" h="219">
                  <a:moveTo>
                    <a:pt x="126" y="217"/>
                  </a:moveTo>
                  <a:cubicBezTo>
                    <a:pt x="122" y="215"/>
                    <a:pt x="122" y="210"/>
                    <a:pt x="119" y="208"/>
                  </a:cubicBezTo>
                  <a:cubicBezTo>
                    <a:pt x="119" y="208"/>
                    <a:pt x="120" y="208"/>
                    <a:pt x="120" y="207"/>
                  </a:cubicBezTo>
                  <a:cubicBezTo>
                    <a:pt x="117" y="206"/>
                    <a:pt x="115" y="201"/>
                    <a:pt x="114" y="197"/>
                  </a:cubicBezTo>
                  <a:cubicBezTo>
                    <a:pt x="114" y="197"/>
                    <a:pt x="114" y="197"/>
                    <a:pt x="114" y="197"/>
                  </a:cubicBezTo>
                  <a:cubicBezTo>
                    <a:pt x="114" y="196"/>
                    <a:pt x="113" y="196"/>
                    <a:pt x="112" y="195"/>
                  </a:cubicBezTo>
                  <a:cubicBezTo>
                    <a:pt x="113" y="195"/>
                    <a:pt x="113" y="195"/>
                    <a:pt x="113" y="195"/>
                  </a:cubicBezTo>
                  <a:cubicBezTo>
                    <a:pt x="112" y="195"/>
                    <a:pt x="112" y="193"/>
                    <a:pt x="111" y="193"/>
                  </a:cubicBezTo>
                  <a:cubicBezTo>
                    <a:pt x="111" y="193"/>
                    <a:pt x="112" y="193"/>
                    <a:pt x="112" y="192"/>
                  </a:cubicBezTo>
                  <a:cubicBezTo>
                    <a:pt x="111" y="192"/>
                    <a:pt x="111" y="192"/>
                    <a:pt x="111" y="192"/>
                  </a:cubicBezTo>
                  <a:cubicBezTo>
                    <a:pt x="109" y="192"/>
                    <a:pt x="109" y="189"/>
                    <a:pt x="109" y="188"/>
                  </a:cubicBezTo>
                  <a:cubicBezTo>
                    <a:pt x="109" y="188"/>
                    <a:pt x="109" y="188"/>
                    <a:pt x="109" y="188"/>
                  </a:cubicBezTo>
                  <a:cubicBezTo>
                    <a:pt x="106" y="187"/>
                    <a:pt x="104" y="183"/>
                    <a:pt x="102" y="180"/>
                  </a:cubicBezTo>
                  <a:cubicBezTo>
                    <a:pt x="103" y="180"/>
                    <a:pt x="103" y="180"/>
                    <a:pt x="103" y="180"/>
                  </a:cubicBezTo>
                  <a:cubicBezTo>
                    <a:pt x="103" y="180"/>
                    <a:pt x="102" y="180"/>
                    <a:pt x="102" y="180"/>
                  </a:cubicBezTo>
                  <a:cubicBezTo>
                    <a:pt x="102" y="179"/>
                    <a:pt x="101" y="179"/>
                    <a:pt x="101" y="178"/>
                  </a:cubicBezTo>
                  <a:cubicBezTo>
                    <a:pt x="101" y="178"/>
                    <a:pt x="101" y="178"/>
                    <a:pt x="101" y="178"/>
                  </a:cubicBezTo>
                  <a:cubicBezTo>
                    <a:pt x="100" y="177"/>
                    <a:pt x="101" y="177"/>
                    <a:pt x="100" y="176"/>
                  </a:cubicBezTo>
                  <a:cubicBezTo>
                    <a:pt x="100" y="176"/>
                    <a:pt x="100" y="176"/>
                    <a:pt x="100" y="176"/>
                  </a:cubicBezTo>
                  <a:cubicBezTo>
                    <a:pt x="99" y="176"/>
                    <a:pt x="100" y="174"/>
                    <a:pt x="99" y="174"/>
                  </a:cubicBezTo>
                  <a:cubicBezTo>
                    <a:pt x="99" y="174"/>
                    <a:pt x="99" y="174"/>
                    <a:pt x="99" y="174"/>
                  </a:cubicBezTo>
                  <a:cubicBezTo>
                    <a:pt x="99" y="173"/>
                    <a:pt x="99" y="173"/>
                    <a:pt x="99" y="173"/>
                  </a:cubicBezTo>
                  <a:cubicBezTo>
                    <a:pt x="99" y="173"/>
                    <a:pt x="99" y="173"/>
                    <a:pt x="99" y="173"/>
                  </a:cubicBezTo>
                  <a:cubicBezTo>
                    <a:pt x="97" y="172"/>
                    <a:pt x="97" y="171"/>
                    <a:pt x="96" y="172"/>
                  </a:cubicBezTo>
                  <a:cubicBezTo>
                    <a:pt x="97" y="171"/>
                    <a:pt x="97" y="172"/>
                    <a:pt x="97" y="171"/>
                  </a:cubicBezTo>
                  <a:cubicBezTo>
                    <a:pt x="96" y="168"/>
                    <a:pt x="94" y="164"/>
                    <a:pt x="92" y="161"/>
                  </a:cubicBezTo>
                  <a:cubicBezTo>
                    <a:pt x="92" y="160"/>
                    <a:pt x="92" y="160"/>
                    <a:pt x="92" y="160"/>
                  </a:cubicBezTo>
                  <a:cubicBezTo>
                    <a:pt x="91" y="160"/>
                    <a:pt x="91" y="159"/>
                    <a:pt x="90" y="159"/>
                  </a:cubicBezTo>
                  <a:cubicBezTo>
                    <a:pt x="90" y="159"/>
                    <a:pt x="91" y="159"/>
                    <a:pt x="90" y="159"/>
                  </a:cubicBezTo>
                  <a:cubicBezTo>
                    <a:pt x="90" y="157"/>
                    <a:pt x="89" y="157"/>
                    <a:pt x="89" y="157"/>
                  </a:cubicBezTo>
                  <a:cubicBezTo>
                    <a:pt x="90" y="157"/>
                    <a:pt x="90" y="157"/>
                    <a:pt x="90" y="156"/>
                  </a:cubicBezTo>
                  <a:cubicBezTo>
                    <a:pt x="89" y="156"/>
                    <a:pt x="89" y="155"/>
                    <a:pt x="88" y="155"/>
                  </a:cubicBezTo>
                  <a:cubicBezTo>
                    <a:pt x="89" y="155"/>
                    <a:pt x="89" y="155"/>
                    <a:pt x="89" y="155"/>
                  </a:cubicBezTo>
                  <a:cubicBezTo>
                    <a:pt x="88" y="154"/>
                    <a:pt x="88" y="154"/>
                    <a:pt x="87" y="154"/>
                  </a:cubicBezTo>
                  <a:cubicBezTo>
                    <a:pt x="88" y="154"/>
                    <a:pt x="88" y="154"/>
                    <a:pt x="88" y="154"/>
                  </a:cubicBezTo>
                  <a:cubicBezTo>
                    <a:pt x="88" y="152"/>
                    <a:pt x="87" y="154"/>
                    <a:pt x="86" y="153"/>
                  </a:cubicBezTo>
                  <a:cubicBezTo>
                    <a:pt x="87" y="153"/>
                    <a:pt x="87" y="153"/>
                    <a:pt x="87" y="153"/>
                  </a:cubicBezTo>
                  <a:cubicBezTo>
                    <a:pt x="86" y="152"/>
                    <a:pt x="85" y="151"/>
                    <a:pt x="84" y="150"/>
                  </a:cubicBezTo>
                  <a:cubicBezTo>
                    <a:pt x="85" y="150"/>
                    <a:pt x="85" y="150"/>
                    <a:pt x="85" y="150"/>
                  </a:cubicBezTo>
                  <a:cubicBezTo>
                    <a:pt x="84" y="149"/>
                    <a:pt x="84" y="147"/>
                    <a:pt x="83" y="147"/>
                  </a:cubicBezTo>
                  <a:cubicBezTo>
                    <a:pt x="83" y="146"/>
                    <a:pt x="84" y="146"/>
                    <a:pt x="83" y="145"/>
                  </a:cubicBezTo>
                  <a:cubicBezTo>
                    <a:pt x="82" y="146"/>
                    <a:pt x="82" y="144"/>
                    <a:pt x="82" y="145"/>
                  </a:cubicBezTo>
                  <a:cubicBezTo>
                    <a:pt x="82" y="144"/>
                    <a:pt x="81" y="142"/>
                    <a:pt x="81" y="142"/>
                  </a:cubicBezTo>
                  <a:cubicBezTo>
                    <a:pt x="81" y="142"/>
                    <a:pt x="81" y="141"/>
                    <a:pt x="82" y="142"/>
                  </a:cubicBezTo>
                  <a:cubicBezTo>
                    <a:pt x="82" y="141"/>
                    <a:pt x="82" y="141"/>
                    <a:pt x="82" y="141"/>
                  </a:cubicBezTo>
                  <a:cubicBezTo>
                    <a:pt x="82" y="141"/>
                    <a:pt x="82" y="141"/>
                    <a:pt x="82" y="141"/>
                  </a:cubicBezTo>
                  <a:cubicBezTo>
                    <a:pt x="82" y="141"/>
                    <a:pt x="81" y="140"/>
                    <a:pt x="81" y="139"/>
                  </a:cubicBezTo>
                  <a:cubicBezTo>
                    <a:pt x="79" y="139"/>
                    <a:pt x="78" y="139"/>
                    <a:pt x="77" y="138"/>
                  </a:cubicBezTo>
                  <a:cubicBezTo>
                    <a:pt x="78" y="138"/>
                    <a:pt x="78" y="137"/>
                    <a:pt x="78" y="137"/>
                  </a:cubicBezTo>
                  <a:cubicBezTo>
                    <a:pt x="76" y="137"/>
                    <a:pt x="76" y="137"/>
                    <a:pt x="76" y="137"/>
                  </a:cubicBezTo>
                  <a:cubicBezTo>
                    <a:pt x="76" y="136"/>
                    <a:pt x="77" y="136"/>
                    <a:pt x="76" y="136"/>
                  </a:cubicBezTo>
                  <a:cubicBezTo>
                    <a:pt x="76" y="136"/>
                    <a:pt x="76" y="136"/>
                    <a:pt x="76" y="136"/>
                  </a:cubicBezTo>
                  <a:cubicBezTo>
                    <a:pt x="76" y="135"/>
                    <a:pt x="75" y="134"/>
                    <a:pt x="76" y="134"/>
                  </a:cubicBezTo>
                  <a:cubicBezTo>
                    <a:pt x="76" y="134"/>
                    <a:pt x="76" y="134"/>
                    <a:pt x="76" y="134"/>
                  </a:cubicBezTo>
                  <a:cubicBezTo>
                    <a:pt x="76" y="134"/>
                    <a:pt x="76" y="134"/>
                    <a:pt x="75" y="133"/>
                  </a:cubicBezTo>
                  <a:cubicBezTo>
                    <a:pt x="75" y="133"/>
                    <a:pt x="75" y="133"/>
                    <a:pt x="75" y="133"/>
                  </a:cubicBezTo>
                  <a:cubicBezTo>
                    <a:pt x="75" y="133"/>
                    <a:pt x="74" y="132"/>
                    <a:pt x="74" y="133"/>
                  </a:cubicBezTo>
                  <a:cubicBezTo>
                    <a:pt x="74" y="133"/>
                    <a:pt x="75" y="132"/>
                    <a:pt x="75" y="133"/>
                  </a:cubicBezTo>
                  <a:cubicBezTo>
                    <a:pt x="74" y="133"/>
                    <a:pt x="73" y="132"/>
                    <a:pt x="73" y="132"/>
                  </a:cubicBezTo>
                  <a:cubicBezTo>
                    <a:pt x="73" y="132"/>
                    <a:pt x="73" y="132"/>
                    <a:pt x="74" y="132"/>
                  </a:cubicBezTo>
                  <a:cubicBezTo>
                    <a:pt x="73" y="130"/>
                    <a:pt x="72" y="129"/>
                    <a:pt x="70" y="128"/>
                  </a:cubicBezTo>
                  <a:cubicBezTo>
                    <a:pt x="70" y="128"/>
                    <a:pt x="72" y="128"/>
                    <a:pt x="72" y="129"/>
                  </a:cubicBezTo>
                  <a:cubicBezTo>
                    <a:pt x="72" y="127"/>
                    <a:pt x="69" y="127"/>
                    <a:pt x="69" y="126"/>
                  </a:cubicBezTo>
                  <a:cubicBezTo>
                    <a:pt x="69" y="126"/>
                    <a:pt x="69" y="126"/>
                    <a:pt x="69" y="126"/>
                  </a:cubicBezTo>
                  <a:cubicBezTo>
                    <a:pt x="69" y="125"/>
                    <a:pt x="69" y="125"/>
                    <a:pt x="69" y="125"/>
                  </a:cubicBezTo>
                  <a:cubicBezTo>
                    <a:pt x="69" y="125"/>
                    <a:pt x="69" y="124"/>
                    <a:pt x="68" y="124"/>
                  </a:cubicBezTo>
                  <a:cubicBezTo>
                    <a:pt x="68" y="124"/>
                    <a:pt x="68" y="124"/>
                    <a:pt x="69" y="124"/>
                  </a:cubicBezTo>
                  <a:cubicBezTo>
                    <a:pt x="68" y="124"/>
                    <a:pt x="66" y="121"/>
                    <a:pt x="66" y="120"/>
                  </a:cubicBezTo>
                  <a:cubicBezTo>
                    <a:pt x="66" y="120"/>
                    <a:pt x="65" y="120"/>
                    <a:pt x="64" y="119"/>
                  </a:cubicBezTo>
                  <a:cubicBezTo>
                    <a:pt x="65" y="119"/>
                    <a:pt x="65" y="119"/>
                    <a:pt x="65" y="119"/>
                  </a:cubicBezTo>
                  <a:cubicBezTo>
                    <a:pt x="65" y="119"/>
                    <a:pt x="64" y="118"/>
                    <a:pt x="65" y="118"/>
                  </a:cubicBezTo>
                  <a:cubicBezTo>
                    <a:pt x="64" y="117"/>
                    <a:pt x="67" y="120"/>
                    <a:pt x="66" y="119"/>
                  </a:cubicBezTo>
                  <a:cubicBezTo>
                    <a:pt x="66" y="119"/>
                    <a:pt x="64" y="119"/>
                    <a:pt x="65" y="118"/>
                  </a:cubicBezTo>
                  <a:cubicBezTo>
                    <a:pt x="64" y="117"/>
                    <a:pt x="64" y="117"/>
                    <a:pt x="64" y="117"/>
                  </a:cubicBezTo>
                  <a:cubicBezTo>
                    <a:pt x="64" y="117"/>
                    <a:pt x="65" y="117"/>
                    <a:pt x="65" y="116"/>
                  </a:cubicBezTo>
                  <a:cubicBezTo>
                    <a:pt x="64" y="115"/>
                    <a:pt x="64" y="116"/>
                    <a:pt x="64" y="115"/>
                  </a:cubicBezTo>
                  <a:cubicBezTo>
                    <a:pt x="63" y="115"/>
                    <a:pt x="63" y="115"/>
                    <a:pt x="63" y="115"/>
                  </a:cubicBezTo>
                  <a:cubicBezTo>
                    <a:pt x="63" y="115"/>
                    <a:pt x="63" y="114"/>
                    <a:pt x="62" y="115"/>
                  </a:cubicBezTo>
                  <a:cubicBezTo>
                    <a:pt x="63" y="115"/>
                    <a:pt x="61" y="114"/>
                    <a:pt x="62" y="114"/>
                  </a:cubicBezTo>
                  <a:cubicBezTo>
                    <a:pt x="63" y="114"/>
                    <a:pt x="63" y="114"/>
                    <a:pt x="63" y="114"/>
                  </a:cubicBezTo>
                  <a:cubicBezTo>
                    <a:pt x="63" y="114"/>
                    <a:pt x="62" y="114"/>
                    <a:pt x="61" y="114"/>
                  </a:cubicBezTo>
                  <a:cubicBezTo>
                    <a:pt x="61" y="114"/>
                    <a:pt x="62" y="114"/>
                    <a:pt x="62" y="112"/>
                  </a:cubicBezTo>
                  <a:cubicBezTo>
                    <a:pt x="61" y="114"/>
                    <a:pt x="61" y="112"/>
                    <a:pt x="60" y="111"/>
                  </a:cubicBezTo>
                  <a:cubicBezTo>
                    <a:pt x="60" y="110"/>
                    <a:pt x="59" y="109"/>
                    <a:pt x="59" y="109"/>
                  </a:cubicBezTo>
                  <a:cubicBezTo>
                    <a:pt x="59" y="108"/>
                    <a:pt x="58" y="108"/>
                    <a:pt x="58" y="107"/>
                  </a:cubicBezTo>
                  <a:cubicBezTo>
                    <a:pt x="58" y="107"/>
                    <a:pt x="58" y="107"/>
                    <a:pt x="58" y="107"/>
                  </a:cubicBezTo>
                  <a:cubicBezTo>
                    <a:pt x="58" y="107"/>
                    <a:pt x="58" y="107"/>
                    <a:pt x="58" y="107"/>
                  </a:cubicBezTo>
                  <a:cubicBezTo>
                    <a:pt x="58" y="107"/>
                    <a:pt x="58" y="106"/>
                    <a:pt x="58" y="105"/>
                  </a:cubicBezTo>
                  <a:cubicBezTo>
                    <a:pt x="57" y="105"/>
                    <a:pt x="57" y="105"/>
                    <a:pt x="56" y="106"/>
                  </a:cubicBezTo>
                  <a:cubicBezTo>
                    <a:pt x="57" y="103"/>
                    <a:pt x="56" y="103"/>
                    <a:pt x="56" y="102"/>
                  </a:cubicBezTo>
                  <a:cubicBezTo>
                    <a:pt x="56" y="102"/>
                    <a:pt x="56" y="103"/>
                    <a:pt x="56" y="102"/>
                  </a:cubicBezTo>
                  <a:cubicBezTo>
                    <a:pt x="57" y="101"/>
                    <a:pt x="56" y="101"/>
                    <a:pt x="56" y="100"/>
                  </a:cubicBezTo>
                  <a:cubicBezTo>
                    <a:pt x="55" y="101"/>
                    <a:pt x="55" y="101"/>
                    <a:pt x="55" y="101"/>
                  </a:cubicBezTo>
                  <a:cubicBezTo>
                    <a:pt x="55" y="100"/>
                    <a:pt x="54" y="100"/>
                    <a:pt x="55" y="100"/>
                  </a:cubicBezTo>
                  <a:cubicBezTo>
                    <a:pt x="54" y="100"/>
                    <a:pt x="54" y="99"/>
                    <a:pt x="54" y="100"/>
                  </a:cubicBezTo>
                  <a:cubicBezTo>
                    <a:pt x="52" y="98"/>
                    <a:pt x="50" y="96"/>
                    <a:pt x="51" y="93"/>
                  </a:cubicBezTo>
                  <a:cubicBezTo>
                    <a:pt x="51" y="93"/>
                    <a:pt x="51" y="93"/>
                    <a:pt x="50" y="93"/>
                  </a:cubicBezTo>
                  <a:cubicBezTo>
                    <a:pt x="50" y="94"/>
                    <a:pt x="51" y="93"/>
                    <a:pt x="51" y="94"/>
                  </a:cubicBezTo>
                  <a:cubicBezTo>
                    <a:pt x="50" y="93"/>
                    <a:pt x="50" y="94"/>
                    <a:pt x="50" y="94"/>
                  </a:cubicBezTo>
                  <a:cubicBezTo>
                    <a:pt x="50" y="93"/>
                    <a:pt x="50" y="93"/>
                    <a:pt x="51" y="93"/>
                  </a:cubicBezTo>
                  <a:cubicBezTo>
                    <a:pt x="51" y="92"/>
                    <a:pt x="49" y="93"/>
                    <a:pt x="49" y="92"/>
                  </a:cubicBezTo>
                  <a:cubicBezTo>
                    <a:pt x="49" y="92"/>
                    <a:pt x="49" y="92"/>
                    <a:pt x="49" y="91"/>
                  </a:cubicBezTo>
                  <a:cubicBezTo>
                    <a:pt x="49" y="91"/>
                    <a:pt x="49" y="91"/>
                    <a:pt x="49" y="91"/>
                  </a:cubicBezTo>
                  <a:cubicBezTo>
                    <a:pt x="48" y="90"/>
                    <a:pt x="49" y="90"/>
                    <a:pt x="49" y="90"/>
                  </a:cubicBezTo>
                  <a:cubicBezTo>
                    <a:pt x="49" y="89"/>
                    <a:pt x="49" y="89"/>
                    <a:pt x="48" y="89"/>
                  </a:cubicBezTo>
                  <a:cubicBezTo>
                    <a:pt x="49" y="88"/>
                    <a:pt x="49" y="88"/>
                    <a:pt x="49" y="88"/>
                  </a:cubicBezTo>
                  <a:cubicBezTo>
                    <a:pt x="48" y="88"/>
                    <a:pt x="48" y="87"/>
                    <a:pt x="48" y="87"/>
                  </a:cubicBezTo>
                  <a:cubicBezTo>
                    <a:pt x="48" y="87"/>
                    <a:pt x="48" y="87"/>
                    <a:pt x="48" y="87"/>
                  </a:cubicBezTo>
                  <a:cubicBezTo>
                    <a:pt x="48" y="87"/>
                    <a:pt x="48" y="87"/>
                    <a:pt x="48" y="87"/>
                  </a:cubicBezTo>
                  <a:cubicBezTo>
                    <a:pt x="47" y="87"/>
                    <a:pt x="48" y="87"/>
                    <a:pt x="48" y="88"/>
                  </a:cubicBezTo>
                  <a:cubicBezTo>
                    <a:pt x="47" y="88"/>
                    <a:pt x="47" y="87"/>
                    <a:pt x="47" y="87"/>
                  </a:cubicBezTo>
                  <a:cubicBezTo>
                    <a:pt x="47" y="87"/>
                    <a:pt x="47" y="86"/>
                    <a:pt x="46" y="86"/>
                  </a:cubicBezTo>
                  <a:cubicBezTo>
                    <a:pt x="46" y="85"/>
                    <a:pt x="46" y="86"/>
                    <a:pt x="46" y="85"/>
                  </a:cubicBezTo>
                  <a:cubicBezTo>
                    <a:pt x="46" y="85"/>
                    <a:pt x="45" y="85"/>
                    <a:pt x="46" y="85"/>
                  </a:cubicBezTo>
                  <a:cubicBezTo>
                    <a:pt x="46" y="85"/>
                    <a:pt x="46" y="85"/>
                    <a:pt x="46" y="85"/>
                  </a:cubicBezTo>
                  <a:cubicBezTo>
                    <a:pt x="46" y="85"/>
                    <a:pt x="47" y="85"/>
                    <a:pt x="46" y="84"/>
                  </a:cubicBezTo>
                  <a:cubicBezTo>
                    <a:pt x="46" y="84"/>
                    <a:pt x="45" y="85"/>
                    <a:pt x="45" y="84"/>
                  </a:cubicBezTo>
                  <a:cubicBezTo>
                    <a:pt x="45" y="84"/>
                    <a:pt x="45" y="84"/>
                    <a:pt x="46" y="84"/>
                  </a:cubicBezTo>
                  <a:cubicBezTo>
                    <a:pt x="45" y="83"/>
                    <a:pt x="45" y="83"/>
                    <a:pt x="45" y="83"/>
                  </a:cubicBezTo>
                  <a:cubicBezTo>
                    <a:pt x="45" y="84"/>
                    <a:pt x="45" y="84"/>
                    <a:pt x="45" y="84"/>
                  </a:cubicBezTo>
                  <a:cubicBezTo>
                    <a:pt x="45" y="83"/>
                    <a:pt x="45" y="83"/>
                    <a:pt x="45" y="83"/>
                  </a:cubicBezTo>
                  <a:cubicBezTo>
                    <a:pt x="43" y="82"/>
                    <a:pt x="43" y="82"/>
                    <a:pt x="43" y="82"/>
                  </a:cubicBezTo>
                  <a:cubicBezTo>
                    <a:pt x="42" y="82"/>
                    <a:pt x="43" y="81"/>
                    <a:pt x="42" y="81"/>
                  </a:cubicBezTo>
                  <a:cubicBezTo>
                    <a:pt x="42" y="81"/>
                    <a:pt x="42" y="81"/>
                    <a:pt x="42" y="81"/>
                  </a:cubicBezTo>
                  <a:cubicBezTo>
                    <a:pt x="43" y="80"/>
                    <a:pt x="42" y="80"/>
                    <a:pt x="42" y="80"/>
                  </a:cubicBezTo>
                  <a:cubicBezTo>
                    <a:pt x="42" y="80"/>
                    <a:pt x="42" y="80"/>
                    <a:pt x="42" y="80"/>
                  </a:cubicBezTo>
                  <a:cubicBezTo>
                    <a:pt x="42" y="80"/>
                    <a:pt x="42" y="80"/>
                    <a:pt x="42" y="80"/>
                  </a:cubicBezTo>
                  <a:cubicBezTo>
                    <a:pt x="42" y="79"/>
                    <a:pt x="42" y="79"/>
                    <a:pt x="42" y="78"/>
                  </a:cubicBezTo>
                  <a:cubicBezTo>
                    <a:pt x="41" y="78"/>
                    <a:pt x="41" y="78"/>
                    <a:pt x="41" y="78"/>
                  </a:cubicBezTo>
                  <a:cubicBezTo>
                    <a:pt x="40" y="76"/>
                    <a:pt x="39" y="75"/>
                    <a:pt x="39" y="74"/>
                  </a:cubicBezTo>
                  <a:cubicBezTo>
                    <a:pt x="39" y="73"/>
                    <a:pt x="39" y="74"/>
                    <a:pt x="38" y="73"/>
                  </a:cubicBezTo>
                  <a:cubicBezTo>
                    <a:pt x="38" y="73"/>
                    <a:pt x="36" y="71"/>
                    <a:pt x="36" y="69"/>
                  </a:cubicBezTo>
                  <a:cubicBezTo>
                    <a:pt x="36" y="70"/>
                    <a:pt x="36" y="69"/>
                    <a:pt x="37" y="69"/>
                  </a:cubicBezTo>
                  <a:cubicBezTo>
                    <a:pt x="36" y="69"/>
                    <a:pt x="37" y="67"/>
                    <a:pt x="36" y="67"/>
                  </a:cubicBezTo>
                  <a:cubicBezTo>
                    <a:pt x="36" y="69"/>
                    <a:pt x="36" y="69"/>
                    <a:pt x="36" y="69"/>
                  </a:cubicBezTo>
                  <a:cubicBezTo>
                    <a:pt x="36" y="69"/>
                    <a:pt x="34" y="67"/>
                    <a:pt x="34" y="66"/>
                  </a:cubicBezTo>
                  <a:cubicBezTo>
                    <a:pt x="34" y="67"/>
                    <a:pt x="34" y="66"/>
                    <a:pt x="33" y="66"/>
                  </a:cubicBezTo>
                  <a:cubicBezTo>
                    <a:pt x="34" y="66"/>
                    <a:pt x="34" y="65"/>
                    <a:pt x="33" y="65"/>
                  </a:cubicBezTo>
                  <a:cubicBezTo>
                    <a:pt x="33" y="65"/>
                    <a:pt x="33" y="65"/>
                    <a:pt x="33" y="65"/>
                  </a:cubicBezTo>
                  <a:cubicBezTo>
                    <a:pt x="33" y="64"/>
                    <a:pt x="33" y="64"/>
                    <a:pt x="33" y="64"/>
                  </a:cubicBezTo>
                  <a:cubicBezTo>
                    <a:pt x="33" y="64"/>
                    <a:pt x="32" y="65"/>
                    <a:pt x="32" y="64"/>
                  </a:cubicBezTo>
                  <a:cubicBezTo>
                    <a:pt x="32" y="64"/>
                    <a:pt x="32" y="64"/>
                    <a:pt x="32" y="63"/>
                  </a:cubicBezTo>
                  <a:cubicBezTo>
                    <a:pt x="32" y="63"/>
                    <a:pt x="31" y="63"/>
                    <a:pt x="31" y="62"/>
                  </a:cubicBezTo>
                  <a:cubicBezTo>
                    <a:pt x="31" y="61"/>
                    <a:pt x="31" y="61"/>
                    <a:pt x="31" y="61"/>
                  </a:cubicBezTo>
                  <a:cubicBezTo>
                    <a:pt x="31" y="61"/>
                    <a:pt x="30" y="60"/>
                    <a:pt x="30" y="61"/>
                  </a:cubicBezTo>
                  <a:cubicBezTo>
                    <a:pt x="30" y="60"/>
                    <a:pt x="30" y="59"/>
                    <a:pt x="30" y="58"/>
                  </a:cubicBezTo>
                  <a:cubicBezTo>
                    <a:pt x="29" y="57"/>
                    <a:pt x="27" y="55"/>
                    <a:pt x="25" y="53"/>
                  </a:cubicBezTo>
                  <a:cubicBezTo>
                    <a:pt x="25" y="53"/>
                    <a:pt x="25" y="53"/>
                    <a:pt x="25" y="53"/>
                  </a:cubicBezTo>
                  <a:cubicBezTo>
                    <a:pt x="25" y="53"/>
                    <a:pt x="25" y="53"/>
                    <a:pt x="25" y="53"/>
                  </a:cubicBezTo>
                  <a:cubicBezTo>
                    <a:pt x="25" y="53"/>
                    <a:pt x="25" y="52"/>
                    <a:pt x="27" y="52"/>
                  </a:cubicBezTo>
                  <a:cubicBezTo>
                    <a:pt x="25" y="50"/>
                    <a:pt x="24" y="52"/>
                    <a:pt x="24" y="50"/>
                  </a:cubicBezTo>
                  <a:cubicBezTo>
                    <a:pt x="24" y="50"/>
                    <a:pt x="24" y="50"/>
                    <a:pt x="24" y="52"/>
                  </a:cubicBezTo>
                  <a:cubicBezTo>
                    <a:pt x="24" y="52"/>
                    <a:pt x="24" y="49"/>
                    <a:pt x="23" y="50"/>
                  </a:cubicBezTo>
                  <a:cubicBezTo>
                    <a:pt x="23" y="49"/>
                    <a:pt x="24" y="49"/>
                    <a:pt x="24" y="49"/>
                  </a:cubicBezTo>
                  <a:cubicBezTo>
                    <a:pt x="23" y="49"/>
                    <a:pt x="23" y="49"/>
                    <a:pt x="23" y="49"/>
                  </a:cubicBezTo>
                  <a:cubicBezTo>
                    <a:pt x="24" y="48"/>
                    <a:pt x="25" y="49"/>
                    <a:pt x="27" y="48"/>
                  </a:cubicBezTo>
                  <a:cubicBezTo>
                    <a:pt x="25" y="48"/>
                    <a:pt x="25" y="48"/>
                    <a:pt x="25" y="48"/>
                  </a:cubicBezTo>
                  <a:cubicBezTo>
                    <a:pt x="27" y="47"/>
                    <a:pt x="28" y="49"/>
                    <a:pt x="27" y="47"/>
                  </a:cubicBezTo>
                  <a:cubicBezTo>
                    <a:pt x="27" y="47"/>
                    <a:pt x="25" y="47"/>
                    <a:pt x="25" y="48"/>
                  </a:cubicBezTo>
                  <a:cubicBezTo>
                    <a:pt x="24" y="47"/>
                    <a:pt x="23" y="48"/>
                    <a:pt x="22" y="47"/>
                  </a:cubicBezTo>
                  <a:cubicBezTo>
                    <a:pt x="23" y="47"/>
                    <a:pt x="23" y="48"/>
                    <a:pt x="23" y="47"/>
                  </a:cubicBezTo>
                  <a:cubicBezTo>
                    <a:pt x="24" y="47"/>
                    <a:pt x="22" y="47"/>
                    <a:pt x="22" y="47"/>
                  </a:cubicBezTo>
                  <a:cubicBezTo>
                    <a:pt x="22" y="47"/>
                    <a:pt x="22" y="47"/>
                    <a:pt x="22" y="47"/>
                  </a:cubicBezTo>
                  <a:cubicBezTo>
                    <a:pt x="22" y="46"/>
                    <a:pt x="22" y="47"/>
                    <a:pt x="22" y="46"/>
                  </a:cubicBezTo>
                  <a:cubicBezTo>
                    <a:pt x="22" y="46"/>
                    <a:pt x="22" y="46"/>
                    <a:pt x="22" y="47"/>
                  </a:cubicBezTo>
                  <a:cubicBezTo>
                    <a:pt x="21" y="47"/>
                    <a:pt x="21" y="46"/>
                    <a:pt x="21" y="46"/>
                  </a:cubicBezTo>
                  <a:cubicBezTo>
                    <a:pt x="21" y="45"/>
                    <a:pt x="22" y="46"/>
                    <a:pt x="22" y="45"/>
                  </a:cubicBezTo>
                  <a:cubicBezTo>
                    <a:pt x="22" y="45"/>
                    <a:pt x="21" y="44"/>
                    <a:pt x="20" y="45"/>
                  </a:cubicBezTo>
                  <a:cubicBezTo>
                    <a:pt x="20" y="44"/>
                    <a:pt x="21" y="44"/>
                    <a:pt x="21" y="44"/>
                  </a:cubicBezTo>
                  <a:cubicBezTo>
                    <a:pt x="21" y="43"/>
                    <a:pt x="19" y="44"/>
                    <a:pt x="20" y="43"/>
                  </a:cubicBezTo>
                  <a:cubicBezTo>
                    <a:pt x="20" y="43"/>
                    <a:pt x="20" y="43"/>
                    <a:pt x="20" y="43"/>
                  </a:cubicBezTo>
                  <a:cubicBezTo>
                    <a:pt x="20" y="42"/>
                    <a:pt x="20" y="42"/>
                    <a:pt x="20" y="42"/>
                  </a:cubicBezTo>
                  <a:cubicBezTo>
                    <a:pt x="20" y="40"/>
                    <a:pt x="18" y="40"/>
                    <a:pt x="19" y="40"/>
                  </a:cubicBezTo>
                  <a:cubicBezTo>
                    <a:pt x="19" y="40"/>
                    <a:pt x="19" y="39"/>
                    <a:pt x="18" y="40"/>
                  </a:cubicBezTo>
                  <a:cubicBezTo>
                    <a:pt x="18" y="40"/>
                    <a:pt x="19" y="40"/>
                    <a:pt x="18" y="40"/>
                  </a:cubicBezTo>
                  <a:cubicBezTo>
                    <a:pt x="19" y="40"/>
                    <a:pt x="18" y="40"/>
                    <a:pt x="16" y="40"/>
                  </a:cubicBezTo>
                  <a:cubicBezTo>
                    <a:pt x="18" y="40"/>
                    <a:pt x="18" y="40"/>
                    <a:pt x="18" y="40"/>
                  </a:cubicBezTo>
                  <a:cubicBezTo>
                    <a:pt x="16" y="40"/>
                    <a:pt x="16" y="39"/>
                    <a:pt x="16" y="39"/>
                  </a:cubicBezTo>
                  <a:cubicBezTo>
                    <a:pt x="16" y="39"/>
                    <a:pt x="16" y="39"/>
                    <a:pt x="16" y="39"/>
                  </a:cubicBezTo>
                  <a:cubicBezTo>
                    <a:pt x="16" y="39"/>
                    <a:pt x="16" y="39"/>
                    <a:pt x="16" y="39"/>
                  </a:cubicBezTo>
                  <a:cubicBezTo>
                    <a:pt x="16" y="38"/>
                    <a:pt x="16" y="38"/>
                    <a:pt x="16" y="38"/>
                  </a:cubicBezTo>
                  <a:cubicBezTo>
                    <a:pt x="16" y="38"/>
                    <a:pt x="16" y="38"/>
                    <a:pt x="16" y="38"/>
                  </a:cubicBezTo>
                  <a:cubicBezTo>
                    <a:pt x="16" y="38"/>
                    <a:pt x="18" y="37"/>
                    <a:pt x="16" y="37"/>
                  </a:cubicBezTo>
                  <a:cubicBezTo>
                    <a:pt x="16" y="37"/>
                    <a:pt x="16" y="37"/>
                    <a:pt x="16" y="37"/>
                  </a:cubicBezTo>
                  <a:cubicBezTo>
                    <a:pt x="15" y="37"/>
                    <a:pt x="16" y="37"/>
                    <a:pt x="15" y="37"/>
                  </a:cubicBezTo>
                  <a:cubicBezTo>
                    <a:pt x="16" y="37"/>
                    <a:pt x="16" y="37"/>
                    <a:pt x="16" y="37"/>
                  </a:cubicBezTo>
                  <a:cubicBezTo>
                    <a:pt x="16" y="37"/>
                    <a:pt x="16" y="36"/>
                    <a:pt x="16" y="35"/>
                  </a:cubicBezTo>
                  <a:cubicBezTo>
                    <a:pt x="16" y="35"/>
                    <a:pt x="15" y="35"/>
                    <a:pt x="15" y="36"/>
                  </a:cubicBezTo>
                  <a:cubicBezTo>
                    <a:pt x="15" y="35"/>
                    <a:pt x="15" y="35"/>
                    <a:pt x="15" y="35"/>
                  </a:cubicBezTo>
                  <a:cubicBezTo>
                    <a:pt x="15" y="34"/>
                    <a:pt x="15" y="35"/>
                    <a:pt x="14" y="35"/>
                  </a:cubicBezTo>
                  <a:cubicBezTo>
                    <a:pt x="14" y="34"/>
                    <a:pt x="14" y="33"/>
                    <a:pt x="14" y="32"/>
                  </a:cubicBezTo>
                  <a:cubicBezTo>
                    <a:pt x="16" y="33"/>
                    <a:pt x="16" y="33"/>
                    <a:pt x="16" y="33"/>
                  </a:cubicBezTo>
                  <a:cubicBezTo>
                    <a:pt x="15" y="32"/>
                    <a:pt x="15" y="32"/>
                    <a:pt x="15" y="32"/>
                  </a:cubicBezTo>
                  <a:cubicBezTo>
                    <a:pt x="16" y="32"/>
                    <a:pt x="16" y="32"/>
                    <a:pt x="16" y="32"/>
                  </a:cubicBezTo>
                  <a:cubicBezTo>
                    <a:pt x="16" y="31"/>
                    <a:pt x="16" y="31"/>
                    <a:pt x="16" y="31"/>
                  </a:cubicBezTo>
                  <a:cubicBezTo>
                    <a:pt x="15" y="32"/>
                    <a:pt x="14" y="31"/>
                    <a:pt x="13" y="32"/>
                  </a:cubicBezTo>
                  <a:cubicBezTo>
                    <a:pt x="12" y="30"/>
                    <a:pt x="15" y="29"/>
                    <a:pt x="13" y="29"/>
                  </a:cubicBezTo>
                  <a:cubicBezTo>
                    <a:pt x="12" y="29"/>
                    <a:pt x="11" y="29"/>
                    <a:pt x="12" y="30"/>
                  </a:cubicBezTo>
                  <a:cubicBezTo>
                    <a:pt x="12" y="29"/>
                    <a:pt x="11" y="30"/>
                    <a:pt x="11" y="29"/>
                  </a:cubicBezTo>
                  <a:cubicBezTo>
                    <a:pt x="12" y="29"/>
                    <a:pt x="11" y="28"/>
                    <a:pt x="12" y="28"/>
                  </a:cubicBezTo>
                  <a:cubicBezTo>
                    <a:pt x="12" y="28"/>
                    <a:pt x="12" y="29"/>
                    <a:pt x="13" y="29"/>
                  </a:cubicBezTo>
                  <a:cubicBezTo>
                    <a:pt x="13" y="28"/>
                    <a:pt x="14" y="28"/>
                    <a:pt x="13" y="28"/>
                  </a:cubicBezTo>
                  <a:cubicBezTo>
                    <a:pt x="13" y="27"/>
                    <a:pt x="12" y="27"/>
                    <a:pt x="12" y="27"/>
                  </a:cubicBezTo>
                  <a:cubicBezTo>
                    <a:pt x="11" y="27"/>
                    <a:pt x="12" y="28"/>
                    <a:pt x="12" y="28"/>
                  </a:cubicBezTo>
                  <a:cubicBezTo>
                    <a:pt x="11" y="27"/>
                    <a:pt x="12" y="26"/>
                    <a:pt x="11" y="26"/>
                  </a:cubicBezTo>
                  <a:cubicBezTo>
                    <a:pt x="11" y="27"/>
                    <a:pt x="11" y="27"/>
                    <a:pt x="10" y="28"/>
                  </a:cubicBezTo>
                  <a:cubicBezTo>
                    <a:pt x="10" y="27"/>
                    <a:pt x="10" y="27"/>
                    <a:pt x="10" y="27"/>
                  </a:cubicBezTo>
                  <a:cubicBezTo>
                    <a:pt x="10" y="27"/>
                    <a:pt x="10" y="27"/>
                    <a:pt x="10" y="27"/>
                  </a:cubicBezTo>
                  <a:cubicBezTo>
                    <a:pt x="10" y="26"/>
                    <a:pt x="9" y="27"/>
                    <a:pt x="9" y="26"/>
                  </a:cubicBezTo>
                  <a:cubicBezTo>
                    <a:pt x="9" y="26"/>
                    <a:pt x="9" y="26"/>
                    <a:pt x="9" y="26"/>
                  </a:cubicBezTo>
                  <a:cubicBezTo>
                    <a:pt x="10" y="26"/>
                    <a:pt x="10" y="27"/>
                    <a:pt x="11" y="26"/>
                  </a:cubicBezTo>
                  <a:cubicBezTo>
                    <a:pt x="10" y="26"/>
                    <a:pt x="10" y="26"/>
                    <a:pt x="9" y="26"/>
                  </a:cubicBezTo>
                  <a:cubicBezTo>
                    <a:pt x="10" y="26"/>
                    <a:pt x="10" y="26"/>
                    <a:pt x="10" y="26"/>
                  </a:cubicBezTo>
                  <a:cubicBezTo>
                    <a:pt x="10" y="26"/>
                    <a:pt x="11" y="25"/>
                    <a:pt x="10" y="23"/>
                  </a:cubicBezTo>
                  <a:cubicBezTo>
                    <a:pt x="9" y="23"/>
                    <a:pt x="9" y="23"/>
                    <a:pt x="9" y="23"/>
                  </a:cubicBezTo>
                  <a:cubicBezTo>
                    <a:pt x="9" y="22"/>
                    <a:pt x="9" y="22"/>
                    <a:pt x="7" y="22"/>
                  </a:cubicBezTo>
                  <a:cubicBezTo>
                    <a:pt x="9" y="21"/>
                    <a:pt x="6" y="20"/>
                    <a:pt x="9" y="21"/>
                  </a:cubicBezTo>
                  <a:cubicBezTo>
                    <a:pt x="7" y="21"/>
                    <a:pt x="9" y="23"/>
                    <a:pt x="9" y="23"/>
                  </a:cubicBezTo>
                  <a:cubicBezTo>
                    <a:pt x="10" y="22"/>
                    <a:pt x="10" y="25"/>
                    <a:pt x="11" y="23"/>
                  </a:cubicBezTo>
                  <a:cubicBezTo>
                    <a:pt x="10" y="23"/>
                    <a:pt x="11" y="22"/>
                    <a:pt x="11" y="22"/>
                  </a:cubicBezTo>
                  <a:cubicBezTo>
                    <a:pt x="11" y="21"/>
                    <a:pt x="11" y="21"/>
                    <a:pt x="11" y="21"/>
                  </a:cubicBezTo>
                  <a:cubicBezTo>
                    <a:pt x="10" y="21"/>
                    <a:pt x="10" y="22"/>
                    <a:pt x="10" y="22"/>
                  </a:cubicBezTo>
                  <a:cubicBezTo>
                    <a:pt x="10" y="21"/>
                    <a:pt x="9" y="20"/>
                    <a:pt x="9" y="20"/>
                  </a:cubicBezTo>
                  <a:cubicBezTo>
                    <a:pt x="9" y="20"/>
                    <a:pt x="9" y="20"/>
                    <a:pt x="9" y="20"/>
                  </a:cubicBezTo>
                  <a:cubicBezTo>
                    <a:pt x="9" y="20"/>
                    <a:pt x="7" y="18"/>
                    <a:pt x="7" y="17"/>
                  </a:cubicBezTo>
                  <a:cubicBezTo>
                    <a:pt x="6" y="18"/>
                    <a:pt x="6" y="16"/>
                    <a:pt x="6" y="17"/>
                  </a:cubicBezTo>
                  <a:cubicBezTo>
                    <a:pt x="6" y="18"/>
                    <a:pt x="5" y="18"/>
                    <a:pt x="5" y="18"/>
                  </a:cubicBezTo>
                  <a:cubicBezTo>
                    <a:pt x="5" y="18"/>
                    <a:pt x="5" y="18"/>
                    <a:pt x="5" y="18"/>
                  </a:cubicBezTo>
                  <a:cubicBezTo>
                    <a:pt x="5" y="18"/>
                    <a:pt x="6" y="17"/>
                    <a:pt x="5" y="17"/>
                  </a:cubicBezTo>
                  <a:cubicBezTo>
                    <a:pt x="5" y="18"/>
                    <a:pt x="6" y="16"/>
                    <a:pt x="6" y="16"/>
                  </a:cubicBezTo>
                  <a:cubicBezTo>
                    <a:pt x="6" y="16"/>
                    <a:pt x="7" y="16"/>
                    <a:pt x="7" y="14"/>
                  </a:cubicBezTo>
                  <a:cubicBezTo>
                    <a:pt x="6" y="14"/>
                    <a:pt x="5" y="13"/>
                    <a:pt x="4" y="13"/>
                  </a:cubicBezTo>
                  <a:cubicBezTo>
                    <a:pt x="4" y="12"/>
                    <a:pt x="3" y="10"/>
                    <a:pt x="3" y="9"/>
                  </a:cubicBezTo>
                  <a:cubicBezTo>
                    <a:pt x="3" y="9"/>
                    <a:pt x="3" y="9"/>
                    <a:pt x="3" y="8"/>
                  </a:cubicBezTo>
                  <a:cubicBezTo>
                    <a:pt x="3" y="7"/>
                    <a:pt x="3" y="9"/>
                    <a:pt x="3" y="8"/>
                  </a:cubicBezTo>
                  <a:cubicBezTo>
                    <a:pt x="3" y="8"/>
                    <a:pt x="3" y="8"/>
                    <a:pt x="3" y="8"/>
                  </a:cubicBezTo>
                  <a:cubicBezTo>
                    <a:pt x="3" y="8"/>
                    <a:pt x="3" y="6"/>
                    <a:pt x="2" y="6"/>
                  </a:cubicBezTo>
                  <a:cubicBezTo>
                    <a:pt x="3" y="6"/>
                    <a:pt x="3" y="6"/>
                    <a:pt x="3" y="6"/>
                  </a:cubicBezTo>
                  <a:cubicBezTo>
                    <a:pt x="2" y="6"/>
                    <a:pt x="2" y="6"/>
                    <a:pt x="2" y="6"/>
                  </a:cubicBezTo>
                  <a:cubicBezTo>
                    <a:pt x="2" y="5"/>
                    <a:pt x="3" y="5"/>
                    <a:pt x="3" y="5"/>
                  </a:cubicBezTo>
                  <a:cubicBezTo>
                    <a:pt x="3" y="4"/>
                    <a:pt x="2" y="4"/>
                    <a:pt x="2" y="4"/>
                  </a:cubicBezTo>
                  <a:cubicBezTo>
                    <a:pt x="1" y="4"/>
                    <a:pt x="1" y="4"/>
                    <a:pt x="1" y="4"/>
                  </a:cubicBezTo>
                  <a:cubicBezTo>
                    <a:pt x="0" y="3"/>
                    <a:pt x="1" y="2"/>
                    <a:pt x="0" y="1"/>
                  </a:cubicBezTo>
                  <a:cubicBezTo>
                    <a:pt x="0" y="1"/>
                    <a:pt x="0" y="1"/>
                    <a:pt x="0" y="1"/>
                  </a:cubicBezTo>
                  <a:cubicBezTo>
                    <a:pt x="0" y="1"/>
                    <a:pt x="0" y="1"/>
                    <a:pt x="0" y="1"/>
                  </a:cubicBezTo>
                  <a:cubicBezTo>
                    <a:pt x="0" y="0"/>
                    <a:pt x="0" y="0"/>
                    <a:pt x="0" y="0"/>
                  </a:cubicBezTo>
                  <a:cubicBezTo>
                    <a:pt x="2" y="1"/>
                    <a:pt x="2" y="1"/>
                    <a:pt x="2" y="1"/>
                  </a:cubicBezTo>
                  <a:cubicBezTo>
                    <a:pt x="2" y="1"/>
                    <a:pt x="1" y="1"/>
                    <a:pt x="0" y="1"/>
                  </a:cubicBezTo>
                  <a:cubicBezTo>
                    <a:pt x="0" y="2"/>
                    <a:pt x="1" y="2"/>
                    <a:pt x="1" y="2"/>
                  </a:cubicBezTo>
                  <a:cubicBezTo>
                    <a:pt x="1" y="2"/>
                    <a:pt x="1" y="2"/>
                    <a:pt x="1" y="2"/>
                  </a:cubicBezTo>
                  <a:cubicBezTo>
                    <a:pt x="1" y="1"/>
                    <a:pt x="2" y="2"/>
                    <a:pt x="2" y="2"/>
                  </a:cubicBezTo>
                  <a:cubicBezTo>
                    <a:pt x="2" y="1"/>
                    <a:pt x="2" y="1"/>
                    <a:pt x="2" y="1"/>
                  </a:cubicBezTo>
                  <a:cubicBezTo>
                    <a:pt x="3" y="2"/>
                    <a:pt x="3" y="2"/>
                    <a:pt x="3" y="3"/>
                  </a:cubicBezTo>
                  <a:cubicBezTo>
                    <a:pt x="3" y="2"/>
                    <a:pt x="3" y="3"/>
                    <a:pt x="3" y="3"/>
                  </a:cubicBezTo>
                  <a:cubicBezTo>
                    <a:pt x="3" y="3"/>
                    <a:pt x="3" y="3"/>
                    <a:pt x="3" y="4"/>
                  </a:cubicBezTo>
                  <a:cubicBezTo>
                    <a:pt x="3" y="5"/>
                    <a:pt x="4" y="5"/>
                    <a:pt x="5" y="6"/>
                  </a:cubicBezTo>
                  <a:cubicBezTo>
                    <a:pt x="4" y="6"/>
                    <a:pt x="3" y="6"/>
                    <a:pt x="3" y="6"/>
                  </a:cubicBezTo>
                  <a:cubicBezTo>
                    <a:pt x="3" y="6"/>
                    <a:pt x="3" y="6"/>
                    <a:pt x="3" y="7"/>
                  </a:cubicBezTo>
                  <a:cubicBezTo>
                    <a:pt x="4" y="7"/>
                    <a:pt x="4" y="7"/>
                    <a:pt x="5" y="7"/>
                  </a:cubicBezTo>
                  <a:cubicBezTo>
                    <a:pt x="5" y="8"/>
                    <a:pt x="5" y="8"/>
                    <a:pt x="5" y="8"/>
                  </a:cubicBezTo>
                  <a:cubicBezTo>
                    <a:pt x="5" y="8"/>
                    <a:pt x="6" y="8"/>
                    <a:pt x="6" y="9"/>
                  </a:cubicBezTo>
                  <a:cubicBezTo>
                    <a:pt x="7" y="10"/>
                    <a:pt x="9" y="12"/>
                    <a:pt x="9" y="13"/>
                  </a:cubicBezTo>
                  <a:cubicBezTo>
                    <a:pt x="9" y="13"/>
                    <a:pt x="9" y="13"/>
                    <a:pt x="9" y="13"/>
                  </a:cubicBezTo>
                  <a:cubicBezTo>
                    <a:pt x="9" y="13"/>
                    <a:pt x="9" y="14"/>
                    <a:pt x="10" y="16"/>
                  </a:cubicBezTo>
                  <a:cubicBezTo>
                    <a:pt x="11" y="18"/>
                    <a:pt x="13" y="19"/>
                    <a:pt x="12" y="20"/>
                  </a:cubicBezTo>
                  <a:cubicBezTo>
                    <a:pt x="14" y="21"/>
                    <a:pt x="16" y="23"/>
                    <a:pt x="16" y="26"/>
                  </a:cubicBezTo>
                  <a:cubicBezTo>
                    <a:pt x="16" y="26"/>
                    <a:pt x="16" y="26"/>
                    <a:pt x="16" y="26"/>
                  </a:cubicBezTo>
                  <a:cubicBezTo>
                    <a:pt x="16" y="26"/>
                    <a:pt x="16" y="26"/>
                    <a:pt x="16" y="27"/>
                  </a:cubicBezTo>
                  <a:cubicBezTo>
                    <a:pt x="16" y="26"/>
                    <a:pt x="16" y="27"/>
                    <a:pt x="18" y="27"/>
                  </a:cubicBezTo>
                  <a:cubicBezTo>
                    <a:pt x="18" y="29"/>
                    <a:pt x="19" y="30"/>
                    <a:pt x="20" y="31"/>
                  </a:cubicBezTo>
                  <a:cubicBezTo>
                    <a:pt x="20" y="31"/>
                    <a:pt x="20" y="31"/>
                    <a:pt x="20" y="31"/>
                  </a:cubicBezTo>
                  <a:cubicBezTo>
                    <a:pt x="21" y="31"/>
                    <a:pt x="21" y="33"/>
                    <a:pt x="22" y="34"/>
                  </a:cubicBezTo>
                  <a:cubicBezTo>
                    <a:pt x="22" y="35"/>
                    <a:pt x="22" y="35"/>
                    <a:pt x="22" y="36"/>
                  </a:cubicBezTo>
                  <a:cubicBezTo>
                    <a:pt x="22" y="36"/>
                    <a:pt x="22" y="36"/>
                    <a:pt x="23" y="37"/>
                  </a:cubicBezTo>
                  <a:cubicBezTo>
                    <a:pt x="24" y="38"/>
                    <a:pt x="24" y="39"/>
                    <a:pt x="24" y="40"/>
                  </a:cubicBezTo>
                  <a:cubicBezTo>
                    <a:pt x="28" y="42"/>
                    <a:pt x="29" y="46"/>
                    <a:pt x="30" y="47"/>
                  </a:cubicBezTo>
                  <a:cubicBezTo>
                    <a:pt x="30" y="48"/>
                    <a:pt x="30" y="48"/>
                    <a:pt x="30" y="48"/>
                  </a:cubicBezTo>
                  <a:cubicBezTo>
                    <a:pt x="33" y="50"/>
                    <a:pt x="34" y="54"/>
                    <a:pt x="36" y="56"/>
                  </a:cubicBezTo>
                  <a:cubicBezTo>
                    <a:pt x="36" y="56"/>
                    <a:pt x="36" y="56"/>
                    <a:pt x="36" y="56"/>
                  </a:cubicBezTo>
                  <a:cubicBezTo>
                    <a:pt x="36" y="57"/>
                    <a:pt x="36" y="58"/>
                    <a:pt x="36" y="57"/>
                  </a:cubicBezTo>
                  <a:cubicBezTo>
                    <a:pt x="37" y="58"/>
                    <a:pt x="38" y="59"/>
                    <a:pt x="37" y="60"/>
                  </a:cubicBezTo>
                  <a:cubicBezTo>
                    <a:pt x="38" y="61"/>
                    <a:pt x="38" y="61"/>
                    <a:pt x="39" y="61"/>
                  </a:cubicBezTo>
                  <a:cubicBezTo>
                    <a:pt x="40" y="63"/>
                    <a:pt x="40" y="64"/>
                    <a:pt x="41" y="65"/>
                  </a:cubicBezTo>
                  <a:cubicBezTo>
                    <a:pt x="41" y="65"/>
                    <a:pt x="41" y="65"/>
                    <a:pt x="41" y="65"/>
                  </a:cubicBezTo>
                  <a:cubicBezTo>
                    <a:pt x="40" y="64"/>
                    <a:pt x="40" y="65"/>
                    <a:pt x="40" y="65"/>
                  </a:cubicBezTo>
                  <a:cubicBezTo>
                    <a:pt x="41" y="66"/>
                    <a:pt x="41" y="67"/>
                    <a:pt x="42" y="66"/>
                  </a:cubicBezTo>
                  <a:cubicBezTo>
                    <a:pt x="42" y="67"/>
                    <a:pt x="45" y="70"/>
                    <a:pt x="45" y="72"/>
                  </a:cubicBezTo>
                  <a:cubicBezTo>
                    <a:pt x="45" y="71"/>
                    <a:pt x="45" y="72"/>
                    <a:pt x="45" y="72"/>
                  </a:cubicBezTo>
                  <a:cubicBezTo>
                    <a:pt x="46" y="73"/>
                    <a:pt x="46" y="74"/>
                    <a:pt x="48" y="75"/>
                  </a:cubicBezTo>
                  <a:cubicBezTo>
                    <a:pt x="47" y="75"/>
                    <a:pt x="47" y="75"/>
                    <a:pt x="47" y="75"/>
                  </a:cubicBezTo>
                  <a:cubicBezTo>
                    <a:pt x="48" y="75"/>
                    <a:pt x="48" y="75"/>
                    <a:pt x="48" y="75"/>
                  </a:cubicBezTo>
                  <a:cubicBezTo>
                    <a:pt x="49" y="78"/>
                    <a:pt x="49" y="80"/>
                    <a:pt x="50" y="82"/>
                  </a:cubicBezTo>
                  <a:cubicBezTo>
                    <a:pt x="54" y="85"/>
                    <a:pt x="56" y="89"/>
                    <a:pt x="57" y="93"/>
                  </a:cubicBezTo>
                  <a:cubicBezTo>
                    <a:pt x="57" y="93"/>
                    <a:pt x="57" y="93"/>
                    <a:pt x="57" y="93"/>
                  </a:cubicBezTo>
                  <a:cubicBezTo>
                    <a:pt x="58" y="93"/>
                    <a:pt x="58" y="96"/>
                    <a:pt x="59" y="96"/>
                  </a:cubicBezTo>
                  <a:cubicBezTo>
                    <a:pt x="59" y="97"/>
                    <a:pt x="60" y="97"/>
                    <a:pt x="59" y="97"/>
                  </a:cubicBezTo>
                  <a:cubicBezTo>
                    <a:pt x="60" y="98"/>
                    <a:pt x="60" y="100"/>
                    <a:pt x="62" y="100"/>
                  </a:cubicBezTo>
                  <a:cubicBezTo>
                    <a:pt x="62" y="100"/>
                    <a:pt x="62" y="100"/>
                    <a:pt x="61" y="100"/>
                  </a:cubicBezTo>
                  <a:cubicBezTo>
                    <a:pt x="62" y="102"/>
                    <a:pt x="63" y="102"/>
                    <a:pt x="63" y="105"/>
                  </a:cubicBezTo>
                  <a:cubicBezTo>
                    <a:pt x="63" y="105"/>
                    <a:pt x="63" y="105"/>
                    <a:pt x="63" y="105"/>
                  </a:cubicBezTo>
                  <a:cubicBezTo>
                    <a:pt x="63" y="106"/>
                    <a:pt x="64" y="106"/>
                    <a:pt x="64" y="106"/>
                  </a:cubicBezTo>
                  <a:cubicBezTo>
                    <a:pt x="64" y="107"/>
                    <a:pt x="64" y="106"/>
                    <a:pt x="64" y="106"/>
                  </a:cubicBezTo>
                  <a:cubicBezTo>
                    <a:pt x="66" y="109"/>
                    <a:pt x="68" y="112"/>
                    <a:pt x="69" y="115"/>
                  </a:cubicBezTo>
                  <a:cubicBezTo>
                    <a:pt x="70" y="117"/>
                    <a:pt x="69" y="116"/>
                    <a:pt x="69" y="117"/>
                  </a:cubicBezTo>
                  <a:cubicBezTo>
                    <a:pt x="70" y="117"/>
                    <a:pt x="70" y="117"/>
                    <a:pt x="70" y="117"/>
                  </a:cubicBezTo>
                  <a:cubicBezTo>
                    <a:pt x="70" y="118"/>
                    <a:pt x="69" y="119"/>
                    <a:pt x="70" y="119"/>
                  </a:cubicBezTo>
                  <a:cubicBezTo>
                    <a:pt x="70" y="119"/>
                    <a:pt x="70" y="119"/>
                    <a:pt x="72" y="119"/>
                  </a:cubicBezTo>
                  <a:cubicBezTo>
                    <a:pt x="72" y="120"/>
                    <a:pt x="72" y="120"/>
                    <a:pt x="73" y="121"/>
                  </a:cubicBezTo>
                  <a:cubicBezTo>
                    <a:pt x="73" y="121"/>
                    <a:pt x="73" y="121"/>
                    <a:pt x="73" y="121"/>
                  </a:cubicBezTo>
                  <a:cubicBezTo>
                    <a:pt x="74" y="123"/>
                    <a:pt x="75" y="125"/>
                    <a:pt x="76" y="125"/>
                  </a:cubicBezTo>
                  <a:cubicBezTo>
                    <a:pt x="81" y="133"/>
                    <a:pt x="84" y="138"/>
                    <a:pt x="89" y="145"/>
                  </a:cubicBezTo>
                  <a:cubicBezTo>
                    <a:pt x="92" y="152"/>
                    <a:pt x="96" y="159"/>
                    <a:pt x="100" y="165"/>
                  </a:cubicBezTo>
                  <a:cubicBezTo>
                    <a:pt x="101" y="168"/>
                    <a:pt x="101" y="168"/>
                    <a:pt x="102" y="169"/>
                  </a:cubicBezTo>
                  <a:cubicBezTo>
                    <a:pt x="102" y="169"/>
                    <a:pt x="102" y="169"/>
                    <a:pt x="102" y="169"/>
                  </a:cubicBezTo>
                  <a:cubicBezTo>
                    <a:pt x="102" y="169"/>
                    <a:pt x="102" y="171"/>
                    <a:pt x="102" y="170"/>
                  </a:cubicBezTo>
                  <a:cubicBezTo>
                    <a:pt x="104" y="173"/>
                    <a:pt x="105" y="174"/>
                    <a:pt x="108" y="178"/>
                  </a:cubicBezTo>
                  <a:cubicBezTo>
                    <a:pt x="106" y="178"/>
                    <a:pt x="106" y="178"/>
                    <a:pt x="106" y="178"/>
                  </a:cubicBezTo>
                  <a:cubicBezTo>
                    <a:pt x="108" y="179"/>
                    <a:pt x="108" y="179"/>
                    <a:pt x="108" y="179"/>
                  </a:cubicBezTo>
                  <a:cubicBezTo>
                    <a:pt x="108" y="179"/>
                    <a:pt x="108" y="179"/>
                    <a:pt x="108" y="179"/>
                  </a:cubicBezTo>
                  <a:cubicBezTo>
                    <a:pt x="109" y="179"/>
                    <a:pt x="109" y="179"/>
                    <a:pt x="109" y="179"/>
                  </a:cubicBezTo>
                  <a:cubicBezTo>
                    <a:pt x="112" y="184"/>
                    <a:pt x="115" y="192"/>
                    <a:pt x="119" y="198"/>
                  </a:cubicBezTo>
                  <a:cubicBezTo>
                    <a:pt x="119" y="200"/>
                    <a:pt x="121" y="201"/>
                    <a:pt x="122" y="204"/>
                  </a:cubicBezTo>
                  <a:cubicBezTo>
                    <a:pt x="123" y="208"/>
                    <a:pt x="126" y="214"/>
                    <a:pt x="129" y="218"/>
                  </a:cubicBezTo>
                  <a:cubicBezTo>
                    <a:pt x="129" y="218"/>
                    <a:pt x="127" y="219"/>
                    <a:pt x="126" y="217"/>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26" name="Freeform 119"/>
            <p:cNvSpPr>
              <a:spLocks/>
            </p:cNvSpPr>
            <p:nvPr/>
          </p:nvSpPr>
          <p:spPr bwMode="auto">
            <a:xfrm>
              <a:off x="3291" y="2277"/>
              <a:ext cx="310" cy="517"/>
            </a:xfrm>
            <a:custGeom>
              <a:avLst/>
              <a:gdLst>
                <a:gd name="T0" fmla="*/ 115 w 131"/>
                <a:gd name="T1" fmla="*/ 195 h 219"/>
                <a:gd name="T2" fmla="*/ 111 w 131"/>
                <a:gd name="T3" fmla="*/ 189 h 219"/>
                <a:gd name="T4" fmla="*/ 102 w 131"/>
                <a:gd name="T5" fmla="*/ 176 h 219"/>
                <a:gd name="T6" fmla="*/ 100 w 131"/>
                <a:gd name="T7" fmla="*/ 172 h 219"/>
                <a:gd name="T8" fmla="*/ 92 w 131"/>
                <a:gd name="T9" fmla="*/ 157 h 219"/>
                <a:gd name="T10" fmla="*/ 89 w 131"/>
                <a:gd name="T11" fmla="*/ 153 h 219"/>
                <a:gd name="T12" fmla="*/ 84 w 131"/>
                <a:gd name="T13" fmla="*/ 146 h 219"/>
                <a:gd name="T14" fmla="*/ 80 w 131"/>
                <a:gd name="T15" fmla="*/ 139 h 219"/>
                <a:gd name="T16" fmla="*/ 78 w 131"/>
                <a:gd name="T17" fmla="*/ 134 h 219"/>
                <a:gd name="T18" fmla="*/ 75 w 131"/>
                <a:gd name="T19" fmla="*/ 131 h 219"/>
                <a:gd name="T20" fmla="*/ 70 w 131"/>
                <a:gd name="T21" fmla="*/ 124 h 219"/>
                <a:gd name="T22" fmla="*/ 68 w 131"/>
                <a:gd name="T23" fmla="*/ 120 h 219"/>
                <a:gd name="T24" fmla="*/ 65 w 131"/>
                <a:gd name="T25" fmla="*/ 115 h 219"/>
                <a:gd name="T26" fmla="*/ 61 w 131"/>
                <a:gd name="T27" fmla="*/ 109 h 219"/>
                <a:gd name="T28" fmla="*/ 58 w 131"/>
                <a:gd name="T29" fmla="*/ 103 h 219"/>
                <a:gd name="T30" fmla="*/ 53 w 131"/>
                <a:gd name="T31" fmla="*/ 94 h 219"/>
                <a:gd name="T32" fmla="*/ 51 w 131"/>
                <a:gd name="T33" fmla="*/ 92 h 219"/>
                <a:gd name="T34" fmla="*/ 50 w 131"/>
                <a:gd name="T35" fmla="*/ 87 h 219"/>
                <a:gd name="T36" fmla="*/ 48 w 131"/>
                <a:gd name="T37" fmla="*/ 86 h 219"/>
                <a:gd name="T38" fmla="*/ 47 w 131"/>
                <a:gd name="T39" fmla="*/ 84 h 219"/>
                <a:gd name="T40" fmla="*/ 44 w 131"/>
                <a:gd name="T41" fmla="*/ 80 h 219"/>
                <a:gd name="T42" fmla="*/ 38 w 131"/>
                <a:gd name="T43" fmla="*/ 69 h 219"/>
                <a:gd name="T44" fmla="*/ 35 w 131"/>
                <a:gd name="T45" fmla="*/ 66 h 219"/>
                <a:gd name="T46" fmla="*/ 33 w 131"/>
                <a:gd name="T47" fmla="*/ 61 h 219"/>
                <a:gd name="T48" fmla="*/ 28 w 131"/>
                <a:gd name="T49" fmla="*/ 52 h 219"/>
                <a:gd name="T50" fmla="*/ 28 w 131"/>
                <a:gd name="T51" fmla="*/ 49 h 219"/>
                <a:gd name="T52" fmla="*/ 25 w 131"/>
                <a:gd name="T53" fmla="*/ 47 h 219"/>
                <a:gd name="T54" fmla="*/ 22 w 131"/>
                <a:gd name="T55" fmla="*/ 45 h 219"/>
                <a:gd name="T56" fmla="*/ 20 w 131"/>
                <a:gd name="T57" fmla="*/ 40 h 219"/>
                <a:gd name="T58" fmla="*/ 18 w 131"/>
                <a:gd name="T59" fmla="*/ 40 h 219"/>
                <a:gd name="T60" fmla="*/ 18 w 131"/>
                <a:gd name="T61" fmla="*/ 38 h 219"/>
                <a:gd name="T62" fmla="*/ 17 w 131"/>
                <a:gd name="T63" fmla="*/ 33 h 219"/>
                <a:gd name="T64" fmla="*/ 14 w 131"/>
                <a:gd name="T65" fmla="*/ 31 h 219"/>
                <a:gd name="T66" fmla="*/ 13 w 131"/>
                <a:gd name="T67" fmla="*/ 28 h 219"/>
                <a:gd name="T68" fmla="*/ 12 w 131"/>
                <a:gd name="T69" fmla="*/ 26 h 219"/>
                <a:gd name="T70" fmla="*/ 9 w 131"/>
                <a:gd name="T71" fmla="*/ 22 h 219"/>
                <a:gd name="T72" fmla="*/ 12 w 131"/>
                <a:gd name="T73" fmla="*/ 23 h 219"/>
                <a:gd name="T74" fmla="*/ 7 w 131"/>
                <a:gd name="T75" fmla="*/ 18 h 219"/>
                <a:gd name="T76" fmla="*/ 5 w 131"/>
                <a:gd name="T77" fmla="*/ 8 h 219"/>
                <a:gd name="T78" fmla="*/ 4 w 131"/>
                <a:gd name="T79" fmla="*/ 6 h 219"/>
                <a:gd name="T80" fmla="*/ 0 w 131"/>
                <a:gd name="T81" fmla="*/ 0 h 219"/>
                <a:gd name="T82" fmla="*/ 3 w 131"/>
                <a:gd name="T83" fmla="*/ 2 h 219"/>
                <a:gd name="T84" fmla="*/ 5 w 131"/>
                <a:gd name="T85" fmla="*/ 7 h 219"/>
                <a:gd name="T86" fmla="*/ 13 w 131"/>
                <a:gd name="T87" fmla="*/ 16 h 219"/>
                <a:gd name="T88" fmla="*/ 22 w 131"/>
                <a:gd name="T89" fmla="*/ 31 h 219"/>
                <a:gd name="T90" fmla="*/ 33 w 131"/>
                <a:gd name="T91" fmla="*/ 48 h 219"/>
                <a:gd name="T92" fmla="*/ 41 w 131"/>
                <a:gd name="T93" fmla="*/ 61 h 219"/>
                <a:gd name="T94" fmla="*/ 48 w 131"/>
                <a:gd name="T95" fmla="*/ 71 h 219"/>
                <a:gd name="T96" fmla="*/ 59 w 131"/>
                <a:gd name="T97" fmla="*/ 93 h 219"/>
                <a:gd name="T98" fmla="*/ 65 w 131"/>
                <a:gd name="T99" fmla="*/ 105 h 219"/>
                <a:gd name="T100" fmla="*/ 73 w 131"/>
                <a:gd name="T101" fmla="*/ 120 h 219"/>
                <a:gd name="T102" fmla="*/ 103 w 131"/>
                <a:gd name="T103" fmla="*/ 166 h 219"/>
                <a:gd name="T104" fmla="*/ 110 w 131"/>
                <a:gd name="T105" fmla="*/ 178 h 219"/>
                <a:gd name="T106" fmla="*/ 128 w 131"/>
                <a:gd name="T107" fmla="*/ 217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1" h="219">
                  <a:moveTo>
                    <a:pt x="128" y="217"/>
                  </a:moveTo>
                  <a:cubicBezTo>
                    <a:pt x="124" y="216"/>
                    <a:pt x="124" y="211"/>
                    <a:pt x="122" y="209"/>
                  </a:cubicBezTo>
                  <a:cubicBezTo>
                    <a:pt x="121" y="208"/>
                    <a:pt x="123" y="208"/>
                    <a:pt x="122" y="208"/>
                  </a:cubicBezTo>
                  <a:cubicBezTo>
                    <a:pt x="119" y="206"/>
                    <a:pt x="117" y="201"/>
                    <a:pt x="116" y="197"/>
                  </a:cubicBezTo>
                  <a:cubicBezTo>
                    <a:pt x="117" y="197"/>
                    <a:pt x="117" y="197"/>
                    <a:pt x="117" y="197"/>
                  </a:cubicBezTo>
                  <a:cubicBezTo>
                    <a:pt x="116" y="197"/>
                    <a:pt x="115" y="195"/>
                    <a:pt x="115" y="195"/>
                  </a:cubicBezTo>
                  <a:cubicBezTo>
                    <a:pt x="115" y="194"/>
                    <a:pt x="115" y="195"/>
                    <a:pt x="115" y="194"/>
                  </a:cubicBezTo>
                  <a:cubicBezTo>
                    <a:pt x="114" y="194"/>
                    <a:pt x="114" y="194"/>
                    <a:pt x="114" y="194"/>
                  </a:cubicBezTo>
                  <a:cubicBezTo>
                    <a:pt x="114" y="194"/>
                    <a:pt x="114" y="194"/>
                    <a:pt x="114" y="193"/>
                  </a:cubicBezTo>
                  <a:cubicBezTo>
                    <a:pt x="113" y="193"/>
                    <a:pt x="113" y="193"/>
                    <a:pt x="113" y="193"/>
                  </a:cubicBezTo>
                  <a:cubicBezTo>
                    <a:pt x="111" y="193"/>
                    <a:pt x="112" y="190"/>
                    <a:pt x="110" y="189"/>
                  </a:cubicBezTo>
                  <a:cubicBezTo>
                    <a:pt x="111" y="189"/>
                    <a:pt x="111" y="189"/>
                    <a:pt x="111" y="189"/>
                  </a:cubicBezTo>
                  <a:cubicBezTo>
                    <a:pt x="109" y="187"/>
                    <a:pt x="107" y="184"/>
                    <a:pt x="105" y="181"/>
                  </a:cubicBezTo>
                  <a:cubicBezTo>
                    <a:pt x="106" y="181"/>
                    <a:pt x="106" y="181"/>
                    <a:pt x="106" y="181"/>
                  </a:cubicBezTo>
                  <a:cubicBezTo>
                    <a:pt x="105" y="181"/>
                    <a:pt x="104" y="180"/>
                    <a:pt x="104" y="180"/>
                  </a:cubicBezTo>
                  <a:cubicBezTo>
                    <a:pt x="104" y="180"/>
                    <a:pt x="103" y="180"/>
                    <a:pt x="103" y="177"/>
                  </a:cubicBezTo>
                  <a:cubicBezTo>
                    <a:pt x="103" y="177"/>
                    <a:pt x="103" y="177"/>
                    <a:pt x="103" y="177"/>
                  </a:cubicBezTo>
                  <a:cubicBezTo>
                    <a:pt x="103" y="177"/>
                    <a:pt x="103" y="176"/>
                    <a:pt x="102" y="176"/>
                  </a:cubicBezTo>
                  <a:cubicBezTo>
                    <a:pt x="103" y="176"/>
                    <a:pt x="103" y="176"/>
                    <a:pt x="103" y="176"/>
                  </a:cubicBezTo>
                  <a:cubicBezTo>
                    <a:pt x="102" y="176"/>
                    <a:pt x="102" y="174"/>
                    <a:pt x="102" y="174"/>
                  </a:cubicBezTo>
                  <a:cubicBezTo>
                    <a:pt x="102" y="174"/>
                    <a:pt x="102" y="174"/>
                    <a:pt x="102" y="174"/>
                  </a:cubicBezTo>
                  <a:cubicBezTo>
                    <a:pt x="101" y="174"/>
                    <a:pt x="101" y="174"/>
                    <a:pt x="101" y="174"/>
                  </a:cubicBezTo>
                  <a:cubicBezTo>
                    <a:pt x="101" y="174"/>
                    <a:pt x="101" y="174"/>
                    <a:pt x="101" y="174"/>
                  </a:cubicBezTo>
                  <a:cubicBezTo>
                    <a:pt x="100" y="173"/>
                    <a:pt x="100" y="172"/>
                    <a:pt x="100" y="172"/>
                  </a:cubicBezTo>
                  <a:cubicBezTo>
                    <a:pt x="100" y="172"/>
                    <a:pt x="100" y="173"/>
                    <a:pt x="101" y="172"/>
                  </a:cubicBezTo>
                  <a:cubicBezTo>
                    <a:pt x="97" y="168"/>
                    <a:pt x="96" y="165"/>
                    <a:pt x="94" y="162"/>
                  </a:cubicBezTo>
                  <a:cubicBezTo>
                    <a:pt x="94" y="161"/>
                    <a:pt x="94" y="161"/>
                    <a:pt x="94" y="161"/>
                  </a:cubicBezTo>
                  <a:cubicBezTo>
                    <a:pt x="94" y="160"/>
                    <a:pt x="93" y="159"/>
                    <a:pt x="93" y="159"/>
                  </a:cubicBezTo>
                  <a:cubicBezTo>
                    <a:pt x="93" y="159"/>
                    <a:pt x="93" y="159"/>
                    <a:pt x="93" y="158"/>
                  </a:cubicBezTo>
                  <a:cubicBezTo>
                    <a:pt x="93" y="158"/>
                    <a:pt x="92" y="158"/>
                    <a:pt x="92" y="157"/>
                  </a:cubicBezTo>
                  <a:cubicBezTo>
                    <a:pt x="92" y="157"/>
                    <a:pt x="92" y="157"/>
                    <a:pt x="92" y="157"/>
                  </a:cubicBezTo>
                  <a:cubicBezTo>
                    <a:pt x="92" y="157"/>
                    <a:pt x="91" y="156"/>
                    <a:pt x="91" y="155"/>
                  </a:cubicBezTo>
                  <a:cubicBezTo>
                    <a:pt x="91" y="155"/>
                    <a:pt x="91" y="156"/>
                    <a:pt x="91" y="155"/>
                  </a:cubicBezTo>
                  <a:cubicBezTo>
                    <a:pt x="90" y="155"/>
                    <a:pt x="90" y="154"/>
                    <a:pt x="90" y="154"/>
                  </a:cubicBezTo>
                  <a:cubicBezTo>
                    <a:pt x="90" y="154"/>
                    <a:pt x="90" y="154"/>
                    <a:pt x="90" y="154"/>
                  </a:cubicBezTo>
                  <a:cubicBezTo>
                    <a:pt x="90" y="153"/>
                    <a:pt x="89" y="154"/>
                    <a:pt x="89" y="153"/>
                  </a:cubicBezTo>
                  <a:cubicBezTo>
                    <a:pt x="89" y="154"/>
                    <a:pt x="89" y="153"/>
                    <a:pt x="89" y="153"/>
                  </a:cubicBezTo>
                  <a:cubicBezTo>
                    <a:pt x="88" y="153"/>
                    <a:pt x="88" y="150"/>
                    <a:pt x="87" y="150"/>
                  </a:cubicBezTo>
                  <a:cubicBezTo>
                    <a:pt x="87" y="149"/>
                    <a:pt x="87" y="149"/>
                    <a:pt x="87" y="149"/>
                  </a:cubicBezTo>
                  <a:cubicBezTo>
                    <a:pt x="86" y="149"/>
                    <a:pt x="86" y="147"/>
                    <a:pt x="85" y="147"/>
                  </a:cubicBezTo>
                  <a:cubicBezTo>
                    <a:pt x="85" y="147"/>
                    <a:pt x="86" y="147"/>
                    <a:pt x="85" y="146"/>
                  </a:cubicBezTo>
                  <a:cubicBezTo>
                    <a:pt x="85" y="147"/>
                    <a:pt x="84" y="145"/>
                    <a:pt x="84" y="146"/>
                  </a:cubicBezTo>
                  <a:cubicBezTo>
                    <a:pt x="83" y="145"/>
                    <a:pt x="83" y="142"/>
                    <a:pt x="82" y="142"/>
                  </a:cubicBezTo>
                  <a:cubicBezTo>
                    <a:pt x="83" y="142"/>
                    <a:pt x="83" y="141"/>
                    <a:pt x="83" y="141"/>
                  </a:cubicBezTo>
                  <a:cubicBezTo>
                    <a:pt x="83" y="141"/>
                    <a:pt x="83" y="141"/>
                    <a:pt x="83" y="141"/>
                  </a:cubicBezTo>
                  <a:cubicBezTo>
                    <a:pt x="84" y="140"/>
                    <a:pt x="84" y="141"/>
                    <a:pt x="84" y="141"/>
                  </a:cubicBezTo>
                  <a:cubicBezTo>
                    <a:pt x="84" y="140"/>
                    <a:pt x="83" y="140"/>
                    <a:pt x="83" y="140"/>
                  </a:cubicBezTo>
                  <a:cubicBezTo>
                    <a:pt x="82" y="140"/>
                    <a:pt x="80" y="140"/>
                    <a:pt x="80" y="139"/>
                  </a:cubicBezTo>
                  <a:cubicBezTo>
                    <a:pt x="80" y="139"/>
                    <a:pt x="80" y="138"/>
                    <a:pt x="82" y="138"/>
                  </a:cubicBezTo>
                  <a:cubicBezTo>
                    <a:pt x="78" y="137"/>
                    <a:pt x="78" y="137"/>
                    <a:pt x="78" y="137"/>
                  </a:cubicBezTo>
                  <a:cubicBezTo>
                    <a:pt x="78" y="137"/>
                    <a:pt x="79" y="137"/>
                    <a:pt x="78" y="136"/>
                  </a:cubicBezTo>
                  <a:cubicBezTo>
                    <a:pt x="78" y="137"/>
                    <a:pt x="78" y="136"/>
                    <a:pt x="78" y="136"/>
                  </a:cubicBezTo>
                  <a:cubicBezTo>
                    <a:pt x="78" y="136"/>
                    <a:pt x="77" y="135"/>
                    <a:pt x="77" y="134"/>
                  </a:cubicBezTo>
                  <a:cubicBezTo>
                    <a:pt x="78" y="134"/>
                    <a:pt x="78" y="135"/>
                    <a:pt x="78" y="134"/>
                  </a:cubicBezTo>
                  <a:cubicBezTo>
                    <a:pt x="77" y="134"/>
                    <a:pt x="77" y="134"/>
                    <a:pt x="77" y="133"/>
                  </a:cubicBezTo>
                  <a:cubicBezTo>
                    <a:pt x="77" y="133"/>
                    <a:pt x="77" y="133"/>
                    <a:pt x="77" y="133"/>
                  </a:cubicBezTo>
                  <a:cubicBezTo>
                    <a:pt x="77" y="133"/>
                    <a:pt x="76" y="132"/>
                    <a:pt x="76" y="133"/>
                  </a:cubicBezTo>
                  <a:cubicBezTo>
                    <a:pt x="76" y="133"/>
                    <a:pt x="76" y="132"/>
                    <a:pt x="76" y="133"/>
                  </a:cubicBezTo>
                  <a:cubicBezTo>
                    <a:pt x="75" y="133"/>
                    <a:pt x="75" y="132"/>
                    <a:pt x="75" y="131"/>
                  </a:cubicBezTo>
                  <a:cubicBezTo>
                    <a:pt x="75" y="132"/>
                    <a:pt x="75" y="131"/>
                    <a:pt x="75" y="131"/>
                  </a:cubicBezTo>
                  <a:cubicBezTo>
                    <a:pt x="75" y="131"/>
                    <a:pt x="74" y="130"/>
                    <a:pt x="73" y="129"/>
                  </a:cubicBezTo>
                  <a:cubicBezTo>
                    <a:pt x="74" y="129"/>
                    <a:pt x="74" y="129"/>
                    <a:pt x="74" y="129"/>
                  </a:cubicBezTo>
                  <a:cubicBezTo>
                    <a:pt x="74" y="128"/>
                    <a:pt x="71" y="127"/>
                    <a:pt x="71" y="125"/>
                  </a:cubicBezTo>
                  <a:cubicBezTo>
                    <a:pt x="71" y="127"/>
                    <a:pt x="71" y="127"/>
                    <a:pt x="71" y="127"/>
                  </a:cubicBezTo>
                  <a:cubicBezTo>
                    <a:pt x="70" y="125"/>
                    <a:pt x="71" y="125"/>
                    <a:pt x="71" y="125"/>
                  </a:cubicBezTo>
                  <a:cubicBezTo>
                    <a:pt x="71" y="124"/>
                    <a:pt x="70" y="124"/>
                    <a:pt x="70" y="124"/>
                  </a:cubicBezTo>
                  <a:cubicBezTo>
                    <a:pt x="69" y="124"/>
                    <a:pt x="70" y="124"/>
                    <a:pt x="70" y="124"/>
                  </a:cubicBezTo>
                  <a:cubicBezTo>
                    <a:pt x="70" y="123"/>
                    <a:pt x="68" y="121"/>
                    <a:pt x="68" y="120"/>
                  </a:cubicBezTo>
                  <a:cubicBezTo>
                    <a:pt x="67" y="120"/>
                    <a:pt x="67" y="120"/>
                    <a:pt x="67" y="120"/>
                  </a:cubicBezTo>
                  <a:cubicBezTo>
                    <a:pt x="67" y="120"/>
                    <a:pt x="67" y="120"/>
                    <a:pt x="67" y="120"/>
                  </a:cubicBezTo>
                  <a:cubicBezTo>
                    <a:pt x="68" y="119"/>
                    <a:pt x="67" y="119"/>
                    <a:pt x="67" y="119"/>
                  </a:cubicBezTo>
                  <a:cubicBezTo>
                    <a:pt x="66" y="118"/>
                    <a:pt x="68" y="120"/>
                    <a:pt x="68" y="120"/>
                  </a:cubicBezTo>
                  <a:cubicBezTo>
                    <a:pt x="68" y="120"/>
                    <a:pt x="67" y="119"/>
                    <a:pt x="68" y="119"/>
                  </a:cubicBezTo>
                  <a:cubicBezTo>
                    <a:pt x="67" y="119"/>
                    <a:pt x="66" y="118"/>
                    <a:pt x="66" y="117"/>
                  </a:cubicBezTo>
                  <a:cubicBezTo>
                    <a:pt x="66" y="118"/>
                    <a:pt x="67" y="118"/>
                    <a:pt x="67" y="117"/>
                  </a:cubicBezTo>
                  <a:cubicBezTo>
                    <a:pt x="66" y="115"/>
                    <a:pt x="67" y="117"/>
                    <a:pt x="66" y="115"/>
                  </a:cubicBezTo>
                  <a:cubicBezTo>
                    <a:pt x="66" y="115"/>
                    <a:pt x="66" y="115"/>
                    <a:pt x="66" y="115"/>
                  </a:cubicBezTo>
                  <a:cubicBezTo>
                    <a:pt x="65" y="115"/>
                    <a:pt x="65" y="114"/>
                    <a:pt x="65" y="115"/>
                  </a:cubicBezTo>
                  <a:cubicBezTo>
                    <a:pt x="65" y="114"/>
                    <a:pt x="64" y="114"/>
                    <a:pt x="65" y="114"/>
                  </a:cubicBezTo>
                  <a:cubicBezTo>
                    <a:pt x="65" y="114"/>
                    <a:pt x="65" y="114"/>
                    <a:pt x="65" y="114"/>
                  </a:cubicBezTo>
                  <a:cubicBezTo>
                    <a:pt x="64" y="114"/>
                    <a:pt x="64" y="114"/>
                    <a:pt x="64" y="114"/>
                  </a:cubicBezTo>
                  <a:cubicBezTo>
                    <a:pt x="64" y="113"/>
                    <a:pt x="64" y="113"/>
                    <a:pt x="64" y="113"/>
                  </a:cubicBezTo>
                  <a:cubicBezTo>
                    <a:pt x="62" y="114"/>
                    <a:pt x="64" y="112"/>
                    <a:pt x="62" y="112"/>
                  </a:cubicBezTo>
                  <a:cubicBezTo>
                    <a:pt x="61" y="111"/>
                    <a:pt x="61" y="110"/>
                    <a:pt x="61" y="109"/>
                  </a:cubicBezTo>
                  <a:cubicBezTo>
                    <a:pt x="61" y="109"/>
                    <a:pt x="61" y="109"/>
                    <a:pt x="60" y="108"/>
                  </a:cubicBezTo>
                  <a:cubicBezTo>
                    <a:pt x="61" y="108"/>
                    <a:pt x="61" y="108"/>
                    <a:pt x="61" y="108"/>
                  </a:cubicBezTo>
                  <a:cubicBezTo>
                    <a:pt x="61" y="107"/>
                    <a:pt x="61" y="107"/>
                    <a:pt x="60" y="107"/>
                  </a:cubicBezTo>
                  <a:cubicBezTo>
                    <a:pt x="60" y="107"/>
                    <a:pt x="60" y="106"/>
                    <a:pt x="60" y="105"/>
                  </a:cubicBezTo>
                  <a:cubicBezTo>
                    <a:pt x="59" y="105"/>
                    <a:pt x="59" y="105"/>
                    <a:pt x="59" y="105"/>
                  </a:cubicBezTo>
                  <a:cubicBezTo>
                    <a:pt x="59" y="104"/>
                    <a:pt x="57" y="104"/>
                    <a:pt x="58" y="103"/>
                  </a:cubicBezTo>
                  <a:cubicBezTo>
                    <a:pt x="59" y="103"/>
                    <a:pt x="59" y="103"/>
                    <a:pt x="59" y="103"/>
                  </a:cubicBezTo>
                  <a:cubicBezTo>
                    <a:pt x="59" y="102"/>
                    <a:pt x="57" y="102"/>
                    <a:pt x="57" y="101"/>
                  </a:cubicBezTo>
                  <a:cubicBezTo>
                    <a:pt x="57" y="101"/>
                    <a:pt x="57" y="101"/>
                    <a:pt x="57" y="101"/>
                  </a:cubicBezTo>
                  <a:cubicBezTo>
                    <a:pt x="57" y="101"/>
                    <a:pt x="55" y="100"/>
                    <a:pt x="56" y="100"/>
                  </a:cubicBezTo>
                  <a:cubicBezTo>
                    <a:pt x="56" y="100"/>
                    <a:pt x="56" y="100"/>
                    <a:pt x="55" y="100"/>
                  </a:cubicBezTo>
                  <a:cubicBezTo>
                    <a:pt x="55" y="97"/>
                    <a:pt x="53" y="96"/>
                    <a:pt x="53" y="94"/>
                  </a:cubicBezTo>
                  <a:cubicBezTo>
                    <a:pt x="53" y="94"/>
                    <a:pt x="53" y="93"/>
                    <a:pt x="53" y="94"/>
                  </a:cubicBezTo>
                  <a:cubicBezTo>
                    <a:pt x="52" y="94"/>
                    <a:pt x="53" y="94"/>
                    <a:pt x="53" y="94"/>
                  </a:cubicBezTo>
                  <a:cubicBezTo>
                    <a:pt x="53" y="94"/>
                    <a:pt x="53" y="94"/>
                    <a:pt x="53" y="94"/>
                  </a:cubicBezTo>
                  <a:cubicBezTo>
                    <a:pt x="52" y="94"/>
                    <a:pt x="52" y="93"/>
                    <a:pt x="53" y="93"/>
                  </a:cubicBezTo>
                  <a:cubicBezTo>
                    <a:pt x="53" y="93"/>
                    <a:pt x="51" y="93"/>
                    <a:pt x="51" y="93"/>
                  </a:cubicBezTo>
                  <a:cubicBezTo>
                    <a:pt x="51" y="92"/>
                    <a:pt x="51" y="92"/>
                    <a:pt x="51" y="92"/>
                  </a:cubicBezTo>
                  <a:cubicBezTo>
                    <a:pt x="50" y="92"/>
                    <a:pt x="50" y="92"/>
                    <a:pt x="50" y="92"/>
                  </a:cubicBezTo>
                  <a:cubicBezTo>
                    <a:pt x="50" y="91"/>
                    <a:pt x="50" y="91"/>
                    <a:pt x="51" y="89"/>
                  </a:cubicBezTo>
                  <a:cubicBezTo>
                    <a:pt x="50" y="88"/>
                    <a:pt x="50" y="88"/>
                    <a:pt x="50" y="88"/>
                  </a:cubicBezTo>
                  <a:cubicBezTo>
                    <a:pt x="50" y="87"/>
                    <a:pt x="50" y="87"/>
                    <a:pt x="50" y="87"/>
                  </a:cubicBezTo>
                  <a:cubicBezTo>
                    <a:pt x="50" y="88"/>
                    <a:pt x="50" y="87"/>
                    <a:pt x="49" y="87"/>
                  </a:cubicBezTo>
                  <a:cubicBezTo>
                    <a:pt x="50" y="87"/>
                    <a:pt x="50" y="87"/>
                    <a:pt x="50" y="87"/>
                  </a:cubicBezTo>
                  <a:cubicBezTo>
                    <a:pt x="50" y="87"/>
                    <a:pt x="49" y="87"/>
                    <a:pt x="49" y="87"/>
                  </a:cubicBezTo>
                  <a:cubicBezTo>
                    <a:pt x="49" y="87"/>
                    <a:pt x="49" y="87"/>
                    <a:pt x="49" y="88"/>
                  </a:cubicBezTo>
                  <a:cubicBezTo>
                    <a:pt x="49" y="87"/>
                    <a:pt x="49" y="87"/>
                    <a:pt x="48" y="87"/>
                  </a:cubicBezTo>
                  <a:cubicBezTo>
                    <a:pt x="49" y="87"/>
                    <a:pt x="48" y="87"/>
                    <a:pt x="48" y="87"/>
                  </a:cubicBezTo>
                  <a:cubicBezTo>
                    <a:pt x="48" y="86"/>
                    <a:pt x="48" y="86"/>
                    <a:pt x="48" y="86"/>
                  </a:cubicBezTo>
                  <a:cubicBezTo>
                    <a:pt x="48" y="86"/>
                    <a:pt x="48" y="86"/>
                    <a:pt x="48" y="86"/>
                  </a:cubicBezTo>
                  <a:cubicBezTo>
                    <a:pt x="48" y="86"/>
                    <a:pt x="48" y="86"/>
                    <a:pt x="48" y="86"/>
                  </a:cubicBezTo>
                  <a:cubicBezTo>
                    <a:pt x="48" y="86"/>
                    <a:pt x="48" y="86"/>
                    <a:pt x="48" y="85"/>
                  </a:cubicBezTo>
                  <a:cubicBezTo>
                    <a:pt x="48" y="85"/>
                    <a:pt x="48" y="86"/>
                    <a:pt x="47" y="85"/>
                  </a:cubicBezTo>
                  <a:cubicBezTo>
                    <a:pt x="48" y="85"/>
                    <a:pt x="48" y="85"/>
                    <a:pt x="48" y="85"/>
                  </a:cubicBezTo>
                  <a:cubicBezTo>
                    <a:pt x="48" y="84"/>
                    <a:pt x="48" y="84"/>
                    <a:pt x="48" y="84"/>
                  </a:cubicBezTo>
                  <a:cubicBezTo>
                    <a:pt x="47" y="84"/>
                    <a:pt x="47" y="84"/>
                    <a:pt x="47" y="84"/>
                  </a:cubicBezTo>
                  <a:cubicBezTo>
                    <a:pt x="48" y="84"/>
                    <a:pt x="48" y="84"/>
                    <a:pt x="48" y="84"/>
                  </a:cubicBezTo>
                  <a:cubicBezTo>
                    <a:pt x="47" y="84"/>
                    <a:pt x="47" y="83"/>
                    <a:pt x="45" y="83"/>
                  </a:cubicBezTo>
                  <a:cubicBezTo>
                    <a:pt x="45" y="82"/>
                    <a:pt x="45" y="82"/>
                    <a:pt x="45" y="82"/>
                  </a:cubicBezTo>
                  <a:cubicBezTo>
                    <a:pt x="45" y="82"/>
                    <a:pt x="45" y="82"/>
                    <a:pt x="45" y="82"/>
                  </a:cubicBezTo>
                  <a:cubicBezTo>
                    <a:pt x="45" y="80"/>
                    <a:pt x="44" y="80"/>
                    <a:pt x="44" y="80"/>
                  </a:cubicBezTo>
                  <a:cubicBezTo>
                    <a:pt x="44" y="80"/>
                    <a:pt x="44" y="80"/>
                    <a:pt x="44" y="80"/>
                  </a:cubicBezTo>
                  <a:cubicBezTo>
                    <a:pt x="44" y="80"/>
                    <a:pt x="43" y="80"/>
                    <a:pt x="43" y="80"/>
                  </a:cubicBezTo>
                  <a:cubicBezTo>
                    <a:pt x="43" y="79"/>
                    <a:pt x="45" y="78"/>
                    <a:pt x="44" y="78"/>
                  </a:cubicBezTo>
                  <a:cubicBezTo>
                    <a:pt x="43" y="77"/>
                    <a:pt x="42" y="77"/>
                    <a:pt x="42" y="78"/>
                  </a:cubicBezTo>
                  <a:cubicBezTo>
                    <a:pt x="42" y="77"/>
                    <a:pt x="41" y="76"/>
                    <a:pt x="41" y="74"/>
                  </a:cubicBezTo>
                  <a:cubicBezTo>
                    <a:pt x="41" y="74"/>
                    <a:pt x="41" y="74"/>
                    <a:pt x="41" y="74"/>
                  </a:cubicBezTo>
                  <a:cubicBezTo>
                    <a:pt x="40" y="73"/>
                    <a:pt x="38" y="71"/>
                    <a:pt x="38" y="69"/>
                  </a:cubicBezTo>
                  <a:cubicBezTo>
                    <a:pt x="39" y="69"/>
                    <a:pt x="39" y="69"/>
                    <a:pt x="39" y="69"/>
                  </a:cubicBezTo>
                  <a:cubicBezTo>
                    <a:pt x="38" y="69"/>
                    <a:pt x="39" y="68"/>
                    <a:pt x="38" y="68"/>
                  </a:cubicBezTo>
                  <a:cubicBezTo>
                    <a:pt x="38" y="69"/>
                    <a:pt x="38" y="69"/>
                    <a:pt x="38" y="69"/>
                  </a:cubicBezTo>
                  <a:cubicBezTo>
                    <a:pt x="36" y="68"/>
                    <a:pt x="35" y="67"/>
                    <a:pt x="35" y="67"/>
                  </a:cubicBezTo>
                  <a:cubicBezTo>
                    <a:pt x="35" y="67"/>
                    <a:pt x="35" y="67"/>
                    <a:pt x="35" y="67"/>
                  </a:cubicBezTo>
                  <a:cubicBezTo>
                    <a:pt x="36" y="67"/>
                    <a:pt x="35" y="66"/>
                    <a:pt x="35" y="66"/>
                  </a:cubicBezTo>
                  <a:cubicBezTo>
                    <a:pt x="34" y="66"/>
                    <a:pt x="34" y="66"/>
                    <a:pt x="34" y="66"/>
                  </a:cubicBezTo>
                  <a:cubicBezTo>
                    <a:pt x="34" y="65"/>
                    <a:pt x="34" y="65"/>
                    <a:pt x="34" y="65"/>
                  </a:cubicBezTo>
                  <a:cubicBezTo>
                    <a:pt x="34" y="65"/>
                    <a:pt x="34" y="65"/>
                    <a:pt x="34" y="65"/>
                  </a:cubicBezTo>
                  <a:cubicBezTo>
                    <a:pt x="34" y="65"/>
                    <a:pt x="34" y="64"/>
                    <a:pt x="34" y="64"/>
                  </a:cubicBezTo>
                  <a:cubicBezTo>
                    <a:pt x="34" y="64"/>
                    <a:pt x="33" y="62"/>
                    <a:pt x="33" y="62"/>
                  </a:cubicBezTo>
                  <a:cubicBezTo>
                    <a:pt x="33" y="61"/>
                    <a:pt x="33" y="61"/>
                    <a:pt x="33" y="61"/>
                  </a:cubicBezTo>
                  <a:cubicBezTo>
                    <a:pt x="33" y="60"/>
                    <a:pt x="33" y="60"/>
                    <a:pt x="33" y="61"/>
                  </a:cubicBezTo>
                  <a:cubicBezTo>
                    <a:pt x="32" y="60"/>
                    <a:pt x="32" y="60"/>
                    <a:pt x="32" y="59"/>
                  </a:cubicBezTo>
                  <a:cubicBezTo>
                    <a:pt x="30" y="58"/>
                    <a:pt x="29" y="55"/>
                    <a:pt x="27" y="53"/>
                  </a:cubicBezTo>
                  <a:cubicBezTo>
                    <a:pt x="28" y="53"/>
                    <a:pt x="28" y="53"/>
                    <a:pt x="28" y="53"/>
                  </a:cubicBezTo>
                  <a:cubicBezTo>
                    <a:pt x="28" y="52"/>
                    <a:pt x="27" y="53"/>
                    <a:pt x="27" y="53"/>
                  </a:cubicBezTo>
                  <a:cubicBezTo>
                    <a:pt x="27" y="53"/>
                    <a:pt x="27" y="52"/>
                    <a:pt x="28" y="52"/>
                  </a:cubicBezTo>
                  <a:cubicBezTo>
                    <a:pt x="28" y="51"/>
                    <a:pt x="27" y="51"/>
                    <a:pt x="26" y="51"/>
                  </a:cubicBezTo>
                  <a:cubicBezTo>
                    <a:pt x="26" y="51"/>
                    <a:pt x="27" y="51"/>
                    <a:pt x="26" y="51"/>
                  </a:cubicBezTo>
                  <a:cubicBezTo>
                    <a:pt x="26" y="51"/>
                    <a:pt x="26" y="50"/>
                    <a:pt x="25" y="50"/>
                  </a:cubicBezTo>
                  <a:cubicBezTo>
                    <a:pt x="26" y="50"/>
                    <a:pt x="26" y="50"/>
                    <a:pt x="26" y="50"/>
                  </a:cubicBezTo>
                  <a:cubicBezTo>
                    <a:pt x="26" y="50"/>
                    <a:pt x="26" y="50"/>
                    <a:pt x="26" y="50"/>
                  </a:cubicBezTo>
                  <a:cubicBezTo>
                    <a:pt x="26" y="48"/>
                    <a:pt x="28" y="50"/>
                    <a:pt x="28" y="49"/>
                  </a:cubicBezTo>
                  <a:cubicBezTo>
                    <a:pt x="28" y="49"/>
                    <a:pt x="28" y="49"/>
                    <a:pt x="28" y="49"/>
                  </a:cubicBezTo>
                  <a:cubicBezTo>
                    <a:pt x="28" y="48"/>
                    <a:pt x="29" y="49"/>
                    <a:pt x="29" y="48"/>
                  </a:cubicBezTo>
                  <a:cubicBezTo>
                    <a:pt x="28" y="48"/>
                    <a:pt x="27" y="48"/>
                    <a:pt x="27" y="48"/>
                  </a:cubicBezTo>
                  <a:cubicBezTo>
                    <a:pt x="26" y="48"/>
                    <a:pt x="25" y="49"/>
                    <a:pt x="25" y="48"/>
                  </a:cubicBezTo>
                  <a:cubicBezTo>
                    <a:pt x="25" y="47"/>
                    <a:pt x="25" y="49"/>
                    <a:pt x="26" y="48"/>
                  </a:cubicBezTo>
                  <a:cubicBezTo>
                    <a:pt x="26" y="47"/>
                    <a:pt x="25" y="47"/>
                    <a:pt x="25" y="47"/>
                  </a:cubicBezTo>
                  <a:cubicBezTo>
                    <a:pt x="24" y="47"/>
                    <a:pt x="24" y="47"/>
                    <a:pt x="24" y="47"/>
                  </a:cubicBezTo>
                  <a:cubicBezTo>
                    <a:pt x="24" y="47"/>
                    <a:pt x="25" y="47"/>
                    <a:pt x="24" y="47"/>
                  </a:cubicBezTo>
                  <a:cubicBezTo>
                    <a:pt x="23" y="47"/>
                    <a:pt x="23" y="47"/>
                    <a:pt x="23" y="47"/>
                  </a:cubicBezTo>
                  <a:cubicBezTo>
                    <a:pt x="22" y="47"/>
                    <a:pt x="23" y="45"/>
                    <a:pt x="22" y="45"/>
                  </a:cubicBezTo>
                  <a:cubicBezTo>
                    <a:pt x="22" y="45"/>
                    <a:pt x="24" y="45"/>
                    <a:pt x="24" y="44"/>
                  </a:cubicBezTo>
                  <a:cubicBezTo>
                    <a:pt x="23" y="45"/>
                    <a:pt x="22" y="44"/>
                    <a:pt x="22" y="45"/>
                  </a:cubicBezTo>
                  <a:cubicBezTo>
                    <a:pt x="22" y="44"/>
                    <a:pt x="22" y="44"/>
                    <a:pt x="22" y="44"/>
                  </a:cubicBezTo>
                  <a:cubicBezTo>
                    <a:pt x="23" y="43"/>
                    <a:pt x="21" y="43"/>
                    <a:pt x="22" y="42"/>
                  </a:cubicBezTo>
                  <a:cubicBezTo>
                    <a:pt x="21" y="43"/>
                    <a:pt x="21" y="43"/>
                    <a:pt x="21" y="43"/>
                  </a:cubicBezTo>
                  <a:cubicBezTo>
                    <a:pt x="21" y="42"/>
                    <a:pt x="21" y="42"/>
                    <a:pt x="21" y="42"/>
                  </a:cubicBezTo>
                  <a:cubicBezTo>
                    <a:pt x="21" y="41"/>
                    <a:pt x="20" y="41"/>
                    <a:pt x="21" y="40"/>
                  </a:cubicBezTo>
                  <a:cubicBezTo>
                    <a:pt x="21" y="40"/>
                    <a:pt x="20" y="40"/>
                    <a:pt x="20" y="40"/>
                  </a:cubicBezTo>
                  <a:cubicBezTo>
                    <a:pt x="20" y="41"/>
                    <a:pt x="20" y="40"/>
                    <a:pt x="20" y="41"/>
                  </a:cubicBezTo>
                  <a:cubicBezTo>
                    <a:pt x="20" y="40"/>
                    <a:pt x="20" y="40"/>
                    <a:pt x="20" y="40"/>
                  </a:cubicBezTo>
                  <a:cubicBezTo>
                    <a:pt x="20" y="40"/>
                    <a:pt x="20" y="40"/>
                    <a:pt x="20" y="40"/>
                  </a:cubicBezTo>
                  <a:cubicBezTo>
                    <a:pt x="20" y="40"/>
                    <a:pt x="20" y="40"/>
                    <a:pt x="18" y="40"/>
                  </a:cubicBezTo>
                  <a:cubicBezTo>
                    <a:pt x="20" y="40"/>
                    <a:pt x="20" y="40"/>
                    <a:pt x="20" y="40"/>
                  </a:cubicBezTo>
                  <a:cubicBezTo>
                    <a:pt x="18" y="40"/>
                    <a:pt x="18" y="40"/>
                    <a:pt x="18" y="40"/>
                  </a:cubicBezTo>
                  <a:cubicBezTo>
                    <a:pt x="17" y="39"/>
                    <a:pt x="20" y="39"/>
                    <a:pt x="18" y="38"/>
                  </a:cubicBezTo>
                  <a:cubicBezTo>
                    <a:pt x="20" y="39"/>
                    <a:pt x="20" y="39"/>
                    <a:pt x="20" y="39"/>
                  </a:cubicBezTo>
                  <a:cubicBezTo>
                    <a:pt x="20" y="38"/>
                    <a:pt x="20" y="38"/>
                    <a:pt x="20" y="38"/>
                  </a:cubicBezTo>
                  <a:cubicBezTo>
                    <a:pt x="18" y="38"/>
                    <a:pt x="17" y="38"/>
                    <a:pt x="17" y="38"/>
                  </a:cubicBezTo>
                  <a:cubicBezTo>
                    <a:pt x="17" y="38"/>
                    <a:pt x="17" y="38"/>
                    <a:pt x="17" y="36"/>
                  </a:cubicBezTo>
                  <a:cubicBezTo>
                    <a:pt x="18" y="38"/>
                    <a:pt x="18" y="38"/>
                    <a:pt x="18" y="38"/>
                  </a:cubicBezTo>
                  <a:cubicBezTo>
                    <a:pt x="18" y="38"/>
                    <a:pt x="18" y="36"/>
                    <a:pt x="18" y="35"/>
                  </a:cubicBezTo>
                  <a:cubicBezTo>
                    <a:pt x="17" y="35"/>
                    <a:pt x="16" y="35"/>
                    <a:pt x="16" y="35"/>
                  </a:cubicBezTo>
                  <a:cubicBezTo>
                    <a:pt x="16" y="35"/>
                    <a:pt x="16" y="34"/>
                    <a:pt x="17" y="35"/>
                  </a:cubicBezTo>
                  <a:cubicBezTo>
                    <a:pt x="16" y="34"/>
                    <a:pt x="16" y="35"/>
                    <a:pt x="16" y="34"/>
                  </a:cubicBezTo>
                  <a:cubicBezTo>
                    <a:pt x="16" y="34"/>
                    <a:pt x="16" y="33"/>
                    <a:pt x="16" y="33"/>
                  </a:cubicBezTo>
                  <a:cubicBezTo>
                    <a:pt x="17" y="33"/>
                    <a:pt x="17" y="33"/>
                    <a:pt x="17" y="33"/>
                  </a:cubicBezTo>
                  <a:cubicBezTo>
                    <a:pt x="17" y="33"/>
                    <a:pt x="17" y="33"/>
                    <a:pt x="17" y="33"/>
                  </a:cubicBezTo>
                  <a:cubicBezTo>
                    <a:pt x="18" y="33"/>
                    <a:pt x="17" y="32"/>
                    <a:pt x="18" y="32"/>
                  </a:cubicBezTo>
                  <a:cubicBezTo>
                    <a:pt x="17" y="32"/>
                    <a:pt x="17" y="32"/>
                    <a:pt x="17" y="32"/>
                  </a:cubicBezTo>
                  <a:cubicBezTo>
                    <a:pt x="17" y="33"/>
                    <a:pt x="15" y="31"/>
                    <a:pt x="14" y="32"/>
                  </a:cubicBezTo>
                  <a:cubicBezTo>
                    <a:pt x="13" y="31"/>
                    <a:pt x="16" y="30"/>
                    <a:pt x="14" y="30"/>
                  </a:cubicBezTo>
                  <a:cubicBezTo>
                    <a:pt x="14" y="30"/>
                    <a:pt x="13" y="30"/>
                    <a:pt x="14" y="31"/>
                  </a:cubicBezTo>
                  <a:cubicBezTo>
                    <a:pt x="13" y="30"/>
                    <a:pt x="13" y="31"/>
                    <a:pt x="13" y="30"/>
                  </a:cubicBezTo>
                  <a:cubicBezTo>
                    <a:pt x="13" y="30"/>
                    <a:pt x="13" y="28"/>
                    <a:pt x="14" y="29"/>
                  </a:cubicBezTo>
                  <a:cubicBezTo>
                    <a:pt x="14" y="30"/>
                    <a:pt x="14" y="30"/>
                    <a:pt x="14" y="30"/>
                  </a:cubicBezTo>
                  <a:cubicBezTo>
                    <a:pt x="14" y="29"/>
                    <a:pt x="15" y="29"/>
                    <a:pt x="15" y="28"/>
                  </a:cubicBezTo>
                  <a:cubicBezTo>
                    <a:pt x="14" y="28"/>
                    <a:pt x="14" y="26"/>
                    <a:pt x="13" y="28"/>
                  </a:cubicBezTo>
                  <a:cubicBezTo>
                    <a:pt x="13" y="28"/>
                    <a:pt x="14" y="28"/>
                    <a:pt x="13" y="28"/>
                  </a:cubicBezTo>
                  <a:cubicBezTo>
                    <a:pt x="13" y="28"/>
                    <a:pt x="13" y="26"/>
                    <a:pt x="13" y="26"/>
                  </a:cubicBezTo>
                  <a:cubicBezTo>
                    <a:pt x="13" y="28"/>
                    <a:pt x="13" y="28"/>
                    <a:pt x="13" y="28"/>
                  </a:cubicBezTo>
                  <a:cubicBezTo>
                    <a:pt x="12" y="28"/>
                    <a:pt x="12" y="28"/>
                    <a:pt x="12" y="28"/>
                  </a:cubicBezTo>
                  <a:cubicBezTo>
                    <a:pt x="12" y="28"/>
                    <a:pt x="12" y="28"/>
                    <a:pt x="12" y="28"/>
                  </a:cubicBezTo>
                  <a:cubicBezTo>
                    <a:pt x="12" y="26"/>
                    <a:pt x="12" y="28"/>
                    <a:pt x="11" y="26"/>
                  </a:cubicBezTo>
                  <a:cubicBezTo>
                    <a:pt x="12" y="26"/>
                    <a:pt x="12" y="26"/>
                    <a:pt x="12" y="26"/>
                  </a:cubicBezTo>
                  <a:cubicBezTo>
                    <a:pt x="12" y="26"/>
                    <a:pt x="12" y="26"/>
                    <a:pt x="13" y="26"/>
                  </a:cubicBezTo>
                  <a:cubicBezTo>
                    <a:pt x="13" y="26"/>
                    <a:pt x="12" y="26"/>
                    <a:pt x="12" y="25"/>
                  </a:cubicBezTo>
                  <a:cubicBezTo>
                    <a:pt x="12" y="26"/>
                    <a:pt x="12" y="26"/>
                    <a:pt x="12" y="26"/>
                  </a:cubicBezTo>
                  <a:cubicBezTo>
                    <a:pt x="12" y="25"/>
                    <a:pt x="13" y="24"/>
                    <a:pt x="12" y="24"/>
                  </a:cubicBezTo>
                  <a:cubicBezTo>
                    <a:pt x="12" y="24"/>
                    <a:pt x="12" y="24"/>
                    <a:pt x="11" y="24"/>
                  </a:cubicBezTo>
                  <a:cubicBezTo>
                    <a:pt x="11" y="23"/>
                    <a:pt x="9" y="23"/>
                    <a:pt x="9" y="22"/>
                  </a:cubicBezTo>
                  <a:cubicBezTo>
                    <a:pt x="9" y="22"/>
                    <a:pt x="8" y="21"/>
                    <a:pt x="9" y="21"/>
                  </a:cubicBezTo>
                  <a:cubicBezTo>
                    <a:pt x="9" y="22"/>
                    <a:pt x="11" y="24"/>
                    <a:pt x="12" y="24"/>
                  </a:cubicBezTo>
                  <a:cubicBezTo>
                    <a:pt x="12" y="23"/>
                    <a:pt x="12" y="25"/>
                    <a:pt x="13" y="24"/>
                  </a:cubicBezTo>
                  <a:cubicBezTo>
                    <a:pt x="13" y="23"/>
                    <a:pt x="13" y="23"/>
                    <a:pt x="13" y="22"/>
                  </a:cubicBezTo>
                  <a:cubicBezTo>
                    <a:pt x="13" y="22"/>
                    <a:pt x="13" y="22"/>
                    <a:pt x="13" y="22"/>
                  </a:cubicBezTo>
                  <a:cubicBezTo>
                    <a:pt x="13" y="22"/>
                    <a:pt x="13" y="23"/>
                    <a:pt x="12" y="23"/>
                  </a:cubicBezTo>
                  <a:cubicBezTo>
                    <a:pt x="12" y="22"/>
                    <a:pt x="11" y="21"/>
                    <a:pt x="9" y="21"/>
                  </a:cubicBezTo>
                  <a:cubicBezTo>
                    <a:pt x="9" y="20"/>
                    <a:pt x="11" y="20"/>
                    <a:pt x="11" y="20"/>
                  </a:cubicBezTo>
                  <a:cubicBezTo>
                    <a:pt x="9" y="20"/>
                    <a:pt x="9" y="18"/>
                    <a:pt x="8" y="17"/>
                  </a:cubicBezTo>
                  <a:cubicBezTo>
                    <a:pt x="8" y="18"/>
                    <a:pt x="7" y="16"/>
                    <a:pt x="7" y="17"/>
                  </a:cubicBezTo>
                  <a:cubicBezTo>
                    <a:pt x="7" y="17"/>
                    <a:pt x="7" y="18"/>
                    <a:pt x="6" y="18"/>
                  </a:cubicBezTo>
                  <a:cubicBezTo>
                    <a:pt x="7" y="18"/>
                    <a:pt x="7" y="18"/>
                    <a:pt x="7" y="18"/>
                  </a:cubicBezTo>
                  <a:cubicBezTo>
                    <a:pt x="6" y="17"/>
                    <a:pt x="7" y="17"/>
                    <a:pt x="6" y="16"/>
                  </a:cubicBezTo>
                  <a:cubicBezTo>
                    <a:pt x="7" y="17"/>
                    <a:pt x="7" y="16"/>
                    <a:pt x="8" y="16"/>
                  </a:cubicBezTo>
                  <a:cubicBezTo>
                    <a:pt x="7" y="15"/>
                    <a:pt x="8" y="16"/>
                    <a:pt x="8" y="15"/>
                  </a:cubicBezTo>
                  <a:cubicBezTo>
                    <a:pt x="7" y="14"/>
                    <a:pt x="6" y="14"/>
                    <a:pt x="6" y="13"/>
                  </a:cubicBezTo>
                  <a:cubicBezTo>
                    <a:pt x="6" y="12"/>
                    <a:pt x="5" y="11"/>
                    <a:pt x="5" y="9"/>
                  </a:cubicBezTo>
                  <a:cubicBezTo>
                    <a:pt x="5" y="8"/>
                    <a:pt x="6" y="8"/>
                    <a:pt x="5" y="8"/>
                  </a:cubicBezTo>
                  <a:cubicBezTo>
                    <a:pt x="5" y="7"/>
                    <a:pt x="5" y="9"/>
                    <a:pt x="5" y="8"/>
                  </a:cubicBezTo>
                  <a:cubicBezTo>
                    <a:pt x="5" y="8"/>
                    <a:pt x="5" y="8"/>
                    <a:pt x="5" y="8"/>
                  </a:cubicBezTo>
                  <a:cubicBezTo>
                    <a:pt x="5" y="7"/>
                    <a:pt x="4" y="6"/>
                    <a:pt x="3" y="6"/>
                  </a:cubicBezTo>
                  <a:cubicBezTo>
                    <a:pt x="4" y="6"/>
                    <a:pt x="4" y="6"/>
                    <a:pt x="4" y="6"/>
                  </a:cubicBezTo>
                  <a:cubicBezTo>
                    <a:pt x="4" y="6"/>
                    <a:pt x="4" y="6"/>
                    <a:pt x="4" y="6"/>
                  </a:cubicBezTo>
                  <a:cubicBezTo>
                    <a:pt x="4" y="6"/>
                    <a:pt x="4" y="6"/>
                    <a:pt x="4" y="6"/>
                  </a:cubicBezTo>
                  <a:cubicBezTo>
                    <a:pt x="5" y="5"/>
                    <a:pt x="4" y="5"/>
                    <a:pt x="3" y="4"/>
                  </a:cubicBezTo>
                  <a:cubicBezTo>
                    <a:pt x="3" y="5"/>
                    <a:pt x="3" y="5"/>
                    <a:pt x="3" y="5"/>
                  </a:cubicBezTo>
                  <a:cubicBezTo>
                    <a:pt x="2" y="4"/>
                    <a:pt x="2" y="3"/>
                    <a:pt x="0" y="2"/>
                  </a:cubicBezTo>
                  <a:cubicBezTo>
                    <a:pt x="2" y="2"/>
                    <a:pt x="2" y="2"/>
                    <a:pt x="2" y="2"/>
                  </a:cubicBezTo>
                  <a:cubicBezTo>
                    <a:pt x="0" y="0"/>
                    <a:pt x="0" y="0"/>
                    <a:pt x="0" y="0"/>
                  </a:cubicBezTo>
                  <a:cubicBezTo>
                    <a:pt x="2" y="0"/>
                    <a:pt x="2" y="0"/>
                    <a:pt x="0" y="0"/>
                  </a:cubicBezTo>
                  <a:cubicBezTo>
                    <a:pt x="3" y="0"/>
                    <a:pt x="3" y="0"/>
                    <a:pt x="3" y="0"/>
                  </a:cubicBezTo>
                  <a:cubicBezTo>
                    <a:pt x="3" y="2"/>
                    <a:pt x="2" y="0"/>
                    <a:pt x="2" y="2"/>
                  </a:cubicBezTo>
                  <a:cubicBezTo>
                    <a:pt x="2" y="2"/>
                    <a:pt x="2" y="3"/>
                    <a:pt x="3" y="3"/>
                  </a:cubicBezTo>
                  <a:cubicBezTo>
                    <a:pt x="3" y="3"/>
                    <a:pt x="3" y="3"/>
                    <a:pt x="2" y="3"/>
                  </a:cubicBezTo>
                  <a:cubicBezTo>
                    <a:pt x="3" y="2"/>
                    <a:pt x="3" y="3"/>
                    <a:pt x="4" y="3"/>
                  </a:cubicBezTo>
                  <a:cubicBezTo>
                    <a:pt x="4" y="2"/>
                    <a:pt x="4" y="2"/>
                    <a:pt x="3" y="2"/>
                  </a:cubicBezTo>
                  <a:cubicBezTo>
                    <a:pt x="4" y="2"/>
                    <a:pt x="4" y="3"/>
                    <a:pt x="5" y="3"/>
                  </a:cubicBezTo>
                  <a:cubicBezTo>
                    <a:pt x="4" y="3"/>
                    <a:pt x="4" y="4"/>
                    <a:pt x="4" y="4"/>
                  </a:cubicBezTo>
                  <a:cubicBezTo>
                    <a:pt x="5" y="3"/>
                    <a:pt x="5" y="4"/>
                    <a:pt x="5" y="5"/>
                  </a:cubicBezTo>
                  <a:cubicBezTo>
                    <a:pt x="5" y="6"/>
                    <a:pt x="6" y="6"/>
                    <a:pt x="6" y="6"/>
                  </a:cubicBezTo>
                  <a:cubicBezTo>
                    <a:pt x="6" y="6"/>
                    <a:pt x="6" y="6"/>
                    <a:pt x="5" y="6"/>
                  </a:cubicBezTo>
                  <a:cubicBezTo>
                    <a:pt x="5" y="6"/>
                    <a:pt x="5" y="6"/>
                    <a:pt x="5" y="7"/>
                  </a:cubicBezTo>
                  <a:cubicBezTo>
                    <a:pt x="6" y="7"/>
                    <a:pt x="6" y="7"/>
                    <a:pt x="6" y="7"/>
                  </a:cubicBezTo>
                  <a:cubicBezTo>
                    <a:pt x="6" y="8"/>
                    <a:pt x="6" y="8"/>
                    <a:pt x="6" y="8"/>
                  </a:cubicBezTo>
                  <a:cubicBezTo>
                    <a:pt x="7" y="8"/>
                    <a:pt x="7" y="8"/>
                    <a:pt x="8" y="9"/>
                  </a:cubicBezTo>
                  <a:cubicBezTo>
                    <a:pt x="8" y="11"/>
                    <a:pt x="9" y="13"/>
                    <a:pt x="11" y="13"/>
                  </a:cubicBezTo>
                  <a:cubicBezTo>
                    <a:pt x="9" y="13"/>
                    <a:pt x="9" y="13"/>
                    <a:pt x="9" y="13"/>
                  </a:cubicBezTo>
                  <a:cubicBezTo>
                    <a:pt x="12" y="13"/>
                    <a:pt x="12" y="15"/>
                    <a:pt x="13" y="16"/>
                  </a:cubicBezTo>
                  <a:cubicBezTo>
                    <a:pt x="13" y="17"/>
                    <a:pt x="14" y="20"/>
                    <a:pt x="14" y="20"/>
                  </a:cubicBezTo>
                  <a:cubicBezTo>
                    <a:pt x="15" y="22"/>
                    <a:pt x="17" y="24"/>
                    <a:pt x="18" y="26"/>
                  </a:cubicBezTo>
                  <a:cubicBezTo>
                    <a:pt x="18" y="26"/>
                    <a:pt x="18" y="26"/>
                    <a:pt x="18" y="26"/>
                  </a:cubicBezTo>
                  <a:cubicBezTo>
                    <a:pt x="18" y="26"/>
                    <a:pt x="17" y="26"/>
                    <a:pt x="18" y="28"/>
                  </a:cubicBezTo>
                  <a:cubicBezTo>
                    <a:pt x="18" y="26"/>
                    <a:pt x="20" y="28"/>
                    <a:pt x="20" y="28"/>
                  </a:cubicBezTo>
                  <a:cubicBezTo>
                    <a:pt x="20" y="29"/>
                    <a:pt x="21" y="31"/>
                    <a:pt x="22" y="31"/>
                  </a:cubicBezTo>
                  <a:cubicBezTo>
                    <a:pt x="21" y="32"/>
                    <a:pt x="21" y="32"/>
                    <a:pt x="21" y="32"/>
                  </a:cubicBezTo>
                  <a:cubicBezTo>
                    <a:pt x="23" y="32"/>
                    <a:pt x="23" y="33"/>
                    <a:pt x="24" y="34"/>
                  </a:cubicBezTo>
                  <a:cubicBezTo>
                    <a:pt x="23" y="34"/>
                    <a:pt x="23" y="35"/>
                    <a:pt x="23" y="35"/>
                  </a:cubicBezTo>
                  <a:cubicBezTo>
                    <a:pt x="25" y="36"/>
                    <a:pt x="25" y="36"/>
                    <a:pt x="26" y="38"/>
                  </a:cubicBezTo>
                  <a:cubicBezTo>
                    <a:pt x="26" y="39"/>
                    <a:pt x="27" y="40"/>
                    <a:pt x="27" y="40"/>
                  </a:cubicBezTo>
                  <a:cubicBezTo>
                    <a:pt x="29" y="42"/>
                    <a:pt x="30" y="45"/>
                    <a:pt x="33" y="48"/>
                  </a:cubicBezTo>
                  <a:cubicBezTo>
                    <a:pt x="32" y="48"/>
                    <a:pt x="32" y="48"/>
                    <a:pt x="32" y="48"/>
                  </a:cubicBezTo>
                  <a:cubicBezTo>
                    <a:pt x="34" y="51"/>
                    <a:pt x="35" y="55"/>
                    <a:pt x="38" y="57"/>
                  </a:cubicBezTo>
                  <a:cubicBezTo>
                    <a:pt x="36" y="57"/>
                    <a:pt x="36" y="57"/>
                    <a:pt x="36" y="57"/>
                  </a:cubicBezTo>
                  <a:cubicBezTo>
                    <a:pt x="36" y="58"/>
                    <a:pt x="38" y="59"/>
                    <a:pt x="39" y="58"/>
                  </a:cubicBezTo>
                  <a:cubicBezTo>
                    <a:pt x="39" y="59"/>
                    <a:pt x="40" y="60"/>
                    <a:pt x="40" y="60"/>
                  </a:cubicBezTo>
                  <a:cubicBezTo>
                    <a:pt x="40" y="61"/>
                    <a:pt x="41" y="60"/>
                    <a:pt x="41" y="61"/>
                  </a:cubicBezTo>
                  <a:cubicBezTo>
                    <a:pt x="41" y="64"/>
                    <a:pt x="41" y="64"/>
                    <a:pt x="42" y="66"/>
                  </a:cubicBezTo>
                  <a:cubicBezTo>
                    <a:pt x="42" y="65"/>
                    <a:pt x="42" y="65"/>
                    <a:pt x="42" y="65"/>
                  </a:cubicBezTo>
                  <a:cubicBezTo>
                    <a:pt x="42" y="65"/>
                    <a:pt x="42" y="65"/>
                    <a:pt x="42" y="66"/>
                  </a:cubicBezTo>
                  <a:cubicBezTo>
                    <a:pt x="42" y="66"/>
                    <a:pt x="43" y="67"/>
                    <a:pt x="43" y="67"/>
                  </a:cubicBezTo>
                  <a:cubicBezTo>
                    <a:pt x="44" y="68"/>
                    <a:pt x="47" y="69"/>
                    <a:pt x="47" y="71"/>
                  </a:cubicBezTo>
                  <a:cubicBezTo>
                    <a:pt x="48" y="71"/>
                    <a:pt x="48" y="71"/>
                    <a:pt x="48" y="71"/>
                  </a:cubicBezTo>
                  <a:cubicBezTo>
                    <a:pt x="48" y="73"/>
                    <a:pt x="48" y="75"/>
                    <a:pt x="49" y="75"/>
                  </a:cubicBezTo>
                  <a:cubicBezTo>
                    <a:pt x="49" y="76"/>
                    <a:pt x="48" y="75"/>
                    <a:pt x="49" y="76"/>
                  </a:cubicBezTo>
                  <a:cubicBezTo>
                    <a:pt x="49" y="76"/>
                    <a:pt x="49" y="76"/>
                    <a:pt x="49" y="76"/>
                  </a:cubicBezTo>
                  <a:cubicBezTo>
                    <a:pt x="51" y="78"/>
                    <a:pt x="51" y="80"/>
                    <a:pt x="53" y="83"/>
                  </a:cubicBezTo>
                  <a:cubicBezTo>
                    <a:pt x="55" y="86"/>
                    <a:pt x="57" y="89"/>
                    <a:pt x="59" y="93"/>
                  </a:cubicBezTo>
                  <a:cubicBezTo>
                    <a:pt x="59" y="93"/>
                    <a:pt x="59" y="93"/>
                    <a:pt x="59" y="93"/>
                  </a:cubicBezTo>
                  <a:cubicBezTo>
                    <a:pt x="61" y="93"/>
                    <a:pt x="60" y="96"/>
                    <a:pt x="61" y="96"/>
                  </a:cubicBezTo>
                  <a:cubicBezTo>
                    <a:pt x="61" y="97"/>
                    <a:pt x="61" y="97"/>
                    <a:pt x="61" y="97"/>
                  </a:cubicBezTo>
                  <a:cubicBezTo>
                    <a:pt x="62" y="98"/>
                    <a:pt x="62" y="100"/>
                    <a:pt x="64" y="101"/>
                  </a:cubicBezTo>
                  <a:cubicBezTo>
                    <a:pt x="64" y="101"/>
                    <a:pt x="64" y="101"/>
                    <a:pt x="64" y="101"/>
                  </a:cubicBezTo>
                  <a:cubicBezTo>
                    <a:pt x="64" y="102"/>
                    <a:pt x="65" y="103"/>
                    <a:pt x="66" y="105"/>
                  </a:cubicBezTo>
                  <a:cubicBezTo>
                    <a:pt x="66" y="105"/>
                    <a:pt x="65" y="104"/>
                    <a:pt x="65" y="105"/>
                  </a:cubicBezTo>
                  <a:cubicBezTo>
                    <a:pt x="65" y="105"/>
                    <a:pt x="67" y="105"/>
                    <a:pt x="66" y="106"/>
                  </a:cubicBezTo>
                  <a:cubicBezTo>
                    <a:pt x="66" y="107"/>
                    <a:pt x="67" y="106"/>
                    <a:pt x="67" y="106"/>
                  </a:cubicBezTo>
                  <a:cubicBezTo>
                    <a:pt x="68" y="109"/>
                    <a:pt x="70" y="112"/>
                    <a:pt x="73" y="114"/>
                  </a:cubicBezTo>
                  <a:cubicBezTo>
                    <a:pt x="73" y="118"/>
                    <a:pt x="70" y="117"/>
                    <a:pt x="73" y="118"/>
                  </a:cubicBezTo>
                  <a:cubicBezTo>
                    <a:pt x="73" y="118"/>
                    <a:pt x="73" y="118"/>
                    <a:pt x="73" y="118"/>
                  </a:cubicBezTo>
                  <a:cubicBezTo>
                    <a:pt x="74" y="119"/>
                    <a:pt x="73" y="120"/>
                    <a:pt x="73" y="120"/>
                  </a:cubicBezTo>
                  <a:cubicBezTo>
                    <a:pt x="74" y="119"/>
                    <a:pt x="74" y="120"/>
                    <a:pt x="74" y="120"/>
                  </a:cubicBezTo>
                  <a:cubicBezTo>
                    <a:pt x="75" y="121"/>
                    <a:pt x="74" y="121"/>
                    <a:pt x="75" y="122"/>
                  </a:cubicBezTo>
                  <a:cubicBezTo>
                    <a:pt x="75" y="122"/>
                    <a:pt x="75" y="122"/>
                    <a:pt x="75" y="122"/>
                  </a:cubicBezTo>
                  <a:cubicBezTo>
                    <a:pt x="76" y="123"/>
                    <a:pt x="76" y="125"/>
                    <a:pt x="78" y="125"/>
                  </a:cubicBezTo>
                  <a:cubicBezTo>
                    <a:pt x="82" y="132"/>
                    <a:pt x="87" y="139"/>
                    <a:pt x="91" y="146"/>
                  </a:cubicBezTo>
                  <a:cubicBezTo>
                    <a:pt x="95" y="153"/>
                    <a:pt x="98" y="159"/>
                    <a:pt x="103" y="166"/>
                  </a:cubicBezTo>
                  <a:cubicBezTo>
                    <a:pt x="103" y="167"/>
                    <a:pt x="103" y="167"/>
                    <a:pt x="103" y="169"/>
                  </a:cubicBezTo>
                  <a:cubicBezTo>
                    <a:pt x="103" y="169"/>
                    <a:pt x="103" y="169"/>
                    <a:pt x="103" y="169"/>
                  </a:cubicBezTo>
                  <a:cubicBezTo>
                    <a:pt x="104" y="169"/>
                    <a:pt x="104" y="171"/>
                    <a:pt x="105" y="171"/>
                  </a:cubicBezTo>
                  <a:cubicBezTo>
                    <a:pt x="106" y="174"/>
                    <a:pt x="109" y="175"/>
                    <a:pt x="110" y="178"/>
                  </a:cubicBezTo>
                  <a:cubicBezTo>
                    <a:pt x="110" y="178"/>
                    <a:pt x="109" y="178"/>
                    <a:pt x="110" y="178"/>
                  </a:cubicBezTo>
                  <a:cubicBezTo>
                    <a:pt x="110" y="178"/>
                    <a:pt x="110" y="178"/>
                    <a:pt x="110" y="178"/>
                  </a:cubicBezTo>
                  <a:cubicBezTo>
                    <a:pt x="110" y="180"/>
                    <a:pt x="110" y="180"/>
                    <a:pt x="110" y="180"/>
                  </a:cubicBezTo>
                  <a:cubicBezTo>
                    <a:pt x="110" y="180"/>
                    <a:pt x="110" y="180"/>
                    <a:pt x="110" y="180"/>
                  </a:cubicBezTo>
                  <a:cubicBezTo>
                    <a:pt x="115" y="185"/>
                    <a:pt x="117" y="193"/>
                    <a:pt x="121" y="199"/>
                  </a:cubicBezTo>
                  <a:cubicBezTo>
                    <a:pt x="122" y="201"/>
                    <a:pt x="123" y="202"/>
                    <a:pt x="124" y="204"/>
                  </a:cubicBezTo>
                  <a:cubicBezTo>
                    <a:pt x="126" y="209"/>
                    <a:pt x="128" y="214"/>
                    <a:pt x="131" y="219"/>
                  </a:cubicBezTo>
                  <a:cubicBezTo>
                    <a:pt x="131" y="219"/>
                    <a:pt x="130" y="219"/>
                    <a:pt x="128" y="217"/>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27" name="Freeform 120"/>
            <p:cNvSpPr>
              <a:spLocks/>
            </p:cNvSpPr>
            <p:nvPr/>
          </p:nvSpPr>
          <p:spPr bwMode="auto">
            <a:xfrm>
              <a:off x="3608" y="2437"/>
              <a:ext cx="300" cy="551"/>
            </a:xfrm>
            <a:custGeom>
              <a:avLst/>
              <a:gdLst>
                <a:gd name="T0" fmla="*/ 14 w 127"/>
                <a:gd name="T1" fmla="*/ 205 h 233"/>
                <a:gd name="T2" fmla="*/ 17 w 127"/>
                <a:gd name="T3" fmla="*/ 199 h 233"/>
                <a:gd name="T4" fmla="*/ 23 w 127"/>
                <a:gd name="T5" fmla="*/ 185 h 233"/>
                <a:gd name="T6" fmla="*/ 27 w 127"/>
                <a:gd name="T7" fmla="*/ 179 h 233"/>
                <a:gd name="T8" fmla="*/ 35 w 127"/>
                <a:gd name="T9" fmla="*/ 165 h 233"/>
                <a:gd name="T10" fmla="*/ 38 w 127"/>
                <a:gd name="T11" fmla="*/ 160 h 233"/>
                <a:gd name="T12" fmla="*/ 41 w 127"/>
                <a:gd name="T13" fmla="*/ 152 h 233"/>
                <a:gd name="T14" fmla="*/ 46 w 127"/>
                <a:gd name="T15" fmla="*/ 145 h 233"/>
                <a:gd name="T16" fmla="*/ 48 w 127"/>
                <a:gd name="T17" fmla="*/ 141 h 233"/>
                <a:gd name="T18" fmla="*/ 49 w 127"/>
                <a:gd name="T19" fmla="*/ 137 h 233"/>
                <a:gd name="T20" fmla="*/ 54 w 127"/>
                <a:gd name="T21" fmla="*/ 128 h 233"/>
                <a:gd name="T22" fmla="*/ 56 w 127"/>
                <a:gd name="T23" fmla="*/ 124 h 233"/>
                <a:gd name="T24" fmla="*/ 58 w 127"/>
                <a:gd name="T25" fmla="*/ 118 h 233"/>
                <a:gd name="T26" fmla="*/ 62 w 127"/>
                <a:gd name="T27" fmla="*/ 112 h 233"/>
                <a:gd name="T28" fmla="*/ 66 w 127"/>
                <a:gd name="T29" fmla="*/ 105 h 233"/>
                <a:gd name="T30" fmla="*/ 71 w 127"/>
                <a:gd name="T31" fmla="*/ 98 h 233"/>
                <a:gd name="T32" fmla="*/ 73 w 127"/>
                <a:gd name="T33" fmla="*/ 93 h 233"/>
                <a:gd name="T34" fmla="*/ 74 w 127"/>
                <a:gd name="T35" fmla="*/ 91 h 233"/>
                <a:gd name="T36" fmla="*/ 76 w 127"/>
                <a:gd name="T37" fmla="*/ 87 h 233"/>
                <a:gd name="T38" fmla="*/ 76 w 127"/>
                <a:gd name="T39" fmla="*/ 85 h 233"/>
                <a:gd name="T40" fmla="*/ 78 w 127"/>
                <a:gd name="T41" fmla="*/ 82 h 233"/>
                <a:gd name="T42" fmla="*/ 85 w 127"/>
                <a:gd name="T43" fmla="*/ 71 h 233"/>
                <a:gd name="T44" fmla="*/ 88 w 127"/>
                <a:gd name="T45" fmla="*/ 65 h 233"/>
                <a:gd name="T46" fmla="*/ 90 w 127"/>
                <a:gd name="T47" fmla="*/ 62 h 233"/>
                <a:gd name="T48" fmla="*/ 95 w 127"/>
                <a:gd name="T49" fmla="*/ 52 h 233"/>
                <a:gd name="T50" fmla="*/ 98 w 127"/>
                <a:gd name="T51" fmla="*/ 50 h 233"/>
                <a:gd name="T52" fmla="*/ 99 w 127"/>
                <a:gd name="T53" fmla="*/ 46 h 233"/>
                <a:gd name="T54" fmla="*/ 99 w 127"/>
                <a:gd name="T55" fmla="*/ 43 h 233"/>
                <a:gd name="T56" fmla="*/ 101 w 127"/>
                <a:gd name="T57" fmla="*/ 38 h 233"/>
                <a:gd name="T58" fmla="*/ 101 w 127"/>
                <a:gd name="T59" fmla="*/ 37 h 233"/>
                <a:gd name="T60" fmla="*/ 103 w 127"/>
                <a:gd name="T61" fmla="*/ 35 h 233"/>
                <a:gd name="T62" fmla="*/ 107 w 127"/>
                <a:gd name="T63" fmla="*/ 31 h 233"/>
                <a:gd name="T64" fmla="*/ 107 w 127"/>
                <a:gd name="T65" fmla="*/ 28 h 233"/>
                <a:gd name="T66" fmla="*/ 109 w 127"/>
                <a:gd name="T67" fmla="*/ 26 h 233"/>
                <a:gd name="T68" fmla="*/ 110 w 127"/>
                <a:gd name="T69" fmla="*/ 23 h 233"/>
                <a:gd name="T70" fmla="*/ 112 w 127"/>
                <a:gd name="T71" fmla="*/ 19 h 233"/>
                <a:gd name="T72" fmla="*/ 113 w 127"/>
                <a:gd name="T73" fmla="*/ 22 h 233"/>
                <a:gd name="T74" fmla="*/ 115 w 127"/>
                <a:gd name="T75" fmla="*/ 15 h 233"/>
                <a:gd name="T76" fmla="*/ 121 w 127"/>
                <a:gd name="T77" fmla="*/ 8 h 233"/>
                <a:gd name="T78" fmla="*/ 124 w 127"/>
                <a:gd name="T79" fmla="*/ 5 h 233"/>
                <a:gd name="T80" fmla="*/ 127 w 127"/>
                <a:gd name="T81" fmla="*/ 0 h 233"/>
                <a:gd name="T82" fmla="*/ 127 w 127"/>
                <a:gd name="T83" fmla="*/ 3 h 233"/>
                <a:gd name="T84" fmla="*/ 122 w 127"/>
                <a:gd name="T85" fmla="*/ 8 h 233"/>
                <a:gd name="T86" fmla="*/ 119 w 127"/>
                <a:gd name="T87" fmla="*/ 18 h 233"/>
                <a:gd name="T88" fmla="*/ 111 w 127"/>
                <a:gd name="T89" fmla="*/ 36 h 233"/>
                <a:gd name="T90" fmla="*/ 101 w 127"/>
                <a:gd name="T91" fmla="*/ 54 h 233"/>
                <a:gd name="T92" fmla="*/ 94 w 127"/>
                <a:gd name="T93" fmla="*/ 68 h 233"/>
                <a:gd name="T94" fmla="*/ 88 w 127"/>
                <a:gd name="T95" fmla="*/ 79 h 233"/>
                <a:gd name="T96" fmla="*/ 75 w 127"/>
                <a:gd name="T97" fmla="*/ 101 h 233"/>
                <a:gd name="T98" fmla="*/ 68 w 127"/>
                <a:gd name="T99" fmla="*/ 112 h 233"/>
                <a:gd name="T100" fmla="*/ 59 w 127"/>
                <a:gd name="T101" fmla="*/ 128 h 233"/>
                <a:gd name="T102" fmla="*/ 33 w 127"/>
                <a:gd name="T103" fmla="*/ 179 h 233"/>
                <a:gd name="T104" fmla="*/ 26 w 127"/>
                <a:gd name="T105" fmla="*/ 192 h 233"/>
                <a:gd name="T106" fmla="*/ 1 w 127"/>
                <a:gd name="T107" fmla="*/ 230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30"/>
                  </a:moveTo>
                  <a:cubicBezTo>
                    <a:pt x="1" y="226"/>
                    <a:pt x="4" y="223"/>
                    <a:pt x="5" y="219"/>
                  </a:cubicBezTo>
                  <a:cubicBezTo>
                    <a:pt x="5" y="219"/>
                    <a:pt x="6" y="220"/>
                    <a:pt x="6" y="219"/>
                  </a:cubicBezTo>
                  <a:cubicBezTo>
                    <a:pt x="6" y="215"/>
                    <a:pt x="10" y="212"/>
                    <a:pt x="13" y="208"/>
                  </a:cubicBezTo>
                  <a:cubicBezTo>
                    <a:pt x="13" y="208"/>
                    <a:pt x="13" y="208"/>
                    <a:pt x="13" y="208"/>
                  </a:cubicBezTo>
                  <a:cubicBezTo>
                    <a:pt x="13" y="207"/>
                    <a:pt x="13" y="206"/>
                    <a:pt x="14" y="205"/>
                  </a:cubicBezTo>
                  <a:cubicBezTo>
                    <a:pt x="14" y="206"/>
                    <a:pt x="14" y="206"/>
                    <a:pt x="14" y="206"/>
                  </a:cubicBezTo>
                  <a:cubicBezTo>
                    <a:pt x="14" y="205"/>
                    <a:pt x="15" y="205"/>
                    <a:pt x="14" y="205"/>
                  </a:cubicBezTo>
                  <a:cubicBezTo>
                    <a:pt x="15" y="205"/>
                    <a:pt x="15" y="205"/>
                    <a:pt x="15" y="205"/>
                  </a:cubicBezTo>
                  <a:cubicBezTo>
                    <a:pt x="15" y="204"/>
                    <a:pt x="15" y="204"/>
                    <a:pt x="15" y="204"/>
                  </a:cubicBezTo>
                  <a:cubicBezTo>
                    <a:pt x="14" y="201"/>
                    <a:pt x="17" y="200"/>
                    <a:pt x="17" y="199"/>
                  </a:cubicBezTo>
                  <a:cubicBezTo>
                    <a:pt x="17" y="199"/>
                    <a:pt x="17" y="199"/>
                    <a:pt x="17" y="199"/>
                  </a:cubicBezTo>
                  <a:cubicBezTo>
                    <a:pt x="18" y="196"/>
                    <a:pt x="20" y="192"/>
                    <a:pt x="21" y="190"/>
                  </a:cubicBezTo>
                  <a:cubicBezTo>
                    <a:pt x="21" y="190"/>
                    <a:pt x="21" y="190"/>
                    <a:pt x="21" y="190"/>
                  </a:cubicBezTo>
                  <a:cubicBezTo>
                    <a:pt x="21" y="190"/>
                    <a:pt x="21" y="189"/>
                    <a:pt x="21" y="188"/>
                  </a:cubicBezTo>
                  <a:cubicBezTo>
                    <a:pt x="22" y="188"/>
                    <a:pt x="21" y="186"/>
                    <a:pt x="22" y="186"/>
                  </a:cubicBezTo>
                  <a:cubicBezTo>
                    <a:pt x="22" y="186"/>
                    <a:pt x="22" y="186"/>
                    <a:pt x="22" y="186"/>
                  </a:cubicBezTo>
                  <a:cubicBezTo>
                    <a:pt x="22" y="185"/>
                    <a:pt x="23" y="185"/>
                    <a:pt x="23" y="185"/>
                  </a:cubicBezTo>
                  <a:cubicBezTo>
                    <a:pt x="24" y="185"/>
                    <a:pt x="24" y="185"/>
                    <a:pt x="24" y="185"/>
                  </a:cubicBezTo>
                  <a:cubicBezTo>
                    <a:pt x="23" y="183"/>
                    <a:pt x="26" y="183"/>
                    <a:pt x="24" y="182"/>
                  </a:cubicBezTo>
                  <a:cubicBezTo>
                    <a:pt x="24" y="182"/>
                    <a:pt x="24" y="182"/>
                    <a:pt x="24" y="182"/>
                  </a:cubicBezTo>
                  <a:cubicBezTo>
                    <a:pt x="24" y="182"/>
                    <a:pt x="26" y="182"/>
                    <a:pt x="26" y="181"/>
                  </a:cubicBezTo>
                  <a:cubicBezTo>
                    <a:pt x="26" y="181"/>
                    <a:pt x="26" y="181"/>
                    <a:pt x="26" y="181"/>
                  </a:cubicBezTo>
                  <a:cubicBezTo>
                    <a:pt x="27" y="180"/>
                    <a:pt x="27" y="179"/>
                    <a:pt x="27" y="179"/>
                  </a:cubicBezTo>
                  <a:cubicBezTo>
                    <a:pt x="27" y="179"/>
                    <a:pt x="26" y="180"/>
                    <a:pt x="27" y="180"/>
                  </a:cubicBezTo>
                  <a:cubicBezTo>
                    <a:pt x="28" y="177"/>
                    <a:pt x="30" y="172"/>
                    <a:pt x="32" y="169"/>
                  </a:cubicBezTo>
                  <a:cubicBezTo>
                    <a:pt x="33" y="169"/>
                    <a:pt x="33" y="169"/>
                    <a:pt x="33" y="169"/>
                  </a:cubicBezTo>
                  <a:cubicBezTo>
                    <a:pt x="33" y="168"/>
                    <a:pt x="34" y="167"/>
                    <a:pt x="34" y="167"/>
                  </a:cubicBezTo>
                  <a:cubicBezTo>
                    <a:pt x="34" y="167"/>
                    <a:pt x="34" y="167"/>
                    <a:pt x="35" y="167"/>
                  </a:cubicBezTo>
                  <a:cubicBezTo>
                    <a:pt x="35" y="165"/>
                    <a:pt x="34" y="165"/>
                    <a:pt x="35" y="165"/>
                  </a:cubicBezTo>
                  <a:cubicBezTo>
                    <a:pt x="35" y="165"/>
                    <a:pt x="35" y="165"/>
                    <a:pt x="35" y="165"/>
                  </a:cubicBezTo>
                  <a:cubicBezTo>
                    <a:pt x="35" y="165"/>
                    <a:pt x="36" y="164"/>
                    <a:pt x="36" y="163"/>
                  </a:cubicBezTo>
                  <a:cubicBezTo>
                    <a:pt x="36" y="163"/>
                    <a:pt x="36" y="163"/>
                    <a:pt x="36" y="163"/>
                  </a:cubicBezTo>
                  <a:cubicBezTo>
                    <a:pt x="36" y="162"/>
                    <a:pt x="37" y="162"/>
                    <a:pt x="37" y="161"/>
                  </a:cubicBezTo>
                  <a:cubicBezTo>
                    <a:pt x="38" y="162"/>
                    <a:pt x="38" y="162"/>
                    <a:pt x="38" y="162"/>
                  </a:cubicBezTo>
                  <a:cubicBezTo>
                    <a:pt x="39" y="161"/>
                    <a:pt x="37" y="161"/>
                    <a:pt x="38" y="160"/>
                  </a:cubicBezTo>
                  <a:cubicBezTo>
                    <a:pt x="38" y="160"/>
                    <a:pt x="38" y="160"/>
                    <a:pt x="38" y="160"/>
                  </a:cubicBezTo>
                  <a:cubicBezTo>
                    <a:pt x="38" y="159"/>
                    <a:pt x="39" y="158"/>
                    <a:pt x="39" y="156"/>
                  </a:cubicBezTo>
                  <a:cubicBezTo>
                    <a:pt x="39" y="157"/>
                    <a:pt x="39" y="157"/>
                    <a:pt x="39" y="157"/>
                  </a:cubicBezTo>
                  <a:cubicBezTo>
                    <a:pt x="40" y="156"/>
                    <a:pt x="41" y="155"/>
                    <a:pt x="41" y="153"/>
                  </a:cubicBezTo>
                  <a:cubicBezTo>
                    <a:pt x="41" y="153"/>
                    <a:pt x="41" y="154"/>
                    <a:pt x="41" y="153"/>
                  </a:cubicBezTo>
                  <a:cubicBezTo>
                    <a:pt x="41" y="152"/>
                    <a:pt x="42" y="152"/>
                    <a:pt x="41" y="152"/>
                  </a:cubicBezTo>
                  <a:cubicBezTo>
                    <a:pt x="42" y="151"/>
                    <a:pt x="44" y="150"/>
                    <a:pt x="44" y="148"/>
                  </a:cubicBezTo>
                  <a:cubicBezTo>
                    <a:pt x="44" y="148"/>
                    <a:pt x="45" y="148"/>
                    <a:pt x="45" y="150"/>
                  </a:cubicBezTo>
                  <a:cubicBezTo>
                    <a:pt x="45" y="148"/>
                    <a:pt x="45" y="148"/>
                    <a:pt x="45" y="148"/>
                  </a:cubicBezTo>
                  <a:cubicBezTo>
                    <a:pt x="46" y="150"/>
                    <a:pt x="45" y="150"/>
                    <a:pt x="45" y="150"/>
                  </a:cubicBezTo>
                  <a:cubicBezTo>
                    <a:pt x="46" y="150"/>
                    <a:pt x="46" y="147"/>
                    <a:pt x="46" y="147"/>
                  </a:cubicBezTo>
                  <a:cubicBezTo>
                    <a:pt x="46" y="146"/>
                    <a:pt x="46" y="145"/>
                    <a:pt x="46" y="145"/>
                  </a:cubicBezTo>
                  <a:cubicBezTo>
                    <a:pt x="47" y="145"/>
                    <a:pt x="47" y="145"/>
                    <a:pt x="47" y="145"/>
                  </a:cubicBezTo>
                  <a:cubicBezTo>
                    <a:pt x="47" y="143"/>
                    <a:pt x="47" y="143"/>
                    <a:pt x="47" y="143"/>
                  </a:cubicBezTo>
                  <a:cubicBezTo>
                    <a:pt x="47" y="142"/>
                    <a:pt x="47" y="143"/>
                    <a:pt x="47" y="142"/>
                  </a:cubicBezTo>
                  <a:cubicBezTo>
                    <a:pt x="47" y="142"/>
                    <a:pt x="47" y="142"/>
                    <a:pt x="47" y="142"/>
                  </a:cubicBezTo>
                  <a:cubicBezTo>
                    <a:pt x="47" y="142"/>
                    <a:pt x="48" y="140"/>
                    <a:pt x="48" y="140"/>
                  </a:cubicBezTo>
                  <a:cubicBezTo>
                    <a:pt x="48" y="140"/>
                    <a:pt x="48" y="141"/>
                    <a:pt x="48" y="141"/>
                  </a:cubicBezTo>
                  <a:cubicBezTo>
                    <a:pt x="48" y="140"/>
                    <a:pt x="48" y="140"/>
                    <a:pt x="49" y="138"/>
                  </a:cubicBezTo>
                  <a:cubicBezTo>
                    <a:pt x="49" y="138"/>
                    <a:pt x="49" y="138"/>
                    <a:pt x="49" y="138"/>
                  </a:cubicBezTo>
                  <a:cubicBezTo>
                    <a:pt x="49" y="138"/>
                    <a:pt x="49" y="138"/>
                    <a:pt x="48" y="138"/>
                  </a:cubicBezTo>
                  <a:cubicBezTo>
                    <a:pt x="48" y="138"/>
                    <a:pt x="49" y="138"/>
                    <a:pt x="48" y="138"/>
                  </a:cubicBezTo>
                  <a:cubicBezTo>
                    <a:pt x="48" y="138"/>
                    <a:pt x="48" y="137"/>
                    <a:pt x="49" y="136"/>
                  </a:cubicBezTo>
                  <a:cubicBezTo>
                    <a:pt x="49" y="137"/>
                    <a:pt x="49" y="137"/>
                    <a:pt x="49" y="137"/>
                  </a:cubicBezTo>
                  <a:cubicBezTo>
                    <a:pt x="49" y="135"/>
                    <a:pt x="50" y="134"/>
                    <a:pt x="50" y="133"/>
                  </a:cubicBezTo>
                  <a:cubicBezTo>
                    <a:pt x="50" y="134"/>
                    <a:pt x="50" y="134"/>
                    <a:pt x="50" y="134"/>
                  </a:cubicBezTo>
                  <a:cubicBezTo>
                    <a:pt x="51" y="133"/>
                    <a:pt x="51" y="132"/>
                    <a:pt x="53" y="130"/>
                  </a:cubicBezTo>
                  <a:cubicBezTo>
                    <a:pt x="53" y="130"/>
                    <a:pt x="53" y="130"/>
                    <a:pt x="53" y="130"/>
                  </a:cubicBezTo>
                  <a:cubicBezTo>
                    <a:pt x="53" y="129"/>
                    <a:pt x="54" y="129"/>
                    <a:pt x="54" y="129"/>
                  </a:cubicBezTo>
                  <a:cubicBezTo>
                    <a:pt x="54" y="128"/>
                    <a:pt x="54" y="128"/>
                    <a:pt x="54" y="128"/>
                  </a:cubicBezTo>
                  <a:cubicBezTo>
                    <a:pt x="54" y="128"/>
                    <a:pt x="54" y="128"/>
                    <a:pt x="54" y="128"/>
                  </a:cubicBezTo>
                  <a:cubicBezTo>
                    <a:pt x="54" y="127"/>
                    <a:pt x="54" y="125"/>
                    <a:pt x="55" y="125"/>
                  </a:cubicBezTo>
                  <a:cubicBezTo>
                    <a:pt x="55" y="124"/>
                    <a:pt x="55" y="123"/>
                    <a:pt x="55" y="123"/>
                  </a:cubicBezTo>
                  <a:cubicBezTo>
                    <a:pt x="56" y="123"/>
                    <a:pt x="56" y="123"/>
                    <a:pt x="56" y="123"/>
                  </a:cubicBezTo>
                  <a:cubicBezTo>
                    <a:pt x="56" y="123"/>
                    <a:pt x="56" y="121"/>
                    <a:pt x="57" y="121"/>
                  </a:cubicBezTo>
                  <a:cubicBezTo>
                    <a:pt x="57" y="120"/>
                    <a:pt x="56" y="125"/>
                    <a:pt x="56" y="124"/>
                  </a:cubicBezTo>
                  <a:cubicBezTo>
                    <a:pt x="56" y="124"/>
                    <a:pt x="56" y="121"/>
                    <a:pt x="56" y="123"/>
                  </a:cubicBezTo>
                  <a:cubicBezTo>
                    <a:pt x="57" y="121"/>
                    <a:pt x="57" y="120"/>
                    <a:pt x="57" y="120"/>
                  </a:cubicBezTo>
                  <a:cubicBezTo>
                    <a:pt x="57" y="120"/>
                    <a:pt x="58" y="121"/>
                    <a:pt x="58" y="120"/>
                  </a:cubicBezTo>
                  <a:cubicBezTo>
                    <a:pt x="58" y="119"/>
                    <a:pt x="58" y="120"/>
                    <a:pt x="58" y="119"/>
                  </a:cubicBezTo>
                  <a:cubicBezTo>
                    <a:pt x="58" y="118"/>
                    <a:pt x="58" y="118"/>
                    <a:pt x="58" y="118"/>
                  </a:cubicBezTo>
                  <a:cubicBezTo>
                    <a:pt x="58" y="118"/>
                    <a:pt x="59" y="118"/>
                    <a:pt x="58" y="118"/>
                  </a:cubicBezTo>
                  <a:cubicBezTo>
                    <a:pt x="59" y="118"/>
                    <a:pt x="59" y="117"/>
                    <a:pt x="59" y="118"/>
                  </a:cubicBezTo>
                  <a:cubicBezTo>
                    <a:pt x="60" y="118"/>
                    <a:pt x="60" y="118"/>
                    <a:pt x="60" y="118"/>
                  </a:cubicBezTo>
                  <a:cubicBezTo>
                    <a:pt x="60" y="117"/>
                    <a:pt x="60" y="117"/>
                    <a:pt x="60" y="117"/>
                  </a:cubicBezTo>
                  <a:cubicBezTo>
                    <a:pt x="60" y="117"/>
                    <a:pt x="60" y="117"/>
                    <a:pt x="60" y="117"/>
                  </a:cubicBezTo>
                  <a:cubicBezTo>
                    <a:pt x="59" y="116"/>
                    <a:pt x="60" y="116"/>
                    <a:pt x="60" y="115"/>
                  </a:cubicBezTo>
                  <a:cubicBezTo>
                    <a:pt x="61" y="114"/>
                    <a:pt x="61" y="112"/>
                    <a:pt x="62" y="112"/>
                  </a:cubicBezTo>
                  <a:cubicBezTo>
                    <a:pt x="62" y="111"/>
                    <a:pt x="62" y="111"/>
                    <a:pt x="63" y="110"/>
                  </a:cubicBezTo>
                  <a:cubicBezTo>
                    <a:pt x="63" y="111"/>
                    <a:pt x="63" y="111"/>
                    <a:pt x="63" y="111"/>
                  </a:cubicBezTo>
                  <a:cubicBezTo>
                    <a:pt x="63" y="110"/>
                    <a:pt x="63" y="110"/>
                    <a:pt x="63" y="110"/>
                  </a:cubicBezTo>
                  <a:cubicBezTo>
                    <a:pt x="63" y="110"/>
                    <a:pt x="64" y="109"/>
                    <a:pt x="65" y="109"/>
                  </a:cubicBezTo>
                  <a:cubicBezTo>
                    <a:pt x="65" y="108"/>
                    <a:pt x="64" y="108"/>
                    <a:pt x="64" y="108"/>
                  </a:cubicBezTo>
                  <a:cubicBezTo>
                    <a:pt x="65" y="108"/>
                    <a:pt x="65" y="106"/>
                    <a:pt x="66" y="105"/>
                  </a:cubicBezTo>
                  <a:cubicBezTo>
                    <a:pt x="66" y="106"/>
                    <a:pt x="66" y="107"/>
                    <a:pt x="66" y="106"/>
                  </a:cubicBezTo>
                  <a:cubicBezTo>
                    <a:pt x="68" y="106"/>
                    <a:pt x="66" y="105"/>
                    <a:pt x="67" y="104"/>
                  </a:cubicBezTo>
                  <a:cubicBezTo>
                    <a:pt x="66" y="104"/>
                    <a:pt x="66" y="104"/>
                    <a:pt x="66" y="104"/>
                  </a:cubicBezTo>
                  <a:cubicBezTo>
                    <a:pt x="67" y="104"/>
                    <a:pt x="67" y="102"/>
                    <a:pt x="68" y="103"/>
                  </a:cubicBezTo>
                  <a:cubicBezTo>
                    <a:pt x="67" y="102"/>
                    <a:pt x="68" y="102"/>
                    <a:pt x="68" y="101"/>
                  </a:cubicBezTo>
                  <a:cubicBezTo>
                    <a:pt x="68" y="100"/>
                    <a:pt x="68" y="98"/>
                    <a:pt x="71" y="98"/>
                  </a:cubicBezTo>
                  <a:cubicBezTo>
                    <a:pt x="71" y="98"/>
                    <a:pt x="72" y="97"/>
                    <a:pt x="71" y="97"/>
                  </a:cubicBezTo>
                  <a:cubicBezTo>
                    <a:pt x="71" y="98"/>
                    <a:pt x="71" y="98"/>
                    <a:pt x="71" y="98"/>
                  </a:cubicBezTo>
                  <a:cubicBezTo>
                    <a:pt x="71" y="97"/>
                    <a:pt x="71" y="97"/>
                    <a:pt x="71" y="97"/>
                  </a:cubicBezTo>
                  <a:cubicBezTo>
                    <a:pt x="71" y="97"/>
                    <a:pt x="71" y="97"/>
                    <a:pt x="72" y="97"/>
                  </a:cubicBezTo>
                  <a:cubicBezTo>
                    <a:pt x="73" y="97"/>
                    <a:pt x="71" y="96"/>
                    <a:pt x="72" y="93"/>
                  </a:cubicBezTo>
                  <a:cubicBezTo>
                    <a:pt x="72" y="94"/>
                    <a:pt x="73" y="94"/>
                    <a:pt x="73" y="93"/>
                  </a:cubicBezTo>
                  <a:cubicBezTo>
                    <a:pt x="73" y="92"/>
                    <a:pt x="73" y="92"/>
                    <a:pt x="73" y="92"/>
                  </a:cubicBezTo>
                  <a:cubicBezTo>
                    <a:pt x="73" y="91"/>
                    <a:pt x="74" y="92"/>
                    <a:pt x="74" y="92"/>
                  </a:cubicBezTo>
                  <a:cubicBezTo>
                    <a:pt x="74" y="91"/>
                    <a:pt x="74" y="91"/>
                    <a:pt x="74" y="91"/>
                  </a:cubicBezTo>
                  <a:cubicBezTo>
                    <a:pt x="74" y="91"/>
                    <a:pt x="74" y="91"/>
                    <a:pt x="74" y="91"/>
                  </a:cubicBezTo>
                  <a:cubicBezTo>
                    <a:pt x="74" y="91"/>
                    <a:pt x="74" y="91"/>
                    <a:pt x="74" y="91"/>
                  </a:cubicBezTo>
                  <a:cubicBezTo>
                    <a:pt x="74" y="91"/>
                    <a:pt x="74" y="91"/>
                    <a:pt x="74" y="91"/>
                  </a:cubicBezTo>
                  <a:cubicBezTo>
                    <a:pt x="75" y="91"/>
                    <a:pt x="75" y="90"/>
                    <a:pt x="75" y="90"/>
                  </a:cubicBezTo>
                  <a:cubicBezTo>
                    <a:pt x="75" y="90"/>
                    <a:pt x="74" y="90"/>
                    <a:pt x="74" y="91"/>
                  </a:cubicBezTo>
                  <a:cubicBezTo>
                    <a:pt x="74" y="90"/>
                    <a:pt x="74" y="90"/>
                    <a:pt x="74" y="89"/>
                  </a:cubicBezTo>
                  <a:cubicBezTo>
                    <a:pt x="74" y="90"/>
                    <a:pt x="75" y="89"/>
                    <a:pt x="75" y="88"/>
                  </a:cubicBezTo>
                  <a:cubicBezTo>
                    <a:pt x="75" y="88"/>
                    <a:pt x="75" y="88"/>
                    <a:pt x="75" y="88"/>
                  </a:cubicBezTo>
                  <a:cubicBezTo>
                    <a:pt x="75" y="88"/>
                    <a:pt x="75" y="87"/>
                    <a:pt x="76" y="87"/>
                  </a:cubicBezTo>
                  <a:cubicBezTo>
                    <a:pt x="76" y="88"/>
                    <a:pt x="75" y="88"/>
                    <a:pt x="75" y="88"/>
                  </a:cubicBezTo>
                  <a:cubicBezTo>
                    <a:pt x="76" y="88"/>
                    <a:pt x="76" y="88"/>
                    <a:pt x="76" y="87"/>
                  </a:cubicBezTo>
                  <a:cubicBezTo>
                    <a:pt x="76" y="87"/>
                    <a:pt x="75" y="87"/>
                    <a:pt x="76" y="85"/>
                  </a:cubicBezTo>
                  <a:cubicBezTo>
                    <a:pt x="76" y="87"/>
                    <a:pt x="76" y="87"/>
                    <a:pt x="76" y="87"/>
                  </a:cubicBezTo>
                  <a:cubicBezTo>
                    <a:pt x="77" y="85"/>
                    <a:pt x="77" y="85"/>
                    <a:pt x="77" y="85"/>
                  </a:cubicBezTo>
                  <a:cubicBezTo>
                    <a:pt x="76" y="85"/>
                    <a:pt x="76" y="85"/>
                    <a:pt x="76" y="85"/>
                  </a:cubicBezTo>
                  <a:cubicBezTo>
                    <a:pt x="76" y="85"/>
                    <a:pt x="76" y="85"/>
                    <a:pt x="77" y="85"/>
                  </a:cubicBezTo>
                  <a:cubicBezTo>
                    <a:pt x="76" y="84"/>
                    <a:pt x="77" y="84"/>
                    <a:pt x="77" y="84"/>
                  </a:cubicBezTo>
                  <a:cubicBezTo>
                    <a:pt x="77" y="84"/>
                    <a:pt x="77" y="84"/>
                    <a:pt x="78" y="83"/>
                  </a:cubicBezTo>
                  <a:cubicBezTo>
                    <a:pt x="78" y="83"/>
                    <a:pt x="78" y="83"/>
                    <a:pt x="78" y="83"/>
                  </a:cubicBezTo>
                  <a:cubicBezTo>
                    <a:pt x="78" y="82"/>
                    <a:pt x="78" y="82"/>
                    <a:pt x="78" y="82"/>
                  </a:cubicBezTo>
                  <a:cubicBezTo>
                    <a:pt x="78" y="82"/>
                    <a:pt x="78" y="82"/>
                    <a:pt x="78" y="82"/>
                  </a:cubicBezTo>
                  <a:cubicBezTo>
                    <a:pt x="80" y="81"/>
                    <a:pt x="80" y="81"/>
                    <a:pt x="80" y="80"/>
                  </a:cubicBezTo>
                  <a:cubicBezTo>
                    <a:pt x="80" y="80"/>
                    <a:pt x="81" y="81"/>
                    <a:pt x="81" y="80"/>
                  </a:cubicBezTo>
                  <a:cubicBezTo>
                    <a:pt x="81" y="79"/>
                    <a:pt x="81" y="79"/>
                    <a:pt x="81" y="79"/>
                  </a:cubicBezTo>
                  <a:cubicBezTo>
                    <a:pt x="81" y="78"/>
                    <a:pt x="81" y="76"/>
                    <a:pt x="82" y="75"/>
                  </a:cubicBezTo>
                  <a:cubicBezTo>
                    <a:pt x="82" y="75"/>
                    <a:pt x="82" y="75"/>
                    <a:pt x="82" y="75"/>
                  </a:cubicBezTo>
                  <a:cubicBezTo>
                    <a:pt x="83" y="73"/>
                    <a:pt x="83" y="71"/>
                    <a:pt x="85" y="71"/>
                  </a:cubicBezTo>
                  <a:cubicBezTo>
                    <a:pt x="85" y="71"/>
                    <a:pt x="85" y="71"/>
                    <a:pt x="86" y="71"/>
                  </a:cubicBezTo>
                  <a:cubicBezTo>
                    <a:pt x="86" y="70"/>
                    <a:pt x="86" y="71"/>
                    <a:pt x="86" y="70"/>
                  </a:cubicBezTo>
                  <a:cubicBezTo>
                    <a:pt x="85" y="70"/>
                    <a:pt x="85" y="70"/>
                    <a:pt x="85" y="70"/>
                  </a:cubicBezTo>
                  <a:cubicBezTo>
                    <a:pt x="85" y="68"/>
                    <a:pt x="86" y="67"/>
                    <a:pt x="87" y="66"/>
                  </a:cubicBezTo>
                  <a:cubicBezTo>
                    <a:pt x="86" y="66"/>
                    <a:pt x="86" y="66"/>
                    <a:pt x="86" y="66"/>
                  </a:cubicBezTo>
                  <a:cubicBezTo>
                    <a:pt x="87" y="66"/>
                    <a:pt x="88" y="66"/>
                    <a:pt x="88" y="65"/>
                  </a:cubicBezTo>
                  <a:cubicBezTo>
                    <a:pt x="87" y="65"/>
                    <a:pt x="87" y="65"/>
                    <a:pt x="87" y="65"/>
                  </a:cubicBezTo>
                  <a:cubicBezTo>
                    <a:pt x="88" y="64"/>
                    <a:pt x="88" y="64"/>
                    <a:pt x="88" y="64"/>
                  </a:cubicBezTo>
                  <a:cubicBezTo>
                    <a:pt x="88" y="64"/>
                    <a:pt x="87" y="64"/>
                    <a:pt x="88" y="64"/>
                  </a:cubicBezTo>
                  <a:cubicBezTo>
                    <a:pt x="88" y="64"/>
                    <a:pt x="88" y="64"/>
                    <a:pt x="88" y="64"/>
                  </a:cubicBezTo>
                  <a:cubicBezTo>
                    <a:pt x="88" y="64"/>
                    <a:pt x="88" y="62"/>
                    <a:pt x="89" y="62"/>
                  </a:cubicBezTo>
                  <a:cubicBezTo>
                    <a:pt x="90" y="62"/>
                    <a:pt x="90" y="62"/>
                    <a:pt x="90" y="62"/>
                  </a:cubicBezTo>
                  <a:cubicBezTo>
                    <a:pt x="90" y="61"/>
                    <a:pt x="90" y="61"/>
                    <a:pt x="89" y="61"/>
                  </a:cubicBezTo>
                  <a:cubicBezTo>
                    <a:pt x="90" y="59"/>
                    <a:pt x="91" y="59"/>
                    <a:pt x="92" y="59"/>
                  </a:cubicBezTo>
                  <a:cubicBezTo>
                    <a:pt x="91" y="57"/>
                    <a:pt x="93" y="54"/>
                    <a:pt x="94" y="52"/>
                  </a:cubicBezTo>
                  <a:cubicBezTo>
                    <a:pt x="94" y="52"/>
                    <a:pt x="94" y="52"/>
                    <a:pt x="94" y="52"/>
                  </a:cubicBezTo>
                  <a:cubicBezTo>
                    <a:pt x="94" y="52"/>
                    <a:pt x="94" y="52"/>
                    <a:pt x="94" y="51"/>
                  </a:cubicBezTo>
                  <a:cubicBezTo>
                    <a:pt x="94" y="52"/>
                    <a:pt x="94" y="51"/>
                    <a:pt x="95" y="52"/>
                  </a:cubicBezTo>
                  <a:cubicBezTo>
                    <a:pt x="95" y="51"/>
                    <a:pt x="95" y="50"/>
                    <a:pt x="95" y="50"/>
                  </a:cubicBezTo>
                  <a:cubicBezTo>
                    <a:pt x="94" y="49"/>
                    <a:pt x="95" y="50"/>
                    <a:pt x="94" y="50"/>
                  </a:cubicBezTo>
                  <a:cubicBezTo>
                    <a:pt x="94" y="50"/>
                    <a:pt x="95" y="49"/>
                    <a:pt x="95" y="48"/>
                  </a:cubicBezTo>
                  <a:cubicBezTo>
                    <a:pt x="97" y="49"/>
                    <a:pt x="97" y="49"/>
                    <a:pt x="97" y="49"/>
                  </a:cubicBezTo>
                  <a:cubicBezTo>
                    <a:pt x="97" y="48"/>
                    <a:pt x="97" y="48"/>
                    <a:pt x="97" y="48"/>
                  </a:cubicBezTo>
                  <a:cubicBezTo>
                    <a:pt x="98" y="48"/>
                    <a:pt x="97" y="51"/>
                    <a:pt x="98" y="50"/>
                  </a:cubicBezTo>
                  <a:cubicBezTo>
                    <a:pt x="99" y="50"/>
                    <a:pt x="99" y="50"/>
                    <a:pt x="99" y="50"/>
                  </a:cubicBezTo>
                  <a:cubicBezTo>
                    <a:pt x="100" y="50"/>
                    <a:pt x="99" y="52"/>
                    <a:pt x="100" y="50"/>
                  </a:cubicBezTo>
                  <a:cubicBezTo>
                    <a:pt x="100" y="50"/>
                    <a:pt x="99" y="49"/>
                    <a:pt x="98" y="49"/>
                  </a:cubicBezTo>
                  <a:cubicBezTo>
                    <a:pt x="99" y="48"/>
                    <a:pt x="97" y="48"/>
                    <a:pt x="98" y="47"/>
                  </a:cubicBezTo>
                  <a:cubicBezTo>
                    <a:pt x="98" y="47"/>
                    <a:pt x="97" y="48"/>
                    <a:pt x="98" y="48"/>
                  </a:cubicBezTo>
                  <a:cubicBezTo>
                    <a:pt x="99" y="47"/>
                    <a:pt x="98" y="46"/>
                    <a:pt x="99" y="46"/>
                  </a:cubicBezTo>
                  <a:cubicBezTo>
                    <a:pt x="98" y="46"/>
                    <a:pt x="98" y="46"/>
                    <a:pt x="98" y="45"/>
                  </a:cubicBezTo>
                  <a:cubicBezTo>
                    <a:pt x="99" y="45"/>
                    <a:pt x="98" y="46"/>
                    <a:pt x="99" y="45"/>
                  </a:cubicBezTo>
                  <a:cubicBezTo>
                    <a:pt x="99" y="45"/>
                    <a:pt x="99" y="44"/>
                    <a:pt x="98" y="44"/>
                  </a:cubicBezTo>
                  <a:cubicBezTo>
                    <a:pt x="98" y="44"/>
                    <a:pt x="99" y="44"/>
                    <a:pt x="99" y="44"/>
                  </a:cubicBezTo>
                  <a:cubicBezTo>
                    <a:pt x="99" y="44"/>
                    <a:pt x="99" y="44"/>
                    <a:pt x="100" y="44"/>
                  </a:cubicBezTo>
                  <a:cubicBezTo>
                    <a:pt x="100" y="44"/>
                    <a:pt x="100" y="43"/>
                    <a:pt x="99" y="43"/>
                  </a:cubicBezTo>
                  <a:cubicBezTo>
                    <a:pt x="100" y="43"/>
                    <a:pt x="100" y="43"/>
                    <a:pt x="100" y="43"/>
                  </a:cubicBezTo>
                  <a:cubicBezTo>
                    <a:pt x="101" y="43"/>
                    <a:pt x="100" y="41"/>
                    <a:pt x="101" y="41"/>
                  </a:cubicBezTo>
                  <a:cubicBezTo>
                    <a:pt x="100" y="41"/>
                    <a:pt x="100" y="41"/>
                    <a:pt x="100" y="41"/>
                  </a:cubicBezTo>
                  <a:cubicBezTo>
                    <a:pt x="101" y="41"/>
                    <a:pt x="101" y="40"/>
                    <a:pt x="101" y="40"/>
                  </a:cubicBezTo>
                  <a:cubicBezTo>
                    <a:pt x="101" y="40"/>
                    <a:pt x="101" y="38"/>
                    <a:pt x="101" y="39"/>
                  </a:cubicBezTo>
                  <a:cubicBezTo>
                    <a:pt x="101" y="39"/>
                    <a:pt x="102" y="38"/>
                    <a:pt x="101" y="38"/>
                  </a:cubicBezTo>
                  <a:cubicBezTo>
                    <a:pt x="101" y="38"/>
                    <a:pt x="101" y="39"/>
                    <a:pt x="101" y="39"/>
                  </a:cubicBezTo>
                  <a:cubicBezTo>
                    <a:pt x="101" y="39"/>
                    <a:pt x="101" y="38"/>
                    <a:pt x="101" y="37"/>
                  </a:cubicBezTo>
                  <a:cubicBezTo>
                    <a:pt x="101" y="37"/>
                    <a:pt x="101" y="37"/>
                    <a:pt x="101" y="37"/>
                  </a:cubicBezTo>
                  <a:cubicBezTo>
                    <a:pt x="101" y="37"/>
                    <a:pt x="101" y="37"/>
                    <a:pt x="101" y="37"/>
                  </a:cubicBezTo>
                  <a:cubicBezTo>
                    <a:pt x="101" y="37"/>
                    <a:pt x="101" y="37"/>
                    <a:pt x="102" y="37"/>
                  </a:cubicBezTo>
                  <a:cubicBezTo>
                    <a:pt x="101" y="37"/>
                    <a:pt x="101" y="37"/>
                    <a:pt x="101" y="37"/>
                  </a:cubicBezTo>
                  <a:cubicBezTo>
                    <a:pt x="101" y="36"/>
                    <a:pt x="102" y="37"/>
                    <a:pt x="103" y="36"/>
                  </a:cubicBezTo>
                  <a:cubicBezTo>
                    <a:pt x="103" y="37"/>
                    <a:pt x="103" y="37"/>
                    <a:pt x="103" y="37"/>
                  </a:cubicBezTo>
                  <a:cubicBezTo>
                    <a:pt x="103" y="37"/>
                    <a:pt x="103" y="37"/>
                    <a:pt x="103" y="36"/>
                  </a:cubicBezTo>
                  <a:cubicBezTo>
                    <a:pt x="103" y="36"/>
                    <a:pt x="103" y="35"/>
                    <a:pt x="102" y="35"/>
                  </a:cubicBezTo>
                  <a:cubicBezTo>
                    <a:pt x="102" y="34"/>
                    <a:pt x="103" y="35"/>
                    <a:pt x="103" y="34"/>
                  </a:cubicBezTo>
                  <a:cubicBezTo>
                    <a:pt x="103" y="35"/>
                    <a:pt x="103" y="35"/>
                    <a:pt x="103" y="35"/>
                  </a:cubicBezTo>
                  <a:cubicBezTo>
                    <a:pt x="104" y="35"/>
                    <a:pt x="104" y="35"/>
                    <a:pt x="104" y="35"/>
                  </a:cubicBezTo>
                  <a:cubicBezTo>
                    <a:pt x="104" y="34"/>
                    <a:pt x="104" y="32"/>
                    <a:pt x="103" y="34"/>
                  </a:cubicBezTo>
                  <a:cubicBezTo>
                    <a:pt x="104" y="32"/>
                    <a:pt x="104" y="32"/>
                    <a:pt x="104" y="32"/>
                  </a:cubicBezTo>
                  <a:cubicBezTo>
                    <a:pt x="105" y="31"/>
                    <a:pt x="104" y="32"/>
                    <a:pt x="104" y="31"/>
                  </a:cubicBezTo>
                  <a:cubicBezTo>
                    <a:pt x="104" y="31"/>
                    <a:pt x="105" y="31"/>
                    <a:pt x="107" y="31"/>
                  </a:cubicBezTo>
                  <a:cubicBezTo>
                    <a:pt x="107" y="31"/>
                    <a:pt x="107" y="31"/>
                    <a:pt x="107" y="31"/>
                  </a:cubicBezTo>
                  <a:cubicBezTo>
                    <a:pt x="107" y="31"/>
                    <a:pt x="107" y="31"/>
                    <a:pt x="107" y="31"/>
                  </a:cubicBezTo>
                  <a:cubicBezTo>
                    <a:pt x="107" y="32"/>
                    <a:pt x="107" y="31"/>
                    <a:pt x="108" y="32"/>
                  </a:cubicBezTo>
                  <a:cubicBezTo>
                    <a:pt x="108" y="31"/>
                    <a:pt x="108" y="31"/>
                    <a:pt x="108" y="31"/>
                  </a:cubicBezTo>
                  <a:cubicBezTo>
                    <a:pt x="107" y="31"/>
                    <a:pt x="107" y="30"/>
                    <a:pt x="107" y="29"/>
                  </a:cubicBezTo>
                  <a:cubicBezTo>
                    <a:pt x="107" y="28"/>
                    <a:pt x="109" y="30"/>
                    <a:pt x="108" y="28"/>
                  </a:cubicBezTo>
                  <a:cubicBezTo>
                    <a:pt x="108" y="28"/>
                    <a:pt x="107" y="27"/>
                    <a:pt x="107" y="28"/>
                  </a:cubicBezTo>
                  <a:cubicBezTo>
                    <a:pt x="108" y="27"/>
                    <a:pt x="107" y="27"/>
                    <a:pt x="107" y="26"/>
                  </a:cubicBezTo>
                  <a:cubicBezTo>
                    <a:pt x="107" y="27"/>
                    <a:pt x="109" y="26"/>
                    <a:pt x="109" y="27"/>
                  </a:cubicBezTo>
                  <a:cubicBezTo>
                    <a:pt x="108" y="27"/>
                    <a:pt x="108" y="28"/>
                    <a:pt x="108" y="28"/>
                  </a:cubicBezTo>
                  <a:cubicBezTo>
                    <a:pt x="109" y="28"/>
                    <a:pt x="109" y="28"/>
                    <a:pt x="109" y="28"/>
                  </a:cubicBezTo>
                  <a:cubicBezTo>
                    <a:pt x="110" y="27"/>
                    <a:pt x="110" y="26"/>
                    <a:pt x="109" y="26"/>
                  </a:cubicBezTo>
                  <a:cubicBezTo>
                    <a:pt x="109" y="26"/>
                    <a:pt x="109" y="27"/>
                    <a:pt x="109" y="26"/>
                  </a:cubicBezTo>
                  <a:cubicBezTo>
                    <a:pt x="109" y="25"/>
                    <a:pt x="110" y="26"/>
                    <a:pt x="109" y="25"/>
                  </a:cubicBezTo>
                  <a:cubicBezTo>
                    <a:pt x="108" y="25"/>
                    <a:pt x="108" y="25"/>
                    <a:pt x="108" y="25"/>
                  </a:cubicBezTo>
                  <a:cubicBezTo>
                    <a:pt x="108" y="24"/>
                    <a:pt x="108" y="24"/>
                    <a:pt x="108" y="24"/>
                  </a:cubicBezTo>
                  <a:cubicBezTo>
                    <a:pt x="108" y="24"/>
                    <a:pt x="108" y="24"/>
                    <a:pt x="108" y="24"/>
                  </a:cubicBezTo>
                  <a:cubicBezTo>
                    <a:pt x="109" y="23"/>
                    <a:pt x="108" y="24"/>
                    <a:pt x="109" y="23"/>
                  </a:cubicBezTo>
                  <a:cubicBezTo>
                    <a:pt x="110" y="23"/>
                    <a:pt x="110" y="23"/>
                    <a:pt x="110" y="23"/>
                  </a:cubicBezTo>
                  <a:cubicBezTo>
                    <a:pt x="110" y="23"/>
                    <a:pt x="109" y="24"/>
                    <a:pt x="110" y="24"/>
                  </a:cubicBezTo>
                  <a:cubicBezTo>
                    <a:pt x="110" y="23"/>
                    <a:pt x="110" y="23"/>
                    <a:pt x="110" y="23"/>
                  </a:cubicBezTo>
                  <a:cubicBezTo>
                    <a:pt x="110" y="23"/>
                    <a:pt x="110" y="23"/>
                    <a:pt x="110" y="23"/>
                  </a:cubicBezTo>
                  <a:cubicBezTo>
                    <a:pt x="110" y="23"/>
                    <a:pt x="112" y="24"/>
                    <a:pt x="112" y="22"/>
                  </a:cubicBezTo>
                  <a:cubicBezTo>
                    <a:pt x="112" y="21"/>
                    <a:pt x="111" y="22"/>
                    <a:pt x="111" y="22"/>
                  </a:cubicBezTo>
                  <a:cubicBezTo>
                    <a:pt x="112" y="20"/>
                    <a:pt x="111" y="20"/>
                    <a:pt x="112" y="19"/>
                  </a:cubicBezTo>
                  <a:cubicBezTo>
                    <a:pt x="112" y="20"/>
                    <a:pt x="113" y="18"/>
                    <a:pt x="113" y="19"/>
                  </a:cubicBezTo>
                  <a:cubicBezTo>
                    <a:pt x="112" y="19"/>
                    <a:pt x="111" y="21"/>
                    <a:pt x="112" y="22"/>
                  </a:cubicBezTo>
                  <a:cubicBezTo>
                    <a:pt x="113" y="22"/>
                    <a:pt x="111" y="22"/>
                    <a:pt x="112" y="23"/>
                  </a:cubicBezTo>
                  <a:cubicBezTo>
                    <a:pt x="112" y="22"/>
                    <a:pt x="113" y="23"/>
                    <a:pt x="114" y="23"/>
                  </a:cubicBezTo>
                  <a:cubicBezTo>
                    <a:pt x="114" y="22"/>
                    <a:pt x="114" y="22"/>
                    <a:pt x="114" y="22"/>
                  </a:cubicBezTo>
                  <a:cubicBezTo>
                    <a:pt x="113" y="22"/>
                    <a:pt x="113" y="22"/>
                    <a:pt x="113" y="22"/>
                  </a:cubicBezTo>
                  <a:cubicBezTo>
                    <a:pt x="113" y="21"/>
                    <a:pt x="114" y="20"/>
                    <a:pt x="114" y="19"/>
                  </a:cubicBezTo>
                  <a:cubicBezTo>
                    <a:pt x="114" y="19"/>
                    <a:pt x="114" y="19"/>
                    <a:pt x="114" y="19"/>
                  </a:cubicBezTo>
                  <a:cubicBezTo>
                    <a:pt x="115" y="18"/>
                    <a:pt x="116" y="17"/>
                    <a:pt x="116" y="17"/>
                  </a:cubicBezTo>
                  <a:cubicBezTo>
                    <a:pt x="115" y="17"/>
                    <a:pt x="117" y="14"/>
                    <a:pt x="116" y="14"/>
                  </a:cubicBezTo>
                  <a:cubicBezTo>
                    <a:pt x="115" y="15"/>
                    <a:pt x="115" y="15"/>
                    <a:pt x="114" y="15"/>
                  </a:cubicBezTo>
                  <a:cubicBezTo>
                    <a:pt x="115" y="14"/>
                    <a:pt x="115" y="15"/>
                    <a:pt x="115" y="15"/>
                  </a:cubicBezTo>
                  <a:cubicBezTo>
                    <a:pt x="115" y="14"/>
                    <a:pt x="116" y="14"/>
                    <a:pt x="116" y="14"/>
                  </a:cubicBezTo>
                  <a:cubicBezTo>
                    <a:pt x="115" y="15"/>
                    <a:pt x="117" y="14"/>
                    <a:pt x="117" y="15"/>
                  </a:cubicBezTo>
                  <a:cubicBezTo>
                    <a:pt x="117" y="14"/>
                    <a:pt x="118" y="15"/>
                    <a:pt x="118" y="14"/>
                  </a:cubicBezTo>
                  <a:cubicBezTo>
                    <a:pt x="118" y="13"/>
                    <a:pt x="118" y="12"/>
                    <a:pt x="119" y="11"/>
                  </a:cubicBezTo>
                  <a:cubicBezTo>
                    <a:pt x="120" y="11"/>
                    <a:pt x="120" y="9"/>
                    <a:pt x="121" y="8"/>
                  </a:cubicBezTo>
                  <a:cubicBezTo>
                    <a:pt x="121" y="8"/>
                    <a:pt x="121" y="9"/>
                    <a:pt x="121" y="8"/>
                  </a:cubicBezTo>
                  <a:cubicBezTo>
                    <a:pt x="122" y="8"/>
                    <a:pt x="121" y="8"/>
                    <a:pt x="121" y="8"/>
                  </a:cubicBezTo>
                  <a:cubicBezTo>
                    <a:pt x="121" y="8"/>
                    <a:pt x="121" y="8"/>
                    <a:pt x="121" y="8"/>
                  </a:cubicBezTo>
                  <a:cubicBezTo>
                    <a:pt x="121" y="7"/>
                    <a:pt x="124" y="5"/>
                    <a:pt x="122" y="4"/>
                  </a:cubicBezTo>
                  <a:cubicBezTo>
                    <a:pt x="124" y="5"/>
                    <a:pt x="124" y="5"/>
                    <a:pt x="124" y="5"/>
                  </a:cubicBezTo>
                  <a:cubicBezTo>
                    <a:pt x="124" y="5"/>
                    <a:pt x="124" y="5"/>
                    <a:pt x="124" y="5"/>
                  </a:cubicBezTo>
                  <a:cubicBezTo>
                    <a:pt x="124" y="5"/>
                    <a:pt x="124" y="5"/>
                    <a:pt x="124" y="5"/>
                  </a:cubicBezTo>
                  <a:cubicBezTo>
                    <a:pt x="125" y="5"/>
                    <a:pt x="125" y="4"/>
                    <a:pt x="125" y="4"/>
                  </a:cubicBezTo>
                  <a:cubicBezTo>
                    <a:pt x="125" y="4"/>
                    <a:pt x="125" y="4"/>
                    <a:pt x="125" y="4"/>
                  </a:cubicBezTo>
                  <a:cubicBezTo>
                    <a:pt x="125" y="3"/>
                    <a:pt x="126" y="2"/>
                    <a:pt x="126" y="1"/>
                  </a:cubicBezTo>
                  <a:cubicBezTo>
                    <a:pt x="127" y="1"/>
                    <a:pt x="127" y="1"/>
                    <a:pt x="127" y="1"/>
                  </a:cubicBezTo>
                  <a:cubicBezTo>
                    <a:pt x="127" y="1"/>
                    <a:pt x="127" y="1"/>
                    <a:pt x="127" y="1"/>
                  </a:cubicBezTo>
                  <a:cubicBezTo>
                    <a:pt x="127" y="1"/>
                    <a:pt x="127" y="1"/>
                    <a:pt x="127" y="0"/>
                  </a:cubicBezTo>
                  <a:cubicBezTo>
                    <a:pt x="127" y="2"/>
                    <a:pt x="127" y="2"/>
                    <a:pt x="127" y="2"/>
                  </a:cubicBezTo>
                  <a:cubicBezTo>
                    <a:pt x="127" y="3"/>
                    <a:pt x="127" y="2"/>
                    <a:pt x="127" y="2"/>
                  </a:cubicBezTo>
                  <a:cubicBezTo>
                    <a:pt x="126" y="2"/>
                    <a:pt x="126" y="3"/>
                    <a:pt x="126" y="3"/>
                  </a:cubicBezTo>
                  <a:cubicBezTo>
                    <a:pt x="126" y="3"/>
                    <a:pt x="126" y="3"/>
                    <a:pt x="126" y="2"/>
                  </a:cubicBezTo>
                  <a:cubicBezTo>
                    <a:pt x="127" y="3"/>
                    <a:pt x="127" y="3"/>
                    <a:pt x="127" y="4"/>
                  </a:cubicBezTo>
                  <a:cubicBezTo>
                    <a:pt x="127" y="3"/>
                    <a:pt x="127" y="3"/>
                    <a:pt x="127" y="3"/>
                  </a:cubicBezTo>
                  <a:cubicBezTo>
                    <a:pt x="127" y="4"/>
                    <a:pt x="127" y="4"/>
                    <a:pt x="127" y="4"/>
                  </a:cubicBezTo>
                  <a:cubicBezTo>
                    <a:pt x="127" y="4"/>
                    <a:pt x="126" y="4"/>
                    <a:pt x="126" y="4"/>
                  </a:cubicBezTo>
                  <a:cubicBezTo>
                    <a:pt x="127" y="4"/>
                    <a:pt x="127" y="5"/>
                    <a:pt x="126" y="5"/>
                  </a:cubicBezTo>
                  <a:cubicBezTo>
                    <a:pt x="125" y="7"/>
                    <a:pt x="125" y="8"/>
                    <a:pt x="125" y="9"/>
                  </a:cubicBezTo>
                  <a:cubicBezTo>
                    <a:pt x="124" y="8"/>
                    <a:pt x="124" y="7"/>
                    <a:pt x="124" y="7"/>
                  </a:cubicBezTo>
                  <a:cubicBezTo>
                    <a:pt x="124" y="7"/>
                    <a:pt x="124" y="7"/>
                    <a:pt x="122" y="8"/>
                  </a:cubicBezTo>
                  <a:cubicBezTo>
                    <a:pt x="124" y="8"/>
                    <a:pt x="124" y="9"/>
                    <a:pt x="124" y="10"/>
                  </a:cubicBezTo>
                  <a:cubicBezTo>
                    <a:pt x="124" y="10"/>
                    <a:pt x="124" y="10"/>
                    <a:pt x="124" y="10"/>
                  </a:cubicBezTo>
                  <a:cubicBezTo>
                    <a:pt x="122" y="11"/>
                    <a:pt x="124" y="11"/>
                    <a:pt x="122" y="11"/>
                  </a:cubicBezTo>
                  <a:cubicBezTo>
                    <a:pt x="121" y="12"/>
                    <a:pt x="121" y="14"/>
                    <a:pt x="121" y="15"/>
                  </a:cubicBezTo>
                  <a:cubicBezTo>
                    <a:pt x="120" y="15"/>
                    <a:pt x="120" y="15"/>
                    <a:pt x="120" y="15"/>
                  </a:cubicBezTo>
                  <a:cubicBezTo>
                    <a:pt x="121" y="17"/>
                    <a:pt x="119" y="17"/>
                    <a:pt x="119" y="18"/>
                  </a:cubicBezTo>
                  <a:cubicBezTo>
                    <a:pt x="118" y="19"/>
                    <a:pt x="118" y="22"/>
                    <a:pt x="117" y="22"/>
                  </a:cubicBezTo>
                  <a:cubicBezTo>
                    <a:pt x="116" y="25"/>
                    <a:pt x="115" y="27"/>
                    <a:pt x="113" y="30"/>
                  </a:cubicBezTo>
                  <a:cubicBezTo>
                    <a:pt x="113" y="29"/>
                    <a:pt x="113" y="29"/>
                    <a:pt x="113" y="29"/>
                  </a:cubicBezTo>
                  <a:cubicBezTo>
                    <a:pt x="113" y="30"/>
                    <a:pt x="112" y="29"/>
                    <a:pt x="112" y="30"/>
                  </a:cubicBezTo>
                  <a:cubicBezTo>
                    <a:pt x="113" y="30"/>
                    <a:pt x="112" y="31"/>
                    <a:pt x="112" y="31"/>
                  </a:cubicBezTo>
                  <a:cubicBezTo>
                    <a:pt x="111" y="31"/>
                    <a:pt x="111" y="34"/>
                    <a:pt x="111" y="36"/>
                  </a:cubicBezTo>
                  <a:cubicBezTo>
                    <a:pt x="110" y="35"/>
                    <a:pt x="110" y="35"/>
                    <a:pt x="110" y="35"/>
                  </a:cubicBezTo>
                  <a:cubicBezTo>
                    <a:pt x="110" y="37"/>
                    <a:pt x="109" y="37"/>
                    <a:pt x="108" y="38"/>
                  </a:cubicBezTo>
                  <a:cubicBezTo>
                    <a:pt x="108" y="38"/>
                    <a:pt x="107" y="38"/>
                    <a:pt x="107" y="39"/>
                  </a:cubicBezTo>
                  <a:cubicBezTo>
                    <a:pt x="107" y="40"/>
                    <a:pt x="107" y="40"/>
                    <a:pt x="107" y="41"/>
                  </a:cubicBezTo>
                  <a:cubicBezTo>
                    <a:pt x="107" y="43"/>
                    <a:pt x="107" y="44"/>
                    <a:pt x="105" y="44"/>
                  </a:cubicBezTo>
                  <a:cubicBezTo>
                    <a:pt x="104" y="48"/>
                    <a:pt x="102" y="50"/>
                    <a:pt x="101" y="54"/>
                  </a:cubicBezTo>
                  <a:cubicBezTo>
                    <a:pt x="101" y="54"/>
                    <a:pt x="101" y="54"/>
                    <a:pt x="101" y="54"/>
                  </a:cubicBezTo>
                  <a:cubicBezTo>
                    <a:pt x="100" y="57"/>
                    <a:pt x="97" y="59"/>
                    <a:pt x="97" y="63"/>
                  </a:cubicBezTo>
                  <a:cubicBezTo>
                    <a:pt x="95" y="63"/>
                    <a:pt x="95" y="63"/>
                    <a:pt x="95" y="63"/>
                  </a:cubicBezTo>
                  <a:cubicBezTo>
                    <a:pt x="94" y="63"/>
                    <a:pt x="94" y="64"/>
                    <a:pt x="95" y="64"/>
                  </a:cubicBezTo>
                  <a:cubicBezTo>
                    <a:pt x="94" y="64"/>
                    <a:pt x="94" y="66"/>
                    <a:pt x="94" y="66"/>
                  </a:cubicBezTo>
                  <a:cubicBezTo>
                    <a:pt x="93" y="67"/>
                    <a:pt x="94" y="67"/>
                    <a:pt x="94" y="68"/>
                  </a:cubicBezTo>
                  <a:cubicBezTo>
                    <a:pt x="92" y="70"/>
                    <a:pt x="92" y="71"/>
                    <a:pt x="91" y="72"/>
                  </a:cubicBezTo>
                  <a:cubicBezTo>
                    <a:pt x="92" y="71"/>
                    <a:pt x="92" y="71"/>
                    <a:pt x="92" y="71"/>
                  </a:cubicBezTo>
                  <a:cubicBezTo>
                    <a:pt x="91" y="71"/>
                    <a:pt x="91" y="71"/>
                    <a:pt x="91" y="71"/>
                  </a:cubicBezTo>
                  <a:cubicBezTo>
                    <a:pt x="91" y="72"/>
                    <a:pt x="90" y="73"/>
                    <a:pt x="91" y="73"/>
                  </a:cubicBezTo>
                  <a:cubicBezTo>
                    <a:pt x="89" y="75"/>
                    <a:pt x="89" y="77"/>
                    <a:pt x="87" y="78"/>
                  </a:cubicBezTo>
                  <a:cubicBezTo>
                    <a:pt x="88" y="79"/>
                    <a:pt x="88" y="79"/>
                    <a:pt x="88" y="79"/>
                  </a:cubicBezTo>
                  <a:cubicBezTo>
                    <a:pt x="87" y="81"/>
                    <a:pt x="86" y="82"/>
                    <a:pt x="85" y="83"/>
                  </a:cubicBezTo>
                  <a:cubicBezTo>
                    <a:pt x="85" y="83"/>
                    <a:pt x="85" y="83"/>
                    <a:pt x="85" y="83"/>
                  </a:cubicBezTo>
                  <a:cubicBezTo>
                    <a:pt x="85" y="84"/>
                    <a:pt x="85" y="83"/>
                    <a:pt x="85" y="84"/>
                  </a:cubicBezTo>
                  <a:cubicBezTo>
                    <a:pt x="84" y="87"/>
                    <a:pt x="82" y="88"/>
                    <a:pt x="81" y="91"/>
                  </a:cubicBezTo>
                  <a:cubicBezTo>
                    <a:pt x="80" y="94"/>
                    <a:pt x="77" y="98"/>
                    <a:pt x="75" y="101"/>
                  </a:cubicBezTo>
                  <a:cubicBezTo>
                    <a:pt x="75" y="101"/>
                    <a:pt x="75" y="101"/>
                    <a:pt x="75" y="101"/>
                  </a:cubicBezTo>
                  <a:cubicBezTo>
                    <a:pt x="75" y="103"/>
                    <a:pt x="73" y="104"/>
                    <a:pt x="74" y="105"/>
                  </a:cubicBezTo>
                  <a:cubicBezTo>
                    <a:pt x="73" y="105"/>
                    <a:pt x="73" y="106"/>
                    <a:pt x="73" y="106"/>
                  </a:cubicBezTo>
                  <a:cubicBezTo>
                    <a:pt x="73" y="107"/>
                    <a:pt x="71" y="108"/>
                    <a:pt x="71" y="110"/>
                  </a:cubicBezTo>
                  <a:cubicBezTo>
                    <a:pt x="71" y="110"/>
                    <a:pt x="71" y="110"/>
                    <a:pt x="71" y="110"/>
                  </a:cubicBezTo>
                  <a:cubicBezTo>
                    <a:pt x="69" y="111"/>
                    <a:pt x="68" y="111"/>
                    <a:pt x="68" y="114"/>
                  </a:cubicBezTo>
                  <a:cubicBezTo>
                    <a:pt x="68" y="112"/>
                    <a:pt x="68" y="112"/>
                    <a:pt x="68" y="112"/>
                  </a:cubicBezTo>
                  <a:cubicBezTo>
                    <a:pt x="67" y="112"/>
                    <a:pt x="68" y="115"/>
                    <a:pt x="67" y="115"/>
                  </a:cubicBezTo>
                  <a:cubicBezTo>
                    <a:pt x="67" y="115"/>
                    <a:pt x="67" y="115"/>
                    <a:pt x="67" y="115"/>
                  </a:cubicBezTo>
                  <a:cubicBezTo>
                    <a:pt x="65" y="118"/>
                    <a:pt x="64" y="121"/>
                    <a:pt x="62" y="125"/>
                  </a:cubicBezTo>
                  <a:cubicBezTo>
                    <a:pt x="60" y="127"/>
                    <a:pt x="61" y="125"/>
                    <a:pt x="60" y="126"/>
                  </a:cubicBezTo>
                  <a:cubicBezTo>
                    <a:pt x="60" y="126"/>
                    <a:pt x="60" y="126"/>
                    <a:pt x="60" y="126"/>
                  </a:cubicBezTo>
                  <a:cubicBezTo>
                    <a:pt x="60" y="127"/>
                    <a:pt x="59" y="127"/>
                    <a:pt x="59" y="128"/>
                  </a:cubicBezTo>
                  <a:cubicBezTo>
                    <a:pt x="59" y="128"/>
                    <a:pt x="59" y="128"/>
                    <a:pt x="59" y="128"/>
                  </a:cubicBezTo>
                  <a:cubicBezTo>
                    <a:pt x="58" y="130"/>
                    <a:pt x="57" y="130"/>
                    <a:pt x="57" y="132"/>
                  </a:cubicBezTo>
                  <a:cubicBezTo>
                    <a:pt x="57" y="132"/>
                    <a:pt x="57" y="132"/>
                    <a:pt x="57" y="132"/>
                  </a:cubicBezTo>
                  <a:cubicBezTo>
                    <a:pt x="57" y="133"/>
                    <a:pt x="56" y="134"/>
                    <a:pt x="56" y="136"/>
                  </a:cubicBezTo>
                  <a:cubicBezTo>
                    <a:pt x="53" y="143"/>
                    <a:pt x="48" y="151"/>
                    <a:pt x="45" y="158"/>
                  </a:cubicBezTo>
                  <a:cubicBezTo>
                    <a:pt x="41" y="165"/>
                    <a:pt x="37" y="172"/>
                    <a:pt x="33" y="179"/>
                  </a:cubicBezTo>
                  <a:cubicBezTo>
                    <a:pt x="31" y="180"/>
                    <a:pt x="31" y="180"/>
                    <a:pt x="30" y="182"/>
                  </a:cubicBezTo>
                  <a:cubicBezTo>
                    <a:pt x="30" y="182"/>
                    <a:pt x="30" y="182"/>
                    <a:pt x="30" y="182"/>
                  </a:cubicBezTo>
                  <a:cubicBezTo>
                    <a:pt x="31" y="182"/>
                    <a:pt x="29" y="183"/>
                    <a:pt x="30" y="185"/>
                  </a:cubicBezTo>
                  <a:cubicBezTo>
                    <a:pt x="28" y="186"/>
                    <a:pt x="28" y="189"/>
                    <a:pt x="26" y="192"/>
                  </a:cubicBezTo>
                  <a:cubicBezTo>
                    <a:pt x="26" y="191"/>
                    <a:pt x="26" y="191"/>
                    <a:pt x="26" y="191"/>
                  </a:cubicBezTo>
                  <a:cubicBezTo>
                    <a:pt x="26" y="192"/>
                    <a:pt x="26" y="192"/>
                    <a:pt x="26" y="192"/>
                  </a:cubicBezTo>
                  <a:cubicBezTo>
                    <a:pt x="26" y="192"/>
                    <a:pt x="26" y="192"/>
                    <a:pt x="26" y="192"/>
                  </a:cubicBezTo>
                  <a:cubicBezTo>
                    <a:pt x="26" y="192"/>
                    <a:pt x="26" y="192"/>
                    <a:pt x="26" y="192"/>
                  </a:cubicBezTo>
                  <a:cubicBezTo>
                    <a:pt x="22" y="200"/>
                    <a:pt x="17" y="206"/>
                    <a:pt x="14" y="213"/>
                  </a:cubicBezTo>
                  <a:cubicBezTo>
                    <a:pt x="12" y="214"/>
                    <a:pt x="11" y="217"/>
                    <a:pt x="11" y="219"/>
                  </a:cubicBezTo>
                  <a:cubicBezTo>
                    <a:pt x="7" y="224"/>
                    <a:pt x="3" y="227"/>
                    <a:pt x="2" y="233"/>
                  </a:cubicBezTo>
                  <a:cubicBezTo>
                    <a:pt x="2" y="233"/>
                    <a:pt x="0" y="232"/>
                    <a:pt x="1" y="230"/>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28" name="Freeform 121"/>
            <p:cNvSpPr>
              <a:spLocks/>
            </p:cNvSpPr>
            <p:nvPr/>
          </p:nvSpPr>
          <p:spPr bwMode="auto">
            <a:xfrm>
              <a:off x="3608" y="3089"/>
              <a:ext cx="300" cy="551"/>
            </a:xfrm>
            <a:custGeom>
              <a:avLst/>
              <a:gdLst>
                <a:gd name="T0" fmla="*/ 14 w 127"/>
                <a:gd name="T1" fmla="*/ 205 h 233"/>
                <a:gd name="T2" fmla="*/ 18 w 127"/>
                <a:gd name="T3" fmla="*/ 199 h 233"/>
                <a:gd name="T4" fmla="*/ 25 w 127"/>
                <a:gd name="T5" fmla="*/ 184 h 233"/>
                <a:gd name="T6" fmla="*/ 26 w 127"/>
                <a:gd name="T7" fmla="*/ 179 h 233"/>
                <a:gd name="T8" fmla="*/ 36 w 127"/>
                <a:gd name="T9" fmla="*/ 165 h 233"/>
                <a:gd name="T10" fmla="*/ 39 w 127"/>
                <a:gd name="T11" fmla="*/ 160 h 233"/>
                <a:gd name="T12" fmla="*/ 43 w 127"/>
                <a:gd name="T13" fmla="*/ 151 h 233"/>
                <a:gd name="T14" fmla="*/ 46 w 127"/>
                <a:gd name="T15" fmla="*/ 145 h 233"/>
                <a:gd name="T16" fmla="*/ 50 w 127"/>
                <a:gd name="T17" fmla="*/ 140 h 233"/>
                <a:gd name="T18" fmla="*/ 51 w 127"/>
                <a:gd name="T19" fmla="*/ 137 h 233"/>
                <a:gd name="T20" fmla="*/ 54 w 127"/>
                <a:gd name="T21" fmla="*/ 128 h 233"/>
                <a:gd name="T22" fmla="*/ 57 w 127"/>
                <a:gd name="T23" fmla="*/ 123 h 233"/>
                <a:gd name="T24" fmla="*/ 59 w 127"/>
                <a:gd name="T25" fmla="*/ 119 h 233"/>
                <a:gd name="T26" fmla="*/ 63 w 127"/>
                <a:gd name="T27" fmla="*/ 113 h 233"/>
                <a:gd name="T28" fmla="*/ 66 w 127"/>
                <a:gd name="T29" fmla="*/ 105 h 233"/>
                <a:gd name="T30" fmla="*/ 72 w 127"/>
                <a:gd name="T31" fmla="*/ 97 h 233"/>
                <a:gd name="T32" fmla="*/ 73 w 127"/>
                <a:gd name="T33" fmla="*/ 93 h 233"/>
                <a:gd name="T34" fmla="*/ 75 w 127"/>
                <a:gd name="T35" fmla="*/ 91 h 233"/>
                <a:gd name="T36" fmla="*/ 77 w 127"/>
                <a:gd name="T37" fmla="*/ 86 h 233"/>
                <a:gd name="T38" fmla="*/ 78 w 127"/>
                <a:gd name="T39" fmla="*/ 86 h 233"/>
                <a:gd name="T40" fmla="*/ 80 w 127"/>
                <a:gd name="T41" fmla="*/ 82 h 233"/>
                <a:gd name="T42" fmla="*/ 87 w 127"/>
                <a:gd name="T43" fmla="*/ 70 h 233"/>
                <a:gd name="T44" fmla="*/ 88 w 127"/>
                <a:gd name="T45" fmla="*/ 65 h 233"/>
                <a:gd name="T46" fmla="*/ 91 w 127"/>
                <a:gd name="T47" fmla="*/ 61 h 233"/>
                <a:gd name="T48" fmla="*/ 96 w 127"/>
                <a:gd name="T49" fmla="*/ 52 h 233"/>
                <a:gd name="T50" fmla="*/ 99 w 127"/>
                <a:gd name="T51" fmla="*/ 50 h 233"/>
                <a:gd name="T52" fmla="*/ 100 w 127"/>
                <a:gd name="T53" fmla="*/ 46 h 233"/>
                <a:gd name="T54" fmla="*/ 100 w 127"/>
                <a:gd name="T55" fmla="*/ 42 h 233"/>
                <a:gd name="T56" fmla="*/ 102 w 127"/>
                <a:gd name="T57" fmla="*/ 38 h 233"/>
                <a:gd name="T58" fmla="*/ 102 w 127"/>
                <a:gd name="T59" fmla="*/ 37 h 233"/>
                <a:gd name="T60" fmla="*/ 105 w 127"/>
                <a:gd name="T61" fmla="*/ 34 h 233"/>
                <a:gd name="T62" fmla="*/ 107 w 127"/>
                <a:gd name="T63" fmla="*/ 32 h 233"/>
                <a:gd name="T64" fmla="*/ 108 w 127"/>
                <a:gd name="T65" fmla="*/ 28 h 233"/>
                <a:gd name="T66" fmla="*/ 109 w 127"/>
                <a:gd name="T67" fmla="*/ 25 h 233"/>
                <a:gd name="T68" fmla="*/ 110 w 127"/>
                <a:gd name="T69" fmla="*/ 23 h 233"/>
                <a:gd name="T70" fmla="*/ 112 w 127"/>
                <a:gd name="T71" fmla="*/ 19 h 233"/>
                <a:gd name="T72" fmla="*/ 114 w 127"/>
                <a:gd name="T73" fmla="*/ 22 h 233"/>
                <a:gd name="T74" fmla="*/ 116 w 127"/>
                <a:gd name="T75" fmla="*/ 15 h 233"/>
                <a:gd name="T76" fmla="*/ 123 w 127"/>
                <a:gd name="T77" fmla="*/ 7 h 233"/>
                <a:gd name="T78" fmla="*/ 125 w 127"/>
                <a:gd name="T79" fmla="*/ 5 h 233"/>
                <a:gd name="T80" fmla="*/ 127 w 127"/>
                <a:gd name="T81" fmla="*/ 0 h 233"/>
                <a:gd name="T82" fmla="*/ 127 w 127"/>
                <a:gd name="T83" fmla="*/ 3 h 233"/>
                <a:gd name="T84" fmla="*/ 124 w 127"/>
                <a:gd name="T85" fmla="*/ 7 h 233"/>
                <a:gd name="T86" fmla="*/ 120 w 127"/>
                <a:gd name="T87" fmla="*/ 18 h 233"/>
                <a:gd name="T88" fmla="*/ 111 w 127"/>
                <a:gd name="T89" fmla="*/ 35 h 233"/>
                <a:gd name="T90" fmla="*/ 101 w 127"/>
                <a:gd name="T91" fmla="*/ 54 h 233"/>
                <a:gd name="T92" fmla="*/ 93 w 127"/>
                <a:gd name="T93" fmla="*/ 68 h 233"/>
                <a:gd name="T94" fmla="*/ 88 w 127"/>
                <a:gd name="T95" fmla="*/ 79 h 233"/>
                <a:gd name="T96" fmla="*/ 75 w 127"/>
                <a:gd name="T97" fmla="*/ 101 h 233"/>
                <a:gd name="T98" fmla="*/ 69 w 127"/>
                <a:gd name="T99" fmla="*/ 113 h 233"/>
                <a:gd name="T100" fmla="*/ 59 w 127"/>
                <a:gd name="T101" fmla="*/ 128 h 233"/>
                <a:gd name="T102" fmla="*/ 33 w 127"/>
                <a:gd name="T103" fmla="*/ 179 h 233"/>
                <a:gd name="T104" fmla="*/ 26 w 127"/>
                <a:gd name="T105" fmla="*/ 192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5" y="222"/>
                    <a:pt x="5" y="219"/>
                  </a:cubicBezTo>
                  <a:cubicBezTo>
                    <a:pt x="6" y="219"/>
                    <a:pt x="6" y="220"/>
                    <a:pt x="7" y="219"/>
                  </a:cubicBezTo>
                  <a:cubicBezTo>
                    <a:pt x="7" y="215"/>
                    <a:pt x="10" y="211"/>
                    <a:pt x="13" y="208"/>
                  </a:cubicBezTo>
                  <a:cubicBezTo>
                    <a:pt x="14" y="208"/>
                    <a:pt x="14" y="208"/>
                    <a:pt x="14" y="208"/>
                  </a:cubicBezTo>
                  <a:cubicBezTo>
                    <a:pt x="14" y="208"/>
                    <a:pt x="14" y="206"/>
                    <a:pt x="14" y="205"/>
                  </a:cubicBezTo>
                  <a:cubicBezTo>
                    <a:pt x="14" y="206"/>
                    <a:pt x="14" y="206"/>
                    <a:pt x="15" y="206"/>
                  </a:cubicBezTo>
                  <a:cubicBezTo>
                    <a:pt x="14" y="205"/>
                    <a:pt x="15" y="204"/>
                    <a:pt x="15" y="204"/>
                  </a:cubicBezTo>
                  <a:cubicBezTo>
                    <a:pt x="16" y="204"/>
                    <a:pt x="16" y="204"/>
                    <a:pt x="16" y="204"/>
                  </a:cubicBezTo>
                  <a:cubicBezTo>
                    <a:pt x="16" y="203"/>
                    <a:pt x="16" y="203"/>
                    <a:pt x="16" y="203"/>
                  </a:cubicBezTo>
                  <a:cubicBezTo>
                    <a:pt x="15" y="201"/>
                    <a:pt x="18" y="201"/>
                    <a:pt x="18" y="199"/>
                  </a:cubicBezTo>
                  <a:cubicBezTo>
                    <a:pt x="18" y="199"/>
                    <a:pt x="18" y="199"/>
                    <a:pt x="18" y="199"/>
                  </a:cubicBezTo>
                  <a:cubicBezTo>
                    <a:pt x="19" y="195"/>
                    <a:pt x="20" y="193"/>
                    <a:pt x="22" y="190"/>
                  </a:cubicBezTo>
                  <a:cubicBezTo>
                    <a:pt x="22" y="190"/>
                    <a:pt x="22" y="191"/>
                    <a:pt x="23" y="190"/>
                  </a:cubicBezTo>
                  <a:cubicBezTo>
                    <a:pt x="22" y="190"/>
                    <a:pt x="23" y="188"/>
                    <a:pt x="23" y="188"/>
                  </a:cubicBezTo>
                  <a:cubicBezTo>
                    <a:pt x="24" y="188"/>
                    <a:pt x="23" y="187"/>
                    <a:pt x="24" y="186"/>
                  </a:cubicBezTo>
                  <a:cubicBezTo>
                    <a:pt x="24" y="186"/>
                    <a:pt x="24" y="186"/>
                    <a:pt x="24" y="186"/>
                  </a:cubicBezTo>
                  <a:cubicBezTo>
                    <a:pt x="24" y="185"/>
                    <a:pt x="25" y="185"/>
                    <a:pt x="25" y="184"/>
                  </a:cubicBezTo>
                  <a:cubicBezTo>
                    <a:pt x="25" y="184"/>
                    <a:pt x="25" y="184"/>
                    <a:pt x="25" y="184"/>
                  </a:cubicBezTo>
                  <a:cubicBezTo>
                    <a:pt x="25" y="183"/>
                    <a:pt x="26" y="183"/>
                    <a:pt x="26" y="183"/>
                  </a:cubicBezTo>
                  <a:cubicBezTo>
                    <a:pt x="26" y="182"/>
                    <a:pt x="26" y="182"/>
                    <a:pt x="26" y="182"/>
                  </a:cubicBezTo>
                  <a:cubicBezTo>
                    <a:pt x="26" y="182"/>
                    <a:pt x="26" y="182"/>
                    <a:pt x="26" y="181"/>
                  </a:cubicBezTo>
                  <a:cubicBezTo>
                    <a:pt x="26" y="181"/>
                    <a:pt x="26" y="181"/>
                    <a:pt x="26" y="181"/>
                  </a:cubicBezTo>
                  <a:cubicBezTo>
                    <a:pt x="26" y="181"/>
                    <a:pt x="27" y="181"/>
                    <a:pt x="26" y="179"/>
                  </a:cubicBezTo>
                  <a:cubicBezTo>
                    <a:pt x="27" y="179"/>
                    <a:pt x="26" y="181"/>
                    <a:pt x="27" y="181"/>
                  </a:cubicBezTo>
                  <a:cubicBezTo>
                    <a:pt x="29" y="176"/>
                    <a:pt x="32" y="173"/>
                    <a:pt x="33" y="168"/>
                  </a:cubicBezTo>
                  <a:cubicBezTo>
                    <a:pt x="34" y="168"/>
                    <a:pt x="34" y="168"/>
                    <a:pt x="34" y="168"/>
                  </a:cubicBezTo>
                  <a:cubicBezTo>
                    <a:pt x="35" y="167"/>
                    <a:pt x="35" y="167"/>
                    <a:pt x="35" y="167"/>
                  </a:cubicBezTo>
                  <a:cubicBezTo>
                    <a:pt x="35" y="167"/>
                    <a:pt x="35" y="167"/>
                    <a:pt x="35" y="167"/>
                  </a:cubicBezTo>
                  <a:cubicBezTo>
                    <a:pt x="36" y="166"/>
                    <a:pt x="35" y="166"/>
                    <a:pt x="36" y="165"/>
                  </a:cubicBezTo>
                  <a:cubicBezTo>
                    <a:pt x="36" y="166"/>
                    <a:pt x="36" y="166"/>
                    <a:pt x="36" y="166"/>
                  </a:cubicBezTo>
                  <a:cubicBezTo>
                    <a:pt x="36" y="165"/>
                    <a:pt x="37" y="164"/>
                    <a:pt x="37" y="163"/>
                  </a:cubicBezTo>
                  <a:cubicBezTo>
                    <a:pt x="37" y="163"/>
                    <a:pt x="37" y="163"/>
                    <a:pt x="37" y="164"/>
                  </a:cubicBezTo>
                  <a:cubicBezTo>
                    <a:pt x="37" y="161"/>
                    <a:pt x="38" y="161"/>
                    <a:pt x="38" y="160"/>
                  </a:cubicBezTo>
                  <a:cubicBezTo>
                    <a:pt x="38" y="161"/>
                    <a:pt x="38" y="161"/>
                    <a:pt x="38" y="161"/>
                  </a:cubicBezTo>
                  <a:cubicBezTo>
                    <a:pt x="39" y="160"/>
                    <a:pt x="38" y="160"/>
                    <a:pt x="39" y="160"/>
                  </a:cubicBezTo>
                  <a:cubicBezTo>
                    <a:pt x="38" y="160"/>
                    <a:pt x="39" y="160"/>
                    <a:pt x="39" y="160"/>
                  </a:cubicBezTo>
                  <a:cubicBezTo>
                    <a:pt x="39" y="159"/>
                    <a:pt x="40" y="158"/>
                    <a:pt x="40" y="157"/>
                  </a:cubicBezTo>
                  <a:cubicBezTo>
                    <a:pt x="40" y="157"/>
                    <a:pt x="40" y="157"/>
                    <a:pt x="40" y="157"/>
                  </a:cubicBezTo>
                  <a:cubicBezTo>
                    <a:pt x="41" y="156"/>
                    <a:pt x="41" y="155"/>
                    <a:pt x="42" y="154"/>
                  </a:cubicBezTo>
                  <a:cubicBezTo>
                    <a:pt x="42" y="154"/>
                    <a:pt x="43" y="154"/>
                    <a:pt x="43" y="154"/>
                  </a:cubicBezTo>
                  <a:cubicBezTo>
                    <a:pt x="42" y="152"/>
                    <a:pt x="44" y="151"/>
                    <a:pt x="43" y="151"/>
                  </a:cubicBezTo>
                  <a:cubicBezTo>
                    <a:pt x="43" y="150"/>
                    <a:pt x="44" y="149"/>
                    <a:pt x="44" y="148"/>
                  </a:cubicBezTo>
                  <a:cubicBezTo>
                    <a:pt x="45" y="149"/>
                    <a:pt x="46" y="148"/>
                    <a:pt x="45" y="149"/>
                  </a:cubicBezTo>
                  <a:cubicBezTo>
                    <a:pt x="46" y="149"/>
                    <a:pt x="46" y="149"/>
                    <a:pt x="46" y="149"/>
                  </a:cubicBezTo>
                  <a:cubicBezTo>
                    <a:pt x="46" y="149"/>
                    <a:pt x="46" y="149"/>
                    <a:pt x="46" y="149"/>
                  </a:cubicBezTo>
                  <a:cubicBezTo>
                    <a:pt x="46" y="147"/>
                    <a:pt x="46" y="147"/>
                    <a:pt x="46" y="147"/>
                  </a:cubicBezTo>
                  <a:cubicBezTo>
                    <a:pt x="46" y="147"/>
                    <a:pt x="46" y="146"/>
                    <a:pt x="46" y="145"/>
                  </a:cubicBezTo>
                  <a:cubicBezTo>
                    <a:pt x="47" y="145"/>
                    <a:pt x="47" y="145"/>
                    <a:pt x="47" y="145"/>
                  </a:cubicBezTo>
                  <a:cubicBezTo>
                    <a:pt x="46" y="142"/>
                    <a:pt x="46" y="142"/>
                    <a:pt x="46" y="142"/>
                  </a:cubicBezTo>
                  <a:cubicBezTo>
                    <a:pt x="47" y="142"/>
                    <a:pt x="47" y="142"/>
                    <a:pt x="47" y="142"/>
                  </a:cubicBezTo>
                  <a:cubicBezTo>
                    <a:pt x="47" y="141"/>
                    <a:pt x="47" y="141"/>
                    <a:pt x="47" y="141"/>
                  </a:cubicBezTo>
                  <a:cubicBezTo>
                    <a:pt x="48" y="140"/>
                    <a:pt x="48" y="140"/>
                    <a:pt x="48" y="140"/>
                  </a:cubicBezTo>
                  <a:cubicBezTo>
                    <a:pt x="50" y="140"/>
                    <a:pt x="48" y="140"/>
                    <a:pt x="50" y="140"/>
                  </a:cubicBezTo>
                  <a:cubicBezTo>
                    <a:pt x="50" y="140"/>
                    <a:pt x="50" y="140"/>
                    <a:pt x="50" y="139"/>
                  </a:cubicBezTo>
                  <a:cubicBezTo>
                    <a:pt x="50" y="139"/>
                    <a:pt x="50" y="139"/>
                    <a:pt x="50" y="139"/>
                  </a:cubicBezTo>
                  <a:cubicBezTo>
                    <a:pt x="51" y="139"/>
                    <a:pt x="51" y="138"/>
                    <a:pt x="50" y="138"/>
                  </a:cubicBezTo>
                  <a:cubicBezTo>
                    <a:pt x="50" y="138"/>
                    <a:pt x="51" y="138"/>
                    <a:pt x="50" y="138"/>
                  </a:cubicBezTo>
                  <a:cubicBezTo>
                    <a:pt x="50" y="138"/>
                    <a:pt x="50" y="137"/>
                    <a:pt x="51" y="136"/>
                  </a:cubicBezTo>
                  <a:cubicBezTo>
                    <a:pt x="51" y="137"/>
                    <a:pt x="51" y="137"/>
                    <a:pt x="51" y="137"/>
                  </a:cubicBezTo>
                  <a:cubicBezTo>
                    <a:pt x="51" y="136"/>
                    <a:pt x="51" y="133"/>
                    <a:pt x="52" y="133"/>
                  </a:cubicBezTo>
                  <a:cubicBezTo>
                    <a:pt x="51" y="133"/>
                    <a:pt x="52" y="133"/>
                    <a:pt x="52" y="133"/>
                  </a:cubicBezTo>
                  <a:cubicBezTo>
                    <a:pt x="53" y="133"/>
                    <a:pt x="53" y="131"/>
                    <a:pt x="53" y="130"/>
                  </a:cubicBezTo>
                  <a:cubicBezTo>
                    <a:pt x="53" y="130"/>
                    <a:pt x="53" y="130"/>
                    <a:pt x="53" y="130"/>
                  </a:cubicBezTo>
                  <a:cubicBezTo>
                    <a:pt x="53" y="129"/>
                    <a:pt x="54" y="130"/>
                    <a:pt x="54" y="129"/>
                  </a:cubicBezTo>
                  <a:cubicBezTo>
                    <a:pt x="54" y="128"/>
                    <a:pt x="54" y="128"/>
                    <a:pt x="54" y="128"/>
                  </a:cubicBezTo>
                  <a:cubicBezTo>
                    <a:pt x="54" y="128"/>
                    <a:pt x="54" y="128"/>
                    <a:pt x="54" y="128"/>
                  </a:cubicBezTo>
                  <a:cubicBezTo>
                    <a:pt x="54" y="128"/>
                    <a:pt x="55" y="125"/>
                    <a:pt x="56" y="124"/>
                  </a:cubicBezTo>
                  <a:cubicBezTo>
                    <a:pt x="56" y="122"/>
                    <a:pt x="56" y="122"/>
                    <a:pt x="56" y="122"/>
                  </a:cubicBezTo>
                  <a:cubicBezTo>
                    <a:pt x="57" y="122"/>
                    <a:pt x="57" y="122"/>
                    <a:pt x="57" y="122"/>
                  </a:cubicBezTo>
                  <a:cubicBezTo>
                    <a:pt x="57" y="122"/>
                    <a:pt x="57" y="121"/>
                    <a:pt x="59" y="121"/>
                  </a:cubicBezTo>
                  <a:cubicBezTo>
                    <a:pt x="57" y="120"/>
                    <a:pt x="57" y="124"/>
                    <a:pt x="57" y="123"/>
                  </a:cubicBezTo>
                  <a:cubicBezTo>
                    <a:pt x="57" y="123"/>
                    <a:pt x="57" y="121"/>
                    <a:pt x="57" y="122"/>
                  </a:cubicBezTo>
                  <a:cubicBezTo>
                    <a:pt x="59" y="121"/>
                    <a:pt x="57" y="120"/>
                    <a:pt x="59" y="120"/>
                  </a:cubicBezTo>
                  <a:cubicBezTo>
                    <a:pt x="59" y="120"/>
                    <a:pt x="59" y="121"/>
                    <a:pt x="59" y="120"/>
                  </a:cubicBezTo>
                  <a:cubicBezTo>
                    <a:pt x="59" y="120"/>
                    <a:pt x="59" y="120"/>
                    <a:pt x="59" y="120"/>
                  </a:cubicBezTo>
                  <a:cubicBezTo>
                    <a:pt x="59" y="120"/>
                    <a:pt x="59" y="120"/>
                    <a:pt x="59" y="120"/>
                  </a:cubicBezTo>
                  <a:cubicBezTo>
                    <a:pt x="59" y="119"/>
                    <a:pt x="60" y="119"/>
                    <a:pt x="59" y="119"/>
                  </a:cubicBezTo>
                  <a:cubicBezTo>
                    <a:pt x="59" y="119"/>
                    <a:pt x="59" y="116"/>
                    <a:pt x="60" y="118"/>
                  </a:cubicBezTo>
                  <a:cubicBezTo>
                    <a:pt x="61" y="118"/>
                    <a:pt x="61" y="118"/>
                    <a:pt x="61" y="118"/>
                  </a:cubicBezTo>
                  <a:cubicBezTo>
                    <a:pt x="60" y="116"/>
                    <a:pt x="60" y="116"/>
                    <a:pt x="60" y="116"/>
                  </a:cubicBezTo>
                  <a:cubicBezTo>
                    <a:pt x="61" y="116"/>
                    <a:pt x="61" y="116"/>
                    <a:pt x="61" y="116"/>
                  </a:cubicBezTo>
                  <a:cubicBezTo>
                    <a:pt x="60" y="115"/>
                    <a:pt x="61" y="115"/>
                    <a:pt x="61" y="114"/>
                  </a:cubicBezTo>
                  <a:cubicBezTo>
                    <a:pt x="62" y="113"/>
                    <a:pt x="62" y="113"/>
                    <a:pt x="63" y="113"/>
                  </a:cubicBezTo>
                  <a:cubicBezTo>
                    <a:pt x="63" y="112"/>
                    <a:pt x="63" y="111"/>
                    <a:pt x="64" y="111"/>
                  </a:cubicBezTo>
                  <a:cubicBezTo>
                    <a:pt x="64" y="111"/>
                    <a:pt x="63" y="111"/>
                    <a:pt x="64" y="111"/>
                  </a:cubicBezTo>
                  <a:cubicBezTo>
                    <a:pt x="64" y="111"/>
                    <a:pt x="64" y="111"/>
                    <a:pt x="64" y="110"/>
                  </a:cubicBezTo>
                  <a:cubicBezTo>
                    <a:pt x="64" y="110"/>
                    <a:pt x="65" y="109"/>
                    <a:pt x="66" y="109"/>
                  </a:cubicBezTo>
                  <a:cubicBezTo>
                    <a:pt x="66" y="108"/>
                    <a:pt x="65" y="108"/>
                    <a:pt x="65" y="108"/>
                  </a:cubicBezTo>
                  <a:cubicBezTo>
                    <a:pt x="66" y="108"/>
                    <a:pt x="65" y="106"/>
                    <a:pt x="66" y="105"/>
                  </a:cubicBezTo>
                  <a:cubicBezTo>
                    <a:pt x="66" y="106"/>
                    <a:pt x="66" y="106"/>
                    <a:pt x="66" y="106"/>
                  </a:cubicBezTo>
                  <a:cubicBezTo>
                    <a:pt x="68" y="106"/>
                    <a:pt x="66" y="105"/>
                    <a:pt x="68" y="104"/>
                  </a:cubicBezTo>
                  <a:cubicBezTo>
                    <a:pt x="66" y="104"/>
                    <a:pt x="66" y="104"/>
                    <a:pt x="66" y="104"/>
                  </a:cubicBezTo>
                  <a:cubicBezTo>
                    <a:pt x="68" y="104"/>
                    <a:pt x="68" y="102"/>
                    <a:pt x="68" y="103"/>
                  </a:cubicBezTo>
                  <a:cubicBezTo>
                    <a:pt x="68" y="102"/>
                    <a:pt x="69" y="102"/>
                    <a:pt x="68" y="101"/>
                  </a:cubicBezTo>
                  <a:cubicBezTo>
                    <a:pt x="70" y="100"/>
                    <a:pt x="70" y="97"/>
                    <a:pt x="72" y="97"/>
                  </a:cubicBezTo>
                  <a:cubicBezTo>
                    <a:pt x="72" y="96"/>
                    <a:pt x="72" y="96"/>
                    <a:pt x="72" y="96"/>
                  </a:cubicBezTo>
                  <a:cubicBezTo>
                    <a:pt x="71" y="96"/>
                    <a:pt x="72" y="97"/>
                    <a:pt x="72" y="97"/>
                  </a:cubicBezTo>
                  <a:cubicBezTo>
                    <a:pt x="72" y="97"/>
                    <a:pt x="72" y="96"/>
                    <a:pt x="71" y="96"/>
                  </a:cubicBezTo>
                  <a:cubicBezTo>
                    <a:pt x="72" y="96"/>
                    <a:pt x="72" y="96"/>
                    <a:pt x="73" y="96"/>
                  </a:cubicBezTo>
                  <a:cubicBezTo>
                    <a:pt x="73" y="96"/>
                    <a:pt x="72" y="95"/>
                    <a:pt x="73" y="93"/>
                  </a:cubicBezTo>
                  <a:cubicBezTo>
                    <a:pt x="73" y="94"/>
                    <a:pt x="73" y="94"/>
                    <a:pt x="73" y="93"/>
                  </a:cubicBezTo>
                  <a:cubicBezTo>
                    <a:pt x="73" y="92"/>
                    <a:pt x="73" y="92"/>
                    <a:pt x="73" y="92"/>
                  </a:cubicBezTo>
                  <a:cubicBezTo>
                    <a:pt x="73" y="92"/>
                    <a:pt x="73" y="92"/>
                    <a:pt x="74" y="92"/>
                  </a:cubicBezTo>
                  <a:cubicBezTo>
                    <a:pt x="74" y="92"/>
                    <a:pt x="75" y="92"/>
                    <a:pt x="74" y="92"/>
                  </a:cubicBezTo>
                  <a:cubicBezTo>
                    <a:pt x="75" y="91"/>
                    <a:pt x="75" y="91"/>
                    <a:pt x="75" y="91"/>
                  </a:cubicBezTo>
                  <a:cubicBezTo>
                    <a:pt x="75" y="92"/>
                    <a:pt x="75" y="91"/>
                    <a:pt x="75" y="91"/>
                  </a:cubicBezTo>
                  <a:cubicBezTo>
                    <a:pt x="75" y="91"/>
                    <a:pt x="75" y="91"/>
                    <a:pt x="75" y="91"/>
                  </a:cubicBezTo>
                  <a:cubicBezTo>
                    <a:pt x="77" y="89"/>
                    <a:pt x="77" y="89"/>
                    <a:pt x="77" y="89"/>
                  </a:cubicBezTo>
                  <a:cubicBezTo>
                    <a:pt x="75" y="89"/>
                    <a:pt x="75" y="89"/>
                    <a:pt x="75" y="91"/>
                  </a:cubicBezTo>
                  <a:cubicBezTo>
                    <a:pt x="75" y="89"/>
                    <a:pt x="75" y="89"/>
                    <a:pt x="75" y="88"/>
                  </a:cubicBezTo>
                  <a:cubicBezTo>
                    <a:pt x="75" y="89"/>
                    <a:pt x="75" y="88"/>
                    <a:pt x="77" y="88"/>
                  </a:cubicBezTo>
                  <a:cubicBezTo>
                    <a:pt x="77" y="87"/>
                    <a:pt x="77" y="87"/>
                    <a:pt x="77" y="87"/>
                  </a:cubicBezTo>
                  <a:cubicBezTo>
                    <a:pt x="77" y="86"/>
                    <a:pt x="77" y="86"/>
                    <a:pt x="77" y="86"/>
                  </a:cubicBezTo>
                  <a:cubicBezTo>
                    <a:pt x="77" y="87"/>
                    <a:pt x="77" y="87"/>
                    <a:pt x="77" y="87"/>
                  </a:cubicBezTo>
                  <a:cubicBezTo>
                    <a:pt x="77" y="87"/>
                    <a:pt x="78" y="87"/>
                    <a:pt x="78" y="86"/>
                  </a:cubicBezTo>
                  <a:cubicBezTo>
                    <a:pt x="78" y="86"/>
                    <a:pt x="77" y="86"/>
                    <a:pt x="77" y="86"/>
                  </a:cubicBezTo>
                  <a:cubicBezTo>
                    <a:pt x="77" y="86"/>
                    <a:pt x="78" y="86"/>
                    <a:pt x="78" y="86"/>
                  </a:cubicBezTo>
                  <a:cubicBezTo>
                    <a:pt x="78" y="86"/>
                    <a:pt x="78" y="86"/>
                    <a:pt x="78" y="86"/>
                  </a:cubicBezTo>
                  <a:cubicBezTo>
                    <a:pt x="78" y="86"/>
                    <a:pt x="78" y="86"/>
                    <a:pt x="78" y="86"/>
                  </a:cubicBezTo>
                  <a:cubicBezTo>
                    <a:pt x="78" y="86"/>
                    <a:pt x="78" y="86"/>
                    <a:pt x="78" y="86"/>
                  </a:cubicBezTo>
                  <a:cubicBezTo>
                    <a:pt x="78" y="86"/>
                    <a:pt x="79" y="85"/>
                    <a:pt x="78" y="84"/>
                  </a:cubicBezTo>
                  <a:cubicBezTo>
                    <a:pt x="79" y="84"/>
                    <a:pt x="79" y="84"/>
                    <a:pt x="79" y="83"/>
                  </a:cubicBezTo>
                  <a:cubicBezTo>
                    <a:pt x="79" y="83"/>
                    <a:pt x="79" y="83"/>
                    <a:pt x="79" y="83"/>
                  </a:cubicBezTo>
                  <a:cubicBezTo>
                    <a:pt x="80" y="83"/>
                    <a:pt x="80" y="82"/>
                    <a:pt x="80" y="82"/>
                  </a:cubicBezTo>
                  <a:cubicBezTo>
                    <a:pt x="80" y="82"/>
                    <a:pt x="80" y="82"/>
                    <a:pt x="80" y="82"/>
                  </a:cubicBezTo>
                  <a:cubicBezTo>
                    <a:pt x="80" y="82"/>
                    <a:pt x="80" y="81"/>
                    <a:pt x="80" y="79"/>
                  </a:cubicBezTo>
                  <a:cubicBezTo>
                    <a:pt x="80" y="79"/>
                    <a:pt x="81" y="81"/>
                    <a:pt x="81" y="79"/>
                  </a:cubicBezTo>
                  <a:cubicBezTo>
                    <a:pt x="82" y="79"/>
                    <a:pt x="81" y="79"/>
                    <a:pt x="80" y="79"/>
                  </a:cubicBezTo>
                  <a:cubicBezTo>
                    <a:pt x="81" y="78"/>
                    <a:pt x="81" y="76"/>
                    <a:pt x="83" y="75"/>
                  </a:cubicBezTo>
                  <a:cubicBezTo>
                    <a:pt x="83" y="75"/>
                    <a:pt x="82" y="75"/>
                    <a:pt x="83" y="75"/>
                  </a:cubicBezTo>
                  <a:cubicBezTo>
                    <a:pt x="84" y="73"/>
                    <a:pt x="84" y="71"/>
                    <a:pt x="87" y="70"/>
                  </a:cubicBezTo>
                  <a:cubicBezTo>
                    <a:pt x="87" y="70"/>
                    <a:pt x="87" y="70"/>
                    <a:pt x="87" y="70"/>
                  </a:cubicBezTo>
                  <a:cubicBezTo>
                    <a:pt x="87" y="70"/>
                    <a:pt x="87" y="70"/>
                    <a:pt x="87" y="69"/>
                  </a:cubicBezTo>
                  <a:cubicBezTo>
                    <a:pt x="87" y="69"/>
                    <a:pt x="87" y="69"/>
                    <a:pt x="85" y="69"/>
                  </a:cubicBezTo>
                  <a:cubicBezTo>
                    <a:pt x="87" y="68"/>
                    <a:pt x="87" y="67"/>
                    <a:pt x="87" y="66"/>
                  </a:cubicBezTo>
                  <a:cubicBezTo>
                    <a:pt x="87" y="66"/>
                    <a:pt x="87" y="66"/>
                    <a:pt x="87" y="66"/>
                  </a:cubicBezTo>
                  <a:cubicBezTo>
                    <a:pt x="88" y="66"/>
                    <a:pt x="88" y="66"/>
                    <a:pt x="88" y="65"/>
                  </a:cubicBezTo>
                  <a:cubicBezTo>
                    <a:pt x="88" y="65"/>
                    <a:pt x="88" y="65"/>
                    <a:pt x="88" y="65"/>
                  </a:cubicBezTo>
                  <a:cubicBezTo>
                    <a:pt x="89" y="65"/>
                    <a:pt x="89" y="65"/>
                    <a:pt x="89" y="65"/>
                  </a:cubicBezTo>
                  <a:cubicBezTo>
                    <a:pt x="89" y="65"/>
                    <a:pt x="88" y="65"/>
                    <a:pt x="89" y="64"/>
                  </a:cubicBezTo>
                  <a:cubicBezTo>
                    <a:pt x="89" y="64"/>
                    <a:pt x="89" y="65"/>
                    <a:pt x="89" y="64"/>
                  </a:cubicBezTo>
                  <a:cubicBezTo>
                    <a:pt x="89" y="64"/>
                    <a:pt x="89" y="62"/>
                    <a:pt x="90" y="61"/>
                  </a:cubicBezTo>
                  <a:cubicBezTo>
                    <a:pt x="91" y="61"/>
                    <a:pt x="91" y="61"/>
                    <a:pt x="91" y="61"/>
                  </a:cubicBezTo>
                  <a:cubicBezTo>
                    <a:pt x="91" y="61"/>
                    <a:pt x="91" y="60"/>
                    <a:pt x="90" y="60"/>
                  </a:cubicBezTo>
                  <a:cubicBezTo>
                    <a:pt x="91" y="59"/>
                    <a:pt x="92" y="59"/>
                    <a:pt x="92" y="59"/>
                  </a:cubicBezTo>
                  <a:cubicBezTo>
                    <a:pt x="92" y="57"/>
                    <a:pt x="93" y="54"/>
                    <a:pt x="95" y="52"/>
                  </a:cubicBezTo>
                  <a:cubicBezTo>
                    <a:pt x="95" y="52"/>
                    <a:pt x="95" y="52"/>
                    <a:pt x="95" y="52"/>
                  </a:cubicBezTo>
                  <a:cubicBezTo>
                    <a:pt x="96" y="52"/>
                    <a:pt x="95" y="52"/>
                    <a:pt x="95" y="51"/>
                  </a:cubicBezTo>
                  <a:cubicBezTo>
                    <a:pt x="96" y="52"/>
                    <a:pt x="96" y="51"/>
                    <a:pt x="96" y="52"/>
                  </a:cubicBezTo>
                  <a:cubicBezTo>
                    <a:pt x="97" y="51"/>
                    <a:pt x="96" y="50"/>
                    <a:pt x="97" y="50"/>
                  </a:cubicBezTo>
                  <a:cubicBezTo>
                    <a:pt x="96" y="50"/>
                    <a:pt x="97" y="50"/>
                    <a:pt x="96" y="50"/>
                  </a:cubicBezTo>
                  <a:cubicBezTo>
                    <a:pt x="97" y="49"/>
                    <a:pt x="97" y="49"/>
                    <a:pt x="97" y="49"/>
                  </a:cubicBezTo>
                  <a:cubicBezTo>
                    <a:pt x="97" y="48"/>
                    <a:pt x="97" y="49"/>
                    <a:pt x="97" y="49"/>
                  </a:cubicBezTo>
                  <a:cubicBezTo>
                    <a:pt x="97" y="48"/>
                    <a:pt x="97" y="48"/>
                    <a:pt x="97" y="48"/>
                  </a:cubicBezTo>
                  <a:cubicBezTo>
                    <a:pt x="99" y="48"/>
                    <a:pt x="98" y="51"/>
                    <a:pt x="99" y="50"/>
                  </a:cubicBezTo>
                  <a:cubicBezTo>
                    <a:pt x="99" y="50"/>
                    <a:pt x="99" y="50"/>
                    <a:pt x="99" y="50"/>
                  </a:cubicBezTo>
                  <a:cubicBezTo>
                    <a:pt x="100" y="50"/>
                    <a:pt x="99" y="52"/>
                    <a:pt x="100" y="50"/>
                  </a:cubicBezTo>
                  <a:cubicBezTo>
                    <a:pt x="100" y="50"/>
                    <a:pt x="100" y="49"/>
                    <a:pt x="99" y="49"/>
                  </a:cubicBezTo>
                  <a:cubicBezTo>
                    <a:pt x="100" y="48"/>
                    <a:pt x="98" y="48"/>
                    <a:pt x="99" y="47"/>
                  </a:cubicBezTo>
                  <a:cubicBezTo>
                    <a:pt x="99" y="47"/>
                    <a:pt x="98" y="48"/>
                    <a:pt x="99" y="48"/>
                  </a:cubicBezTo>
                  <a:cubicBezTo>
                    <a:pt x="100" y="47"/>
                    <a:pt x="99" y="46"/>
                    <a:pt x="100" y="46"/>
                  </a:cubicBezTo>
                  <a:cubicBezTo>
                    <a:pt x="99" y="47"/>
                    <a:pt x="99" y="46"/>
                    <a:pt x="99" y="45"/>
                  </a:cubicBezTo>
                  <a:cubicBezTo>
                    <a:pt x="99" y="45"/>
                    <a:pt x="99" y="46"/>
                    <a:pt x="100" y="45"/>
                  </a:cubicBezTo>
                  <a:cubicBezTo>
                    <a:pt x="99" y="45"/>
                    <a:pt x="100" y="44"/>
                    <a:pt x="99" y="44"/>
                  </a:cubicBezTo>
                  <a:cubicBezTo>
                    <a:pt x="98" y="44"/>
                    <a:pt x="100" y="44"/>
                    <a:pt x="99" y="43"/>
                  </a:cubicBezTo>
                  <a:cubicBezTo>
                    <a:pt x="100" y="43"/>
                    <a:pt x="100" y="44"/>
                    <a:pt x="100" y="44"/>
                  </a:cubicBezTo>
                  <a:cubicBezTo>
                    <a:pt x="100" y="44"/>
                    <a:pt x="100" y="42"/>
                    <a:pt x="100" y="42"/>
                  </a:cubicBezTo>
                  <a:cubicBezTo>
                    <a:pt x="100" y="42"/>
                    <a:pt x="100" y="42"/>
                    <a:pt x="100" y="43"/>
                  </a:cubicBezTo>
                  <a:cubicBezTo>
                    <a:pt x="100" y="42"/>
                    <a:pt x="100" y="41"/>
                    <a:pt x="101" y="41"/>
                  </a:cubicBezTo>
                  <a:cubicBezTo>
                    <a:pt x="100" y="41"/>
                    <a:pt x="100" y="41"/>
                    <a:pt x="100" y="41"/>
                  </a:cubicBezTo>
                  <a:cubicBezTo>
                    <a:pt x="101" y="40"/>
                    <a:pt x="101" y="40"/>
                    <a:pt x="101" y="40"/>
                  </a:cubicBezTo>
                  <a:cubicBezTo>
                    <a:pt x="101" y="40"/>
                    <a:pt x="101" y="38"/>
                    <a:pt x="102" y="39"/>
                  </a:cubicBezTo>
                  <a:cubicBezTo>
                    <a:pt x="102" y="39"/>
                    <a:pt x="103" y="38"/>
                    <a:pt x="102" y="38"/>
                  </a:cubicBezTo>
                  <a:cubicBezTo>
                    <a:pt x="101" y="38"/>
                    <a:pt x="102" y="39"/>
                    <a:pt x="101" y="39"/>
                  </a:cubicBezTo>
                  <a:cubicBezTo>
                    <a:pt x="102" y="39"/>
                    <a:pt x="101" y="38"/>
                    <a:pt x="101" y="38"/>
                  </a:cubicBezTo>
                  <a:cubicBezTo>
                    <a:pt x="102" y="38"/>
                    <a:pt x="102" y="38"/>
                    <a:pt x="102" y="38"/>
                  </a:cubicBezTo>
                  <a:cubicBezTo>
                    <a:pt x="102" y="38"/>
                    <a:pt x="102" y="38"/>
                    <a:pt x="102" y="37"/>
                  </a:cubicBezTo>
                  <a:cubicBezTo>
                    <a:pt x="102" y="38"/>
                    <a:pt x="102" y="38"/>
                    <a:pt x="102" y="37"/>
                  </a:cubicBezTo>
                  <a:cubicBezTo>
                    <a:pt x="102" y="37"/>
                    <a:pt x="102" y="37"/>
                    <a:pt x="102" y="37"/>
                  </a:cubicBezTo>
                  <a:cubicBezTo>
                    <a:pt x="102" y="35"/>
                    <a:pt x="103" y="37"/>
                    <a:pt x="103" y="35"/>
                  </a:cubicBezTo>
                  <a:cubicBezTo>
                    <a:pt x="103" y="37"/>
                    <a:pt x="103" y="37"/>
                    <a:pt x="103" y="37"/>
                  </a:cubicBezTo>
                  <a:cubicBezTo>
                    <a:pt x="103" y="37"/>
                    <a:pt x="105" y="37"/>
                    <a:pt x="105" y="35"/>
                  </a:cubicBezTo>
                  <a:cubicBezTo>
                    <a:pt x="103" y="34"/>
                    <a:pt x="103" y="34"/>
                    <a:pt x="103" y="34"/>
                  </a:cubicBezTo>
                  <a:cubicBezTo>
                    <a:pt x="103" y="33"/>
                    <a:pt x="105" y="34"/>
                    <a:pt x="103" y="33"/>
                  </a:cubicBezTo>
                  <a:cubicBezTo>
                    <a:pt x="105" y="34"/>
                    <a:pt x="105" y="34"/>
                    <a:pt x="105" y="34"/>
                  </a:cubicBezTo>
                  <a:cubicBezTo>
                    <a:pt x="106" y="34"/>
                    <a:pt x="106" y="34"/>
                    <a:pt x="106" y="34"/>
                  </a:cubicBezTo>
                  <a:cubicBezTo>
                    <a:pt x="106" y="33"/>
                    <a:pt x="106" y="32"/>
                    <a:pt x="105" y="33"/>
                  </a:cubicBezTo>
                  <a:cubicBezTo>
                    <a:pt x="105" y="32"/>
                    <a:pt x="106" y="32"/>
                    <a:pt x="106" y="32"/>
                  </a:cubicBezTo>
                  <a:cubicBezTo>
                    <a:pt x="106" y="32"/>
                    <a:pt x="106" y="32"/>
                    <a:pt x="106" y="31"/>
                  </a:cubicBezTo>
                  <a:cubicBezTo>
                    <a:pt x="106" y="31"/>
                    <a:pt x="107" y="31"/>
                    <a:pt x="107" y="31"/>
                  </a:cubicBezTo>
                  <a:cubicBezTo>
                    <a:pt x="107" y="32"/>
                    <a:pt x="107" y="32"/>
                    <a:pt x="107" y="32"/>
                  </a:cubicBezTo>
                  <a:cubicBezTo>
                    <a:pt x="107" y="31"/>
                    <a:pt x="107" y="31"/>
                    <a:pt x="107" y="31"/>
                  </a:cubicBezTo>
                  <a:cubicBezTo>
                    <a:pt x="108" y="32"/>
                    <a:pt x="108" y="31"/>
                    <a:pt x="108" y="32"/>
                  </a:cubicBezTo>
                  <a:cubicBezTo>
                    <a:pt x="109" y="31"/>
                    <a:pt x="109" y="31"/>
                    <a:pt x="109" y="31"/>
                  </a:cubicBezTo>
                  <a:cubicBezTo>
                    <a:pt x="107" y="31"/>
                    <a:pt x="108" y="30"/>
                    <a:pt x="107" y="30"/>
                  </a:cubicBezTo>
                  <a:cubicBezTo>
                    <a:pt x="107" y="28"/>
                    <a:pt x="109" y="30"/>
                    <a:pt x="109" y="28"/>
                  </a:cubicBezTo>
                  <a:cubicBezTo>
                    <a:pt x="108" y="28"/>
                    <a:pt x="108" y="27"/>
                    <a:pt x="108" y="28"/>
                  </a:cubicBezTo>
                  <a:cubicBezTo>
                    <a:pt x="108" y="27"/>
                    <a:pt x="107" y="27"/>
                    <a:pt x="108" y="25"/>
                  </a:cubicBezTo>
                  <a:cubicBezTo>
                    <a:pt x="108" y="27"/>
                    <a:pt x="109" y="25"/>
                    <a:pt x="109" y="27"/>
                  </a:cubicBezTo>
                  <a:cubicBezTo>
                    <a:pt x="109" y="28"/>
                    <a:pt x="109" y="28"/>
                    <a:pt x="109" y="28"/>
                  </a:cubicBezTo>
                  <a:cubicBezTo>
                    <a:pt x="110" y="28"/>
                    <a:pt x="110" y="28"/>
                    <a:pt x="110" y="28"/>
                  </a:cubicBezTo>
                  <a:cubicBezTo>
                    <a:pt x="110" y="27"/>
                    <a:pt x="111" y="25"/>
                    <a:pt x="110" y="25"/>
                  </a:cubicBezTo>
                  <a:cubicBezTo>
                    <a:pt x="110" y="25"/>
                    <a:pt x="110" y="27"/>
                    <a:pt x="109" y="25"/>
                  </a:cubicBezTo>
                  <a:cubicBezTo>
                    <a:pt x="110" y="24"/>
                    <a:pt x="111" y="25"/>
                    <a:pt x="110" y="24"/>
                  </a:cubicBezTo>
                  <a:cubicBezTo>
                    <a:pt x="109" y="24"/>
                    <a:pt x="109" y="24"/>
                    <a:pt x="109" y="24"/>
                  </a:cubicBezTo>
                  <a:cubicBezTo>
                    <a:pt x="109" y="24"/>
                    <a:pt x="109" y="24"/>
                    <a:pt x="109" y="24"/>
                  </a:cubicBezTo>
                  <a:cubicBezTo>
                    <a:pt x="109" y="24"/>
                    <a:pt x="109" y="24"/>
                    <a:pt x="109" y="24"/>
                  </a:cubicBezTo>
                  <a:cubicBezTo>
                    <a:pt x="110" y="24"/>
                    <a:pt x="109" y="24"/>
                    <a:pt x="109" y="23"/>
                  </a:cubicBezTo>
                  <a:cubicBezTo>
                    <a:pt x="110" y="23"/>
                    <a:pt x="110" y="23"/>
                    <a:pt x="110" y="23"/>
                  </a:cubicBezTo>
                  <a:cubicBezTo>
                    <a:pt x="111" y="23"/>
                    <a:pt x="109" y="24"/>
                    <a:pt x="110" y="24"/>
                  </a:cubicBezTo>
                  <a:cubicBezTo>
                    <a:pt x="111" y="24"/>
                    <a:pt x="110" y="23"/>
                    <a:pt x="111" y="23"/>
                  </a:cubicBezTo>
                  <a:cubicBezTo>
                    <a:pt x="111" y="23"/>
                    <a:pt x="111" y="23"/>
                    <a:pt x="111" y="23"/>
                  </a:cubicBezTo>
                  <a:cubicBezTo>
                    <a:pt x="111" y="23"/>
                    <a:pt x="114" y="24"/>
                    <a:pt x="112" y="22"/>
                  </a:cubicBezTo>
                  <a:cubicBezTo>
                    <a:pt x="112" y="21"/>
                    <a:pt x="112" y="22"/>
                    <a:pt x="112" y="22"/>
                  </a:cubicBezTo>
                  <a:cubicBezTo>
                    <a:pt x="112" y="20"/>
                    <a:pt x="112" y="20"/>
                    <a:pt x="112" y="19"/>
                  </a:cubicBezTo>
                  <a:cubicBezTo>
                    <a:pt x="114" y="20"/>
                    <a:pt x="114" y="18"/>
                    <a:pt x="114" y="19"/>
                  </a:cubicBezTo>
                  <a:cubicBezTo>
                    <a:pt x="114" y="19"/>
                    <a:pt x="112" y="21"/>
                    <a:pt x="114" y="22"/>
                  </a:cubicBezTo>
                  <a:cubicBezTo>
                    <a:pt x="114" y="22"/>
                    <a:pt x="112" y="22"/>
                    <a:pt x="114" y="23"/>
                  </a:cubicBezTo>
                  <a:cubicBezTo>
                    <a:pt x="114" y="22"/>
                    <a:pt x="114" y="23"/>
                    <a:pt x="115" y="23"/>
                  </a:cubicBezTo>
                  <a:cubicBezTo>
                    <a:pt x="115" y="22"/>
                    <a:pt x="115" y="22"/>
                    <a:pt x="115" y="22"/>
                  </a:cubicBezTo>
                  <a:cubicBezTo>
                    <a:pt x="114" y="22"/>
                    <a:pt x="114" y="22"/>
                    <a:pt x="114" y="22"/>
                  </a:cubicBezTo>
                  <a:cubicBezTo>
                    <a:pt x="114" y="21"/>
                    <a:pt x="114" y="20"/>
                    <a:pt x="114" y="19"/>
                  </a:cubicBezTo>
                  <a:cubicBezTo>
                    <a:pt x="115" y="19"/>
                    <a:pt x="115" y="19"/>
                    <a:pt x="115" y="19"/>
                  </a:cubicBezTo>
                  <a:cubicBezTo>
                    <a:pt x="116" y="18"/>
                    <a:pt x="116" y="17"/>
                    <a:pt x="117" y="16"/>
                  </a:cubicBezTo>
                  <a:cubicBezTo>
                    <a:pt x="116" y="16"/>
                    <a:pt x="118" y="14"/>
                    <a:pt x="117" y="15"/>
                  </a:cubicBezTo>
                  <a:cubicBezTo>
                    <a:pt x="116" y="15"/>
                    <a:pt x="115" y="15"/>
                    <a:pt x="115" y="15"/>
                  </a:cubicBezTo>
                  <a:cubicBezTo>
                    <a:pt x="115" y="14"/>
                    <a:pt x="115" y="15"/>
                    <a:pt x="116" y="15"/>
                  </a:cubicBezTo>
                  <a:cubicBezTo>
                    <a:pt x="116" y="14"/>
                    <a:pt x="117" y="15"/>
                    <a:pt x="116" y="14"/>
                  </a:cubicBezTo>
                  <a:cubicBezTo>
                    <a:pt x="116" y="15"/>
                    <a:pt x="117" y="14"/>
                    <a:pt x="118" y="15"/>
                  </a:cubicBezTo>
                  <a:cubicBezTo>
                    <a:pt x="118" y="14"/>
                    <a:pt x="118" y="15"/>
                    <a:pt x="119" y="14"/>
                  </a:cubicBezTo>
                  <a:cubicBezTo>
                    <a:pt x="119" y="13"/>
                    <a:pt x="119" y="12"/>
                    <a:pt x="119" y="11"/>
                  </a:cubicBezTo>
                  <a:cubicBezTo>
                    <a:pt x="120" y="11"/>
                    <a:pt x="120" y="10"/>
                    <a:pt x="121" y="9"/>
                  </a:cubicBezTo>
                  <a:cubicBezTo>
                    <a:pt x="121" y="7"/>
                    <a:pt x="123" y="9"/>
                    <a:pt x="123" y="7"/>
                  </a:cubicBezTo>
                  <a:cubicBezTo>
                    <a:pt x="124" y="7"/>
                    <a:pt x="121" y="9"/>
                    <a:pt x="123" y="7"/>
                  </a:cubicBezTo>
                  <a:cubicBezTo>
                    <a:pt x="123" y="7"/>
                    <a:pt x="123" y="7"/>
                    <a:pt x="123" y="7"/>
                  </a:cubicBezTo>
                  <a:cubicBezTo>
                    <a:pt x="123" y="7"/>
                    <a:pt x="125" y="5"/>
                    <a:pt x="124" y="4"/>
                  </a:cubicBezTo>
                  <a:cubicBezTo>
                    <a:pt x="124" y="5"/>
                    <a:pt x="124" y="5"/>
                    <a:pt x="124" y="5"/>
                  </a:cubicBezTo>
                  <a:cubicBezTo>
                    <a:pt x="125" y="5"/>
                    <a:pt x="124" y="5"/>
                    <a:pt x="124" y="5"/>
                  </a:cubicBezTo>
                  <a:cubicBezTo>
                    <a:pt x="125" y="5"/>
                    <a:pt x="125" y="5"/>
                    <a:pt x="125" y="5"/>
                  </a:cubicBezTo>
                  <a:cubicBezTo>
                    <a:pt x="126" y="5"/>
                    <a:pt x="126" y="4"/>
                    <a:pt x="126" y="4"/>
                  </a:cubicBezTo>
                  <a:cubicBezTo>
                    <a:pt x="125" y="4"/>
                    <a:pt x="125" y="4"/>
                    <a:pt x="125" y="4"/>
                  </a:cubicBezTo>
                  <a:cubicBezTo>
                    <a:pt x="126" y="3"/>
                    <a:pt x="126" y="2"/>
                    <a:pt x="127" y="1"/>
                  </a:cubicBezTo>
                  <a:cubicBezTo>
                    <a:pt x="127" y="2"/>
                    <a:pt x="127" y="2"/>
                    <a:pt x="127" y="2"/>
                  </a:cubicBezTo>
                  <a:cubicBezTo>
                    <a:pt x="127" y="1"/>
                    <a:pt x="127" y="1"/>
                    <a:pt x="127" y="1"/>
                  </a:cubicBezTo>
                  <a:cubicBezTo>
                    <a:pt x="127" y="1"/>
                    <a:pt x="127" y="1"/>
                    <a:pt x="127" y="0"/>
                  </a:cubicBezTo>
                  <a:cubicBezTo>
                    <a:pt x="127" y="2"/>
                    <a:pt x="127" y="2"/>
                    <a:pt x="127" y="2"/>
                  </a:cubicBezTo>
                  <a:cubicBezTo>
                    <a:pt x="127" y="3"/>
                    <a:pt x="127" y="2"/>
                    <a:pt x="127" y="2"/>
                  </a:cubicBezTo>
                  <a:cubicBezTo>
                    <a:pt x="127" y="2"/>
                    <a:pt x="127" y="3"/>
                    <a:pt x="127" y="3"/>
                  </a:cubicBezTo>
                  <a:cubicBezTo>
                    <a:pt x="127" y="3"/>
                    <a:pt x="127" y="3"/>
                    <a:pt x="127" y="2"/>
                  </a:cubicBezTo>
                  <a:cubicBezTo>
                    <a:pt x="127" y="3"/>
                    <a:pt x="127" y="3"/>
                    <a:pt x="127" y="4"/>
                  </a:cubicBezTo>
                  <a:cubicBezTo>
                    <a:pt x="127" y="3"/>
                    <a:pt x="127" y="3"/>
                    <a:pt x="127" y="3"/>
                  </a:cubicBezTo>
                  <a:cubicBezTo>
                    <a:pt x="127" y="4"/>
                    <a:pt x="127" y="4"/>
                    <a:pt x="127" y="4"/>
                  </a:cubicBezTo>
                  <a:cubicBezTo>
                    <a:pt x="127" y="4"/>
                    <a:pt x="127" y="4"/>
                    <a:pt x="127" y="4"/>
                  </a:cubicBezTo>
                  <a:cubicBezTo>
                    <a:pt x="127" y="5"/>
                    <a:pt x="127" y="5"/>
                    <a:pt x="127" y="5"/>
                  </a:cubicBezTo>
                  <a:cubicBezTo>
                    <a:pt x="126" y="6"/>
                    <a:pt x="126" y="7"/>
                    <a:pt x="126" y="9"/>
                  </a:cubicBezTo>
                  <a:cubicBezTo>
                    <a:pt x="125" y="7"/>
                    <a:pt x="125" y="7"/>
                    <a:pt x="125" y="6"/>
                  </a:cubicBezTo>
                  <a:cubicBezTo>
                    <a:pt x="124" y="6"/>
                    <a:pt x="125" y="7"/>
                    <a:pt x="124" y="7"/>
                  </a:cubicBezTo>
                  <a:cubicBezTo>
                    <a:pt x="124" y="9"/>
                    <a:pt x="125" y="9"/>
                    <a:pt x="125" y="10"/>
                  </a:cubicBezTo>
                  <a:cubicBezTo>
                    <a:pt x="124" y="10"/>
                    <a:pt x="124" y="10"/>
                    <a:pt x="124" y="10"/>
                  </a:cubicBezTo>
                  <a:cubicBezTo>
                    <a:pt x="124" y="11"/>
                    <a:pt x="125" y="11"/>
                    <a:pt x="124" y="11"/>
                  </a:cubicBezTo>
                  <a:cubicBezTo>
                    <a:pt x="123" y="12"/>
                    <a:pt x="121" y="14"/>
                    <a:pt x="120" y="15"/>
                  </a:cubicBezTo>
                  <a:cubicBezTo>
                    <a:pt x="120" y="15"/>
                    <a:pt x="120" y="15"/>
                    <a:pt x="120" y="15"/>
                  </a:cubicBezTo>
                  <a:cubicBezTo>
                    <a:pt x="121" y="16"/>
                    <a:pt x="120" y="17"/>
                    <a:pt x="120" y="18"/>
                  </a:cubicBezTo>
                  <a:cubicBezTo>
                    <a:pt x="119" y="20"/>
                    <a:pt x="119" y="22"/>
                    <a:pt x="117" y="22"/>
                  </a:cubicBezTo>
                  <a:cubicBezTo>
                    <a:pt x="116" y="24"/>
                    <a:pt x="115" y="27"/>
                    <a:pt x="114" y="30"/>
                  </a:cubicBezTo>
                  <a:cubicBezTo>
                    <a:pt x="114" y="29"/>
                    <a:pt x="114" y="29"/>
                    <a:pt x="114" y="29"/>
                  </a:cubicBezTo>
                  <a:cubicBezTo>
                    <a:pt x="114" y="30"/>
                    <a:pt x="114" y="29"/>
                    <a:pt x="114" y="30"/>
                  </a:cubicBezTo>
                  <a:cubicBezTo>
                    <a:pt x="114" y="30"/>
                    <a:pt x="114" y="31"/>
                    <a:pt x="114" y="31"/>
                  </a:cubicBezTo>
                  <a:cubicBezTo>
                    <a:pt x="112" y="31"/>
                    <a:pt x="112" y="33"/>
                    <a:pt x="111" y="35"/>
                  </a:cubicBezTo>
                  <a:cubicBezTo>
                    <a:pt x="111" y="34"/>
                    <a:pt x="111" y="34"/>
                    <a:pt x="111" y="34"/>
                  </a:cubicBezTo>
                  <a:cubicBezTo>
                    <a:pt x="111" y="37"/>
                    <a:pt x="110" y="38"/>
                    <a:pt x="109" y="38"/>
                  </a:cubicBezTo>
                  <a:cubicBezTo>
                    <a:pt x="108" y="38"/>
                    <a:pt x="108" y="38"/>
                    <a:pt x="108" y="39"/>
                  </a:cubicBezTo>
                  <a:cubicBezTo>
                    <a:pt x="108" y="40"/>
                    <a:pt x="108" y="40"/>
                    <a:pt x="108" y="42"/>
                  </a:cubicBezTo>
                  <a:cubicBezTo>
                    <a:pt x="107" y="42"/>
                    <a:pt x="107" y="43"/>
                    <a:pt x="107" y="44"/>
                  </a:cubicBezTo>
                  <a:cubicBezTo>
                    <a:pt x="106" y="48"/>
                    <a:pt x="103" y="50"/>
                    <a:pt x="101" y="54"/>
                  </a:cubicBezTo>
                  <a:cubicBezTo>
                    <a:pt x="101" y="54"/>
                    <a:pt x="101" y="54"/>
                    <a:pt x="101" y="54"/>
                  </a:cubicBezTo>
                  <a:cubicBezTo>
                    <a:pt x="100" y="57"/>
                    <a:pt x="98" y="59"/>
                    <a:pt x="97" y="62"/>
                  </a:cubicBezTo>
                  <a:cubicBezTo>
                    <a:pt x="97" y="62"/>
                    <a:pt x="97" y="62"/>
                    <a:pt x="97" y="62"/>
                  </a:cubicBezTo>
                  <a:cubicBezTo>
                    <a:pt x="96" y="62"/>
                    <a:pt x="96" y="65"/>
                    <a:pt x="96" y="65"/>
                  </a:cubicBezTo>
                  <a:cubicBezTo>
                    <a:pt x="96" y="65"/>
                    <a:pt x="96" y="66"/>
                    <a:pt x="95" y="66"/>
                  </a:cubicBezTo>
                  <a:cubicBezTo>
                    <a:pt x="93" y="67"/>
                    <a:pt x="95" y="67"/>
                    <a:pt x="93" y="68"/>
                  </a:cubicBezTo>
                  <a:cubicBezTo>
                    <a:pt x="93" y="69"/>
                    <a:pt x="93" y="70"/>
                    <a:pt x="92" y="72"/>
                  </a:cubicBezTo>
                  <a:cubicBezTo>
                    <a:pt x="92" y="71"/>
                    <a:pt x="92" y="71"/>
                    <a:pt x="92" y="71"/>
                  </a:cubicBezTo>
                  <a:cubicBezTo>
                    <a:pt x="92" y="71"/>
                    <a:pt x="92" y="71"/>
                    <a:pt x="92" y="71"/>
                  </a:cubicBezTo>
                  <a:cubicBezTo>
                    <a:pt x="92" y="72"/>
                    <a:pt x="90" y="73"/>
                    <a:pt x="92" y="73"/>
                  </a:cubicBezTo>
                  <a:cubicBezTo>
                    <a:pt x="90" y="75"/>
                    <a:pt x="90" y="77"/>
                    <a:pt x="88" y="79"/>
                  </a:cubicBezTo>
                  <a:cubicBezTo>
                    <a:pt x="89" y="79"/>
                    <a:pt x="88" y="79"/>
                    <a:pt x="88" y="79"/>
                  </a:cubicBezTo>
                  <a:cubicBezTo>
                    <a:pt x="88" y="81"/>
                    <a:pt x="87" y="82"/>
                    <a:pt x="87" y="83"/>
                  </a:cubicBezTo>
                  <a:cubicBezTo>
                    <a:pt x="87" y="84"/>
                    <a:pt x="87" y="83"/>
                    <a:pt x="85" y="83"/>
                  </a:cubicBezTo>
                  <a:cubicBezTo>
                    <a:pt x="85" y="84"/>
                    <a:pt x="87" y="84"/>
                    <a:pt x="87" y="84"/>
                  </a:cubicBezTo>
                  <a:cubicBezTo>
                    <a:pt x="85" y="86"/>
                    <a:pt x="83" y="88"/>
                    <a:pt x="81" y="91"/>
                  </a:cubicBezTo>
                  <a:cubicBezTo>
                    <a:pt x="80" y="94"/>
                    <a:pt x="78" y="98"/>
                    <a:pt x="75" y="101"/>
                  </a:cubicBezTo>
                  <a:cubicBezTo>
                    <a:pt x="75" y="101"/>
                    <a:pt x="75" y="101"/>
                    <a:pt x="75" y="101"/>
                  </a:cubicBezTo>
                  <a:cubicBezTo>
                    <a:pt x="75" y="103"/>
                    <a:pt x="73" y="104"/>
                    <a:pt x="74" y="105"/>
                  </a:cubicBezTo>
                  <a:cubicBezTo>
                    <a:pt x="73" y="105"/>
                    <a:pt x="73" y="106"/>
                    <a:pt x="73" y="106"/>
                  </a:cubicBezTo>
                  <a:cubicBezTo>
                    <a:pt x="73" y="106"/>
                    <a:pt x="71" y="108"/>
                    <a:pt x="71" y="110"/>
                  </a:cubicBezTo>
                  <a:cubicBezTo>
                    <a:pt x="71" y="110"/>
                    <a:pt x="71" y="110"/>
                    <a:pt x="71" y="110"/>
                  </a:cubicBezTo>
                  <a:cubicBezTo>
                    <a:pt x="70" y="111"/>
                    <a:pt x="70" y="113"/>
                    <a:pt x="69" y="113"/>
                  </a:cubicBezTo>
                  <a:cubicBezTo>
                    <a:pt x="69" y="113"/>
                    <a:pt x="69" y="113"/>
                    <a:pt x="69" y="113"/>
                  </a:cubicBezTo>
                  <a:cubicBezTo>
                    <a:pt x="68" y="113"/>
                    <a:pt x="69" y="114"/>
                    <a:pt x="68" y="114"/>
                  </a:cubicBezTo>
                  <a:cubicBezTo>
                    <a:pt x="68" y="114"/>
                    <a:pt x="68" y="114"/>
                    <a:pt x="68" y="114"/>
                  </a:cubicBezTo>
                  <a:cubicBezTo>
                    <a:pt x="66" y="118"/>
                    <a:pt x="65" y="121"/>
                    <a:pt x="63" y="124"/>
                  </a:cubicBezTo>
                  <a:cubicBezTo>
                    <a:pt x="61" y="127"/>
                    <a:pt x="61" y="124"/>
                    <a:pt x="61" y="126"/>
                  </a:cubicBezTo>
                  <a:cubicBezTo>
                    <a:pt x="61" y="126"/>
                    <a:pt x="61" y="126"/>
                    <a:pt x="61" y="126"/>
                  </a:cubicBezTo>
                  <a:cubicBezTo>
                    <a:pt x="61" y="127"/>
                    <a:pt x="59" y="127"/>
                    <a:pt x="59" y="128"/>
                  </a:cubicBezTo>
                  <a:cubicBezTo>
                    <a:pt x="60" y="128"/>
                    <a:pt x="60" y="128"/>
                    <a:pt x="60" y="128"/>
                  </a:cubicBezTo>
                  <a:cubicBezTo>
                    <a:pt x="59" y="130"/>
                    <a:pt x="59" y="130"/>
                    <a:pt x="59" y="131"/>
                  </a:cubicBezTo>
                  <a:cubicBezTo>
                    <a:pt x="59" y="131"/>
                    <a:pt x="59" y="131"/>
                    <a:pt x="59" y="131"/>
                  </a:cubicBezTo>
                  <a:cubicBezTo>
                    <a:pt x="59" y="133"/>
                    <a:pt x="56" y="133"/>
                    <a:pt x="57" y="136"/>
                  </a:cubicBezTo>
                  <a:cubicBezTo>
                    <a:pt x="53" y="143"/>
                    <a:pt x="50" y="150"/>
                    <a:pt x="46" y="158"/>
                  </a:cubicBezTo>
                  <a:cubicBezTo>
                    <a:pt x="42" y="165"/>
                    <a:pt x="38" y="172"/>
                    <a:pt x="33" y="179"/>
                  </a:cubicBezTo>
                  <a:cubicBezTo>
                    <a:pt x="32" y="181"/>
                    <a:pt x="32" y="181"/>
                    <a:pt x="32" y="182"/>
                  </a:cubicBezTo>
                  <a:cubicBezTo>
                    <a:pt x="32" y="182"/>
                    <a:pt x="32" y="182"/>
                    <a:pt x="32" y="182"/>
                  </a:cubicBezTo>
                  <a:cubicBezTo>
                    <a:pt x="32" y="182"/>
                    <a:pt x="30" y="183"/>
                    <a:pt x="30" y="184"/>
                  </a:cubicBezTo>
                  <a:cubicBezTo>
                    <a:pt x="29" y="187"/>
                    <a:pt x="28" y="188"/>
                    <a:pt x="26" y="192"/>
                  </a:cubicBezTo>
                  <a:cubicBezTo>
                    <a:pt x="26" y="192"/>
                    <a:pt x="26" y="191"/>
                    <a:pt x="26" y="192"/>
                  </a:cubicBezTo>
                  <a:cubicBezTo>
                    <a:pt x="26" y="192"/>
                    <a:pt x="26" y="192"/>
                    <a:pt x="26" y="192"/>
                  </a:cubicBezTo>
                  <a:cubicBezTo>
                    <a:pt x="26" y="192"/>
                    <a:pt x="26" y="192"/>
                    <a:pt x="26" y="192"/>
                  </a:cubicBezTo>
                  <a:cubicBezTo>
                    <a:pt x="26" y="193"/>
                    <a:pt x="26" y="193"/>
                    <a:pt x="26" y="193"/>
                  </a:cubicBezTo>
                  <a:cubicBezTo>
                    <a:pt x="23" y="201"/>
                    <a:pt x="18" y="206"/>
                    <a:pt x="14" y="213"/>
                  </a:cubicBezTo>
                  <a:cubicBezTo>
                    <a:pt x="13" y="214"/>
                    <a:pt x="12" y="217"/>
                    <a:pt x="11" y="219"/>
                  </a:cubicBezTo>
                  <a:cubicBezTo>
                    <a:pt x="7" y="223"/>
                    <a:pt x="5" y="228"/>
                    <a:pt x="2" y="233"/>
                  </a:cubicBezTo>
                  <a:cubicBezTo>
                    <a:pt x="2" y="233"/>
                    <a:pt x="0" y="231"/>
                    <a:pt x="1" y="22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29" name="Freeform 122"/>
            <p:cNvSpPr>
              <a:spLocks/>
            </p:cNvSpPr>
            <p:nvPr/>
          </p:nvSpPr>
          <p:spPr bwMode="auto">
            <a:xfrm>
              <a:off x="3575" y="751"/>
              <a:ext cx="68" cy="2938"/>
            </a:xfrm>
            <a:custGeom>
              <a:avLst/>
              <a:gdLst>
                <a:gd name="T0" fmla="*/ 4 w 29"/>
                <a:gd name="T1" fmla="*/ 0 h 1244"/>
                <a:gd name="T2" fmla="*/ 9 w 29"/>
                <a:gd name="T3" fmla="*/ 616 h 1244"/>
                <a:gd name="T4" fmla="*/ 0 w 29"/>
                <a:gd name="T5" fmla="*/ 1244 h 1244"/>
                <a:gd name="T6" fmla="*/ 26 w 29"/>
                <a:gd name="T7" fmla="*/ 1244 h 1244"/>
                <a:gd name="T8" fmla="*/ 17 w 29"/>
                <a:gd name="T9" fmla="*/ 901 h 1244"/>
                <a:gd name="T10" fmla="*/ 29 w 29"/>
                <a:gd name="T11" fmla="*/ 283 h 1244"/>
                <a:gd name="T12" fmla="*/ 20 w 29"/>
                <a:gd name="T13" fmla="*/ 0 h 1244"/>
                <a:gd name="T14" fmla="*/ 4 w 29"/>
                <a:gd name="T15" fmla="*/ 0 h 1244"/>
                <a:gd name="T16" fmla="*/ 4 w 29"/>
                <a:gd name="T17" fmla="*/ 0 h 1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244">
                  <a:moveTo>
                    <a:pt x="4" y="0"/>
                  </a:moveTo>
                  <a:cubicBezTo>
                    <a:pt x="9" y="616"/>
                    <a:pt x="9" y="616"/>
                    <a:pt x="9" y="616"/>
                  </a:cubicBezTo>
                  <a:cubicBezTo>
                    <a:pt x="0" y="1244"/>
                    <a:pt x="0" y="1244"/>
                    <a:pt x="0" y="1244"/>
                  </a:cubicBezTo>
                  <a:cubicBezTo>
                    <a:pt x="26" y="1244"/>
                    <a:pt x="26" y="1244"/>
                    <a:pt x="26" y="1244"/>
                  </a:cubicBezTo>
                  <a:cubicBezTo>
                    <a:pt x="17" y="901"/>
                    <a:pt x="17" y="901"/>
                    <a:pt x="17" y="901"/>
                  </a:cubicBezTo>
                  <a:cubicBezTo>
                    <a:pt x="29" y="283"/>
                    <a:pt x="29" y="283"/>
                    <a:pt x="29" y="283"/>
                  </a:cubicBezTo>
                  <a:cubicBezTo>
                    <a:pt x="20" y="0"/>
                    <a:pt x="20" y="0"/>
                    <a:pt x="20" y="0"/>
                  </a:cubicBezTo>
                  <a:cubicBezTo>
                    <a:pt x="4" y="0"/>
                    <a:pt x="4" y="0"/>
                    <a:pt x="4" y="0"/>
                  </a:cubicBezTo>
                  <a:cubicBezTo>
                    <a:pt x="4" y="0"/>
                    <a:pt x="4" y="0"/>
                    <a:pt x="4" y="0"/>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30" name="Freeform 123"/>
            <p:cNvSpPr>
              <a:spLocks/>
            </p:cNvSpPr>
            <p:nvPr/>
          </p:nvSpPr>
          <p:spPr bwMode="auto">
            <a:xfrm>
              <a:off x="4061" y="1280"/>
              <a:ext cx="194" cy="385"/>
            </a:xfrm>
            <a:custGeom>
              <a:avLst/>
              <a:gdLst>
                <a:gd name="T0" fmla="*/ 30 w 82"/>
                <a:gd name="T1" fmla="*/ 5 h 163"/>
                <a:gd name="T2" fmla="*/ 69 w 82"/>
                <a:gd name="T3" fmla="*/ 163 h 163"/>
                <a:gd name="T4" fmla="*/ 15 w 82"/>
                <a:gd name="T5" fmla="*/ 101 h 163"/>
                <a:gd name="T6" fmla="*/ 30 w 82"/>
                <a:gd name="T7" fmla="*/ 5 h 163"/>
              </a:gdLst>
              <a:ahLst/>
              <a:cxnLst>
                <a:cxn ang="0">
                  <a:pos x="T0" y="T1"/>
                </a:cxn>
                <a:cxn ang="0">
                  <a:pos x="T2" y="T3"/>
                </a:cxn>
                <a:cxn ang="0">
                  <a:pos x="T4" y="T5"/>
                </a:cxn>
                <a:cxn ang="0">
                  <a:pos x="T6" y="T7"/>
                </a:cxn>
              </a:cxnLst>
              <a:rect l="0" t="0" r="r" b="b"/>
              <a:pathLst>
                <a:path w="82" h="163">
                  <a:moveTo>
                    <a:pt x="30" y="5"/>
                  </a:moveTo>
                  <a:cubicBezTo>
                    <a:pt x="39" y="0"/>
                    <a:pt x="82" y="68"/>
                    <a:pt x="69" y="163"/>
                  </a:cubicBezTo>
                  <a:cubicBezTo>
                    <a:pt x="54" y="158"/>
                    <a:pt x="15" y="101"/>
                    <a:pt x="15" y="101"/>
                  </a:cubicBezTo>
                  <a:cubicBezTo>
                    <a:pt x="15" y="101"/>
                    <a:pt x="0" y="16"/>
                    <a:pt x="30" y="5"/>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31" name="Freeform 124"/>
            <p:cNvSpPr>
              <a:spLocks/>
            </p:cNvSpPr>
            <p:nvPr/>
          </p:nvSpPr>
          <p:spPr bwMode="auto">
            <a:xfrm>
              <a:off x="4068" y="1292"/>
              <a:ext cx="102" cy="318"/>
            </a:xfrm>
            <a:custGeom>
              <a:avLst/>
              <a:gdLst>
                <a:gd name="T0" fmla="*/ 28 w 43"/>
                <a:gd name="T1" fmla="*/ 0 h 135"/>
                <a:gd name="T2" fmla="*/ 43 w 43"/>
                <a:gd name="T3" fmla="*/ 135 h 135"/>
                <a:gd name="T4" fmla="*/ 13 w 43"/>
                <a:gd name="T5" fmla="*/ 96 h 135"/>
                <a:gd name="T6" fmla="*/ 28 w 43"/>
                <a:gd name="T7" fmla="*/ 0 h 135"/>
              </a:gdLst>
              <a:ahLst/>
              <a:cxnLst>
                <a:cxn ang="0">
                  <a:pos x="T0" y="T1"/>
                </a:cxn>
                <a:cxn ang="0">
                  <a:pos x="T2" y="T3"/>
                </a:cxn>
                <a:cxn ang="0">
                  <a:pos x="T4" y="T5"/>
                </a:cxn>
                <a:cxn ang="0">
                  <a:pos x="T6" y="T7"/>
                </a:cxn>
              </a:cxnLst>
              <a:rect l="0" t="0" r="r" b="b"/>
              <a:pathLst>
                <a:path w="43" h="135">
                  <a:moveTo>
                    <a:pt x="28" y="0"/>
                  </a:moveTo>
                  <a:cubicBezTo>
                    <a:pt x="43" y="135"/>
                    <a:pt x="43" y="135"/>
                    <a:pt x="43" y="135"/>
                  </a:cubicBezTo>
                  <a:cubicBezTo>
                    <a:pt x="43" y="135"/>
                    <a:pt x="19" y="115"/>
                    <a:pt x="13" y="96"/>
                  </a:cubicBezTo>
                  <a:cubicBezTo>
                    <a:pt x="8" y="77"/>
                    <a:pt x="0" y="9"/>
                    <a:pt x="28"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32" name="Freeform 125"/>
            <p:cNvSpPr>
              <a:spLocks/>
            </p:cNvSpPr>
            <p:nvPr/>
          </p:nvSpPr>
          <p:spPr bwMode="auto">
            <a:xfrm>
              <a:off x="4040" y="2484"/>
              <a:ext cx="220" cy="426"/>
            </a:xfrm>
            <a:custGeom>
              <a:avLst/>
              <a:gdLst>
                <a:gd name="T0" fmla="*/ 35 w 93"/>
                <a:gd name="T1" fmla="*/ 4 h 180"/>
                <a:gd name="T2" fmla="*/ 80 w 93"/>
                <a:gd name="T3" fmla="*/ 180 h 180"/>
                <a:gd name="T4" fmla="*/ 18 w 93"/>
                <a:gd name="T5" fmla="*/ 109 h 180"/>
                <a:gd name="T6" fmla="*/ 35 w 93"/>
                <a:gd name="T7" fmla="*/ 4 h 180"/>
              </a:gdLst>
              <a:ahLst/>
              <a:cxnLst>
                <a:cxn ang="0">
                  <a:pos x="T0" y="T1"/>
                </a:cxn>
                <a:cxn ang="0">
                  <a:pos x="T2" y="T3"/>
                </a:cxn>
                <a:cxn ang="0">
                  <a:pos x="T4" y="T5"/>
                </a:cxn>
                <a:cxn ang="0">
                  <a:pos x="T6" y="T7"/>
                </a:cxn>
              </a:cxnLst>
              <a:rect l="0" t="0" r="r" b="b"/>
              <a:pathLst>
                <a:path w="93" h="180">
                  <a:moveTo>
                    <a:pt x="35" y="4"/>
                  </a:moveTo>
                  <a:cubicBezTo>
                    <a:pt x="43" y="0"/>
                    <a:pt x="93" y="75"/>
                    <a:pt x="80" y="180"/>
                  </a:cubicBezTo>
                  <a:cubicBezTo>
                    <a:pt x="63" y="175"/>
                    <a:pt x="18" y="109"/>
                    <a:pt x="18" y="109"/>
                  </a:cubicBezTo>
                  <a:cubicBezTo>
                    <a:pt x="18" y="109"/>
                    <a:pt x="0" y="18"/>
                    <a:pt x="35" y="4"/>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33" name="Freeform 126"/>
            <p:cNvSpPr>
              <a:spLocks/>
            </p:cNvSpPr>
            <p:nvPr/>
          </p:nvSpPr>
          <p:spPr bwMode="auto">
            <a:xfrm>
              <a:off x="4050" y="2492"/>
              <a:ext cx="111" cy="359"/>
            </a:xfrm>
            <a:custGeom>
              <a:avLst/>
              <a:gdLst>
                <a:gd name="T0" fmla="*/ 31 w 47"/>
                <a:gd name="T1" fmla="*/ 0 h 152"/>
                <a:gd name="T2" fmla="*/ 47 w 47"/>
                <a:gd name="T3" fmla="*/ 152 h 152"/>
                <a:gd name="T4" fmla="*/ 14 w 47"/>
                <a:gd name="T5" fmla="*/ 107 h 152"/>
                <a:gd name="T6" fmla="*/ 31 w 47"/>
                <a:gd name="T7" fmla="*/ 0 h 152"/>
              </a:gdLst>
              <a:ahLst/>
              <a:cxnLst>
                <a:cxn ang="0">
                  <a:pos x="T0" y="T1"/>
                </a:cxn>
                <a:cxn ang="0">
                  <a:pos x="T2" y="T3"/>
                </a:cxn>
                <a:cxn ang="0">
                  <a:pos x="T4" y="T5"/>
                </a:cxn>
                <a:cxn ang="0">
                  <a:pos x="T6" y="T7"/>
                </a:cxn>
              </a:cxnLst>
              <a:rect l="0" t="0" r="r" b="b"/>
              <a:pathLst>
                <a:path w="47" h="152">
                  <a:moveTo>
                    <a:pt x="31" y="0"/>
                  </a:moveTo>
                  <a:cubicBezTo>
                    <a:pt x="47" y="152"/>
                    <a:pt x="47" y="152"/>
                    <a:pt x="47" y="152"/>
                  </a:cubicBezTo>
                  <a:cubicBezTo>
                    <a:pt x="47" y="152"/>
                    <a:pt x="22" y="129"/>
                    <a:pt x="14" y="107"/>
                  </a:cubicBezTo>
                  <a:cubicBezTo>
                    <a:pt x="8" y="87"/>
                    <a:pt x="0" y="11"/>
                    <a:pt x="31"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34" name="Freeform 127"/>
            <p:cNvSpPr>
              <a:spLocks/>
            </p:cNvSpPr>
            <p:nvPr/>
          </p:nvSpPr>
          <p:spPr bwMode="auto">
            <a:xfrm>
              <a:off x="4050" y="3545"/>
              <a:ext cx="222" cy="428"/>
            </a:xfrm>
            <a:custGeom>
              <a:avLst/>
              <a:gdLst>
                <a:gd name="T0" fmla="*/ 35 w 94"/>
                <a:gd name="T1" fmla="*/ 5 h 181"/>
                <a:gd name="T2" fmla="*/ 79 w 94"/>
                <a:gd name="T3" fmla="*/ 181 h 181"/>
                <a:gd name="T4" fmla="*/ 19 w 94"/>
                <a:gd name="T5" fmla="*/ 112 h 181"/>
                <a:gd name="T6" fmla="*/ 35 w 94"/>
                <a:gd name="T7" fmla="*/ 5 h 181"/>
              </a:gdLst>
              <a:ahLst/>
              <a:cxnLst>
                <a:cxn ang="0">
                  <a:pos x="T0" y="T1"/>
                </a:cxn>
                <a:cxn ang="0">
                  <a:pos x="T2" y="T3"/>
                </a:cxn>
                <a:cxn ang="0">
                  <a:pos x="T4" y="T5"/>
                </a:cxn>
                <a:cxn ang="0">
                  <a:pos x="T6" y="T7"/>
                </a:cxn>
              </a:cxnLst>
              <a:rect l="0" t="0" r="r" b="b"/>
              <a:pathLst>
                <a:path w="94" h="181">
                  <a:moveTo>
                    <a:pt x="35" y="5"/>
                  </a:moveTo>
                  <a:cubicBezTo>
                    <a:pt x="45" y="0"/>
                    <a:pt x="94" y="76"/>
                    <a:pt x="79" y="181"/>
                  </a:cubicBezTo>
                  <a:cubicBezTo>
                    <a:pt x="64" y="177"/>
                    <a:pt x="19" y="112"/>
                    <a:pt x="19" y="112"/>
                  </a:cubicBezTo>
                  <a:cubicBezTo>
                    <a:pt x="19" y="112"/>
                    <a:pt x="0" y="19"/>
                    <a:pt x="35" y="5"/>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35" name="Freeform 128"/>
            <p:cNvSpPr>
              <a:spLocks/>
            </p:cNvSpPr>
            <p:nvPr/>
          </p:nvSpPr>
          <p:spPr bwMode="auto">
            <a:xfrm>
              <a:off x="4066" y="3557"/>
              <a:ext cx="106" cy="354"/>
            </a:xfrm>
            <a:custGeom>
              <a:avLst/>
              <a:gdLst>
                <a:gd name="T0" fmla="*/ 28 w 45"/>
                <a:gd name="T1" fmla="*/ 0 h 150"/>
                <a:gd name="T2" fmla="*/ 45 w 45"/>
                <a:gd name="T3" fmla="*/ 150 h 150"/>
                <a:gd name="T4" fmla="*/ 13 w 45"/>
                <a:gd name="T5" fmla="*/ 107 h 150"/>
                <a:gd name="T6" fmla="*/ 28 w 45"/>
                <a:gd name="T7" fmla="*/ 0 h 150"/>
              </a:gdLst>
              <a:ahLst/>
              <a:cxnLst>
                <a:cxn ang="0">
                  <a:pos x="T0" y="T1"/>
                </a:cxn>
                <a:cxn ang="0">
                  <a:pos x="T2" y="T3"/>
                </a:cxn>
                <a:cxn ang="0">
                  <a:pos x="T4" y="T5"/>
                </a:cxn>
                <a:cxn ang="0">
                  <a:pos x="T6" y="T7"/>
                </a:cxn>
              </a:cxnLst>
              <a:rect l="0" t="0" r="r" b="b"/>
              <a:pathLst>
                <a:path w="45" h="150">
                  <a:moveTo>
                    <a:pt x="28" y="0"/>
                  </a:moveTo>
                  <a:cubicBezTo>
                    <a:pt x="45" y="150"/>
                    <a:pt x="45" y="150"/>
                    <a:pt x="45" y="150"/>
                  </a:cubicBezTo>
                  <a:cubicBezTo>
                    <a:pt x="45" y="150"/>
                    <a:pt x="19" y="126"/>
                    <a:pt x="13" y="107"/>
                  </a:cubicBezTo>
                  <a:cubicBezTo>
                    <a:pt x="5" y="84"/>
                    <a:pt x="0" y="10"/>
                    <a:pt x="28"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36" name="Freeform 129"/>
            <p:cNvSpPr>
              <a:spLocks/>
            </p:cNvSpPr>
            <p:nvPr/>
          </p:nvSpPr>
          <p:spPr bwMode="auto">
            <a:xfrm>
              <a:off x="4269" y="2321"/>
              <a:ext cx="218" cy="433"/>
            </a:xfrm>
            <a:custGeom>
              <a:avLst/>
              <a:gdLst>
                <a:gd name="T0" fmla="*/ 57 w 92"/>
                <a:gd name="T1" fmla="*/ 5 h 183"/>
                <a:gd name="T2" fmla="*/ 13 w 92"/>
                <a:gd name="T3" fmla="*/ 183 h 183"/>
                <a:gd name="T4" fmla="*/ 72 w 92"/>
                <a:gd name="T5" fmla="*/ 111 h 183"/>
                <a:gd name="T6" fmla="*/ 57 w 92"/>
                <a:gd name="T7" fmla="*/ 5 h 183"/>
              </a:gdLst>
              <a:ahLst/>
              <a:cxnLst>
                <a:cxn ang="0">
                  <a:pos x="T0" y="T1"/>
                </a:cxn>
                <a:cxn ang="0">
                  <a:pos x="T2" y="T3"/>
                </a:cxn>
                <a:cxn ang="0">
                  <a:pos x="T4" y="T5"/>
                </a:cxn>
                <a:cxn ang="0">
                  <a:pos x="T6" y="T7"/>
                </a:cxn>
              </a:cxnLst>
              <a:rect l="0" t="0" r="r" b="b"/>
              <a:pathLst>
                <a:path w="92" h="183">
                  <a:moveTo>
                    <a:pt x="57" y="5"/>
                  </a:moveTo>
                  <a:cubicBezTo>
                    <a:pt x="49" y="0"/>
                    <a:pt x="0" y="75"/>
                    <a:pt x="13" y="183"/>
                  </a:cubicBezTo>
                  <a:cubicBezTo>
                    <a:pt x="29" y="176"/>
                    <a:pt x="72" y="111"/>
                    <a:pt x="72" y="111"/>
                  </a:cubicBezTo>
                  <a:cubicBezTo>
                    <a:pt x="72" y="111"/>
                    <a:pt x="92" y="18"/>
                    <a:pt x="57" y="5"/>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37" name="Freeform 130"/>
            <p:cNvSpPr>
              <a:spLocks/>
            </p:cNvSpPr>
            <p:nvPr/>
          </p:nvSpPr>
          <p:spPr bwMode="auto">
            <a:xfrm>
              <a:off x="4366" y="2333"/>
              <a:ext cx="111" cy="355"/>
            </a:xfrm>
            <a:custGeom>
              <a:avLst/>
              <a:gdLst>
                <a:gd name="T0" fmla="*/ 17 w 47"/>
                <a:gd name="T1" fmla="*/ 0 h 150"/>
                <a:gd name="T2" fmla="*/ 0 w 47"/>
                <a:gd name="T3" fmla="*/ 150 h 150"/>
                <a:gd name="T4" fmla="*/ 33 w 47"/>
                <a:gd name="T5" fmla="*/ 106 h 150"/>
                <a:gd name="T6" fmla="*/ 17 w 47"/>
                <a:gd name="T7" fmla="*/ 0 h 150"/>
              </a:gdLst>
              <a:ahLst/>
              <a:cxnLst>
                <a:cxn ang="0">
                  <a:pos x="T0" y="T1"/>
                </a:cxn>
                <a:cxn ang="0">
                  <a:pos x="T2" y="T3"/>
                </a:cxn>
                <a:cxn ang="0">
                  <a:pos x="T4" y="T5"/>
                </a:cxn>
                <a:cxn ang="0">
                  <a:pos x="T6" y="T7"/>
                </a:cxn>
              </a:cxnLst>
              <a:rect l="0" t="0" r="r" b="b"/>
              <a:pathLst>
                <a:path w="47" h="150">
                  <a:moveTo>
                    <a:pt x="17" y="0"/>
                  </a:moveTo>
                  <a:cubicBezTo>
                    <a:pt x="0" y="150"/>
                    <a:pt x="0" y="150"/>
                    <a:pt x="0" y="150"/>
                  </a:cubicBezTo>
                  <a:cubicBezTo>
                    <a:pt x="0" y="150"/>
                    <a:pt x="25" y="128"/>
                    <a:pt x="33" y="106"/>
                  </a:cubicBezTo>
                  <a:cubicBezTo>
                    <a:pt x="39" y="86"/>
                    <a:pt x="47" y="12"/>
                    <a:pt x="17"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38" name="Freeform 131"/>
            <p:cNvSpPr>
              <a:spLocks/>
            </p:cNvSpPr>
            <p:nvPr/>
          </p:nvSpPr>
          <p:spPr bwMode="auto">
            <a:xfrm>
              <a:off x="4253" y="2955"/>
              <a:ext cx="304" cy="481"/>
            </a:xfrm>
            <a:custGeom>
              <a:avLst/>
              <a:gdLst>
                <a:gd name="T0" fmla="*/ 6 w 129"/>
                <a:gd name="T1" fmla="*/ 204 h 204"/>
                <a:gd name="T2" fmla="*/ 120 w 129"/>
                <a:gd name="T3" fmla="*/ 0 h 204"/>
                <a:gd name="T4" fmla="*/ 6 w 129"/>
                <a:gd name="T5" fmla="*/ 204 h 204"/>
              </a:gdLst>
              <a:ahLst/>
              <a:cxnLst>
                <a:cxn ang="0">
                  <a:pos x="T0" y="T1"/>
                </a:cxn>
                <a:cxn ang="0">
                  <a:pos x="T2" y="T3"/>
                </a:cxn>
                <a:cxn ang="0">
                  <a:pos x="T4" y="T5"/>
                </a:cxn>
              </a:cxnLst>
              <a:rect l="0" t="0" r="r" b="b"/>
              <a:pathLst>
                <a:path w="129" h="204">
                  <a:moveTo>
                    <a:pt x="6" y="204"/>
                  </a:moveTo>
                  <a:cubicBezTo>
                    <a:pt x="6" y="204"/>
                    <a:pt x="129" y="136"/>
                    <a:pt x="120" y="0"/>
                  </a:cubicBezTo>
                  <a:cubicBezTo>
                    <a:pt x="0" y="59"/>
                    <a:pt x="6" y="204"/>
                    <a:pt x="6" y="204"/>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39" name="Freeform 132"/>
            <p:cNvSpPr>
              <a:spLocks/>
            </p:cNvSpPr>
            <p:nvPr/>
          </p:nvSpPr>
          <p:spPr bwMode="auto">
            <a:xfrm>
              <a:off x="3964" y="2577"/>
              <a:ext cx="305" cy="477"/>
            </a:xfrm>
            <a:custGeom>
              <a:avLst/>
              <a:gdLst>
                <a:gd name="T0" fmla="*/ 123 w 129"/>
                <a:gd name="T1" fmla="*/ 202 h 202"/>
                <a:gd name="T2" fmla="*/ 10 w 129"/>
                <a:gd name="T3" fmla="*/ 0 h 202"/>
                <a:gd name="T4" fmla="*/ 123 w 129"/>
                <a:gd name="T5" fmla="*/ 202 h 202"/>
              </a:gdLst>
              <a:ahLst/>
              <a:cxnLst>
                <a:cxn ang="0">
                  <a:pos x="T0" y="T1"/>
                </a:cxn>
                <a:cxn ang="0">
                  <a:pos x="T2" y="T3"/>
                </a:cxn>
                <a:cxn ang="0">
                  <a:pos x="T4" y="T5"/>
                </a:cxn>
              </a:cxnLst>
              <a:rect l="0" t="0" r="r" b="b"/>
              <a:pathLst>
                <a:path w="129" h="202">
                  <a:moveTo>
                    <a:pt x="123" y="202"/>
                  </a:moveTo>
                  <a:cubicBezTo>
                    <a:pt x="123" y="202"/>
                    <a:pt x="0" y="136"/>
                    <a:pt x="10" y="0"/>
                  </a:cubicBezTo>
                  <a:cubicBezTo>
                    <a:pt x="129" y="59"/>
                    <a:pt x="123" y="202"/>
                    <a:pt x="123" y="202"/>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40" name="Freeform 133"/>
            <p:cNvSpPr>
              <a:spLocks/>
            </p:cNvSpPr>
            <p:nvPr/>
          </p:nvSpPr>
          <p:spPr bwMode="auto">
            <a:xfrm>
              <a:off x="4262" y="3590"/>
              <a:ext cx="305" cy="479"/>
            </a:xfrm>
            <a:custGeom>
              <a:avLst/>
              <a:gdLst>
                <a:gd name="T0" fmla="*/ 6 w 129"/>
                <a:gd name="T1" fmla="*/ 203 h 203"/>
                <a:gd name="T2" fmla="*/ 120 w 129"/>
                <a:gd name="T3" fmla="*/ 0 h 203"/>
                <a:gd name="T4" fmla="*/ 6 w 129"/>
                <a:gd name="T5" fmla="*/ 203 h 203"/>
              </a:gdLst>
              <a:ahLst/>
              <a:cxnLst>
                <a:cxn ang="0">
                  <a:pos x="T0" y="T1"/>
                </a:cxn>
                <a:cxn ang="0">
                  <a:pos x="T2" y="T3"/>
                </a:cxn>
                <a:cxn ang="0">
                  <a:pos x="T4" y="T5"/>
                </a:cxn>
              </a:cxnLst>
              <a:rect l="0" t="0" r="r" b="b"/>
              <a:pathLst>
                <a:path w="129" h="203">
                  <a:moveTo>
                    <a:pt x="6" y="203"/>
                  </a:moveTo>
                  <a:cubicBezTo>
                    <a:pt x="6" y="203"/>
                    <a:pt x="129" y="136"/>
                    <a:pt x="120" y="0"/>
                  </a:cubicBezTo>
                  <a:cubicBezTo>
                    <a:pt x="0" y="59"/>
                    <a:pt x="6" y="203"/>
                    <a:pt x="6" y="203"/>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41" name="Freeform 134"/>
            <p:cNvSpPr>
              <a:spLocks/>
            </p:cNvSpPr>
            <p:nvPr/>
          </p:nvSpPr>
          <p:spPr bwMode="auto">
            <a:xfrm>
              <a:off x="3972" y="3122"/>
              <a:ext cx="304" cy="475"/>
            </a:xfrm>
            <a:custGeom>
              <a:avLst/>
              <a:gdLst>
                <a:gd name="T0" fmla="*/ 124 w 129"/>
                <a:gd name="T1" fmla="*/ 201 h 201"/>
                <a:gd name="T2" fmla="*/ 9 w 129"/>
                <a:gd name="T3" fmla="*/ 0 h 201"/>
                <a:gd name="T4" fmla="*/ 124 w 129"/>
                <a:gd name="T5" fmla="*/ 201 h 201"/>
              </a:gdLst>
              <a:ahLst/>
              <a:cxnLst>
                <a:cxn ang="0">
                  <a:pos x="T0" y="T1"/>
                </a:cxn>
                <a:cxn ang="0">
                  <a:pos x="T2" y="T3"/>
                </a:cxn>
                <a:cxn ang="0">
                  <a:pos x="T4" y="T5"/>
                </a:cxn>
              </a:cxnLst>
              <a:rect l="0" t="0" r="r" b="b"/>
              <a:pathLst>
                <a:path w="129" h="201">
                  <a:moveTo>
                    <a:pt x="124" y="201"/>
                  </a:moveTo>
                  <a:cubicBezTo>
                    <a:pt x="124" y="201"/>
                    <a:pt x="0" y="135"/>
                    <a:pt x="9" y="0"/>
                  </a:cubicBezTo>
                  <a:cubicBezTo>
                    <a:pt x="129" y="58"/>
                    <a:pt x="124" y="201"/>
                    <a:pt x="124" y="201"/>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42" name="Freeform 135"/>
            <p:cNvSpPr>
              <a:spLocks/>
            </p:cNvSpPr>
            <p:nvPr/>
          </p:nvSpPr>
          <p:spPr bwMode="auto">
            <a:xfrm>
              <a:off x="3981" y="3595"/>
              <a:ext cx="305" cy="482"/>
            </a:xfrm>
            <a:custGeom>
              <a:avLst/>
              <a:gdLst>
                <a:gd name="T0" fmla="*/ 124 w 129"/>
                <a:gd name="T1" fmla="*/ 204 h 204"/>
                <a:gd name="T2" fmla="*/ 9 w 129"/>
                <a:gd name="T3" fmla="*/ 0 h 204"/>
                <a:gd name="T4" fmla="*/ 124 w 129"/>
                <a:gd name="T5" fmla="*/ 204 h 204"/>
              </a:gdLst>
              <a:ahLst/>
              <a:cxnLst>
                <a:cxn ang="0">
                  <a:pos x="T0" y="T1"/>
                </a:cxn>
                <a:cxn ang="0">
                  <a:pos x="T2" y="T3"/>
                </a:cxn>
                <a:cxn ang="0">
                  <a:pos x="T4" y="T5"/>
                </a:cxn>
              </a:cxnLst>
              <a:rect l="0" t="0" r="r" b="b"/>
              <a:pathLst>
                <a:path w="129" h="204">
                  <a:moveTo>
                    <a:pt x="124" y="204"/>
                  </a:moveTo>
                  <a:cubicBezTo>
                    <a:pt x="124" y="204"/>
                    <a:pt x="0" y="136"/>
                    <a:pt x="9" y="0"/>
                  </a:cubicBezTo>
                  <a:cubicBezTo>
                    <a:pt x="129" y="60"/>
                    <a:pt x="124" y="204"/>
                    <a:pt x="124" y="204"/>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43" name="Freeform 136"/>
            <p:cNvSpPr>
              <a:spLocks/>
            </p:cNvSpPr>
            <p:nvPr/>
          </p:nvSpPr>
          <p:spPr bwMode="auto">
            <a:xfrm>
              <a:off x="4253" y="2385"/>
              <a:ext cx="304" cy="482"/>
            </a:xfrm>
            <a:custGeom>
              <a:avLst/>
              <a:gdLst>
                <a:gd name="T0" fmla="*/ 6 w 129"/>
                <a:gd name="T1" fmla="*/ 204 h 204"/>
                <a:gd name="T2" fmla="*/ 120 w 129"/>
                <a:gd name="T3" fmla="*/ 0 h 204"/>
                <a:gd name="T4" fmla="*/ 6 w 129"/>
                <a:gd name="T5" fmla="*/ 204 h 204"/>
              </a:gdLst>
              <a:ahLst/>
              <a:cxnLst>
                <a:cxn ang="0">
                  <a:pos x="T0" y="T1"/>
                </a:cxn>
                <a:cxn ang="0">
                  <a:pos x="T2" y="T3"/>
                </a:cxn>
                <a:cxn ang="0">
                  <a:pos x="T4" y="T5"/>
                </a:cxn>
              </a:cxnLst>
              <a:rect l="0" t="0" r="r" b="b"/>
              <a:pathLst>
                <a:path w="129" h="204">
                  <a:moveTo>
                    <a:pt x="6" y="204"/>
                  </a:moveTo>
                  <a:cubicBezTo>
                    <a:pt x="6" y="204"/>
                    <a:pt x="129" y="137"/>
                    <a:pt x="120" y="0"/>
                  </a:cubicBezTo>
                  <a:cubicBezTo>
                    <a:pt x="0" y="60"/>
                    <a:pt x="6" y="204"/>
                    <a:pt x="6" y="204"/>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44" name="Freeform 137"/>
            <p:cNvSpPr>
              <a:spLocks/>
            </p:cNvSpPr>
            <p:nvPr/>
          </p:nvSpPr>
          <p:spPr bwMode="auto">
            <a:xfrm>
              <a:off x="3950" y="1946"/>
              <a:ext cx="305" cy="484"/>
            </a:xfrm>
            <a:custGeom>
              <a:avLst/>
              <a:gdLst>
                <a:gd name="T0" fmla="*/ 122 w 129"/>
                <a:gd name="T1" fmla="*/ 205 h 205"/>
                <a:gd name="T2" fmla="*/ 8 w 129"/>
                <a:gd name="T3" fmla="*/ 0 h 205"/>
                <a:gd name="T4" fmla="*/ 122 w 129"/>
                <a:gd name="T5" fmla="*/ 205 h 205"/>
              </a:gdLst>
              <a:ahLst/>
              <a:cxnLst>
                <a:cxn ang="0">
                  <a:pos x="T0" y="T1"/>
                </a:cxn>
                <a:cxn ang="0">
                  <a:pos x="T2" y="T3"/>
                </a:cxn>
                <a:cxn ang="0">
                  <a:pos x="T4" y="T5"/>
                </a:cxn>
              </a:cxnLst>
              <a:rect l="0" t="0" r="r" b="b"/>
              <a:pathLst>
                <a:path w="129" h="205">
                  <a:moveTo>
                    <a:pt x="122" y="205"/>
                  </a:moveTo>
                  <a:cubicBezTo>
                    <a:pt x="122" y="205"/>
                    <a:pt x="0" y="137"/>
                    <a:pt x="8" y="0"/>
                  </a:cubicBezTo>
                  <a:cubicBezTo>
                    <a:pt x="129" y="60"/>
                    <a:pt x="122" y="205"/>
                    <a:pt x="122" y="205"/>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45" name="Freeform 138"/>
            <p:cNvSpPr>
              <a:spLocks/>
            </p:cNvSpPr>
            <p:nvPr/>
          </p:nvSpPr>
          <p:spPr bwMode="auto">
            <a:xfrm>
              <a:off x="4253" y="1747"/>
              <a:ext cx="304" cy="478"/>
            </a:xfrm>
            <a:custGeom>
              <a:avLst/>
              <a:gdLst>
                <a:gd name="T0" fmla="*/ 6 w 129"/>
                <a:gd name="T1" fmla="*/ 202 h 202"/>
                <a:gd name="T2" fmla="*/ 120 w 129"/>
                <a:gd name="T3" fmla="*/ 0 h 202"/>
                <a:gd name="T4" fmla="*/ 6 w 129"/>
                <a:gd name="T5" fmla="*/ 202 h 202"/>
              </a:gdLst>
              <a:ahLst/>
              <a:cxnLst>
                <a:cxn ang="0">
                  <a:pos x="T0" y="T1"/>
                </a:cxn>
                <a:cxn ang="0">
                  <a:pos x="T2" y="T3"/>
                </a:cxn>
                <a:cxn ang="0">
                  <a:pos x="T4" y="T5"/>
                </a:cxn>
              </a:cxnLst>
              <a:rect l="0" t="0" r="r" b="b"/>
              <a:pathLst>
                <a:path w="129" h="202">
                  <a:moveTo>
                    <a:pt x="6" y="202"/>
                  </a:moveTo>
                  <a:cubicBezTo>
                    <a:pt x="6" y="202"/>
                    <a:pt x="129" y="136"/>
                    <a:pt x="120" y="0"/>
                  </a:cubicBezTo>
                  <a:cubicBezTo>
                    <a:pt x="0" y="59"/>
                    <a:pt x="6" y="202"/>
                    <a:pt x="6" y="202"/>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46" name="Freeform 139"/>
            <p:cNvSpPr>
              <a:spLocks/>
            </p:cNvSpPr>
            <p:nvPr/>
          </p:nvSpPr>
          <p:spPr bwMode="auto">
            <a:xfrm>
              <a:off x="4248" y="1211"/>
              <a:ext cx="307" cy="475"/>
            </a:xfrm>
            <a:custGeom>
              <a:avLst/>
              <a:gdLst>
                <a:gd name="T0" fmla="*/ 7 w 130"/>
                <a:gd name="T1" fmla="*/ 201 h 201"/>
                <a:gd name="T2" fmla="*/ 120 w 130"/>
                <a:gd name="T3" fmla="*/ 0 h 201"/>
                <a:gd name="T4" fmla="*/ 7 w 130"/>
                <a:gd name="T5" fmla="*/ 201 h 201"/>
              </a:gdLst>
              <a:ahLst/>
              <a:cxnLst>
                <a:cxn ang="0">
                  <a:pos x="T0" y="T1"/>
                </a:cxn>
                <a:cxn ang="0">
                  <a:pos x="T2" y="T3"/>
                </a:cxn>
                <a:cxn ang="0">
                  <a:pos x="T4" y="T5"/>
                </a:cxn>
              </a:cxnLst>
              <a:rect l="0" t="0" r="r" b="b"/>
              <a:pathLst>
                <a:path w="130" h="201">
                  <a:moveTo>
                    <a:pt x="7" y="201"/>
                  </a:moveTo>
                  <a:cubicBezTo>
                    <a:pt x="7" y="201"/>
                    <a:pt x="130" y="135"/>
                    <a:pt x="120" y="0"/>
                  </a:cubicBezTo>
                  <a:cubicBezTo>
                    <a:pt x="0" y="59"/>
                    <a:pt x="7" y="201"/>
                    <a:pt x="7" y="201"/>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47" name="Freeform 140"/>
            <p:cNvSpPr>
              <a:spLocks/>
            </p:cNvSpPr>
            <p:nvPr/>
          </p:nvSpPr>
          <p:spPr bwMode="auto">
            <a:xfrm>
              <a:off x="3990" y="1381"/>
              <a:ext cx="274" cy="428"/>
            </a:xfrm>
            <a:custGeom>
              <a:avLst/>
              <a:gdLst>
                <a:gd name="T0" fmla="*/ 112 w 116"/>
                <a:gd name="T1" fmla="*/ 181 h 181"/>
                <a:gd name="T2" fmla="*/ 8 w 116"/>
                <a:gd name="T3" fmla="*/ 0 h 181"/>
                <a:gd name="T4" fmla="*/ 112 w 116"/>
                <a:gd name="T5" fmla="*/ 181 h 181"/>
              </a:gdLst>
              <a:ahLst/>
              <a:cxnLst>
                <a:cxn ang="0">
                  <a:pos x="T0" y="T1"/>
                </a:cxn>
                <a:cxn ang="0">
                  <a:pos x="T2" y="T3"/>
                </a:cxn>
                <a:cxn ang="0">
                  <a:pos x="T4" y="T5"/>
                </a:cxn>
              </a:cxnLst>
              <a:rect l="0" t="0" r="r" b="b"/>
              <a:pathLst>
                <a:path w="116" h="181">
                  <a:moveTo>
                    <a:pt x="112" y="181"/>
                  </a:moveTo>
                  <a:cubicBezTo>
                    <a:pt x="112" y="181"/>
                    <a:pt x="0" y="121"/>
                    <a:pt x="8" y="0"/>
                  </a:cubicBezTo>
                  <a:cubicBezTo>
                    <a:pt x="116" y="54"/>
                    <a:pt x="112" y="181"/>
                    <a:pt x="112" y="181"/>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48" name="Freeform 141"/>
            <p:cNvSpPr>
              <a:spLocks/>
            </p:cNvSpPr>
            <p:nvPr/>
          </p:nvSpPr>
          <p:spPr bwMode="auto">
            <a:xfrm>
              <a:off x="3993" y="2577"/>
              <a:ext cx="260" cy="474"/>
            </a:xfrm>
            <a:custGeom>
              <a:avLst/>
              <a:gdLst>
                <a:gd name="T0" fmla="*/ 97 w 110"/>
                <a:gd name="T1" fmla="*/ 176 h 201"/>
                <a:gd name="T2" fmla="*/ 93 w 110"/>
                <a:gd name="T3" fmla="*/ 169 h 201"/>
                <a:gd name="T4" fmla="*/ 89 w 110"/>
                <a:gd name="T5" fmla="*/ 156 h 201"/>
                <a:gd name="T6" fmla="*/ 88 w 110"/>
                <a:gd name="T7" fmla="*/ 153 h 201"/>
                <a:gd name="T8" fmla="*/ 79 w 110"/>
                <a:gd name="T9" fmla="*/ 140 h 201"/>
                <a:gd name="T10" fmla="*/ 76 w 110"/>
                <a:gd name="T11" fmla="*/ 136 h 201"/>
                <a:gd name="T12" fmla="*/ 73 w 110"/>
                <a:gd name="T13" fmla="*/ 128 h 201"/>
                <a:gd name="T14" fmla="*/ 71 w 110"/>
                <a:gd name="T15" fmla="*/ 123 h 201"/>
                <a:gd name="T16" fmla="*/ 68 w 110"/>
                <a:gd name="T17" fmla="*/ 120 h 201"/>
                <a:gd name="T18" fmla="*/ 68 w 110"/>
                <a:gd name="T19" fmla="*/ 116 h 201"/>
                <a:gd name="T20" fmla="*/ 64 w 110"/>
                <a:gd name="T21" fmla="*/ 108 h 201"/>
                <a:gd name="T22" fmla="*/ 62 w 110"/>
                <a:gd name="T23" fmla="*/ 104 h 201"/>
                <a:gd name="T24" fmla="*/ 60 w 110"/>
                <a:gd name="T25" fmla="*/ 99 h 201"/>
                <a:gd name="T26" fmla="*/ 58 w 110"/>
                <a:gd name="T27" fmla="*/ 95 h 201"/>
                <a:gd name="T28" fmla="*/ 55 w 110"/>
                <a:gd name="T29" fmla="*/ 89 h 201"/>
                <a:gd name="T30" fmla="*/ 49 w 110"/>
                <a:gd name="T31" fmla="*/ 82 h 201"/>
                <a:gd name="T32" fmla="*/ 49 w 110"/>
                <a:gd name="T33" fmla="*/ 80 h 201"/>
                <a:gd name="T34" fmla="*/ 46 w 110"/>
                <a:gd name="T35" fmla="*/ 76 h 201"/>
                <a:gd name="T36" fmla="*/ 45 w 110"/>
                <a:gd name="T37" fmla="*/ 73 h 201"/>
                <a:gd name="T38" fmla="*/ 45 w 110"/>
                <a:gd name="T39" fmla="*/ 72 h 201"/>
                <a:gd name="T40" fmla="*/ 43 w 110"/>
                <a:gd name="T41" fmla="*/ 69 h 201"/>
                <a:gd name="T42" fmla="*/ 37 w 110"/>
                <a:gd name="T43" fmla="*/ 59 h 201"/>
                <a:gd name="T44" fmla="*/ 36 w 110"/>
                <a:gd name="T45" fmla="*/ 55 h 201"/>
                <a:gd name="T46" fmla="*/ 33 w 110"/>
                <a:gd name="T47" fmla="*/ 51 h 201"/>
                <a:gd name="T48" fmla="*/ 29 w 110"/>
                <a:gd name="T49" fmla="*/ 43 h 201"/>
                <a:gd name="T50" fmla="*/ 27 w 110"/>
                <a:gd name="T51" fmla="*/ 42 h 201"/>
                <a:gd name="T52" fmla="*/ 27 w 110"/>
                <a:gd name="T53" fmla="*/ 39 h 201"/>
                <a:gd name="T54" fmla="*/ 28 w 110"/>
                <a:gd name="T55" fmla="*/ 34 h 201"/>
                <a:gd name="T56" fmla="*/ 24 w 110"/>
                <a:gd name="T57" fmla="*/ 31 h 201"/>
                <a:gd name="T58" fmla="*/ 24 w 110"/>
                <a:gd name="T59" fmla="*/ 29 h 201"/>
                <a:gd name="T60" fmla="*/ 23 w 110"/>
                <a:gd name="T61" fmla="*/ 29 h 201"/>
                <a:gd name="T62" fmla="*/ 19 w 110"/>
                <a:gd name="T63" fmla="*/ 26 h 201"/>
                <a:gd name="T64" fmla="*/ 20 w 110"/>
                <a:gd name="T65" fmla="*/ 21 h 201"/>
                <a:gd name="T66" fmla="*/ 17 w 110"/>
                <a:gd name="T67" fmla="*/ 21 h 201"/>
                <a:gd name="T68" fmla="*/ 17 w 110"/>
                <a:gd name="T69" fmla="*/ 17 h 201"/>
                <a:gd name="T70" fmla="*/ 16 w 110"/>
                <a:gd name="T71" fmla="*/ 14 h 201"/>
                <a:gd name="T72" fmla="*/ 15 w 110"/>
                <a:gd name="T73" fmla="*/ 17 h 201"/>
                <a:gd name="T74" fmla="*/ 13 w 110"/>
                <a:gd name="T75" fmla="*/ 11 h 201"/>
                <a:gd name="T76" fmla="*/ 4 w 110"/>
                <a:gd name="T77" fmla="*/ 5 h 201"/>
                <a:gd name="T78" fmla="*/ 3 w 110"/>
                <a:gd name="T79" fmla="*/ 4 h 201"/>
                <a:gd name="T80" fmla="*/ 0 w 110"/>
                <a:gd name="T81" fmla="*/ 0 h 201"/>
                <a:gd name="T82" fmla="*/ 0 w 110"/>
                <a:gd name="T83" fmla="*/ 3 h 201"/>
                <a:gd name="T84" fmla="*/ 4 w 110"/>
                <a:gd name="T85" fmla="*/ 5 h 201"/>
                <a:gd name="T86" fmla="*/ 6 w 110"/>
                <a:gd name="T87" fmla="*/ 16 h 201"/>
                <a:gd name="T88" fmla="*/ 13 w 110"/>
                <a:gd name="T89" fmla="*/ 30 h 201"/>
                <a:gd name="T90" fmla="*/ 20 w 110"/>
                <a:gd name="T91" fmla="*/ 46 h 201"/>
                <a:gd name="T92" fmla="*/ 28 w 110"/>
                <a:gd name="T93" fmla="*/ 59 h 201"/>
                <a:gd name="T94" fmla="*/ 32 w 110"/>
                <a:gd name="T95" fmla="*/ 69 h 201"/>
                <a:gd name="T96" fmla="*/ 43 w 110"/>
                <a:gd name="T97" fmla="*/ 87 h 201"/>
                <a:gd name="T98" fmla="*/ 49 w 110"/>
                <a:gd name="T99" fmla="*/ 97 h 201"/>
                <a:gd name="T100" fmla="*/ 58 w 110"/>
                <a:gd name="T101" fmla="*/ 110 h 201"/>
                <a:gd name="T102" fmla="*/ 77 w 110"/>
                <a:gd name="T103" fmla="*/ 154 h 201"/>
                <a:gd name="T104" fmla="*/ 85 w 110"/>
                <a:gd name="T105" fmla="*/ 166 h 201"/>
                <a:gd name="T106" fmla="*/ 109 w 110"/>
                <a:gd name="T107" fmla="*/ 196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1">
                  <a:moveTo>
                    <a:pt x="109" y="196"/>
                  </a:moveTo>
                  <a:cubicBezTo>
                    <a:pt x="110" y="192"/>
                    <a:pt x="105" y="190"/>
                    <a:pt x="105" y="188"/>
                  </a:cubicBezTo>
                  <a:cubicBezTo>
                    <a:pt x="105" y="186"/>
                    <a:pt x="103" y="188"/>
                    <a:pt x="103" y="188"/>
                  </a:cubicBezTo>
                  <a:cubicBezTo>
                    <a:pt x="103" y="183"/>
                    <a:pt x="101" y="180"/>
                    <a:pt x="98" y="177"/>
                  </a:cubicBezTo>
                  <a:cubicBezTo>
                    <a:pt x="98" y="177"/>
                    <a:pt x="98" y="177"/>
                    <a:pt x="98" y="177"/>
                  </a:cubicBezTo>
                  <a:cubicBezTo>
                    <a:pt x="97" y="177"/>
                    <a:pt x="98" y="176"/>
                    <a:pt x="97" y="176"/>
                  </a:cubicBezTo>
                  <a:cubicBezTo>
                    <a:pt x="97" y="176"/>
                    <a:pt x="97" y="176"/>
                    <a:pt x="97" y="176"/>
                  </a:cubicBezTo>
                  <a:cubicBezTo>
                    <a:pt x="97" y="175"/>
                    <a:pt x="97" y="175"/>
                    <a:pt x="97" y="175"/>
                  </a:cubicBezTo>
                  <a:cubicBezTo>
                    <a:pt x="96" y="175"/>
                    <a:pt x="96" y="175"/>
                    <a:pt x="96" y="175"/>
                  </a:cubicBezTo>
                  <a:cubicBezTo>
                    <a:pt x="96" y="173"/>
                    <a:pt x="96" y="173"/>
                    <a:pt x="96" y="173"/>
                  </a:cubicBezTo>
                  <a:cubicBezTo>
                    <a:pt x="97" y="171"/>
                    <a:pt x="93" y="171"/>
                    <a:pt x="96" y="168"/>
                  </a:cubicBezTo>
                  <a:cubicBezTo>
                    <a:pt x="96" y="169"/>
                    <a:pt x="93" y="169"/>
                    <a:pt x="93" y="169"/>
                  </a:cubicBezTo>
                  <a:cubicBezTo>
                    <a:pt x="93" y="167"/>
                    <a:pt x="92" y="164"/>
                    <a:pt x="90" y="162"/>
                  </a:cubicBezTo>
                  <a:cubicBezTo>
                    <a:pt x="90" y="163"/>
                    <a:pt x="90" y="163"/>
                    <a:pt x="90" y="163"/>
                  </a:cubicBezTo>
                  <a:cubicBezTo>
                    <a:pt x="90" y="162"/>
                    <a:pt x="90" y="162"/>
                    <a:pt x="90" y="160"/>
                  </a:cubicBezTo>
                  <a:cubicBezTo>
                    <a:pt x="89" y="160"/>
                    <a:pt x="90" y="159"/>
                    <a:pt x="89" y="159"/>
                  </a:cubicBezTo>
                  <a:cubicBezTo>
                    <a:pt x="89" y="159"/>
                    <a:pt x="89" y="159"/>
                    <a:pt x="89" y="159"/>
                  </a:cubicBezTo>
                  <a:cubicBezTo>
                    <a:pt x="90" y="156"/>
                    <a:pt x="89" y="156"/>
                    <a:pt x="89" y="156"/>
                  </a:cubicBezTo>
                  <a:cubicBezTo>
                    <a:pt x="89" y="156"/>
                    <a:pt x="89" y="156"/>
                    <a:pt x="89" y="156"/>
                  </a:cubicBezTo>
                  <a:cubicBezTo>
                    <a:pt x="89" y="155"/>
                    <a:pt x="88" y="155"/>
                    <a:pt x="88" y="155"/>
                  </a:cubicBezTo>
                  <a:cubicBezTo>
                    <a:pt x="88" y="155"/>
                    <a:pt x="88" y="155"/>
                    <a:pt x="88" y="155"/>
                  </a:cubicBezTo>
                  <a:cubicBezTo>
                    <a:pt x="88" y="154"/>
                    <a:pt x="88" y="154"/>
                    <a:pt x="88" y="154"/>
                  </a:cubicBezTo>
                  <a:cubicBezTo>
                    <a:pt x="88" y="154"/>
                    <a:pt x="88" y="154"/>
                    <a:pt x="88" y="154"/>
                  </a:cubicBezTo>
                  <a:cubicBezTo>
                    <a:pt x="88" y="153"/>
                    <a:pt x="86" y="153"/>
                    <a:pt x="88" y="153"/>
                  </a:cubicBezTo>
                  <a:cubicBezTo>
                    <a:pt x="86" y="153"/>
                    <a:pt x="88" y="154"/>
                    <a:pt x="86" y="154"/>
                  </a:cubicBezTo>
                  <a:cubicBezTo>
                    <a:pt x="85" y="150"/>
                    <a:pt x="84" y="147"/>
                    <a:pt x="83" y="143"/>
                  </a:cubicBezTo>
                  <a:cubicBezTo>
                    <a:pt x="81" y="143"/>
                    <a:pt x="81" y="143"/>
                    <a:pt x="81" y="143"/>
                  </a:cubicBezTo>
                  <a:cubicBezTo>
                    <a:pt x="81" y="142"/>
                    <a:pt x="79" y="142"/>
                    <a:pt x="81" y="141"/>
                  </a:cubicBezTo>
                  <a:cubicBezTo>
                    <a:pt x="81" y="142"/>
                    <a:pt x="79" y="142"/>
                    <a:pt x="79" y="141"/>
                  </a:cubicBezTo>
                  <a:cubicBezTo>
                    <a:pt x="79" y="141"/>
                    <a:pt x="81" y="141"/>
                    <a:pt x="79" y="140"/>
                  </a:cubicBezTo>
                  <a:cubicBezTo>
                    <a:pt x="79" y="141"/>
                    <a:pt x="79" y="141"/>
                    <a:pt x="79" y="141"/>
                  </a:cubicBezTo>
                  <a:cubicBezTo>
                    <a:pt x="79" y="140"/>
                    <a:pt x="77" y="140"/>
                    <a:pt x="77" y="138"/>
                  </a:cubicBezTo>
                  <a:cubicBezTo>
                    <a:pt x="77" y="138"/>
                    <a:pt x="77" y="138"/>
                    <a:pt x="77" y="140"/>
                  </a:cubicBezTo>
                  <a:cubicBezTo>
                    <a:pt x="77" y="138"/>
                    <a:pt x="77" y="138"/>
                    <a:pt x="77" y="137"/>
                  </a:cubicBezTo>
                  <a:cubicBezTo>
                    <a:pt x="76" y="138"/>
                    <a:pt x="76" y="138"/>
                    <a:pt x="76" y="138"/>
                  </a:cubicBezTo>
                  <a:cubicBezTo>
                    <a:pt x="75" y="137"/>
                    <a:pt x="77" y="137"/>
                    <a:pt x="76" y="136"/>
                  </a:cubicBezTo>
                  <a:cubicBezTo>
                    <a:pt x="76" y="137"/>
                    <a:pt x="76" y="137"/>
                    <a:pt x="76" y="137"/>
                  </a:cubicBezTo>
                  <a:cubicBezTo>
                    <a:pt x="76" y="136"/>
                    <a:pt x="76" y="134"/>
                    <a:pt x="76" y="133"/>
                  </a:cubicBezTo>
                  <a:cubicBezTo>
                    <a:pt x="76" y="134"/>
                    <a:pt x="76" y="134"/>
                    <a:pt x="76" y="134"/>
                  </a:cubicBezTo>
                  <a:cubicBezTo>
                    <a:pt x="75" y="133"/>
                    <a:pt x="75" y="130"/>
                    <a:pt x="75" y="130"/>
                  </a:cubicBezTo>
                  <a:cubicBezTo>
                    <a:pt x="73" y="129"/>
                    <a:pt x="73" y="130"/>
                    <a:pt x="73" y="129"/>
                  </a:cubicBezTo>
                  <a:cubicBezTo>
                    <a:pt x="73" y="129"/>
                    <a:pt x="72" y="128"/>
                    <a:pt x="73" y="128"/>
                  </a:cubicBezTo>
                  <a:cubicBezTo>
                    <a:pt x="73" y="128"/>
                    <a:pt x="72" y="126"/>
                    <a:pt x="72" y="125"/>
                  </a:cubicBezTo>
                  <a:cubicBezTo>
                    <a:pt x="72" y="126"/>
                    <a:pt x="71" y="126"/>
                    <a:pt x="71" y="126"/>
                  </a:cubicBezTo>
                  <a:cubicBezTo>
                    <a:pt x="71" y="126"/>
                    <a:pt x="71" y="126"/>
                    <a:pt x="71" y="126"/>
                  </a:cubicBezTo>
                  <a:cubicBezTo>
                    <a:pt x="70" y="126"/>
                    <a:pt x="71" y="126"/>
                    <a:pt x="71" y="128"/>
                  </a:cubicBezTo>
                  <a:cubicBezTo>
                    <a:pt x="70" y="126"/>
                    <a:pt x="70" y="126"/>
                    <a:pt x="70" y="125"/>
                  </a:cubicBezTo>
                  <a:cubicBezTo>
                    <a:pt x="70" y="125"/>
                    <a:pt x="71" y="124"/>
                    <a:pt x="71" y="123"/>
                  </a:cubicBezTo>
                  <a:cubicBezTo>
                    <a:pt x="71" y="124"/>
                    <a:pt x="70" y="123"/>
                    <a:pt x="70" y="124"/>
                  </a:cubicBezTo>
                  <a:cubicBezTo>
                    <a:pt x="71" y="121"/>
                    <a:pt x="71" y="121"/>
                    <a:pt x="71" y="121"/>
                  </a:cubicBezTo>
                  <a:cubicBezTo>
                    <a:pt x="70" y="121"/>
                    <a:pt x="70" y="121"/>
                    <a:pt x="70" y="121"/>
                  </a:cubicBezTo>
                  <a:cubicBezTo>
                    <a:pt x="70" y="121"/>
                    <a:pt x="70" y="120"/>
                    <a:pt x="71" y="120"/>
                  </a:cubicBezTo>
                  <a:cubicBezTo>
                    <a:pt x="70" y="120"/>
                    <a:pt x="70" y="117"/>
                    <a:pt x="68" y="120"/>
                  </a:cubicBezTo>
                  <a:cubicBezTo>
                    <a:pt x="68" y="120"/>
                    <a:pt x="68" y="120"/>
                    <a:pt x="68" y="120"/>
                  </a:cubicBezTo>
                  <a:cubicBezTo>
                    <a:pt x="68" y="117"/>
                    <a:pt x="68" y="117"/>
                    <a:pt x="68" y="117"/>
                  </a:cubicBezTo>
                  <a:cubicBezTo>
                    <a:pt x="68" y="117"/>
                    <a:pt x="68" y="117"/>
                    <a:pt x="68" y="117"/>
                  </a:cubicBezTo>
                  <a:cubicBezTo>
                    <a:pt x="66" y="117"/>
                    <a:pt x="68" y="116"/>
                    <a:pt x="68" y="116"/>
                  </a:cubicBezTo>
                  <a:cubicBezTo>
                    <a:pt x="68" y="116"/>
                    <a:pt x="68" y="116"/>
                    <a:pt x="68" y="116"/>
                  </a:cubicBezTo>
                  <a:cubicBezTo>
                    <a:pt x="68" y="115"/>
                    <a:pt x="68" y="115"/>
                    <a:pt x="68" y="115"/>
                  </a:cubicBezTo>
                  <a:cubicBezTo>
                    <a:pt x="68" y="115"/>
                    <a:pt x="68" y="115"/>
                    <a:pt x="68" y="116"/>
                  </a:cubicBezTo>
                  <a:cubicBezTo>
                    <a:pt x="68" y="115"/>
                    <a:pt x="68" y="113"/>
                    <a:pt x="68" y="112"/>
                  </a:cubicBezTo>
                  <a:cubicBezTo>
                    <a:pt x="66" y="113"/>
                    <a:pt x="66" y="113"/>
                    <a:pt x="66" y="113"/>
                  </a:cubicBezTo>
                  <a:cubicBezTo>
                    <a:pt x="64" y="112"/>
                    <a:pt x="66" y="111"/>
                    <a:pt x="64" y="110"/>
                  </a:cubicBezTo>
                  <a:cubicBezTo>
                    <a:pt x="64" y="111"/>
                    <a:pt x="66" y="110"/>
                    <a:pt x="66" y="110"/>
                  </a:cubicBezTo>
                  <a:cubicBezTo>
                    <a:pt x="64" y="110"/>
                    <a:pt x="64" y="110"/>
                    <a:pt x="64" y="110"/>
                  </a:cubicBezTo>
                  <a:cubicBezTo>
                    <a:pt x="64" y="110"/>
                    <a:pt x="64" y="110"/>
                    <a:pt x="64" y="108"/>
                  </a:cubicBezTo>
                  <a:cubicBezTo>
                    <a:pt x="64" y="108"/>
                    <a:pt x="64" y="108"/>
                    <a:pt x="64" y="108"/>
                  </a:cubicBezTo>
                  <a:cubicBezTo>
                    <a:pt x="64" y="108"/>
                    <a:pt x="63" y="104"/>
                    <a:pt x="62" y="104"/>
                  </a:cubicBezTo>
                  <a:cubicBezTo>
                    <a:pt x="63" y="104"/>
                    <a:pt x="63" y="103"/>
                    <a:pt x="63" y="103"/>
                  </a:cubicBezTo>
                  <a:cubicBezTo>
                    <a:pt x="62" y="103"/>
                    <a:pt x="62" y="103"/>
                    <a:pt x="62" y="103"/>
                  </a:cubicBezTo>
                  <a:cubicBezTo>
                    <a:pt x="62" y="103"/>
                    <a:pt x="62" y="102"/>
                    <a:pt x="62" y="103"/>
                  </a:cubicBezTo>
                  <a:cubicBezTo>
                    <a:pt x="62" y="102"/>
                    <a:pt x="62" y="104"/>
                    <a:pt x="62" y="104"/>
                  </a:cubicBezTo>
                  <a:cubicBezTo>
                    <a:pt x="62" y="104"/>
                    <a:pt x="62" y="102"/>
                    <a:pt x="62" y="103"/>
                  </a:cubicBezTo>
                  <a:cubicBezTo>
                    <a:pt x="62" y="102"/>
                    <a:pt x="62" y="102"/>
                    <a:pt x="60" y="102"/>
                  </a:cubicBezTo>
                  <a:cubicBezTo>
                    <a:pt x="62" y="102"/>
                    <a:pt x="60" y="102"/>
                    <a:pt x="60" y="102"/>
                  </a:cubicBezTo>
                  <a:cubicBezTo>
                    <a:pt x="60" y="100"/>
                    <a:pt x="60" y="102"/>
                    <a:pt x="60" y="100"/>
                  </a:cubicBezTo>
                  <a:cubicBezTo>
                    <a:pt x="60" y="100"/>
                    <a:pt x="60" y="100"/>
                    <a:pt x="60" y="100"/>
                  </a:cubicBezTo>
                  <a:cubicBezTo>
                    <a:pt x="60" y="99"/>
                    <a:pt x="60" y="99"/>
                    <a:pt x="60" y="99"/>
                  </a:cubicBezTo>
                  <a:cubicBezTo>
                    <a:pt x="60" y="99"/>
                    <a:pt x="60" y="98"/>
                    <a:pt x="59" y="99"/>
                  </a:cubicBezTo>
                  <a:cubicBezTo>
                    <a:pt x="59" y="99"/>
                    <a:pt x="59" y="99"/>
                    <a:pt x="59" y="99"/>
                  </a:cubicBezTo>
                  <a:cubicBezTo>
                    <a:pt x="59" y="99"/>
                    <a:pt x="59" y="99"/>
                    <a:pt x="59" y="98"/>
                  </a:cubicBezTo>
                  <a:cubicBezTo>
                    <a:pt x="59" y="98"/>
                    <a:pt x="59" y="98"/>
                    <a:pt x="59" y="98"/>
                  </a:cubicBezTo>
                  <a:cubicBezTo>
                    <a:pt x="60" y="98"/>
                    <a:pt x="59" y="98"/>
                    <a:pt x="59" y="97"/>
                  </a:cubicBezTo>
                  <a:cubicBezTo>
                    <a:pt x="58" y="97"/>
                    <a:pt x="58" y="95"/>
                    <a:pt x="58" y="95"/>
                  </a:cubicBezTo>
                  <a:cubicBezTo>
                    <a:pt x="58" y="94"/>
                    <a:pt x="58" y="94"/>
                    <a:pt x="56" y="94"/>
                  </a:cubicBezTo>
                  <a:cubicBezTo>
                    <a:pt x="56" y="94"/>
                    <a:pt x="56" y="94"/>
                    <a:pt x="56" y="94"/>
                  </a:cubicBezTo>
                  <a:cubicBezTo>
                    <a:pt x="56" y="94"/>
                    <a:pt x="56" y="94"/>
                    <a:pt x="56" y="93"/>
                  </a:cubicBezTo>
                  <a:cubicBezTo>
                    <a:pt x="55" y="93"/>
                    <a:pt x="55" y="93"/>
                    <a:pt x="55" y="93"/>
                  </a:cubicBezTo>
                  <a:cubicBezTo>
                    <a:pt x="55" y="90"/>
                    <a:pt x="55" y="90"/>
                    <a:pt x="56" y="90"/>
                  </a:cubicBezTo>
                  <a:cubicBezTo>
                    <a:pt x="55" y="90"/>
                    <a:pt x="56" y="89"/>
                    <a:pt x="55" y="89"/>
                  </a:cubicBezTo>
                  <a:cubicBezTo>
                    <a:pt x="55" y="89"/>
                    <a:pt x="54" y="90"/>
                    <a:pt x="54" y="89"/>
                  </a:cubicBezTo>
                  <a:cubicBezTo>
                    <a:pt x="51" y="90"/>
                    <a:pt x="54" y="87"/>
                    <a:pt x="54" y="87"/>
                  </a:cubicBezTo>
                  <a:cubicBezTo>
                    <a:pt x="54" y="87"/>
                    <a:pt x="54" y="87"/>
                    <a:pt x="54" y="87"/>
                  </a:cubicBezTo>
                  <a:cubicBezTo>
                    <a:pt x="54" y="86"/>
                    <a:pt x="54" y="86"/>
                    <a:pt x="54" y="86"/>
                  </a:cubicBezTo>
                  <a:cubicBezTo>
                    <a:pt x="54" y="86"/>
                    <a:pt x="51" y="86"/>
                    <a:pt x="54" y="85"/>
                  </a:cubicBezTo>
                  <a:cubicBezTo>
                    <a:pt x="51" y="85"/>
                    <a:pt x="51" y="82"/>
                    <a:pt x="49" y="82"/>
                  </a:cubicBezTo>
                  <a:cubicBezTo>
                    <a:pt x="49" y="82"/>
                    <a:pt x="49" y="82"/>
                    <a:pt x="49" y="81"/>
                  </a:cubicBezTo>
                  <a:cubicBezTo>
                    <a:pt x="50" y="81"/>
                    <a:pt x="49" y="82"/>
                    <a:pt x="50" y="82"/>
                  </a:cubicBezTo>
                  <a:cubicBezTo>
                    <a:pt x="50" y="82"/>
                    <a:pt x="50" y="82"/>
                    <a:pt x="50" y="82"/>
                  </a:cubicBezTo>
                  <a:cubicBezTo>
                    <a:pt x="50" y="81"/>
                    <a:pt x="49" y="81"/>
                    <a:pt x="49" y="82"/>
                  </a:cubicBezTo>
                  <a:cubicBezTo>
                    <a:pt x="47" y="81"/>
                    <a:pt x="50" y="80"/>
                    <a:pt x="49" y="80"/>
                  </a:cubicBezTo>
                  <a:cubicBezTo>
                    <a:pt x="49" y="80"/>
                    <a:pt x="49" y="80"/>
                    <a:pt x="49" y="80"/>
                  </a:cubicBezTo>
                  <a:cubicBezTo>
                    <a:pt x="49" y="77"/>
                    <a:pt x="49" y="77"/>
                    <a:pt x="49" y="77"/>
                  </a:cubicBezTo>
                  <a:cubicBezTo>
                    <a:pt x="47" y="77"/>
                    <a:pt x="47" y="77"/>
                    <a:pt x="46" y="77"/>
                  </a:cubicBezTo>
                  <a:cubicBezTo>
                    <a:pt x="46" y="77"/>
                    <a:pt x="46" y="77"/>
                    <a:pt x="47" y="76"/>
                  </a:cubicBezTo>
                  <a:cubicBezTo>
                    <a:pt x="46" y="76"/>
                    <a:pt x="46" y="76"/>
                    <a:pt x="46" y="76"/>
                  </a:cubicBezTo>
                  <a:cubicBezTo>
                    <a:pt x="46" y="76"/>
                    <a:pt x="46" y="76"/>
                    <a:pt x="46" y="76"/>
                  </a:cubicBezTo>
                  <a:cubicBezTo>
                    <a:pt x="46" y="76"/>
                    <a:pt x="46" y="76"/>
                    <a:pt x="46" y="76"/>
                  </a:cubicBezTo>
                  <a:cubicBezTo>
                    <a:pt x="46" y="76"/>
                    <a:pt x="46" y="76"/>
                    <a:pt x="46" y="76"/>
                  </a:cubicBezTo>
                  <a:cubicBezTo>
                    <a:pt x="46" y="74"/>
                    <a:pt x="46" y="76"/>
                    <a:pt x="46" y="76"/>
                  </a:cubicBezTo>
                  <a:cubicBezTo>
                    <a:pt x="47" y="74"/>
                    <a:pt x="46" y="74"/>
                    <a:pt x="47" y="74"/>
                  </a:cubicBezTo>
                  <a:cubicBezTo>
                    <a:pt x="46" y="74"/>
                    <a:pt x="46" y="74"/>
                    <a:pt x="46" y="74"/>
                  </a:cubicBezTo>
                  <a:cubicBezTo>
                    <a:pt x="46" y="73"/>
                    <a:pt x="46" y="73"/>
                    <a:pt x="46" y="73"/>
                  </a:cubicBezTo>
                  <a:cubicBezTo>
                    <a:pt x="46" y="73"/>
                    <a:pt x="46" y="73"/>
                    <a:pt x="45" y="73"/>
                  </a:cubicBezTo>
                  <a:cubicBezTo>
                    <a:pt x="46" y="73"/>
                    <a:pt x="46" y="73"/>
                    <a:pt x="46" y="73"/>
                  </a:cubicBezTo>
                  <a:cubicBezTo>
                    <a:pt x="45" y="73"/>
                    <a:pt x="45" y="73"/>
                    <a:pt x="45" y="73"/>
                  </a:cubicBezTo>
                  <a:cubicBezTo>
                    <a:pt x="46" y="72"/>
                    <a:pt x="46" y="72"/>
                    <a:pt x="46" y="72"/>
                  </a:cubicBezTo>
                  <a:cubicBezTo>
                    <a:pt x="45" y="72"/>
                    <a:pt x="45" y="72"/>
                    <a:pt x="45" y="73"/>
                  </a:cubicBezTo>
                  <a:cubicBezTo>
                    <a:pt x="45" y="72"/>
                    <a:pt x="45" y="72"/>
                    <a:pt x="45" y="72"/>
                  </a:cubicBezTo>
                  <a:cubicBezTo>
                    <a:pt x="45" y="72"/>
                    <a:pt x="45" y="72"/>
                    <a:pt x="45" y="72"/>
                  </a:cubicBezTo>
                  <a:cubicBezTo>
                    <a:pt x="45" y="72"/>
                    <a:pt x="45" y="72"/>
                    <a:pt x="45" y="72"/>
                  </a:cubicBezTo>
                  <a:cubicBezTo>
                    <a:pt x="45" y="70"/>
                    <a:pt x="45" y="70"/>
                    <a:pt x="45" y="70"/>
                  </a:cubicBezTo>
                  <a:cubicBezTo>
                    <a:pt x="45" y="70"/>
                    <a:pt x="45" y="70"/>
                    <a:pt x="43" y="69"/>
                  </a:cubicBezTo>
                  <a:cubicBezTo>
                    <a:pt x="43" y="70"/>
                    <a:pt x="43" y="70"/>
                    <a:pt x="43" y="70"/>
                  </a:cubicBezTo>
                  <a:cubicBezTo>
                    <a:pt x="43" y="69"/>
                    <a:pt x="43" y="69"/>
                    <a:pt x="43" y="69"/>
                  </a:cubicBezTo>
                  <a:cubicBezTo>
                    <a:pt x="43" y="69"/>
                    <a:pt x="43" y="69"/>
                    <a:pt x="43" y="69"/>
                  </a:cubicBezTo>
                  <a:cubicBezTo>
                    <a:pt x="43" y="68"/>
                    <a:pt x="43" y="68"/>
                    <a:pt x="43" y="68"/>
                  </a:cubicBezTo>
                  <a:cubicBezTo>
                    <a:pt x="42" y="68"/>
                    <a:pt x="41" y="69"/>
                    <a:pt x="41" y="68"/>
                  </a:cubicBezTo>
                  <a:cubicBezTo>
                    <a:pt x="41" y="67"/>
                    <a:pt x="42" y="67"/>
                    <a:pt x="42" y="67"/>
                  </a:cubicBezTo>
                  <a:cubicBezTo>
                    <a:pt x="42" y="64"/>
                    <a:pt x="42" y="63"/>
                    <a:pt x="41" y="63"/>
                  </a:cubicBezTo>
                  <a:cubicBezTo>
                    <a:pt x="41" y="63"/>
                    <a:pt x="41" y="63"/>
                    <a:pt x="41" y="61"/>
                  </a:cubicBezTo>
                  <a:cubicBezTo>
                    <a:pt x="38" y="61"/>
                    <a:pt x="41" y="59"/>
                    <a:pt x="37" y="59"/>
                  </a:cubicBezTo>
                  <a:cubicBezTo>
                    <a:pt x="37" y="59"/>
                    <a:pt x="37" y="59"/>
                    <a:pt x="36" y="59"/>
                  </a:cubicBezTo>
                  <a:cubicBezTo>
                    <a:pt x="37" y="59"/>
                    <a:pt x="36" y="59"/>
                    <a:pt x="37" y="59"/>
                  </a:cubicBezTo>
                  <a:cubicBezTo>
                    <a:pt x="37" y="57"/>
                    <a:pt x="37" y="57"/>
                    <a:pt x="38" y="57"/>
                  </a:cubicBezTo>
                  <a:cubicBezTo>
                    <a:pt x="37" y="57"/>
                    <a:pt x="37" y="56"/>
                    <a:pt x="36" y="56"/>
                  </a:cubicBezTo>
                  <a:cubicBezTo>
                    <a:pt x="37" y="56"/>
                    <a:pt x="37" y="56"/>
                    <a:pt x="37" y="55"/>
                  </a:cubicBezTo>
                  <a:cubicBezTo>
                    <a:pt x="36" y="56"/>
                    <a:pt x="36" y="55"/>
                    <a:pt x="36" y="55"/>
                  </a:cubicBezTo>
                  <a:cubicBezTo>
                    <a:pt x="36" y="55"/>
                    <a:pt x="36" y="55"/>
                    <a:pt x="36" y="55"/>
                  </a:cubicBezTo>
                  <a:cubicBezTo>
                    <a:pt x="36" y="55"/>
                    <a:pt x="36" y="55"/>
                    <a:pt x="36" y="55"/>
                  </a:cubicBezTo>
                  <a:cubicBezTo>
                    <a:pt x="36" y="54"/>
                    <a:pt x="36" y="54"/>
                    <a:pt x="36" y="54"/>
                  </a:cubicBezTo>
                  <a:cubicBezTo>
                    <a:pt x="34" y="54"/>
                    <a:pt x="34" y="54"/>
                    <a:pt x="34" y="54"/>
                  </a:cubicBezTo>
                  <a:cubicBezTo>
                    <a:pt x="34" y="54"/>
                    <a:pt x="36" y="51"/>
                    <a:pt x="34" y="51"/>
                  </a:cubicBezTo>
                  <a:cubicBezTo>
                    <a:pt x="33" y="51"/>
                    <a:pt x="33" y="51"/>
                    <a:pt x="33" y="51"/>
                  </a:cubicBezTo>
                  <a:cubicBezTo>
                    <a:pt x="33" y="50"/>
                    <a:pt x="34" y="50"/>
                    <a:pt x="34" y="50"/>
                  </a:cubicBezTo>
                  <a:cubicBezTo>
                    <a:pt x="33" y="50"/>
                    <a:pt x="33" y="48"/>
                    <a:pt x="32" y="48"/>
                  </a:cubicBezTo>
                  <a:cubicBezTo>
                    <a:pt x="33" y="47"/>
                    <a:pt x="32" y="44"/>
                    <a:pt x="30" y="43"/>
                  </a:cubicBezTo>
                  <a:cubicBezTo>
                    <a:pt x="30" y="43"/>
                    <a:pt x="30" y="43"/>
                    <a:pt x="30" y="43"/>
                  </a:cubicBezTo>
                  <a:cubicBezTo>
                    <a:pt x="30" y="43"/>
                    <a:pt x="32" y="42"/>
                    <a:pt x="30" y="42"/>
                  </a:cubicBezTo>
                  <a:cubicBezTo>
                    <a:pt x="30" y="43"/>
                    <a:pt x="29" y="42"/>
                    <a:pt x="29" y="43"/>
                  </a:cubicBezTo>
                  <a:cubicBezTo>
                    <a:pt x="29" y="42"/>
                    <a:pt x="29" y="42"/>
                    <a:pt x="29" y="42"/>
                  </a:cubicBezTo>
                  <a:cubicBezTo>
                    <a:pt x="30" y="40"/>
                    <a:pt x="29" y="42"/>
                    <a:pt x="30" y="42"/>
                  </a:cubicBezTo>
                  <a:cubicBezTo>
                    <a:pt x="30" y="42"/>
                    <a:pt x="29" y="40"/>
                    <a:pt x="30" y="40"/>
                  </a:cubicBezTo>
                  <a:cubicBezTo>
                    <a:pt x="29" y="40"/>
                    <a:pt x="29" y="40"/>
                    <a:pt x="29" y="40"/>
                  </a:cubicBezTo>
                  <a:cubicBezTo>
                    <a:pt x="29" y="40"/>
                    <a:pt x="29" y="40"/>
                    <a:pt x="29" y="40"/>
                  </a:cubicBezTo>
                  <a:cubicBezTo>
                    <a:pt x="28" y="40"/>
                    <a:pt x="28" y="42"/>
                    <a:pt x="27" y="42"/>
                  </a:cubicBezTo>
                  <a:cubicBezTo>
                    <a:pt x="27" y="42"/>
                    <a:pt x="27" y="42"/>
                    <a:pt x="27" y="42"/>
                  </a:cubicBezTo>
                  <a:cubicBezTo>
                    <a:pt x="24" y="42"/>
                    <a:pt x="24" y="43"/>
                    <a:pt x="24" y="43"/>
                  </a:cubicBezTo>
                  <a:cubicBezTo>
                    <a:pt x="24" y="42"/>
                    <a:pt x="27" y="42"/>
                    <a:pt x="27" y="42"/>
                  </a:cubicBezTo>
                  <a:cubicBezTo>
                    <a:pt x="27" y="40"/>
                    <a:pt x="28" y="40"/>
                    <a:pt x="28" y="39"/>
                  </a:cubicBezTo>
                  <a:cubicBezTo>
                    <a:pt x="28" y="39"/>
                    <a:pt x="28" y="39"/>
                    <a:pt x="28" y="40"/>
                  </a:cubicBezTo>
                  <a:cubicBezTo>
                    <a:pt x="27" y="40"/>
                    <a:pt x="28" y="39"/>
                    <a:pt x="27" y="39"/>
                  </a:cubicBezTo>
                  <a:cubicBezTo>
                    <a:pt x="28" y="39"/>
                    <a:pt x="28" y="37"/>
                    <a:pt x="28" y="37"/>
                  </a:cubicBezTo>
                  <a:cubicBezTo>
                    <a:pt x="28" y="37"/>
                    <a:pt x="28" y="39"/>
                    <a:pt x="27" y="37"/>
                  </a:cubicBezTo>
                  <a:cubicBezTo>
                    <a:pt x="28" y="37"/>
                    <a:pt x="28" y="35"/>
                    <a:pt x="28" y="35"/>
                  </a:cubicBezTo>
                  <a:cubicBezTo>
                    <a:pt x="29" y="35"/>
                    <a:pt x="28" y="35"/>
                    <a:pt x="28" y="34"/>
                  </a:cubicBezTo>
                  <a:cubicBezTo>
                    <a:pt x="27" y="35"/>
                    <a:pt x="27" y="37"/>
                    <a:pt x="27" y="35"/>
                  </a:cubicBezTo>
                  <a:cubicBezTo>
                    <a:pt x="27" y="35"/>
                    <a:pt x="27" y="34"/>
                    <a:pt x="28" y="34"/>
                  </a:cubicBezTo>
                  <a:cubicBezTo>
                    <a:pt x="27" y="34"/>
                    <a:pt x="27" y="34"/>
                    <a:pt x="27" y="34"/>
                  </a:cubicBezTo>
                  <a:cubicBezTo>
                    <a:pt x="24" y="34"/>
                    <a:pt x="27" y="33"/>
                    <a:pt x="24" y="34"/>
                  </a:cubicBezTo>
                  <a:cubicBezTo>
                    <a:pt x="27" y="33"/>
                    <a:pt x="27" y="33"/>
                    <a:pt x="27" y="33"/>
                  </a:cubicBezTo>
                  <a:cubicBezTo>
                    <a:pt x="24" y="33"/>
                    <a:pt x="24" y="33"/>
                    <a:pt x="24" y="33"/>
                  </a:cubicBezTo>
                  <a:cubicBezTo>
                    <a:pt x="24" y="33"/>
                    <a:pt x="24" y="31"/>
                    <a:pt x="23" y="31"/>
                  </a:cubicBezTo>
                  <a:cubicBezTo>
                    <a:pt x="24" y="31"/>
                    <a:pt x="23" y="31"/>
                    <a:pt x="24" y="31"/>
                  </a:cubicBezTo>
                  <a:cubicBezTo>
                    <a:pt x="24" y="31"/>
                    <a:pt x="24" y="31"/>
                    <a:pt x="27" y="31"/>
                  </a:cubicBezTo>
                  <a:cubicBezTo>
                    <a:pt x="24" y="31"/>
                    <a:pt x="24" y="31"/>
                    <a:pt x="24" y="30"/>
                  </a:cubicBezTo>
                  <a:cubicBezTo>
                    <a:pt x="24" y="30"/>
                    <a:pt x="24" y="30"/>
                    <a:pt x="24" y="30"/>
                  </a:cubicBezTo>
                  <a:cubicBezTo>
                    <a:pt x="24" y="30"/>
                    <a:pt x="24" y="30"/>
                    <a:pt x="24" y="30"/>
                  </a:cubicBezTo>
                  <a:cubicBezTo>
                    <a:pt x="24" y="30"/>
                    <a:pt x="24" y="30"/>
                    <a:pt x="24" y="30"/>
                  </a:cubicBezTo>
                  <a:cubicBezTo>
                    <a:pt x="24" y="29"/>
                    <a:pt x="24" y="29"/>
                    <a:pt x="24" y="29"/>
                  </a:cubicBezTo>
                  <a:cubicBezTo>
                    <a:pt x="24" y="29"/>
                    <a:pt x="23" y="30"/>
                    <a:pt x="23" y="29"/>
                  </a:cubicBezTo>
                  <a:cubicBezTo>
                    <a:pt x="23" y="30"/>
                    <a:pt x="23" y="30"/>
                    <a:pt x="23" y="30"/>
                  </a:cubicBezTo>
                  <a:cubicBezTo>
                    <a:pt x="23" y="30"/>
                    <a:pt x="21" y="30"/>
                    <a:pt x="21" y="29"/>
                  </a:cubicBezTo>
                  <a:cubicBezTo>
                    <a:pt x="24" y="27"/>
                    <a:pt x="24" y="27"/>
                    <a:pt x="24" y="27"/>
                  </a:cubicBezTo>
                  <a:cubicBezTo>
                    <a:pt x="23" y="27"/>
                    <a:pt x="23" y="27"/>
                    <a:pt x="23" y="27"/>
                  </a:cubicBezTo>
                  <a:cubicBezTo>
                    <a:pt x="23" y="29"/>
                    <a:pt x="23" y="29"/>
                    <a:pt x="23" y="29"/>
                  </a:cubicBezTo>
                  <a:cubicBezTo>
                    <a:pt x="23" y="29"/>
                    <a:pt x="21" y="29"/>
                    <a:pt x="21" y="27"/>
                  </a:cubicBezTo>
                  <a:cubicBezTo>
                    <a:pt x="21" y="27"/>
                    <a:pt x="21" y="26"/>
                    <a:pt x="23" y="27"/>
                  </a:cubicBezTo>
                  <a:cubicBezTo>
                    <a:pt x="23" y="26"/>
                    <a:pt x="21" y="26"/>
                    <a:pt x="21" y="27"/>
                  </a:cubicBezTo>
                  <a:cubicBezTo>
                    <a:pt x="21" y="26"/>
                    <a:pt x="21" y="26"/>
                    <a:pt x="23" y="26"/>
                  </a:cubicBezTo>
                  <a:cubicBezTo>
                    <a:pt x="21" y="26"/>
                    <a:pt x="20" y="26"/>
                    <a:pt x="20" y="26"/>
                  </a:cubicBezTo>
                  <a:cubicBezTo>
                    <a:pt x="19" y="26"/>
                    <a:pt x="19" y="26"/>
                    <a:pt x="19" y="26"/>
                  </a:cubicBezTo>
                  <a:cubicBezTo>
                    <a:pt x="19" y="26"/>
                    <a:pt x="19" y="26"/>
                    <a:pt x="19" y="26"/>
                  </a:cubicBezTo>
                  <a:cubicBezTo>
                    <a:pt x="19" y="27"/>
                    <a:pt x="19" y="26"/>
                    <a:pt x="17" y="27"/>
                  </a:cubicBezTo>
                  <a:cubicBezTo>
                    <a:pt x="17" y="26"/>
                    <a:pt x="17" y="26"/>
                    <a:pt x="17" y="26"/>
                  </a:cubicBezTo>
                  <a:cubicBezTo>
                    <a:pt x="19" y="26"/>
                    <a:pt x="19" y="24"/>
                    <a:pt x="20" y="22"/>
                  </a:cubicBezTo>
                  <a:cubicBezTo>
                    <a:pt x="20" y="21"/>
                    <a:pt x="17" y="24"/>
                    <a:pt x="19" y="22"/>
                  </a:cubicBezTo>
                  <a:cubicBezTo>
                    <a:pt x="20" y="21"/>
                    <a:pt x="20" y="21"/>
                    <a:pt x="20" y="21"/>
                  </a:cubicBezTo>
                  <a:cubicBezTo>
                    <a:pt x="19" y="21"/>
                    <a:pt x="20" y="21"/>
                    <a:pt x="20" y="20"/>
                  </a:cubicBezTo>
                  <a:cubicBezTo>
                    <a:pt x="19" y="21"/>
                    <a:pt x="17" y="20"/>
                    <a:pt x="17" y="21"/>
                  </a:cubicBezTo>
                  <a:cubicBezTo>
                    <a:pt x="17" y="21"/>
                    <a:pt x="19" y="21"/>
                    <a:pt x="19" y="22"/>
                  </a:cubicBezTo>
                  <a:cubicBezTo>
                    <a:pt x="17" y="22"/>
                    <a:pt x="17" y="22"/>
                    <a:pt x="16" y="22"/>
                  </a:cubicBezTo>
                  <a:cubicBezTo>
                    <a:pt x="16" y="21"/>
                    <a:pt x="16" y="21"/>
                    <a:pt x="17" y="21"/>
                  </a:cubicBezTo>
                  <a:cubicBezTo>
                    <a:pt x="17" y="20"/>
                    <a:pt x="17" y="21"/>
                    <a:pt x="17" y="21"/>
                  </a:cubicBezTo>
                  <a:cubicBezTo>
                    <a:pt x="17" y="20"/>
                    <a:pt x="16" y="20"/>
                    <a:pt x="17" y="20"/>
                  </a:cubicBezTo>
                  <a:cubicBezTo>
                    <a:pt x="19" y="20"/>
                    <a:pt x="19" y="20"/>
                    <a:pt x="19" y="20"/>
                  </a:cubicBezTo>
                  <a:cubicBezTo>
                    <a:pt x="19" y="18"/>
                    <a:pt x="19" y="18"/>
                    <a:pt x="19" y="18"/>
                  </a:cubicBezTo>
                  <a:cubicBezTo>
                    <a:pt x="19" y="18"/>
                    <a:pt x="19" y="18"/>
                    <a:pt x="19" y="18"/>
                  </a:cubicBezTo>
                  <a:cubicBezTo>
                    <a:pt x="17" y="18"/>
                    <a:pt x="19" y="18"/>
                    <a:pt x="19" y="17"/>
                  </a:cubicBezTo>
                  <a:cubicBezTo>
                    <a:pt x="17" y="17"/>
                    <a:pt x="17" y="17"/>
                    <a:pt x="17" y="17"/>
                  </a:cubicBezTo>
                  <a:cubicBezTo>
                    <a:pt x="17" y="18"/>
                    <a:pt x="19" y="18"/>
                    <a:pt x="17" y="20"/>
                  </a:cubicBezTo>
                  <a:cubicBezTo>
                    <a:pt x="17" y="18"/>
                    <a:pt x="17" y="18"/>
                    <a:pt x="17" y="18"/>
                  </a:cubicBezTo>
                  <a:cubicBezTo>
                    <a:pt x="16" y="18"/>
                    <a:pt x="17" y="18"/>
                    <a:pt x="16" y="18"/>
                  </a:cubicBezTo>
                  <a:cubicBezTo>
                    <a:pt x="16" y="18"/>
                    <a:pt x="15" y="18"/>
                    <a:pt x="15" y="17"/>
                  </a:cubicBezTo>
                  <a:cubicBezTo>
                    <a:pt x="16" y="17"/>
                    <a:pt x="16" y="17"/>
                    <a:pt x="16" y="17"/>
                  </a:cubicBezTo>
                  <a:cubicBezTo>
                    <a:pt x="16" y="16"/>
                    <a:pt x="16" y="16"/>
                    <a:pt x="16" y="14"/>
                  </a:cubicBezTo>
                  <a:cubicBezTo>
                    <a:pt x="15" y="16"/>
                    <a:pt x="15" y="14"/>
                    <a:pt x="15" y="14"/>
                  </a:cubicBezTo>
                  <a:cubicBezTo>
                    <a:pt x="15" y="14"/>
                    <a:pt x="16" y="16"/>
                    <a:pt x="15" y="17"/>
                  </a:cubicBezTo>
                  <a:cubicBezTo>
                    <a:pt x="13" y="17"/>
                    <a:pt x="16" y="17"/>
                    <a:pt x="15" y="18"/>
                  </a:cubicBezTo>
                  <a:cubicBezTo>
                    <a:pt x="15" y="18"/>
                    <a:pt x="13" y="18"/>
                    <a:pt x="11" y="18"/>
                  </a:cubicBezTo>
                  <a:cubicBezTo>
                    <a:pt x="11" y="18"/>
                    <a:pt x="11" y="18"/>
                    <a:pt x="11" y="18"/>
                  </a:cubicBezTo>
                  <a:cubicBezTo>
                    <a:pt x="13" y="17"/>
                    <a:pt x="13" y="18"/>
                    <a:pt x="15" y="17"/>
                  </a:cubicBezTo>
                  <a:cubicBezTo>
                    <a:pt x="13" y="17"/>
                    <a:pt x="13" y="16"/>
                    <a:pt x="13" y="16"/>
                  </a:cubicBezTo>
                  <a:cubicBezTo>
                    <a:pt x="13" y="14"/>
                    <a:pt x="11" y="16"/>
                    <a:pt x="13" y="16"/>
                  </a:cubicBezTo>
                  <a:cubicBezTo>
                    <a:pt x="11" y="14"/>
                    <a:pt x="11" y="14"/>
                    <a:pt x="10" y="13"/>
                  </a:cubicBezTo>
                  <a:cubicBezTo>
                    <a:pt x="11" y="13"/>
                    <a:pt x="10" y="11"/>
                    <a:pt x="11" y="11"/>
                  </a:cubicBezTo>
                  <a:cubicBezTo>
                    <a:pt x="13" y="11"/>
                    <a:pt x="13" y="11"/>
                    <a:pt x="13" y="11"/>
                  </a:cubicBezTo>
                  <a:cubicBezTo>
                    <a:pt x="13" y="11"/>
                    <a:pt x="13" y="11"/>
                    <a:pt x="13" y="11"/>
                  </a:cubicBezTo>
                  <a:cubicBezTo>
                    <a:pt x="13" y="11"/>
                    <a:pt x="11" y="11"/>
                    <a:pt x="11" y="9"/>
                  </a:cubicBezTo>
                  <a:cubicBezTo>
                    <a:pt x="11" y="11"/>
                    <a:pt x="10" y="11"/>
                    <a:pt x="10" y="13"/>
                  </a:cubicBezTo>
                  <a:cubicBezTo>
                    <a:pt x="10" y="11"/>
                    <a:pt x="8" y="13"/>
                    <a:pt x="8" y="11"/>
                  </a:cubicBezTo>
                  <a:cubicBezTo>
                    <a:pt x="8" y="11"/>
                    <a:pt x="8" y="9"/>
                    <a:pt x="8" y="8"/>
                  </a:cubicBezTo>
                  <a:cubicBezTo>
                    <a:pt x="7" y="8"/>
                    <a:pt x="7" y="7"/>
                    <a:pt x="7" y="5"/>
                  </a:cubicBezTo>
                  <a:cubicBezTo>
                    <a:pt x="6" y="5"/>
                    <a:pt x="6" y="7"/>
                    <a:pt x="4" y="5"/>
                  </a:cubicBezTo>
                  <a:cubicBezTo>
                    <a:pt x="6" y="5"/>
                    <a:pt x="6" y="5"/>
                    <a:pt x="6" y="5"/>
                  </a:cubicBezTo>
                  <a:cubicBezTo>
                    <a:pt x="6" y="5"/>
                    <a:pt x="6" y="5"/>
                    <a:pt x="6" y="5"/>
                  </a:cubicBezTo>
                  <a:cubicBezTo>
                    <a:pt x="6" y="5"/>
                    <a:pt x="4" y="4"/>
                    <a:pt x="6" y="4"/>
                  </a:cubicBezTo>
                  <a:cubicBezTo>
                    <a:pt x="4" y="4"/>
                    <a:pt x="4" y="4"/>
                    <a:pt x="4" y="4"/>
                  </a:cubicBezTo>
                  <a:cubicBezTo>
                    <a:pt x="4" y="4"/>
                    <a:pt x="4" y="4"/>
                    <a:pt x="4" y="4"/>
                  </a:cubicBezTo>
                  <a:cubicBezTo>
                    <a:pt x="3" y="4"/>
                    <a:pt x="3" y="4"/>
                    <a:pt x="3" y="4"/>
                  </a:cubicBezTo>
                  <a:cubicBezTo>
                    <a:pt x="2" y="4"/>
                    <a:pt x="3" y="3"/>
                    <a:pt x="3" y="3"/>
                  </a:cubicBezTo>
                  <a:cubicBezTo>
                    <a:pt x="3" y="3"/>
                    <a:pt x="3" y="3"/>
                    <a:pt x="3" y="3"/>
                  </a:cubicBezTo>
                  <a:cubicBezTo>
                    <a:pt x="3" y="1"/>
                    <a:pt x="3" y="1"/>
                    <a:pt x="2" y="0"/>
                  </a:cubicBezTo>
                  <a:cubicBezTo>
                    <a:pt x="2" y="1"/>
                    <a:pt x="2" y="1"/>
                    <a:pt x="2" y="1"/>
                  </a:cubicBezTo>
                  <a:cubicBezTo>
                    <a:pt x="2" y="0"/>
                    <a:pt x="2" y="0"/>
                    <a:pt x="2" y="0"/>
                  </a:cubicBezTo>
                  <a:cubicBezTo>
                    <a:pt x="0" y="0"/>
                    <a:pt x="0" y="0"/>
                    <a:pt x="0" y="0"/>
                  </a:cubicBezTo>
                  <a:cubicBezTo>
                    <a:pt x="0" y="1"/>
                    <a:pt x="0" y="1"/>
                    <a:pt x="0" y="1"/>
                  </a:cubicBezTo>
                  <a:cubicBezTo>
                    <a:pt x="0" y="1"/>
                    <a:pt x="0" y="1"/>
                    <a:pt x="2" y="1"/>
                  </a:cubicBezTo>
                  <a:cubicBezTo>
                    <a:pt x="2" y="1"/>
                    <a:pt x="2" y="1"/>
                    <a:pt x="2" y="3"/>
                  </a:cubicBezTo>
                  <a:cubicBezTo>
                    <a:pt x="2" y="1"/>
                    <a:pt x="2" y="1"/>
                    <a:pt x="2" y="1"/>
                  </a:cubicBezTo>
                  <a:cubicBezTo>
                    <a:pt x="0" y="1"/>
                    <a:pt x="2" y="3"/>
                    <a:pt x="0" y="3"/>
                  </a:cubicBezTo>
                  <a:cubicBezTo>
                    <a:pt x="0" y="3"/>
                    <a:pt x="0" y="3"/>
                    <a:pt x="0" y="3"/>
                  </a:cubicBezTo>
                  <a:cubicBezTo>
                    <a:pt x="0" y="3"/>
                    <a:pt x="0" y="3"/>
                    <a:pt x="0" y="4"/>
                  </a:cubicBezTo>
                  <a:cubicBezTo>
                    <a:pt x="0" y="3"/>
                    <a:pt x="2" y="4"/>
                    <a:pt x="2" y="4"/>
                  </a:cubicBezTo>
                  <a:cubicBezTo>
                    <a:pt x="0" y="4"/>
                    <a:pt x="0" y="4"/>
                    <a:pt x="2" y="5"/>
                  </a:cubicBezTo>
                  <a:cubicBezTo>
                    <a:pt x="3" y="5"/>
                    <a:pt x="2" y="7"/>
                    <a:pt x="2" y="7"/>
                  </a:cubicBezTo>
                  <a:cubicBezTo>
                    <a:pt x="3" y="7"/>
                    <a:pt x="3" y="5"/>
                    <a:pt x="3" y="5"/>
                  </a:cubicBezTo>
                  <a:cubicBezTo>
                    <a:pt x="4" y="5"/>
                    <a:pt x="3" y="5"/>
                    <a:pt x="4" y="5"/>
                  </a:cubicBezTo>
                  <a:cubicBezTo>
                    <a:pt x="3" y="7"/>
                    <a:pt x="3" y="7"/>
                    <a:pt x="3" y="8"/>
                  </a:cubicBezTo>
                  <a:cubicBezTo>
                    <a:pt x="3" y="8"/>
                    <a:pt x="3" y="8"/>
                    <a:pt x="3" y="8"/>
                  </a:cubicBezTo>
                  <a:cubicBezTo>
                    <a:pt x="3" y="8"/>
                    <a:pt x="3" y="8"/>
                    <a:pt x="3" y="9"/>
                  </a:cubicBezTo>
                  <a:cubicBezTo>
                    <a:pt x="4" y="11"/>
                    <a:pt x="4" y="13"/>
                    <a:pt x="6" y="13"/>
                  </a:cubicBezTo>
                  <a:cubicBezTo>
                    <a:pt x="6" y="13"/>
                    <a:pt x="6" y="13"/>
                    <a:pt x="6" y="13"/>
                  </a:cubicBezTo>
                  <a:cubicBezTo>
                    <a:pt x="4" y="14"/>
                    <a:pt x="6" y="14"/>
                    <a:pt x="6" y="16"/>
                  </a:cubicBezTo>
                  <a:cubicBezTo>
                    <a:pt x="7" y="17"/>
                    <a:pt x="7" y="18"/>
                    <a:pt x="8" y="18"/>
                  </a:cubicBezTo>
                  <a:cubicBezTo>
                    <a:pt x="8" y="21"/>
                    <a:pt x="10" y="22"/>
                    <a:pt x="11" y="26"/>
                  </a:cubicBezTo>
                  <a:cubicBezTo>
                    <a:pt x="11" y="24"/>
                    <a:pt x="11" y="24"/>
                    <a:pt x="11" y="24"/>
                  </a:cubicBezTo>
                  <a:cubicBezTo>
                    <a:pt x="11" y="26"/>
                    <a:pt x="13" y="24"/>
                    <a:pt x="13" y="26"/>
                  </a:cubicBezTo>
                  <a:cubicBezTo>
                    <a:pt x="11" y="26"/>
                    <a:pt x="11" y="26"/>
                    <a:pt x="11" y="27"/>
                  </a:cubicBezTo>
                  <a:cubicBezTo>
                    <a:pt x="13" y="27"/>
                    <a:pt x="13" y="29"/>
                    <a:pt x="13" y="30"/>
                  </a:cubicBezTo>
                  <a:cubicBezTo>
                    <a:pt x="13" y="30"/>
                    <a:pt x="13" y="30"/>
                    <a:pt x="13" y="30"/>
                  </a:cubicBezTo>
                  <a:cubicBezTo>
                    <a:pt x="13" y="31"/>
                    <a:pt x="15" y="31"/>
                    <a:pt x="16" y="33"/>
                  </a:cubicBezTo>
                  <a:cubicBezTo>
                    <a:pt x="16" y="33"/>
                    <a:pt x="16" y="33"/>
                    <a:pt x="16" y="33"/>
                  </a:cubicBezTo>
                  <a:cubicBezTo>
                    <a:pt x="16" y="34"/>
                    <a:pt x="16" y="34"/>
                    <a:pt x="16" y="35"/>
                  </a:cubicBezTo>
                  <a:cubicBezTo>
                    <a:pt x="16" y="37"/>
                    <a:pt x="17" y="37"/>
                    <a:pt x="17" y="39"/>
                  </a:cubicBezTo>
                  <a:cubicBezTo>
                    <a:pt x="17" y="42"/>
                    <a:pt x="20" y="43"/>
                    <a:pt x="20" y="46"/>
                  </a:cubicBezTo>
                  <a:cubicBezTo>
                    <a:pt x="21" y="46"/>
                    <a:pt x="21" y="46"/>
                    <a:pt x="21" y="46"/>
                  </a:cubicBezTo>
                  <a:cubicBezTo>
                    <a:pt x="21" y="48"/>
                    <a:pt x="24" y="51"/>
                    <a:pt x="24" y="55"/>
                  </a:cubicBezTo>
                  <a:cubicBezTo>
                    <a:pt x="27" y="54"/>
                    <a:pt x="27" y="54"/>
                    <a:pt x="27" y="54"/>
                  </a:cubicBezTo>
                  <a:cubicBezTo>
                    <a:pt x="28" y="55"/>
                    <a:pt x="27" y="55"/>
                    <a:pt x="27" y="56"/>
                  </a:cubicBezTo>
                  <a:cubicBezTo>
                    <a:pt x="27" y="56"/>
                    <a:pt x="27" y="57"/>
                    <a:pt x="28" y="57"/>
                  </a:cubicBezTo>
                  <a:cubicBezTo>
                    <a:pt x="28" y="59"/>
                    <a:pt x="28" y="59"/>
                    <a:pt x="28" y="59"/>
                  </a:cubicBezTo>
                  <a:cubicBezTo>
                    <a:pt x="29" y="60"/>
                    <a:pt x="29" y="60"/>
                    <a:pt x="29" y="61"/>
                  </a:cubicBezTo>
                  <a:cubicBezTo>
                    <a:pt x="29" y="61"/>
                    <a:pt x="29" y="61"/>
                    <a:pt x="29" y="61"/>
                  </a:cubicBezTo>
                  <a:cubicBezTo>
                    <a:pt x="29" y="61"/>
                    <a:pt x="29" y="61"/>
                    <a:pt x="30" y="61"/>
                  </a:cubicBezTo>
                  <a:cubicBezTo>
                    <a:pt x="30" y="61"/>
                    <a:pt x="32" y="63"/>
                    <a:pt x="29" y="63"/>
                  </a:cubicBezTo>
                  <a:cubicBezTo>
                    <a:pt x="30" y="64"/>
                    <a:pt x="30" y="68"/>
                    <a:pt x="32" y="68"/>
                  </a:cubicBezTo>
                  <a:cubicBezTo>
                    <a:pt x="32" y="68"/>
                    <a:pt x="32" y="68"/>
                    <a:pt x="32" y="69"/>
                  </a:cubicBezTo>
                  <a:cubicBezTo>
                    <a:pt x="32" y="69"/>
                    <a:pt x="34" y="70"/>
                    <a:pt x="33" y="72"/>
                  </a:cubicBezTo>
                  <a:cubicBezTo>
                    <a:pt x="34" y="72"/>
                    <a:pt x="34" y="70"/>
                    <a:pt x="34" y="72"/>
                  </a:cubicBezTo>
                  <a:cubicBezTo>
                    <a:pt x="34" y="72"/>
                    <a:pt x="34" y="72"/>
                    <a:pt x="34" y="72"/>
                  </a:cubicBezTo>
                  <a:cubicBezTo>
                    <a:pt x="34" y="74"/>
                    <a:pt x="37" y="76"/>
                    <a:pt x="37" y="77"/>
                  </a:cubicBezTo>
                  <a:cubicBezTo>
                    <a:pt x="38" y="82"/>
                    <a:pt x="41" y="85"/>
                    <a:pt x="42" y="87"/>
                  </a:cubicBezTo>
                  <a:cubicBezTo>
                    <a:pt x="43" y="87"/>
                    <a:pt x="43" y="87"/>
                    <a:pt x="43" y="87"/>
                  </a:cubicBezTo>
                  <a:cubicBezTo>
                    <a:pt x="42" y="89"/>
                    <a:pt x="45" y="89"/>
                    <a:pt x="45" y="90"/>
                  </a:cubicBezTo>
                  <a:cubicBezTo>
                    <a:pt x="45" y="90"/>
                    <a:pt x="45" y="93"/>
                    <a:pt x="45" y="90"/>
                  </a:cubicBezTo>
                  <a:cubicBezTo>
                    <a:pt x="45" y="93"/>
                    <a:pt x="47" y="94"/>
                    <a:pt x="46" y="95"/>
                  </a:cubicBezTo>
                  <a:cubicBezTo>
                    <a:pt x="46" y="95"/>
                    <a:pt x="46" y="95"/>
                    <a:pt x="46" y="95"/>
                  </a:cubicBezTo>
                  <a:cubicBezTo>
                    <a:pt x="47" y="95"/>
                    <a:pt x="47" y="97"/>
                    <a:pt x="49" y="98"/>
                  </a:cubicBezTo>
                  <a:cubicBezTo>
                    <a:pt x="49" y="97"/>
                    <a:pt x="49" y="97"/>
                    <a:pt x="49" y="97"/>
                  </a:cubicBezTo>
                  <a:cubicBezTo>
                    <a:pt x="50" y="97"/>
                    <a:pt x="49" y="99"/>
                    <a:pt x="50" y="98"/>
                  </a:cubicBezTo>
                  <a:cubicBezTo>
                    <a:pt x="50" y="98"/>
                    <a:pt x="49" y="99"/>
                    <a:pt x="49" y="98"/>
                  </a:cubicBezTo>
                  <a:cubicBezTo>
                    <a:pt x="51" y="100"/>
                    <a:pt x="51" y="103"/>
                    <a:pt x="54" y="108"/>
                  </a:cubicBezTo>
                  <a:cubicBezTo>
                    <a:pt x="56" y="110"/>
                    <a:pt x="56" y="107"/>
                    <a:pt x="56" y="108"/>
                  </a:cubicBezTo>
                  <a:cubicBezTo>
                    <a:pt x="56" y="108"/>
                    <a:pt x="55" y="110"/>
                    <a:pt x="56" y="108"/>
                  </a:cubicBezTo>
                  <a:cubicBezTo>
                    <a:pt x="56" y="110"/>
                    <a:pt x="58" y="108"/>
                    <a:pt x="58" y="110"/>
                  </a:cubicBezTo>
                  <a:cubicBezTo>
                    <a:pt x="56" y="110"/>
                    <a:pt x="58" y="110"/>
                    <a:pt x="56" y="111"/>
                  </a:cubicBezTo>
                  <a:cubicBezTo>
                    <a:pt x="58" y="111"/>
                    <a:pt x="59" y="111"/>
                    <a:pt x="59" y="112"/>
                  </a:cubicBezTo>
                  <a:cubicBezTo>
                    <a:pt x="59" y="112"/>
                    <a:pt x="59" y="112"/>
                    <a:pt x="59" y="112"/>
                  </a:cubicBezTo>
                  <a:cubicBezTo>
                    <a:pt x="58" y="113"/>
                    <a:pt x="59" y="115"/>
                    <a:pt x="59" y="116"/>
                  </a:cubicBezTo>
                  <a:cubicBezTo>
                    <a:pt x="62" y="124"/>
                    <a:pt x="64" y="129"/>
                    <a:pt x="68" y="136"/>
                  </a:cubicBezTo>
                  <a:cubicBezTo>
                    <a:pt x="72" y="141"/>
                    <a:pt x="73" y="149"/>
                    <a:pt x="77" y="154"/>
                  </a:cubicBezTo>
                  <a:cubicBezTo>
                    <a:pt x="81" y="154"/>
                    <a:pt x="81" y="154"/>
                    <a:pt x="81" y="156"/>
                  </a:cubicBezTo>
                  <a:cubicBezTo>
                    <a:pt x="81" y="155"/>
                    <a:pt x="81" y="155"/>
                    <a:pt x="81" y="155"/>
                  </a:cubicBezTo>
                  <a:cubicBezTo>
                    <a:pt x="81" y="156"/>
                    <a:pt x="83" y="156"/>
                    <a:pt x="81" y="159"/>
                  </a:cubicBezTo>
                  <a:cubicBezTo>
                    <a:pt x="83" y="160"/>
                    <a:pt x="84" y="163"/>
                    <a:pt x="85" y="164"/>
                  </a:cubicBezTo>
                  <a:cubicBezTo>
                    <a:pt x="85" y="164"/>
                    <a:pt x="85" y="164"/>
                    <a:pt x="85" y="164"/>
                  </a:cubicBezTo>
                  <a:cubicBezTo>
                    <a:pt x="85" y="166"/>
                    <a:pt x="85" y="166"/>
                    <a:pt x="85" y="166"/>
                  </a:cubicBezTo>
                  <a:cubicBezTo>
                    <a:pt x="85" y="166"/>
                    <a:pt x="85" y="166"/>
                    <a:pt x="85" y="166"/>
                  </a:cubicBezTo>
                  <a:cubicBezTo>
                    <a:pt x="85" y="166"/>
                    <a:pt x="85" y="166"/>
                    <a:pt x="85" y="166"/>
                  </a:cubicBezTo>
                  <a:cubicBezTo>
                    <a:pt x="86" y="173"/>
                    <a:pt x="92" y="177"/>
                    <a:pt x="96" y="183"/>
                  </a:cubicBezTo>
                  <a:cubicBezTo>
                    <a:pt x="97" y="184"/>
                    <a:pt x="97" y="186"/>
                    <a:pt x="98" y="188"/>
                  </a:cubicBezTo>
                  <a:cubicBezTo>
                    <a:pt x="101" y="192"/>
                    <a:pt x="105" y="194"/>
                    <a:pt x="106" y="201"/>
                  </a:cubicBezTo>
                  <a:cubicBezTo>
                    <a:pt x="106" y="201"/>
                    <a:pt x="109" y="197"/>
                    <a:pt x="109" y="19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49" name="Freeform 142"/>
            <p:cNvSpPr>
              <a:spLocks/>
            </p:cNvSpPr>
            <p:nvPr/>
          </p:nvSpPr>
          <p:spPr bwMode="auto">
            <a:xfrm>
              <a:off x="3979" y="1962"/>
              <a:ext cx="257" cy="478"/>
            </a:xfrm>
            <a:custGeom>
              <a:avLst/>
              <a:gdLst>
                <a:gd name="T0" fmla="*/ 96 w 109"/>
                <a:gd name="T1" fmla="*/ 177 h 202"/>
                <a:gd name="T2" fmla="*/ 94 w 109"/>
                <a:gd name="T3" fmla="*/ 172 h 202"/>
                <a:gd name="T4" fmla="*/ 88 w 109"/>
                <a:gd name="T5" fmla="*/ 158 h 202"/>
                <a:gd name="T6" fmla="*/ 87 w 109"/>
                <a:gd name="T7" fmla="*/ 155 h 202"/>
                <a:gd name="T8" fmla="*/ 79 w 109"/>
                <a:gd name="T9" fmla="*/ 143 h 202"/>
                <a:gd name="T10" fmla="*/ 75 w 109"/>
                <a:gd name="T11" fmla="*/ 138 h 202"/>
                <a:gd name="T12" fmla="*/ 73 w 109"/>
                <a:gd name="T13" fmla="*/ 131 h 202"/>
                <a:gd name="T14" fmla="*/ 70 w 109"/>
                <a:gd name="T15" fmla="*/ 124 h 202"/>
                <a:gd name="T16" fmla="*/ 68 w 109"/>
                <a:gd name="T17" fmla="*/ 122 h 202"/>
                <a:gd name="T18" fmla="*/ 68 w 109"/>
                <a:gd name="T19" fmla="*/ 118 h 202"/>
                <a:gd name="T20" fmla="*/ 65 w 109"/>
                <a:gd name="T21" fmla="*/ 110 h 202"/>
                <a:gd name="T22" fmla="*/ 61 w 109"/>
                <a:gd name="T23" fmla="*/ 106 h 202"/>
                <a:gd name="T24" fmla="*/ 60 w 109"/>
                <a:gd name="T25" fmla="*/ 102 h 202"/>
                <a:gd name="T26" fmla="*/ 57 w 109"/>
                <a:gd name="T27" fmla="*/ 97 h 202"/>
                <a:gd name="T28" fmla="*/ 55 w 109"/>
                <a:gd name="T29" fmla="*/ 91 h 202"/>
                <a:gd name="T30" fmla="*/ 48 w 109"/>
                <a:gd name="T31" fmla="*/ 84 h 202"/>
                <a:gd name="T32" fmla="*/ 48 w 109"/>
                <a:gd name="T33" fmla="*/ 80 h 202"/>
                <a:gd name="T34" fmla="*/ 46 w 109"/>
                <a:gd name="T35" fmla="*/ 79 h 202"/>
                <a:gd name="T36" fmla="*/ 44 w 109"/>
                <a:gd name="T37" fmla="*/ 76 h 202"/>
                <a:gd name="T38" fmla="*/ 44 w 109"/>
                <a:gd name="T39" fmla="*/ 75 h 202"/>
                <a:gd name="T40" fmla="*/ 43 w 109"/>
                <a:gd name="T41" fmla="*/ 70 h 202"/>
                <a:gd name="T42" fmla="*/ 38 w 109"/>
                <a:gd name="T43" fmla="*/ 61 h 202"/>
                <a:gd name="T44" fmla="*/ 37 w 109"/>
                <a:gd name="T45" fmla="*/ 57 h 202"/>
                <a:gd name="T46" fmla="*/ 33 w 109"/>
                <a:gd name="T47" fmla="*/ 53 h 202"/>
                <a:gd name="T48" fmla="*/ 29 w 109"/>
                <a:gd name="T49" fmla="*/ 45 h 202"/>
                <a:gd name="T50" fmla="*/ 26 w 109"/>
                <a:gd name="T51" fmla="*/ 44 h 202"/>
                <a:gd name="T52" fmla="*/ 26 w 109"/>
                <a:gd name="T53" fmla="*/ 40 h 202"/>
                <a:gd name="T54" fmla="*/ 27 w 109"/>
                <a:gd name="T55" fmla="*/ 37 h 202"/>
                <a:gd name="T56" fmla="*/ 25 w 109"/>
                <a:gd name="T57" fmla="*/ 33 h 202"/>
                <a:gd name="T58" fmla="*/ 25 w 109"/>
                <a:gd name="T59" fmla="*/ 30 h 202"/>
                <a:gd name="T60" fmla="*/ 24 w 109"/>
                <a:gd name="T61" fmla="*/ 29 h 202"/>
                <a:gd name="T62" fmla="*/ 18 w 109"/>
                <a:gd name="T63" fmla="*/ 28 h 202"/>
                <a:gd name="T64" fmla="*/ 18 w 109"/>
                <a:gd name="T65" fmla="*/ 24 h 202"/>
                <a:gd name="T66" fmla="*/ 17 w 109"/>
                <a:gd name="T67" fmla="*/ 23 h 202"/>
                <a:gd name="T68" fmla="*/ 17 w 109"/>
                <a:gd name="T69" fmla="*/ 20 h 202"/>
                <a:gd name="T70" fmla="*/ 16 w 109"/>
                <a:gd name="T71" fmla="*/ 16 h 202"/>
                <a:gd name="T72" fmla="*/ 13 w 109"/>
                <a:gd name="T73" fmla="*/ 20 h 202"/>
                <a:gd name="T74" fmla="*/ 13 w 109"/>
                <a:gd name="T75" fmla="*/ 13 h 202"/>
                <a:gd name="T76" fmla="*/ 4 w 109"/>
                <a:gd name="T77" fmla="*/ 8 h 202"/>
                <a:gd name="T78" fmla="*/ 3 w 109"/>
                <a:gd name="T79" fmla="*/ 7 h 202"/>
                <a:gd name="T80" fmla="*/ 0 w 109"/>
                <a:gd name="T81" fmla="*/ 0 h 202"/>
                <a:gd name="T82" fmla="*/ 0 w 109"/>
                <a:gd name="T83" fmla="*/ 3 h 202"/>
                <a:gd name="T84" fmla="*/ 4 w 109"/>
                <a:gd name="T85" fmla="*/ 8 h 202"/>
                <a:gd name="T86" fmla="*/ 5 w 109"/>
                <a:gd name="T87" fmla="*/ 17 h 202"/>
                <a:gd name="T88" fmla="*/ 13 w 109"/>
                <a:gd name="T89" fmla="*/ 33 h 202"/>
                <a:gd name="T90" fmla="*/ 20 w 109"/>
                <a:gd name="T91" fmla="*/ 49 h 202"/>
                <a:gd name="T92" fmla="*/ 27 w 109"/>
                <a:gd name="T93" fmla="*/ 62 h 202"/>
                <a:gd name="T94" fmla="*/ 31 w 109"/>
                <a:gd name="T95" fmla="*/ 70 h 202"/>
                <a:gd name="T96" fmla="*/ 43 w 109"/>
                <a:gd name="T97" fmla="*/ 89 h 202"/>
                <a:gd name="T98" fmla="*/ 48 w 109"/>
                <a:gd name="T99" fmla="*/ 98 h 202"/>
                <a:gd name="T100" fmla="*/ 57 w 109"/>
                <a:gd name="T101" fmla="*/ 111 h 202"/>
                <a:gd name="T102" fmla="*/ 78 w 109"/>
                <a:gd name="T103" fmla="*/ 156 h 202"/>
                <a:gd name="T104" fmla="*/ 85 w 109"/>
                <a:gd name="T105" fmla="*/ 168 h 202"/>
                <a:gd name="T106" fmla="*/ 108 w 109"/>
                <a:gd name="T107" fmla="*/ 198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9" h="202">
                  <a:moveTo>
                    <a:pt x="108" y="198"/>
                  </a:moveTo>
                  <a:cubicBezTo>
                    <a:pt x="109" y="195"/>
                    <a:pt x="105" y="194"/>
                    <a:pt x="105" y="188"/>
                  </a:cubicBezTo>
                  <a:cubicBezTo>
                    <a:pt x="105" y="188"/>
                    <a:pt x="103" y="190"/>
                    <a:pt x="103" y="188"/>
                  </a:cubicBezTo>
                  <a:cubicBezTo>
                    <a:pt x="103" y="186"/>
                    <a:pt x="100" y="182"/>
                    <a:pt x="98" y="181"/>
                  </a:cubicBezTo>
                  <a:cubicBezTo>
                    <a:pt x="98" y="181"/>
                    <a:pt x="98" y="181"/>
                    <a:pt x="98" y="181"/>
                  </a:cubicBezTo>
                  <a:cubicBezTo>
                    <a:pt x="96" y="181"/>
                    <a:pt x="98" y="178"/>
                    <a:pt x="96" y="177"/>
                  </a:cubicBezTo>
                  <a:cubicBezTo>
                    <a:pt x="96" y="178"/>
                    <a:pt x="96" y="178"/>
                    <a:pt x="96" y="178"/>
                  </a:cubicBezTo>
                  <a:cubicBezTo>
                    <a:pt x="96" y="177"/>
                    <a:pt x="96" y="177"/>
                    <a:pt x="96" y="175"/>
                  </a:cubicBezTo>
                  <a:cubicBezTo>
                    <a:pt x="95" y="177"/>
                    <a:pt x="95" y="177"/>
                    <a:pt x="95" y="177"/>
                  </a:cubicBezTo>
                  <a:cubicBezTo>
                    <a:pt x="95" y="175"/>
                    <a:pt x="95" y="175"/>
                    <a:pt x="95" y="175"/>
                  </a:cubicBezTo>
                  <a:cubicBezTo>
                    <a:pt x="96" y="174"/>
                    <a:pt x="94" y="173"/>
                    <a:pt x="95" y="172"/>
                  </a:cubicBezTo>
                  <a:cubicBezTo>
                    <a:pt x="94" y="172"/>
                    <a:pt x="94" y="172"/>
                    <a:pt x="94" y="172"/>
                  </a:cubicBezTo>
                  <a:cubicBezTo>
                    <a:pt x="94" y="169"/>
                    <a:pt x="92" y="168"/>
                    <a:pt x="91" y="164"/>
                  </a:cubicBezTo>
                  <a:cubicBezTo>
                    <a:pt x="91" y="164"/>
                    <a:pt x="91" y="164"/>
                    <a:pt x="91" y="164"/>
                  </a:cubicBezTo>
                  <a:cubicBezTo>
                    <a:pt x="91" y="162"/>
                    <a:pt x="91" y="162"/>
                    <a:pt x="91" y="162"/>
                  </a:cubicBezTo>
                  <a:cubicBezTo>
                    <a:pt x="88" y="162"/>
                    <a:pt x="91" y="161"/>
                    <a:pt x="88" y="160"/>
                  </a:cubicBezTo>
                  <a:cubicBezTo>
                    <a:pt x="88" y="160"/>
                    <a:pt x="88" y="160"/>
                    <a:pt x="88" y="160"/>
                  </a:cubicBezTo>
                  <a:cubicBezTo>
                    <a:pt x="91" y="160"/>
                    <a:pt x="88" y="160"/>
                    <a:pt x="88" y="158"/>
                  </a:cubicBezTo>
                  <a:cubicBezTo>
                    <a:pt x="88" y="158"/>
                    <a:pt x="88" y="158"/>
                    <a:pt x="88" y="158"/>
                  </a:cubicBezTo>
                  <a:cubicBezTo>
                    <a:pt x="88" y="158"/>
                    <a:pt x="87" y="158"/>
                    <a:pt x="87" y="157"/>
                  </a:cubicBezTo>
                  <a:cubicBezTo>
                    <a:pt x="87" y="157"/>
                    <a:pt x="87" y="157"/>
                    <a:pt x="87" y="157"/>
                  </a:cubicBezTo>
                  <a:cubicBezTo>
                    <a:pt x="87" y="157"/>
                    <a:pt x="87" y="157"/>
                    <a:pt x="87" y="157"/>
                  </a:cubicBezTo>
                  <a:cubicBezTo>
                    <a:pt x="87" y="157"/>
                    <a:pt x="87" y="157"/>
                    <a:pt x="87" y="157"/>
                  </a:cubicBezTo>
                  <a:cubicBezTo>
                    <a:pt x="87" y="156"/>
                    <a:pt x="86" y="156"/>
                    <a:pt x="87" y="155"/>
                  </a:cubicBezTo>
                  <a:cubicBezTo>
                    <a:pt x="86" y="156"/>
                    <a:pt x="87" y="156"/>
                    <a:pt x="86" y="156"/>
                  </a:cubicBezTo>
                  <a:cubicBezTo>
                    <a:pt x="85" y="153"/>
                    <a:pt x="83" y="149"/>
                    <a:pt x="82" y="145"/>
                  </a:cubicBezTo>
                  <a:cubicBezTo>
                    <a:pt x="81" y="145"/>
                    <a:pt x="81" y="145"/>
                    <a:pt x="81" y="145"/>
                  </a:cubicBezTo>
                  <a:cubicBezTo>
                    <a:pt x="81" y="145"/>
                    <a:pt x="79" y="144"/>
                    <a:pt x="81" y="144"/>
                  </a:cubicBezTo>
                  <a:cubicBezTo>
                    <a:pt x="79" y="144"/>
                    <a:pt x="79" y="144"/>
                    <a:pt x="79" y="144"/>
                  </a:cubicBezTo>
                  <a:cubicBezTo>
                    <a:pt x="79" y="144"/>
                    <a:pt x="81" y="143"/>
                    <a:pt x="79" y="143"/>
                  </a:cubicBezTo>
                  <a:cubicBezTo>
                    <a:pt x="79" y="143"/>
                    <a:pt x="79" y="143"/>
                    <a:pt x="79" y="143"/>
                  </a:cubicBezTo>
                  <a:cubicBezTo>
                    <a:pt x="78" y="141"/>
                    <a:pt x="78" y="141"/>
                    <a:pt x="78" y="141"/>
                  </a:cubicBezTo>
                  <a:cubicBezTo>
                    <a:pt x="78" y="141"/>
                    <a:pt x="78" y="141"/>
                    <a:pt x="78" y="141"/>
                  </a:cubicBezTo>
                  <a:cubicBezTo>
                    <a:pt x="78" y="140"/>
                    <a:pt x="75" y="140"/>
                    <a:pt x="78" y="140"/>
                  </a:cubicBezTo>
                  <a:cubicBezTo>
                    <a:pt x="75" y="140"/>
                    <a:pt x="75" y="140"/>
                    <a:pt x="75" y="140"/>
                  </a:cubicBezTo>
                  <a:cubicBezTo>
                    <a:pt x="74" y="140"/>
                    <a:pt x="78" y="138"/>
                    <a:pt x="75" y="138"/>
                  </a:cubicBezTo>
                  <a:cubicBezTo>
                    <a:pt x="75" y="138"/>
                    <a:pt x="75" y="138"/>
                    <a:pt x="75" y="138"/>
                  </a:cubicBezTo>
                  <a:cubicBezTo>
                    <a:pt x="75" y="136"/>
                    <a:pt x="75" y="136"/>
                    <a:pt x="75" y="135"/>
                  </a:cubicBezTo>
                  <a:cubicBezTo>
                    <a:pt x="75" y="135"/>
                    <a:pt x="75" y="135"/>
                    <a:pt x="75" y="135"/>
                  </a:cubicBezTo>
                  <a:cubicBezTo>
                    <a:pt x="74" y="135"/>
                    <a:pt x="74" y="134"/>
                    <a:pt x="74" y="132"/>
                  </a:cubicBezTo>
                  <a:cubicBezTo>
                    <a:pt x="73" y="132"/>
                    <a:pt x="73" y="134"/>
                    <a:pt x="73" y="132"/>
                  </a:cubicBezTo>
                  <a:cubicBezTo>
                    <a:pt x="73" y="132"/>
                    <a:pt x="72" y="131"/>
                    <a:pt x="73" y="131"/>
                  </a:cubicBezTo>
                  <a:cubicBezTo>
                    <a:pt x="73" y="130"/>
                    <a:pt x="72" y="130"/>
                    <a:pt x="72" y="128"/>
                  </a:cubicBezTo>
                  <a:cubicBezTo>
                    <a:pt x="72" y="130"/>
                    <a:pt x="70" y="128"/>
                    <a:pt x="70" y="130"/>
                  </a:cubicBezTo>
                  <a:cubicBezTo>
                    <a:pt x="70" y="130"/>
                    <a:pt x="70" y="130"/>
                    <a:pt x="70" y="130"/>
                  </a:cubicBezTo>
                  <a:cubicBezTo>
                    <a:pt x="69" y="130"/>
                    <a:pt x="70" y="130"/>
                    <a:pt x="70" y="130"/>
                  </a:cubicBezTo>
                  <a:cubicBezTo>
                    <a:pt x="69" y="130"/>
                    <a:pt x="69" y="128"/>
                    <a:pt x="69" y="128"/>
                  </a:cubicBezTo>
                  <a:cubicBezTo>
                    <a:pt x="69" y="127"/>
                    <a:pt x="70" y="124"/>
                    <a:pt x="70" y="124"/>
                  </a:cubicBezTo>
                  <a:cubicBezTo>
                    <a:pt x="69" y="124"/>
                    <a:pt x="69" y="124"/>
                    <a:pt x="69" y="124"/>
                  </a:cubicBezTo>
                  <a:cubicBezTo>
                    <a:pt x="70" y="123"/>
                    <a:pt x="70" y="123"/>
                    <a:pt x="70" y="123"/>
                  </a:cubicBezTo>
                  <a:cubicBezTo>
                    <a:pt x="70" y="122"/>
                    <a:pt x="69" y="123"/>
                    <a:pt x="69" y="122"/>
                  </a:cubicBezTo>
                  <a:cubicBezTo>
                    <a:pt x="69" y="122"/>
                    <a:pt x="69" y="122"/>
                    <a:pt x="70" y="122"/>
                  </a:cubicBezTo>
                  <a:cubicBezTo>
                    <a:pt x="69" y="122"/>
                    <a:pt x="69" y="121"/>
                    <a:pt x="68" y="121"/>
                  </a:cubicBezTo>
                  <a:cubicBezTo>
                    <a:pt x="68" y="122"/>
                    <a:pt x="68" y="122"/>
                    <a:pt x="68" y="122"/>
                  </a:cubicBezTo>
                  <a:cubicBezTo>
                    <a:pt x="68" y="121"/>
                    <a:pt x="68" y="121"/>
                    <a:pt x="68" y="121"/>
                  </a:cubicBezTo>
                  <a:cubicBezTo>
                    <a:pt x="68" y="121"/>
                    <a:pt x="68" y="121"/>
                    <a:pt x="68" y="121"/>
                  </a:cubicBezTo>
                  <a:cubicBezTo>
                    <a:pt x="66" y="119"/>
                    <a:pt x="68" y="119"/>
                    <a:pt x="68" y="119"/>
                  </a:cubicBezTo>
                  <a:cubicBezTo>
                    <a:pt x="68" y="119"/>
                    <a:pt x="68" y="119"/>
                    <a:pt x="68" y="119"/>
                  </a:cubicBezTo>
                  <a:cubicBezTo>
                    <a:pt x="68" y="118"/>
                    <a:pt x="68" y="118"/>
                    <a:pt x="68" y="118"/>
                  </a:cubicBezTo>
                  <a:cubicBezTo>
                    <a:pt x="68" y="118"/>
                    <a:pt x="68" y="118"/>
                    <a:pt x="68" y="118"/>
                  </a:cubicBezTo>
                  <a:cubicBezTo>
                    <a:pt x="68" y="117"/>
                    <a:pt x="68" y="117"/>
                    <a:pt x="68" y="115"/>
                  </a:cubicBezTo>
                  <a:cubicBezTo>
                    <a:pt x="66" y="115"/>
                    <a:pt x="66" y="115"/>
                    <a:pt x="66" y="115"/>
                  </a:cubicBezTo>
                  <a:cubicBezTo>
                    <a:pt x="65" y="115"/>
                    <a:pt x="66" y="111"/>
                    <a:pt x="65" y="111"/>
                  </a:cubicBezTo>
                  <a:cubicBezTo>
                    <a:pt x="66" y="111"/>
                    <a:pt x="66" y="111"/>
                    <a:pt x="66" y="111"/>
                  </a:cubicBezTo>
                  <a:cubicBezTo>
                    <a:pt x="65" y="111"/>
                    <a:pt x="65" y="111"/>
                    <a:pt x="65" y="111"/>
                  </a:cubicBezTo>
                  <a:cubicBezTo>
                    <a:pt x="64" y="111"/>
                    <a:pt x="65" y="110"/>
                    <a:pt x="65" y="110"/>
                  </a:cubicBezTo>
                  <a:cubicBezTo>
                    <a:pt x="65" y="110"/>
                    <a:pt x="65" y="110"/>
                    <a:pt x="65" y="110"/>
                  </a:cubicBezTo>
                  <a:cubicBezTo>
                    <a:pt x="65" y="110"/>
                    <a:pt x="64" y="108"/>
                    <a:pt x="61" y="106"/>
                  </a:cubicBezTo>
                  <a:cubicBezTo>
                    <a:pt x="64" y="106"/>
                    <a:pt x="64" y="105"/>
                    <a:pt x="64" y="105"/>
                  </a:cubicBezTo>
                  <a:cubicBezTo>
                    <a:pt x="61" y="106"/>
                    <a:pt x="61" y="106"/>
                    <a:pt x="61" y="106"/>
                  </a:cubicBezTo>
                  <a:cubicBezTo>
                    <a:pt x="61" y="105"/>
                    <a:pt x="61" y="105"/>
                    <a:pt x="61" y="105"/>
                  </a:cubicBezTo>
                  <a:cubicBezTo>
                    <a:pt x="61" y="104"/>
                    <a:pt x="61" y="108"/>
                    <a:pt x="61" y="106"/>
                  </a:cubicBezTo>
                  <a:cubicBezTo>
                    <a:pt x="61" y="105"/>
                    <a:pt x="61" y="105"/>
                    <a:pt x="61" y="105"/>
                  </a:cubicBezTo>
                  <a:cubicBezTo>
                    <a:pt x="61" y="105"/>
                    <a:pt x="61" y="104"/>
                    <a:pt x="60" y="104"/>
                  </a:cubicBezTo>
                  <a:cubicBezTo>
                    <a:pt x="60" y="105"/>
                    <a:pt x="60" y="105"/>
                    <a:pt x="60" y="105"/>
                  </a:cubicBezTo>
                  <a:cubicBezTo>
                    <a:pt x="60" y="104"/>
                    <a:pt x="60" y="104"/>
                    <a:pt x="60" y="104"/>
                  </a:cubicBezTo>
                  <a:cubicBezTo>
                    <a:pt x="60" y="102"/>
                    <a:pt x="60" y="102"/>
                    <a:pt x="60" y="102"/>
                  </a:cubicBezTo>
                  <a:cubicBezTo>
                    <a:pt x="60" y="102"/>
                    <a:pt x="60" y="102"/>
                    <a:pt x="60" y="102"/>
                  </a:cubicBezTo>
                  <a:cubicBezTo>
                    <a:pt x="60" y="102"/>
                    <a:pt x="60" y="101"/>
                    <a:pt x="59" y="101"/>
                  </a:cubicBezTo>
                  <a:cubicBezTo>
                    <a:pt x="59" y="102"/>
                    <a:pt x="59" y="102"/>
                    <a:pt x="59" y="102"/>
                  </a:cubicBezTo>
                  <a:cubicBezTo>
                    <a:pt x="59" y="101"/>
                    <a:pt x="59" y="101"/>
                    <a:pt x="59" y="101"/>
                  </a:cubicBezTo>
                  <a:cubicBezTo>
                    <a:pt x="59" y="101"/>
                    <a:pt x="59" y="101"/>
                    <a:pt x="59" y="101"/>
                  </a:cubicBezTo>
                  <a:cubicBezTo>
                    <a:pt x="60" y="98"/>
                    <a:pt x="59" y="98"/>
                    <a:pt x="59" y="98"/>
                  </a:cubicBezTo>
                  <a:cubicBezTo>
                    <a:pt x="57" y="97"/>
                    <a:pt x="57" y="96"/>
                    <a:pt x="57" y="97"/>
                  </a:cubicBezTo>
                  <a:cubicBezTo>
                    <a:pt x="57" y="96"/>
                    <a:pt x="57" y="96"/>
                    <a:pt x="56" y="94"/>
                  </a:cubicBezTo>
                  <a:cubicBezTo>
                    <a:pt x="56" y="94"/>
                    <a:pt x="56" y="94"/>
                    <a:pt x="56" y="96"/>
                  </a:cubicBezTo>
                  <a:cubicBezTo>
                    <a:pt x="56" y="94"/>
                    <a:pt x="56" y="94"/>
                    <a:pt x="56" y="94"/>
                  </a:cubicBezTo>
                  <a:cubicBezTo>
                    <a:pt x="55" y="94"/>
                    <a:pt x="55" y="94"/>
                    <a:pt x="55" y="94"/>
                  </a:cubicBezTo>
                  <a:cubicBezTo>
                    <a:pt x="55" y="93"/>
                    <a:pt x="55" y="93"/>
                    <a:pt x="56" y="93"/>
                  </a:cubicBezTo>
                  <a:cubicBezTo>
                    <a:pt x="55" y="93"/>
                    <a:pt x="56" y="91"/>
                    <a:pt x="55" y="91"/>
                  </a:cubicBezTo>
                  <a:cubicBezTo>
                    <a:pt x="53" y="92"/>
                    <a:pt x="53" y="92"/>
                    <a:pt x="53" y="92"/>
                  </a:cubicBezTo>
                  <a:cubicBezTo>
                    <a:pt x="52" y="92"/>
                    <a:pt x="53" y="91"/>
                    <a:pt x="53" y="91"/>
                  </a:cubicBezTo>
                  <a:cubicBezTo>
                    <a:pt x="53" y="89"/>
                    <a:pt x="53" y="89"/>
                    <a:pt x="53" y="89"/>
                  </a:cubicBezTo>
                  <a:cubicBezTo>
                    <a:pt x="53" y="89"/>
                    <a:pt x="53" y="88"/>
                    <a:pt x="53" y="89"/>
                  </a:cubicBezTo>
                  <a:cubicBezTo>
                    <a:pt x="53" y="88"/>
                    <a:pt x="52" y="88"/>
                    <a:pt x="53" y="88"/>
                  </a:cubicBezTo>
                  <a:cubicBezTo>
                    <a:pt x="52" y="87"/>
                    <a:pt x="52" y="84"/>
                    <a:pt x="48" y="84"/>
                  </a:cubicBezTo>
                  <a:cubicBezTo>
                    <a:pt x="48" y="83"/>
                    <a:pt x="48" y="83"/>
                    <a:pt x="48" y="83"/>
                  </a:cubicBezTo>
                  <a:cubicBezTo>
                    <a:pt x="51" y="83"/>
                    <a:pt x="48" y="84"/>
                    <a:pt x="51" y="83"/>
                  </a:cubicBezTo>
                  <a:cubicBezTo>
                    <a:pt x="51" y="83"/>
                    <a:pt x="51" y="83"/>
                    <a:pt x="51" y="83"/>
                  </a:cubicBezTo>
                  <a:cubicBezTo>
                    <a:pt x="48" y="83"/>
                    <a:pt x="48" y="83"/>
                    <a:pt x="48" y="83"/>
                  </a:cubicBezTo>
                  <a:cubicBezTo>
                    <a:pt x="47" y="83"/>
                    <a:pt x="51" y="81"/>
                    <a:pt x="48" y="80"/>
                  </a:cubicBezTo>
                  <a:cubicBezTo>
                    <a:pt x="48" y="81"/>
                    <a:pt x="48" y="81"/>
                    <a:pt x="48" y="80"/>
                  </a:cubicBezTo>
                  <a:cubicBezTo>
                    <a:pt x="48" y="80"/>
                    <a:pt x="48" y="80"/>
                    <a:pt x="48" y="80"/>
                  </a:cubicBezTo>
                  <a:cubicBezTo>
                    <a:pt x="47" y="79"/>
                    <a:pt x="47" y="80"/>
                    <a:pt x="46" y="80"/>
                  </a:cubicBezTo>
                  <a:cubicBezTo>
                    <a:pt x="46" y="80"/>
                    <a:pt x="46" y="79"/>
                    <a:pt x="47" y="79"/>
                  </a:cubicBezTo>
                  <a:cubicBezTo>
                    <a:pt x="46" y="79"/>
                    <a:pt x="46" y="79"/>
                    <a:pt x="46" y="79"/>
                  </a:cubicBezTo>
                  <a:cubicBezTo>
                    <a:pt x="46" y="79"/>
                    <a:pt x="46" y="79"/>
                    <a:pt x="46" y="77"/>
                  </a:cubicBezTo>
                  <a:cubicBezTo>
                    <a:pt x="46" y="79"/>
                    <a:pt x="46" y="79"/>
                    <a:pt x="46" y="79"/>
                  </a:cubicBezTo>
                  <a:cubicBezTo>
                    <a:pt x="46" y="77"/>
                    <a:pt x="46" y="77"/>
                    <a:pt x="46" y="77"/>
                  </a:cubicBezTo>
                  <a:cubicBezTo>
                    <a:pt x="46" y="77"/>
                    <a:pt x="46" y="77"/>
                    <a:pt x="46" y="77"/>
                  </a:cubicBezTo>
                  <a:cubicBezTo>
                    <a:pt x="47" y="77"/>
                    <a:pt x="46" y="77"/>
                    <a:pt x="47" y="77"/>
                  </a:cubicBezTo>
                  <a:cubicBezTo>
                    <a:pt x="46" y="77"/>
                    <a:pt x="46" y="76"/>
                    <a:pt x="46" y="76"/>
                  </a:cubicBezTo>
                  <a:cubicBezTo>
                    <a:pt x="46" y="76"/>
                    <a:pt x="46" y="76"/>
                    <a:pt x="46" y="76"/>
                  </a:cubicBezTo>
                  <a:cubicBezTo>
                    <a:pt x="46" y="76"/>
                    <a:pt x="46" y="75"/>
                    <a:pt x="44" y="76"/>
                  </a:cubicBezTo>
                  <a:cubicBezTo>
                    <a:pt x="46" y="76"/>
                    <a:pt x="46" y="76"/>
                    <a:pt x="46" y="76"/>
                  </a:cubicBezTo>
                  <a:cubicBezTo>
                    <a:pt x="44" y="76"/>
                    <a:pt x="44" y="76"/>
                    <a:pt x="44" y="76"/>
                  </a:cubicBezTo>
                  <a:cubicBezTo>
                    <a:pt x="44" y="75"/>
                    <a:pt x="46" y="75"/>
                    <a:pt x="46" y="75"/>
                  </a:cubicBezTo>
                  <a:cubicBezTo>
                    <a:pt x="44" y="75"/>
                    <a:pt x="44" y="75"/>
                    <a:pt x="44" y="75"/>
                  </a:cubicBezTo>
                  <a:cubicBezTo>
                    <a:pt x="44" y="75"/>
                    <a:pt x="44" y="75"/>
                    <a:pt x="44" y="75"/>
                  </a:cubicBezTo>
                  <a:cubicBezTo>
                    <a:pt x="44" y="75"/>
                    <a:pt x="44" y="75"/>
                    <a:pt x="44" y="75"/>
                  </a:cubicBezTo>
                  <a:cubicBezTo>
                    <a:pt x="44" y="75"/>
                    <a:pt x="44" y="75"/>
                    <a:pt x="44" y="75"/>
                  </a:cubicBezTo>
                  <a:cubicBezTo>
                    <a:pt x="44" y="74"/>
                    <a:pt x="44" y="74"/>
                    <a:pt x="44" y="74"/>
                  </a:cubicBezTo>
                  <a:cubicBezTo>
                    <a:pt x="44" y="71"/>
                    <a:pt x="44" y="71"/>
                    <a:pt x="43" y="71"/>
                  </a:cubicBezTo>
                  <a:cubicBezTo>
                    <a:pt x="43" y="71"/>
                    <a:pt x="43" y="71"/>
                    <a:pt x="43" y="71"/>
                  </a:cubicBezTo>
                  <a:cubicBezTo>
                    <a:pt x="43" y="71"/>
                    <a:pt x="43" y="71"/>
                    <a:pt x="43" y="70"/>
                  </a:cubicBezTo>
                  <a:cubicBezTo>
                    <a:pt x="43" y="70"/>
                    <a:pt x="43" y="70"/>
                    <a:pt x="43" y="70"/>
                  </a:cubicBezTo>
                  <a:cubicBezTo>
                    <a:pt x="43" y="70"/>
                    <a:pt x="43" y="70"/>
                    <a:pt x="43" y="68"/>
                  </a:cubicBezTo>
                  <a:cubicBezTo>
                    <a:pt x="42" y="68"/>
                    <a:pt x="40" y="70"/>
                    <a:pt x="40" y="70"/>
                  </a:cubicBezTo>
                  <a:cubicBezTo>
                    <a:pt x="40" y="68"/>
                    <a:pt x="42" y="67"/>
                    <a:pt x="42" y="67"/>
                  </a:cubicBezTo>
                  <a:cubicBezTo>
                    <a:pt x="42" y="67"/>
                    <a:pt x="42" y="66"/>
                    <a:pt x="40" y="64"/>
                  </a:cubicBezTo>
                  <a:cubicBezTo>
                    <a:pt x="40" y="64"/>
                    <a:pt x="40" y="64"/>
                    <a:pt x="40" y="64"/>
                  </a:cubicBezTo>
                  <a:cubicBezTo>
                    <a:pt x="39" y="63"/>
                    <a:pt x="40" y="62"/>
                    <a:pt x="38" y="61"/>
                  </a:cubicBezTo>
                  <a:cubicBezTo>
                    <a:pt x="38" y="62"/>
                    <a:pt x="38" y="62"/>
                    <a:pt x="37" y="62"/>
                  </a:cubicBezTo>
                  <a:cubicBezTo>
                    <a:pt x="38" y="61"/>
                    <a:pt x="37" y="62"/>
                    <a:pt x="38" y="61"/>
                  </a:cubicBezTo>
                  <a:cubicBezTo>
                    <a:pt x="38" y="61"/>
                    <a:pt x="38" y="61"/>
                    <a:pt x="38" y="61"/>
                  </a:cubicBezTo>
                  <a:cubicBezTo>
                    <a:pt x="38" y="58"/>
                    <a:pt x="38" y="57"/>
                    <a:pt x="37" y="57"/>
                  </a:cubicBezTo>
                  <a:cubicBezTo>
                    <a:pt x="38" y="57"/>
                    <a:pt x="38" y="57"/>
                    <a:pt x="38" y="57"/>
                  </a:cubicBezTo>
                  <a:cubicBezTo>
                    <a:pt x="37" y="57"/>
                    <a:pt x="37" y="57"/>
                    <a:pt x="37" y="57"/>
                  </a:cubicBezTo>
                  <a:cubicBezTo>
                    <a:pt x="37" y="55"/>
                    <a:pt x="37" y="55"/>
                    <a:pt x="37" y="55"/>
                  </a:cubicBezTo>
                  <a:cubicBezTo>
                    <a:pt x="37" y="55"/>
                    <a:pt x="37" y="55"/>
                    <a:pt x="37" y="55"/>
                  </a:cubicBezTo>
                  <a:cubicBezTo>
                    <a:pt x="37" y="55"/>
                    <a:pt x="37" y="55"/>
                    <a:pt x="37" y="55"/>
                  </a:cubicBezTo>
                  <a:cubicBezTo>
                    <a:pt x="34" y="55"/>
                    <a:pt x="34" y="55"/>
                    <a:pt x="34" y="55"/>
                  </a:cubicBezTo>
                  <a:cubicBezTo>
                    <a:pt x="34" y="54"/>
                    <a:pt x="37" y="53"/>
                    <a:pt x="34" y="53"/>
                  </a:cubicBezTo>
                  <a:cubicBezTo>
                    <a:pt x="33" y="53"/>
                    <a:pt x="33" y="53"/>
                    <a:pt x="33" y="53"/>
                  </a:cubicBezTo>
                  <a:cubicBezTo>
                    <a:pt x="34" y="53"/>
                    <a:pt x="34" y="53"/>
                    <a:pt x="34" y="53"/>
                  </a:cubicBezTo>
                  <a:cubicBezTo>
                    <a:pt x="33" y="51"/>
                    <a:pt x="33" y="51"/>
                    <a:pt x="31" y="51"/>
                  </a:cubicBezTo>
                  <a:cubicBezTo>
                    <a:pt x="33" y="49"/>
                    <a:pt x="31" y="47"/>
                    <a:pt x="30" y="44"/>
                  </a:cubicBezTo>
                  <a:cubicBezTo>
                    <a:pt x="30" y="45"/>
                    <a:pt x="30" y="45"/>
                    <a:pt x="30" y="45"/>
                  </a:cubicBezTo>
                  <a:cubicBezTo>
                    <a:pt x="30" y="44"/>
                    <a:pt x="30" y="44"/>
                    <a:pt x="30" y="44"/>
                  </a:cubicBezTo>
                  <a:cubicBezTo>
                    <a:pt x="30" y="44"/>
                    <a:pt x="29" y="44"/>
                    <a:pt x="29" y="45"/>
                  </a:cubicBezTo>
                  <a:cubicBezTo>
                    <a:pt x="29" y="44"/>
                    <a:pt x="29" y="44"/>
                    <a:pt x="29" y="42"/>
                  </a:cubicBezTo>
                  <a:cubicBezTo>
                    <a:pt x="30" y="42"/>
                    <a:pt x="29" y="44"/>
                    <a:pt x="30" y="42"/>
                  </a:cubicBezTo>
                  <a:cubicBezTo>
                    <a:pt x="30" y="42"/>
                    <a:pt x="29" y="42"/>
                    <a:pt x="30" y="41"/>
                  </a:cubicBezTo>
                  <a:cubicBezTo>
                    <a:pt x="29" y="41"/>
                    <a:pt x="29" y="42"/>
                    <a:pt x="29" y="42"/>
                  </a:cubicBezTo>
                  <a:cubicBezTo>
                    <a:pt x="29" y="41"/>
                    <a:pt x="29" y="41"/>
                    <a:pt x="29" y="41"/>
                  </a:cubicBezTo>
                  <a:cubicBezTo>
                    <a:pt x="27" y="41"/>
                    <a:pt x="27" y="44"/>
                    <a:pt x="26" y="44"/>
                  </a:cubicBezTo>
                  <a:cubicBezTo>
                    <a:pt x="26" y="44"/>
                    <a:pt x="26" y="44"/>
                    <a:pt x="26" y="44"/>
                  </a:cubicBezTo>
                  <a:cubicBezTo>
                    <a:pt x="25" y="44"/>
                    <a:pt x="25" y="45"/>
                    <a:pt x="25" y="44"/>
                  </a:cubicBezTo>
                  <a:cubicBezTo>
                    <a:pt x="26" y="42"/>
                    <a:pt x="26" y="42"/>
                    <a:pt x="26" y="42"/>
                  </a:cubicBezTo>
                  <a:cubicBezTo>
                    <a:pt x="26" y="42"/>
                    <a:pt x="27" y="41"/>
                    <a:pt x="27" y="40"/>
                  </a:cubicBezTo>
                  <a:cubicBezTo>
                    <a:pt x="27" y="41"/>
                    <a:pt x="27" y="41"/>
                    <a:pt x="27" y="41"/>
                  </a:cubicBezTo>
                  <a:cubicBezTo>
                    <a:pt x="26" y="41"/>
                    <a:pt x="27" y="40"/>
                    <a:pt x="26" y="40"/>
                  </a:cubicBezTo>
                  <a:cubicBezTo>
                    <a:pt x="27" y="40"/>
                    <a:pt x="27" y="40"/>
                    <a:pt x="27" y="40"/>
                  </a:cubicBezTo>
                  <a:cubicBezTo>
                    <a:pt x="27" y="38"/>
                    <a:pt x="27" y="40"/>
                    <a:pt x="26" y="40"/>
                  </a:cubicBezTo>
                  <a:cubicBezTo>
                    <a:pt x="27" y="38"/>
                    <a:pt x="27" y="38"/>
                    <a:pt x="27" y="38"/>
                  </a:cubicBezTo>
                  <a:cubicBezTo>
                    <a:pt x="29" y="37"/>
                    <a:pt x="27" y="38"/>
                    <a:pt x="27" y="37"/>
                  </a:cubicBezTo>
                  <a:cubicBezTo>
                    <a:pt x="26" y="37"/>
                    <a:pt x="26" y="38"/>
                    <a:pt x="26" y="38"/>
                  </a:cubicBezTo>
                  <a:cubicBezTo>
                    <a:pt x="26" y="38"/>
                    <a:pt x="26" y="37"/>
                    <a:pt x="27" y="37"/>
                  </a:cubicBezTo>
                  <a:cubicBezTo>
                    <a:pt x="26" y="37"/>
                    <a:pt x="26" y="37"/>
                    <a:pt x="26" y="37"/>
                  </a:cubicBezTo>
                  <a:cubicBezTo>
                    <a:pt x="25" y="37"/>
                    <a:pt x="26" y="36"/>
                    <a:pt x="25" y="36"/>
                  </a:cubicBezTo>
                  <a:cubicBezTo>
                    <a:pt x="26" y="36"/>
                    <a:pt x="26" y="36"/>
                    <a:pt x="26" y="36"/>
                  </a:cubicBezTo>
                  <a:cubicBezTo>
                    <a:pt x="25" y="36"/>
                    <a:pt x="25" y="36"/>
                    <a:pt x="25" y="36"/>
                  </a:cubicBezTo>
                  <a:cubicBezTo>
                    <a:pt x="25" y="36"/>
                    <a:pt x="25" y="34"/>
                    <a:pt x="24" y="34"/>
                  </a:cubicBezTo>
                  <a:cubicBezTo>
                    <a:pt x="24" y="34"/>
                    <a:pt x="24" y="33"/>
                    <a:pt x="25" y="33"/>
                  </a:cubicBezTo>
                  <a:cubicBezTo>
                    <a:pt x="25" y="33"/>
                    <a:pt x="25" y="34"/>
                    <a:pt x="26" y="34"/>
                  </a:cubicBezTo>
                  <a:cubicBezTo>
                    <a:pt x="25" y="34"/>
                    <a:pt x="25" y="33"/>
                    <a:pt x="25" y="33"/>
                  </a:cubicBezTo>
                  <a:cubicBezTo>
                    <a:pt x="25" y="33"/>
                    <a:pt x="25" y="33"/>
                    <a:pt x="25" y="33"/>
                  </a:cubicBezTo>
                  <a:cubicBezTo>
                    <a:pt x="25" y="33"/>
                    <a:pt x="25" y="33"/>
                    <a:pt x="25" y="30"/>
                  </a:cubicBezTo>
                  <a:cubicBezTo>
                    <a:pt x="25" y="30"/>
                    <a:pt x="25" y="33"/>
                    <a:pt x="25" y="30"/>
                  </a:cubicBezTo>
                  <a:cubicBezTo>
                    <a:pt x="25" y="30"/>
                    <a:pt x="25" y="30"/>
                    <a:pt x="25" y="30"/>
                  </a:cubicBezTo>
                  <a:cubicBezTo>
                    <a:pt x="25" y="29"/>
                    <a:pt x="24" y="30"/>
                    <a:pt x="24" y="30"/>
                  </a:cubicBezTo>
                  <a:cubicBezTo>
                    <a:pt x="24" y="30"/>
                    <a:pt x="24" y="30"/>
                    <a:pt x="24" y="30"/>
                  </a:cubicBezTo>
                  <a:cubicBezTo>
                    <a:pt x="21" y="30"/>
                    <a:pt x="21" y="30"/>
                    <a:pt x="21" y="30"/>
                  </a:cubicBezTo>
                  <a:cubicBezTo>
                    <a:pt x="24" y="29"/>
                    <a:pt x="24" y="29"/>
                    <a:pt x="24" y="29"/>
                  </a:cubicBezTo>
                  <a:cubicBezTo>
                    <a:pt x="25" y="29"/>
                    <a:pt x="24" y="29"/>
                    <a:pt x="24" y="29"/>
                  </a:cubicBezTo>
                  <a:cubicBezTo>
                    <a:pt x="24" y="29"/>
                    <a:pt x="24" y="29"/>
                    <a:pt x="24" y="29"/>
                  </a:cubicBezTo>
                  <a:cubicBezTo>
                    <a:pt x="21" y="29"/>
                    <a:pt x="21" y="29"/>
                    <a:pt x="21" y="29"/>
                  </a:cubicBezTo>
                  <a:cubicBezTo>
                    <a:pt x="21" y="29"/>
                    <a:pt x="21" y="28"/>
                    <a:pt x="24" y="28"/>
                  </a:cubicBezTo>
                  <a:cubicBezTo>
                    <a:pt x="21" y="28"/>
                    <a:pt x="21" y="28"/>
                    <a:pt x="21" y="28"/>
                  </a:cubicBezTo>
                  <a:cubicBezTo>
                    <a:pt x="21" y="28"/>
                    <a:pt x="21" y="28"/>
                    <a:pt x="24" y="27"/>
                  </a:cubicBezTo>
                  <a:cubicBezTo>
                    <a:pt x="21" y="27"/>
                    <a:pt x="20" y="27"/>
                    <a:pt x="20" y="27"/>
                  </a:cubicBezTo>
                  <a:cubicBezTo>
                    <a:pt x="18" y="28"/>
                    <a:pt x="18" y="28"/>
                    <a:pt x="18" y="28"/>
                  </a:cubicBezTo>
                  <a:cubicBezTo>
                    <a:pt x="18" y="28"/>
                    <a:pt x="18" y="28"/>
                    <a:pt x="18" y="28"/>
                  </a:cubicBezTo>
                  <a:cubicBezTo>
                    <a:pt x="18" y="28"/>
                    <a:pt x="18" y="28"/>
                    <a:pt x="17" y="28"/>
                  </a:cubicBezTo>
                  <a:cubicBezTo>
                    <a:pt x="17" y="28"/>
                    <a:pt x="17" y="28"/>
                    <a:pt x="17" y="28"/>
                  </a:cubicBezTo>
                  <a:cubicBezTo>
                    <a:pt x="18" y="28"/>
                    <a:pt x="18" y="25"/>
                    <a:pt x="20" y="25"/>
                  </a:cubicBezTo>
                  <a:cubicBezTo>
                    <a:pt x="20" y="24"/>
                    <a:pt x="17" y="27"/>
                    <a:pt x="18" y="24"/>
                  </a:cubicBezTo>
                  <a:cubicBezTo>
                    <a:pt x="18" y="24"/>
                    <a:pt x="20" y="23"/>
                    <a:pt x="18" y="24"/>
                  </a:cubicBezTo>
                  <a:cubicBezTo>
                    <a:pt x="20" y="23"/>
                    <a:pt x="20" y="23"/>
                    <a:pt x="20" y="23"/>
                  </a:cubicBezTo>
                  <a:cubicBezTo>
                    <a:pt x="18" y="24"/>
                    <a:pt x="17" y="23"/>
                    <a:pt x="17" y="24"/>
                  </a:cubicBezTo>
                  <a:cubicBezTo>
                    <a:pt x="18" y="24"/>
                    <a:pt x="18" y="24"/>
                    <a:pt x="18" y="24"/>
                  </a:cubicBezTo>
                  <a:cubicBezTo>
                    <a:pt x="17" y="24"/>
                    <a:pt x="17" y="25"/>
                    <a:pt x="16" y="24"/>
                  </a:cubicBezTo>
                  <a:cubicBezTo>
                    <a:pt x="16" y="24"/>
                    <a:pt x="16" y="24"/>
                    <a:pt x="17" y="23"/>
                  </a:cubicBezTo>
                  <a:cubicBezTo>
                    <a:pt x="17" y="23"/>
                    <a:pt x="17" y="24"/>
                    <a:pt x="17" y="23"/>
                  </a:cubicBezTo>
                  <a:cubicBezTo>
                    <a:pt x="17" y="23"/>
                    <a:pt x="16" y="23"/>
                    <a:pt x="17" y="21"/>
                  </a:cubicBezTo>
                  <a:cubicBezTo>
                    <a:pt x="17" y="23"/>
                    <a:pt x="18" y="21"/>
                    <a:pt x="18" y="21"/>
                  </a:cubicBezTo>
                  <a:cubicBezTo>
                    <a:pt x="18" y="21"/>
                    <a:pt x="18" y="21"/>
                    <a:pt x="18" y="21"/>
                  </a:cubicBezTo>
                  <a:cubicBezTo>
                    <a:pt x="18" y="21"/>
                    <a:pt x="18" y="21"/>
                    <a:pt x="18" y="21"/>
                  </a:cubicBezTo>
                  <a:cubicBezTo>
                    <a:pt x="17" y="21"/>
                    <a:pt x="18" y="20"/>
                    <a:pt x="18" y="20"/>
                  </a:cubicBezTo>
                  <a:cubicBezTo>
                    <a:pt x="17" y="20"/>
                    <a:pt x="17" y="20"/>
                    <a:pt x="17" y="20"/>
                  </a:cubicBezTo>
                  <a:cubicBezTo>
                    <a:pt x="17" y="20"/>
                    <a:pt x="18" y="21"/>
                    <a:pt x="17" y="21"/>
                  </a:cubicBezTo>
                  <a:cubicBezTo>
                    <a:pt x="17" y="21"/>
                    <a:pt x="17" y="20"/>
                    <a:pt x="16" y="20"/>
                  </a:cubicBezTo>
                  <a:cubicBezTo>
                    <a:pt x="16" y="20"/>
                    <a:pt x="16" y="20"/>
                    <a:pt x="16" y="21"/>
                  </a:cubicBezTo>
                  <a:cubicBezTo>
                    <a:pt x="16" y="20"/>
                    <a:pt x="14" y="21"/>
                    <a:pt x="14" y="20"/>
                  </a:cubicBezTo>
                  <a:cubicBezTo>
                    <a:pt x="16" y="20"/>
                    <a:pt x="16" y="20"/>
                    <a:pt x="16" y="20"/>
                  </a:cubicBezTo>
                  <a:cubicBezTo>
                    <a:pt x="16" y="17"/>
                    <a:pt x="16" y="16"/>
                    <a:pt x="16" y="16"/>
                  </a:cubicBezTo>
                  <a:cubicBezTo>
                    <a:pt x="14" y="16"/>
                    <a:pt x="14" y="15"/>
                    <a:pt x="14" y="16"/>
                  </a:cubicBezTo>
                  <a:cubicBezTo>
                    <a:pt x="14" y="16"/>
                    <a:pt x="16" y="17"/>
                    <a:pt x="14" y="20"/>
                  </a:cubicBezTo>
                  <a:cubicBezTo>
                    <a:pt x="13" y="20"/>
                    <a:pt x="16" y="20"/>
                    <a:pt x="14" y="21"/>
                  </a:cubicBezTo>
                  <a:cubicBezTo>
                    <a:pt x="14" y="20"/>
                    <a:pt x="13" y="21"/>
                    <a:pt x="12" y="21"/>
                  </a:cubicBezTo>
                  <a:cubicBezTo>
                    <a:pt x="12" y="21"/>
                    <a:pt x="12" y="21"/>
                    <a:pt x="12" y="20"/>
                  </a:cubicBezTo>
                  <a:cubicBezTo>
                    <a:pt x="13" y="20"/>
                    <a:pt x="13" y="20"/>
                    <a:pt x="13" y="20"/>
                  </a:cubicBezTo>
                  <a:cubicBezTo>
                    <a:pt x="13" y="17"/>
                    <a:pt x="13" y="17"/>
                    <a:pt x="13" y="16"/>
                  </a:cubicBezTo>
                  <a:cubicBezTo>
                    <a:pt x="13" y="16"/>
                    <a:pt x="12" y="16"/>
                    <a:pt x="13" y="17"/>
                  </a:cubicBezTo>
                  <a:cubicBezTo>
                    <a:pt x="12" y="16"/>
                    <a:pt x="12" y="15"/>
                    <a:pt x="11" y="15"/>
                  </a:cubicBezTo>
                  <a:cubicBezTo>
                    <a:pt x="12" y="15"/>
                    <a:pt x="11" y="13"/>
                    <a:pt x="12" y="13"/>
                  </a:cubicBezTo>
                  <a:cubicBezTo>
                    <a:pt x="12" y="13"/>
                    <a:pt x="13" y="13"/>
                    <a:pt x="13" y="12"/>
                  </a:cubicBezTo>
                  <a:cubicBezTo>
                    <a:pt x="13" y="13"/>
                    <a:pt x="13" y="13"/>
                    <a:pt x="13" y="13"/>
                  </a:cubicBezTo>
                  <a:cubicBezTo>
                    <a:pt x="13" y="12"/>
                    <a:pt x="12" y="13"/>
                    <a:pt x="12" y="12"/>
                  </a:cubicBezTo>
                  <a:cubicBezTo>
                    <a:pt x="12" y="13"/>
                    <a:pt x="11" y="13"/>
                    <a:pt x="11" y="13"/>
                  </a:cubicBezTo>
                  <a:cubicBezTo>
                    <a:pt x="9" y="13"/>
                    <a:pt x="9" y="13"/>
                    <a:pt x="9" y="13"/>
                  </a:cubicBezTo>
                  <a:cubicBezTo>
                    <a:pt x="9" y="12"/>
                    <a:pt x="9" y="12"/>
                    <a:pt x="9" y="11"/>
                  </a:cubicBezTo>
                  <a:cubicBezTo>
                    <a:pt x="7" y="11"/>
                    <a:pt x="7" y="8"/>
                    <a:pt x="7" y="8"/>
                  </a:cubicBezTo>
                  <a:cubicBezTo>
                    <a:pt x="5" y="8"/>
                    <a:pt x="5" y="8"/>
                    <a:pt x="4" y="8"/>
                  </a:cubicBezTo>
                  <a:cubicBezTo>
                    <a:pt x="5" y="8"/>
                    <a:pt x="5" y="8"/>
                    <a:pt x="5" y="8"/>
                  </a:cubicBezTo>
                  <a:cubicBezTo>
                    <a:pt x="5" y="8"/>
                    <a:pt x="5" y="8"/>
                    <a:pt x="5" y="8"/>
                  </a:cubicBezTo>
                  <a:cubicBezTo>
                    <a:pt x="5" y="7"/>
                    <a:pt x="4" y="7"/>
                    <a:pt x="4" y="4"/>
                  </a:cubicBezTo>
                  <a:cubicBezTo>
                    <a:pt x="4" y="7"/>
                    <a:pt x="4" y="7"/>
                    <a:pt x="4" y="7"/>
                  </a:cubicBezTo>
                  <a:cubicBezTo>
                    <a:pt x="4" y="7"/>
                    <a:pt x="4" y="7"/>
                    <a:pt x="4" y="4"/>
                  </a:cubicBezTo>
                  <a:cubicBezTo>
                    <a:pt x="4" y="7"/>
                    <a:pt x="3" y="7"/>
                    <a:pt x="3" y="7"/>
                  </a:cubicBezTo>
                  <a:cubicBezTo>
                    <a:pt x="2" y="7"/>
                    <a:pt x="3" y="4"/>
                    <a:pt x="3" y="4"/>
                  </a:cubicBezTo>
                  <a:cubicBezTo>
                    <a:pt x="3" y="4"/>
                    <a:pt x="3" y="4"/>
                    <a:pt x="3" y="4"/>
                  </a:cubicBezTo>
                  <a:cubicBezTo>
                    <a:pt x="3" y="3"/>
                    <a:pt x="3" y="3"/>
                    <a:pt x="2" y="2"/>
                  </a:cubicBezTo>
                  <a:cubicBezTo>
                    <a:pt x="2" y="2"/>
                    <a:pt x="2" y="2"/>
                    <a:pt x="2" y="2"/>
                  </a:cubicBezTo>
                  <a:cubicBezTo>
                    <a:pt x="2" y="2"/>
                    <a:pt x="2" y="2"/>
                    <a:pt x="2" y="2"/>
                  </a:cubicBezTo>
                  <a:cubicBezTo>
                    <a:pt x="2" y="2"/>
                    <a:pt x="0" y="2"/>
                    <a:pt x="0" y="0"/>
                  </a:cubicBezTo>
                  <a:cubicBezTo>
                    <a:pt x="0" y="3"/>
                    <a:pt x="0" y="3"/>
                    <a:pt x="0" y="3"/>
                  </a:cubicBezTo>
                  <a:cubicBezTo>
                    <a:pt x="0" y="3"/>
                    <a:pt x="0" y="2"/>
                    <a:pt x="2" y="2"/>
                  </a:cubicBezTo>
                  <a:cubicBezTo>
                    <a:pt x="2" y="3"/>
                    <a:pt x="2" y="3"/>
                    <a:pt x="2" y="3"/>
                  </a:cubicBezTo>
                  <a:cubicBezTo>
                    <a:pt x="2" y="3"/>
                    <a:pt x="2" y="3"/>
                    <a:pt x="2" y="3"/>
                  </a:cubicBezTo>
                  <a:cubicBezTo>
                    <a:pt x="0" y="3"/>
                    <a:pt x="2" y="3"/>
                    <a:pt x="0" y="4"/>
                  </a:cubicBezTo>
                  <a:cubicBezTo>
                    <a:pt x="0" y="4"/>
                    <a:pt x="0" y="4"/>
                    <a:pt x="0" y="3"/>
                  </a:cubicBezTo>
                  <a:cubicBezTo>
                    <a:pt x="0" y="4"/>
                    <a:pt x="0" y="4"/>
                    <a:pt x="0" y="4"/>
                  </a:cubicBezTo>
                  <a:cubicBezTo>
                    <a:pt x="2" y="4"/>
                    <a:pt x="2" y="4"/>
                    <a:pt x="2" y="4"/>
                  </a:cubicBezTo>
                  <a:cubicBezTo>
                    <a:pt x="0" y="4"/>
                    <a:pt x="0" y="7"/>
                    <a:pt x="2" y="7"/>
                  </a:cubicBezTo>
                  <a:cubicBezTo>
                    <a:pt x="3" y="7"/>
                    <a:pt x="2" y="8"/>
                    <a:pt x="2" y="10"/>
                  </a:cubicBezTo>
                  <a:cubicBezTo>
                    <a:pt x="3" y="8"/>
                    <a:pt x="3" y="8"/>
                    <a:pt x="3" y="7"/>
                  </a:cubicBezTo>
                  <a:cubicBezTo>
                    <a:pt x="4" y="8"/>
                    <a:pt x="3" y="8"/>
                    <a:pt x="4" y="8"/>
                  </a:cubicBezTo>
                  <a:cubicBezTo>
                    <a:pt x="3" y="8"/>
                    <a:pt x="3" y="10"/>
                    <a:pt x="3" y="10"/>
                  </a:cubicBezTo>
                  <a:cubicBezTo>
                    <a:pt x="3" y="10"/>
                    <a:pt x="3" y="10"/>
                    <a:pt x="3" y="10"/>
                  </a:cubicBezTo>
                  <a:cubicBezTo>
                    <a:pt x="3" y="11"/>
                    <a:pt x="3" y="11"/>
                    <a:pt x="3" y="12"/>
                  </a:cubicBezTo>
                  <a:cubicBezTo>
                    <a:pt x="4" y="12"/>
                    <a:pt x="4" y="13"/>
                    <a:pt x="5" y="15"/>
                  </a:cubicBezTo>
                  <a:cubicBezTo>
                    <a:pt x="5" y="15"/>
                    <a:pt x="5" y="15"/>
                    <a:pt x="5" y="15"/>
                  </a:cubicBezTo>
                  <a:cubicBezTo>
                    <a:pt x="4" y="15"/>
                    <a:pt x="5" y="16"/>
                    <a:pt x="5" y="17"/>
                  </a:cubicBezTo>
                  <a:cubicBezTo>
                    <a:pt x="7" y="17"/>
                    <a:pt x="7" y="21"/>
                    <a:pt x="9" y="21"/>
                  </a:cubicBezTo>
                  <a:cubicBezTo>
                    <a:pt x="9" y="24"/>
                    <a:pt x="11" y="25"/>
                    <a:pt x="12" y="28"/>
                  </a:cubicBezTo>
                  <a:cubicBezTo>
                    <a:pt x="12" y="27"/>
                    <a:pt x="12" y="27"/>
                    <a:pt x="12" y="27"/>
                  </a:cubicBezTo>
                  <a:cubicBezTo>
                    <a:pt x="13" y="27"/>
                    <a:pt x="13" y="27"/>
                    <a:pt x="13" y="27"/>
                  </a:cubicBezTo>
                  <a:cubicBezTo>
                    <a:pt x="12" y="27"/>
                    <a:pt x="12" y="28"/>
                    <a:pt x="12" y="28"/>
                  </a:cubicBezTo>
                  <a:cubicBezTo>
                    <a:pt x="13" y="29"/>
                    <a:pt x="13" y="30"/>
                    <a:pt x="13" y="33"/>
                  </a:cubicBezTo>
                  <a:cubicBezTo>
                    <a:pt x="13" y="33"/>
                    <a:pt x="13" y="33"/>
                    <a:pt x="13" y="33"/>
                  </a:cubicBezTo>
                  <a:cubicBezTo>
                    <a:pt x="13" y="34"/>
                    <a:pt x="14" y="34"/>
                    <a:pt x="16" y="36"/>
                  </a:cubicBezTo>
                  <a:cubicBezTo>
                    <a:pt x="16" y="36"/>
                    <a:pt x="16" y="36"/>
                    <a:pt x="16" y="36"/>
                  </a:cubicBezTo>
                  <a:cubicBezTo>
                    <a:pt x="16" y="37"/>
                    <a:pt x="16" y="37"/>
                    <a:pt x="16" y="38"/>
                  </a:cubicBezTo>
                  <a:cubicBezTo>
                    <a:pt x="17" y="40"/>
                    <a:pt x="17" y="40"/>
                    <a:pt x="17" y="40"/>
                  </a:cubicBezTo>
                  <a:cubicBezTo>
                    <a:pt x="17" y="42"/>
                    <a:pt x="20" y="45"/>
                    <a:pt x="20" y="49"/>
                  </a:cubicBezTo>
                  <a:cubicBezTo>
                    <a:pt x="21" y="49"/>
                    <a:pt x="21" y="49"/>
                    <a:pt x="21" y="49"/>
                  </a:cubicBezTo>
                  <a:cubicBezTo>
                    <a:pt x="21" y="51"/>
                    <a:pt x="25" y="54"/>
                    <a:pt x="25" y="55"/>
                  </a:cubicBezTo>
                  <a:cubicBezTo>
                    <a:pt x="26" y="55"/>
                    <a:pt x="26" y="55"/>
                    <a:pt x="26" y="55"/>
                  </a:cubicBezTo>
                  <a:cubicBezTo>
                    <a:pt x="27" y="55"/>
                    <a:pt x="26" y="57"/>
                    <a:pt x="26" y="57"/>
                  </a:cubicBezTo>
                  <a:cubicBezTo>
                    <a:pt x="26" y="58"/>
                    <a:pt x="26" y="61"/>
                    <a:pt x="27" y="58"/>
                  </a:cubicBezTo>
                  <a:cubicBezTo>
                    <a:pt x="27" y="61"/>
                    <a:pt x="27" y="61"/>
                    <a:pt x="27" y="62"/>
                  </a:cubicBezTo>
                  <a:cubicBezTo>
                    <a:pt x="29" y="62"/>
                    <a:pt x="29" y="63"/>
                    <a:pt x="29" y="64"/>
                  </a:cubicBezTo>
                  <a:cubicBezTo>
                    <a:pt x="29" y="64"/>
                    <a:pt x="29" y="64"/>
                    <a:pt x="29" y="64"/>
                  </a:cubicBezTo>
                  <a:cubicBezTo>
                    <a:pt x="29" y="63"/>
                    <a:pt x="29" y="63"/>
                    <a:pt x="30" y="63"/>
                  </a:cubicBezTo>
                  <a:cubicBezTo>
                    <a:pt x="30" y="64"/>
                    <a:pt x="31" y="66"/>
                    <a:pt x="29" y="66"/>
                  </a:cubicBezTo>
                  <a:cubicBezTo>
                    <a:pt x="30" y="66"/>
                    <a:pt x="30" y="68"/>
                    <a:pt x="31" y="70"/>
                  </a:cubicBezTo>
                  <a:cubicBezTo>
                    <a:pt x="31" y="70"/>
                    <a:pt x="31" y="70"/>
                    <a:pt x="31" y="70"/>
                  </a:cubicBezTo>
                  <a:cubicBezTo>
                    <a:pt x="31" y="71"/>
                    <a:pt x="33" y="74"/>
                    <a:pt x="33" y="75"/>
                  </a:cubicBezTo>
                  <a:cubicBezTo>
                    <a:pt x="34" y="75"/>
                    <a:pt x="34" y="74"/>
                    <a:pt x="34" y="74"/>
                  </a:cubicBezTo>
                  <a:cubicBezTo>
                    <a:pt x="34" y="75"/>
                    <a:pt x="34" y="75"/>
                    <a:pt x="34" y="75"/>
                  </a:cubicBezTo>
                  <a:cubicBezTo>
                    <a:pt x="34" y="77"/>
                    <a:pt x="38" y="77"/>
                    <a:pt x="38" y="80"/>
                  </a:cubicBezTo>
                  <a:cubicBezTo>
                    <a:pt x="39" y="83"/>
                    <a:pt x="40" y="87"/>
                    <a:pt x="42" y="89"/>
                  </a:cubicBezTo>
                  <a:cubicBezTo>
                    <a:pt x="43" y="89"/>
                    <a:pt x="43" y="89"/>
                    <a:pt x="43" y="89"/>
                  </a:cubicBezTo>
                  <a:cubicBezTo>
                    <a:pt x="42" y="91"/>
                    <a:pt x="44" y="91"/>
                    <a:pt x="44" y="93"/>
                  </a:cubicBezTo>
                  <a:cubicBezTo>
                    <a:pt x="44" y="93"/>
                    <a:pt x="44" y="93"/>
                    <a:pt x="44" y="93"/>
                  </a:cubicBezTo>
                  <a:cubicBezTo>
                    <a:pt x="44" y="94"/>
                    <a:pt x="47" y="94"/>
                    <a:pt x="46" y="96"/>
                  </a:cubicBezTo>
                  <a:cubicBezTo>
                    <a:pt x="46" y="96"/>
                    <a:pt x="46" y="96"/>
                    <a:pt x="46" y="96"/>
                  </a:cubicBezTo>
                  <a:cubicBezTo>
                    <a:pt x="47" y="97"/>
                    <a:pt x="47" y="98"/>
                    <a:pt x="48" y="98"/>
                  </a:cubicBezTo>
                  <a:cubicBezTo>
                    <a:pt x="48" y="98"/>
                    <a:pt x="48" y="98"/>
                    <a:pt x="48" y="98"/>
                  </a:cubicBezTo>
                  <a:cubicBezTo>
                    <a:pt x="51" y="98"/>
                    <a:pt x="48" y="101"/>
                    <a:pt x="51" y="101"/>
                  </a:cubicBezTo>
                  <a:cubicBezTo>
                    <a:pt x="48" y="101"/>
                    <a:pt x="48" y="101"/>
                    <a:pt x="48" y="101"/>
                  </a:cubicBezTo>
                  <a:cubicBezTo>
                    <a:pt x="52" y="104"/>
                    <a:pt x="52" y="106"/>
                    <a:pt x="53" y="109"/>
                  </a:cubicBezTo>
                  <a:cubicBezTo>
                    <a:pt x="56" y="110"/>
                    <a:pt x="56" y="108"/>
                    <a:pt x="56" y="110"/>
                  </a:cubicBezTo>
                  <a:cubicBezTo>
                    <a:pt x="56" y="110"/>
                    <a:pt x="55" y="110"/>
                    <a:pt x="56" y="110"/>
                  </a:cubicBezTo>
                  <a:cubicBezTo>
                    <a:pt x="56" y="111"/>
                    <a:pt x="57" y="110"/>
                    <a:pt x="57" y="111"/>
                  </a:cubicBezTo>
                  <a:cubicBezTo>
                    <a:pt x="56" y="111"/>
                    <a:pt x="57" y="111"/>
                    <a:pt x="56" y="111"/>
                  </a:cubicBezTo>
                  <a:cubicBezTo>
                    <a:pt x="57" y="114"/>
                    <a:pt x="59" y="114"/>
                    <a:pt x="59" y="115"/>
                  </a:cubicBezTo>
                  <a:cubicBezTo>
                    <a:pt x="59" y="114"/>
                    <a:pt x="59" y="114"/>
                    <a:pt x="59" y="114"/>
                  </a:cubicBezTo>
                  <a:cubicBezTo>
                    <a:pt x="57" y="117"/>
                    <a:pt x="59" y="117"/>
                    <a:pt x="59" y="119"/>
                  </a:cubicBezTo>
                  <a:cubicBezTo>
                    <a:pt x="61" y="124"/>
                    <a:pt x="65" y="132"/>
                    <a:pt x="68" y="138"/>
                  </a:cubicBezTo>
                  <a:cubicBezTo>
                    <a:pt x="72" y="144"/>
                    <a:pt x="73" y="149"/>
                    <a:pt x="78" y="156"/>
                  </a:cubicBezTo>
                  <a:cubicBezTo>
                    <a:pt x="81" y="157"/>
                    <a:pt x="81" y="157"/>
                    <a:pt x="81" y="158"/>
                  </a:cubicBezTo>
                  <a:cubicBezTo>
                    <a:pt x="81" y="158"/>
                    <a:pt x="81" y="158"/>
                    <a:pt x="81" y="158"/>
                  </a:cubicBezTo>
                  <a:cubicBezTo>
                    <a:pt x="81" y="160"/>
                    <a:pt x="82" y="160"/>
                    <a:pt x="81" y="160"/>
                  </a:cubicBezTo>
                  <a:cubicBezTo>
                    <a:pt x="82" y="162"/>
                    <a:pt x="83" y="164"/>
                    <a:pt x="85" y="168"/>
                  </a:cubicBezTo>
                  <a:cubicBezTo>
                    <a:pt x="85" y="168"/>
                    <a:pt x="85" y="165"/>
                    <a:pt x="85" y="168"/>
                  </a:cubicBezTo>
                  <a:cubicBezTo>
                    <a:pt x="85" y="168"/>
                    <a:pt x="85" y="168"/>
                    <a:pt x="85" y="168"/>
                  </a:cubicBezTo>
                  <a:cubicBezTo>
                    <a:pt x="85" y="168"/>
                    <a:pt x="85" y="168"/>
                    <a:pt x="85" y="168"/>
                  </a:cubicBezTo>
                  <a:cubicBezTo>
                    <a:pt x="85" y="169"/>
                    <a:pt x="85" y="169"/>
                    <a:pt x="85" y="169"/>
                  </a:cubicBezTo>
                  <a:cubicBezTo>
                    <a:pt x="86" y="174"/>
                    <a:pt x="92" y="178"/>
                    <a:pt x="95" y="185"/>
                  </a:cubicBezTo>
                  <a:cubicBezTo>
                    <a:pt x="96" y="186"/>
                    <a:pt x="96" y="188"/>
                    <a:pt x="98" y="190"/>
                  </a:cubicBezTo>
                  <a:cubicBezTo>
                    <a:pt x="100" y="194"/>
                    <a:pt x="105" y="198"/>
                    <a:pt x="107" y="202"/>
                  </a:cubicBezTo>
                  <a:cubicBezTo>
                    <a:pt x="107" y="202"/>
                    <a:pt x="108" y="200"/>
                    <a:pt x="108" y="198"/>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50" name="Freeform 143"/>
            <p:cNvSpPr>
              <a:spLocks/>
            </p:cNvSpPr>
            <p:nvPr/>
          </p:nvSpPr>
          <p:spPr bwMode="auto">
            <a:xfrm>
              <a:off x="4019" y="1388"/>
              <a:ext cx="229" cy="421"/>
            </a:xfrm>
            <a:custGeom>
              <a:avLst/>
              <a:gdLst>
                <a:gd name="T0" fmla="*/ 86 w 97"/>
                <a:gd name="T1" fmla="*/ 156 h 178"/>
                <a:gd name="T2" fmla="*/ 83 w 97"/>
                <a:gd name="T3" fmla="*/ 151 h 178"/>
                <a:gd name="T4" fmla="*/ 80 w 97"/>
                <a:gd name="T5" fmla="*/ 139 h 178"/>
                <a:gd name="T6" fmla="*/ 77 w 97"/>
                <a:gd name="T7" fmla="*/ 137 h 178"/>
                <a:gd name="T8" fmla="*/ 70 w 97"/>
                <a:gd name="T9" fmla="*/ 125 h 178"/>
                <a:gd name="T10" fmla="*/ 69 w 97"/>
                <a:gd name="T11" fmla="*/ 121 h 178"/>
                <a:gd name="T12" fmla="*/ 65 w 97"/>
                <a:gd name="T13" fmla="*/ 114 h 178"/>
                <a:gd name="T14" fmla="*/ 62 w 97"/>
                <a:gd name="T15" fmla="*/ 109 h 178"/>
                <a:gd name="T16" fmla="*/ 60 w 97"/>
                <a:gd name="T17" fmla="*/ 107 h 178"/>
                <a:gd name="T18" fmla="*/ 60 w 97"/>
                <a:gd name="T19" fmla="*/ 103 h 178"/>
                <a:gd name="T20" fmla="*/ 57 w 97"/>
                <a:gd name="T21" fmla="*/ 96 h 178"/>
                <a:gd name="T22" fmla="*/ 56 w 97"/>
                <a:gd name="T23" fmla="*/ 94 h 178"/>
                <a:gd name="T24" fmla="*/ 54 w 97"/>
                <a:gd name="T25" fmla="*/ 88 h 178"/>
                <a:gd name="T26" fmla="*/ 50 w 97"/>
                <a:gd name="T27" fmla="*/ 85 h 178"/>
                <a:gd name="T28" fmla="*/ 48 w 97"/>
                <a:gd name="T29" fmla="*/ 79 h 178"/>
                <a:gd name="T30" fmla="*/ 44 w 97"/>
                <a:gd name="T31" fmla="*/ 73 h 178"/>
                <a:gd name="T32" fmla="*/ 43 w 97"/>
                <a:gd name="T33" fmla="*/ 70 h 178"/>
                <a:gd name="T34" fmla="*/ 41 w 97"/>
                <a:gd name="T35" fmla="*/ 68 h 178"/>
                <a:gd name="T36" fmla="*/ 40 w 97"/>
                <a:gd name="T37" fmla="*/ 65 h 178"/>
                <a:gd name="T38" fmla="*/ 40 w 97"/>
                <a:gd name="T39" fmla="*/ 65 h 178"/>
                <a:gd name="T40" fmla="*/ 39 w 97"/>
                <a:gd name="T41" fmla="*/ 60 h 178"/>
                <a:gd name="T42" fmla="*/ 33 w 97"/>
                <a:gd name="T43" fmla="*/ 52 h 178"/>
                <a:gd name="T44" fmla="*/ 31 w 97"/>
                <a:gd name="T45" fmla="*/ 48 h 178"/>
                <a:gd name="T46" fmla="*/ 30 w 97"/>
                <a:gd name="T47" fmla="*/ 46 h 178"/>
                <a:gd name="T48" fmla="*/ 26 w 97"/>
                <a:gd name="T49" fmla="*/ 39 h 178"/>
                <a:gd name="T50" fmla="*/ 22 w 97"/>
                <a:gd name="T51" fmla="*/ 38 h 178"/>
                <a:gd name="T52" fmla="*/ 24 w 97"/>
                <a:gd name="T53" fmla="*/ 34 h 178"/>
                <a:gd name="T54" fmla="*/ 24 w 97"/>
                <a:gd name="T55" fmla="*/ 30 h 178"/>
                <a:gd name="T56" fmla="*/ 20 w 97"/>
                <a:gd name="T57" fmla="*/ 27 h 178"/>
                <a:gd name="T58" fmla="*/ 22 w 97"/>
                <a:gd name="T59" fmla="*/ 26 h 178"/>
                <a:gd name="T60" fmla="*/ 20 w 97"/>
                <a:gd name="T61" fmla="*/ 25 h 178"/>
                <a:gd name="T62" fmla="*/ 17 w 97"/>
                <a:gd name="T63" fmla="*/ 22 h 178"/>
                <a:gd name="T64" fmla="*/ 17 w 97"/>
                <a:gd name="T65" fmla="*/ 18 h 178"/>
                <a:gd name="T66" fmla="*/ 15 w 97"/>
                <a:gd name="T67" fmla="*/ 18 h 178"/>
                <a:gd name="T68" fmla="*/ 15 w 97"/>
                <a:gd name="T69" fmla="*/ 16 h 178"/>
                <a:gd name="T70" fmla="*/ 14 w 97"/>
                <a:gd name="T71" fmla="*/ 13 h 178"/>
                <a:gd name="T72" fmla="*/ 13 w 97"/>
                <a:gd name="T73" fmla="*/ 16 h 178"/>
                <a:gd name="T74" fmla="*/ 11 w 97"/>
                <a:gd name="T75" fmla="*/ 10 h 178"/>
                <a:gd name="T76" fmla="*/ 3 w 97"/>
                <a:gd name="T77" fmla="*/ 5 h 178"/>
                <a:gd name="T78" fmla="*/ 2 w 97"/>
                <a:gd name="T79" fmla="*/ 4 h 178"/>
                <a:gd name="T80" fmla="*/ 0 w 97"/>
                <a:gd name="T81" fmla="*/ 0 h 178"/>
                <a:gd name="T82" fmla="*/ 0 w 97"/>
                <a:gd name="T83" fmla="*/ 1 h 178"/>
                <a:gd name="T84" fmla="*/ 2 w 97"/>
                <a:gd name="T85" fmla="*/ 5 h 178"/>
                <a:gd name="T86" fmla="*/ 5 w 97"/>
                <a:gd name="T87" fmla="*/ 14 h 178"/>
                <a:gd name="T88" fmla="*/ 11 w 97"/>
                <a:gd name="T89" fmla="*/ 27 h 178"/>
                <a:gd name="T90" fmla="*/ 18 w 97"/>
                <a:gd name="T91" fmla="*/ 42 h 178"/>
                <a:gd name="T92" fmla="*/ 24 w 97"/>
                <a:gd name="T93" fmla="*/ 53 h 178"/>
                <a:gd name="T94" fmla="*/ 27 w 97"/>
                <a:gd name="T95" fmla="*/ 61 h 178"/>
                <a:gd name="T96" fmla="*/ 36 w 97"/>
                <a:gd name="T97" fmla="*/ 78 h 178"/>
                <a:gd name="T98" fmla="*/ 43 w 97"/>
                <a:gd name="T99" fmla="*/ 86 h 178"/>
                <a:gd name="T100" fmla="*/ 49 w 97"/>
                <a:gd name="T101" fmla="*/ 98 h 178"/>
                <a:gd name="T102" fmla="*/ 69 w 97"/>
                <a:gd name="T103" fmla="*/ 138 h 178"/>
                <a:gd name="T104" fmla="*/ 74 w 97"/>
                <a:gd name="T105" fmla="*/ 148 h 178"/>
                <a:gd name="T106" fmla="*/ 96 w 97"/>
                <a:gd name="T107" fmla="*/ 176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7" h="178">
                  <a:moveTo>
                    <a:pt x="96" y="176"/>
                  </a:moveTo>
                  <a:cubicBezTo>
                    <a:pt x="97" y="172"/>
                    <a:pt x="92" y="169"/>
                    <a:pt x="92" y="166"/>
                  </a:cubicBezTo>
                  <a:cubicBezTo>
                    <a:pt x="91" y="166"/>
                    <a:pt x="91" y="166"/>
                    <a:pt x="91" y="166"/>
                  </a:cubicBezTo>
                  <a:cubicBezTo>
                    <a:pt x="92" y="164"/>
                    <a:pt x="90" y="161"/>
                    <a:pt x="87" y="159"/>
                  </a:cubicBezTo>
                  <a:cubicBezTo>
                    <a:pt x="86" y="160"/>
                    <a:pt x="86" y="160"/>
                    <a:pt x="86" y="160"/>
                  </a:cubicBezTo>
                  <a:cubicBezTo>
                    <a:pt x="86" y="159"/>
                    <a:pt x="87" y="156"/>
                    <a:pt x="86" y="156"/>
                  </a:cubicBezTo>
                  <a:cubicBezTo>
                    <a:pt x="86" y="156"/>
                    <a:pt x="86" y="156"/>
                    <a:pt x="86" y="156"/>
                  </a:cubicBezTo>
                  <a:cubicBezTo>
                    <a:pt x="86" y="156"/>
                    <a:pt x="86" y="156"/>
                    <a:pt x="86" y="155"/>
                  </a:cubicBezTo>
                  <a:cubicBezTo>
                    <a:pt x="84" y="155"/>
                    <a:pt x="84" y="155"/>
                    <a:pt x="84" y="155"/>
                  </a:cubicBezTo>
                  <a:cubicBezTo>
                    <a:pt x="84" y="155"/>
                    <a:pt x="84" y="155"/>
                    <a:pt x="84" y="155"/>
                  </a:cubicBezTo>
                  <a:cubicBezTo>
                    <a:pt x="86" y="152"/>
                    <a:pt x="84" y="152"/>
                    <a:pt x="84" y="151"/>
                  </a:cubicBezTo>
                  <a:cubicBezTo>
                    <a:pt x="84" y="151"/>
                    <a:pt x="84" y="151"/>
                    <a:pt x="83" y="151"/>
                  </a:cubicBezTo>
                  <a:cubicBezTo>
                    <a:pt x="84" y="150"/>
                    <a:pt x="82" y="147"/>
                    <a:pt x="82" y="143"/>
                  </a:cubicBezTo>
                  <a:cubicBezTo>
                    <a:pt x="82" y="146"/>
                    <a:pt x="80" y="146"/>
                    <a:pt x="80" y="146"/>
                  </a:cubicBezTo>
                  <a:cubicBezTo>
                    <a:pt x="82" y="143"/>
                    <a:pt x="82" y="143"/>
                    <a:pt x="80" y="142"/>
                  </a:cubicBezTo>
                  <a:cubicBezTo>
                    <a:pt x="80" y="143"/>
                    <a:pt x="82" y="140"/>
                    <a:pt x="80" y="140"/>
                  </a:cubicBezTo>
                  <a:cubicBezTo>
                    <a:pt x="80" y="140"/>
                    <a:pt x="80" y="140"/>
                    <a:pt x="80" y="140"/>
                  </a:cubicBezTo>
                  <a:cubicBezTo>
                    <a:pt x="80" y="140"/>
                    <a:pt x="78" y="140"/>
                    <a:pt x="80" y="139"/>
                  </a:cubicBezTo>
                  <a:cubicBezTo>
                    <a:pt x="78" y="139"/>
                    <a:pt x="78" y="139"/>
                    <a:pt x="78" y="139"/>
                  </a:cubicBezTo>
                  <a:cubicBezTo>
                    <a:pt x="80" y="139"/>
                    <a:pt x="78" y="139"/>
                    <a:pt x="78" y="138"/>
                  </a:cubicBezTo>
                  <a:cubicBezTo>
                    <a:pt x="78" y="138"/>
                    <a:pt x="78" y="138"/>
                    <a:pt x="78" y="138"/>
                  </a:cubicBezTo>
                  <a:cubicBezTo>
                    <a:pt x="78" y="138"/>
                    <a:pt x="78" y="138"/>
                    <a:pt x="78" y="138"/>
                  </a:cubicBezTo>
                  <a:cubicBezTo>
                    <a:pt x="77" y="138"/>
                    <a:pt x="77" y="138"/>
                    <a:pt x="77" y="138"/>
                  </a:cubicBezTo>
                  <a:cubicBezTo>
                    <a:pt x="77" y="137"/>
                    <a:pt x="77" y="137"/>
                    <a:pt x="77" y="137"/>
                  </a:cubicBezTo>
                  <a:cubicBezTo>
                    <a:pt x="77" y="137"/>
                    <a:pt x="77" y="137"/>
                    <a:pt x="75" y="137"/>
                  </a:cubicBezTo>
                  <a:cubicBezTo>
                    <a:pt x="75" y="134"/>
                    <a:pt x="74" y="131"/>
                    <a:pt x="73" y="127"/>
                  </a:cubicBezTo>
                  <a:cubicBezTo>
                    <a:pt x="71" y="127"/>
                    <a:pt x="71" y="127"/>
                    <a:pt x="71" y="127"/>
                  </a:cubicBezTo>
                  <a:cubicBezTo>
                    <a:pt x="71" y="126"/>
                    <a:pt x="71" y="126"/>
                    <a:pt x="71" y="126"/>
                  </a:cubicBezTo>
                  <a:cubicBezTo>
                    <a:pt x="70" y="126"/>
                    <a:pt x="70" y="126"/>
                    <a:pt x="70" y="126"/>
                  </a:cubicBezTo>
                  <a:cubicBezTo>
                    <a:pt x="70" y="126"/>
                    <a:pt x="71" y="125"/>
                    <a:pt x="70" y="125"/>
                  </a:cubicBezTo>
                  <a:cubicBezTo>
                    <a:pt x="70" y="125"/>
                    <a:pt x="70" y="125"/>
                    <a:pt x="70" y="126"/>
                  </a:cubicBezTo>
                  <a:cubicBezTo>
                    <a:pt x="70" y="125"/>
                    <a:pt x="70" y="125"/>
                    <a:pt x="70" y="124"/>
                  </a:cubicBezTo>
                  <a:cubicBezTo>
                    <a:pt x="70" y="124"/>
                    <a:pt x="70" y="124"/>
                    <a:pt x="69" y="124"/>
                  </a:cubicBezTo>
                  <a:cubicBezTo>
                    <a:pt x="70" y="124"/>
                    <a:pt x="69" y="124"/>
                    <a:pt x="69" y="122"/>
                  </a:cubicBezTo>
                  <a:cubicBezTo>
                    <a:pt x="69" y="122"/>
                    <a:pt x="69" y="122"/>
                    <a:pt x="69" y="122"/>
                  </a:cubicBezTo>
                  <a:cubicBezTo>
                    <a:pt x="67" y="122"/>
                    <a:pt x="69" y="122"/>
                    <a:pt x="69" y="121"/>
                  </a:cubicBezTo>
                  <a:cubicBezTo>
                    <a:pt x="69" y="122"/>
                    <a:pt x="69" y="122"/>
                    <a:pt x="69" y="122"/>
                  </a:cubicBezTo>
                  <a:cubicBezTo>
                    <a:pt x="69" y="121"/>
                    <a:pt x="67" y="120"/>
                    <a:pt x="67" y="120"/>
                  </a:cubicBezTo>
                  <a:cubicBezTo>
                    <a:pt x="67" y="120"/>
                    <a:pt x="67" y="120"/>
                    <a:pt x="67" y="120"/>
                  </a:cubicBezTo>
                  <a:cubicBezTo>
                    <a:pt x="67" y="118"/>
                    <a:pt x="65" y="118"/>
                    <a:pt x="65" y="116"/>
                  </a:cubicBezTo>
                  <a:cubicBezTo>
                    <a:pt x="65" y="116"/>
                    <a:pt x="64" y="118"/>
                    <a:pt x="64" y="116"/>
                  </a:cubicBezTo>
                  <a:cubicBezTo>
                    <a:pt x="65" y="116"/>
                    <a:pt x="64" y="114"/>
                    <a:pt x="65" y="114"/>
                  </a:cubicBezTo>
                  <a:cubicBezTo>
                    <a:pt x="65" y="113"/>
                    <a:pt x="64" y="113"/>
                    <a:pt x="64" y="112"/>
                  </a:cubicBezTo>
                  <a:cubicBezTo>
                    <a:pt x="64" y="113"/>
                    <a:pt x="62" y="113"/>
                    <a:pt x="62" y="113"/>
                  </a:cubicBezTo>
                  <a:cubicBezTo>
                    <a:pt x="62" y="113"/>
                    <a:pt x="62" y="113"/>
                    <a:pt x="62" y="113"/>
                  </a:cubicBezTo>
                  <a:cubicBezTo>
                    <a:pt x="61" y="113"/>
                    <a:pt x="62" y="113"/>
                    <a:pt x="61" y="113"/>
                  </a:cubicBezTo>
                  <a:cubicBezTo>
                    <a:pt x="61" y="112"/>
                    <a:pt x="61" y="112"/>
                    <a:pt x="61" y="112"/>
                  </a:cubicBezTo>
                  <a:cubicBezTo>
                    <a:pt x="61" y="112"/>
                    <a:pt x="62" y="111"/>
                    <a:pt x="62" y="109"/>
                  </a:cubicBezTo>
                  <a:cubicBezTo>
                    <a:pt x="62" y="111"/>
                    <a:pt x="61" y="109"/>
                    <a:pt x="61" y="111"/>
                  </a:cubicBezTo>
                  <a:cubicBezTo>
                    <a:pt x="62" y="108"/>
                    <a:pt x="62" y="108"/>
                    <a:pt x="62" y="108"/>
                  </a:cubicBezTo>
                  <a:cubicBezTo>
                    <a:pt x="61" y="108"/>
                    <a:pt x="61" y="108"/>
                    <a:pt x="61" y="108"/>
                  </a:cubicBezTo>
                  <a:cubicBezTo>
                    <a:pt x="61" y="108"/>
                    <a:pt x="62" y="108"/>
                    <a:pt x="62" y="107"/>
                  </a:cubicBezTo>
                  <a:cubicBezTo>
                    <a:pt x="62" y="107"/>
                    <a:pt x="61" y="105"/>
                    <a:pt x="61" y="107"/>
                  </a:cubicBezTo>
                  <a:cubicBezTo>
                    <a:pt x="60" y="107"/>
                    <a:pt x="61" y="107"/>
                    <a:pt x="60" y="107"/>
                  </a:cubicBezTo>
                  <a:cubicBezTo>
                    <a:pt x="60" y="107"/>
                    <a:pt x="60" y="107"/>
                    <a:pt x="60" y="105"/>
                  </a:cubicBezTo>
                  <a:cubicBezTo>
                    <a:pt x="60" y="105"/>
                    <a:pt x="60" y="105"/>
                    <a:pt x="60" y="105"/>
                  </a:cubicBezTo>
                  <a:cubicBezTo>
                    <a:pt x="60" y="103"/>
                    <a:pt x="60" y="103"/>
                    <a:pt x="60" y="103"/>
                  </a:cubicBezTo>
                  <a:cubicBezTo>
                    <a:pt x="61" y="105"/>
                    <a:pt x="60" y="105"/>
                    <a:pt x="60" y="105"/>
                  </a:cubicBezTo>
                  <a:cubicBezTo>
                    <a:pt x="61" y="103"/>
                    <a:pt x="61" y="103"/>
                    <a:pt x="60" y="101"/>
                  </a:cubicBezTo>
                  <a:cubicBezTo>
                    <a:pt x="60" y="103"/>
                    <a:pt x="60" y="103"/>
                    <a:pt x="60" y="103"/>
                  </a:cubicBezTo>
                  <a:cubicBezTo>
                    <a:pt x="60" y="101"/>
                    <a:pt x="60" y="100"/>
                    <a:pt x="60" y="100"/>
                  </a:cubicBezTo>
                  <a:cubicBezTo>
                    <a:pt x="60" y="100"/>
                    <a:pt x="60" y="100"/>
                    <a:pt x="60" y="100"/>
                  </a:cubicBezTo>
                  <a:cubicBezTo>
                    <a:pt x="58" y="100"/>
                    <a:pt x="60" y="98"/>
                    <a:pt x="58" y="98"/>
                  </a:cubicBezTo>
                  <a:cubicBezTo>
                    <a:pt x="58" y="98"/>
                    <a:pt x="58" y="98"/>
                    <a:pt x="58" y="98"/>
                  </a:cubicBezTo>
                  <a:cubicBezTo>
                    <a:pt x="57" y="98"/>
                    <a:pt x="57" y="98"/>
                    <a:pt x="57" y="98"/>
                  </a:cubicBezTo>
                  <a:cubicBezTo>
                    <a:pt x="57" y="96"/>
                    <a:pt x="57" y="96"/>
                    <a:pt x="57" y="96"/>
                  </a:cubicBezTo>
                  <a:cubicBezTo>
                    <a:pt x="57" y="96"/>
                    <a:pt x="57" y="96"/>
                    <a:pt x="57" y="96"/>
                  </a:cubicBezTo>
                  <a:cubicBezTo>
                    <a:pt x="57" y="96"/>
                    <a:pt x="57" y="94"/>
                    <a:pt x="56" y="94"/>
                  </a:cubicBezTo>
                  <a:cubicBezTo>
                    <a:pt x="57" y="92"/>
                    <a:pt x="57" y="92"/>
                    <a:pt x="57" y="92"/>
                  </a:cubicBezTo>
                  <a:cubicBezTo>
                    <a:pt x="56" y="92"/>
                    <a:pt x="56" y="92"/>
                    <a:pt x="56" y="92"/>
                  </a:cubicBezTo>
                  <a:cubicBezTo>
                    <a:pt x="56" y="92"/>
                    <a:pt x="56" y="92"/>
                    <a:pt x="54" y="92"/>
                  </a:cubicBezTo>
                  <a:cubicBezTo>
                    <a:pt x="56" y="91"/>
                    <a:pt x="56" y="95"/>
                    <a:pt x="56" y="94"/>
                  </a:cubicBezTo>
                  <a:cubicBezTo>
                    <a:pt x="54" y="94"/>
                    <a:pt x="56" y="92"/>
                    <a:pt x="56" y="92"/>
                  </a:cubicBezTo>
                  <a:cubicBezTo>
                    <a:pt x="54" y="92"/>
                    <a:pt x="56" y="91"/>
                    <a:pt x="54" y="91"/>
                  </a:cubicBezTo>
                  <a:cubicBezTo>
                    <a:pt x="54" y="91"/>
                    <a:pt x="54" y="92"/>
                    <a:pt x="54" y="91"/>
                  </a:cubicBezTo>
                  <a:cubicBezTo>
                    <a:pt x="53" y="91"/>
                    <a:pt x="54" y="91"/>
                    <a:pt x="54" y="91"/>
                  </a:cubicBezTo>
                  <a:cubicBezTo>
                    <a:pt x="54" y="88"/>
                    <a:pt x="54" y="88"/>
                    <a:pt x="54" y="88"/>
                  </a:cubicBezTo>
                  <a:cubicBezTo>
                    <a:pt x="54" y="88"/>
                    <a:pt x="53" y="88"/>
                    <a:pt x="54" y="88"/>
                  </a:cubicBezTo>
                  <a:cubicBezTo>
                    <a:pt x="54" y="88"/>
                    <a:pt x="54" y="87"/>
                    <a:pt x="53" y="87"/>
                  </a:cubicBezTo>
                  <a:cubicBezTo>
                    <a:pt x="53" y="88"/>
                    <a:pt x="53" y="88"/>
                    <a:pt x="53" y="88"/>
                  </a:cubicBezTo>
                  <a:cubicBezTo>
                    <a:pt x="50" y="88"/>
                    <a:pt x="53" y="87"/>
                    <a:pt x="53" y="87"/>
                  </a:cubicBezTo>
                  <a:cubicBezTo>
                    <a:pt x="53" y="87"/>
                    <a:pt x="53" y="87"/>
                    <a:pt x="53" y="87"/>
                  </a:cubicBezTo>
                  <a:cubicBezTo>
                    <a:pt x="54" y="86"/>
                    <a:pt x="53" y="86"/>
                    <a:pt x="53" y="86"/>
                  </a:cubicBezTo>
                  <a:cubicBezTo>
                    <a:pt x="50" y="85"/>
                    <a:pt x="50" y="85"/>
                    <a:pt x="50" y="85"/>
                  </a:cubicBezTo>
                  <a:cubicBezTo>
                    <a:pt x="50" y="83"/>
                    <a:pt x="50" y="83"/>
                    <a:pt x="50" y="83"/>
                  </a:cubicBezTo>
                  <a:cubicBezTo>
                    <a:pt x="50" y="83"/>
                    <a:pt x="50" y="83"/>
                    <a:pt x="49" y="83"/>
                  </a:cubicBezTo>
                  <a:cubicBezTo>
                    <a:pt x="49" y="83"/>
                    <a:pt x="49" y="83"/>
                    <a:pt x="49" y="82"/>
                  </a:cubicBezTo>
                  <a:cubicBezTo>
                    <a:pt x="49" y="83"/>
                    <a:pt x="48" y="82"/>
                    <a:pt x="48" y="82"/>
                  </a:cubicBezTo>
                  <a:cubicBezTo>
                    <a:pt x="49" y="81"/>
                    <a:pt x="49" y="81"/>
                    <a:pt x="49" y="81"/>
                  </a:cubicBezTo>
                  <a:cubicBezTo>
                    <a:pt x="48" y="81"/>
                    <a:pt x="49" y="79"/>
                    <a:pt x="48" y="79"/>
                  </a:cubicBezTo>
                  <a:cubicBezTo>
                    <a:pt x="48" y="79"/>
                    <a:pt x="48" y="81"/>
                    <a:pt x="47" y="81"/>
                  </a:cubicBezTo>
                  <a:cubicBezTo>
                    <a:pt x="45" y="81"/>
                    <a:pt x="48" y="79"/>
                    <a:pt x="47" y="78"/>
                  </a:cubicBezTo>
                  <a:cubicBezTo>
                    <a:pt x="48" y="78"/>
                    <a:pt x="48" y="78"/>
                    <a:pt x="48" y="78"/>
                  </a:cubicBezTo>
                  <a:cubicBezTo>
                    <a:pt x="47" y="78"/>
                    <a:pt x="48" y="75"/>
                    <a:pt x="47" y="78"/>
                  </a:cubicBezTo>
                  <a:cubicBezTo>
                    <a:pt x="47" y="75"/>
                    <a:pt x="45" y="75"/>
                    <a:pt x="47" y="75"/>
                  </a:cubicBezTo>
                  <a:cubicBezTo>
                    <a:pt x="45" y="74"/>
                    <a:pt x="47" y="73"/>
                    <a:pt x="44" y="73"/>
                  </a:cubicBezTo>
                  <a:cubicBezTo>
                    <a:pt x="44" y="73"/>
                    <a:pt x="44" y="73"/>
                    <a:pt x="44" y="72"/>
                  </a:cubicBezTo>
                  <a:cubicBezTo>
                    <a:pt x="45" y="72"/>
                    <a:pt x="44" y="73"/>
                    <a:pt x="44" y="73"/>
                  </a:cubicBezTo>
                  <a:cubicBezTo>
                    <a:pt x="44" y="73"/>
                    <a:pt x="44" y="72"/>
                    <a:pt x="45" y="72"/>
                  </a:cubicBezTo>
                  <a:cubicBezTo>
                    <a:pt x="44" y="72"/>
                    <a:pt x="44" y="72"/>
                    <a:pt x="44" y="73"/>
                  </a:cubicBezTo>
                  <a:cubicBezTo>
                    <a:pt x="43" y="72"/>
                    <a:pt x="45" y="70"/>
                    <a:pt x="44" y="70"/>
                  </a:cubicBezTo>
                  <a:cubicBezTo>
                    <a:pt x="43" y="70"/>
                    <a:pt x="43" y="70"/>
                    <a:pt x="43" y="70"/>
                  </a:cubicBezTo>
                  <a:cubicBezTo>
                    <a:pt x="44" y="69"/>
                    <a:pt x="44" y="69"/>
                    <a:pt x="44" y="69"/>
                  </a:cubicBezTo>
                  <a:cubicBezTo>
                    <a:pt x="43" y="69"/>
                    <a:pt x="43" y="69"/>
                    <a:pt x="41" y="70"/>
                  </a:cubicBezTo>
                  <a:cubicBezTo>
                    <a:pt x="41" y="69"/>
                    <a:pt x="41" y="69"/>
                    <a:pt x="41" y="69"/>
                  </a:cubicBezTo>
                  <a:cubicBezTo>
                    <a:pt x="41" y="69"/>
                    <a:pt x="41" y="69"/>
                    <a:pt x="41" y="69"/>
                  </a:cubicBezTo>
                  <a:cubicBezTo>
                    <a:pt x="41" y="68"/>
                    <a:pt x="41" y="68"/>
                    <a:pt x="41" y="68"/>
                  </a:cubicBezTo>
                  <a:cubicBezTo>
                    <a:pt x="41" y="68"/>
                    <a:pt x="41" y="68"/>
                    <a:pt x="41" y="68"/>
                  </a:cubicBezTo>
                  <a:cubicBezTo>
                    <a:pt x="40" y="68"/>
                    <a:pt x="40" y="68"/>
                    <a:pt x="40" y="68"/>
                  </a:cubicBezTo>
                  <a:cubicBezTo>
                    <a:pt x="41" y="68"/>
                    <a:pt x="41" y="68"/>
                    <a:pt x="41" y="68"/>
                  </a:cubicBezTo>
                  <a:cubicBezTo>
                    <a:pt x="41" y="68"/>
                    <a:pt x="41" y="68"/>
                    <a:pt x="41" y="66"/>
                  </a:cubicBezTo>
                  <a:cubicBezTo>
                    <a:pt x="41" y="68"/>
                    <a:pt x="41" y="66"/>
                    <a:pt x="41" y="66"/>
                  </a:cubicBezTo>
                  <a:cubicBezTo>
                    <a:pt x="40" y="66"/>
                    <a:pt x="41" y="65"/>
                    <a:pt x="41" y="65"/>
                  </a:cubicBezTo>
                  <a:cubicBezTo>
                    <a:pt x="41" y="65"/>
                    <a:pt x="41" y="65"/>
                    <a:pt x="40" y="65"/>
                  </a:cubicBezTo>
                  <a:cubicBezTo>
                    <a:pt x="40" y="65"/>
                    <a:pt x="41" y="65"/>
                    <a:pt x="41" y="66"/>
                  </a:cubicBezTo>
                  <a:cubicBezTo>
                    <a:pt x="40" y="66"/>
                    <a:pt x="40" y="66"/>
                    <a:pt x="40" y="65"/>
                  </a:cubicBezTo>
                  <a:cubicBezTo>
                    <a:pt x="41" y="65"/>
                    <a:pt x="41" y="65"/>
                    <a:pt x="41" y="65"/>
                  </a:cubicBezTo>
                  <a:cubicBezTo>
                    <a:pt x="40" y="65"/>
                    <a:pt x="40" y="65"/>
                    <a:pt x="40" y="65"/>
                  </a:cubicBezTo>
                  <a:cubicBezTo>
                    <a:pt x="40" y="65"/>
                    <a:pt x="40" y="65"/>
                    <a:pt x="40" y="65"/>
                  </a:cubicBezTo>
                  <a:cubicBezTo>
                    <a:pt x="40" y="65"/>
                    <a:pt x="40" y="65"/>
                    <a:pt x="40" y="65"/>
                  </a:cubicBezTo>
                  <a:cubicBezTo>
                    <a:pt x="40" y="65"/>
                    <a:pt x="40" y="65"/>
                    <a:pt x="40" y="65"/>
                  </a:cubicBezTo>
                  <a:cubicBezTo>
                    <a:pt x="40" y="62"/>
                    <a:pt x="40" y="62"/>
                    <a:pt x="40" y="62"/>
                  </a:cubicBezTo>
                  <a:cubicBezTo>
                    <a:pt x="40" y="61"/>
                    <a:pt x="40" y="61"/>
                    <a:pt x="39" y="61"/>
                  </a:cubicBezTo>
                  <a:cubicBezTo>
                    <a:pt x="39" y="61"/>
                    <a:pt x="39" y="61"/>
                    <a:pt x="39" y="61"/>
                  </a:cubicBezTo>
                  <a:cubicBezTo>
                    <a:pt x="39" y="61"/>
                    <a:pt x="39" y="61"/>
                    <a:pt x="39" y="60"/>
                  </a:cubicBezTo>
                  <a:cubicBezTo>
                    <a:pt x="39" y="60"/>
                    <a:pt x="39" y="60"/>
                    <a:pt x="39" y="60"/>
                  </a:cubicBezTo>
                  <a:cubicBezTo>
                    <a:pt x="39" y="60"/>
                    <a:pt x="39" y="60"/>
                    <a:pt x="39" y="60"/>
                  </a:cubicBezTo>
                  <a:cubicBezTo>
                    <a:pt x="39" y="59"/>
                    <a:pt x="35" y="60"/>
                    <a:pt x="36" y="60"/>
                  </a:cubicBezTo>
                  <a:cubicBezTo>
                    <a:pt x="35" y="59"/>
                    <a:pt x="36" y="59"/>
                    <a:pt x="39" y="59"/>
                  </a:cubicBezTo>
                  <a:cubicBezTo>
                    <a:pt x="36" y="57"/>
                    <a:pt x="36" y="56"/>
                    <a:pt x="35" y="56"/>
                  </a:cubicBezTo>
                  <a:cubicBezTo>
                    <a:pt x="36" y="56"/>
                    <a:pt x="36" y="56"/>
                    <a:pt x="36" y="56"/>
                  </a:cubicBezTo>
                  <a:cubicBezTo>
                    <a:pt x="35" y="55"/>
                    <a:pt x="35" y="52"/>
                    <a:pt x="33" y="52"/>
                  </a:cubicBezTo>
                  <a:cubicBezTo>
                    <a:pt x="33" y="53"/>
                    <a:pt x="32" y="52"/>
                    <a:pt x="32" y="53"/>
                  </a:cubicBezTo>
                  <a:cubicBezTo>
                    <a:pt x="32" y="52"/>
                    <a:pt x="31" y="53"/>
                    <a:pt x="32" y="52"/>
                  </a:cubicBezTo>
                  <a:cubicBezTo>
                    <a:pt x="33" y="52"/>
                    <a:pt x="33" y="52"/>
                    <a:pt x="33" y="52"/>
                  </a:cubicBezTo>
                  <a:cubicBezTo>
                    <a:pt x="33" y="51"/>
                    <a:pt x="33" y="48"/>
                    <a:pt x="32" y="48"/>
                  </a:cubicBezTo>
                  <a:cubicBezTo>
                    <a:pt x="32" y="48"/>
                    <a:pt x="32" y="48"/>
                    <a:pt x="32" y="48"/>
                  </a:cubicBezTo>
                  <a:cubicBezTo>
                    <a:pt x="31" y="48"/>
                    <a:pt x="31" y="48"/>
                    <a:pt x="31" y="48"/>
                  </a:cubicBezTo>
                  <a:cubicBezTo>
                    <a:pt x="32" y="47"/>
                    <a:pt x="32" y="47"/>
                    <a:pt x="32" y="47"/>
                  </a:cubicBezTo>
                  <a:cubicBezTo>
                    <a:pt x="31" y="47"/>
                    <a:pt x="31" y="47"/>
                    <a:pt x="31" y="47"/>
                  </a:cubicBezTo>
                  <a:cubicBezTo>
                    <a:pt x="32" y="47"/>
                    <a:pt x="32" y="47"/>
                    <a:pt x="32" y="47"/>
                  </a:cubicBezTo>
                  <a:cubicBezTo>
                    <a:pt x="31" y="47"/>
                    <a:pt x="31" y="47"/>
                    <a:pt x="31" y="47"/>
                  </a:cubicBezTo>
                  <a:cubicBezTo>
                    <a:pt x="31" y="46"/>
                    <a:pt x="32" y="46"/>
                    <a:pt x="31" y="46"/>
                  </a:cubicBezTo>
                  <a:cubicBezTo>
                    <a:pt x="30" y="46"/>
                    <a:pt x="30" y="46"/>
                    <a:pt x="30" y="46"/>
                  </a:cubicBezTo>
                  <a:cubicBezTo>
                    <a:pt x="30" y="44"/>
                    <a:pt x="30" y="44"/>
                    <a:pt x="31" y="44"/>
                  </a:cubicBezTo>
                  <a:cubicBezTo>
                    <a:pt x="30" y="44"/>
                    <a:pt x="30" y="43"/>
                    <a:pt x="28" y="44"/>
                  </a:cubicBezTo>
                  <a:cubicBezTo>
                    <a:pt x="30" y="42"/>
                    <a:pt x="28" y="39"/>
                    <a:pt x="27" y="38"/>
                  </a:cubicBezTo>
                  <a:cubicBezTo>
                    <a:pt x="27" y="39"/>
                    <a:pt x="27" y="39"/>
                    <a:pt x="27" y="39"/>
                  </a:cubicBezTo>
                  <a:cubicBezTo>
                    <a:pt x="27" y="38"/>
                    <a:pt x="28" y="38"/>
                    <a:pt x="27" y="38"/>
                  </a:cubicBezTo>
                  <a:cubicBezTo>
                    <a:pt x="27" y="38"/>
                    <a:pt x="27" y="38"/>
                    <a:pt x="26" y="39"/>
                  </a:cubicBezTo>
                  <a:cubicBezTo>
                    <a:pt x="26" y="38"/>
                    <a:pt x="27" y="38"/>
                    <a:pt x="27" y="35"/>
                  </a:cubicBezTo>
                  <a:cubicBezTo>
                    <a:pt x="27" y="35"/>
                    <a:pt x="26" y="38"/>
                    <a:pt x="27" y="35"/>
                  </a:cubicBezTo>
                  <a:cubicBezTo>
                    <a:pt x="27" y="35"/>
                    <a:pt x="26" y="35"/>
                    <a:pt x="27" y="35"/>
                  </a:cubicBezTo>
                  <a:cubicBezTo>
                    <a:pt x="26" y="35"/>
                    <a:pt x="26" y="35"/>
                    <a:pt x="26" y="35"/>
                  </a:cubicBezTo>
                  <a:cubicBezTo>
                    <a:pt x="26" y="35"/>
                    <a:pt x="26" y="35"/>
                    <a:pt x="26" y="35"/>
                  </a:cubicBezTo>
                  <a:cubicBezTo>
                    <a:pt x="24" y="35"/>
                    <a:pt x="24" y="38"/>
                    <a:pt x="22" y="38"/>
                  </a:cubicBezTo>
                  <a:cubicBezTo>
                    <a:pt x="22" y="38"/>
                    <a:pt x="22" y="38"/>
                    <a:pt x="22" y="38"/>
                  </a:cubicBezTo>
                  <a:cubicBezTo>
                    <a:pt x="20" y="38"/>
                    <a:pt x="22" y="39"/>
                    <a:pt x="20" y="39"/>
                  </a:cubicBezTo>
                  <a:cubicBezTo>
                    <a:pt x="20" y="38"/>
                    <a:pt x="22" y="35"/>
                    <a:pt x="22" y="35"/>
                  </a:cubicBezTo>
                  <a:cubicBezTo>
                    <a:pt x="22" y="35"/>
                    <a:pt x="26" y="34"/>
                    <a:pt x="24" y="34"/>
                  </a:cubicBezTo>
                  <a:cubicBezTo>
                    <a:pt x="24" y="34"/>
                    <a:pt x="26" y="34"/>
                    <a:pt x="24" y="34"/>
                  </a:cubicBezTo>
                  <a:cubicBezTo>
                    <a:pt x="22" y="34"/>
                    <a:pt x="24" y="34"/>
                    <a:pt x="24" y="34"/>
                  </a:cubicBezTo>
                  <a:cubicBezTo>
                    <a:pt x="24" y="33"/>
                    <a:pt x="24" y="33"/>
                    <a:pt x="24" y="33"/>
                  </a:cubicBezTo>
                  <a:cubicBezTo>
                    <a:pt x="24" y="33"/>
                    <a:pt x="24" y="33"/>
                    <a:pt x="24" y="33"/>
                  </a:cubicBezTo>
                  <a:cubicBezTo>
                    <a:pt x="24" y="33"/>
                    <a:pt x="24" y="31"/>
                    <a:pt x="26" y="31"/>
                  </a:cubicBezTo>
                  <a:cubicBezTo>
                    <a:pt x="26" y="31"/>
                    <a:pt x="24" y="31"/>
                    <a:pt x="26" y="31"/>
                  </a:cubicBezTo>
                  <a:cubicBezTo>
                    <a:pt x="24" y="31"/>
                    <a:pt x="22" y="33"/>
                    <a:pt x="22" y="31"/>
                  </a:cubicBezTo>
                  <a:cubicBezTo>
                    <a:pt x="24" y="31"/>
                    <a:pt x="22" y="30"/>
                    <a:pt x="24" y="30"/>
                  </a:cubicBezTo>
                  <a:cubicBezTo>
                    <a:pt x="24" y="30"/>
                    <a:pt x="24" y="30"/>
                    <a:pt x="22" y="31"/>
                  </a:cubicBezTo>
                  <a:cubicBezTo>
                    <a:pt x="22" y="31"/>
                    <a:pt x="24" y="29"/>
                    <a:pt x="22" y="30"/>
                  </a:cubicBezTo>
                  <a:cubicBezTo>
                    <a:pt x="22" y="30"/>
                    <a:pt x="22" y="30"/>
                    <a:pt x="22" y="30"/>
                  </a:cubicBezTo>
                  <a:cubicBezTo>
                    <a:pt x="22" y="30"/>
                    <a:pt x="22" y="30"/>
                    <a:pt x="22" y="30"/>
                  </a:cubicBezTo>
                  <a:cubicBezTo>
                    <a:pt x="20" y="29"/>
                    <a:pt x="22" y="27"/>
                    <a:pt x="20" y="29"/>
                  </a:cubicBezTo>
                  <a:cubicBezTo>
                    <a:pt x="20" y="27"/>
                    <a:pt x="20" y="27"/>
                    <a:pt x="20" y="27"/>
                  </a:cubicBezTo>
                  <a:cubicBezTo>
                    <a:pt x="22" y="27"/>
                    <a:pt x="20" y="29"/>
                    <a:pt x="22" y="27"/>
                  </a:cubicBezTo>
                  <a:cubicBezTo>
                    <a:pt x="20" y="29"/>
                    <a:pt x="22" y="27"/>
                    <a:pt x="22" y="27"/>
                  </a:cubicBezTo>
                  <a:cubicBezTo>
                    <a:pt x="22" y="27"/>
                    <a:pt x="22" y="27"/>
                    <a:pt x="22" y="27"/>
                  </a:cubicBezTo>
                  <a:cubicBezTo>
                    <a:pt x="22" y="26"/>
                    <a:pt x="22" y="26"/>
                    <a:pt x="22" y="26"/>
                  </a:cubicBezTo>
                  <a:cubicBezTo>
                    <a:pt x="20" y="26"/>
                    <a:pt x="20" y="26"/>
                    <a:pt x="20" y="26"/>
                  </a:cubicBezTo>
                  <a:cubicBezTo>
                    <a:pt x="22" y="26"/>
                    <a:pt x="22" y="26"/>
                    <a:pt x="22" y="26"/>
                  </a:cubicBezTo>
                  <a:cubicBezTo>
                    <a:pt x="22" y="25"/>
                    <a:pt x="20" y="26"/>
                    <a:pt x="20" y="26"/>
                  </a:cubicBezTo>
                  <a:cubicBezTo>
                    <a:pt x="20" y="26"/>
                    <a:pt x="20" y="26"/>
                    <a:pt x="20" y="26"/>
                  </a:cubicBezTo>
                  <a:cubicBezTo>
                    <a:pt x="19" y="26"/>
                    <a:pt x="19" y="26"/>
                    <a:pt x="19" y="26"/>
                  </a:cubicBezTo>
                  <a:cubicBezTo>
                    <a:pt x="20" y="25"/>
                    <a:pt x="20" y="25"/>
                    <a:pt x="20" y="25"/>
                  </a:cubicBezTo>
                  <a:cubicBezTo>
                    <a:pt x="20" y="25"/>
                    <a:pt x="20" y="25"/>
                    <a:pt x="20" y="25"/>
                  </a:cubicBezTo>
                  <a:cubicBezTo>
                    <a:pt x="20" y="25"/>
                    <a:pt x="20" y="25"/>
                    <a:pt x="20" y="25"/>
                  </a:cubicBezTo>
                  <a:cubicBezTo>
                    <a:pt x="19" y="25"/>
                    <a:pt x="19" y="25"/>
                    <a:pt x="19" y="25"/>
                  </a:cubicBezTo>
                  <a:cubicBezTo>
                    <a:pt x="19" y="25"/>
                    <a:pt x="19" y="22"/>
                    <a:pt x="20" y="22"/>
                  </a:cubicBezTo>
                  <a:cubicBezTo>
                    <a:pt x="19" y="22"/>
                    <a:pt x="19" y="22"/>
                    <a:pt x="19" y="22"/>
                  </a:cubicBezTo>
                  <a:cubicBezTo>
                    <a:pt x="19" y="22"/>
                    <a:pt x="19" y="22"/>
                    <a:pt x="19" y="22"/>
                  </a:cubicBezTo>
                  <a:cubicBezTo>
                    <a:pt x="18" y="21"/>
                    <a:pt x="18" y="21"/>
                    <a:pt x="18" y="21"/>
                  </a:cubicBezTo>
                  <a:cubicBezTo>
                    <a:pt x="17" y="22"/>
                    <a:pt x="17" y="22"/>
                    <a:pt x="17" y="22"/>
                  </a:cubicBezTo>
                  <a:cubicBezTo>
                    <a:pt x="17" y="22"/>
                    <a:pt x="17" y="22"/>
                    <a:pt x="17" y="22"/>
                  </a:cubicBezTo>
                  <a:cubicBezTo>
                    <a:pt x="17" y="25"/>
                    <a:pt x="17" y="22"/>
                    <a:pt x="15" y="25"/>
                  </a:cubicBezTo>
                  <a:cubicBezTo>
                    <a:pt x="15" y="22"/>
                    <a:pt x="15" y="22"/>
                    <a:pt x="15" y="22"/>
                  </a:cubicBezTo>
                  <a:cubicBezTo>
                    <a:pt x="17" y="22"/>
                    <a:pt x="17" y="21"/>
                    <a:pt x="18" y="20"/>
                  </a:cubicBezTo>
                  <a:cubicBezTo>
                    <a:pt x="18" y="20"/>
                    <a:pt x="15" y="21"/>
                    <a:pt x="17" y="20"/>
                  </a:cubicBezTo>
                  <a:cubicBezTo>
                    <a:pt x="17" y="20"/>
                    <a:pt x="18" y="18"/>
                    <a:pt x="17" y="18"/>
                  </a:cubicBezTo>
                  <a:cubicBezTo>
                    <a:pt x="17" y="18"/>
                    <a:pt x="18" y="18"/>
                    <a:pt x="18" y="17"/>
                  </a:cubicBezTo>
                  <a:cubicBezTo>
                    <a:pt x="17" y="18"/>
                    <a:pt x="15" y="18"/>
                    <a:pt x="15" y="18"/>
                  </a:cubicBezTo>
                  <a:cubicBezTo>
                    <a:pt x="17" y="20"/>
                    <a:pt x="17" y="20"/>
                    <a:pt x="17" y="20"/>
                  </a:cubicBezTo>
                  <a:cubicBezTo>
                    <a:pt x="15" y="20"/>
                    <a:pt x="15" y="20"/>
                    <a:pt x="14" y="20"/>
                  </a:cubicBezTo>
                  <a:cubicBezTo>
                    <a:pt x="14" y="20"/>
                    <a:pt x="14" y="18"/>
                    <a:pt x="15" y="18"/>
                  </a:cubicBezTo>
                  <a:cubicBezTo>
                    <a:pt x="15" y="18"/>
                    <a:pt x="15" y="18"/>
                    <a:pt x="15" y="18"/>
                  </a:cubicBezTo>
                  <a:cubicBezTo>
                    <a:pt x="15" y="17"/>
                    <a:pt x="14" y="18"/>
                    <a:pt x="15" y="17"/>
                  </a:cubicBezTo>
                  <a:cubicBezTo>
                    <a:pt x="17" y="17"/>
                    <a:pt x="17" y="17"/>
                    <a:pt x="17" y="17"/>
                  </a:cubicBezTo>
                  <a:cubicBezTo>
                    <a:pt x="17" y="16"/>
                    <a:pt x="17" y="16"/>
                    <a:pt x="17" y="16"/>
                  </a:cubicBezTo>
                  <a:cubicBezTo>
                    <a:pt x="17" y="17"/>
                    <a:pt x="17" y="17"/>
                    <a:pt x="17" y="17"/>
                  </a:cubicBezTo>
                  <a:cubicBezTo>
                    <a:pt x="15" y="16"/>
                    <a:pt x="17" y="16"/>
                    <a:pt x="17" y="16"/>
                  </a:cubicBezTo>
                  <a:cubicBezTo>
                    <a:pt x="15" y="16"/>
                    <a:pt x="15" y="16"/>
                    <a:pt x="15" y="16"/>
                  </a:cubicBezTo>
                  <a:cubicBezTo>
                    <a:pt x="15" y="16"/>
                    <a:pt x="17" y="16"/>
                    <a:pt x="15" y="17"/>
                  </a:cubicBezTo>
                  <a:cubicBezTo>
                    <a:pt x="15" y="16"/>
                    <a:pt x="15" y="16"/>
                    <a:pt x="15" y="16"/>
                  </a:cubicBezTo>
                  <a:cubicBezTo>
                    <a:pt x="15" y="16"/>
                    <a:pt x="15" y="16"/>
                    <a:pt x="15" y="16"/>
                  </a:cubicBezTo>
                  <a:cubicBezTo>
                    <a:pt x="14" y="16"/>
                    <a:pt x="13" y="17"/>
                    <a:pt x="14" y="16"/>
                  </a:cubicBezTo>
                  <a:cubicBezTo>
                    <a:pt x="14" y="14"/>
                    <a:pt x="14" y="16"/>
                    <a:pt x="14" y="14"/>
                  </a:cubicBezTo>
                  <a:cubicBezTo>
                    <a:pt x="14" y="13"/>
                    <a:pt x="14" y="13"/>
                    <a:pt x="14" y="13"/>
                  </a:cubicBezTo>
                  <a:cubicBezTo>
                    <a:pt x="13" y="13"/>
                    <a:pt x="14" y="12"/>
                    <a:pt x="13" y="13"/>
                  </a:cubicBezTo>
                  <a:cubicBezTo>
                    <a:pt x="14" y="13"/>
                    <a:pt x="14" y="14"/>
                    <a:pt x="14" y="16"/>
                  </a:cubicBezTo>
                  <a:cubicBezTo>
                    <a:pt x="13" y="16"/>
                    <a:pt x="14" y="16"/>
                    <a:pt x="13" y="17"/>
                  </a:cubicBezTo>
                  <a:cubicBezTo>
                    <a:pt x="13" y="16"/>
                    <a:pt x="11" y="17"/>
                    <a:pt x="11" y="17"/>
                  </a:cubicBezTo>
                  <a:cubicBezTo>
                    <a:pt x="10" y="17"/>
                    <a:pt x="11" y="16"/>
                    <a:pt x="11" y="16"/>
                  </a:cubicBezTo>
                  <a:cubicBezTo>
                    <a:pt x="11" y="16"/>
                    <a:pt x="11" y="16"/>
                    <a:pt x="13" y="16"/>
                  </a:cubicBezTo>
                  <a:cubicBezTo>
                    <a:pt x="11" y="14"/>
                    <a:pt x="11" y="14"/>
                    <a:pt x="13" y="13"/>
                  </a:cubicBezTo>
                  <a:cubicBezTo>
                    <a:pt x="11" y="13"/>
                    <a:pt x="11" y="13"/>
                    <a:pt x="11" y="14"/>
                  </a:cubicBezTo>
                  <a:cubicBezTo>
                    <a:pt x="11" y="13"/>
                    <a:pt x="10" y="12"/>
                    <a:pt x="10" y="12"/>
                  </a:cubicBezTo>
                  <a:cubicBezTo>
                    <a:pt x="11" y="12"/>
                    <a:pt x="10" y="10"/>
                    <a:pt x="10" y="10"/>
                  </a:cubicBezTo>
                  <a:cubicBezTo>
                    <a:pt x="11" y="10"/>
                    <a:pt x="11" y="10"/>
                    <a:pt x="13" y="10"/>
                  </a:cubicBezTo>
                  <a:cubicBezTo>
                    <a:pt x="11" y="10"/>
                    <a:pt x="11" y="10"/>
                    <a:pt x="11" y="10"/>
                  </a:cubicBezTo>
                  <a:cubicBezTo>
                    <a:pt x="13" y="8"/>
                    <a:pt x="10" y="10"/>
                    <a:pt x="11" y="8"/>
                  </a:cubicBezTo>
                  <a:cubicBezTo>
                    <a:pt x="11" y="10"/>
                    <a:pt x="10" y="10"/>
                    <a:pt x="7" y="10"/>
                  </a:cubicBezTo>
                  <a:cubicBezTo>
                    <a:pt x="7" y="10"/>
                    <a:pt x="7" y="12"/>
                    <a:pt x="7" y="10"/>
                  </a:cubicBezTo>
                  <a:cubicBezTo>
                    <a:pt x="7" y="8"/>
                    <a:pt x="7" y="8"/>
                    <a:pt x="7" y="8"/>
                  </a:cubicBezTo>
                  <a:cubicBezTo>
                    <a:pt x="6" y="7"/>
                    <a:pt x="6" y="5"/>
                    <a:pt x="6" y="5"/>
                  </a:cubicBezTo>
                  <a:cubicBezTo>
                    <a:pt x="5" y="4"/>
                    <a:pt x="3" y="5"/>
                    <a:pt x="3" y="5"/>
                  </a:cubicBezTo>
                  <a:cubicBezTo>
                    <a:pt x="3" y="4"/>
                    <a:pt x="5" y="5"/>
                    <a:pt x="3" y="4"/>
                  </a:cubicBezTo>
                  <a:cubicBezTo>
                    <a:pt x="3" y="4"/>
                    <a:pt x="3" y="4"/>
                    <a:pt x="3" y="4"/>
                  </a:cubicBezTo>
                  <a:cubicBezTo>
                    <a:pt x="3" y="4"/>
                    <a:pt x="2" y="4"/>
                    <a:pt x="3" y="3"/>
                  </a:cubicBezTo>
                  <a:cubicBezTo>
                    <a:pt x="3" y="4"/>
                    <a:pt x="3" y="4"/>
                    <a:pt x="3" y="4"/>
                  </a:cubicBezTo>
                  <a:cubicBezTo>
                    <a:pt x="2" y="4"/>
                    <a:pt x="3" y="3"/>
                    <a:pt x="3" y="3"/>
                  </a:cubicBezTo>
                  <a:cubicBezTo>
                    <a:pt x="2" y="3"/>
                    <a:pt x="2" y="3"/>
                    <a:pt x="2" y="4"/>
                  </a:cubicBezTo>
                  <a:cubicBezTo>
                    <a:pt x="1" y="4"/>
                    <a:pt x="2" y="3"/>
                    <a:pt x="2" y="3"/>
                  </a:cubicBezTo>
                  <a:cubicBezTo>
                    <a:pt x="2" y="3"/>
                    <a:pt x="2" y="3"/>
                    <a:pt x="2" y="3"/>
                  </a:cubicBezTo>
                  <a:cubicBezTo>
                    <a:pt x="2" y="1"/>
                    <a:pt x="1" y="1"/>
                    <a:pt x="1" y="0"/>
                  </a:cubicBezTo>
                  <a:cubicBezTo>
                    <a:pt x="1" y="0"/>
                    <a:pt x="1" y="0"/>
                    <a:pt x="1" y="0"/>
                  </a:cubicBezTo>
                  <a:cubicBezTo>
                    <a:pt x="1" y="0"/>
                    <a:pt x="1" y="0"/>
                    <a:pt x="1" y="0"/>
                  </a:cubicBezTo>
                  <a:cubicBezTo>
                    <a:pt x="0" y="0"/>
                    <a:pt x="0" y="0"/>
                    <a:pt x="0" y="0"/>
                  </a:cubicBezTo>
                  <a:cubicBezTo>
                    <a:pt x="0" y="1"/>
                    <a:pt x="0" y="1"/>
                    <a:pt x="0" y="1"/>
                  </a:cubicBezTo>
                  <a:cubicBezTo>
                    <a:pt x="0" y="1"/>
                    <a:pt x="0" y="1"/>
                    <a:pt x="1" y="0"/>
                  </a:cubicBezTo>
                  <a:cubicBezTo>
                    <a:pt x="1" y="1"/>
                    <a:pt x="1" y="1"/>
                    <a:pt x="1" y="1"/>
                  </a:cubicBezTo>
                  <a:cubicBezTo>
                    <a:pt x="1" y="1"/>
                    <a:pt x="1" y="1"/>
                    <a:pt x="1" y="1"/>
                  </a:cubicBezTo>
                  <a:cubicBezTo>
                    <a:pt x="0" y="1"/>
                    <a:pt x="0" y="1"/>
                    <a:pt x="0" y="3"/>
                  </a:cubicBezTo>
                  <a:cubicBezTo>
                    <a:pt x="0" y="3"/>
                    <a:pt x="0" y="3"/>
                    <a:pt x="0" y="1"/>
                  </a:cubicBezTo>
                  <a:cubicBezTo>
                    <a:pt x="0" y="3"/>
                    <a:pt x="0" y="3"/>
                    <a:pt x="0" y="3"/>
                  </a:cubicBezTo>
                  <a:cubicBezTo>
                    <a:pt x="0" y="3"/>
                    <a:pt x="0" y="3"/>
                    <a:pt x="1" y="3"/>
                  </a:cubicBezTo>
                  <a:cubicBezTo>
                    <a:pt x="0" y="4"/>
                    <a:pt x="0" y="4"/>
                    <a:pt x="0" y="4"/>
                  </a:cubicBezTo>
                  <a:cubicBezTo>
                    <a:pt x="1" y="4"/>
                    <a:pt x="0" y="5"/>
                    <a:pt x="1" y="7"/>
                  </a:cubicBezTo>
                  <a:cubicBezTo>
                    <a:pt x="1" y="5"/>
                    <a:pt x="2" y="5"/>
                    <a:pt x="2" y="4"/>
                  </a:cubicBezTo>
                  <a:cubicBezTo>
                    <a:pt x="2" y="5"/>
                    <a:pt x="2" y="5"/>
                    <a:pt x="2" y="5"/>
                  </a:cubicBezTo>
                  <a:cubicBezTo>
                    <a:pt x="1" y="7"/>
                    <a:pt x="1" y="7"/>
                    <a:pt x="1" y="7"/>
                  </a:cubicBezTo>
                  <a:cubicBezTo>
                    <a:pt x="2" y="7"/>
                    <a:pt x="2" y="7"/>
                    <a:pt x="2" y="7"/>
                  </a:cubicBezTo>
                  <a:cubicBezTo>
                    <a:pt x="2" y="7"/>
                    <a:pt x="1" y="8"/>
                    <a:pt x="2" y="8"/>
                  </a:cubicBezTo>
                  <a:cubicBezTo>
                    <a:pt x="2" y="10"/>
                    <a:pt x="3" y="12"/>
                    <a:pt x="3" y="12"/>
                  </a:cubicBezTo>
                  <a:cubicBezTo>
                    <a:pt x="5" y="12"/>
                    <a:pt x="5" y="12"/>
                    <a:pt x="5" y="12"/>
                  </a:cubicBezTo>
                  <a:cubicBezTo>
                    <a:pt x="3" y="13"/>
                    <a:pt x="5" y="13"/>
                    <a:pt x="5" y="14"/>
                  </a:cubicBezTo>
                  <a:cubicBezTo>
                    <a:pt x="6" y="14"/>
                    <a:pt x="5" y="17"/>
                    <a:pt x="6" y="17"/>
                  </a:cubicBezTo>
                  <a:cubicBezTo>
                    <a:pt x="7" y="18"/>
                    <a:pt x="7" y="21"/>
                    <a:pt x="10" y="22"/>
                  </a:cubicBezTo>
                  <a:cubicBezTo>
                    <a:pt x="10" y="21"/>
                    <a:pt x="10" y="21"/>
                    <a:pt x="10" y="21"/>
                  </a:cubicBezTo>
                  <a:cubicBezTo>
                    <a:pt x="10" y="22"/>
                    <a:pt x="11" y="21"/>
                    <a:pt x="11" y="22"/>
                  </a:cubicBezTo>
                  <a:cubicBezTo>
                    <a:pt x="10" y="22"/>
                    <a:pt x="10" y="22"/>
                    <a:pt x="10" y="25"/>
                  </a:cubicBezTo>
                  <a:cubicBezTo>
                    <a:pt x="11" y="25"/>
                    <a:pt x="11" y="26"/>
                    <a:pt x="11" y="27"/>
                  </a:cubicBezTo>
                  <a:cubicBezTo>
                    <a:pt x="11" y="27"/>
                    <a:pt x="11" y="27"/>
                    <a:pt x="11" y="27"/>
                  </a:cubicBezTo>
                  <a:cubicBezTo>
                    <a:pt x="11" y="29"/>
                    <a:pt x="13" y="29"/>
                    <a:pt x="13" y="30"/>
                  </a:cubicBezTo>
                  <a:cubicBezTo>
                    <a:pt x="14" y="30"/>
                    <a:pt x="14" y="30"/>
                    <a:pt x="14" y="30"/>
                  </a:cubicBezTo>
                  <a:cubicBezTo>
                    <a:pt x="14" y="31"/>
                    <a:pt x="14" y="31"/>
                    <a:pt x="14" y="33"/>
                  </a:cubicBezTo>
                  <a:cubicBezTo>
                    <a:pt x="14" y="33"/>
                    <a:pt x="14" y="34"/>
                    <a:pt x="15" y="34"/>
                  </a:cubicBezTo>
                  <a:cubicBezTo>
                    <a:pt x="15" y="38"/>
                    <a:pt x="17" y="39"/>
                    <a:pt x="18" y="42"/>
                  </a:cubicBezTo>
                  <a:cubicBezTo>
                    <a:pt x="18" y="42"/>
                    <a:pt x="18" y="42"/>
                    <a:pt x="18" y="42"/>
                  </a:cubicBezTo>
                  <a:cubicBezTo>
                    <a:pt x="18" y="44"/>
                    <a:pt x="20" y="46"/>
                    <a:pt x="20" y="48"/>
                  </a:cubicBezTo>
                  <a:cubicBezTo>
                    <a:pt x="22" y="47"/>
                    <a:pt x="22" y="47"/>
                    <a:pt x="22" y="47"/>
                  </a:cubicBezTo>
                  <a:cubicBezTo>
                    <a:pt x="22" y="48"/>
                    <a:pt x="22" y="48"/>
                    <a:pt x="22" y="51"/>
                  </a:cubicBezTo>
                  <a:cubicBezTo>
                    <a:pt x="22" y="51"/>
                    <a:pt x="22" y="52"/>
                    <a:pt x="24" y="52"/>
                  </a:cubicBezTo>
                  <a:cubicBezTo>
                    <a:pt x="24" y="52"/>
                    <a:pt x="22" y="52"/>
                    <a:pt x="24" y="53"/>
                  </a:cubicBezTo>
                  <a:cubicBezTo>
                    <a:pt x="24" y="55"/>
                    <a:pt x="24" y="55"/>
                    <a:pt x="26" y="56"/>
                  </a:cubicBezTo>
                  <a:cubicBezTo>
                    <a:pt x="26" y="56"/>
                    <a:pt x="26" y="56"/>
                    <a:pt x="26" y="56"/>
                  </a:cubicBezTo>
                  <a:cubicBezTo>
                    <a:pt x="26" y="55"/>
                    <a:pt x="26" y="55"/>
                    <a:pt x="26" y="55"/>
                  </a:cubicBezTo>
                  <a:cubicBezTo>
                    <a:pt x="26" y="56"/>
                    <a:pt x="27" y="56"/>
                    <a:pt x="26" y="57"/>
                  </a:cubicBezTo>
                  <a:cubicBezTo>
                    <a:pt x="27" y="57"/>
                    <a:pt x="26" y="60"/>
                    <a:pt x="28" y="60"/>
                  </a:cubicBezTo>
                  <a:cubicBezTo>
                    <a:pt x="27" y="60"/>
                    <a:pt x="27" y="61"/>
                    <a:pt x="27" y="61"/>
                  </a:cubicBezTo>
                  <a:cubicBezTo>
                    <a:pt x="28" y="62"/>
                    <a:pt x="30" y="62"/>
                    <a:pt x="30" y="65"/>
                  </a:cubicBezTo>
                  <a:cubicBezTo>
                    <a:pt x="30" y="65"/>
                    <a:pt x="30" y="62"/>
                    <a:pt x="30" y="65"/>
                  </a:cubicBezTo>
                  <a:cubicBezTo>
                    <a:pt x="30" y="65"/>
                    <a:pt x="30" y="65"/>
                    <a:pt x="30" y="65"/>
                  </a:cubicBezTo>
                  <a:cubicBezTo>
                    <a:pt x="30" y="68"/>
                    <a:pt x="32" y="68"/>
                    <a:pt x="32" y="70"/>
                  </a:cubicBezTo>
                  <a:cubicBezTo>
                    <a:pt x="33" y="73"/>
                    <a:pt x="35" y="75"/>
                    <a:pt x="36" y="79"/>
                  </a:cubicBezTo>
                  <a:cubicBezTo>
                    <a:pt x="36" y="78"/>
                    <a:pt x="36" y="78"/>
                    <a:pt x="36" y="78"/>
                  </a:cubicBezTo>
                  <a:cubicBezTo>
                    <a:pt x="36" y="79"/>
                    <a:pt x="40" y="79"/>
                    <a:pt x="39" y="82"/>
                  </a:cubicBezTo>
                  <a:cubicBezTo>
                    <a:pt x="39" y="82"/>
                    <a:pt x="39" y="82"/>
                    <a:pt x="40" y="82"/>
                  </a:cubicBezTo>
                  <a:cubicBezTo>
                    <a:pt x="39" y="83"/>
                    <a:pt x="41" y="83"/>
                    <a:pt x="41" y="85"/>
                  </a:cubicBezTo>
                  <a:cubicBezTo>
                    <a:pt x="41" y="85"/>
                    <a:pt x="41" y="85"/>
                    <a:pt x="41" y="85"/>
                  </a:cubicBezTo>
                  <a:cubicBezTo>
                    <a:pt x="43" y="85"/>
                    <a:pt x="41" y="86"/>
                    <a:pt x="43" y="87"/>
                  </a:cubicBezTo>
                  <a:cubicBezTo>
                    <a:pt x="43" y="86"/>
                    <a:pt x="43" y="86"/>
                    <a:pt x="43" y="86"/>
                  </a:cubicBezTo>
                  <a:cubicBezTo>
                    <a:pt x="44" y="86"/>
                    <a:pt x="43" y="88"/>
                    <a:pt x="44" y="87"/>
                  </a:cubicBezTo>
                  <a:cubicBezTo>
                    <a:pt x="44" y="87"/>
                    <a:pt x="44" y="88"/>
                    <a:pt x="44" y="87"/>
                  </a:cubicBezTo>
                  <a:cubicBezTo>
                    <a:pt x="45" y="91"/>
                    <a:pt x="45" y="94"/>
                    <a:pt x="47" y="96"/>
                  </a:cubicBezTo>
                  <a:cubicBezTo>
                    <a:pt x="48" y="98"/>
                    <a:pt x="49" y="95"/>
                    <a:pt x="48" y="96"/>
                  </a:cubicBezTo>
                  <a:cubicBezTo>
                    <a:pt x="49" y="96"/>
                    <a:pt x="48" y="98"/>
                    <a:pt x="48" y="98"/>
                  </a:cubicBezTo>
                  <a:cubicBezTo>
                    <a:pt x="48" y="98"/>
                    <a:pt x="50" y="98"/>
                    <a:pt x="49" y="98"/>
                  </a:cubicBezTo>
                  <a:cubicBezTo>
                    <a:pt x="49" y="98"/>
                    <a:pt x="49" y="98"/>
                    <a:pt x="49" y="99"/>
                  </a:cubicBezTo>
                  <a:cubicBezTo>
                    <a:pt x="50" y="99"/>
                    <a:pt x="50" y="99"/>
                    <a:pt x="50" y="100"/>
                  </a:cubicBezTo>
                  <a:cubicBezTo>
                    <a:pt x="50" y="100"/>
                    <a:pt x="50" y="100"/>
                    <a:pt x="50" y="100"/>
                  </a:cubicBezTo>
                  <a:cubicBezTo>
                    <a:pt x="50" y="101"/>
                    <a:pt x="53" y="103"/>
                    <a:pt x="50" y="105"/>
                  </a:cubicBezTo>
                  <a:cubicBezTo>
                    <a:pt x="54" y="111"/>
                    <a:pt x="57" y="116"/>
                    <a:pt x="60" y="122"/>
                  </a:cubicBezTo>
                  <a:cubicBezTo>
                    <a:pt x="62" y="126"/>
                    <a:pt x="65" y="133"/>
                    <a:pt x="69" y="138"/>
                  </a:cubicBezTo>
                  <a:cubicBezTo>
                    <a:pt x="71" y="138"/>
                    <a:pt x="71" y="138"/>
                    <a:pt x="71" y="139"/>
                  </a:cubicBezTo>
                  <a:cubicBezTo>
                    <a:pt x="71" y="139"/>
                    <a:pt x="71" y="139"/>
                    <a:pt x="71" y="139"/>
                  </a:cubicBezTo>
                  <a:cubicBezTo>
                    <a:pt x="70" y="140"/>
                    <a:pt x="71" y="140"/>
                    <a:pt x="71" y="140"/>
                  </a:cubicBezTo>
                  <a:cubicBezTo>
                    <a:pt x="73" y="143"/>
                    <a:pt x="73" y="146"/>
                    <a:pt x="74" y="148"/>
                  </a:cubicBezTo>
                  <a:cubicBezTo>
                    <a:pt x="74" y="147"/>
                    <a:pt x="75" y="147"/>
                    <a:pt x="75" y="147"/>
                  </a:cubicBezTo>
                  <a:cubicBezTo>
                    <a:pt x="74" y="148"/>
                    <a:pt x="74" y="148"/>
                    <a:pt x="74" y="148"/>
                  </a:cubicBezTo>
                  <a:cubicBezTo>
                    <a:pt x="75" y="148"/>
                    <a:pt x="75" y="148"/>
                    <a:pt x="75" y="148"/>
                  </a:cubicBezTo>
                  <a:cubicBezTo>
                    <a:pt x="74" y="148"/>
                    <a:pt x="74" y="148"/>
                    <a:pt x="74" y="148"/>
                  </a:cubicBezTo>
                  <a:cubicBezTo>
                    <a:pt x="75" y="153"/>
                    <a:pt x="82" y="159"/>
                    <a:pt x="84" y="164"/>
                  </a:cubicBezTo>
                  <a:cubicBezTo>
                    <a:pt x="84" y="164"/>
                    <a:pt x="86" y="166"/>
                    <a:pt x="86" y="168"/>
                  </a:cubicBezTo>
                  <a:cubicBezTo>
                    <a:pt x="90" y="172"/>
                    <a:pt x="92" y="174"/>
                    <a:pt x="95" y="178"/>
                  </a:cubicBezTo>
                  <a:cubicBezTo>
                    <a:pt x="95" y="178"/>
                    <a:pt x="96" y="177"/>
                    <a:pt x="96" y="17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51" name="Freeform 144"/>
            <p:cNvSpPr>
              <a:spLocks/>
            </p:cNvSpPr>
            <p:nvPr/>
          </p:nvSpPr>
          <p:spPr bwMode="auto">
            <a:xfrm>
              <a:off x="4248" y="1240"/>
              <a:ext cx="276" cy="448"/>
            </a:xfrm>
            <a:custGeom>
              <a:avLst/>
              <a:gdLst>
                <a:gd name="T0" fmla="*/ 16 w 117"/>
                <a:gd name="T1" fmla="*/ 171 h 190"/>
                <a:gd name="T2" fmla="*/ 19 w 117"/>
                <a:gd name="T3" fmla="*/ 164 h 190"/>
                <a:gd name="T4" fmla="*/ 28 w 117"/>
                <a:gd name="T5" fmla="*/ 154 h 190"/>
                <a:gd name="T6" fmla="*/ 30 w 117"/>
                <a:gd name="T7" fmla="*/ 150 h 190"/>
                <a:gd name="T8" fmla="*/ 38 w 117"/>
                <a:gd name="T9" fmla="*/ 137 h 190"/>
                <a:gd name="T10" fmla="*/ 40 w 117"/>
                <a:gd name="T11" fmla="*/ 134 h 190"/>
                <a:gd name="T12" fmla="*/ 45 w 117"/>
                <a:gd name="T13" fmla="*/ 126 h 190"/>
                <a:gd name="T14" fmla="*/ 47 w 117"/>
                <a:gd name="T15" fmla="*/ 121 h 190"/>
                <a:gd name="T16" fmla="*/ 49 w 117"/>
                <a:gd name="T17" fmla="*/ 117 h 190"/>
                <a:gd name="T18" fmla="*/ 53 w 117"/>
                <a:gd name="T19" fmla="*/ 116 h 190"/>
                <a:gd name="T20" fmla="*/ 57 w 117"/>
                <a:gd name="T21" fmla="*/ 110 h 190"/>
                <a:gd name="T22" fmla="*/ 59 w 117"/>
                <a:gd name="T23" fmla="*/ 106 h 190"/>
                <a:gd name="T24" fmla="*/ 62 w 117"/>
                <a:gd name="T25" fmla="*/ 102 h 190"/>
                <a:gd name="T26" fmla="*/ 63 w 117"/>
                <a:gd name="T27" fmla="*/ 97 h 190"/>
                <a:gd name="T28" fmla="*/ 68 w 117"/>
                <a:gd name="T29" fmla="*/ 91 h 190"/>
                <a:gd name="T30" fmla="*/ 71 w 117"/>
                <a:gd name="T31" fmla="*/ 84 h 190"/>
                <a:gd name="T32" fmla="*/ 74 w 117"/>
                <a:gd name="T33" fmla="*/ 81 h 190"/>
                <a:gd name="T34" fmla="*/ 74 w 117"/>
                <a:gd name="T35" fmla="*/ 78 h 190"/>
                <a:gd name="T36" fmla="*/ 76 w 117"/>
                <a:gd name="T37" fmla="*/ 76 h 190"/>
                <a:gd name="T38" fmla="*/ 79 w 117"/>
                <a:gd name="T39" fmla="*/ 76 h 190"/>
                <a:gd name="T40" fmla="*/ 80 w 117"/>
                <a:gd name="T41" fmla="*/ 70 h 190"/>
                <a:gd name="T42" fmla="*/ 85 w 117"/>
                <a:gd name="T43" fmla="*/ 63 h 190"/>
                <a:gd name="T44" fmla="*/ 88 w 117"/>
                <a:gd name="T45" fmla="*/ 57 h 190"/>
                <a:gd name="T46" fmla="*/ 89 w 117"/>
                <a:gd name="T47" fmla="*/ 55 h 190"/>
                <a:gd name="T48" fmla="*/ 94 w 117"/>
                <a:gd name="T49" fmla="*/ 47 h 190"/>
                <a:gd name="T50" fmla="*/ 93 w 117"/>
                <a:gd name="T51" fmla="*/ 43 h 190"/>
                <a:gd name="T52" fmla="*/ 97 w 117"/>
                <a:gd name="T53" fmla="*/ 42 h 190"/>
                <a:gd name="T54" fmla="*/ 101 w 117"/>
                <a:gd name="T55" fmla="*/ 41 h 190"/>
                <a:gd name="T56" fmla="*/ 102 w 117"/>
                <a:gd name="T57" fmla="*/ 37 h 190"/>
                <a:gd name="T58" fmla="*/ 105 w 117"/>
                <a:gd name="T59" fmla="*/ 37 h 190"/>
                <a:gd name="T60" fmla="*/ 105 w 117"/>
                <a:gd name="T61" fmla="*/ 35 h 190"/>
                <a:gd name="T62" fmla="*/ 105 w 117"/>
                <a:gd name="T63" fmla="*/ 30 h 190"/>
                <a:gd name="T64" fmla="*/ 107 w 117"/>
                <a:gd name="T65" fmla="*/ 28 h 190"/>
                <a:gd name="T66" fmla="*/ 107 w 117"/>
                <a:gd name="T67" fmla="*/ 26 h 190"/>
                <a:gd name="T68" fmla="*/ 110 w 117"/>
                <a:gd name="T69" fmla="*/ 25 h 190"/>
                <a:gd name="T70" fmla="*/ 111 w 117"/>
                <a:gd name="T71" fmla="*/ 22 h 190"/>
                <a:gd name="T72" fmla="*/ 109 w 117"/>
                <a:gd name="T73" fmla="*/ 21 h 190"/>
                <a:gd name="T74" fmla="*/ 113 w 117"/>
                <a:gd name="T75" fmla="*/ 17 h 190"/>
                <a:gd name="T76" fmla="*/ 113 w 117"/>
                <a:gd name="T77" fmla="*/ 8 h 190"/>
                <a:gd name="T78" fmla="*/ 114 w 117"/>
                <a:gd name="T79" fmla="*/ 7 h 190"/>
                <a:gd name="T80" fmla="*/ 117 w 117"/>
                <a:gd name="T81" fmla="*/ 0 h 190"/>
                <a:gd name="T82" fmla="*/ 114 w 117"/>
                <a:gd name="T83" fmla="*/ 1 h 190"/>
                <a:gd name="T84" fmla="*/ 113 w 117"/>
                <a:gd name="T85" fmla="*/ 8 h 190"/>
                <a:gd name="T86" fmla="*/ 106 w 117"/>
                <a:gd name="T87" fmla="*/ 13 h 190"/>
                <a:gd name="T88" fmla="*/ 97 w 117"/>
                <a:gd name="T89" fmla="*/ 26 h 190"/>
                <a:gd name="T90" fmla="*/ 87 w 117"/>
                <a:gd name="T91" fmla="*/ 41 h 190"/>
                <a:gd name="T92" fmla="*/ 80 w 117"/>
                <a:gd name="T93" fmla="*/ 54 h 190"/>
                <a:gd name="T94" fmla="*/ 74 w 117"/>
                <a:gd name="T95" fmla="*/ 63 h 190"/>
                <a:gd name="T96" fmla="*/ 63 w 117"/>
                <a:gd name="T97" fmla="*/ 81 h 190"/>
                <a:gd name="T98" fmla="*/ 59 w 117"/>
                <a:gd name="T99" fmla="*/ 91 h 190"/>
                <a:gd name="T100" fmla="*/ 53 w 117"/>
                <a:gd name="T101" fmla="*/ 104 h 190"/>
                <a:gd name="T102" fmla="*/ 25 w 117"/>
                <a:gd name="T103" fmla="*/ 143 h 190"/>
                <a:gd name="T104" fmla="*/ 19 w 117"/>
                <a:gd name="T105" fmla="*/ 154 h 190"/>
                <a:gd name="T106" fmla="*/ 4 w 117"/>
                <a:gd name="T107" fmla="*/ 18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7" h="190">
                  <a:moveTo>
                    <a:pt x="4" y="189"/>
                  </a:moveTo>
                  <a:cubicBezTo>
                    <a:pt x="7" y="189"/>
                    <a:pt x="7" y="185"/>
                    <a:pt x="10" y="181"/>
                  </a:cubicBezTo>
                  <a:cubicBezTo>
                    <a:pt x="10" y="181"/>
                    <a:pt x="8" y="181"/>
                    <a:pt x="10" y="181"/>
                  </a:cubicBezTo>
                  <a:cubicBezTo>
                    <a:pt x="14" y="180"/>
                    <a:pt x="15" y="176"/>
                    <a:pt x="15" y="172"/>
                  </a:cubicBezTo>
                  <a:cubicBezTo>
                    <a:pt x="15" y="172"/>
                    <a:pt x="15" y="172"/>
                    <a:pt x="15" y="172"/>
                  </a:cubicBezTo>
                  <a:cubicBezTo>
                    <a:pt x="15" y="172"/>
                    <a:pt x="16" y="172"/>
                    <a:pt x="16" y="171"/>
                  </a:cubicBezTo>
                  <a:cubicBezTo>
                    <a:pt x="16" y="171"/>
                    <a:pt x="16" y="171"/>
                    <a:pt x="15" y="171"/>
                  </a:cubicBezTo>
                  <a:cubicBezTo>
                    <a:pt x="16" y="171"/>
                    <a:pt x="16" y="168"/>
                    <a:pt x="17" y="168"/>
                  </a:cubicBezTo>
                  <a:cubicBezTo>
                    <a:pt x="16" y="168"/>
                    <a:pt x="16" y="168"/>
                    <a:pt x="16" y="167"/>
                  </a:cubicBezTo>
                  <a:cubicBezTo>
                    <a:pt x="17" y="167"/>
                    <a:pt x="17" y="167"/>
                    <a:pt x="17" y="167"/>
                  </a:cubicBezTo>
                  <a:cubicBezTo>
                    <a:pt x="19" y="168"/>
                    <a:pt x="17" y="166"/>
                    <a:pt x="20" y="164"/>
                  </a:cubicBezTo>
                  <a:cubicBezTo>
                    <a:pt x="19" y="164"/>
                    <a:pt x="19" y="164"/>
                    <a:pt x="19" y="164"/>
                  </a:cubicBezTo>
                  <a:cubicBezTo>
                    <a:pt x="21" y="163"/>
                    <a:pt x="23" y="160"/>
                    <a:pt x="25" y="159"/>
                  </a:cubicBezTo>
                  <a:cubicBezTo>
                    <a:pt x="25" y="159"/>
                    <a:pt x="23" y="159"/>
                    <a:pt x="23" y="158"/>
                  </a:cubicBezTo>
                  <a:cubicBezTo>
                    <a:pt x="25" y="159"/>
                    <a:pt x="25" y="158"/>
                    <a:pt x="27" y="158"/>
                  </a:cubicBezTo>
                  <a:cubicBezTo>
                    <a:pt x="25" y="156"/>
                    <a:pt x="28" y="158"/>
                    <a:pt x="28" y="156"/>
                  </a:cubicBezTo>
                  <a:cubicBezTo>
                    <a:pt x="28" y="156"/>
                    <a:pt x="28" y="156"/>
                    <a:pt x="28" y="156"/>
                  </a:cubicBezTo>
                  <a:cubicBezTo>
                    <a:pt x="28" y="154"/>
                    <a:pt x="28" y="154"/>
                    <a:pt x="28" y="154"/>
                  </a:cubicBezTo>
                  <a:cubicBezTo>
                    <a:pt x="28" y="154"/>
                    <a:pt x="28" y="154"/>
                    <a:pt x="28" y="154"/>
                  </a:cubicBezTo>
                  <a:cubicBezTo>
                    <a:pt x="29" y="154"/>
                    <a:pt x="28" y="153"/>
                    <a:pt x="29" y="153"/>
                  </a:cubicBezTo>
                  <a:cubicBezTo>
                    <a:pt x="29" y="153"/>
                    <a:pt x="29" y="153"/>
                    <a:pt x="29" y="153"/>
                  </a:cubicBezTo>
                  <a:cubicBezTo>
                    <a:pt x="29" y="151"/>
                    <a:pt x="29" y="151"/>
                    <a:pt x="29" y="151"/>
                  </a:cubicBezTo>
                  <a:cubicBezTo>
                    <a:pt x="29" y="151"/>
                    <a:pt x="29" y="151"/>
                    <a:pt x="29" y="151"/>
                  </a:cubicBezTo>
                  <a:cubicBezTo>
                    <a:pt x="30" y="151"/>
                    <a:pt x="29" y="150"/>
                    <a:pt x="30" y="150"/>
                  </a:cubicBezTo>
                  <a:cubicBezTo>
                    <a:pt x="30" y="150"/>
                    <a:pt x="29" y="151"/>
                    <a:pt x="29" y="150"/>
                  </a:cubicBezTo>
                  <a:cubicBezTo>
                    <a:pt x="32" y="147"/>
                    <a:pt x="33" y="145"/>
                    <a:pt x="34" y="141"/>
                  </a:cubicBezTo>
                  <a:cubicBezTo>
                    <a:pt x="34" y="139"/>
                    <a:pt x="34" y="139"/>
                    <a:pt x="34" y="139"/>
                  </a:cubicBezTo>
                  <a:cubicBezTo>
                    <a:pt x="34" y="139"/>
                    <a:pt x="34" y="138"/>
                    <a:pt x="36" y="138"/>
                  </a:cubicBezTo>
                  <a:cubicBezTo>
                    <a:pt x="36" y="138"/>
                    <a:pt x="36" y="138"/>
                    <a:pt x="36" y="138"/>
                  </a:cubicBezTo>
                  <a:cubicBezTo>
                    <a:pt x="36" y="137"/>
                    <a:pt x="38" y="138"/>
                    <a:pt x="38" y="137"/>
                  </a:cubicBezTo>
                  <a:cubicBezTo>
                    <a:pt x="36" y="137"/>
                    <a:pt x="36" y="137"/>
                    <a:pt x="36" y="137"/>
                  </a:cubicBezTo>
                  <a:cubicBezTo>
                    <a:pt x="38" y="137"/>
                    <a:pt x="38" y="137"/>
                    <a:pt x="38" y="136"/>
                  </a:cubicBezTo>
                  <a:cubicBezTo>
                    <a:pt x="38" y="136"/>
                    <a:pt x="38" y="136"/>
                    <a:pt x="38" y="136"/>
                  </a:cubicBezTo>
                  <a:cubicBezTo>
                    <a:pt x="40" y="136"/>
                    <a:pt x="38" y="134"/>
                    <a:pt x="40" y="134"/>
                  </a:cubicBezTo>
                  <a:cubicBezTo>
                    <a:pt x="38" y="134"/>
                    <a:pt x="38" y="134"/>
                    <a:pt x="38" y="134"/>
                  </a:cubicBezTo>
                  <a:cubicBezTo>
                    <a:pt x="38" y="133"/>
                    <a:pt x="40" y="134"/>
                    <a:pt x="40" y="134"/>
                  </a:cubicBezTo>
                  <a:cubicBezTo>
                    <a:pt x="40" y="133"/>
                    <a:pt x="40" y="133"/>
                    <a:pt x="40" y="133"/>
                  </a:cubicBezTo>
                  <a:cubicBezTo>
                    <a:pt x="41" y="133"/>
                    <a:pt x="41" y="132"/>
                    <a:pt x="41" y="132"/>
                  </a:cubicBezTo>
                  <a:cubicBezTo>
                    <a:pt x="41" y="132"/>
                    <a:pt x="41" y="132"/>
                    <a:pt x="41" y="132"/>
                  </a:cubicBezTo>
                  <a:cubicBezTo>
                    <a:pt x="42" y="130"/>
                    <a:pt x="42" y="130"/>
                    <a:pt x="44" y="129"/>
                  </a:cubicBezTo>
                  <a:cubicBezTo>
                    <a:pt x="42" y="129"/>
                    <a:pt x="42" y="129"/>
                    <a:pt x="42" y="126"/>
                  </a:cubicBezTo>
                  <a:cubicBezTo>
                    <a:pt x="44" y="129"/>
                    <a:pt x="44" y="125"/>
                    <a:pt x="45" y="126"/>
                  </a:cubicBezTo>
                  <a:cubicBezTo>
                    <a:pt x="45" y="126"/>
                    <a:pt x="45" y="125"/>
                    <a:pt x="45" y="124"/>
                  </a:cubicBezTo>
                  <a:cubicBezTo>
                    <a:pt x="45" y="124"/>
                    <a:pt x="45" y="124"/>
                    <a:pt x="44" y="124"/>
                  </a:cubicBezTo>
                  <a:cubicBezTo>
                    <a:pt x="44" y="123"/>
                    <a:pt x="44" y="123"/>
                    <a:pt x="44" y="123"/>
                  </a:cubicBezTo>
                  <a:cubicBezTo>
                    <a:pt x="44" y="123"/>
                    <a:pt x="44" y="124"/>
                    <a:pt x="44" y="123"/>
                  </a:cubicBezTo>
                  <a:cubicBezTo>
                    <a:pt x="44" y="123"/>
                    <a:pt x="44" y="123"/>
                    <a:pt x="44" y="123"/>
                  </a:cubicBezTo>
                  <a:cubicBezTo>
                    <a:pt x="45" y="121"/>
                    <a:pt x="46" y="123"/>
                    <a:pt x="47" y="121"/>
                  </a:cubicBezTo>
                  <a:cubicBezTo>
                    <a:pt x="46" y="121"/>
                    <a:pt x="46" y="120"/>
                    <a:pt x="46" y="120"/>
                  </a:cubicBezTo>
                  <a:cubicBezTo>
                    <a:pt x="49" y="120"/>
                    <a:pt x="49" y="120"/>
                    <a:pt x="49" y="120"/>
                  </a:cubicBezTo>
                  <a:cubicBezTo>
                    <a:pt x="49" y="120"/>
                    <a:pt x="47" y="120"/>
                    <a:pt x="49" y="120"/>
                  </a:cubicBezTo>
                  <a:cubicBezTo>
                    <a:pt x="49" y="120"/>
                    <a:pt x="49" y="120"/>
                    <a:pt x="49" y="120"/>
                  </a:cubicBezTo>
                  <a:cubicBezTo>
                    <a:pt x="49" y="120"/>
                    <a:pt x="51" y="119"/>
                    <a:pt x="49" y="119"/>
                  </a:cubicBezTo>
                  <a:cubicBezTo>
                    <a:pt x="49" y="117"/>
                    <a:pt x="49" y="119"/>
                    <a:pt x="49" y="117"/>
                  </a:cubicBezTo>
                  <a:cubicBezTo>
                    <a:pt x="49" y="117"/>
                    <a:pt x="49" y="117"/>
                    <a:pt x="49" y="117"/>
                  </a:cubicBezTo>
                  <a:cubicBezTo>
                    <a:pt x="49" y="117"/>
                    <a:pt x="49" y="117"/>
                    <a:pt x="49" y="117"/>
                  </a:cubicBezTo>
                  <a:cubicBezTo>
                    <a:pt x="49" y="116"/>
                    <a:pt x="51" y="116"/>
                    <a:pt x="51" y="117"/>
                  </a:cubicBezTo>
                  <a:cubicBezTo>
                    <a:pt x="51" y="117"/>
                    <a:pt x="51" y="116"/>
                    <a:pt x="51" y="117"/>
                  </a:cubicBezTo>
                  <a:cubicBezTo>
                    <a:pt x="53" y="117"/>
                    <a:pt x="53" y="116"/>
                    <a:pt x="53" y="116"/>
                  </a:cubicBezTo>
                  <a:cubicBezTo>
                    <a:pt x="53" y="116"/>
                    <a:pt x="53" y="116"/>
                    <a:pt x="53" y="116"/>
                  </a:cubicBezTo>
                  <a:cubicBezTo>
                    <a:pt x="53" y="116"/>
                    <a:pt x="54" y="113"/>
                    <a:pt x="55" y="113"/>
                  </a:cubicBezTo>
                  <a:cubicBezTo>
                    <a:pt x="54" y="113"/>
                    <a:pt x="54" y="113"/>
                    <a:pt x="54" y="113"/>
                  </a:cubicBezTo>
                  <a:cubicBezTo>
                    <a:pt x="54" y="112"/>
                    <a:pt x="57" y="112"/>
                    <a:pt x="55" y="111"/>
                  </a:cubicBezTo>
                  <a:cubicBezTo>
                    <a:pt x="57" y="111"/>
                    <a:pt x="57" y="111"/>
                    <a:pt x="57" y="111"/>
                  </a:cubicBezTo>
                  <a:cubicBezTo>
                    <a:pt x="57" y="110"/>
                    <a:pt x="55" y="110"/>
                    <a:pt x="57" y="110"/>
                  </a:cubicBezTo>
                  <a:cubicBezTo>
                    <a:pt x="55" y="110"/>
                    <a:pt x="57" y="110"/>
                    <a:pt x="57" y="110"/>
                  </a:cubicBezTo>
                  <a:cubicBezTo>
                    <a:pt x="57" y="110"/>
                    <a:pt x="57" y="108"/>
                    <a:pt x="57" y="110"/>
                  </a:cubicBezTo>
                  <a:cubicBezTo>
                    <a:pt x="57" y="108"/>
                    <a:pt x="59" y="107"/>
                    <a:pt x="59" y="106"/>
                  </a:cubicBezTo>
                  <a:cubicBezTo>
                    <a:pt x="60" y="106"/>
                    <a:pt x="60" y="106"/>
                    <a:pt x="60" y="106"/>
                  </a:cubicBezTo>
                  <a:cubicBezTo>
                    <a:pt x="59" y="106"/>
                    <a:pt x="59" y="106"/>
                    <a:pt x="59" y="106"/>
                  </a:cubicBezTo>
                  <a:cubicBezTo>
                    <a:pt x="59" y="106"/>
                    <a:pt x="60" y="104"/>
                    <a:pt x="59" y="104"/>
                  </a:cubicBezTo>
                  <a:cubicBezTo>
                    <a:pt x="60" y="104"/>
                    <a:pt x="58" y="106"/>
                    <a:pt x="59" y="106"/>
                  </a:cubicBezTo>
                  <a:cubicBezTo>
                    <a:pt x="58" y="106"/>
                    <a:pt x="60" y="106"/>
                    <a:pt x="59" y="104"/>
                  </a:cubicBezTo>
                  <a:cubicBezTo>
                    <a:pt x="59" y="104"/>
                    <a:pt x="60" y="104"/>
                    <a:pt x="60" y="103"/>
                  </a:cubicBezTo>
                  <a:cubicBezTo>
                    <a:pt x="60" y="104"/>
                    <a:pt x="59" y="103"/>
                    <a:pt x="59" y="103"/>
                  </a:cubicBezTo>
                  <a:cubicBezTo>
                    <a:pt x="60" y="103"/>
                    <a:pt x="59" y="103"/>
                    <a:pt x="60" y="103"/>
                  </a:cubicBezTo>
                  <a:cubicBezTo>
                    <a:pt x="60" y="103"/>
                    <a:pt x="60" y="103"/>
                    <a:pt x="60" y="103"/>
                  </a:cubicBezTo>
                  <a:cubicBezTo>
                    <a:pt x="62" y="103"/>
                    <a:pt x="60" y="102"/>
                    <a:pt x="62" y="102"/>
                  </a:cubicBezTo>
                  <a:cubicBezTo>
                    <a:pt x="60" y="102"/>
                    <a:pt x="63" y="102"/>
                    <a:pt x="62" y="99"/>
                  </a:cubicBezTo>
                  <a:cubicBezTo>
                    <a:pt x="60" y="99"/>
                    <a:pt x="60" y="99"/>
                    <a:pt x="60" y="99"/>
                  </a:cubicBezTo>
                  <a:cubicBezTo>
                    <a:pt x="62" y="99"/>
                    <a:pt x="62" y="99"/>
                    <a:pt x="62" y="99"/>
                  </a:cubicBezTo>
                  <a:cubicBezTo>
                    <a:pt x="62" y="99"/>
                    <a:pt x="62" y="99"/>
                    <a:pt x="62" y="99"/>
                  </a:cubicBezTo>
                  <a:cubicBezTo>
                    <a:pt x="63" y="99"/>
                    <a:pt x="62" y="98"/>
                    <a:pt x="63" y="99"/>
                  </a:cubicBezTo>
                  <a:cubicBezTo>
                    <a:pt x="63" y="98"/>
                    <a:pt x="66" y="97"/>
                    <a:pt x="63" y="97"/>
                  </a:cubicBezTo>
                  <a:cubicBezTo>
                    <a:pt x="66" y="97"/>
                    <a:pt x="66" y="95"/>
                    <a:pt x="66" y="95"/>
                  </a:cubicBezTo>
                  <a:cubicBezTo>
                    <a:pt x="66" y="95"/>
                    <a:pt x="66" y="95"/>
                    <a:pt x="66" y="95"/>
                  </a:cubicBezTo>
                  <a:cubicBezTo>
                    <a:pt x="66" y="94"/>
                    <a:pt x="66" y="95"/>
                    <a:pt x="66" y="94"/>
                  </a:cubicBezTo>
                  <a:cubicBezTo>
                    <a:pt x="66" y="94"/>
                    <a:pt x="66" y="94"/>
                    <a:pt x="66" y="93"/>
                  </a:cubicBezTo>
                  <a:cubicBezTo>
                    <a:pt x="67" y="93"/>
                    <a:pt x="67" y="93"/>
                    <a:pt x="67" y="93"/>
                  </a:cubicBezTo>
                  <a:cubicBezTo>
                    <a:pt x="67" y="93"/>
                    <a:pt x="70" y="93"/>
                    <a:pt x="68" y="91"/>
                  </a:cubicBezTo>
                  <a:cubicBezTo>
                    <a:pt x="67" y="91"/>
                    <a:pt x="67" y="91"/>
                    <a:pt x="67" y="91"/>
                  </a:cubicBezTo>
                  <a:cubicBezTo>
                    <a:pt x="66" y="90"/>
                    <a:pt x="68" y="90"/>
                    <a:pt x="68" y="90"/>
                  </a:cubicBezTo>
                  <a:cubicBezTo>
                    <a:pt x="70" y="90"/>
                    <a:pt x="70" y="90"/>
                    <a:pt x="70" y="90"/>
                  </a:cubicBezTo>
                  <a:cubicBezTo>
                    <a:pt x="68" y="90"/>
                    <a:pt x="71" y="90"/>
                    <a:pt x="70" y="89"/>
                  </a:cubicBezTo>
                  <a:cubicBezTo>
                    <a:pt x="70" y="89"/>
                    <a:pt x="70" y="86"/>
                    <a:pt x="71" y="89"/>
                  </a:cubicBezTo>
                  <a:cubicBezTo>
                    <a:pt x="71" y="86"/>
                    <a:pt x="72" y="85"/>
                    <a:pt x="71" y="84"/>
                  </a:cubicBezTo>
                  <a:cubicBezTo>
                    <a:pt x="71" y="84"/>
                    <a:pt x="72" y="82"/>
                    <a:pt x="72" y="84"/>
                  </a:cubicBezTo>
                  <a:cubicBezTo>
                    <a:pt x="72" y="84"/>
                    <a:pt x="71" y="84"/>
                    <a:pt x="72" y="84"/>
                  </a:cubicBezTo>
                  <a:cubicBezTo>
                    <a:pt x="72" y="84"/>
                    <a:pt x="72" y="84"/>
                    <a:pt x="72" y="84"/>
                  </a:cubicBezTo>
                  <a:cubicBezTo>
                    <a:pt x="72" y="84"/>
                    <a:pt x="72" y="82"/>
                    <a:pt x="71" y="82"/>
                  </a:cubicBezTo>
                  <a:cubicBezTo>
                    <a:pt x="71" y="81"/>
                    <a:pt x="74" y="82"/>
                    <a:pt x="74" y="81"/>
                  </a:cubicBezTo>
                  <a:cubicBezTo>
                    <a:pt x="74" y="81"/>
                    <a:pt x="74" y="81"/>
                    <a:pt x="74" y="81"/>
                  </a:cubicBezTo>
                  <a:cubicBezTo>
                    <a:pt x="75" y="81"/>
                    <a:pt x="75" y="81"/>
                    <a:pt x="75" y="81"/>
                  </a:cubicBezTo>
                  <a:cubicBezTo>
                    <a:pt x="75" y="80"/>
                    <a:pt x="74" y="80"/>
                    <a:pt x="74" y="80"/>
                  </a:cubicBezTo>
                  <a:cubicBezTo>
                    <a:pt x="74" y="80"/>
                    <a:pt x="74" y="78"/>
                    <a:pt x="75" y="78"/>
                  </a:cubicBezTo>
                  <a:cubicBezTo>
                    <a:pt x="74" y="78"/>
                    <a:pt x="74" y="78"/>
                    <a:pt x="74" y="78"/>
                  </a:cubicBezTo>
                  <a:cubicBezTo>
                    <a:pt x="74" y="78"/>
                    <a:pt x="74" y="78"/>
                    <a:pt x="75" y="78"/>
                  </a:cubicBezTo>
                  <a:cubicBezTo>
                    <a:pt x="74" y="78"/>
                    <a:pt x="74" y="78"/>
                    <a:pt x="74" y="78"/>
                  </a:cubicBezTo>
                  <a:cubicBezTo>
                    <a:pt x="74" y="77"/>
                    <a:pt x="75" y="77"/>
                    <a:pt x="75" y="77"/>
                  </a:cubicBezTo>
                  <a:cubicBezTo>
                    <a:pt x="75" y="78"/>
                    <a:pt x="75" y="78"/>
                    <a:pt x="75" y="78"/>
                  </a:cubicBezTo>
                  <a:cubicBezTo>
                    <a:pt x="75" y="78"/>
                    <a:pt x="75" y="78"/>
                    <a:pt x="76" y="78"/>
                  </a:cubicBezTo>
                  <a:cubicBezTo>
                    <a:pt x="75" y="77"/>
                    <a:pt x="76" y="77"/>
                    <a:pt x="76" y="77"/>
                  </a:cubicBezTo>
                  <a:cubicBezTo>
                    <a:pt x="76" y="77"/>
                    <a:pt x="76" y="77"/>
                    <a:pt x="76" y="77"/>
                  </a:cubicBezTo>
                  <a:cubicBezTo>
                    <a:pt x="76" y="77"/>
                    <a:pt x="79" y="76"/>
                    <a:pt x="76" y="76"/>
                  </a:cubicBezTo>
                  <a:cubicBezTo>
                    <a:pt x="76" y="77"/>
                    <a:pt x="76" y="77"/>
                    <a:pt x="76" y="77"/>
                  </a:cubicBezTo>
                  <a:cubicBezTo>
                    <a:pt x="76" y="76"/>
                    <a:pt x="75" y="76"/>
                    <a:pt x="76" y="76"/>
                  </a:cubicBezTo>
                  <a:cubicBezTo>
                    <a:pt x="76" y="76"/>
                    <a:pt x="79" y="77"/>
                    <a:pt x="79" y="76"/>
                  </a:cubicBezTo>
                  <a:cubicBezTo>
                    <a:pt x="76" y="76"/>
                    <a:pt x="76" y="76"/>
                    <a:pt x="76" y="76"/>
                  </a:cubicBezTo>
                  <a:cubicBezTo>
                    <a:pt x="76" y="74"/>
                    <a:pt x="76" y="74"/>
                    <a:pt x="76" y="74"/>
                  </a:cubicBezTo>
                  <a:cubicBezTo>
                    <a:pt x="79" y="76"/>
                    <a:pt x="79" y="76"/>
                    <a:pt x="79" y="76"/>
                  </a:cubicBezTo>
                  <a:cubicBezTo>
                    <a:pt x="79" y="74"/>
                    <a:pt x="76" y="74"/>
                    <a:pt x="76" y="74"/>
                  </a:cubicBezTo>
                  <a:cubicBezTo>
                    <a:pt x="79" y="76"/>
                    <a:pt x="79" y="74"/>
                    <a:pt x="80" y="74"/>
                  </a:cubicBezTo>
                  <a:cubicBezTo>
                    <a:pt x="80" y="72"/>
                    <a:pt x="80" y="72"/>
                    <a:pt x="80" y="72"/>
                  </a:cubicBezTo>
                  <a:cubicBezTo>
                    <a:pt x="80" y="72"/>
                    <a:pt x="80" y="72"/>
                    <a:pt x="80" y="72"/>
                  </a:cubicBezTo>
                  <a:cubicBezTo>
                    <a:pt x="79" y="72"/>
                    <a:pt x="80" y="70"/>
                    <a:pt x="80" y="70"/>
                  </a:cubicBezTo>
                  <a:cubicBezTo>
                    <a:pt x="80" y="70"/>
                    <a:pt x="80" y="70"/>
                    <a:pt x="80" y="70"/>
                  </a:cubicBezTo>
                  <a:cubicBezTo>
                    <a:pt x="80" y="70"/>
                    <a:pt x="80" y="70"/>
                    <a:pt x="81" y="70"/>
                  </a:cubicBezTo>
                  <a:cubicBezTo>
                    <a:pt x="81" y="69"/>
                    <a:pt x="79" y="69"/>
                    <a:pt x="80" y="69"/>
                  </a:cubicBezTo>
                  <a:cubicBezTo>
                    <a:pt x="80" y="68"/>
                    <a:pt x="81" y="69"/>
                    <a:pt x="81" y="69"/>
                  </a:cubicBezTo>
                  <a:cubicBezTo>
                    <a:pt x="81" y="68"/>
                    <a:pt x="84" y="68"/>
                    <a:pt x="83" y="67"/>
                  </a:cubicBezTo>
                  <a:cubicBezTo>
                    <a:pt x="84" y="67"/>
                    <a:pt x="84" y="67"/>
                    <a:pt x="84" y="67"/>
                  </a:cubicBezTo>
                  <a:cubicBezTo>
                    <a:pt x="84" y="65"/>
                    <a:pt x="87" y="64"/>
                    <a:pt x="85" y="63"/>
                  </a:cubicBezTo>
                  <a:cubicBezTo>
                    <a:pt x="85" y="63"/>
                    <a:pt x="85" y="61"/>
                    <a:pt x="84" y="61"/>
                  </a:cubicBezTo>
                  <a:cubicBezTo>
                    <a:pt x="85" y="61"/>
                    <a:pt x="84" y="61"/>
                    <a:pt x="85" y="61"/>
                  </a:cubicBezTo>
                  <a:cubicBezTo>
                    <a:pt x="85" y="61"/>
                    <a:pt x="85" y="61"/>
                    <a:pt x="85" y="63"/>
                  </a:cubicBezTo>
                  <a:cubicBezTo>
                    <a:pt x="87" y="61"/>
                    <a:pt x="88" y="61"/>
                    <a:pt x="87" y="59"/>
                  </a:cubicBezTo>
                  <a:cubicBezTo>
                    <a:pt x="88" y="59"/>
                    <a:pt x="88" y="59"/>
                    <a:pt x="88" y="59"/>
                  </a:cubicBezTo>
                  <a:cubicBezTo>
                    <a:pt x="87" y="59"/>
                    <a:pt x="87" y="57"/>
                    <a:pt x="88" y="57"/>
                  </a:cubicBezTo>
                  <a:cubicBezTo>
                    <a:pt x="88" y="57"/>
                    <a:pt x="88" y="57"/>
                    <a:pt x="88" y="57"/>
                  </a:cubicBezTo>
                  <a:cubicBezTo>
                    <a:pt x="88" y="57"/>
                    <a:pt x="88" y="57"/>
                    <a:pt x="88" y="57"/>
                  </a:cubicBezTo>
                  <a:cubicBezTo>
                    <a:pt x="89" y="57"/>
                    <a:pt x="89" y="57"/>
                    <a:pt x="89" y="57"/>
                  </a:cubicBezTo>
                  <a:cubicBezTo>
                    <a:pt x="88" y="57"/>
                    <a:pt x="88" y="56"/>
                    <a:pt x="88" y="56"/>
                  </a:cubicBezTo>
                  <a:cubicBezTo>
                    <a:pt x="89" y="56"/>
                    <a:pt x="92" y="56"/>
                    <a:pt x="89" y="56"/>
                  </a:cubicBezTo>
                  <a:cubicBezTo>
                    <a:pt x="89" y="55"/>
                    <a:pt x="89" y="55"/>
                    <a:pt x="89" y="55"/>
                  </a:cubicBezTo>
                  <a:cubicBezTo>
                    <a:pt x="92" y="55"/>
                    <a:pt x="92" y="55"/>
                    <a:pt x="92" y="55"/>
                  </a:cubicBezTo>
                  <a:cubicBezTo>
                    <a:pt x="92" y="54"/>
                    <a:pt x="92" y="54"/>
                    <a:pt x="92" y="52"/>
                  </a:cubicBezTo>
                  <a:cubicBezTo>
                    <a:pt x="93" y="52"/>
                    <a:pt x="94" y="50"/>
                    <a:pt x="96" y="48"/>
                  </a:cubicBezTo>
                  <a:cubicBezTo>
                    <a:pt x="96" y="48"/>
                    <a:pt x="96" y="48"/>
                    <a:pt x="96" y="48"/>
                  </a:cubicBezTo>
                  <a:cubicBezTo>
                    <a:pt x="96" y="48"/>
                    <a:pt x="96" y="48"/>
                    <a:pt x="96" y="48"/>
                  </a:cubicBezTo>
                  <a:cubicBezTo>
                    <a:pt x="96" y="48"/>
                    <a:pt x="96" y="47"/>
                    <a:pt x="94" y="47"/>
                  </a:cubicBezTo>
                  <a:cubicBezTo>
                    <a:pt x="96" y="47"/>
                    <a:pt x="96" y="47"/>
                    <a:pt x="96" y="47"/>
                  </a:cubicBezTo>
                  <a:cubicBezTo>
                    <a:pt x="97" y="47"/>
                    <a:pt x="96" y="47"/>
                    <a:pt x="97" y="47"/>
                  </a:cubicBezTo>
                  <a:cubicBezTo>
                    <a:pt x="97" y="44"/>
                    <a:pt x="97" y="44"/>
                    <a:pt x="97" y="44"/>
                  </a:cubicBezTo>
                  <a:cubicBezTo>
                    <a:pt x="97" y="44"/>
                    <a:pt x="97" y="44"/>
                    <a:pt x="96" y="44"/>
                  </a:cubicBezTo>
                  <a:cubicBezTo>
                    <a:pt x="97" y="44"/>
                    <a:pt x="97" y="44"/>
                    <a:pt x="97" y="44"/>
                  </a:cubicBezTo>
                  <a:cubicBezTo>
                    <a:pt x="96" y="43"/>
                    <a:pt x="94" y="44"/>
                    <a:pt x="93" y="43"/>
                  </a:cubicBezTo>
                  <a:cubicBezTo>
                    <a:pt x="94" y="43"/>
                    <a:pt x="94" y="43"/>
                    <a:pt x="94" y="43"/>
                  </a:cubicBezTo>
                  <a:cubicBezTo>
                    <a:pt x="93" y="42"/>
                    <a:pt x="93" y="43"/>
                    <a:pt x="93" y="42"/>
                  </a:cubicBezTo>
                  <a:cubicBezTo>
                    <a:pt x="93" y="42"/>
                    <a:pt x="94" y="42"/>
                    <a:pt x="94" y="43"/>
                  </a:cubicBezTo>
                  <a:cubicBezTo>
                    <a:pt x="96" y="42"/>
                    <a:pt x="97" y="43"/>
                    <a:pt x="97" y="43"/>
                  </a:cubicBezTo>
                  <a:cubicBezTo>
                    <a:pt x="97" y="42"/>
                    <a:pt x="97" y="43"/>
                    <a:pt x="96" y="43"/>
                  </a:cubicBezTo>
                  <a:cubicBezTo>
                    <a:pt x="96" y="42"/>
                    <a:pt x="97" y="42"/>
                    <a:pt x="97" y="42"/>
                  </a:cubicBezTo>
                  <a:cubicBezTo>
                    <a:pt x="97" y="42"/>
                    <a:pt x="98" y="43"/>
                    <a:pt x="98" y="42"/>
                  </a:cubicBezTo>
                  <a:cubicBezTo>
                    <a:pt x="98" y="42"/>
                    <a:pt x="97" y="42"/>
                    <a:pt x="98" y="42"/>
                  </a:cubicBezTo>
                  <a:cubicBezTo>
                    <a:pt x="100" y="42"/>
                    <a:pt x="100" y="42"/>
                    <a:pt x="100" y="42"/>
                  </a:cubicBezTo>
                  <a:cubicBezTo>
                    <a:pt x="100" y="42"/>
                    <a:pt x="100" y="42"/>
                    <a:pt x="100" y="42"/>
                  </a:cubicBezTo>
                  <a:cubicBezTo>
                    <a:pt x="100" y="41"/>
                    <a:pt x="98" y="41"/>
                    <a:pt x="98" y="41"/>
                  </a:cubicBezTo>
                  <a:cubicBezTo>
                    <a:pt x="98" y="41"/>
                    <a:pt x="100" y="39"/>
                    <a:pt x="101" y="41"/>
                  </a:cubicBezTo>
                  <a:cubicBezTo>
                    <a:pt x="100" y="41"/>
                    <a:pt x="100" y="41"/>
                    <a:pt x="100" y="41"/>
                  </a:cubicBezTo>
                  <a:cubicBezTo>
                    <a:pt x="100" y="39"/>
                    <a:pt x="101" y="39"/>
                    <a:pt x="100" y="39"/>
                  </a:cubicBezTo>
                  <a:cubicBezTo>
                    <a:pt x="101" y="39"/>
                    <a:pt x="101" y="39"/>
                    <a:pt x="101" y="39"/>
                  </a:cubicBezTo>
                  <a:cubicBezTo>
                    <a:pt x="101" y="39"/>
                    <a:pt x="101" y="39"/>
                    <a:pt x="100" y="38"/>
                  </a:cubicBezTo>
                  <a:cubicBezTo>
                    <a:pt x="100" y="38"/>
                    <a:pt x="102" y="38"/>
                    <a:pt x="101" y="37"/>
                  </a:cubicBezTo>
                  <a:cubicBezTo>
                    <a:pt x="101" y="37"/>
                    <a:pt x="101" y="37"/>
                    <a:pt x="102" y="37"/>
                  </a:cubicBezTo>
                  <a:cubicBezTo>
                    <a:pt x="102" y="38"/>
                    <a:pt x="101" y="38"/>
                    <a:pt x="102" y="38"/>
                  </a:cubicBezTo>
                  <a:cubicBezTo>
                    <a:pt x="101" y="38"/>
                    <a:pt x="102" y="38"/>
                    <a:pt x="102" y="38"/>
                  </a:cubicBezTo>
                  <a:cubicBezTo>
                    <a:pt x="102" y="37"/>
                    <a:pt x="102" y="37"/>
                    <a:pt x="102" y="37"/>
                  </a:cubicBezTo>
                  <a:cubicBezTo>
                    <a:pt x="102" y="37"/>
                    <a:pt x="102" y="37"/>
                    <a:pt x="105" y="37"/>
                  </a:cubicBezTo>
                  <a:cubicBezTo>
                    <a:pt x="102" y="37"/>
                    <a:pt x="102" y="37"/>
                    <a:pt x="102" y="37"/>
                  </a:cubicBezTo>
                  <a:cubicBezTo>
                    <a:pt x="105" y="37"/>
                    <a:pt x="105" y="37"/>
                    <a:pt x="105" y="37"/>
                  </a:cubicBezTo>
                  <a:cubicBezTo>
                    <a:pt x="102" y="35"/>
                    <a:pt x="102" y="35"/>
                    <a:pt x="102" y="35"/>
                  </a:cubicBezTo>
                  <a:cubicBezTo>
                    <a:pt x="102" y="35"/>
                    <a:pt x="102" y="35"/>
                    <a:pt x="102" y="35"/>
                  </a:cubicBezTo>
                  <a:cubicBezTo>
                    <a:pt x="102" y="35"/>
                    <a:pt x="102" y="35"/>
                    <a:pt x="102" y="34"/>
                  </a:cubicBezTo>
                  <a:cubicBezTo>
                    <a:pt x="105" y="35"/>
                    <a:pt x="105" y="35"/>
                    <a:pt x="105" y="35"/>
                  </a:cubicBezTo>
                  <a:cubicBezTo>
                    <a:pt x="106" y="35"/>
                    <a:pt x="105" y="34"/>
                    <a:pt x="106" y="34"/>
                  </a:cubicBezTo>
                  <a:cubicBezTo>
                    <a:pt x="105" y="35"/>
                    <a:pt x="105" y="35"/>
                    <a:pt x="105" y="35"/>
                  </a:cubicBezTo>
                  <a:cubicBezTo>
                    <a:pt x="105" y="34"/>
                    <a:pt x="102" y="34"/>
                    <a:pt x="102" y="31"/>
                  </a:cubicBezTo>
                  <a:cubicBezTo>
                    <a:pt x="105" y="31"/>
                    <a:pt x="106" y="31"/>
                    <a:pt x="106" y="34"/>
                  </a:cubicBezTo>
                  <a:cubicBezTo>
                    <a:pt x="106" y="34"/>
                    <a:pt x="106" y="31"/>
                    <a:pt x="105" y="31"/>
                  </a:cubicBezTo>
                  <a:cubicBezTo>
                    <a:pt x="106" y="31"/>
                    <a:pt x="106" y="34"/>
                    <a:pt x="106" y="31"/>
                  </a:cubicBezTo>
                  <a:cubicBezTo>
                    <a:pt x="106" y="30"/>
                    <a:pt x="106" y="30"/>
                    <a:pt x="106" y="30"/>
                  </a:cubicBezTo>
                  <a:cubicBezTo>
                    <a:pt x="105" y="30"/>
                    <a:pt x="105" y="30"/>
                    <a:pt x="105" y="30"/>
                  </a:cubicBezTo>
                  <a:cubicBezTo>
                    <a:pt x="105" y="29"/>
                    <a:pt x="105" y="29"/>
                    <a:pt x="105" y="29"/>
                  </a:cubicBezTo>
                  <a:cubicBezTo>
                    <a:pt x="102" y="29"/>
                    <a:pt x="102" y="29"/>
                    <a:pt x="102" y="29"/>
                  </a:cubicBezTo>
                  <a:cubicBezTo>
                    <a:pt x="102" y="29"/>
                    <a:pt x="102" y="29"/>
                    <a:pt x="102" y="28"/>
                  </a:cubicBezTo>
                  <a:cubicBezTo>
                    <a:pt x="105" y="30"/>
                    <a:pt x="106" y="29"/>
                    <a:pt x="107" y="29"/>
                  </a:cubicBezTo>
                  <a:cubicBezTo>
                    <a:pt x="107" y="29"/>
                    <a:pt x="105" y="28"/>
                    <a:pt x="107" y="28"/>
                  </a:cubicBezTo>
                  <a:cubicBezTo>
                    <a:pt x="107" y="28"/>
                    <a:pt x="109" y="28"/>
                    <a:pt x="107" y="28"/>
                  </a:cubicBezTo>
                  <a:cubicBezTo>
                    <a:pt x="107" y="28"/>
                    <a:pt x="109" y="29"/>
                    <a:pt x="109" y="28"/>
                  </a:cubicBezTo>
                  <a:cubicBezTo>
                    <a:pt x="109" y="28"/>
                    <a:pt x="109" y="26"/>
                    <a:pt x="107" y="26"/>
                  </a:cubicBezTo>
                  <a:cubicBezTo>
                    <a:pt x="107" y="28"/>
                    <a:pt x="107" y="28"/>
                    <a:pt x="107" y="28"/>
                  </a:cubicBezTo>
                  <a:cubicBezTo>
                    <a:pt x="106" y="26"/>
                    <a:pt x="106" y="26"/>
                    <a:pt x="106" y="26"/>
                  </a:cubicBezTo>
                  <a:cubicBezTo>
                    <a:pt x="106" y="25"/>
                    <a:pt x="106" y="25"/>
                    <a:pt x="107" y="25"/>
                  </a:cubicBezTo>
                  <a:cubicBezTo>
                    <a:pt x="107" y="26"/>
                    <a:pt x="107" y="26"/>
                    <a:pt x="107" y="26"/>
                  </a:cubicBezTo>
                  <a:cubicBezTo>
                    <a:pt x="109" y="26"/>
                    <a:pt x="107" y="25"/>
                    <a:pt x="109" y="25"/>
                  </a:cubicBezTo>
                  <a:cubicBezTo>
                    <a:pt x="109" y="26"/>
                    <a:pt x="109" y="26"/>
                    <a:pt x="110" y="26"/>
                  </a:cubicBezTo>
                  <a:cubicBezTo>
                    <a:pt x="110" y="26"/>
                    <a:pt x="110" y="26"/>
                    <a:pt x="110" y="26"/>
                  </a:cubicBezTo>
                  <a:cubicBezTo>
                    <a:pt x="110" y="26"/>
                    <a:pt x="110" y="26"/>
                    <a:pt x="110" y="26"/>
                  </a:cubicBezTo>
                  <a:cubicBezTo>
                    <a:pt x="110" y="25"/>
                    <a:pt x="110" y="26"/>
                    <a:pt x="111" y="25"/>
                  </a:cubicBezTo>
                  <a:cubicBezTo>
                    <a:pt x="110" y="25"/>
                    <a:pt x="110" y="25"/>
                    <a:pt x="110" y="25"/>
                  </a:cubicBezTo>
                  <a:cubicBezTo>
                    <a:pt x="109" y="24"/>
                    <a:pt x="110" y="26"/>
                    <a:pt x="109" y="25"/>
                  </a:cubicBezTo>
                  <a:cubicBezTo>
                    <a:pt x="109" y="25"/>
                    <a:pt x="110" y="25"/>
                    <a:pt x="110" y="24"/>
                  </a:cubicBezTo>
                  <a:cubicBezTo>
                    <a:pt x="109" y="24"/>
                    <a:pt x="109" y="24"/>
                    <a:pt x="109" y="24"/>
                  </a:cubicBezTo>
                  <a:cubicBezTo>
                    <a:pt x="109" y="24"/>
                    <a:pt x="107" y="22"/>
                    <a:pt x="109" y="22"/>
                  </a:cubicBezTo>
                  <a:cubicBezTo>
                    <a:pt x="110" y="22"/>
                    <a:pt x="110" y="22"/>
                    <a:pt x="110" y="24"/>
                  </a:cubicBezTo>
                  <a:cubicBezTo>
                    <a:pt x="110" y="22"/>
                    <a:pt x="111" y="22"/>
                    <a:pt x="111" y="22"/>
                  </a:cubicBezTo>
                  <a:cubicBezTo>
                    <a:pt x="110" y="21"/>
                    <a:pt x="113" y="21"/>
                    <a:pt x="111" y="21"/>
                  </a:cubicBezTo>
                  <a:cubicBezTo>
                    <a:pt x="110" y="22"/>
                    <a:pt x="110" y="22"/>
                    <a:pt x="110" y="22"/>
                  </a:cubicBezTo>
                  <a:cubicBezTo>
                    <a:pt x="109" y="21"/>
                    <a:pt x="109" y="24"/>
                    <a:pt x="107" y="22"/>
                  </a:cubicBezTo>
                  <a:cubicBezTo>
                    <a:pt x="109" y="22"/>
                    <a:pt x="107" y="21"/>
                    <a:pt x="106" y="21"/>
                  </a:cubicBezTo>
                  <a:cubicBezTo>
                    <a:pt x="107" y="21"/>
                    <a:pt x="107" y="21"/>
                    <a:pt x="107" y="21"/>
                  </a:cubicBezTo>
                  <a:cubicBezTo>
                    <a:pt x="107" y="21"/>
                    <a:pt x="107" y="21"/>
                    <a:pt x="109" y="21"/>
                  </a:cubicBezTo>
                  <a:cubicBezTo>
                    <a:pt x="110" y="20"/>
                    <a:pt x="110" y="20"/>
                    <a:pt x="110" y="20"/>
                  </a:cubicBezTo>
                  <a:cubicBezTo>
                    <a:pt x="110" y="20"/>
                    <a:pt x="110" y="20"/>
                    <a:pt x="109" y="20"/>
                  </a:cubicBezTo>
                  <a:cubicBezTo>
                    <a:pt x="110" y="17"/>
                    <a:pt x="110" y="17"/>
                    <a:pt x="111" y="16"/>
                  </a:cubicBezTo>
                  <a:cubicBezTo>
                    <a:pt x="111" y="17"/>
                    <a:pt x="111" y="15"/>
                    <a:pt x="113" y="16"/>
                  </a:cubicBezTo>
                  <a:cubicBezTo>
                    <a:pt x="113" y="16"/>
                    <a:pt x="113" y="17"/>
                    <a:pt x="114" y="17"/>
                  </a:cubicBezTo>
                  <a:cubicBezTo>
                    <a:pt x="113" y="17"/>
                    <a:pt x="113" y="17"/>
                    <a:pt x="113" y="17"/>
                  </a:cubicBezTo>
                  <a:cubicBezTo>
                    <a:pt x="114" y="17"/>
                    <a:pt x="113" y="16"/>
                    <a:pt x="113" y="16"/>
                  </a:cubicBezTo>
                  <a:cubicBezTo>
                    <a:pt x="113" y="17"/>
                    <a:pt x="111" y="16"/>
                    <a:pt x="111" y="15"/>
                  </a:cubicBezTo>
                  <a:cubicBezTo>
                    <a:pt x="110" y="15"/>
                    <a:pt x="110" y="15"/>
                    <a:pt x="110" y="15"/>
                  </a:cubicBezTo>
                  <a:cubicBezTo>
                    <a:pt x="111" y="13"/>
                    <a:pt x="113" y="13"/>
                    <a:pt x="113" y="13"/>
                  </a:cubicBezTo>
                  <a:cubicBezTo>
                    <a:pt x="113" y="12"/>
                    <a:pt x="114" y="11"/>
                    <a:pt x="114" y="9"/>
                  </a:cubicBezTo>
                  <a:cubicBezTo>
                    <a:pt x="114" y="9"/>
                    <a:pt x="113" y="9"/>
                    <a:pt x="113" y="8"/>
                  </a:cubicBezTo>
                  <a:cubicBezTo>
                    <a:pt x="114" y="8"/>
                    <a:pt x="114" y="9"/>
                    <a:pt x="114" y="8"/>
                  </a:cubicBezTo>
                  <a:cubicBezTo>
                    <a:pt x="114" y="8"/>
                    <a:pt x="114" y="8"/>
                    <a:pt x="114" y="8"/>
                  </a:cubicBezTo>
                  <a:cubicBezTo>
                    <a:pt x="114" y="8"/>
                    <a:pt x="114" y="7"/>
                    <a:pt x="115" y="7"/>
                  </a:cubicBezTo>
                  <a:cubicBezTo>
                    <a:pt x="114" y="7"/>
                    <a:pt x="114" y="7"/>
                    <a:pt x="114" y="7"/>
                  </a:cubicBezTo>
                  <a:cubicBezTo>
                    <a:pt x="114" y="7"/>
                    <a:pt x="114" y="7"/>
                    <a:pt x="115" y="7"/>
                  </a:cubicBezTo>
                  <a:cubicBezTo>
                    <a:pt x="114" y="7"/>
                    <a:pt x="114" y="7"/>
                    <a:pt x="114" y="7"/>
                  </a:cubicBezTo>
                  <a:cubicBezTo>
                    <a:pt x="114" y="4"/>
                    <a:pt x="114" y="4"/>
                    <a:pt x="115" y="4"/>
                  </a:cubicBezTo>
                  <a:cubicBezTo>
                    <a:pt x="115" y="4"/>
                    <a:pt x="115" y="4"/>
                    <a:pt x="115" y="4"/>
                  </a:cubicBezTo>
                  <a:cubicBezTo>
                    <a:pt x="117" y="4"/>
                    <a:pt x="115" y="3"/>
                    <a:pt x="117" y="3"/>
                  </a:cubicBezTo>
                  <a:cubicBezTo>
                    <a:pt x="115" y="1"/>
                    <a:pt x="115" y="1"/>
                    <a:pt x="115" y="1"/>
                  </a:cubicBezTo>
                  <a:cubicBezTo>
                    <a:pt x="117" y="1"/>
                    <a:pt x="117" y="1"/>
                    <a:pt x="117" y="1"/>
                  </a:cubicBezTo>
                  <a:cubicBezTo>
                    <a:pt x="115" y="1"/>
                    <a:pt x="115" y="0"/>
                    <a:pt x="117" y="0"/>
                  </a:cubicBezTo>
                  <a:cubicBezTo>
                    <a:pt x="114" y="1"/>
                    <a:pt x="114" y="1"/>
                    <a:pt x="114" y="1"/>
                  </a:cubicBezTo>
                  <a:cubicBezTo>
                    <a:pt x="115" y="1"/>
                    <a:pt x="115" y="1"/>
                    <a:pt x="115" y="1"/>
                  </a:cubicBezTo>
                  <a:cubicBezTo>
                    <a:pt x="117" y="3"/>
                    <a:pt x="115" y="3"/>
                    <a:pt x="115" y="3"/>
                  </a:cubicBezTo>
                  <a:cubicBezTo>
                    <a:pt x="115" y="3"/>
                    <a:pt x="115" y="3"/>
                    <a:pt x="115" y="3"/>
                  </a:cubicBezTo>
                  <a:cubicBezTo>
                    <a:pt x="114" y="1"/>
                    <a:pt x="114" y="3"/>
                    <a:pt x="114" y="1"/>
                  </a:cubicBezTo>
                  <a:cubicBezTo>
                    <a:pt x="114" y="1"/>
                    <a:pt x="114" y="1"/>
                    <a:pt x="114" y="1"/>
                  </a:cubicBezTo>
                  <a:cubicBezTo>
                    <a:pt x="114" y="1"/>
                    <a:pt x="113" y="1"/>
                    <a:pt x="113" y="3"/>
                  </a:cubicBezTo>
                  <a:cubicBezTo>
                    <a:pt x="114" y="3"/>
                    <a:pt x="113" y="3"/>
                    <a:pt x="114" y="3"/>
                  </a:cubicBezTo>
                  <a:cubicBezTo>
                    <a:pt x="113" y="3"/>
                    <a:pt x="113" y="3"/>
                    <a:pt x="113" y="4"/>
                  </a:cubicBezTo>
                  <a:cubicBezTo>
                    <a:pt x="113" y="4"/>
                    <a:pt x="111" y="4"/>
                    <a:pt x="111" y="7"/>
                  </a:cubicBezTo>
                  <a:cubicBezTo>
                    <a:pt x="113" y="7"/>
                    <a:pt x="113" y="7"/>
                    <a:pt x="113" y="7"/>
                  </a:cubicBezTo>
                  <a:cubicBezTo>
                    <a:pt x="113" y="7"/>
                    <a:pt x="113" y="7"/>
                    <a:pt x="113" y="8"/>
                  </a:cubicBezTo>
                  <a:cubicBezTo>
                    <a:pt x="113" y="8"/>
                    <a:pt x="111" y="7"/>
                    <a:pt x="110" y="8"/>
                  </a:cubicBezTo>
                  <a:cubicBezTo>
                    <a:pt x="111" y="8"/>
                    <a:pt x="111" y="8"/>
                    <a:pt x="111" y="8"/>
                  </a:cubicBezTo>
                  <a:cubicBezTo>
                    <a:pt x="110" y="8"/>
                    <a:pt x="110" y="8"/>
                    <a:pt x="110" y="8"/>
                  </a:cubicBezTo>
                  <a:cubicBezTo>
                    <a:pt x="109" y="9"/>
                    <a:pt x="109" y="11"/>
                    <a:pt x="107" y="12"/>
                  </a:cubicBezTo>
                  <a:cubicBezTo>
                    <a:pt x="109" y="12"/>
                    <a:pt x="109" y="12"/>
                    <a:pt x="109" y="12"/>
                  </a:cubicBezTo>
                  <a:cubicBezTo>
                    <a:pt x="107" y="12"/>
                    <a:pt x="107" y="13"/>
                    <a:pt x="106" y="13"/>
                  </a:cubicBezTo>
                  <a:cubicBezTo>
                    <a:pt x="106" y="15"/>
                    <a:pt x="105" y="16"/>
                    <a:pt x="105" y="17"/>
                  </a:cubicBezTo>
                  <a:cubicBezTo>
                    <a:pt x="102" y="20"/>
                    <a:pt x="101" y="21"/>
                    <a:pt x="100" y="24"/>
                  </a:cubicBezTo>
                  <a:cubicBezTo>
                    <a:pt x="101" y="24"/>
                    <a:pt x="101" y="24"/>
                    <a:pt x="101" y="24"/>
                  </a:cubicBezTo>
                  <a:cubicBezTo>
                    <a:pt x="100" y="24"/>
                    <a:pt x="101" y="24"/>
                    <a:pt x="101" y="25"/>
                  </a:cubicBezTo>
                  <a:cubicBezTo>
                    <a:pt x="101" y="24"/>
                    <a:pt x="100" y="25"/>
                    <a:pt x="100" y="24"/>
                  </a:cubicBezTo>
                  <a:cubicBezTo>
                    <a:pt x="100" y="25"/>
                    <a:pt x="98" y="26"/>
                    <a:pt x="97" y="26"/>
                  </a:cubicBezTo>
                  <a:cubicBezTo>
                    <a:pt x="97" y="28"/>
                    <a:pt x="97" y="28"/>
                    <a:pt x="97" y="28"/>
                  </a:cubicBezTo>
                  <a:cubicBezTo>
                    <a:pt x="96" y="28"/>
                    <a:pt x="96" y="29"/>
                    <a:pt x="96" y="30"/>
                  </a:cubicBezTo>
                  <a:cubicBezTo>
                    <a:pt x="96" y="30"/>
                    <a:pt x="97" y="30"/>
                    <a:pt x="96" y="30"/>
                  </a:cubicBezTo>
                  <a:cubicBezTo>
                    <a:pt x="94" y="31"/>
                    <a:pt x="94" y="31"/>
                    <a:pt x="94" y="31"/>
                  </a:cubicBezTo>
                  <a:cubicBezTo>
                    <a:pt x="93" y="34"/>
                    <a:pt x="93" y="34"/>
                    <a:pt x="93" y="35"/>
                  </a:cubicBezTo>
                  <a:cubicBezTo>
                    <a:pt x="89" y="37"/>
                    <a:pt x="89" y="39"/>
                    <a:pt x="87" y="41"/>
                  </a:cubicBezTo>
                  <a:cubicBezTo>
                    <a:pt x="88" y="42"/>
                    <a:pt x="88" y="42"/>
                    <a:pt x="88" y="42"/>
                  </a:cubicBezTo>
                  <a:cubicBezTo>
                    <a:pt x="85" y="43"/>
                    <a:pt x="84" y="48"/>
                    <a:pt x="83" y="50"/>
                  </a:cubicBezTo>
                  <a:cubicBezTo>
                    <a:pt x="84" y="50"/>
                    <a:pt x="84" y="50"/>
                    <a:pt x="84" y="50"/>
                  </a:cubicBezTo>
                  <a:cubicBezTo>
                    <a:pt x="84" y="51"/>
                    <a:pt x="83" y="51"/>
                    <a:pt x="83" y="50"/>
                  </a:cubicBezTo>
                  <a:cubicBezTo>
                    <a:pt x="83" y="51"/>
                    <a:pt x="81" y="51"/>
                    <a:pt x="81" y="52"/>
                  </a:cubicBezTo>
                  <a:cubicBezTo>
                    <a:pt x="81" y="54"/>
                    <a:pt x="80" y="52"/>
                    <a:pt x="80" y="54"/>
                  </a:cubicBezTo>
                  <a:cubicBezTo>
                    <a:pt x="80" y="55"/>
                    <a:pt x="79" y="55"/>
                    <a:pt x="79" y="56"/>
                  </a:cubicBezTo>
                  <a:cubicBezTo>
                    <a:pt x="79" y="56"/>
                    <a:pt x="79" y="56"/>
                    <a:pt x="79" y="56"/>
                  </a:cubicBezTo>
                  <a:cubicBezTo>
                    <a:pt x="79" y="56"/>
                    <a:pt x="80" y="56"/>
                    <a:pt x="79" y="56"/>
                  </a:cubicBezTo>
                  <a:cubicBezTo>
                    <a:pt x="79" y="56"/>
                    <a:pt x="79" y="57"/>
                    <a:pt x="76" y="56"/>
                  </a:cubicBezTo>
                  <a:cubicBezTo>
                    <a:pt x="76" y="59"/>
                    <a:pt x="74" y="59"/>
                    <a:pt x="75" y="63"/>
                  </a:cubicBezTo>
                  <a:cubicBezTo>
                    <a:pt x="74" y="61"/>
                    <a:pt x="74" y="63"/>
                    <a:pt x="74" y="63"/>
                  </a:cubicBezTo>
                  <a:cubicBezTo>
                    <a:pt x="74" y="63"/>
                    <a:pt x="74" y="65"/>
                    <a:pt x="72" y="65"/>
                  </a:cubicBezTo>
                  <a:cubicBezTo>
                    <a:pt x="72" y="65"/>
                    <a:pt x="72" y="65"/>
                    <a:pt x="72" y="65"/>
                  </a:cubicBezTo>
                  <a:cubicBezTo>
                    <a:pt x="72" y="65"/>
                    <a:pt x="72" y="65"/>
                    <a:pt x="72" y="65"/>
                  </a:cubicBezTo>
                  <a:cubicBezTo>
                    <a:pt x="70" y="67"/>
                    <a:pt x="71" y="69"/>
                    <a:pt x="70" y="70"/>
                  </a:cubicBezTo>
                  <a:cubicBezTo>
                    <a:pt x="67" y="74"/>
                    <a:pt x="66" y="78"/>
                    <a:pt x="63" y="80"/>
                  </a:cubicBezTo>
                  <a:cubicBezTo>
                    <a:pt x="63" y="81"/>
                    <a:pt x="63" y="81"/>
                    <a:pt x="63" y="81"/>
                  </a:cubicBezTo>
                  <a:cubicBezTo>
                    <a:pt x="62" y="81"/>
                    <a:pt x="63" y="84"/>
                    <a:pt x="60" y="82"/>
                  </a:cubicBezTo>
                  <a:cubicBezTo>
                    <a:pt x="60" y="84"/>
                    <a:pt x="60" y="84"/>
                    <a:pt x="60" y="84"/>
                  </a:cubicBezTo>
                  <a:cubicBezTo>
                    <a:pt x="60" y="84"/>
                    <a:pt x="60" y="86"/>
                    <a:pt x="59" y="86"/>
                  </a:cubicBezTo>
                  <a:cubicBezTo>
                    <a:pt x="59" y="86"/>
                    <a:pt x="59" y="86"/>
                    <a:pt x="59" y="86"/>
                  </a:cubicBezTo>
                  <a:cubicBezTo>
                    <a:pt x="59" y="89"/>
                    <a:pt x="58" y="90"/>
                    <a:pt x="58" y="91"/>
                  </a:cubicBezTo>
                  <a:cubicBezTo>
                    <a:pt x="58" y="91"/>
                    <a:pt x="58" y="91"/>
                    <a:pt x="59" y="91"/>
                  </a:cubicBezTo>
                  <a:cubicBezTo>
                    <a:pt x="59" y="91"/>
                    <a:pt x="57" y="91"/>
                    <a:pt x="58" y="93"/>
                  </a:cubicBezTo>
                  <a:cubicBezTo>
                    <a:pt x="58" y="93"/>
                    <a:pt x="58" y="93"/>
                    <a:pt x="58" y="91"/>
                  </a:cubicBezTo>
                  <a:cubicBezTo>
                    <a:pt x="57" y="95"/>
                    <a:pt x="54" y="97"/>
                    <a:pt x="53" y="99"/>
                  </a:cubicBezTo>
                  <a:cubicBezTo>
                    <a:pt x="53" y="103"/>
                    <a:pt x="54" y="102"/>
                    <a:pt x="53" y="103"/>
                  </a:cubicBezTo>
                  <a:cubicBezTo>
                    <a:pt x="53" y="103"/>
                    <a:pt x="53" y="102"/>
                    <a:pt x="53" y="103"/>
                  </a:cubicBezTo>
                  <a:cubicBezTo>
                    <a:pt x="51" y="103"/>
                    <a:pt x="54" y="104"/>
                    <a:pt x="53" y="104"/>
                  </a:cubicBezTo>
                  <a:cubicBezTo>
                    <a:pt x="51" y="103"/>
                    <a:pt x="51" y="104"/>
                    <a:pt x="51" y="104"/>
                  </a:cubicBezTo>
                  <a:cubicBezTo>
                    <a:pt x="51" y="106"/>
                    <a:pt x="51" y="106"/>
                    <a:pt x="51" y="107"/>
                  </a:cubicBezTo>
                  <a:cubicBezTo>
                    <a:pt x="51" y="107"/>
                    <a:pt x="51" y="107"/>
                    <a:pt x="51" y="107"/>
                  </a:cubicBezTo>
                  <a:cubicBezTo>
                    <a:pt x="49" y="107"/>
                    <a:pt x="49" y="108"/>
                    <a:pt x="46" y="108"/>
                  </a:cubicBezTo>
                  <a:cubicBezTo>
                    <a:pt x="42" y="113"/>
                    <a:pt x="40" y="120"/>
                    <a:pt x="34" y="125"/>
                  </a:cubicBezTo>
                  <a:cubicBezTo>
                    <a:pt x="32" y="132"/>
                    <a:pt x="28" y="137"/>
                    <a:pt x="25" y="143"/>
                  </a:cubicBezTo>
                  <a:cubicBezTo>
                    <a:pt x="25" y="146"/>
                    <a:pt x="25" y="146"/>
                    <a:pt x="23" y="147"/>
                  </a:cubicBezTo>
                  <a:cubicBezTo>
                    <a:pt x="25" y="147"/>
                    <a:pt x="25" y="147"/>
                    <a:pt x="25" y="147"/>
                  </a:cubicBezTo>
                  <a:cubicBezTo>
                    <a:pt x="23" y="147"/>
                    <a:pt x="23" y="149"/>
                    <a:pt x="21" y="147"/>
                  </a:cubicBezTo>
                  <a:cubicBezTo>
                    <a:pt x="21" y="150"/>
                    <a:pt x="20" y="151"/>
                    <a:pt x="19" y="154"/>
                  </a:cubicBezTo>
                  <a:cubicBezTo>
                    <a:pt x="19" y="154"/>
                    <a:pt x="20" y="154"/>
                    <a:pt x="19" y="154"/>
                  </a:cubicBezTo>
                  <a:cubicBezTo>
                    <a:pt x="19" y="154"/>
                    <a:pt x="19" y="154"/>
                    <a:pt x="19" y="154"/>
                  </a:cubicBezTo>
                  <a:cubicBezTo>
                    <a:pt x="19" y="154"/>
                    <a:pt x="19" y="154"/>
                    <a:pt x="19" y="154"/>
                  </a:cubicBezTo>
                  <a:cubicBezTo>
                    <a:pt x="19" y="156"/>
                    <a:pt x="17" y="156"/>
                    <a:pt x="17" y="154"/>
                  </a:cubicBezTo>
                  <a:cubicBezTo>
                    <a:pt x="14" y="160"/>
                    <a:pt x="12" y="167"/>
                    <a:pt x="8" y="172"/>
                  </a:cubicBezTo>
                  <a:cubicBezTo>
                    <a:pt x="8" y="173"/>
                    <a:pt x="7" y="176"/>
                    <a:pt x="6" y="176"/>
                  </a:cubicBezTo>
                  <a:cubicBezTo>
                    <a:pt x="4" y="181"/>
                    <a:pt x="3" y="186"/>
                    <a:pt x="0" y="190"/>
                  </a:cubicBezTo>
                  <a:cubicBezTo>
                    <a:pt x="0" y="190"/>
                    <a:pt x="3" y="190"/>
                    <a:pt x="4" y="18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52" name="Freeform 145"/>
            <p:cNvSpPr>
              <a:spLocks/>
            </p:cNvSpPr>
            <p:nvPr/>
          </p:nvSpPr>
          <p:spPr bwMode="auto">
            <a:xfrm>
              <a:off x="4253" y="1766"/>
              <a:ext cx="274" cy="449"/>
            </a:xfrm>
            <a:custGeom>
              <a:avLst/>
              <a:gdLst>
                <a:gd name="T0" fmla="*/ 16 w 116"/>
                <a:gd name="T1" fmla="*/ 170 h 190"/>
                <a:gd name="T2" fmla="*/ 18 w 116"/>
                <a:gd name="T3" fmla="*/ 164 h 190"/>
                <a:gd name="T4" fmla="*/ 27 w 116"/>
                <a:gd name="T5" fmla="*/ 154 h 190"/>
                <a:gd name="T6" fmla="*/ 30 w 116"/>
                <a:gd name="T7" fmla="*/ 150 h 190"/>
                <a:gd name="T8" fmla="*/ 36 w 116"/>
                <a:gd name="T9" fmla="*/ 137 h 190"/>
                <a:gd name="T10" fmla="*/ 39 w 116"/>
                <a:gd name="T11" fmla="*/ 134 h 190"/>
                <a:gd name="T12" fmla="*/ 44 w 116"/>
                <a:gd name="T13" fmla="*/ 127 h 190"/>
                <a:gd name="T14" fmla="*/ 47 w 116"/>
                <a:gd name="T15" fmla="*/ 121 h 190"/>
                <a:gd name="T16" fmla="*/ 48 w 116"/>
                <a:gd name="T17" fmla="*/ 117 h 190"/>
                <a:gd name="T18" fmla="*/ 51 w 116"/>
                <a:gd name="T19" fmla="*/ 115 h 190"/>
                <a:gd name="T20" fmla="*/ 56 w 116"/>
                <a:gd name="T21" fmla="*/ 110 h 190"/>
                <a:gd name="T22" fmla="*/ 59 w 116"/>
                <a:gd name="T23" fmla="*/ 106 h 190"/>
                <a:gd name="T24" fmla="*/ 61 w 116"/>
                <a:gd name="T25" fmla="*/ 102 h 190"/>
                <a:gd name="T26" fmla="*/ 63 w 116"/>
                <a:gd name="T27" fmla="*/ 96 h 190"/>
                <a:gd name="T28" fmla="*/ 66 w 116"/>
                <a:gd name="T29" fmla="*/ 91 h 190"/>
                <a:gd name="T30" fmla="*/ 70 w 116"/>
                <a:gd name="T31" fmla="*/ 83 h 190"/>
                <a:gd name="T32" fmla="*/ 73 w 116"/>
                <a:gd name="T33" fmla="*/ 81 h 190"/>
                <a:gd name="T34" fmla="*/ 73 w 116"/>
                <a:gd name="T35" fmla="*/ 78 h 190"/>
                <a:gd name="T36" fmla="*/ 76 w 116"/>
                <a:gd name="T37" fmla="*/ 74 h 190"/>
                <a:gd name="T38" fmla="*/ 77 w 116"/>
                <a:gd name="T39" fmla="*/ 74 h 190"/>
                <a:gd name="T40" fmla="*/ 78 w 116"/>
                <a:gd name="T41" fmla="*/ 70 h 190"/>
                <a:gd name="T42" fmla="*/ 85 w 116"/>
                <a:gd name="T43" fmla="*/ 63 h 190"/>
                <a:gd name="T44" fmla="*/ 87 w 116"/>
                <a:gd name="T45" fmla="*/ 57 h 190"/>
                <a:gd name="T46" fmla="*/ 89 w 116"/>
                <a:gd name="T47" fmla="*/ 55 h 190"/>
                <a:gd name="T48" fmla="*/ 93 w 116"/>
                <a:gd name="T49" fmla="*/ 46 h 190"/>
                <a:gd name="T50" fmla="*/ 91 w 116"/>
                <a:gd name="T51" fmla="*/ 43 h 190"/>
                <a:gd name="T52" fmla="*/ 95 w 116"/>
                <a:gd name="T53" fmla="*/ 42 h 190"/>
                <a:gd name="T54" fmla="*/ 100 w 116"/>
                <a:gd name="T55" fmla="*/ 40 h 190"/>
                <a:gd name="T56" fmla="*/ 102 w 116"/>
                <a:gd name="T57" fmla="*/ 36 h 190"/>
                <a:gd name="T58" fmla="*/ 103 w 116"/>
                <a:gd name="T59" fmla="*/ 36 h 190"/>
                <a:gd name="T60" fmla="*/ 103 w 116"/>
                <a:gd name="T61" fmla="*/ 35 h 190"/>
                <a:gd name="T62" fmla="*/ 103 w 116"/>
                <a:gd name="T63" fmla="*/ 30 h 190"/>
                <a:gd name="T64" fmla="*/ 106 w 116"/>
                <a:gd name="T65" fmla="*/ 27 h 190"/>
                <a:gd name="T66" fmla="*/ 106 w 116"/>
                <a:gd name="T67" fmla="*/ 26 h 190"/>
                <a:gd name="T68" fmla="*/ 108 w 116"/>
                <a:gd name="T69" fmla="*/ 25 h 190"/>
                <a:gd name="T70" fmla="*/ 110 w 116"/>
                <a:gd name="T71" fmla="*/ 22 h 190"/>
                <a:gd name="T72" fmla="*/ 107 w 116"/>
                <a:gd name="T73" fmla="*/ 19 h 190"/>
                <a:gd name="T74" fmla="*/ 111 w 116"/>
                <a:gd name="T75" fmla="*/ 17 h 190"/>
                <a:gd name="T76" fmla="*/ 111 w 116"/>
                <a:gd name="T77" fmla="*/ 8 h 190"/>
                <a:gd name="T78" fmla="*/ 113 w 116"/>
                <a:gd name="T79" fmla="*/ 5 h 190"/>
                <a:gd name="T80" fmla="*/ 116 w 116"/>
                <a:gd name="T81" fmla="*/ 0 h 190"/>
                <a:gd name="T82" fmla="*/ 113 w 116"/>
                <a:gd name="T83" fmla="*/ 1 h 190"/>
                <a:gd name="T84" fmla="*/ 111 w 116"/>
                <a:gd name="T85" fmla="*/ 8 h 190"/>
                <a:gd name="T86" fmla="*/ 104 w 116"/>
                <a:gd name="T87" fmla="*/ 13 h 190"/>
                <a:gd name="T88" fmla="*/ 95 w 116"/>
                <a:gd name="T89" fmla="*/ 26 h 190"/>
                <a:gd name="T90" fmla="*/ 86 w 116"/>
                <a:gd name="T91" fmla="*/ 40 h 190"/>
                <a:gd name="T92" fmla="*/ 78 w 116"/>
                <a:gd name="T93" fmla="*/ 53 h 190"/>
                <a:gd name="T94" fmla="*/ 73 w 116"/>
                <a:gd name="T95" fmla="*/ 63 h 190"/>
                <a:gd name="T96" fmla="*/ 63 w 116"/>
                <a:gd name="T97" fmla="*/ 81 h 190"/>
                <a:gd name="T98" fmla="*/ 57 w 116"/>
                <a:gd name="T99" fmla="*/ 91 h 190"/>
                <a:gd name="T100" fmla="*/ 51 w 116"/>
                <a:gd name="T101" fmla="*/ 104 h 190"/>
                <a:gd name="T102" fmla="*/ 25 w 116"/>
                <a:gd name="T103" fmla="*/ 142 h 190"/>
                <a:gd name="T104" fmla="*/ 18 w 116"/>
                <a:gd name="T105" fmla="*/ 154 h 190"/>
                <a:gd name="T106" fmla="*/ 4 w 116"/>
                <a:gd name="T107" fmla="*/ 18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6" h="190">
                  <a:moveTo>
                    <a:pt x="4" y="189"/>
                  </a:moveTo>
                  <a:cubicBezTo>
                    <a:pt x="6" y="189"/>
                    <a:pt x="6" y="184"/>
                    <a:pt x="10" y="183"/>
                  </a:cubicBezTo>
                  <a:cubicBezTo>
                    <a:pt x="10" y="181"/>
                    <a:pt x="9" y="181"/>
                    <a:pt x="10" y="181"/>
                  </a:cubicBezTo>
                  <a:cubicBezTo>
                    <a:pt x="13" y="180"/>
                    <a:pt x="14" y="176"/>
                    <a:pt x="14" y="172"/>
                  </a:cubicBezTo>
                  <a:cubicBezTo>
                    <a:pt x="14" y="172"/>
                    <a:pt x="14" y="172"/>
                    <a:pt x="14" y="172"/>
                  </a:cubicBezTo>
                  <a:cubicBezTo>
                    <a:pt x="14" y="172"/>
                    <a:pt x="16" y="172"/>
                    <a:pt x="16" y="170"/>
                  </a:cubicBezTo>
                  <a:cubicBezTo>
                    <a:pt x="16" y="170"/>
                    <a:pt x="16" y="170"/>
                    <a:pt x="14" y="170"/>
                  </a:cubicBezTo>
                  <a:cubicBezTo>
                    <a:pt x="16" y="170"/>
                    <a:pt x="16" y="168"/>
                    <a:pt x="17" y="168"/>
                  </a:cubicBezTo>
                  <a:cubicBezTo>
                    <a:pt x="16" y="168"/>
                    <a:pt x="16" y="168"/>
                    <a:pt x="16" y="167"/>
                  </a:cubicBezTo>
                  <a:cubicBezTo>
                    <a:pt x="17" y="168"/>
                    <a:pt x="17" y="168"/>
                    <a:pt x="17" y="168"/>
                  </a:cubicBezTo>
                  <a:cubicBezTo>
                    <a:pt x="18" y="168"/>
                    <a:pt x="17" y="166"/>
                    <a:pt x="19" y="164"/>
                  </a:cubicBezTo>
                  <a:cubicBezTo>
                    <a:pt x="18" y="164"/>
                    <a:pt x="18" y="164"/>
                    <a:pt x="18" y="164"/>
                  </a:cubicBezTo>
                  <a:cubicBezTo>
                    <a:pt x="21" y="163"/>
                    <a:pt x="22" y="160"/>
                    <a:pt x="25" y="159"/>
                  </a:cubicBezTo>
                  <a:cubicBezTo>
                    <a:pt x="25" y="159"/>
                    <a:pt x="22" y="159"/>
                    <a:pt x="22" y="157"/>
                  </a:cubicBezTo>
                  <a:cubicBezTo>
                    <a:pt x="25" y="159"/>
                    <a:pt x="25" y="157"/>
                    <a:pt x="26" y="157"/>
                  </a:cubicBezTo>
                  <a:cubicBezTo>
                    <a:pt x="25" y="155"/>
                    <a:pt x="27" y="157"/>
                    <a:pt x="27" y="155"/>
                  </a:cubicBezTo>
                  <a:cubicBezTo>
                    <a:pt x="27" y="155"/>
                    <a:pt x="27" y="155"/>
                    <a:pt x="27" y="155"/>
                  </a:cubicBezTo>
                  <a:cubicBezTo>
                    <a:pt x="27" y="155"/>
                    <a:pt x="26" y="154"/>
                    <a:pt x="27" y="154"/>
                  </a:cubicBezTo>
                  <a:cubicBezTo>
                    <a:pt x="27" y="154"/>
                    <a:pt x="27" y="154"/>
                    <a:pt x="27" y="154"/>
                  </a:cubicBezTo>
                  <a:cubicBezTo>
                    <a:pt x="29" y="154"/>
                    <a:pt x="27" y="153"/>
                    <a:pt x="29" y="153"/>
                  </a:cubicBezTo>
                  <a:cubicBezTo>
                    <a:pt x="29" y="153"/>
                    <a:pt x="29" y="153"/>
                    <a:pt x="29" y="153"/>
                  </a:cubicBezTo>
                  <a:cubicBezTo>
                    <a:pt x="29" y="151"/>
                    <a:pt x="29" y="151"/>
                    <a:pt x="29" y="151"/>
                  </a:cubicBezTo>
                  <a:cubicBezTo>
                    <a:pt x="29" y="151"/>
                    <a:pt x="29" y="151"/>
                    <a:pt x="29" y="151"/>
                  </a:cubicBezTo>
                  <a:cubicBezTo>
                    <a:pt x="30" y="151"/>
                    <a:pt x="29" y="150"/>
                    <a:pt x="30" y="150"/>
                  </a:cubicBezTo>
                  <a:cubicBezTo>
                    <a:pt x="30" y="150"/>
                    <a:pt x="29" y="151"/>
                    <a:pt x="29" y="150"/>
                  </a:cubicBezTo>
                  <a:cubicBezTo>
                    <a:pt x="31" y="147"/>
                    <a:pt x="33" y="145"/>
                    <a:pt x="34" y="141"/>
                  </a:cubicBezTo>
                  <a:cubicBezTo>
                    <a:pt x="34" y="140"/>
                    <a:pt x="34" y="140"/>
                    <a:pt x="34" y="140"/>
                  </a:cubicBezTo>
                  <a:cubicBezTo>
                    <a:pt x="34" y="140"/>
                    <a:pt x="34" y="138"/>
                    <a:pt x="35" y="138"/>
                  </a:cubicBezTo>
                  <a:cubicBezTo>
                    <a:pt x="35" y="140"/>
                    <a:pt x="35" y="138"/>
                    <a:pt x="35" y="138"/>
                  </a:cubicBezTo>
                  <a:cubicBezTo>
                    <a:pt x="35" y="137"/>
                    <a:pt x="36" y="138"/>
                    <a:pt x="36" y="137"/>
                  </a:cubicBezTo>
                  <a:cubicBezTo>
                    <a:pt x="35" y="137"/>
                    <a:pt x="35" y="137"/>
                    <a:pt x="35" y="137"/>
                  </a:cubicBezTo>
                  <a:cubicBezTo>
                    <a:pt x="35" y="137"/>
                    <a:pt x="36" y="137"/>
                    <a:pt x="36" y="136"/>
                  </a:cubicBezTo>
                  <a:cubicBezTo>
                    <a:pt x="36" y="136"/>
                    <a:pt x="36" y="136"/>
                    <a:pt x="36" y="136"/>
                  </a:cubicBezTo>
                  <a:cubicBezTo>
                    <a:pt x="36" y="136"/>
                    <a:pt x="36" y="134"/>
                    <a:pt x="39" y="134"/>
                  </a:cubicBezTo>
                  <a:cubicBezTo>
                    <a:pt x="36" y="134"/>
                    <a:pt x="36" y="134"/>
                    <a:pt x="36" y="134"/>
                  </a:cubicBezTo>
                  <a:cubicBezTo>
                    <a:pt x="36" y="133"/>
                    <a:pt x="39" y="134"/>
                    <a:pt x="39" y="134"/>
                  </a:cubicBezTo>
                  <a:cubicBezTo>
                    <a:pt x="39" y="134"/>
                    <a:pt x="39" y="134"/>
                    <a:pt x="39" y="133"/>
                  </a:cubicBezTo>
                  <a:cubicBezTo>
                    <a:pt x="40" y="133"/>
                    <a:pt x="40" y="132"/>
                    <a:pt x="40" y="132"/>
                  </a:cubicBezTo>
                  <a:cubicBezTo>
                    <a:pt x="40" y="132"/>
                    <a:pt x="40" y="132"/>
                    <a:pt x="40" y="132"/>
                  </a:cubicBezTo>
                  <a:cubicBezTo>
                    <a:pt x="42" y="129"/>
                    <a:pt x="42" y="129"/>
                    <a:pt x="43" y="128"/>
                  </a:cubicBezTo>
                  <a:cubicBezTo>
                    <a:pt x="42" y="128"/>
                    <a:pt x="42" y="128"/>
                    <a:pt x="42" y="127"/>
                  </a:cubicBezTo>
                  <a:cubicBezTo>
                    <a:pt x="43" y="128"/>
                    <a:pt x="43" y="125"/>
                    <a:pt x="44" y="127"/>
                  </a:cubicBezTo>
                  <a:cubicBezTo>
                    <a:pt x="44" y="127"/>
                    <a:pt x="44" y="125"/>
                    <a:pt x="44" y="124"/>
                  </a:cubicBezTo>
                  <a:cubicBezTo>
                    <a:pt x="44" y="124"/>
                    <a:pt x="44" y="124"/>
                    <a:pt x="43" y="124"/>
                  </a:cubicBezTo>
                  <a:cubicBezTo>
                    <a:pt x="43" y="123"/>
                    <a:pt x="43" y="123"/>
                    <a:pt x="43" y="123"/>
                  </a:cubicBezTo>
                  <a:cubicBezTo>
                    <a:pt x="43" y="123"/>
                    <a:pt x="43" y="124"/>
                    <a:pt x="43" y="123"/>
                  </a:cubicBezTo>
                  <a:cubicBezTo>
                    <a:pt x="43" y="123"/>
                    <a:pt x="43" y="123"/>
                    <a:pt x="43" y="123"/>
                  </a:cubicBezTo>
                  <a:cubicBezTo>
                    <a:pt x="44" y="121"/>
                    <a:pt x="46" y="123"/>
                    <a:pt x="47" y="121"/>
                  </a:cubicBezTo>
                  <a:cubicBezTo>
                    <a:pt x="46" y="121"/>
                    <a:pt x="46" y="120"/>
                    <a:pt x="46" y="120"/>
                  </a:cubicBezTo>
                  <a:cubicBezTo>
                    <a:pt x="48" y="120"/>
                    <a:pt x="48" y="120"/>
                    <a:pt x="48" y="120"/>
                  </a:cubicBezTo>
                  <a:cubicBezTo>
                    <a:pt x="48" y="120"/>
                    <a:pt x="47" y="120"/>
                    <a:pt x="48" y="120"/>
                  </a:cubicBezTo>
                  <a:cubicBezTo>
                    <a:pt x="48" y="120"/>
                    <a:pt x="48" y="120"/>
                    <a:pt x="48" y="120"/>
                  </a:cubicBezTo>
                  <a:cubicBezTo>
                    <a:pt x="48" y="120"/>
                    <a:pt x="49" y="119"/>
                    <a:pt x="48" y="119"/>
                  </a:cubicBezTo>
                  <a:cubicBezTo>
                    <a:pt x="48" y="117"/>
                    <a:pt x="48" y="119"/>
                    <a:pt x="48" y="117"/>
                  </a:cubicBezTo>
                  <a:cubicBezTo>
                    <a:pt x="48" y="117"/>
                    <a:pt x="48" y="117"/>
                    <a:pt x="48" y="117"/>
                  </a:cubicBezTo>
                  <a:cubicBezTo>
                    <a:pt x="48" y="117"/>
                    <a:pt x="48" y="117"/>
                    <a:pt x="48" y="117"/>
                  </a:cubicBezTo>
                  <a:cubicBezTo>
                    <a:pt x="48" y="115"/>
                    <a:pt x="49" y="115"/>
                    <a:pt x="49" y="117"/>
                  </a:cubicBezTo>
                  <a:cubicBezTo>
                    <a:pt x="49" y="117"/>
                    <a:pt x="49" y="115"/>
                    <a:pt x="49" y="117"/>
                  </a:cubicBezTo>
                  <a:cubicBezTo>
                    <a:pt x="51" y="117"/>
                    <a:pt x="51" y="115"/>
                    <a:pt x="51" y="115"/>
                  </a:cubicBezTo>
                  <a:cubicBezTo>
                    <a:pt x="51" y="115"/>
                    <a:pt x="51" y="115"/>
                    <a:pt x="51" y="115"/>
                  </a:cubicBezTo>
                  <a:cubicBezTo>
                    <a:pt x="51" y="115"/>
                    <a:pt x="52" y="113"/>
                    <a:pt x="55" y="113"/>
                  </a:cubicBezTo>
                  <a:cubicBezTo>
                    <a:pt x="52" y="113"/>
                    <a:pt x="52" y="113"/>
                    <a:pt x="52" y="113"/>
                  </a:cubicBezTo>
                  <a:cubicBezTo>
                    <a:pt x="52" y="112"/>
                    <a:pt x="56" y="112"/>
                    <a:pt x="55" y="111"/>
                  </a:cubicBezTo>
                  <a:cubicBezTo>
                    <a:pt x="56" y="111"/>
                    <a:pt x="56" y="111"/>
                    <a:pt x="56" y="111"/>
                  </a:cubicBezTo>
                  <a:cubicBezTo>
                    <a:pt x="56" y="110"/>
                    <a:pt x="55" y="110"/>
                    <a:pt x="56" y="110"/>
                  </a:cubicBezTo>
                  <a:cubicBezTo>
                    <a:pt x="55" y="110"/>
                    <a:pt x="56" y="110"/>
                    <a:pt x="56" y="110"/>
                  </a:cubicBezTo>
                  <a:cubicBezTo>
                    <a:pt x="56" y="110"/>
                    <a:pt x="56" y="108"/>
                    <a:pt x="56" y="110"/>
                  </a:cubicBezTo>
                  <a:cubicBezTo>
                    <a:pt x="56" y="108"/>
                    <a:pt x="59" y="107"/>
                    <a:pt x="59" y="106"/>
                  </a:cubicBezTo>
                  <a:cubicBezTo>
                    <a:pt x="60" y="106"/>
                    <a:pt x="60" y="106"/>
                    <a:pt x="60" y="106"/>
                  </a:cubicBezTo>
                  <a:cubicBezTo>
                    <a:pt x="59" y="106"/>
                    <a:pt x="59" y="106"/>
                    <a:pt x="59" y="106"/>
                  </a:cubicBezTo>
                  <a:cubicBezTo>
                    <a:pt x="59" y="106"/>
                    <a:pt x="60" y="104"/>
                    <a:pt x="59" y="104"/>
                  </a:cubicBezTo>
                  <a:cubicBezTo>
                    <a:pt x="60" y="104"/>
                    <a:pt x="57" y="106"/>
                    <a:pt x="59" y="106"/>
                  </a:cubicBezTo>
                  <a:cubicBezTo>
                    <a:pt x="57" y="106"/>
                    <a:pt x="60" y="106"/>
                    <a:pt x="59" y="104"/>
                  </a:cubicBezTo>
                  <a:cubicBezTo>
                    <a:pt x="59" y="104"/>
                    <a:pt x="60" y="104"/>
                    <a:pt x="60" y="102"/>
                  </a:cubicBezTo>
                  <a:cubicBezTo>
                    <a:pt x="60" y="104"/>
                    <a:pt x="59" y="102"/>
                    <a:pt x="59" y="102"/>
                  </a:cubicBezTo>
                  <a:cubicBezTo>
                    <a:pt x="60" y="102"/>
                    <a:pt x="59" y="102"/>
                    <a:pt x="60" y="102"/>
                  </a:cubicBezTo>
                  <a:cubicBezTo>
                    <a:pt x="60" y="102"/>
                    <a:pt x="60" y="102"/>
                    <a:pt x="60" y="102"/>
                  </a:cubicBezTo>
                  <a:cubicBezTo>
                    <a:pt x="61" y="102"/>
                    <a:pt x="60" y="100"/>
                    <a:pt x="61" y="102"/>
                  </a:cubicBezTo>
                  <a:cubicBezTo>
                    <a:pt x="60" y="100"/>
                    <a:pt x="61" y="100"/>
                    <a:pt x="61" y="99"/>
                  </a:cubicBezTo>
                  <a:cubicBezTo>
                    <a:pt x="60" y="99"/>
                    <a:pt x="60" y="99"/>
                    <a:pt x="60" y="99"/>
                  </a:cubicBezTo>
                  <a:cubicBezTo>
                    <a:pt x="61" y="99"/>
                    <a:pt x="61" y="99"/>
                    <a:pt x="61" y="99"/>
                  </a:cubicBezTo>
                  <a:cubicBezTo>
                    <a:pt x="61" y="99"/>
                    <a:pt x="61" y="99"/>
                    <a:pt x="61" y="99"/>
                  </a:cubicBezTo>
                  <a:cubicBezTo>
                    <a:pt x="63" y="99"/>
                    <a:pt x="61" y="98"/>
                    <a:pt x="63" y="99"/>
                  </a:cubicBezTo>
                  <a:cubicBezTo>
                    <a:pt x="63" y="98"/>
                    <a:pt x="64" y="96"/>
                    <a:pt x="63" y="96"/>
                  </a:cubicBezTo>
                  <a:cubicBezTo>
                    <a:pt x="64" y="96"/>
                    <a:pt x="64" y="95"/>
                    <a:pt x="64" y="95"/>
                  </a:cubicBezTo>
                  <a:cubicBezTo>
                    <a:pt x="64" y="95"/>
                    <a:pt x="64" y="95"/>
                    <a:pt x="64" y="95"/>
                  </a:cubicBezTo>
                  <a:cubicBezTo>
                    <a:pt x="64" y="94"/>
                    <a:pt x="64" y="95"/>
                    <a:pt x="64" y="94"/>
                  </a:cubicBezTo>
                  <a:cubicBezTo>
                    <a:pt x="64" y="94"/>
                    <a:pt x="64" y="94"/>
                    <a:pt x="64" y="93"/>
                  </a:cubicBezTo>
                  <a:cubicBezTo>
                    <a:pt x="65" y="93"/>
                    <a:pt x="65" y="93"/>
                    <a:pt x="65" y="93"/>
                  </a:cubicBezTo>
                  <a:cubicBezTo>
                    <a:pt x="65" y="93"/>
                    <a:pt x="66" y="93"/>
                    <a:pt x="66" y="91"/>
                  </a:cubicBezTo>
                  <a:cubicBezTo>
                    <a:pt x="65" y="91"/>
                    <a:pt x="65" y="91"/>
                    <a:pt x="65" y="91"/>
                  </a:cubicBezTo>
                  <a:cubicBezTo>
                    <a:pt x="64" y="90"/>
                    <a:pt x="66" y="90"/>
                    <a:pt x="66" y="90"/>
                  </a:cubicBezTo>
                  <a:cubicBezTo>
                    <a:pt x="69" y="90"/>
                    <a:pt x="69" y="90"/>
                    <a:pt x="69" y="90"/>
                  </a:cubicBezTo>
                  <a:cubicBezTo>
                    <a:pt x="66" y="90"/>
                    <a:pt x="70" y="90"/>
                    <a:pt x="69" y="87"/>
                  </a:cubicBezTo>
                  <a:cubicBezTo>
                    <a:pt x="69" y="87"/>
                    <a:pt x="69" y="87"/>
                    <a:pt x="70" y="87"/>
                  </a:cubicBezTo>
                  <a:cubicBezTo>
                    <a:pt x="70" y="86"/>
                    <a:pt x="72" y="85"/>
                    <a:pt x="70" y="83"/>
                  </a:cubicBezTo>
                  <a:cubicBezTo>
                    <a:pt x="70" y="83"/>
                    <a:pt x="72" y="82"/>
                    <a:pt x="72" y="83"/>
                  </a:cubicBezTo>
                  <a:cubicBezTo>
                    <a:pt x="72" y="83"/>
                    <a:pt x="70" y="83"/>
                    <a:pt x="72" y="83"/>
                  </a:cubicBezTo>
                  <a:cubicBezTo>
                    <a:pt x="72" y="83"/>
                    <a:pt x="72" y="83"/>
                    <a:pt x="72" y="83"/>
                  </a:cubicBezTo>
                  <a:cubicBezTo>
                    <a:pt x="72" y="83"/>
                    <a:pt x="72" y="82"/>
                    <a:pt x="70" y="82"/>
                  </a:cubicBezTo>
                  <a:cubicBezTo>
                    <a:pt x="70" y="81"/>
                    <a:pt x="73" y="82"/>
                    <a:pt x="73" y="81"/>
                  </a:cubicBezTo>
                  <a:cubicBezTo>
                    <a:pt x="73" y="81"/>
                    <a:pt x="73" y="81"/>
                    <a:pt x="73" y="81"/>
                  </a:cubicBezTo>
                  <a:cubicBezTo>
                    <a:pt x="74" y="81"/>
                    <a:pt x="74" y="81"/>
                    <a:pt x="74" y="81"/>
                  </a:cubicBezTo>
                  <a:cubicBezTo>
                    <a:pt x="74" y="80"/>
                    <a:pt x="73" y="80"/>
                    <a:pt x="73" y="80"/>
                  </a:cubicBezTo>
                  <a:cubicBezTo>
                    <a:pt x="73" y="78"/>
                    <a:pt x="73" y="78"/>
                    <a:pt x="73" y="78"/>
                  </a:cubicBezTo>
                  <a:cubicBezTo>
                    <a:pt x="73" y="78"/>
                    <a:pt x="73" y="78"/>
                    <a:pt x="73" y="78"/>
                  </a:cubicBezTo>
                  <a:cubicBezTo>
                    <a:pt x="73" y="78"/>
                    <a:pt x="73" y="78"/>
                    <a:pt x="74" y="78"/>
                  </a:cubicBezTo>
                  <a:cubicBezTo>
                    <a:pt x="73" y="78"/>
                    <a:pt x="73" y="78"/>
                    <a:pt x="73" y="78"/>
                  </a:cubicBezTo>
                  <a:cubicBezTo>
                    <a:pt x="74" y="77"/>
                    <a:pt x="74" y="77"/>
                    <a:pt x="74" y="77"/>
                  </a:cubicBezTo>
                  <a:cubicBezTo>
                    <a:pt x="74" y="78"/>
                    <a:pt x="74" y="78"/>
                    <a:pt x="74" y="78"/>
                  </a:cubicBezTo>
                  <a:cubicBezTo>
                    <a:pt x="74" y="78"/>
                    <a:pt x="74" y="78"/>
                    <a:pt x="76" y="78"/>
                  </a:cubicBezTo>
                  <a:cubicBezTo>
                    <a:pt x="74" y="77"/>
                    <a:pt x="76" y="77"/>
                    <a:pt x="76" y="77"/>
                  </a:cubicBezTo>
                  <a:cubicBezTo>
                    <a:pt x="76" y="77"/>
                    <a:pt x="76" y="77"/>
                    <a:pt x="76" y="77"/>
                  </a:cubicBezTo>
                  <a:cubicBezTo>
                    <a:pt x="76" y="77"/>
                    <a:pt x="77" y="74"/>
                    <a:pt x="76" y="74"/>
                  </a:cubicBezTo>
                  <a:cubicBezTo>
                    <a:pt x="76" y="77"/>
                    <a:pt x="76" y="77"/>
                    <a:pt x="76" y="77"/>
                  </a:cubicBezTo>
                  <a:cubicBezTo>
                    <a:pt x="76" y="74"/>
                    <a:pt x="74" y="74"/>
                    <a:pt x="76" y="74"/>
                  </a:cubicBezTo>
                  <a:cubicBezTo>
                    <a:pt x="76" y="74"/>
                    <a:pt x="77" y="77"/>
                    <a:pt x="77" y="74"/>
                  </a:cubicBezTo>
                  <a:cubicBezTo>
                    <a:pt x="76" y="74"/>
                    <a:pt x="76" y="74"/>
                    <a:pt x="76" y="74"/>
                  </a:cubicBezTo>
                  <a:cubicBezTo>
                    <a:pt x="76" y="73"/>
                    <a:pt x="76" y="73"/>
                    <a:pt x="76" y="73"/>
                  </a:cubicBezTo>
                  <a:cubicBezTo>
                    <a:pt x="77" y="74"/>
                    <a:pt x="77" y="74"/>
                    <a:pt x="77" y="74"/>
                  </a:cubicBezTo>
                  <a:cubicBezTo>
                    <a:pt x="76" y="73"/>
                    <a:pt x="76" y="73"/>
                    <a:pt x="76" y="73"/>
                  </a:cubicBezTo>
                  <a:cubicBezTo>
                    <a:pt x="77" y="74"/>
                    <a:pt x="77" y="73"/>
                    <a:pt x="78" y="73"/>
                  </a:cubicBezTo>
                  <a:cubicBezTo>
                    <a:pt x="78" y="73"/>
                    <a:pt x="77" y="72"/>
                    <a:pt x="78" y="72"/>
                  </a:cubicBezTo>
                  <a:cubicBezTo>
                    <a:pt x="78" y="72"/>
                    <a:pt x="78" y="72"/>
                    <a:pt x="78" y="72"/>
                  </a:cubicBezTo>
                  <a:cubicBezTo>
                    <a:pt x="77" y="72"/>
                    <a:pt x="78" y="70"/>
                    <a:pt x="78" y="70"/>
                  </a:cubicBezTo>
                  <a:cubicBezTo>
                    <a:pt x="78" y="70"/>
                    <a:pt x="78" y="70"/>
                    <a:pt x="78" y="70"/>
                  </a:cubicBezTo>
                  <a:cubicBezTo>
                    <a:pt x="78" y="70"/>
                    <a:pt x="78" y="70"/>
                    <a:pt x="80" y="70"/>
                  </a:cubicBezTo>
                  <a:cubicBezTo>
                    <a:pt x="80" y="69"/>
                    <a:pt x="77" y="69"/>
                    <a:pt x="78" y="69"/>
                  </a:cubicBezTo>
                  <a:cubicBezTo>
                    <a:pt x="78" y="68"/>
                    <a:pt x="80" y="69"/>
                    <a:pt x="80" y="69"/>
                  </a:cubicBezTo>
                  <a:cubicBezTo>
                    <a:pt x="80" y="68"/>
                    <a:pt x="83" y="68"/>
                    <a:pt x="81" y="66"/>
                  </a:cubicBezTo>
                  <a:cubicBezTo>
                    <a:pt x="83" y="66"/>
                    <a:pt x="83" y="66"/>
                    <a:pt x="83" y="66"/>
                  </a:cubicBezTo>
                  <a:cubicBezTo>
                    <a:pt x="83" y="65"/>
                    <a:pt x="86" y="64"/>
                    <a:pt x="85" y="63"/>
                  </a:cubicBezTo>
                  <a:cubicBezTo>
                    <a:pt x="85" y="63"/>
                    <a:pt x="85" y="60"/>
                    <a:pt x="83" y="60"/>
                  </a:cubicBezTo>
                  <a:cubicBezTo>
                    <a:pt x="85" y="60"/>
                    <a:pt x="83" y="60"/>
                    <a:pt x="85" y="60"/>
                  </a:cubicBezTo>
                  <a:cubicBezTo>
                    <a:pt x="85" y="63"/>
                    <a:pt x="85" y="63"/>
                    <a:pt x="85" y="63"/>
                  </a:cubicBezTo>
                  <a:cubicBezTo>
                    <a:pt x="86" y="60"/>
                    <a:pt x="87" y="60"/>
                    <a:pt x="86" y="59"/>
                  </a:cubicBezTo>
                  <a:cubicBezTo>
                    <a:pt x="87" y="59"/>
                    <a:pt x="87" y="59"/>
                    <a:pt x="87" y="59"/>
                  </a:cubicBezTo>
                  <a:cubicBezTo>
                    <a:pt x="86" y="59"/>
                    <a:pt x="86" y="57"/>
                    <a:pt x="87" y="57"/>
                  </a:cubicBezTo>
                  <a:cubicBezTo>
                    <a:pt x="87" y="57"/>
                    <a:pt x="87" y="57"/>
                    <a:pt x="87" y="57"/>
                  </a:cubicBezTo>
                  <a:cubicBezTo>
                    <a:pt x="87" y="57"/>
                    <a:pt x="87" y="57"/>
                    <a:pt x="87" y="57"/>
                  </a:cubicBezTo>
                  <a:cubicBezTo>
                    <a:pt x="89" y="57"/>
                    <a:pt x="89" y="57"/>
                    <a:pt x="89" y="57"/>
                  </a:cubicBezTo>
                  <a:cubicBezTo>
                    <a:pt x="87" y="57"/>
                    <a:pt x="87" y="56"/>
                    <a:pt x="87" y="56"/>
                  </a:cubicBezTo>
                  <a:cubicBezTo>
                    <a:pt x="89" y="56"/>
                    <a:pt x="90" y="56"/>
                    <a:pt x="89" y="56"/>
                  </a:cubicBezTo>
                  <a:cubicBezTo>
                    <a:pt x="89" y="55"/>
                    <a:pt x="89" y="55"/>
                    <a:pt x="89" y="55"/>
                  </a:cubicBezTo>
                  <a:cubicBezTo>
                    <a:pt x="90" y="55"/>
                    <a:pt x="90" y="55"/>
                    <a:pt x="90" y="55"/>
                  </a:cubicBezTo>
                  <a:cubicBezTo>
                    <a:pt x="90" y="53"/>
                    <a:pt x="90" y="53"/>
                    <a:pt x="89" y="52"/>
                  </a:cubicBezTo>
                  <a:cubicBezTo>
                    <a:pt x="91" y="52"/>
                    <a:pt x="93" y="50"/>
                    <a:pt x="94" y="47"/>
                  </a:cubicBezTo>
                  <a:cubicBezTo>
                    <a:pt x="94" y="47"/>
                    <a:pt x="94" y="47"/>
                    <a:pt x="94" y="47"/>
                  </a:cubicBezTo>
                  <a:cubicBezTo>
                    <a:pt x="94" y="47"/>
                    <a:pt x="94" y="47"/>
                    <a:pt x="94" y="47"/>
                  </a:cubicBezTo>
                  <a:cubicBezTo>
                    <a:pt x="94" y="47"/>
                    <a:pt x="94" y="46"/>
                    <a:pt x="93" y="46"/>
                  </a:cubicBezTo>
                  <a:cubicBezTo>
                    <a:pt x="94" y="46"/>
                    <a:pt x="94" y="46"/>
                    <a:pt x="94" y="46"/>
                  </a:cubicBezTo>
                  <a:cubicBezTo>
                    <a:pt x="95" y="46"/>
                    <a:pt x="94" y="46"/>
                    <a:pt x="95" y="46"/>
                  </a:cubicBezTo>
                  <a:cubicBezTo>
                    <a:pt x="95" y="46"/>
                    <a:pt x="95" y="44"/>
                    <a:pt x="95" y="46"/>
                  </a:cubicBezTo>
                  <a:cubicBezTo>
                    <a:pt x="95" y="44"/>
                    <a:pt x="95" y="44"/>
                    <a:pt x="94" y="44"/>
                  </a:cubicBezTo>
                  <a:cubicBezTo>
                    <a:pt x="95" y="44"/>
                    <a:pt x="95" y="44"/>
                    <a:pt x="95" y="44"/>
                  </a:cubicBezTo>
                  <a:cubicBezTo>
                    <a:pt x="94" y="43"/>
                    <a:pt x="93" y="44"/>
                    <a:pt x="91" y="43"/>
                  </a:cubicBezTo>
                  <a:cubicBezTo>
                    <a:pt x="93" y="43"/>
                    <a:pt x="93" y="43"/>
                    <a:pt x="93" y="43"/>
                  </a:cubicBezTo>
                  <a:cubicBezTo>
                    <a:pt x="91" y="42"/>
                    <a:pt x="91" y="43"/>
                    <a:pt x="91" y="42"/>
                  </a:cubicBezTo>
                  <a:cubicBezTo>
                    <a:pt x="93" y="43"/>
                    <a:pt x="93" y="43"/>
                    <a:pt x="93" y="43"/>
                  </a:cubicBezTo>
                  <a:cubicBezTo>
                    <a:pt x="94" y="42"/>
                    <a:pt x="95" y="43"/>
                    <a:pt x="95" y="43"/>
                  </a:cubicBezTo>
                  <a:cubicBezTo>
                    <a:pt x="95" y="42"/>
                    <a:pt x="95" y="43"/>
                    <a:pt x="94" y="43"/>
                  </a:cubicBezTo>
                  <a:cubicBezTo>
                    <a:pt x="94" y="42"/>
                    <a:pt x="95" y="42"/>
                    <a:pt x="95" y="42"/>
                  </a:cubicBezTo>
                  <a:cubicBezTo>
                    <a:pt x="95" y="42"/>
                    <a:pt x="96" y="43"/>
                    <a:pt x="96" y="42"/>
                  </a:cubicBezTo>
                  <a:cubicBezTo>
                    <a:pt x="96" y="42"/>
                    <a:pt x="95" y="42"/>
                    <a:pt x="96" y="42"/>
                  </a:cubicBezTo>
                  <a:cubicBezTo>
                    <a:pt x="96" y="42"/>
                    <a:pt x="96" y="42"/>
                    <a:pt x="99" y="42"/>
                  </a:cubicBezTo>
                  <a:cubicBezTo>
                    <a:pt x="99" y="42"/>
                    <a:pt x="99" y="42"/>
                    <a:pt x="99" y="42"/>
                  </a:cubicBezTo>
                  <a:cubicBezTo>
                    <a:pt x="99" y="40"/>
                    <a:pt x="96" y="40"/>
                    <a:pt x="96" y="40"/>
                  </a:cubicBezTo>
                  <a:cubicBezTo>
                    <a:pt x="96" y="40"/>
                    <a:pt x="99" y="39"/>
                    <a:pt x="100" y="40"/>
                  </a:cubicBezTo>
                  <a:cubicBezTo>
                    <a:pt x="99" y="40"/>
                    <a:pt x="99" y="40"/>
                    <a:pt x="99" y="40"/>
                  </a:cubicBezTo>
                  <a:cubicBezTo>
                    <a:pt x="99" y="39"/>
                    <a:pt x="100" y="39"/>
                    <a:pt x="99" y="39"/>
                  </a:cubicBezTo>
                  <a:cubicBezTo>
                    <a:pt x="100" y="39"/>
                    <a:pt x="100" y="39"/>
                    <a:pt x="100" y="39"/>
                  </a:cubicBezTo>
                  <a:cubicBezTo>
                    <a:pt x="100" y="39"/>
                    <a:pt x="99" y="39"/>
                    <a:pt x="99" y="38"/>
                  </a:cubicBezTo>
                  <a:cubicBezTo>
                    <a:pt x="99" y="38"/>
                    <a:pt x="100" y="38"/>
                    <a:pt x="100" y="36"/>
                  </a:cubicBezTo>
                  <a:cubicBezTo>
                    <a:pt x="100" y="36"/>
                    <a:pt x="100" y="36"/>
                    <a:pt x="102" y="36"/>
                  </a:cubicBezTo>
                  <a:cubicBezTo>
                    <a:pt x="102" y="38"/>
                    <a:pt x="100" y="38"/>
                    <a:pt x="102" y="38"/>
                  </a:cubicBezTo>
                  <a:cubicBezTo>
                    <a:pt x="100" y="38"/>
                    <a:pt x="102" y="38"/>
                    <a:pt x="102" y="38"/>
                  </a:cubicBezTo>
                  <a:cubicBezTo>
                    <a:pt x="102" y="36"/>
                    <a:pt x="102" y="36"/>
                    <a:pt x="102" y="36"/>
                  </a:cubicBezTo>
                  <a:cubicBezTo>
                    <a:pt x="102" y="36"/>
                    <a:pt x="102" y="36"/>
                    <a:pt x="103" y="36"/>
                  </a:cubicBezTo>
                  <a:cubicBezTo>
                    <a:pt x="102" y="36"/>
                    <a:pt x="102" y="36"/>
                    <a:pt x="102" y="36"/>
                  </a:cubicBezTo>
                  <a:cubicBezTo>
                    <a:pt x="103" y="36"/>
                    <a:pt x="103" y="36"/>
                    <a:pt x="103" y="36"/>
                  </a:cubicBezTo>
                  <a:cubicBezTo>
                    <a:pt x="102" y="35"/>
                    <a:pt x="102" y="35"/>
                    <a:pt x="102" y="35"/>
                  </a:cubicBezTo>
                  <a:cubicBezTo>
                    <a:pt x="102" y="35"/>
                    <a:pt x="102" y="35"/>
                    <a:pt x="102" y="35"/>
                  </a:cubicBezTo>
                  <a:cubicBezTo>
                    <a:pt x="102" y="35"/>
                    <a:pt x="102" y="35"/>
                    <a:pt x="102" y="33"/>
                  </a:cubicBezTo>
                  <a:cubicBezTo>
                    <a:pt x="103" y="35"/>
                    <a:pt x="103" y="35"/>
                    <a:pt x="103" y="35"/>
                  </a:cubicBezTo>
                  <a:cubicBezTo>
                    <a:pt x="104" y="35"/>
                    <a:pt x="103" y="33"/>
                    <a:pt x="104" y="33"/>
                  </a:cubicBezTo>
                  <a:cubicBezTo>
                    <a:pt x="103" y="35"/>
                    <a:pt x="103" y="35"/>
                    <a:pt x="103" y="35"/>
                  </a:cubicBezTo>
                  <a:cubicBezTo>
                    <a:pt x="103" y="33"/>
                    <a:pt x="102" y="33"/>
                    <a:pt x="102" y="31"/>
                  </a:cubicBezTo>
                  <a:cubicBezTo>
                    <a:pt x="103" y="31"/>
                    <a:pt x="104" y="31"/>
                    <a:pt x="104" y="33"/>
                  </a:cubicBezTo>
                  <a:cubicBezTo>
                    <a:pt x="104" y="33"/>
                    <a:pt x="104" y="31"/>
                    <a:pt x="103" y="31"/>
                  </a:cubicBezTo>
                  <a:cubicBezTo>
                    <a:pt x="104" y="31"/>
                    <a:pt x="104" y="33"/>
                    <a:pt x="104" y="31"/>
                  </a:cubicBezTo>
                  <a:cubicBezTo>
                    <a:pt x="104" y="30"/>
                    <a:pt x="104" y="30"/>
                    <a:pt x="104" y="30"/>
                  </a:cubicBezTo>
                  <a:cubicBezTo>
                    <a:pt x="103" y="30"/>
                    <a:pt x="103" y="30"/>
                    <a:pt x="103" y="30"/>
                  </a:cubicBezTo>
                  <a:cubicBezTo>
                    <a:pt x="103" y="29"/>
                    <a:pt x="103" y="29"/>
                    <a:pt x="103" y="29"/>
                  </a:cubicBezTo>
                  <a:cubicBezTo>
                    <a:pt x="102" y="29"/>
                    <a:pt x="102" y="29"/>
                    <a:pt x="102" y="29"/>
                  </a:cubicBezTo>
                  <a:cubicBezTo>
                    <a:pt x="102" y="29"/>
                    <a:pt x="102" y="29"/>
                    <a:pt x="102" y="27"/>
                  </a:cubicBezTo>
                  <a:cubicBezTo>
                    <a:pt x="103" y="30"/>
                    <a:pt x="104" y="29"/>
                    <a:pt x="106" y="29"/>
                  </a:cubicBezTo>
                  <a:cubicBezTo>
                    <a:pt x="106" y="29"/>
                    <a:pt x="103" y="27"/>
                    <a:pt x="106" y="27"/>
                  </a:cubicBezTo>
                  <a:cubicBezTo>
                    <a:pt x="106" y="27"/>
                    <a:pt x="107" y="27"/>
                    <a:pt x="106" y="27"/>
                  </a:cubicBezTo>
                  <a:cubicBezTo>
                    <a:pt x="106" y="27"/>
                    <a:pt x="107" y="29"/>
                    <a:pt x="107" y="27"/>
                  </a:cubicBezTo>
                  <a:cubicBezTo>
                    <a:pt x="106" y="26"/>
                    <a:pt x="106" y="26"/>
                    <a:pt x="106" y="26"/>
                  </a:cubicBezTo>
                  <a:cubicBezTo>
                    <a:pt x="106" y="27"/>
                    <a:pt x="106" y="27"/>
                    <a:pt x="106" y="27"/>
                  </a:cubicBezTo>
                  <a:cubicBezTo>
                    <a:pt x="104" y="26"/>
                    <a:pt x="104" y="26"/>
                    <a:pt x="104" y="26"/>
                  </a:cubicBezTo>
                  <a:cubicBezTo>
                    <a:pt x="104" y="26"/>
                    <a:pt x="104" y="25"/>
                    <a:pt x="106" y="25"/>
                  </a:cubicBezTo>
                  <a:cubicBezTo>
                    <a:pt x="106" y="26"/>
                    <a:pt x="104" y="26"/>
                    <a:pt x="106" y="26"/>
                  </a:cubicBezTo>
                  <a:cubicBezTo>
                    <a:pt x="107" y="26"/>
                    <a:pt x="106" y="25"/>
                    <a:pt x="107" y="25"/>
                  </a:cubicBezTo>
                  <a:cubicBezTo>
                    <a:pt x="107" y="26"/>
                    <a:pt x="107" y="26"/>
                    <a:pt x="108" y="26"/>
                  </a:cubicBezTo>
                  <a:cubicBezTo>
                    <a:pt x="108" y="26"/>
                    <a:pt x="108" y="26"/>
                    <a:pt x="108" y="26"/>
                  </a:cubicBezTo>
                  <a:cubicBezTo>
                    <a:pt x="108" y="26"/>
                    <a:pt x="108" y="26"/>
                    <a:pt x="108" y="26"/>
                  </a:cubicBezTo>
                  <a:cubicBezTo>
                    <a:pt x="108" y="25"/>
                    <a:pt x="108" y="26"/>
                    <a:pt x="110" y="25"/>
                  </a:cubicBezTo>
                  <a:cubicBezTo>
                    <a:pt x="108" y="25"/>
                    <a:pt x="108" y="25"/>
                    <a:pt x="108" y="25"/>
                  </a:cubicBezTo>
                  <a:cubicBezTo>
                    <a:pt x="107" y="23"/>
                    <a:pt x="108" y="26"/>
                    <a:pt x="107" y="25"/>
                  </a:cubicBezTo>
                  <a:cubicBezTo>
                    <a:pt x="107" y="25"/>
                    <a:pt x="108" y="25"/>
                    <a:pt x="108" y="23"/>
                  </a:cubicBezTo>
                  <a:cubicBezTo>
                    <a:pt x="107" y="23"/>
                    <a:pt x="107" y="23"/>
                    <a:pt x="107" y="23"/>
                  </a:cubicBezTo>
                  <a:cubicBezTo>
                    <a:pt x="107" y="23"/>
                    <a:pt x="106" y="22"/>
                    <a:pt x="107" y="22"/>
                  </a:cubicBezTo>
                  <a:cubicBezTo>
                    <a:pt x="108" y="22"/>
                    <a:pt x="108" y="22"/>
                    <a:pt x="108" y="23"/>
                  </a:cubicBezTo>
                  <a:cubicBezTo>
                    <a:pt x="108" y="22"/>
                    <a:pt x="110" y="22"/>
                    <a:pt x="110" y="22"/>
                  </a:cubicBezTo>
                  <a:cubicBezTo>
                    <a:pt x="108" y="19"/>
                    <a:pt x="111" y="19"/>
                    <a:pt x="110" y="19"/>
                  </a:cubicBezTo>
                  <a:cubicBezTo>
                    <a:pt x="110" y="19"/>
                    <a:pt x="108" y="22"/>
                    <a:pt x="107" y="22"/>
                  </a:cubicBezTo>
                  <a:cubicBezTo>
                    <a:pt x="107" y="19"/>
                    <a:pt x="107" y="23"/>
                    <a:pt x="106" y="22"/>
                  </a:cubicBezTo>
                  <a:cubicBezTo>
                    <a:pt x="107" y="22"/>
                    <a:pt x="106" y="19"/>
                    <a:pt x="104" y="19"/>
                  </a:cubicBezTo>
                  <a:cubicBezTo>
                    <a:pt x="106" y="19"/>
                    <a:pt x="106" y="19"/>
                    <a:pt x="106" y="19"/>
                  </a:cubicBezTo>
                  <a:cubicBezTo>
                    <a:pt x="106" y="19"/>
                    <a:pt x="106" y="19"/>
                    <a:pt x="107" y="19"/>
                  </a:cubicBezTo>
                  <a:cubicBezTo>
                    <a:pt x="108" y="18"/>
                    <a:pt x="108" y="18"/>
                    <a:pt x="108" y="18"/>
                  </a:cubicBezTo>
                  <a:cubicBezTo>
                    <a:pt x="108" y="18"/>
                    <a:pt x="108" y="18"/>
                    <a:pt x="107" y="18"/>
                  </a:cubicBezTo>
                  <a:cubicBezTo>
                    <a:pt x="108" y="17"/>
                    <a:pt x="108" y="17"/>
                    <a:pt x="110" y="16"/>
                  </a:cubicBezTo>
                  <a:cubicBezTo>
                    <a:pt x="110" y="17"/>
                    <a:pt x="110" y="14"/>
                    <a:pt x="111" y="16"/>
                  </a:cubicBezTo>
                  <a:cubicBezTo>
                    <a:pt x="111" y="16"/>
                    <a:pt x="111" y="17"/>
                    <a:pt x="113" y="17"/>
                  </a:cubicBezTo>
                  <a:cubicBezTo>
                    <a:pt x="111" y="17"/>
                    <a:pt x="111" y="17"/>
                    <a:pt x="111" y="17"/>
                  </a:cubicBezTo>
                  <a:cubicBezTo>
                    <a:pt x="113" y="17"/>
                    <a:pt x="111" y="16"/>
                    <a:pt x="111" y="16"/>
                  </a:cubicBezTo>
                  <a:cubicBezTo>
                    <a:pt x="111" y="17"/>
                    <a:pt x="110" y="16"/>
                    <a:pt x="110" y="14"/>
                  </a:cubicBezTo>
                  <a:cubicBezTo>
                    <a:pt x="108" y="14"/>
                    <a:pt x="108" y="14"/>
                    <a:pt x="108" y="14"/>
                  </a:cubicBezTo>
                  <a:cubicBezTo>
                    <a:pt x="110" y="13"/>
                    <a:pt x="111" y="13"/>
                    <a:pt x="111" y="13"/>
                  </a:cubicBezTo>
                  <a:cubicBezTo>
                    <a:pt x="111" y="12"/>
                    <a:pt x="113" y="10"/>
                    <a:pt x="113" y="9"/>
                  </a:cubicBezTo>
                  <a:cubicBezTo>
                    <a:pt x="113" y="9"/>
                    <a:pt x="111" y="9"/>
                    <a:pt x="111" y="8"/>
                  </a:cubicBezTo>
                  <a:cubicBezTo>
                    <a:pt x="113" y="8"/>
                    <a:pt x="113" y="9"/>
                    <a:pt x="113" y="8"/>
                  </a:cubicBezTo>
                  <a:cubicBezTo>
                    <a:pt x="113" y="8"/>
                    <a:pt x="113" y="8"/>
                    <a:pt x="113" y="8"/>
                  </a:cubicBezTo>
                  <a:cubicBezTo>
                    <a:pt x="113" y="8"/>
                    <a:pt x="113" y="5"/>
                    <a:pt x="115" y="5"/>
                  </a:cubicBezTo>
                  <a:cubicBezTo>
                    <a:pt x="113" y="5"/>
                    <a:pt x="113" y="5"/>
                    <a:pt x="113" y="5"/>
                  </a:cubicBezTo>
                  <a:cubicBezTo>
                    <a:pt x="113" y="5"/>
                    <a:pt x="113" y="5"/>
                    <a:pt x="115" y="5"/>
                  </a:cubicBezTo>
                  <a:cubicBezTo>
                    <a:pt x="113" y="5"/>
                    <a:pt x="113" y="5"/>
                    <a:pt x="113" y="5"/>
                  </a:cubicBezTo>
                  <a:cubicBezTo>
                    <a:pt x="111" y="4"/>
                    <a:pt x="113" y="4"/>
                    <a:pt x="115" y="4"/>
                  </a:cubicBezTo>
                  <a:cubicBezTo>
                    <a:pt x="115" y="4"/>
                    <a:pt x="115" y="4"/>
                    <a:pt x="115" y="4"/>
                  </a:cubicBezTo>
                  <a:cubicBezTo>
                    <a:pt x="116" y="4"/>
                    <a:pt x="115" y="3"/>
                    <a:pt x="116" y="3"/>
                  </a:cubicBezTo>
                  <a:cubicBezTo>
                    <a:pt x="115" y="1"/>
                    <a:pt x="115" y="1"/>
                    <a:pt x="115" y="1"/>
                  </a:cubicBezTo>
                  <a:cubicBezTo>
                    <a:pt x="116" y="1"/>
                    <a:pt x="116" y="1"/>
                    <a:pt x="116" y="1"/>
                  </a:cubicBezTo>
                  <a:cubicBezTo>
                    <a:pt x="115" y="1"/>
                    <a:pt x="115" y="0"/>
                    <a:pt x="116" y="0"/>
                  </a:cubicBezTo>
                  <a:cubicBezTo>
                    <a:pt x="113" y="1"/>
                    <a:pt x="113" y="1"/>
                    <a:pt x="113" y="1"/>
                  </a:cubicBezTo>
                  <a:cubicBezTo>
                    <a:pt x="115" y="1"/>
                    <a:pt x="115" y="1"/>
                    <a:pt x="115" y="1"/>
                  </a:cubicBezTo>
                  <a:cubicBezTo>
                    <a:pt x="116" y="3"/>
                    <a:pt x="115" y="3"/>
                    <a:pt x="115" y="3"/>
                  </a:cubicBezTo>
                  <a:cubicBezTo>
                    <a:pt x="115" y="3"/>
                    <a:pt x="115" y="3"/>
                    <a:pt x="115" y="3"/>
                  </a:cubicBezTo>
                  <a:cubicBezTo>
                    <a:pt x="113" y="1"/>
                    <a:pt x="113" y="3"/>
                    <a:pt x="113" y="1"/>
                  </a:cubicBezTo>
                  <a:cubicBezTo>
                    <a:pt x="113" y="1"/>
                    <a:pt x="113" y="1"/>
                    <a:pt x="113" y="1"/>
                  </a:cubicBezTo>
                  <a:cubicBezTo>
                    <a:pt x="113" y="1"/>
                    <a:pt x="111" y="1"/>
                    <a:pt x="111" y="3"/>
                  </a:cubicBezTo>
                  <a:cubicBezTo>
                    <a:pt x="113" y="3"/>
                    <a:pt x="111" y="3"/>
                    <a:pt x="113" y="3"/>
                  </a:cubicBezTo>
                  <a:cubicBezTo>
                    <a:pt x="111" y="3"/>
                    <a:pt x="111" y="3"/>
                    <a:pt x="111" y="4"/>
                  </a:cubicBezTo>
                  <a:cubicBezTo>
                    <a:pt x="111" y="4"/>
                    <a:pt x="110" y="4"/>
                    <a:pt x="110" y="5"/>
                  </a:cubicBezTo>
                  <a:cubicBezTo>
                    <a:pt x="111" y="5"/>
                    <a:pt x="111" y="5"/>
                    <a:pt x="111" y="5"/>
                  </a:cubicBezTo>
                  <a:cubicBezTo>
                    <a:pt x="111" y="5"/>
                    <a:pt x="111" y="5"/>
                    <a:pt x="111" y="8"/>
                  </a:cubicBezTo>
                  <a:cubicBezTo>
                    <a:pt x="111" y="8"/>
                    <a:pt x="110" y="5"/>
                    <a:pt x="108" y="8"/>
                  </a:cubicBezTo>
                  <a:cubicBezTo>
                    <a:pt x="110" y="8"/>
                    <a:pt x="110" y="8"/>
                    <a:pt x="110" y="8"/>
                  </a:cubicBezTo>
                  <a:cubicBezTo>
                    <a:pt x="108" y="8"/>
                    <a:pt x="108" y="8"/>
                    <a:pt x="108" y="8"/>
                  </a:cubicBezTo>
                  <a:cubicBezTo>
                    <a:pt x="107" y="9"/>
                    <a:pt x="107" y="10"/>
                    <a:pt x="106" y="12"/>
                  </a:cubicBezTo>
                  <a:cubicBezTo>
                    <a:pt x="107" y="12"/>
                    <a:pt x="107" y="12"/>
                    <a:pt x="107" y="12"/>
                  </a:cubicBezTo>
                  <a:cubicBezTo>
                    <a:pt x="106" y="12"/>
                    <a:pt x="106" y="13"/>
                    <a:pt x="104" y="13"/>
                  </a:cubicBezTo>
                  <a:cubicBezTo>
                    <a:pt x="104" y="14"/>
                    <a:pt x="103" y="16"/>
                    <a:pt x="103" y="17"/>
                  </a:cubicBezTo>
                  <a:cubicBezTo>
                    <a:pt x="102" y="18"/>
                    <a:pt x="100" y="19"/>
                    <a:pt x="99" y="23"/>
                  </a:cubicBezTo>
                  <a:cubicBezTo>
                    <a:pt x="100" y="23"/>
                    <a:pt x="100" y="23"/>
                    <a:pt x="100" y="23"/>
                  </a:cubicBezTo>
                  <a:cubicBezTo>
                    <a:pt x="99" y="23"/>
                    <a:pt x="100" y="23"/>
                    <a:pt x="100" y="25"/>
                  </a:cubicBezTo>
                  <a:cubicBezTo>
                    <a:pt x="100" y="23"/>
                    <a:pt x="99" y="25"/>
                    <a:pt x="99" y="25"/>
                  </a:cubicBezTo>
                  <a:cubicBezTo>
                    <a:pt x="99" y="25"/>
                    <a:pt x="96" y="26"/>
                    <a:pt x="95" y="26"/>
                  </a:cubicBezTo>
                  <a:cubicBezTo>
                    <a:pt x="95" y="27"/>
                    <a:pt x="95" y="27"/>
                    <a:pt x="95" y="27"/>
                  </a:cubicBezTo>
                  <a:cubicBezTo>
                    <a:pt x="94" y="27"/>
                    <a:pt x="94" y="29"/>
                    <a:pt x="94" y="30"/>
                  </a:cubicBezTo>
                  <a:cubicBezTo>
                    <a:pt x="94" y="30"/>
                    <a:pt x="95" y="30"/>
                    <a:pt x="94" y="31"/>
                  </a:cubicBezTo>
                  <a:cubicBezTo>
                    <a:pt x="93" y="31"/>
                    <a:pt x="93" y="31"/>
                    <a:pt x="93" y="31"/>
                  </a:cubicBezTo>
                  <a:cubicBezTo>
                    <a:pt x="91" y="33"/>
                    <a:pt x="91" y="33"/>
                    <a:pt x="91" y="35"/>
                  </a:cubicBezTo>
                  <a:cubicBezTo>
                    <a:pt x="89" y="36"/>
                    <a:pt x="89" y="39"/>
                    <a:pt x="86" y="40"/>
                  </a:cubicBezTo>
                  <a:cubicBezTo>
                    <a:pt x="87" y="42"/>
                    <a:pt x="87" y="42"/>
                    <a:pt x="87" y="42"/>
                  </a:cubicBezTo>
                  <a:cubicBezTo>
                    <a:pt x="85" y="43"/>
                    <a:pt x="83" y="47"/>
                    <a:pt x="81" y="50"/>
                  </a:cubicBezTo>
                  <a:cubicBezTo>
                    <a:pt x="83" y="50"/>
                    <a:pt x="83" y="50"/>
                    <a:pt x="83" y="50"/>
                  </a:cubicBezTo>
                  <a:cubicBezTo>
                    <a:pt x="83" y="51"/>
                    <a:pt x="81" y="51"/>
                    <a:pt x="81" y="50"/>
                  </a:cubicBezTo>
                  <a:cubicBezTo>
                    <a:pt x="81" y="51"/>
                    <a:pt x="78" y="51"/>
                    <a:pt x="80" y="52"/>
                  </a:cubicBezTo>
                  <a:cubicBezTo>
                    <a:pt x="80" y="53"/>
                    <a:pt x="78" y="52"/>
                    <a:pt x="78" y="53"/>
                  </a:cubicBezTo>
                  <a:cubicBezTo>
                    <a:pt x="78" y="55"/>
                    <a:pt x="77" y="55"/>
                    <a:pt x="77" y="56"/>
                  </a:cubicBezTo>
                  <a:cubicBezTo>
                    <a:pt x="77" y="56"/>
                    <a:pt x="77" y="56"/>
                    <a:pt x="77" y="56"/>
                  </a:cubicBezTo>
                  <a:cubicBezTo>
                    <a:pt x="77" y="56"/>
                    <a:pt x="77" y="56"/>
                    <a:pt x="77" y="56"/>
                  </a:cubicBezTo>
                  <a:cubicBezTo>
                    <a:pt x="77" y="56"/>
                    <a:pt x="77" y="57"/>
                    <a:pt x="76" y="56"/>
                  </a:cubicBezTo>
                  <a:cubicBezTo>
                    <a:pt x="76" y="59"/>
                    <a:pt x="73" y="59"/>
                    <a:pt x="74" y="63"/>
                  </a:cubicBezTo>
                  <a:cubicBezTo>
                    <a:pt x="73" y="60"/>
                    <a:pt x="73" y="63"/>
                    <a:pt x="73" y="63"/>
                  </a:cubicBezTo>
                  <a:cubicBezTo>
                    <a:pt x="73" y="63"/>
                    <a:pt x="73" y="65"/>
                    <a:pt x="72" y="65"/>
                  </a:cubicBezTo>
                  <a:cubicBezTo>
                    <a:pt x="72" y="65"/>
                    <a:pt x="72" y="65"/>
                    <a:pt x="72" y="65"/>
                  </a:cubicBezTo>
                  <a:cubicBezTo>
                    <a:pt x="72" y="65"/>
                    <a:pt x="72" y="65"/>
                    <a:pt x="72" y="65"/>
                  </a:cubicBezTo>
                  <a:cubicBezTo>
                    <a:pt x="69" y="66"/>
                    <a:pt x="69" y="69"/>
                    <a:pt x="69" y="70"/>
                  </a:cubicBezTo>
                  <a:cubicBezTo>
                    <a:pt x="65" y="73"/>
                    <a:pt x="64" y="78"/>
                    <a:pt x="63" y="80"/>
                  </a:cubicBezTo>
                  <a:cubicBezTo>
                    <a:pt x="63" y="81"/>
                    <a:pt x="63" y="81"/>
                    <a:pt x="63" y="81"/>
                  </a:cubicBezTo>
                  <a:cubicBezTo>
                    <a:pt x="61" y="81"/>
                    <a:pt x="63" y="83"/>
                    <a:pt x="60" y="83"/>
                  </a:cubicBezTo>
                  <a:cubicBezTo>
                    <a:pt x="60" y="83"/>
                    <a:pt x="60" y="83"/>
                    <a:pt x="60" y="83"/>
                  </a:cubicBezTo>
                  <a:cubicBezTo>
                    <a:pt x="60" y="83"/>
                    <a:pt x="60" y="86"/>
                    <a:pt x="59" y="86"/>
                  </a:cubicBezTo>
                  <a:cubicBezTo>
                    <a:pt x="59" y="86"/>
                    <a:pt x="59" y="86"/>
                    <a:pt x="59" y="86"/>
                  </a:cubicBezTo>
                  <a:cubicBezTo>
                    <a:pt x="59" y="87"/>
                    <a:pt x="57" y="90"/>
                    <a:pt x="57" y="91"/>
                  </a:cubicBezTo>
                  <a:cubicBezTo>
                    <a:pt x="57" y="91"/>
                    <a:pt x="57" y="91"/>
                    <a:pt x="57" y="91"/>
                  </a:cubicBezTo>
                  <a:cubicBezTo>
                    <a:pt x="59" y="91"/>
                    <a:pt x="56" y="91"/>
                    <a:pt x="57" y="93"/>
                  </a:cubicBezTo>
                  <a:cubicBezTo>
                    <a:pt x="57" y="93"/>
                    <a:pt x="56" y="93"/>
                    <a:pt x="57" y="91"/>
                  </a:cubicBezTo>
                  <a:cubicBezTo>
                    <a:pt x="56" y="95"/>
                    <a:pt x="52" y="96"/>
                    <a:pt x="51" y="99"/>
                  </a:cubicBezTo>
                  <a:cubicBezTo>
                    <a:pt x="51" y="102"/>
                    <a:pt x="52" y="100"/>
                    <a:pt x="51" y="102"/>
                  </a:cubicBezTo>
                  <a:cubicBezTo>
                    <a:pt x="51" y="102"/>
                    <a:pt x="51" y="100"/>
                    <a:pt x="51" y="102"/>
                  </a:cubicBezTo>
                  <a:cubicBezTo>
                    <a:pt x="49" y="102"/>
                    <a:pt x="52" y="104"/>
                    <a:pt x="51" y="104"/>
                  </a:cubicBezTo>
                  <a:cubicBezTo>
                    <a:pt x="49" y="102"/>
                    <a:pt x="49" y="104"/>
                    <a:pt x="49" y="104"/>
                  </a:cubicBezTo>
                  <a:cubicBezTo>
                    <a:pt x="49" y="106"/>
                    <a:pt x="49" y="106"/>
                    <a:pt x="49" y="107"/>
                  </a:cubicBezTo>
                  <a:cubicBezTo>
                    <a:pt x="49" y="107"/>
                    <a:pt x="49" y="107"/>
                    <a:pt x="49" y="107"/>
                  </a:cubicBezTo>
                  <a:cubicBezTo>
                    <a:pt x="48" y="107"/>
                    <a:pt x="48" y="108"/>
                    <a:pt x="46" y="108"/>
                  </a:cubicBezTo>
                  <a:cubicBezTo>
                    <a:pt x="42" y="113"/>
                    <a:pt x="36" y="120"/>
                    <a:pt x="34" y="125"/>
                  </a:cubicBezTo>
                  <a:cubicBezTo>
                    <a:pt x="31" y="132"/>
                    <a:pt x="27" y="137"/>
                    <a:pt x="25" y="142"/>
                  </a:cubicBezTo>
                  <a:cubicBezTo>
                    <a:pt x="25" y="146"/>
                    <a:pt x="25" y="146"/>
                    <a:pt x="22" y="147"/>
                  </a:cubicBezTo>
                  <a:cubicBezTo>
                    <a:pt x="25" y="147"/>
                    <a:pt x="25" y="147"/>
                    <a:pt x="25" y="147"/>
                  </a:cubicBezTo>
                  <a:cubicBezTo>
                    <a:pt x="22" y="147"/>
                    <a:pt x="22" y="149"/>
                    <a:pt x="21" y="147"/>
                  </a:cubicBezTo>
                  <a:cubicBezTo>
                    <a:pt x="21" y="150"/>
                    <a:pt x="19" y="151"/>
                    <a:pt x="18" y="154"/>
                  </a:cubicBezTo>
                  <a:cubicBezTo>
                    <a:pt x="18" y="154"/>
                    <a:pt x="19" y="154"/>
                    <a:pt x="18" y="154"/>
                  </a:cubicBezTo>
                  <a:cubicBezTo>
                    <a:pt x="18" y="154"/>
                    <a:pt x="18" y="154"/>
                    <a:pt x="18" y="154"/>
                  </a:cubicBezTo>
                  <a:cubicBezTo>
                    <a:pt x="18" y="154"/>
                    <a:pt x="18" y="154"/>
                    <a:pt x="18" y="154"/>
                  </a:cubicBezTo>
                  <a:cubicBezTo>
                    <a:pt x="18" y="155"/>
                    <a:pt x="17" y="155"/>
                    <a:pt x="17" y="154"/>
                  </a:cubicBezTo>
                  <a:cubicBezTo>
                    <a:pt x="13" y="160"/>
                    <a:pt x="12" y="167"/>
                    <a:pt x="9" y="172"/>
                  </a:cubicBezTo>
                  <a:cubicBezTo>
                    <a:pt x="9" y="173"/>
                    <a:pt x="6" y="176"/>
                    <a:pt x="5" y="176"/>
                  </a:cubicBezTo>
                  <a:cubicBezTo>
                    <a:pt x="4" y="181"/>
                    <a:pt x="3" y="187"/>
                    <a:pt x="0" y="190"/>
                  </a:cubicBezTo>
                  <a:cubicBezTo>
                    <a:pt x="0" y="190"/>
                    <a:pt x="3" y="190"/>
                    <a:pt x="4" y="18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53" name="Freeform 146"/>
            <p:cNvSpPr>
              <a:spLocks/>
            </p:cNvSpPr>
            <p:nvPr/>
          </p:nvSpPr>
          <p:spPr bwMode="auto">
            <a:xfrm>
              <a:off x="4253" y="2407"/>
              <a:ext cx="271" cy="441"/>
            </a:xfrm>
            <a:custGeom>
              <a:avLst/>
              <a:gdLst>
                <a:gd name="T0" fmla="*/ 17 w 115"/>
                <a:gd name="T1" fmla="*/ 167 h 187"/>
                <a:gd name="T2" fmla="*/ 19 w 115"/>
                <a:gd name="T3" fmla="*/ 161 h 187"/>
                <a:gd name="T4" fmla="*/ 29 w 115"/>
                <a:gd name="T5" fmla="*/ 152 h 187"/>
                <a:gd name="T6" fmla="*/ 31 w 115"/>
                <a:gd name="T7" fmla="*/ 148 h 187"/>
                <a:gd name="T8" fmla="*/ 36 w 115"/>
                <a:gd name="T9" fmla="*/ 135 h 187"/>
                <a:gd name="T10" fmla="*/ 39 w 115"/>
                <a:gd name="T11" fmla="*/ 131 h 187"/>
                <a:gd name="T12" fmla="*/ 44 w 115"/>
                <a:gd name="T13" fmla="*/ 125 h 187"/>
                <a:gd name="T14" fmla="*/ 47 w 115"/>
                <a:gd name="T15" fmla="*/ 119 h 187"/>
                <a:gd name="T16" fmla="*/ 48 w 115"/>
                <a:gd name="T17" fmla="*/ 115 h 187"/>
                <a:gd name="T18" fmla="*/ 51 w 115"/>
                <a:gd name="T19" fmla="*/ 114 h 187"/>
                <a:gd name="T20" fmla="*/ 56 w 115"/>
                <a:gd name="T21" fmla="*/ 106 h 187"/>
                <a:gd name="T22" fmla="*/ 59 w 115"/>
                <a:gd name="T23" fmla="*/ 103 h 187"/>
                <a:gd name="T24" fmla="*/ 61 w 115"/>
                <a:gd name="T25" fmla="*/ 99 h 187"/>
                <a:gd name="T26" fmla="*/ 62 w 115"/>
                <a:gd name="T27" fmla="*/ 94 h 187"/>
                <a:gd name="T28" fmla="*/ 68 w 115"/>
                <a:gd name="T29" fmla="*/ 89 h 187"/>
                <a:gd name="T30" fmla="*/ 70 w 115"/>
                <a:gd name="T31" fmla="*/ 81 h 187"/>
                <a:gd name="T32" fmla="*/ 73 w 115"/>
                <a:gd name="T33" fmla="*/ 78 h 187"/>
                <a:gd name="T34" fmla="*/ 73 w 115"/>
                <a:gd name="T35" fmla="*/ 76 h 187"/>
                <a:gd name="T36" fmla="*/ 76 w 115"/>
                <a:gd name="T37" fmla="*/ 75 h 187"/>
                <a:gd name="T38" fmla="*/ 76 w 115"/>
                <a:gd name="T39" fmla="*/ 73 h 187"/>
                <a:gd name="T40" fmla="*/ 79 w 115"/>
                <a:gd name="T41" fmla="*/ 69 h 187"/>
                <a:gd name="T42" fmla="*/ 85 w 115"/>
                <a:gd name="T43" fmla="*/ 60 h 187"/>
                <a:gd name="T44" fmla="*/ 86 w 115"/>
                <a:gd name="T45" fmla="*/ 56 h 187"/>
                <a:gd name="T46" fmla="*/ 87 w 115"/>
                <a:gd name="T47" fmla="*/ 52 h 187"/>
                <a:gd name="T48" fmla="*/ 92 w 115"/>
                <a:gd name="T49" fmla="*/ 46 h 187"/>
                <a:gd name="T50" fmla="*/ 92 w 115"/>
                <a:gd name="T51" fmla="*/ 42 h 187"/>
                <a:gd name="T52" fmla="*/ 95 w 115"/>
                <a:gd name="T53" fmla="*/ 41 h 187"/>
                <a:gd name="T54" fmla="*/ 99 w 115"/>
                <a:gd name="T55" fmla="*/ 39 h 187"/>
                <a:gd name="T56" fmla="*/ 100 w 115"/>
                <a:gd name="T57" fmla="*/ 35 h 187"/>
                <a:gd name="T58" fmla="*/ 102 w 115"/>
                <a:gd name="T59" fmla="*/ 35 h 187"/>
                <a:gd name="T60" fmla="*/ 102 w 115"/>
                <a:gd name="T61" fmla="*/ 33 h 187"/>
                <a:gd name="T62" fmla="*/ 102 w 115"/>
                <a:gd name="T63" fmla="*/ 29 h 187"/>
                <a:gd name="T64" fmla="*/ 105 w 115"/>
                <a:gd name="T65" fmla="*/ 26 h 187"/>
                <a:gd name="T66" fmla="*/ 105 w 115"/>
                <a:gd name="T67" fmla="*/ 25 h 187"/>
                <a:gd name="T68" fmla="*/ 108 w 115"/>
                <a:gd name="T69" fmla="*/ 24 h 187"/>
                <a:gd name="T70" fmla="*/ 109 w 115"/>
                <a:gd name="T71" fmla="*/ 21 h 187"/>
                <a:gd name="T72" fmla="*/ 107 w 115"/>
                <a:gd name="T73" fmla="*/ 21 h 187"/>
                <a:gd name="T74" fmla="*/ 111 w 115"/>
                <a:gd name="T75" fmla="*/ 16 h 187"/>
                <a:gd name="T76" fmla="*/ 111 w 115"/>
                <a:gd name="T77" fmla="*/ 8 h 187"/>
                <a:gd name="T78" fmla="*/ 112 w 115"/>
                <a:gd name="T79" fmla="*/ 5 h 187"/>
                <a:gd name="T80" fmla="*/ 115 w 115"/>
                <a:gd name="T81" fmla="*/ 0 h 187"/>
                <a:gd name="T82" fmla="*/ 112 w 115"/>
                <a:gd name="T83" fmla="*/ 1 h 187"/>
                <a:gd name="T84" fmla="*/ 111 w 115"/>
                <a:gd name="T85" fmla="*/ 7 h 187"/>
                <a:gd name="T86" fmla="*/ 103 w 115"/>
                <a:gd name="T87" fmla="*/ 13 h 187"/>
                <a:gd name="T88" fmla="*/ 95 w 115"/>
                <a:gd name="T89" fmla="*/ 25 h 187"/>
                <a:gd name="T90" fmla="*/ 85 w 115"/>
                <a:gd name="T91" fmla="*/ 39 h 187"/>
                <a:gd name="T92" fmla="*/ 77 w 115"/>
                <a:gd name="T93" fmla="*/ 51 h 187"/>
                <a:gd name="T94" fmla="*/ 73 w 115"/>
                <a:gd name="T95" fmla="*/ 60 h 187"/>
                <a:gd name="T96" fmla="*/ 62 w 115"/>
                <a:gd name="T97" fmla="*/ 78 h 187"/>
                <a:gd name="T98" fmla="*/ 57 w 115"/>
                <a:gd name="T99" fmla="*/ 89 h 187"/>
                <a:gd name="T100" fmla="*/ 51 w 115"/>
                <a:gd name="T101" fmla="*/ 102 h 187"/>
                <a:gd name="T102" fmla="*/ 25 w 115"/>
                <a:gd name="T103" fmla="*/ 141 h 187"/>
                <a:gd name="T104" fmla="*/ 19 w 115"/>
                <a:gd name="T105" fmla="*/ 152 h 187"/>
                <a:gd name="T106" fmla="*/ 5 w 115"/>
                <a:gd name="T107" fmla="*/ 186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5" h="187">
                  <a:moveTo>
                    <a:pt x="5" y="186"/>
                  </a:moveTo>
                  <a:cubicBezTo>
                    <a:pt x="9" y="184"/>
                    <a:pt x="8" y="180"/>
                    <a:pt x="10" y="179"/>
                  </a:cubicBezTo>
                  <a:cubicBezTo>
                    <a:pt x="10" y="179"/>
                    <a:pt x="9" y="179"/>
                    <a:pt x="10" y="179"/>
                  </a:cubicBezTo>
                  <a:cubicBezTo>
                    <a:pt x="13" y="176"/>
                    <a:pt x="16" y="172"/>
                    <a:pt x="16" y="169"/>
                  </a:cubicBezTo>
                  <a:cubicBezTo>
                    <a:pt x="16" y="169"/>
                    <a:pt x="16" y="169"/>
                    <a:pt x="16" y="169"/>
                  </a:cubicBezTo>
                  <a:cubicBezTo>
                    <a:pt x="16" y="167"/>
                    <a:pt x="17" y="167"/>
                    <a:pt x="17" y="167"/>
                  </a:cubicBezTo>
                  <a:cubicBezTo>
                    <a:pt x="17" y="167"/>
                    <a:pt x="17" y="167"/>
                    <a:pt x="16" y="167"/>
                  </a:cubicBezTo>
                  <a:cubicBezTo>
                    <a:pt x="17" y="167"/>
                    <a:pt x="17" y="166"/>
                    <a:pt x="18" y="166"/>
                  </a:cubicBezTo>
                  <a:cubicBezTo>
                    <a:pt x="17" y="166"/>
                    <a:pt x="17" y="166"/>
                    <a:pt x="17" y="165"/>
                  </a:cubicBezTo>
                  <a:cubicBezTo>
                    <a:pt x="18" y="166"/>
                    <a:pt x="18" y="166"/>
                    <a:pt x="18" y="166"/>
                  </a:cubicBezTo>
                  <a:cubicBezTo>
                    <a:pt x="19" y="166"/>
                    <a:pt x="18" y="162"/>
                    <a:pt x="21" y="161"/>
                  </a:cubicBezTo>
                  <a:cubicBezTo>
                    <a:pt x="19" y="161"/>
                    <a:pt x="19" y="161"/>
                    <a:pt x="19" y="161"/>
                  </a:cubicBezTo>
                  <a:cubicBezTo>
                    <a:pt x="22" y="159"/>
                    <a:pt x="23" y="157"/>
                    <a:pt x="25" y="155"/>
                  </a:cubicBezTo>
                  <a:cubicBezTo>
                    <a:pt x="23" y="155"/>
                    <a:pt x="23" y="155"/>
                    <a:pt x="23" y="155"/>
                  </a:cubicBezTo>
                  <a:cubicBezTo>
                    <a:pt x="25" y="155"/>
                    <a:pt x="25" y="154"/>
                    <a:pt x="26" y="154"/>
                  </a:cubicBezTo>
                  <a:cubicBezTo>
                    <a:pt x="25" y="154"/>
                    <a:pt x="29" y="154"/>
                    <a:pt x="29" y="153"/>
                  </a:cubicBezTo>
                  <a:cubicBezTo>
                    <a:pt x="26" y="153"/>
                    <a:pt x="26" y="153"/>
                    <a:pt x="26" y="153"/>
                  </a:cubicBezTo>
                  <a:cubicBezTo>
                    <a:pt x="29" y="153"/>
                    <a:pt x="26" y="152"/>
                    <a:pt x="29" y="152"/>
                  </a:cubicBezTo>
                  <a:cubicBezTo>
                    <a:pt x="29" y="152"/>
                    <a:pt x="29" y="152"/>
                    <a:pt x="29" y="152"/>
                  </a:cubicBezTo>
                  <a:cubicBezTo>
                    <a:pt x="30" y="152"/>
                    <a:pt x="29" y="149"/>
                    <a:pt x="29" y="149"/>
                  </a:cubicBezTo>
                  <a:cubicBezTo>
                    <a:pt x="30" y="149"/>
                    <a:pt x="30" y="149"/>
                    <a:pt x="30" y="149"/>
                  </a:cubicBezTo>
                  <a:cubicBezTo>
                    <a:pt x="30" y="149"/>
                    <a:pt x="30" y="149"/>
                    <a:pt x="30" y="148"/>
                  </a:cubicBezTo>
                  <a:cubicBezTo>
                    <a:pt x="30" y="148"/>
                    <a:pt x="30" y="148"/>
                    <a:pt x="30" y="148"/>
                  </a:cubicBezTo>
                  <a:cubicBezTo>
                    <a:pt x="30" y="148"/>
                    <a:pt x="30" y="146"/>
                    <a:pt x="31" y="148"/>
                  </a:cubicBezTo>
                  <a:cubicBezTo>
                    <a:pt x="30" y="146"/>
                    <a:pt x="30" y="148"/>
                    <a:pt x="30" y="146"/>
                  </a:cubicBezTo>
                  <a:cubicBezTo>
                    <a:pt x="31" y="145"/>
                    <a:pt x="34" y="141"/>
                    <a:pt x="35" y="139"/>
                  </a:cubicBezTo>
                  <a:cubicBezTo>
                    <a:pt x="35" y="139"/>
                    <a:pt x="35" y="139"/>
                    <a:pt x="34" y="139"/>
                  </a:cubicBezTo>
                  <a:cubicBezTo>
                    <a:pt x="35" y="136"/>
                    <a:pt x="35" y="136"/>
                    <a:pt x="35" y="136"/>
                  </a:cubicBezTo>
                  <a:cubicBezTo>
                    <a:pt x="35" y="136"/>
                    <a:pt x="35" y="136"/>
                    <a:pt x="35" y="135"/>
                  </a:cubicBezTo>
                  <a:cubicBezTo>
                    <a:pt x="36" y="135"/>
                    <a:pt x="36" y="135"/>
                    <a:pt x="36" y="135"/>
                  </a:cubicBezTo>
                  <a:cubicBezTo>
                    <a:pt x="36" y="135"/>
                    <a:pt x="36" y="135"/>
                    <a:pt x="35" y="135"/>
                  </a:cubicBezTo>
                  <a:cubicBezTo>
                    <a:pt x="36" y="135"/>
                    <a:pt x="36" y="133"/>
                    <a:pt x="38" y="133"/>
                  </a:cubicBezTo>
                  <a:cubicBezTo>
                    <a:pt x="36" y="133"/>
                    <a:pt x="36" y="133"/>
                    <a:pt x="36" y="133"/>
                  </a:cubicBezTo>
                  <a:cubicBezTo>
                    <a:pt x="38" y="133"/>
                    <a:pt x="38" y="132"/>
                    <a:pt x="38" y="132"/>
                  </a:cubicBezTo>
                  <a:cubicBezTo>
                    <a:pt x="38" y="132"/>
                    <a:pt x="38" y="132"/>
                    <a:pt x="38" y="132"/>
                  </a:cubicBezTo>
                  <a:cubicBezTo>
                    <a:pt x="38" y="131"/>
                    <a:pt x="39" y="132"/>
                    <a:pt x="39" y="131"/>
                  </a:cubicBezTo>
                  <a:cubicBezTo>
                    <a:pt x="38" y="131"/>
                    <a:pt x="38" y="131"/>
                    <a:pt x="38" y="131"/>
                  </a:cubicBezTo>
                  <a:cubicBezTo>
                    <a:pt x="39" y="131"/>
                    <a:pt x="39" y="129"/>
                    <a:pt x="42" y="128"/>
                  </a:cubicBezTo>
                  <a:cubicBezTo>
                    <a:pt x="42" y="128"/>
                    <a:pt x="42" y="128"/>
                    <a:pt x="42" y="128"/>
                  </a:cubicBezTo>
                  <a:cubicBezTo>
                    <a:pt x="42" y="128"/>
                    <a:pt x="42" y="127"/>
                    <a:pt x="43" y="127"/>
                  </a:cubicBezTo>
                  <a:cubicBezTo>
                    <a:pt x="43" y="125"/>
                    <a:pt x="42" y="125"/>
                    <a:pt x="42" y="125"/>
                  </a:cubicBezTo>
                  <a:cubicBezTo>
                    <a:pt x="43" y="125"/>
                    <a:pt x="43" y="123"/>
                    <a:pt x="44" y="125"/>
                  </a:cubicBezTo>
                  <a:cubicBezTo>
                    <a:pt x="44" y="123"/>
                    <a:pt x="44" y="122"/>
                    <a:pt x="46" y="122"/>
                  </a:cubicBezTo>
                  <a:cubicBezTo>
                    <a:pt x="44" y="122"/>
                    <a:pt x="44" y="120"/>
                    <a:pt x="44" y="122"/>
                  </a:cubicBezTo>
                  <a:cubicBezTo>
                    <a:pt x="43" y="120"/>
                    <a:pt x="43" y="120"/>
                    <a:pt x="43" y="120"/>
                  </a:cubicBezTo>
                  <a:cubicBezTo>
                    <a:pt x="43" y="120"/>
                    <a:pt x="43" y="120"/>
                    <a:pt x="43" y="120"/>
                  </a:cubicBezTo>
                  <a:cubicBezTo>
                    <a:pt x="44" y="119"/>
                    <a:pt x="44" y="119"/>
                    <a:pt x="44" y="119"/>
                  </a:cubicBezTo>
                  <a:cubicBezTo>
                    <a:pt x="46" y="119"/>
                    <a:pt x="47" y="119"/>
                    <a:pt x="47" y="119"/>
                  </a:cubicBezTo>
                  <a:cubicBezTo>
                    <a:pt x="46" y="118"/>
                    <a:pt x="46" y="118"/>
                    <a:pt x="46" y="118"/>
                  </a:cubicBezTo>
                  <a:cubicBezTo>
                    <a:pt x="48" y="118"/>
                    <a:pt x="48" y="118"/>
                    <a:pt x="48" y="118"/>
                  </a:cubicBezTo>
                  <a:cubicBezTo>
                    <a:pt x="48" y="118"/>
                    <a:pt x="47" y="118"/>
                    <a:pt x="48" y="118"/>
                  </a:cubicBezTo>
                  <a:cubicBezTo>
                    <a:pt x="48" y="118"/>
                    <a:pt x="48" y="118"/>
                    <a:pt x="48" y="118"/>
                  </a:cubicBezTo>
                  <a:cubicBezTo>
                    <a:pt x="48" y="116"/>
                    <a:pt x="49" y="116"/>
                    <a:pt x="48" y="115"/>
                  </a:cubicBezTo>
                  <a:cubicBezTo>
                    <a:pt x="48" y="115"/>
                    <a:pt x="48" y="116"/>
                    <a:pt x="48" y="115"/>
                  </a:cubicBezTo>
                  <a:cubicBezTo>
                    <a:pt x="48" y="115"/>
                    <a:pt x="48" y="115"/>
                    <a:pt x="49" y="115"/>
                  </a:cubicBezTo>
                  <a:cubicBezTo>
                    <a:pt x="49" y="114"/>
                    <a:pt x="49" y="114"/>
                    <a:pt x="49" y="114"/>
                  </a:cubicBezTo>
                  <a:cubicBezTo>
                    <a:pt x="49" y="114"/>
                    <a:pt x="49" y="114"/>
                    <a:pt x="51" y="114"/>
                  </a:cubicBezTo>
                  <a:cubicBezTo>
                    <a:pt x="51" y="115"/>
                    <a:pt x="49" y="114"/>
                    <a:pt x="49" y="114"/>
                  </a:cubicBezTo>
                  <a:cubicBezTo>
                    <a:pt x="51" y="115"/>
                    <a:pt x="51" y="114"/>
                    <a:pt x="51" y="114"/>
                  </a:cubicBezTo>
                  <a:cubicBezTo>
                    <a:pt x="51" y="114"/>
                    <a:pt x="51" y="114"/>
                    <a:pt x="51" y="114"/>
                  </a:cubicBezTo>
                  <a:cubicBezTo>
                    <a:pt x="53" y="112"/>
                    <a:pt x="53" y="112"/>
                    <a:pt x="55" y="112"/>
                  </a:cubicBezTo>
                  <a:cubicBezTo>
                    <a:pt x="55" y="112"/>
                    <a:pt x="53" y="110"/>
                    <a:pt x="53" y="112"/>
                  </a:cubicBezTo>
                  <a:cubicBezTo>
                    <a:pt x="53" y="110"/>
                    <a:pt x="56" y="108"/>
                    <a:pt x="55" y="107"/>
                  </a:cubicBezTo>
                  <a:cubicBezTo>
                    <a:pt x="56" y="108"/>
                    <a:pt x="56" y="108"/>
                    <a:pt x="56" y="108"/>
                  </a:cubicBezTo>
                  <a:cubicBezTo>
                    <a:pt x="56" y="107"/>
                    <a:pt x="55" y="107"/>
                    <a:pt x="56" y="107"/>
                  </a:cubicBezTo>
                  <a:cubicBezTo>
                    <a:pt x="55" y="107"/>
                    <a:pt x="56" y="107"/>
                    <a:pt x="56" y="106"/>
                  </a:cubicBezTo>
                  <a:cubicBezTo>
                    <a:pt x="57" y="106"/>
                    <a:pt x="56" y="106"/>
                    <a:pt x="56" y="107"/>
                  </a:cubicBezTo>
                  <a:cubicBezTo>
                    <a:pt x="56" y="106"/>
                    <a:pt x="59" y="105"/>
                    <a:pt x="59" y="103"/>
                  </a:cubicBezTo>
                  <a:cubicBezTo>
                    <a:pt x="60" y="103"/>
                    <a:pt x="60" y="103"/>
                    <a:pt x="60" y="103"/>
                  </a:cubicBezTo>
                  <a:cubicBezTo>
                    <a:pt x="59" y="103"/>
                    <a:pt x="59" y="103"/>
                    <a:pt x="59" y="103"/>
                  </a:cubicBezTo>
                  <a:cubicBezTo>
                    <a:pt x="59" y="102"/>
                    <a:pt x="60" y="102"/>
                    <a:pt x="59" y="102"/>
                  </a:cubicBezTo>
                  <a:cubicBezTo>
                    <a:pt x="60" y="102"/>
                    <a:pt x="57" y="103"/>
                    <a:pt x="59" y="103"/>
                  </a:cubicBezTo>
                  <a:cubicBezTo>
                    <a:pt x="57" y="102"/>
                    <a:pt x="60" y="103"/>
                    <a:pt x="59" y="102"/>
                  </a:cubicBezTo>
                  <a:cubicBezTo>
                    <a:pt x="59" y="102"/>
                    <a:pt x="60" y="102"/>
                    <a:pt x="60" y="101"/>
                  </a:cubicBezTo>
                  <a:cubicBezTo>
                    <a:pt x="59" y="101"/>
                    <a:pt x="59" y="101"/>
                    <a:pt x="59" y="101"/>
                  </a:cubicBezTo>
                  <a:cubicBezTo>
                    <a:pt x="60" y="99"/>
                    <a:pt x="60" y="101"/>
                    <a:pt x="60" y="101"/>
                  </a:cubicBezTo>
                  <a:cubicBezTo>
                    <a:pt x="60" y="99"/>
                    <a:pt x="60" y="99"/>
                    <a:pt x="60" y="99"/>
                  </a:cubicBezTo>
                  <a:cubicBezTo>
                    <a:pt x="61" y="101"/>
                    <a:pt x="60" y="99"/>
                    <a:pt x="61" y="99"/>
                  </a:cubicBezTo>
                  <a:cubicBezTo>
                    <a:pt x="61" y="99"/>
                    <a:pt x="62" y="99"/>
                    <a:pt x="61" y="98"/>
                  </a:cubicBezTo>
                  <a:cubicBezTo>
                    <a:pt x="60" y="98"/>
                    <a:pt x="60" y="98"/>
                    <a:pt x="60" y="98"/>
                  </a:cubicBezTo>
                  <a:cubicBezTo>
                    <a:pt x="61" y="98"/>
                    <a:pt x="61" y="98"/>
                    <a:pt x="61" y="98"/>
                  </a:cubicBezTo>
                  <a:cubicBezTo>
                    <a:pt x="61" y="98"/>
                    <a:pt x="61" y="98"/>
                    <a:pt x="61" y="98"/>
                  </a:cubicBezTo>
                  <a:cubicBezTo>
                    <a:pt x="62" y="98"/>
                    <a:pt x="61" y="95"/>
                    <a:pt x="62" y="98"/>
                  </a:cubicBezTo>
                  <a:cubicBezTo>
                    <a:pt x="62" y="95"/>
                    <a:pt x="64" y="94"/>
                    <a:pt x="62" y="94"/>
                  </a:cubicBezTo>
                  <a:cubicBezTo>
                    <a:pt x="64" y="94"/>
                    <a:pt x="64" y="93"/>
                    <a:pt x="64" y="93"/>
                  </a:cubicBezTo>
                  <a:cubicBezTo>
                    <a:pt x="64" y="93"/>
                    <a:pt x="64" y="93"/>
                    <a:pt x="64" y="93"/>
                  </a:cubicBezTo>
                  <a:cubicBezTo>
                    <a:pt x="64" y="93"/>
                    <a:pt x="64" y="93"/>
                    <a:pt x="64" y="92"/>
                  </a:cubicBezTo>
                  <a:cubicBezTo>
                    <a:pt x="64" y="92"/>
                    <a:pt x="64" y="92"/>
                    <a:pt x="64" y="90"/>
                  </a:cubicBezTo>
                  <a:cubicBezTo>
                    <a:pt x="66" y="90"/>
                    <a:pt x="66" y="90"/>
                    <a:pt x="66" y="92"/>
                  </a:cubicBezTo>
                  <a:cubicBezTo>
                    <a:pt x="66" y="90"/>
                    <a:pt x="68" y="90"/>
                    <a:pt x="68" y="89"/>
                  </a:cubicBezTo>
                  <a:cubicBezTo>
                    <a:pt x="66" y="89"/>
                    <a:pt x="66" y="89"/>
                    <a:pt x="66" y="89"/>
                  </a:cubicBezTo>
                  <a:cubicBezTo>
                    <a:pt x="64" y="88"/>
                    <a:pt x="68" y="89"/>
                    <a:pt x="68" y="88"/>
                  </a:cubicBezTo>
                  <a:cubicBezTo>
                    <a:pt x="69" y="88"/>
                    <a:pt x="69" y="88"/>
                    <a:pt x="69" y="88"/>
                  </a:cubicBezTo>
                  <a:cubicBezTo>
                    <a:pt x="68" y="88"/>
                    <a:pt x="70" y="88"/>
                    <a:pt x="69" y="86"/>
                  </a:cubicBezTo>
                  <a:cubicBezTo>
                    <a:pt x="69" y="86"/>
                    <a:pt x="69" y="86"/>
                    <a:pt x="70" y="86"/>
                  </a:cubicBezTo>
                  <a:cubicBezTo>
                    <a:pt x="69" y="85"/>
                    <a:pt x="72" y="82"/>
                    <a:pt x="70" y="81"/>
                  </a:cubicBezTo>
                  <a:cubicBezTo>
                    <a:pt x="70" y="81"/>
                    <a:pt x="70" y="81"/>
                    <a:pt x="72" y="81"/>
                  </a:cubicBezTo>
                  <a:cubicBezTo>
                    <a:pt x="70" y="81"/>
                    <a:pt x="70" y="81"/>
                    <a:pt x="70" y="81"/>
                  </a:cubicBezTo>
                  <a:cubicBezTo>
                    <a:pt x="72" y="81"/>
                    <a:pt x="72" y="81"/>
                    <a:pt x="72" y="81"/>
                  </a:cubicBezTo>
                  <a:cubicBezTo>
                    <a:pt x="72" y="81"/>
                    <a:pt x="72" y="81"/>
                    <a:pt x="70" y="81"/>
                  </a:cubicBezTo>
                  <a:cubicBezTo>
                    <a:pt x="70" y="80"/>
                    <a:pt x="73" y="81"/>
                    <a:pt x="73" y="80"/>
                  </a:cubicBezTo>
                  <a:cubicBezTo>
                    <a:pt x="73" y="80"/>
                    <a:pt x="72" y="78"/>
                    <a:pt x="73" y="78"/>
                  </a:cubicBezTo>
                  <a:cubicBezTo>
                    <a:pt x="73" y="78"/>
                    <a:pt x="73" y="78"/>
                    <a:pt x="73" y="78"/>
                  </a:cubicBezTo>
                  <a:cubicBezTo>
                    <a:pt x="74" y="78"/>
                    <a:pt x="73" y="77"/>
                    <a:pt x="72" y="77"/>
                  </a:cubicBezTo>
                  <a:cubicBezTo>
                    <a:pt x="73" y="77"/>
                    <a:pt x="73" y="77"/>
                    <a:pt x="73" y="77"/>
                  </a:cubicBezTo>
                  <a:cubicBezTo>
                    <a:pt x="73" y="76"/>
                    <a:pt x="73" y="76"/>
                    <a:pt x="73" y="76"/>
                  </a:cubicBezTo>
                  <a:cubicBezTo>
                    <a:pt x="73" y="77"/>
                    <a:pt x="73" y="76"/>
                    <a:pt x="73" y="76"/>
                  </a:cubicBezTo>
                  <a:cubicBezTo>
                    <a:pt x="73" y="76"/>
                    <a:pt x="73" y="76"/>
                    <a:pt x="73" y="76"/>
                  </a:cubicBezTo>
                  <a:cubicBezTo>
                    <a:pt x="73" y="76"/>
                    <a:pt x="73" y="76"/>
                    <a:pt x="73" y="75"/>
                  </a:cubicBezTo>
                  <a:cubicBezTo>
                    <a:pt x="74" y="76"/>
                    <a:pt x="74" y="76"/>
                    <a:pt x="74" y="76"/>
                  </a:cubicBezTo>
                  <a:cubicBezTo>
                    <a:pt x="74" y="76"/>
                    <a:pt x="74" y="76"/>
                    <a:pt x="74" y="76"/>
                  </a:cubicBezTo>
                  <a:cubicBezTo>
                    <a:pt x="74" y="75"/>
                    <a:pt x="74" y="75"/>
                    <a:pt x="74" y="75"/>
                  </a:cubicBezTo>
                  <a:cubicBezTo>
                    <a:pt x="76" y="75"/>
                    <a:pt x="76" y="75"/>
                    <a:pt x="76" y="75"/>
                  </a:cubicBezTo>
                  <a:cubicBezTo>
                    <a:pt x="76" y="75"/>
                    <a:pt x="76" y="75"/>
                    <a:pt x="76" y="75"/>
                  </a:cubicBezTo>
                  <a:cubicBezTo>
                    <a:pt x="76" y="75"/>
                    <a:pt x="76" y="75"/>
                    <a:pt x="76" y="75"/>
                  </a:cubicBezTo>
                  <a:cubicBezTo>
                    <a:pt x="74" y="75"/>
                    <a:pt x="74" y="73"/>
                    <a:pt x="76" y="73"/>
                  </a:cubicBezTo>
                  <a:cubicBezTo>
                    <a:pt x="76" y="73"/>
                    <a:pt x="77" y="75"/>
                    <a:pt x="76" y="73"/>
                  </a:cubicBezTo>
                  <a:cubicBezTo>
                    <a:pt x="76" y="73"/>
                    <a:pt x="76" y="73"/>
                    <a:pt x="76" y="73"/>
                  </a:cubicBezTo>
                  <a:cubicBezTo>
                    <a:pt x="76" y="73"/>
                    <a:pt x="76" y="73"/>
                    <a:pt x="76" y="73"/>
                  </a:cubicBezTo>
                  <a:cubicBezTo>
                    <a:pt x="76" y="73"/>
                    <a:pt x="76" y="73"/>
                    <a:pt x="76" y="73"/>
                  </a:cubicBezTo>
                  <a:cubicBezTo>
                    <a:pt x="76" y="73"/>
                    <a:pt x="76" y="73"/>
                    <a:pt x="76" y="73"/>
                  </a:cubicBezTo>
                  <a:cubicBezTo>
                    <a:pt x="77" y="73"/>
                    <a:pt x="77" y="72"/>
                    <a:pt x="77" y="72"/>
                  </a:cubicBezTo>
                  <a:cubicBezTo>
                    <a:pt x="77" y="72"/>
                    <a:pt x="77" y="72"/>
                    <a:pt x="77" y="69"/>
                  </a:cubicBezTo>
                  <a:cubicBezTo>
                    <a:pt x="77" y="72"/>
                    <a:pt x="77" y="72"/>
                    <a:pt x="77" y="72"/>
                  </a:cubicBezTo>
                  <a:cubicBezTo>
                    <a:pt x="77" y="69"/>
                    <a:pt x="77" y="69"/>
                    <a:pt x="79" y="69"/>
                  </a:cubicBezTo>
                  <a:cubicBezTo>
                    <a:pt x="79" y="69"/>
                    <a:pt x="79" y="69"/>
                    <a:pt x="79" y="69"/>
                  </a:cubicBezTo>
                  <a:cubicBezTo>
                    <a:pt x="79" y="68"/>
                    <a:pt x="79" y="68"/>
                    <a:pt x="79" y="68"/>
                  </a:cubicBezTo>
                  <a:cubicBezTo>
                    <a:pt x="79" y="68"/>
                    <a:pt x="77" y="67"/>
                    <a:pt x="79" y="67"/>
                  </a:cubicBezTo>
                  <a:cubicBezTo>
                    <a:pt x="81" y="67"/>
                    <a:pt x="81" y="67"/>
                    <a:pt x="81" y="67"/>
                  </a:cubicBezTo>
                  <a:cubicBezTo>
                    <a:pt x="81" y="67"/>
                    <a:pt x="82" y="65"/>
                    <a:pt x="82" y="64"/>
                  </a:cubicBezTo>
                  <a:cubicBezTo>
                    <a:pt x="82" y="64"/>
                    <a:pt x="82" y="64"/>
                    <a:pt x="82" y="64"/>
                  </a:cubicBezTo>
                  <a:cubicBezTo>
                    <a:pt x="83" y="63"/>
                    <a:pt x="85" y="63"/>
                    <a:pt x="85" y="60"/>
                  </a:cubicBezTo>
                  <a:cubicBezTo>
                    <a:pt x="83" y="60"/>
                    <a:pt x="83" y="60"/>
                    <a:pt x="83" y="60"/>
                  </a:cubicBezTo>
                  <a:cubicBezTo>
                    <a:pt x="83" y="60"/>
                    <a:pt x="83" y="59"/>
                    <a:pt x="83" y="60"/>
                  </a:cubicBezTo>
                  <a:cubicBezTo>
                    <a:pt x="85" y="60"/>
                    <a:pt x="85" y="60"/>
                    <a:pt x="85" y="60"/>
                  </a:cubicBezTo>
                  <a:cubicBezTo>
                    <a:pt x="86" y="60"/>
                    <a:pt x="86" y="59"/>
                    <a:pt x="86" y="59"/>
                  </a:cubicBezTo>
                  <a:cubicBezTo>
                    <a:pt x="86" y="59"/>
                    <a:pt x="86" y="59"/>
                    <a:pt x="86" y="59"/>
                  </a:cubicBezTo>
                  <a:cubicBezTo>
                    <a:pt x="86" y="56"/>
                    <a:pt x="86" y="56"/>
                    <a:pt x="86" y="56"/>
                  </a:cubicBezTo>
                  <a:cubicBezTo>
                    <a:pt x="87" y="56"/>
                    <a:pt x="87" y="56"/>
                    <a:pt x="87" y="56"/>
                  </a:cubicBezTo>
                  <a:cubicBezTo>
                    <a:pt x="86" y="55"/>
                    <a:pt x="86" y="55"/>
                    <a:pt x="86" y="55"/>
                  </a:cubicBezTo>
                  <a:cubicBezTo>
                    <a:pt x="87" y="55"/>
                    <a:pt x="87" y="56"/>
                    <a:pt x="87" y="55"/>
                  </a:cubicBezTo>
                  <a:cubicBezTo>
                    <a:pt x="87" y="55"/>
                    <a:pt x="87" y="55"/>
                    <a:pt x="87" y="55"/>
                  </a:cubicBezTo>
                  <a:cubicBezTo>
                    <a:pt x="87" y="55"/>
                    <a:pt x="89" y="55"/>
                    <a:pt x="89" y="54"/>
                  </a:cubicBezTo>
                  <a:cubicBezTo>
                    <a:pt x="87" y="52"/>
                    <a:pt x="87" y="52"/>
                    <a:pt x="87" y="52"/>
                  </a:cubicBezTo>
                  <a:cubicBezTo>
                    <a:pt x="89" y="52"/>
                    <a:pt x="89" y="52"/>
                    <a:pt x="89" y="54"/>
                  </a:cubicBezTo>
                  <a:cubicBezTo>
                    <a:pt x="89" y="52"/>
                    <a:pt x="89" y="51"/>
                    <a:pt x="89" y="51"/>
                  </a:cubicBezTo>
                  <a:cubicBezTo>
                    <a:pt x="92" y="51"/>
                    <a:pt x="94" y="48"/>
                    <a:pt x="94" y="47"/>
                  </a:cubicBezTo>
                  <a:cubicBezTo>
                    <a:pt x="94" y="47"/>
                    <a:pt x="94" y="47"/>
                    <a:pt x="94" y="47"/>
                  </a:cubicBezTo>
                  <a:cubicBezTo>
                    <a:pt x="94" y="46"/>
                    <a:pt x="95" y="47"/>
                    <a:pt x="94" y="47"/>
                  </a:cubicBezTo>
                  <a:cubicBezTo>
                    <a:pt x="94" y="46"/>
                    <a:pt x="94" y="46"/>
                    <a:pt x="92" y="46"/>
                  </a:cubicBezTo>
                  <a:cubicBezTo>
                    <a:pt x="92" y="43"/>
                    <a:pt x="94" y="46"/>
                    <a:pt x="95" y="43"/>
                  </a:cubicBezTo>
                  <a:cubicBezTo>
                    <a:pt x="95" y="46"/>
                    <a:pt x="94" y="46"/>
                    <a:pt x="95" y="46"/>
                  </a:cubicBezTo>
                  <a:cubicBezTo>
                    <a:pt x="95" y="46"/>
                    <a:pt x="95" y="43"/>
                    <a:pt x="96" y="43"/>
                  </a:cubicBezTo>
                  <a:cubicBezTo>
                    <a:pt x="95" y="43"/>
                    <a:pt x="95" y="43"/>
                    <a:pt x="95" y="43"/>
                  </a:cubicBezTo>
                  <a:cubicBezTo>
                    <a:pt x="95" y="43"/>
                    <a:pt x="95" y="43"/>
                    <a:pt x="95" y="43"/>
                  </a:cubicBezTo>
                  <a:cubicBezTo>
                    <a:pt x="95" y="42"/>
                    <a:pt x="92" y="43"/>
                    <a:pt x="92" y="42"/>
                  </a:cubicBezTo>
                  <a:cubicBezTo>
                    <a:pt x="92" y="42"/>
                    <a:pt x="92" y="42"/>
                    <a:pt x="92" y="42"/>
                  </a:cubicBezTo>
                  <a:cubicBezTo>
                    <a:pt x="90" y="41"/>
                    <a:pt x="90" y="42"/>
                    <a:pt x="90" y="41"/>
                  </a:cubicBezTo>
                  <a:cubicBezTo>
                    <a:pt x="90" y="41"/>
                    <a:pt x="92" y="41"/>
                    <a:pt x="94" y="42"/>
                  </a:cubicBezTo>
                  <a:cubicBezTo>
                    <a:pt x="94" y="41"/>
                    <a:pt x="95" y="42"/>
                    <a:pt x="95" y="42"/>
                  </a:cubicBezTo>
                  <a:cubicBezTo>
                    <a:pt x="95" y="41"/>
                    <a:pt x="95" y="42"/>
                    <a:pt x="95" y="42"/>
                  </a:cubicBezTo>
                  <a:cubicBezTo>
                    <a:pt x="94" y="41"/>
                    <a:pt x="95" y="41"/>
                    <a:pt x="95" y="41"/>
                  </a:cubicBezTo>
                  <a:cubicBezTo>
                    <a:pt x="96" y="41"/>
                    <a:pt x="96" y="41"/>
                    <a:pt x="96" y="41"/>
                  </a:cubicBezTo>
                  <a:cubicBezTo>
                    <a:pt x="96" y="41"/>
                    <a:pt x="96" y="41"/>
                    <a:pt x="96" y="41"/>
                  </a:cubicBezTo>
                  <a:cubicBezTo>
                    <a:pt x="96" y="41"/>
                    <a:pt x="98" y="39"/>
                    <a:pt x="98" y="41"/>
                  </a:cubicBezTo>
                  <a:cubicBezTo>
                    <a:pt x="99" y="41"/>
                    <a:pt x="98" y="39"/>
                    <a:pt x="99" y="39"/>
                  </a:cubicBezTo>
                  <a:cubicBezTo>
                    <a:pt x="98" y="39"/>
                    <a:pt x="96" y="39"/>
                    <a:pt x="96" y="39"/>
                  </a:cubicBezTo>
                  <a:cubicBezTo>
                    <a:pt x="98" y="39"/>
                    <a:pt x="98" y="38"/>
                    <a:pt x="99" y="39"/>
                  </a:cubicBezTo>
                  <a:cubicBezTo>
                    <a:pt x="99" y="39"/>
                    <a:pt x="98" y="39"/>
                    <a:pt x="98" y="38"/>
                  </a:cubicBezTo>
                  <a:cubicBezTo>
                    <a:pt x="98" y="38"/>
                    <a:pt x="99" y="38"/>
                    <a:pt x="98" y="38"/>
                  </a:cubicBezTo>
                  <a:cubicBezTo>
                    <a:pt x="99" y="38"/>
                    <a:pt x="99" y="38"/>
                    <a:pt x="99" y="38"/>
                  </a:cubicBezTo>
                  <a:cubicBezTo>
                    <a:pt x="99" y="38"/>
                    <a:pt x="99" y="37"/>
                    <a:pt x="98" y="37"/>
                  </a:cubicBezTo>
                  <a:cubicBezTo>
                    <a:pt x="99" y="37"/>
                    <a:pt x="100" y="37"/>
                    <a:pt x="99" y="35"/>
                  </a:cubicBezTo>
                  <a:cubicBezTo>
                    <a:pt x="99" y="35"/>
                    <a:pt x="99" y="35"/>
                    <a:pt x="100" y="35"/>
                  </a:cubicBezTo>
                  <a:cubicBezTo>
                    <a:pt x="100" y="37"/>
                    <a:pt x="99" y="35"/>
                    <a:pt x="100" y="37"/>
                  </a:cubicBezTo>
                  <a:cubicBezTo>
                    <a:pt x="99" y="35"/>
                    <a:pt x="100" y="37"/>
                    <a:pt x="100" y="35"/>
                  </a:cubicBezTo>
                  <a:cubicBezTo>
                    <a:pt x="100" y="35"/>
                    <a:pt x="100" y="35"/>
                    <a:pt x="100" y="35"/>
                  </a:cubicBezTo>
                  <a:cubicBezTo>
                    <a:pt x="100" y="35"/>
                    <a:pt x="100" y="35"/>
                    <a:pt x="102" y="35"/>
                  </a:cubicBezTo>
                  <a:cubicBezTo>
                    <a:pt x="100" y="35"/>
                    <a:pt x="100" y="35"/>
                    <a:pt x="100" y="35"/>
                  </a:cubicBezTo>
                  <a:cubicBezTo>
                    <a:pt x="102" y="35"/>
                    <a:pt x="102" y="35"/>
                    <a:pt x="102" y="35"/>
                  </a:cubicBezTo>
                  <a:cubicBezTo>
                    <a:pt x="102" y="35"/>
                    <a:pt x="100" y="34"/>
                    <a:pt x="102" y="34"/>
                  </a:cubicBezTo>
                  <a:cubicBezTo>
                    <a:pt x="100" y="34"/>
                    <a:pt x="100" y="34"/>
                    <a:pt x="100" y="34"/>
                  </a:cubicBezTo>
                  <a:cubicBezTo>
                    <a:pt x="100" y="34"/>
                    <a:pt x="100" y="34"/>
                    <a:pt x="100" y="33"/>
                  </a:cubicBezTo>
                  <a:cubicBezTo>
                    <a:pt x="102" y="34"/>
                    <a:pt x="102" y="34"/>
                    <a:pt x="102" y="34"/>
                  </a:cubicBezTo>
                  <a:cubicBezTo>
                    <a:pt x="103" y="34"/>
                    <a:pt x="102" y="33"/>
                    <a:pt x="103" y="33"/>
                  </a:cubicBezTo>
                  <a:cubicBezTo>
                    <a:pt x="102" y="33"/>
                    <a:pt x="102" y="33"/>
                    <a:pt x="102" y="33"/>
                  </a:cubicBezTo>
                  <a:cubicBezTo>
                    <a:pt x="102" y="33"/>
                    <a:pt x="100" y="33"/>
                    <a:pt x="102" y="30"/>
                  </a:cubicBezTo>
                  <a:cubicBezTo>
                    <a:pt x="102" y="30"/>
                    <a:pt x="103" y="30"/>
                    <a:pt x="103" y="33"/>
                  </a:cubicBezTo>
                  <a:cubicBezTo>
                    <a:pt x="103" y="33"/>
                    <a:pt x="103" y="30"/>
                    <a:pt x="102" y="30"/>
                  </a:cubicBezTo>
                  <a:cubicBezTo>
                    <a:pt x="103" y="30"/>
                    <a:pt x="103" y="30"/>
                    <a:pt x="103" y="30"/>
                  </a:cubicBezTo>
                  <a:cubicBezTo>
                    <a:pt x="103" y="29"/>
                    <a:pt x="103" y="29"/>
                    <a:pt x="103" y="29"/>
                  </a:cubicBezTo>
                  <a:cubicBezTo>
                    <a:pt x="102" y="29"/>
                    <a:pt x="102" y="29"/>
                    <a:pt x="102" y="29"/>
                  </a:cubicBezTo>
                  <a:cubicBezTo>
                    <a:pt x="102" y="28"/>
                    <a:pt x="102" y="28"/>
                    <a:pt x="102" y="28"/>
                  </a:cubicBezTo>
                  <a:cubicBezTo>
                    <a:pt x="100" y="28"/>
                    <a:pt x="100" y="28"/>
                    <a:pt x="100" y="28"/>
                  </a:cubicBezTo>
                  <a:cubicBezTo>
                    <a:pt x="100" y="28"/>
                    <a:pt x="100" y="28"/>
                    <a:pt x="100" y="26"/>
                  </a:cubicBezTo>
                  <a:cubicBezTo>
                    <a:pt x="102" y="29"/>
                    <a:pt x="103" y="28"/>
                    <a:pt x="105" y="28"/>
                  </a:cubicBezTo>
                  <a:cubicBezTo>
                    <a:pt x="105" y="28"/>
                    <a:pt x="102" y="26"/>
                    <a:pt x="105" y="26"/>
                  </a:cubicBezTo>
                  <a:cubicBezTo>
                    <a:pt x="105" y="26"/>
                    <a:pt x="107" y="26"/>
                    <a:pt x="105" y="26"/>
                  </a:cubicBezTo>
                  <a:cubicBezTo>
                    <a:pt x="105" y="26"/>
                    <a:pt x="107" y="28"/>
                    <a:pt x="107" y="26"/>
                  </a:cubicBezTo>
                  <a:cubicBezTo>
                    <a:pt x="105" y="25"/>
                    <a:pt x="105" y="25"/>
                    <a:pt x="105" y="25"/>
                  </a:cubicBezTo>
                  <a:cubicBezTo>
                    <a:pt x="105" y="26"/>
                    <a:pt x="105" y="26"/>
                    <a:pt x="105" y="26"/>
                  </a:cubicBezTo>
                  <a:cubicBezTo>
                    <a:pt x="103" y="25"/>
                    <a:pt x="103" y="25"/>
                    <a:pt x="103" y="25"/>
                  </a:cubicBezTo>
                  <a:cubicBezTo>
                    <a:pt x="103" y="25"/>
                    <a:pt x="103" y="24"/>
                    <a:pt x="105" y="25"/>
                  </a:cubicBezTo>
                  <a:cubicBezTo>
                    <a:pt x="105" y="25"/>
                    <a:pt x="103" y="25"/>
                    <a:pt x="105" y="25"/>
                  </a:cubicBezTo>
                  <a:cubicBezTo>
                    <a:pt x="107" y="25"/>
                    <a:pt x="105" y="24"/>
                    <a:pt x="107" y="24"/>
                  </a:cubicBezTo>
                  <a:cubicBezTo>
                    <a:pt x="107" y="25"/>
                    <a:pt x="107" y="25"/>
                    <a:pt x="108" y="25"/>
                  </a:cubicBezTo>
                  <a:cubicBezTo>
                    <a:pt x="108" y="25"/>
                    <a:pt x="108" y="25"/>
                    <a:pt x="108" y="25"/>
                  </a:cubicBezTo>
                  <a:cubicBezTo>
                    <a:pt x="108" y="25"/>
                    <a:pt x="108" y="25"/>
                    <a:pt x="108" y="25"/>
                  </a:cubicBezTo>
                  <a:cubicBezTo>
                    <a:pt x="108" y="24"/>
                    <a:pt x="108" y="25"/>
                    <a:pt x="109" y="24"/>
                  </a:cubicBezTo>
                  <a:cubicBezTo>
                    <a:pt x="108" y="24"/>
                    <a:pt x="108" y="24"/>
                    <a:pt x="108" y="24"/>
                  </a:cubicBezTo>
                  <a:cubicBezTo>
                    <a:pt x="107" y="24"/>
                    <a:pt x="108" y="25"/>
                    <a:pt x="107" y="24"/>
                  </a:cubicBezTo>
                  <a:cubicBezTo>
                    <a:pt x="107" y="24"/>
                    <a:pt x="108" y="24"/>
                    <a:pt x="108" y="22"/>
                  </a:cubicBezTo>
                  <a:cubicBezTo>
                    <a:pt x="107" y="22"/>
                    <a:pt x="107" y="22"/>
                    <a:pt x="107" y="22"/>
                  </a:cubicBezTo>
                  <a:cubicBezTo>
                    <a:pt x="107" y="22"/>
                    <a:pt x="105" y="21"/>
                    <a:pt x="107" y="21"/>
                  </a:cubicBezTo>
                  <a:cubicBezTo>
                    <a:pt x="108" y="21"/>
                    <a:pt x="108" y="21"/>
                    <a:pt x="108" y="22"/>
                  </a:cubicBezTo>
                  <a:cubicBezTo>
                    <a:pt x="108" y="21"/>
                    <a:pt x="109" y="21"/>
                    <a:pt x="109" y="21"/>
                  </a:cubicBezTo>
                  <a:cubicBezTo>
                    <a:pt x="108" y="20"/>
                    <a:pt x="109" y="20"/>
                    <a:pt x="109" y="20"/>
                  </a:cubicBezTo>
                  <a:cubicBezTo>
                    <a:pt x="109" y="20"/>
                    <a:pt x="108" y="21"/>
                    <a:pt x="107" y="21"/>
                  </a:cubicBezTo>
                  <a:cubicBezTo>
                    <a:pt x="107" y="20"/>
                    <a:pt x="107" y="22"/>
                    <a:pt x="105" y="21"/>
                  </a:cubicBezTo>
                  <a:cubicBezTo>
                    <a:pt x="107" y="21"/>
                    <a:pt x="105" y="20"/>
                    <a:pt x="103" y="20"/>
                  </a:cubicBezTo>
                  <a:cubicBezTo>
                    <a:pt x="105" y="20"/>
                    <a:pt x="105" y="20"/>
                    <a:pt x="105" y="20"/>
                  </a:cubicBezTo>
                  <a:cubicBezTo>
                    <a:pt x="105" y="20"/>
                    <a:pt x="105" y="20"/>
                    <a:pt x="107" y="21"/>
                  </a:cubicBezTo>
                  <a:cubicBezTo>
                    <a:pt x="107" y="20"/>
                    <a:pt x="107" y="20"/>
                    <a:pt x="108" y="20"/>
                  </a:cubicBezTo>
                  <a:cubicBezTo>
                    <a:pt x="108" y="18"/>
                    <a:pt x="107" y="18"/>
                    <a:pt x="107" y="18"/>
                  </a:cubicBezTo>
                  <a:cubicBezTo>
                    <a:pt x="108" y="18"/>
                    <a:pt x="108" y="16"/>
                    <a:pt x="108" y="14"/>
                  </a:cubicBezTo>
                  <a:cubicBezTo>
                    <a:pt x="109" y="16"/>
                    <a:pt x="109" y="14"/>
                    <a:pt x="111" y="14"/>
                  </a:cubicBezTo>
                  <a:cubicBezTo>
                    <a:pt x="111" y="16"/>
                    <a:pt x="111" y="16"/>
                    <a:pt x="111" y="16"/>
                  </a:cubicBezTo>
                  <a:cubicBezTo>
                    <a:pt x="111" y="16"/>
                    <a:pt x="111" y="16"/>
                    <a:pt x="111" y="16"/>
                  </a:cubicBezTo>
                  <a:cubicBezTo>
                    <a:pt x="112" y="16"/>
                    <a:pt x="109" y="14"/>
                    <a:pt x="111" y="14"/>
                  </a:cubicBezTo>
                  <a:cubicBezTo>
                    <a:pt x="111" y="16"/>
                    <a:pt x="109" y="14"/>
                    <a:pt x="109" y="13"/>
                  </a:cubicBezTo>
                  <a:cubicBezTo>
                    <a:pt x="108" y="13"/>
                    <a:pt x="108" y="13"/>
                    <a:pt x="108" y="13"/>
                  </a:cubicBezTo>
                  <a:cubicBezTo>
                    <a:pt x="109" y="13"/>
                    <a:pt x="109" y="12"/>
                    <a:pt x="111" y="12"/>
                  </a:cubicBezTo>
                  <a:cubicBezTo>
                    <a:pt x="111" y="11"/>
                    <a:pt x="112" y="9"/>
                    <a:pt x="112" y="9"/>
                  </a:cubicBezTo>
                  <a:cubicBezTo>
                    <a:pt x="112" y="8"/>
                    <a:pt x="111" y="8"/>
                    <a:pt x="111" y="8"/>
                  </a:cubicBezTo>
                  <a:cubicBezTo>
                    <a:pt x="111" y="7"/>
                    <a:pt x="112" y="8"/>
                    <a:pt x="112" y="8"/>
                  </a:cubicBezTo>
                  <a:cubicBezTo>
                    <a:pt x="112" y="8"/>
                    <a:pt x="112" y="8"/>
                    <a:pt x="112" y="8"/>
                  </a:cubicBezTo>
                  <a:cubicBezTo>
                    <a:pt x="112" y="8"/>
                    <a:pt x="112" y="5"/>
                    <a:pt x="113" y="7"/>
                  </a:cubicBezTo>
                  <a:cubicBezTo>
                    <a:pt x="112" y="5"/>
                    <a:pt x="112" y="5"/>
                    <a:pt x="112" y="5"/>
                  </a:cubicBezTo>
                  <a:cubicBezTo>
                    <a:pt x="112" y="5"/>
                    <a:pt x="112" y="5"/>
                    <a:pt x="112" y="5"/>
                  </a:cubicBezTo>
                  <a:cubicBezTo>
                    <a:pt x="112" y="5"/>
                    <a:pt x="112" y="5"/>
                    <a:pt x="112" y="5"/>
                  </a:cubicBezTo>
                  <a:cubicBezTo>
                    <a:pt x="111" y="3"/>
                    <a:pt x="112" y="3"/>
                    <a:pt x="112" y="3"/>
                  </a:cubicBezTo>
                  <a:cubicBezTo>
                    <a:pt x="113" y="5"/>
                    <a:pt x="113" y="5"/>
                    <a:pt x="113" y="5"/>
                  </a:cubicBezTo>
                  <a:cubicBezTo>
                    <a:pt x="113" y="3"/>
                    <a:pt x="113" y="1"/>
                    <a:pt x="115" y="1"/>
                  </a:cubicBezTo>
                  <a:cubicBezTo>
                    <a:pt x="113" y="1"/>
                    <a:pt x="113" y="1"/>
                    <a:pt x="113" y="1"/>
                  </a:cubicBezTo>
                  <a:cubicBezTo>
                    <a:pt x="115" y="0"/>
                    <a:pt x="115" y="0"/>
                    <a:pt x="115" y="0"/>
                  </a:cubicBezTo>
                  <a:cubicBezTo>
                    <a:pt x="113" y="0"/>
                    <a:pt x="113" y="0"/>
                    <a:pt x="115" y="0"/>
                  </a:cubicBezTo>
                  <a:cubicBezTo>
                    <a:pt x="112" y="0"/>
                    <a:pt x="112" y="0"/>
                    <a:pt x="112" y="0"/>
                  </a:cubicBezTo>
                  <a:cubicBezTo>
                    <a:pt x="112" y="1"/>
                    <a:pt x="113" y="0"/>
                    <a:pt x="113" y="1"/>
                  </a:cubicBezTo>
                  <a:cubicBezTo>
                    <a:pt x="113" y="1"/>
                    <a:pt x="113" y="1"/>
                    <a:pt x="112" y="1"/>
                  </a:cubicBezTo>
                  <a:cubicBezTo>
                    <a:pt x="113" y="1"/>
                    <a:pt x="113" y="1"/>
                    <a:pt x="113" y="1"/>
                  </a:cubicBezTo>
                  <a:cubicBezTo>
                    <a:pt x="112" y="1"/>
                    <a:pt x="112" y="1"/>
                    <a:pt x="111" y="1"/>
                  </a:cubicBezTo>
                  <a:cubicBezTo>
                    <a:pt x="112" y="1"/>
                    <a:pt x="111" y="0"/>
                    <a:pt x="112" y="1"/>
                  </a:cubicBezTo>
                  <a:cubicBezTo>
                    <a:pt x="111" y="1"/>
                    <a:pt x="111" y="1"/>
                    <a:pt x="111" y="1"/>
                  </a:cubicBezTo>
                  <a:cubicBezTo>
                    <a:pt x="111" y="1"/>
                    <a:pt x="111" y="1"/>
                    <a:pt x="111" y="1"/>
                  </a:cubicBezTo>
                  <a:cubicBezTo>
                    <a:pt x="111" y="1"/>
                    <a:pt x="109" y="1"/>
                    <a:pt x="109" y="3"/>
                  </a:cubicBezTo>
                  <a:cubicBezTo>
                    <a:pt x="111" y="5"/>
                    <a:pt x="108" y="5"/>
                    <a:pt x="108" y="5"/>
                  </a:cubicBezTo>
                  <a:cubicBezTo>
                    <a:pt x="109" y="5"/>
                    <a:pt x="111" y="5"/>
                    <a:pt x="111" y="5"/>
                  </a:cubicBezTo>
                  <a:cubicBezTo>
                    <a:pt x="111" y="7"/>
                    <a:pt x="111" y="5"/>
                    <a:pt x="111" y="7"/>
                  </a:cubicBezTo>
                  <a:cubicBezTo>
                    <a:pt x="109" y="7"/>
                    <a:pt x="109" y="7"/>
                    <a:pt x="108" y="7"/>
                  </a:cubicBezTo>
                  <a:cubicBezTo>
                    <a:pt x="109" y="7"/>
                    <a:pt x="109" y="7"/>
                    <a:pt x="109" y="7"/>
                  </a:cubicBezTo>
                  <a:cubicBezTo>
                    <a:pt x="108" y="7"/>
                    <a:pt x="108" y="7"/>
                    <a:pt x="107" y="8"/>
                  </a:cubicBezTo>
                  <a:cubicBezTo>
                    <a:pt x="107" y="9"/>
                    <a:pt x="107" y="9"/>
                    <a:pt x="105" y="11"/>
                  </a:cubicBezTo>
                  <a:cubicBezTo>
                    <a:pt x="107" y="11"/>
                    <a:pt x="107" y="11"/>
                    <a:pt x="107" y="11"/>
                  </a:cubicBezTo>
                  <a:cubicBezTo>
                    <a:pt x="105" y="11"/>
                    <a:pt x="105" y="12"/>
                    <a:pt x="103" y="13"/>
                  </a:cubicBezTo>
                  <a:cubicBezTo>
                    <a:pt x="103" y="14"/>
                    <a:pt x="102" y="14"/>
                    <a:pt x="102" y="16"/>
                  </a:cubicBezTo>
                  <a:cubicBezTo>
                    <a:pt x="100" y="18"/>
                    <a:pt x="99" y="20"/>
                    <a:pt x="98" y="22"/>
                  </a:cubicBezTo>
                  <a:cubicBezTo>
                    <a:pt x="99" y="22"/>
                    <a:pt x="99" y="22"/>
                    <a:pt x="99" y="22"/>
                  </a:cubicBezTo>
                  <a:cubicBezTo>
                    <a:pt x="98" y="22"/>
                    <a:pt x="99" y="22"/>
                    <a:pt x="99" y="24"/>
                  </a:cubicBezTo>
                  <a:cubicBezTo>
                    <a:pt x="99" y="22"/>
                    <a:pt x="98" y="24"/>
                    <a:pt x="98" y="24"/>
                  </a:cubicBezTo>
                  <a:cubicBezTo>
                    <a:pt x="98" y="24"/>
                    <a:pt x="96" y="25"/>
                    <a:pt x="95" y="25"/>
                  </a:cubicBezTo>
                  <a:cubicBezTo>
                    <a:pt x="95" y="26"/>
                    <a:pt x="95" y="26"/>
                    <a:pt x="95" y="26"/>
                  </a:cubicBezTo>
                  <a:cubicBezTo>
                    <a:pt x="94" y="26"/>
                    <a:pt x="94" y="28"/>
                    <a:pt x="94" y="29"/>
                  </a:cubicBezTo>
                  <a:cubicBezTo>
                    <a:pt x="94" y="29"/>
                    <a:pt x="95" y="29"/>
                    <a:pt x="94" y="29"/>
                  </a:cubicBezTo>
                  <a:cubicBezTo>
                    <a:pt x="92" y="30"/>
                    <a:pt x="92" y="30"/>
                    <a:pt x="92" y="30"/>
                  </a:cubicBezTo>
                  <a:cubicBezTo>
                    <a:pt x="90" y="30"/>
                    <a:pt x="90" y="33"/>
                    <a:pt x="90" y="34"/>
                  </a:cubicBezTo>
                  <a:cubicBezTo>
                    <a:pt x="87" y="35"/>
                    <a:pt x="87" y="38"/>
                    <a:pt x="85" y="39"/>
                  </a:cubicBezTo>
                  <a:cubicBezTo>
                    <a:pt x="86" y="41"/>
                    <a:pt x="86" y="41"/>
                    <a:pt x="86" y="41"/>
                  </a:cubicBezTo>
                  <a:cubicBezTo>
                    <a:pt x="83" y="42"/>
                    <a:pt x="83" y="46"/>
                    <a:pt x="81" y="47"/>
                  </a:cubicBezTo>
                  <a:cubicBezTo>
                    <a:pt x="82" y="48"/>
                    <a:pt x="82" y="48"/>
                    <a:pt x="82" y="48"/>
                  </a:cubicBezTo>
                  <a:cubicBezTo>
                    <a:pt x="82" y="48"/>
                    <a:pt x="81" y="50"/>
                    <a:pt x="81" y="48"/>
                  </a:cubicBezTo>
                  <a:cubicBezTo>
                    <a:pt x="81" y="50"/>
                    <a:pt x="79" y="50"/>
                    <a:pt x="79" y="51"/>
                  </a:cubicBezTo>
                  <a:cubicBezTo>
                    <a:pt x="79" y="51"/>
                    <a:pt x="79" y="51"/>
                    <a:pt x="77" y="51"/>
                  </a:cubicBezTo>
                  <a:cubicBezTo>
                    <a:pt x="77" y="52"/>
                    <a:pt x="77" y="54"/>
                    <a:pt x="76" y="54"/>
                  </a:cubicBezTo>
                  <a:cubicBezTo>
                    <a:pt x="76" y="54"/>
                    <a:pt x="76" y="54"/>
                    <a:pt x="76" y="54"/>
                  </a:cubicBezTo>
                  <a:cubicBezTo>
                    <a:pt x="77" y="54"/>
                    <a:pt x="77" y="54"/>
                    <a:pt x="77" y="55"/>
                  </a:cubicBezTo>
                  <a:cubicBezTo>
                    <a:pt x="76" y="55"/>
                    <a:pt x="76" y="56"/>
                    <a:pt x="76" y="55"/>
                  </a:cubicBezTo>
                  <a:cubicBezTo>
                    <a:pt x="76" y="56"/>
                    <a:pt x="73" y="59"/>
                    <a:pt x="73" y="60"/>
                  </a:cubicBezTo>
                  <a:cubicBezTo>
                    <a:pt x="73" y="60"/>
                    <a:pt x="73" y="60"/>
                    <a:pt x="73" y="60"/>
                  </a:cubicBezTo>
                  <a:cubicBezTo>
                    <a:pt x="72" y="61"/>
                    <a:pt x="72" y="63"/>
                    <a:pt x="70" y="63"/>
                  </a:cubicBezTo>
                  <a:cubicBezTo>
                    <a:pt x="70" y="64"/>
                    <a:pt x="72" y="63"/>
                    <a:pt x="72" y="64"/>
                  </a:cubicBezTo>
                  <a:cubicBezTo>
                    <a:pt x="70" y="64"/>
                    <a:pt x="70" y="64"/>
                    <a:pt x="70" y="64"/>
                  </a:cubicBezTo>
                  <a:cubicBezTo>
                    <a:pt x="69" y="65"/>
                    <a:pt x="69" y="68"/>
                    <a:pt x="68" y="69"/>
                  </a:cubicBezTo>
                  <a:cubicBezTo>
                    <a:pt x="66" y="72"/>
                    <a:pt x="64" y="76"/>
                    <a:pt x="61" y="78"/>
                  </a:cubicBezTo>
                  <a:cubicBezTo>
                    <a:pt x="62" y="78"/>
                    <a:pt x="62" y="78"/>
                    <a:pt x="62" y="78"/>
                  </a:cubicBezTo>
                  <a:cubicBezTo>
                    <a:pt x="60" y="78"/>
                    <a:pt x="62" y="81"/>
                    <a:pt x="60" y="81"/>
                  </a:cubicBezTo>
                  <a:cubicBezTo>
                    <a:pt x="60" y="81"/>
                    <a:pt x="60" y="81"/>
                    <a:pt x="60" y="81"/>
                  </a:cubicBezTo>
                  <a:cubicBezTo>
                    <a:pt x="59" y="82"/>
                    <a:pt x="60" y="85"/>
                    <a:pt x="59" y="86"/>
                  </a:cubicBezTo>
                  <a:cubicBezTo>
                    <a:pt x="59" y="85"/>
                    <a:pt x="59" y="85"/>
                    <a:pt x="59" y="85"/>
                  </a:cubicBezTo>
                  <a:cubicBezTo>
                    <a:pt x="59" y="86"/>
                    <a:pt x="57" y="88"/>
                    <a:pt x="57" y="89"/>
                  </a:cubicBezTo>
                  <a:cubicBezTo>
                    <a:pt x="57" y="89"/>
                    <a:pt x="57" y="89"/>
                    <a:pt x="57" y="89"/>
                  </a:cubicBezTo>
                  <a:cubicBezTo>
                    <a:pt x="59" y="89"/>
                    <a:pt x="56" y="89"/>
                    <a:pt x="57" y="90"/>
                  </a:cubicBezTo>
                  <a:cubicBezTo>
                    <a:pt x="57" y="90"/>
                    <a:pt x="56" y="90"/>
                    <a:pt x="57" y="90"/>
                  </a:cubicBezTo>
                  <a:cubicBezTo>
                    <a:pt x="56" y="93"/>
                    <a:pt x="53" y="94"/>
                    <a:pt x="51" y="98"/>
                  </a:cubicBezTo>
                  <a:cubicBezTo>
                    <a:pt x="51" y="101"/>
                    <a:pt x="53" y="99"/>
                    <a:pt x="51" y="99"/>
                  </a:cubicBezTo>
                  <a:cubicBezTo>
                    <a:pt x="51" y="101"/>
                    <a:pt x="51" y="99"/>
                    <a:pt x="51" y="99"/>
                  </a:cubicBezTo>
                  <a:cubicBezTo>
                    <a:pt x="49" y="101"/>
                    <a:pt x="53" y="102"/>
                    <a:pt x="51" y="102"/>
                  </a:cubicBezTo>
                  <a:cubicBezTo>
                    <a:pt x="49" y="101"/>
                    <a:pt x="51" y="102"/>
                    <a:pt x="49" y="102"/>
                  </a:cubicBezTo>
                  <a:cubicBezTo>
                    <a:pt x="49" y="103"/>
                    <a:pt x="51" y="103"/>
                    <a:pt x="49" y="103"/>
                  </a:cubicBezTo>
                  <a:cubicBezTo>
                    <a:pt x="49" y="105"/>
                    <a:pt x="49" y="105"/>
                    <a:pt x="49" y="105"/>
                  </a:cubicBezTo>
                  <a:cubicBezTo>
                    <a:pt x="48" y="105"/>
                    <a:pt x="48" y="106"/>
                    <a:pt x="46" y="106"/>
                  </a:cubicBezTo>
                  <a:cubicBezTo>
                    <a:pt x="43" y="112"/>
                    <a:pt x="38" y="118"/>
                    <a:pt x="34" y="123"/>
                  </a:cubicBezTo>
                  <a:cubicBezTo>
                    <a:pt x="31" y="129"/>
                    <a:pt x="29" y="133"/>
                    <a:pt x="25" y="141"/>
                  </a:cubicBezTo>
                  <a:cubicBezTo>
                    <a:pt x="25" y="142"/>
                    <a:pt x="25" y="142"/>
                    <a:pt x="23" y="144"/>
                  </a:cubicBezTo>
                  <a:cubicBezTo>
                    <a:pt x="23" y="144"/>
                    <a:pt x="23" y="144"/>
                    <a:pt x="23" y="144"/>
                  </a:cubicBezTo>
                  <a:cubicBezTo>
                    <a:pt x="23" y="144"/>
                    <a:pt x="23" y="145"/>
                    <a:pt x="22" y="145"/>
                  </a:cubicBezTo>
                  <a:cubicBezTo>
                    <a:pt x="21" y="146"/>
                    <a:pt x="19" y="149"/>
                    <a:pt x="19" y="152"/>
                  </a:cubicBezTo>
                  <a:cubicBezTo>
                    <a:pt x="19" y="152"/>
                    <a:pt x="19" y="152"/>
                    <a:pt x="19" y="152"/>
                  </a:cubicBezTo>
                  <a:cubicBezTo>
                    <a:pt x="19" y="152"/>
                    <a:pt x="19" y="152"/>
                    <a:pt x="19" y="152"/>
                  </a:cubicBezTo>
                  <a:cubicBezTo>
                    <a:pt x="19" y="153"/>
                    <a:pt x="19" y="153"/>
                    <a:pt x="19" y="153"/>
                  </a:cubicBezTo>
                  <a:cubicBezTo>
                    <a:pt x="19" y="153"/>
                    <a:pt x="18" y="153"/>
                    <a:pt x="18" y="152"/>
                  </a:cubicBezTo>
                  <a:cubicBezTo>
                    <a:pt x="13" y="157"/>
                    <a:pt x="12" y="165"/>
                    <a:pt x="9" y="169"/>
                  </a:cubicBezTo>
                  <a:cubicBezTo>
                    <a:pt x="9" y="170"/>
                    <a:pt x="8" y="171"/>
                    <a:pt x="6" y="172"/>
                  </a:cubicBezTo>
                  <a:cubicBezTo>
                    <a:pt x="5" y="179"/>
                    <a:pt x="4" y="183"/>
                    <a:pt x="0" y="186"/>
                  </a:cubicBezTo>
                  <a:cubicBezTo>
                    <a:pt x="0" y="186"/>
                    <a:pt x="4" y="187"/>
                    <a:pt x="5" y="18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54" name="Freeform 147"/>
            <p:cNvSpPr>
              <a:spLocks/>
            </p:cNvSpPr>
            <p:nvPr/>
          </p:nvSpPr>
          <p:spPr bwMode="auto">
            <a:xfrm>
              <a:off x="4364" y="2647"/>
              <a:ext cx="2" cy="3"/>
            </a:xfrm>
            <a:custGeom>
              <a:avLst/>
              <a:gdLst>
                <a:gd name="T0" fmla="*/ 2 w 2"/>
                <a:gd name="T1" fmla="*/ 0 h 3"/>
                <a:gd name="T2" fmla="*/ 0 w 2"/>
                <a:gd name="T3" fmla="*/ 0 h 3"/>
                <a:gd name="T4" fmla="*/ 0 w 2"/>
                <a:gd name="T5" fmla="*/ 3 h 3"/>
                <a:gd name="T6" fmla="*/ 2 w 2"/>
                <a:gd name="T7" fmla="*/ 3 h 3"/>
                <a:gd name="T8" fmla="*/ 2 w 2"/>
                <a:gd name="T9" fmla="*/ 0 h 3"/>
                <a:gd name="T10" fmla="*/ 2 w 2"/>
                <a:gd name="T11" fmla="*/ 0 h 3"/>
                <a:gd name="T12" fmla="*/ 2 w 2"/>
                <a:gd name="T13" fmla="*/ 0 h 3"/>
                <a:gd name="T14" fmla="*/ 2 w 2"/>
                <a:gd name="T15" fmla="*/ 0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3">
                  <a:moveTo>
                    <a:pt x="2" y="0"/>
                  </a:moveTo>
                  <a:lnTo>
                    <a:pt x="0" y="0"/>
                  </a:lnTo>
                  <a:lnTo>
                    <a:pt x="0" y="3"/>
                  </a:lnTo>
                  <a:lnTo>
                    <a:pt x="2" y="3"/>
                  </a:lnTo>
                  <a:lnTo>
                    <a:pt x="2" y="0"/>
                  </a:lnTo>
                  <a:lnTo>
                    <a:pt x="2" y="0"/>
                  </a:lnTo>
                  <a:lnTo>
                    <a:pt x="2" y="0"/>
                  </a:lnTo>
                  <a:lnTo>
                    <a:pt x="2" y="0"/>
                  </a:ln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55" name="Freeform 148"/>
            <p:cNvSpPr>
              <a:spLocks/>
            </p:cNvSpPr>
            <p:nvPr/>
          </p:nvSpPr>
          <p:spPr bwMode="auto">
            <a:xfrm>
              <a:off x="4262" y="2959"/>
              <a:ext cx="267" cy="444"/>
            </a:xfrm>
            <a:custGeom>
              <a:avLst/>
              <a:gdLst>
                <a:gd name="T0" fmla="*/ 15 w 113"/>
                <a:gd name="T1" fmla="*/ 167 h 188"/>
                <a:gd name="T2" fmla="*/ 18 w 113"/>
                <a:gd name="T3" fmla="*/ 161 h 188"/>
                <a:gd name="T4" fmla="*/ 27 w 113"/>
                <a:gd name="T5" fmla="*/ 151 h 188"/>
                <a:gd name="T6" fmla="*/ 30 w 113"/>
                <a:gd name="T7" fmla="*/ 148 h 188"/>
                <a:gd name="T8" fmla="*/ 35 w 113"/>
                <a:gd name="T9" fmla="*/ 135 h 188"/>
                <a:gd name="T10" fmla="*/ 37 w 113"/>
                <a:gd name="T11" fmla="*/ 130 h 188"/>
                <a:gd name="T12" fmla="*/ 43 w 113"/>
                <a:gd name="T13" fmla="*/ 125 h 188"/>
                <a:gd name="T14" fmla="*/ 45 w 113"/>
                <a:gd name="T15" fmla="*/ 118 h 188"/>
                <a:gd name="T16" fmla="*/ 47 w 113"/>
                <a:gd name="T17" fmla="*/ 115 h 188"/>
                <a:gd name="T18" fmla="*/ 49 w 113"/>
                <a:gd name="T19" fmla="*/ 113 h 188"/>
                <a:gd name="T20" fmla="*/ 54 w 113"/>
                <a:gd name="T21" fmla="*/ 108 h 188"/>
                <a:gd name="T22" fmla="*/ 57 w 113"/>
                <a:gd name="T23" fmla="*/ 103 h 188"/>
                <a:gd name="T24" fmla="*/ 60 w 113"/>
                <a:gd name="T25" fmla="*/ 100 h 188"/>
                <a:gd name="T26" fmla="*/ 61 w 113"/>
                <a:gd name="T27" fmla="*/ 95 h 188"/>
                <a:gd name="T28" fmla="*/ 65 w 113"/>
                <a:gd name="T29" fmla="*/ 88 h 188"/>
                <a:gd name="T30" fmla="*/ 69 w 113"/>
                <a:gd name="T31" fmla="*/ 82 h 188"/>
                <a:gd name="T32" fmla="*/ 71 w 113"/>
                <a:gd name="T33" fmla="*/ 78 h 188"/>
                <a:gd name="T34" fmla="*/ 71 w 113"/>
                <a:gd name="T35" fmla="*/ 75 h 188"/>
                <a:gd name="T36" fmla="*/ 74 w 113"/>
                <a:gd name="T37" fmla="*/ 74 h 188"/>
                <a:gd name="T38" fmla="*/ 74 w 113"/>
                <a:gd name="T39" fmla="*/ 73 h 188"/>
                <a:gd name="T40" fmla="*/ 77 w 113"/>
                <a:gd name="T41" fmla="*/ 70 h 188"/>
                <a:gd name="T42" fmla="*/ 83 w 113"/>
                <a:gd name="T43" fmla="*/ 60 h 188"/>
                <a:gd name="T44" fmla="*/ 84 w 113"/>
                <a:gd name="T45" fmla="*/ 57 h 188"/>
                <a:gd name="T46" fmla="*/ 86 w 113"/>
                <a:gd name="T47" fmla="*/ 55 h 188"/>
                <a:gd name="T48" fmla="*/ 91 w 113"/>
                <a:gd name="T49" fmla="*/ 45 h 188"/>
                <a:gd name="T50" fmla="*/ 90 w 113"/>
                <a:gd name="T51" fmla="*/ 43 h 188"/>
                <a:gd name="T52" fmla="*/ 92 w 113"/>
                <a:gd name="T53" fmla="*/ 42 h 188"/>
                <a:gd name="T54" fmla="*/ 97 w 113"/>
                <a:gd name="T55" fmla="*/ 39 h 188"/>
                <a:gd name="T56" fmla="*/ 99 w 113"/>
                <a:gd name="T57" fmla="*/ 35 h 188"/>
                <a:gd name="T58" fmla="*/ 100 w 113"/>
                <a:gd name="T59" fmla="*/ 35 h 188"/>
                <a:gd name="T60" fmla="*/ 100 w 113"/>
                <a:gd name="T61" fmla="*/ 34 h 188"/>
                <a:gd name="T62" fmla="*/ 100 w 113"/>
                <a:gd name="T63" fmla="*/ 30 h 188"/>
                <a:gd name="T64" fmla="*/ 103 w 113"/>
                <a:gd name="T65" fmla="*/ 26 h 188"/>
                <a:gd name="T66" fmla="*/ 103 w 113"/>
                <a:gd name="T67" fmla="*/ 25 h 188"/>
                <a:gd name="T68" fmla="*/ 105 w 113"/>
                <a:gd name="T69" fmla="*/ 23 h 188"/>
                <a:gd name="T70" fmla="*/ 107 w 113"/>
                <a:gd name="T71" fmla="*/ 21 h 188"/>
                <a:gd name="T72" fmla="*/ 104 w 113"/>
                <a:gd name="T73" fmla="*/ 21 h 188"/>
                <a:gd name="T74" fmla="*/ 109 w 113"/>
                <a:gd name="T75" fmla="*/ 17 h 188"/>
                <a:gd name="T76" fmla="*/ 109 w 113"/>
                <a:gd name="T77" fmla="*/ 8 h 188"/>
                <a:gd name="T78" fmla="*/ 110 w 113"/>
                <a:gd name="T79" fmla="*/ 5 h 188"/>
                <a:gd name="T80" fmla="*/ 113 w 113"/>
                <a:gd name="T81" fmla="*/ 0 h 188"/>
                <a:gd name="T82" fmla="*/ 110 w 113"/>
                <a:gd name="T83" fmla="*/ 2 h 188"/>
                <a:gd name="T84" fmla="*/ 109 w 113"/>
                <a:gd name="T85" fmla="*/ 6 h 188"/>
                <a:gd name="T86" fmla="*/ 101 w 113"/>
                <a:gd name="T87" fmla="*/ 13 h 188"/>
                <a:gd name="T88" fmla="*/ 92 w 113"/>
                <a:gd name="T89" fmla="*/ 25 h 188"/>
                <a:gd name="T90" fmla="*/ 83 w 113"/>
                <a:gd name="T91" fmla="*/ 39 h 188"/>
                <a:gd name="T92" fmla="*/ 75 w 113"/>
                <a:gd name="T93" fmla="*/ 51 h 188"/>
                <a:gd name="T94" fmla="*/ 71 w 113"/>
                <a:gd name="T95" fmla="*/ 60 h 188"/>
                <a:gd name="T96" fmla="*/ 61 w 113"/>
                <a:gd name="T97" fmla="*/ 78 h 188"/>
                <a:gd name="T98" fmla="*/ 56 w 113"/>
                <a:gd name="T99" fmla="*/ 88 h 188"/>
                <a:gd name="T100" fmla="*/ 49 w 113"/>
                <a:gd name="T101" fmla="*/ 102 h 188"/>
                <a:gd name="T102" fmla="*/ 23 w 113"/>
                <a:gd name="T103" fmla="*/ 141 h 188"/>
                <a:gd name="T104" fmla="*/ 18 w 113"/>
                <a:gd name="T105" fmla="*/ 151 h 188"/>
                <a:gd name="T106" fmla="*/ 4 w 113"/>
                <a:gd name="T107" fmla="*/ 185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3" h="188">
                  <a:moveTo>
                    <a:pt x="4" y="185"/>
                  </a:moveTo>
                  <a:cubicBezTo>
                    <a:pt x="8" y="184"/>
                    <a:pt x="6" y="180"/>
                    <a:pt x="9" y="178"/>
                  </a:cubicBezTo>
                  <a:cubicBezTo>
                    <a:pt x="9" y="178"/>
                    <a:pt x="8" y="178"/>
                    <a:pt x="9" y="178"/>
                  </a:cubicBezTo>
                  <a:cubicBezTo>
                    <a:pt x="13" y="177"/>
                    <a:pt x="14" y="172"/>
                    <a:pt x="14" y="168"/>
                  </a:cubicBezTo>
                  <a:cubicBezTo>
                    <a:pt x="14" y="168"/>
                    <a:pt x="14" y="168"/>
                    <a:pt x="14" y="168"/>
                  </a:cubicBezTo>
                  <a:cubicBezTo>
                    <a:pt x="14" y="168"/>
                    <a:pt x="15" y="168"/>
                    <a:pt x="15" y="167"/>
                  </a:cubicBezTo>
                  <a:cubicBezTo>
                    <a:pt x="15" y="167"/>
                    <a:pt x="15" y="167"/>
                    <a:pt x="14" y="167"/>
                  </a:cubicBezTo>
                  <a:cubicBezTo>
                    <a:pt x="15" y="167"/>
                    <a:pt x="15" y="165"/>
                    <a:pt x="17" y="165"/>
                  </a:cubicBezTo>
                  <a:cubicBezTo>
                    <a:pt x="15" y="165"/>
                    <a:pt x="15" y="165"/>
                    <a:pt x="15" y="164"/>
                  </a:cubicBezTo>
                  <a:cubicBezTo>
                    <a:pt x="17" y="165"/>
                    <a:pt x="17" y="165"/>
                    <a:pt x="17" y="165"/>
                  </a:cubicBezTo>
                  <a:cubicBezTo>
                    <a:pt x="18" y="165"/>
                    <a:pt x="18" y="163"/>
                    <a:pt x="19" y="161"/>
                  </a:cubicBezTo>
                  <a:cubicBezTo>
                    <a:pt x="18" y="161"/>
                    <a:pt x="18" y="161"/>
                    <a:pt x="18" y="161"/>
                  </a:cubicBezTo>
                  <a:cubicBezTo>
                    <a:pt x="21" y="159"/>
                    <a:pt x="22" y="158"/>
                    <a:pt x="23" y="155"/>
                  </a:cubicBezTo>
                  <a:cubicBezTo>
                    <a:pt x="22" y="155"/>
                    <a:pt x="22" y="155"/>
                    <a:pt x="22" y="155"/>
                  </a:cubicBezTo>
                  <a:cubicBezTo>
                    <a:pt x="23" y="155"/>
                    <a:pt x="23" y="155"/>
                    <a:pt x="24" y="154"/>
                  </a:cubicBezTo>
                  <a:cubicBezTo>
                    <a:pt x="23" y="154"/>
                    <a:pt x="27" y="154"/>
                    <a:pt x="27" y="152"/>
                  </a:cubicBezTo>
                  <a:cubicBezTo>
                    <a:pt x="24" y="152"/>
                    <a:pt x="24" y="152"/>
                    <a:pt x="24" y="152"/>
                  </a:cubicBezTo>
                  <a:cubicBezTo>
                    <a:pt x="27" y="152"/>
                    <a:pt x="24" y="151"/>
                    <a:pt x="27" y="151"/>
                  </a:cubicBezTo>
                  <a:cubicBezTo>
                    <a:pt x="27" y="151"/>
                    <a:pt x="27" y="151"/>
                    <a:pt x="27" y="151"/>
                  </a:cubicBezTo>
                  <a:cubicBezTo>
                    <a:pt x="28" y="151"/>
                    <a:pt x="27" y="150"/>
                    <a:pt x="27" y="150"/>
                  </a:cubicBezTo>
                  <a:cubicBezTo>
                    <a:pt x="28" y="150"/>
                    <a:pt x="28" y="150"/>
                    <a:pt x="28" y="150"/>
                  </a:cubicBezTo>
                  <a:cubicBezTo>
                    <a:pt x="28" y="150"/>
                    <a:pt x="28" y="150"/>
                    <a:pt x="28" y="148"/>
                  </a:cubicBezTo>
                  <a:cubicBezTo>
                    <a:pt x="28" y="148"/>
                    <a:pt x="28" y="148"/>
                    <a:pt x="28" y="148"/>
                  </a:cubicBezTo>
                  <a:cubicBezTo>
                    <a:pt x="28" y="148"/>
                    <a:pt x="28" y="146"/>
                    <a:pt x="30" y="148"/>
                  </a:cubicBezTo>
                  <a:cubicBezTo>
                    <a:pt x="28" y="146"/>
                    <a:pt x="28" y="148"/>
                    <a:pt x="28" y="146"/>
                  </a:cubicBezTo>
                  <a:cubicBezTo>
                    <a:pt x="31" y="145"/>
                    <a:pt x="32" y="141"/>
                    <a:pt x="34" y="138"/>
                  </a:cubicBezTo>
                  <a:cubicBezTo>
                    <a:pt x="34" y="138"/>
                    <a:pt x="34" y="138"/>
                    <a:pt x="32" y="138"/>
                  </a:cubicBezTo>
                  <a:cubicBezTo>
                    <a:pt x="34" y="137"/>
                    <a:pt x="34" y="137"/>
                    <a:pt x="34" y="137"/>
                  </a:cubicBezTo>
                  <a:cubicBezTo>
                    <a:pt x="34" y="137"/>
                    <a:pt x="34" y="137"/>
                    <a:pt x="34" y="135"/>
                  </a:cubicBezTo>
                  <a:cubicBezTo>
                    <a:pt x="35" y="135"/>
                    <a:pt x="35" y="135"/>
                    <a:pt x="35" y="135"/>
                  </a:cubicBezTo>
                  <a:cubicBezTo>
                    <a:pt x="35" y="135"/>
                    <a:pt x="35" y="135"/>
                    <a:pt x="34" y="135"/>
                  </a:cubicBezTo>
                  <a:cubicBezTo>
                    <a:pt x="35" y="135"/>
                    <a:pt x="35" y="134"/>
                    <a:pt x="36" y="134"/>
                  </a:cubicBezTo>
                  <a:cubicBezTo>
                    <a:pt x="35" y="134"/>
                    <a:pt x="35" y="134"/>
                    <a:pt x="35" y="134"/>
                  </a:cubicBezTo>
                  <a:cubicBezTo>
                    <a:pt x="36" y="134"/>
                    <a:pt x="36" y="132"/>
                    <a:pt x="36" y="132"/>
                  </a:cubicBezTo>
                  <a:cubicBezTo>
                    <a:pt x="36" y="132"/>
                    <a:pt x="36" y="132"/>
                    <a:pt x="36" y="132"/>
                  </a:cubicBezTo>
                  <a:cubicBezTo>
                    <a:pt x="36" y="130"/>
                    <a:pt x="37" y="132"/>
                    <a:pt x="37" y="130"/>
                  </a:cubicBezTo>
                  <a:cubicBezTo>
                    <a:pt x="36" y="130"/>
                    <a:pt x="36" y="130"/>
                    <a:pt x="36" y="130"/>
                  </a:cubicBezTo>
                  <a:cubicBezTo>
                    <a:pt x="37" y="130"/>
                    <a:pt x="37" y="129"/>
                    <a:pt x="40" y="129"/>
                  </a:cubicBezTo>
                  <a:cubicBezTo>
                    <a:pt x="40" y="128"/>
                    <a:pt x="40" y="128"/>
                    <a:pt x="40" y="128"/>
                  </a:cubicBezTo>
                  <a:cubicBezTo>
                    <a:pt x="40" y="128"/>
                    <a:pt x="40" y="126"/>
                    <a:pt x="41" y="126"/>
                  </a:cubicBezTo>
                  <a:cubicBezTo>
                    <a:pt x="41" y="125"/>
                    <a:pt x="40" y="125"/>
                    <a:pt x="41" y="125"/>
                  </a:cubicBezTo>
                  <a:cubicBezTo>
                    <a:pt x="41" y="125"/>
                    <a:pt x="41" y="124"/>
                    <a:pt x="43" y="125"/>
                  </a:cubicBezTo>
                  <a:cubicBezTo>
                    <a:pt x="43" y="124"/>
                    <a:pt x="43" y="122"/>
                    <a:pt x="44" y="122"/>
                  </a:cubicBezTo>
                  <a:cubicBezTo>
                    <a:pt x="43" y="122"/>
                    <a:pt x="43" y="121"/>
                    <a:pt x="43" y="122"/>
                  </a:cubicBezTo>
                  <a:cubicBezTo>
                    <a:pt x="41" y="121"/>
                    <a:pt x="41" y="121"/>
                    <a:pt x="41" y="121"/>
                  </a:cubicBezTo>
                  <a:cubicBezTo>
                    <a:pt x="41" y="121"/>
                    <a:pt x="41" y="122"/>
                    <a:pt x="41" y="121"/>
                  </a:cubicBezTo>
                  <a:cubicBezTo>
                    <a:pt x="41" y="121"/>
                    <a:pt x="43" y="121"/>
                    <a:pt x="43" y="118"/>
                  </a:cubicBezTo>
                  <a:cubicBezTo>
                    <a:pt x="44" y="118"/>
                    <a:pt x="45" y="118"/>
                    <a:pt x="45" y="118"/>
                  </a:cubicBezTo>
                  <a:cubicBezTo>
                    <a:pt x="44" y="117"/>
                    <a:pt x="44" y="117"/>
                    <a:pt x="44" y="117"/>
                  </a:cubicBezTo>
                  <a:cubicBezTo>
                    <a:pt x="47" y="117"/>
                    <a:pt x="47" y="117"/>
                    <a:pt x="47" y="117"/>
                  </a:cubicBezTo>
                  <a:cubicBezTo>
                    <a:pt x="47" y="117"/>
                    <a:pt x="47" y="117"/>
                    <a:pt x="47" y="117"/>
                  </a:cubicBezTo>
                  <a:cubicBezTo>
                    <a:pt x="47" y="117"/>
                    <a:pt x="47" y="117"/>
                    <a:pt x="48" y="117"/>
                  </a:cubicBezTo>
                  <a:cubicBezTo>
                    <a:pt x="47" y="117"/>
                    <a:pt x="48" y="116"/>
                    <a:pt x="47" y="115"/>
                  </a:cubicBezTo>
                  <a:cubicBezTo>
                    <a:pt x="47" y="115"/>
                    <a:pt x="47" y="116"/>
                    <a:pt x="47" y="115"/>
                  </a:cubicBezTo>
                  <a:cubicBezTo>
                    <a:pt x="48" y="115"/>
                    <a:pt x="48" y="115"/>
                    <a:pt x="48" y="115"/>
                  </a:cubicBezTo>
                  <a:cubicBezTo>
                    <a:pt x="48" y="115"/>
                    <a:pt x="48" y="115"/>
                    <a:pt x="48" y="115"/>
                  </a:cubicBezTo>
                  <a:cubicBezTo>
                    <a:pt x="48" y="113"/>
                    <a:pt x="48" y="113"/>
                    <a:pt x="49" y="113"/>
                  </a:cubicBezTo>
                  <a:cubicBezTo>
                    <a:pt x="49" y="115"/>
                    <a:pt x="48" y="113"/>
                    <a:pt x="48" y="115"/>
                  </a:cubicBezTo>
                  <a:cubicBezTo>
                    <a:pt x="49" y="115"/>
                    <a:pt x="49" y="113"/>
                    <a:pt x="49" y="113"/>
                  </a:cubicBezTo>
                  <a:cubicBezTo>
                    <a:pt x="49" y="113"/>
                    <a:pt x="49" y="113"/>
                    <a:pt x="49" y="113"/>
                  </a:cubicBezTo>
                  <a:cubicBezTo>
                    <a:pt x="51" y="113"/>
                    <a:pt x="51" y="112"/>
                    <a:pt x="52" y="112"/>
                  </a:cubicBezTo>
                  <a:cubicBezTo>
                    <a:pt x="52" y="112"/>
                    <a:pt x="51" y="111"/>
                    <a:pt x="51" y="112"/>
                  </a:cubicBezTo>
                  <a:cubicBezTo>
                    <a:pt x="51" y="111"/>
                    <a:pt x="54" y="111"/>
                    <a:pt x="52" y="108"/>
                  </a:cubicBezTo>
                  <a:cubicBezTo>
                    <a:pt x="52" y="109"/>
                    <a:pt x="54" y="109"/>
                    <a:pt x="54" y="109"/>
                  </a:cubicBezTo>
                  <a:cubicBezTo>
                    <a:pt x="54" y="108"/>
                    <a:pt x="52" y="108"/>
                    <a:pt x="54" y="108"/>
                  </a:cubicBezTo>
                  <a:cubicBezTo>
                    <a:pt x="52" y="108"/>
                    <a:pt x="54" y="108"/>
                    <a:pt x="54" y="108"/>
                  </a:cubicBezTo>
                  <a:cubicBezTo>
                    <a:pt x="56" y="108"/>
                    <a:pt x="54" y="105"/>
                    <a:pt x="54" y="108"/>
                  </a:cubicBezTo>
                  <a:cubicBezTo>
                    <a:pt x="54" y="105"/>
                    <a:pt x="57" y="104"/>
                    <a:pt x="57" y="103"/>
                  </a:cubicBezTo>
                  <a:cubicBezTo>
                    <a:pt x="58" y="103"/>
                    <a:pt x="58" y="103"/>
                    <a:pt x="58" y="103"/>
                  </a:cubicBezTo>
                  <a:cubicBezTo>
                    <a:pt x="57" y="103"/>
                    <a:pt x="57" y="103"/>
                    <a:pt x="57" y="103"/>
                  </a:cubicBezTo>
                  <a:cubicBezTo>
                    <a:pt x="57" y="103"/>
                    <a:pt x="58" y="102"/>
                    <a:pt x="57" y="102"/>
                  </a:cubicBezTo>
                  <a:cubicBezTo>
                    <a:pt x="58" y="102"/>
                    <a:pt x="56" y="103"/>
                    <a:pt x="57" y="103"/>
                  </a:cubicBezTo>
                  <a:cubicBezTo>
                    <a:pt x="56" y="103"/>
                    <a:pt x="58" y="103"/>
                    <a:pt x="57" y="102"/>
                  </a:cubicBezTo>
                  <a:cubicBezTo>
                    <a:pt x="57" y="102"/>
                    <a:pt x="58" y="102"/>
                    <a:pt x="58" y="100"/>
                  </a:cubicBezTo>
                  <a:cubicBezTo>
                    <a:pt x="58" y="102"/>
                    <a:pt x="57" y="100"/>
                    <a:pt x="57" y="100"/>
                  </a:cubicBezTo>
                  <a:cubicBezTo>
                    <a:pt x="58" y="100"/>
                    <a:pt x="58" y="100"/>
                    <a:pt x="58" y="100"/>
                  </a:cubicBezTo>
                  <a:cubicBezTo>
                    <a:pt x="58" y="100"/>
                    <a:pt x="58" y="100"/>
                    <a:pt x="58" y="100"/>
                  </a:cubicBezTo>
                  <a:cubicBezTo>
                    <a:pt x="60" y="100"/>
                    <a:pt x="60" y="99"/>
                    <a:pt x="60" y="100"/>
                  </a:cubicBezTo>
                  <a:cubicBezTo>
                    <a:pt x="60" y="99"/>
                    <a:pt x="61" y="99"/>
                    <a:pt x="60" y="99"/>
                  </a:cubicBezTo>
                  <a:cubicBezTo>
                    <a:pt x="58" y="98"/>
                    <a:pt x="58" y="98"/>
                    <a:pt x="58" y="98"/>
                  </a:cubicBezTo>
                  <a:cubicBezTo>
                    <a:pt x="60" y="98"/>
                    <a:pt x="60" y="98"/>
                    <a:pt x="60" y="98"/>
                  </a:cubicBezTo>
                  <a:cubicBezTo>
                    <a:pt x="60" y="98"/>
                    <a:pt x="60" y="98"/>
                    <a:pt x="60" y="98"/>
                  </a:cubicBezTo>
                  <a:cubicBezTo>
                    <a:pt x="61" y="98"/>
                    <a:pt x="60" y="96"/>
                    <a:pt x="61" y="98"/>
                  </a:cubicBezTo>
                  <a:cubicBezTo>
                    <a:pt x="61" y="96"/>
                    <a:pt x="62" y="95"/>
                    <a:pt x="61" y="95"/>
                  </a:cubicBezTo>
                  <a:cubicBezTo>
                    <a:pt x="62" y="95"/>
                    <a:pt x="62" y="92"/>
                    <a:pt x="62" y="92"/>
                  </a:cubicBezTo>
                  <a:cubicBezTo>
                    <a:pt x="62" y="92"/>
                    <a:pt x="62" y="92"/>
                    <a:pt x="62" y="92"/>
                  </a:cubicBezTo>
                  <a:cubicBezTo>
                    <a:pt x="62" y="92"/>
                    <a:pt x="62" y="92"/>
                    <a:pt x="62" y="92"/>
                  </a:cubicBezTo>
                  <a:cubicBezTo>
                    <a:pt x="62" y="92"/>
                    <a:pt x="62" y="91"/>
                    <a:pt x="62" y="90"/>
                  </a:cubicBezTo>
                  <a:cubicBezTo>
                    <a:pt x="64" y="90"/>
                    <a:pt x="64" y="90"/>
                    <a:pt x="64" y="91"/>
                  </a:cubicBezTo>
                  <a:cubicBezTo>
                    <a:pt x="64" y="90"/>
                    <a:pt x="65" y="90"/>
                    <a:pt x="65" y="88"/>
                  </a:cubicBezTo>
                  <a:cubicBezTo>
                    <a:pt x="64" y="88"/>
                    <a:pt x="64" y="88"/>
                    <a:pt x="64" y="88"/>
                  </a:cubicBezTo>
                  <a:cubicBezTo>
                    <a:pt x="62" y="87"/>
                    <a:pt x="65" y="88"/>
                    <a:pt x="65" y="87"/>
                  </a:cubicBezTo>
                  <a:cubicBezTo>
                    <a:pt x="67" y="87"/>
                    <a:pt x="67" y="87"/>
                    <a:pt x="67" y="87"/>
                  </a:cubicBezTo>
                  <a:cubicBezTo>
                    <a:pt x="65" y="87"/>
                    <a:pt x="69" y="87"/>
                    <a:pt x="67" y="86"/>
                  </a:cubicBezTo>
                  <a:cubicBezTo>
                    <a:pt x="67" y="86"/>
                    <a:pt x="67" y="86"/>
                    <a:pt x="69" y="86"/>
                  </a:cubicBezTo>
                  <a:cubicBezTo>
                    <a:pt x="67" y="85"/>
                    <a:pt x="70" y="83"/>
                    <a:pt x="69" y="82"/>
                  </a:cubicBezTo>
                  <a:cubicBezTo>
                    <a:pt x="69" y="82"/>
                    <a:pt x="69" y="82"/>
                    <a:pt x="70" y="82"/>
                  </a:cubicBezTo>
                  <a:cubicBezTo>
                    <a:pt x="69" y="82"/>
                    <a:pt x="69" y="82"/>
                    <a:pt x="69" y="82"/>
                  </a:cubicBezTo>
                  <a:cubicBezTo>
                    <a:pt x="70" y="82"/>
                    <a:pt x="70" y="82"/>
                    <a:pt x="70" y="82"/>
                  </a:cubicBezTo>
                  <a:cubicBezTo>
                    <a:pt x="70" y="82"/>
                    <a:pt x="70" y="82"/>
                    <a:pt x="69" y="82"/>
                  </a:cubicBezTo>
                  <a:cubicBezTo>
                    <a:pt x="69" y="79"/>
                    <a:pt x="71" y="82"/>
                    <a:pt x="71" y="79"/>
                  </a:cubicBezTo>
                  <a:cubicBezTo>
                    <a:pt x="71" y="79"/>
                    <a:pt x="71" y="79"/>
                    <a:pt x="71" y="78"/>
                  </a:cubicBezTo>
                  <a:cubicBezTo>
                    <a:pt x="71" y="78"/>
                    <a:pt x="71" y="78"/>
                    <a:pt x="71" y="78"/>
                  </a:cubicBezTo>
                  <a:cubicBezTo>
                    <a:pt x="73" y="78"/>
                    <a:pt x="71" y="78"/>
                    <a:pt x="70" y="77"/>
                  </a:cubicBezTo>
                  <a:cubicBezTo>
                    <a:pt x="71" y="77"/>
                    <a:pt x="71" y="77"/>
                    <a:pt x="71" y="77"/>
                  </a:cubicBezTo>
                  <a:cubicBezTo>
                    <a:pt x="71" y="75"/>
                    <a:pt x="71" y="75"/>
                    <a:pt x="71" y="75"/>
                  </a:cubicBezTo>
                  <a:cubicBezTo>
                    <a:pt x="71" y="77"/>
                    <a:pt x="71" y="75"/>
                    <a:pt x="71" y="75"/>
                  </a:cubicBezTo>
                  <a:cubicBezTo>
                    <a:pt x="71" y="75"/>
                    <a:pt x="71" y="75"/>
                    <a:pt x="71" y="75"/>
                  </a:cubicBezTo>
                  <a:cubicBezTo>
                    <a:pt x="71" y="75"/>
                    <a:pt x="71" y="75"/>
                    <a:pt x="73" y="75"/>
                  </a:cubicBezTo>
                  <a:cubicBezTo>
                    <a:pt x="73" y="75"/>
                    <a:pt x="73" y="75"/>
                    <a:pt x="73" y="75"/>
                  </a:cubicBezTo>
                  <a:cubicBezTo>
                    <a:pt x="73" y="75"/>
                    <a:pt x="73" y="75"/>
                    <a:pt x="74" y="75"/>
                  </a:cubicBezTo>
                  <a:cubicBezTo>
                    <a:pt x="73" y="75"/>
                    <a:pt x="73" y="74"/>
                    <a:pt x="73" y="74"/>
                  </a:cubicBezTo>
                  <a:cubicBezTo>
                    <a:pt x="74" y="74"/>
                    <a:pt x="74" y="74"/>
                    <a:pt x="74" y="74"/>
                  </a:cubicBezTo>
                  <a:cubicBezTo>
                    <a:pt x="74" y="74"/>
                    <a:pt x="74" y="74"/>
                    <a:pt x="74" y="74"/>
                  </a:cubicBezTo>
                  <a:cubicBezTo>
                    <a:pt x="74" y="74"/>
                    <a:pt x="74" y="74"/>
                    <a:pt x="74" y="74"/>
                  </a:cubicBezTo>
                  <a:cubicBezTo>
                    <a:pt x="74" y="74"/>
                    <a:pt x="73" y="74"/>
                    <a:pt x="74" y="73"/>
                  </a:cubicBezTo>
                  <a:cubicBezTo>
                    <a:pt x="74" y="73"/>
                    <a:pt x="75" y="74"/>
                    <a:pt x="74" y="73"/>
                  </a:cubicBezTo>
                  <a:cubicBezTo>
                    <a:pt x="74" y="73"/>
                    <a:pt x="74" y="73"/>
                    <a:pt x="74" y="73"/>
                  </a:cubicBezTo>
                  <a:cubicBezTo>
                    <a:pt x="74" y="73"/>
                    <a:pt x="74" y="73"/>
                    <a:pt x="74" y="73"/>
                  </a:cubicBezTo>
                  <a:cubicBezTo>
                    <a:pt x="74" y="73"/>
                    <a:pt x="74" y="73"/>
                    <a:pt x="74" y="73"/>
                  </a:cubicBezTo>
                  <a:cubicBezTo>
                    <a:pt x="74" y="73"/>
                    <a:pt x="74" y="73"/>
                    <a:pt x="74" y="73"/>
                  </a:cubicBezTo>
                  <a:cubicBezTo>
                    <a:pt x="75" y="73"/>
                    <a:pt x="75" y="72"/>
                    <a:pt x="75" y="72"/>
                  </a:cubicBezTo>
                  <a:cubicBezTo>
                    <a:pt x="75" y="72"/>
                    <a:pt x="75" y="72"/>
                    <a:pt x="75" y="72"/>
                  </a:cubicBezTo>
                  <a:cubicBezTo>
                    <a:pt x="75" y="72"/>
                    <a:pt x="75" y="72"/>
                    <a:pt x="75" y="72"/>
                  </a:cubicBezTo>
                  <a:cubicBezTo>
                    <a:pt x="75" y="70"/>
                    <a:pt x="75" y="70"/>
                    <a:pt x="77" y="70"/>
                  </a:cubicBezTo>
                  <a:cubicBezTo>
                    <a:pt x="77" y="70"/>
                    <a:pt x="77" y="70"/>
                    <a:pt x="77" y="70"/>
                  </a:cubicBezTo>
                  <a:cubicBezTo>
                    <a:pt x="77" y="69"/>
                    <a:pt x="77" y="69"/>
                    <a:pt x="77" y="69"/>
                  </a:cubicBezTo>
                  <a:cubicBezTo>
                    <a:pt x="77" y="69"/>
                    <a:pt x="75" y="66"/>
                    <a:pt x="77" y="66"/>
                  </a:cubicBezTo>
                  <a:cubicBezTo>
                    <a:pt x="78" y="66"/>
                    <a:pt x="78" y="66"/>
                    <a:pt x="78" y="66"/>
                  </a:cubicBezTo>
                  <a:cubicBezTo>
                    <a:pt x="78" y="66"/>
                    <a:pt x="79" y="65"/>
                    <a:pt x="79" y="64"/>
                  </a:cubicBezTo>
                  <a:cubicBezTo>
                    <a:pt x="79" y="64"/>
                    <a:pt x="79" y="64"/>
                    <a:pt x="79" y="64"/>
                  </a:cubicBezTo>
                  <a:cubicBezTo>
                    <a:pt x="82" y="62"/>
                    <a:pt x="83" y="62"/>
                    <a:pt x="83" y="60"/>
                  </a:cubicBezTo>
                  <a:cubicBezTo>
                    <a:pt x="82" y="60"/>
                    <a:pt x="82" y="60"/>
                    <a:pt x="82" y="60"/>
                  </a:cubicBezTo>
                  <a:cubicBezTo>
                    <a:pt x="82" y="60"/>
                    <a:pt x="82" y="59"/>
                    <a:pt x="82" y="60"/>
                  </a:cubicBezTo>
                  <a:cubicBezTo>
                    <a:pt x="83" y="60"/>
                    <a:pt x="83" y="60"/>
                    <a:pt x="83" y="60"/>
                  </a:cubicBezTo>
                  <a:cubicBezTo>
                    <a:pt x="84" y="60"/>
                    <a:pt x="84" y="59"/>
                    <a:pt x="84" y="59"/>
                  </a:cubicBezTo>
                  <a:cubicBezTo>
                    <a:pt x="84" y="59"/>
                    <a:pt x="84" y="59"/>
                    <a:pt x="84" y="59"/>
                  </a:cubicBezTo>
                  <a:cubicBezTo>
                    <a:pt x="84" y="57"/>
                    <a:pt x="84" y="57"/>
                    <a:pt x="84" y="57"/>
                  </a:cubicBezTo>
                  <a:cubicBezTo>
                    <a:pt x="86" y="57"/>
                    <a:pt x="86" y="57"/>
                    <a:pt x="86" y="57"/>
                  </a:cubicBezTo>
                  <a:cubicBezTo>
                    <a:pt x="84" y="57"/>
                    <a:pt x="84" y="57"/>
                    <a:pt x="84" y="57"/>
                  </a:cubicBezTo>
                  <a:cubicBezTo>
                    <a:pt x="86" y="56"/>
                    <a:pt x="86" y="57"/>
                    <a:pt x="86" y="56"/>
                  </a:cubicBezTo>
                  <a:cubicBezTo>
                    <a:pt x="86" y="56"/>
                    <a:pt x="86" y="56"/>
                    <a:pt x="86" y="56"/>
                  </a:cubicBezTo>
                  <a:cubicBezTo>
                    <a:pt x="86" y="56"/>
                    <a:pt x="87" y="56"/>
                    <a:pt x="87" y="55"/>
                  </a:cubicBezTo>
                  <a:cubicBezTo>
                    <a:pt x="86" y="55"/>
                    <a:pt x="86" y="55"/>
                    <a:pt x="86" y="55"/>
                  </a:cubicBezTo>
                  <a:cubicBezTo>
                    <a:pt x="87" y="52"/>
                    <a:pt x="87" y="52"/>
                    <a:pt x="87" y="55"/>
                  </a:cubicBezTo>
                  <a:cubicBezTo>
                    <a:pt x="87" y="52"/>
                    <a:pt x="87" y="52"/>
                    <a:pt x="87" y="51"/>
                  </a:cubicBezTo>
                  <a:cubicBezTo>
                    <a:pt x="90" y="51"/>
                    <a:pt x="91" y="48"/>
                    <a:pt x="91" y="47"/>
                  </a:cubicBezTo>
                  <a:cubicBezTo>
                    <a:pt x="91" y="47"/>
                    <a:pt x="91" y="47"/>
                    <a:pt x="91" y="47"/>
                  </a:cubicBezTo>
                  <a:cubicBezTo>
                    <a:pt x="91" y="45"/>
                    <a:pt x="92" y="47"/>
                    <a:pt x="92" y="47"/>
                  </a:cubicBezTo>
                  <a:cubicBezTo>
                    <a:pt x="91" y="47"/>
                    <a:pt x="91" y="45"/>
                    <a:pt x="91" y="45"/>
                  </a:cubicBezTo>
                  <a:cubicBezTo>
                    <a:pt x="90" y="44"/>
                    <a:pt x="91" y="45"/>
                    <a:pt x="92" y="45"/>
                  </a:cubicBezTo>
                  <a:cubicBezTo>
                    <a:pt x="92" y="45"/>
                    <a:pt x="91" y="45"/>
                    <a:pt x="92" y="45"/>
                  </a:cubicBezTo>
                  <a:cubicBezTo>
                    <a:pt x="92" y="45"/>
                    <a:pt x="92" y="44"/>
                    <a:pt x="95" y="44"/>
                  </a:cubicBezTo>
                  <a:cubicBezTo>
                    <a:pt x="92" y="44"/>
                    <a:pt x="92" y="44"/>
                    <a:pt x="92" y="44"/>
                  </a:cubicBezTo>
                  <a:cubicBezTo>
                    <a:pt x="92" y="44"/>
                    <a:pt x="92" y="44"/>
                    <a:pt x="92" y="44"/>
                  </a:cubicBezTo>
                  <a:cubicBezTo>
                    <a:pt x="92" y="43"/>
                    <a:pt x="90" y="44"/>
                    <a:pt x="90" y="43"/>
                  </a:cubicBezTo>
                  <a:cubicBezTo>
                    <a:pt x="90" y="43"/>
                    <a:pt x="90" y="43"/>
                    <a:pt x="90" y="43"/>
                  </a:cubicBezTo>
                  <a:cubicBezTo>
                    <a:pt x="88" y="42"/>
                    <a:pt x="88" y="43"/>
                    <a:pt x="88" y="42"/>
                  </a:cubicBezTo>
                  <a:cubicBezTo>
                    <a:pt x="88" y="42"/>
                    <a:pt x="90" y="42"/>
                    <a:pt x="91" y="43"/>
                  </a:cubicBezTo>
                  <a:cubicBezTo>
                    <a:pt x="91" y="42"/>
                    <a:pt x="92" y="43"/>
                    <a:pt x="95" y="43"/>
                  </a:cubicBezTo>
                  <a:cubicBezTo>
                    <a:pt x="92" y="42"/>
                    <a:pt x="92" y="43"/>
                    <a:pt x="92" y="43"/>
                  </a:cubicBezTo>
                  <a:cubicBezTo>
                    <a:pt x="91" y="42"/>
                    <a:pt x="92" y="42"/>
                    <a:pt x="92" y="42"/>
                  </a:cubicBezTo>
                  <a:cubicBezTo>
                    <a:pt x="95" y="42"/>
                    <a:pt x="95" y="42"/>
                    <a:pt x="95" y="42"/>
                  </a:cubicBezTo>
                  <a:cubicBezTo>
                    <a:pt x="95" y="42"/>
                    <a:pt x="95" y="42"/>
                    <a:pt x="95" y="42"/>
                  </a:cubicBezTo>
                  <a:cubicBezTo>
                    <a:pt x="96" y="42"/>
                    <a:pt x="96" y="42"/>
                    <a:pt x="96" y="42"/>
                  </a:cubicBezTo>
                  <a:cubicBezTo>
                    <a:pt x="97" y="42"/>
                    <a:pt x="96" y="39"/>
                    <a:pt x="97" y="42"/>
                  </a:cubicBezTo>
                  <a:cubicBezTo>
                    <a:pt x="96" y="39"/>
                    <a:pt x="95" y="39"/>
                    <a:pt x="95" y="39"/>
                  </a:cubicBezTo>
                  <a:cubicBezTo>
                    <a:pt x="96" y="39"/>
                    <a:pt x="96" y="38"/>
                    <a:pt x="97" y="39"/>
                  </a:cubicBezTo>
                  <a:cubicBezTo>
                    <a:pt x="96" y="39"/>
                    <a:pt x="96" y="39"/>
                    <a:pt x="96" y="39"/>
                  </a:cubicBezTo>
                  <a:cubicBezTo>
                    <a:pt x="96" y="38"/>
                    <a:pt x="97" y="38"/>
                    <a:pt x="96" y="38"/>
                  </a:cubicBezTo>
                  <a:cubicBezTo>
                    <a:pt x="97" y="38"/>
                    <a:pt x="97" y="38"/>
                    <a:pt x="97" y="38"/>
                  </a:cubicBezTo>
                  <a:cubicBezTo>
                    <a:pt x="97" y="38"/>
                    <a:pt x="97" y="38"/>
                    <a:pt x="96" y="36"/>
                  </a:cubicBezTo>
                  <a:cubicBezTo>
                    <a:pt x="97" y="36"/>
                    <a:pt x="99" y="36"/>
                    <a:pt x="97" y="35"/>
                  </a:cubicBezTo>
                  <a:cubicBezTo>
                    <a:pt x="97" y="35"/>
                    <a:pt x="97" y="35"/>
                    <a:pt x="99" y="35"/>
                  </a:cubicBezTo>
                  <a:cubicBezTo>
                    <a:pt x="99" y="36"/>
                    <a:pt x="97" y="35"/>
                    <a:pt x="99" y="36"/>
                  </a:cubicBezTo>
                  <a:cubicBezTo>
                    <a:pt x="97" y="35"/>
                    <a:pt x="99" y="36"/>
                    <a:pt x="99" y="36"/>
                  </a:cubicBezTo>
                  <a:cubicBezTo>
                    <a:pt x="99" y="35"/>
                    <a:pt x="99" y="35"/>
                    <a:pt x="99" y="35"/>
                  </a:cubicBezTo>
                  <a:cubicBezTo>
                    <a:pt x="99" y="35"/>
                    <a:pt x="99" y="35"/>
                    <a:pt x="100" y="35"/>
                  </a:cubicBezTo>
                  <a:cubicBezTo>
                    <a:pt x="99" y="35"/>
                    <a:pt x="99" y="35"/>
                    <a:pt x="99" y="35"/>
                  </a:cubicBezTo>
                  <a:cubicBezTo>
                    <a:pt x="100" y="35"/>
                    <a:pt x="100" y="35"/>
                    <a:pt x="100" y="35"/>
                  </a:cubicBezTo>
                  <a:cubicBezTo>
                    <a:pt x="100" y="35"/>
                    <a:pt x="99" y="34"/>
                    <a:pt x="100" y="34"/>
                  </a:cubicBezTo>
                  <a:cubicBezTo>
                    <a:pt x="99" y="34"/>
                    <a:pt x="99" y="34"/>
                    <a:pt x="99" y="34"/>
                  </a:cubicBezTo>
                  <a:cubicBezTo>
                    <a:pt x="99" y="34"/>
                    <a:pt x="99" y="34"/>
                    <a:pt x="99" y="32"/>
                  </a:cubicBezTo>
                  <a:cubicBezTo>
                    <a:pt x="101" y="34"/>
                    <a:pt x="101" y="34"/>
                    <a:pt x="101" y="34"/>
                  </a:cubicBezTo>
                  <a:cubicBezTo>
                    <a:pt x="101" y="34"/>
                    <a:pt x="100" y="32"/>
                    <a:pt x="101" y="32"/>
                  </a:cubicBezTo>
                  <a:cubicBezTo>
                    <a:pt x="100" y="34"/>
                    <a:pt x="100" y="34"/>
                    <a:pt x="100" y="34"/>
                  </a:cubicBezTo>
                  <a:cubicBezTo>
                    <a:pt x="100" y="32"/>
                    <a:pt x="99" y="32"/>
                    <a:pt x="100" y="31"/>
                  </a:cubicBezTo>
                  <a:cubicBezTo>
                    <a:pt x="100" y="31"/>
                    <a:pt x="101" y="31"/>
                    <a:pt x="101" y="32"/>
                  </a:cubicBezTo>
                  <a:cubicBezTo>
                    <a:pt x="101" y="32"/>
                    <a:pt x="101" y="31"/>
                    <a:pt x="100" y="31"/>
                  </a:cubicBezTo>
                  <a:cubicBezTo>
                    <a:pt x="101" y="31"/>
                    <a:pt x="101" y="32"/>
                    <a:pt x="101" y="31"/>
                  </a:cubicBezTo>
                  <a:cubicBezTo>
                    <a:pt x="101" y="30"/>
                    <a:pt x="101" y="30"/>
                    <a:pt x="101" y="30"/>
                  </a:cubicBezTo>
                  <a:cubicBezTo>
                    <a:pt x="100" y="30"/>
                    <a:pt x="100" y="30"/>
                    <a:pt x="100" y="30"/>
                  </a:cubicBezTo>
                  <a:cubicBezTo>
                    <a:pt x="100" y="30"/>
                    <a:pt x="100" y="30"/>
                    <a:pt x="100" y="30"/>
                  </a:cubicBezTo>
                  <a:cubicBezTo>
                    <a:pt x="99" y="29"/>
                    <a:pt x="99" y="29"/>
                    <a:pt x="99" y="29"/>
                  </a:cubicBezTo>
                  <a:cubicBezTo>
                    <a:pt x="99" y="29"/>
                    <a:pt x="99" y="29"/>
                    <a:pt x="99" y="29"/>
                  </a:cubicBezTo>
                  <a:cubicBezTo>
                    <a:pt x="100" y="30"/>
                    <a:pt x="101" y="29"/>
                    <a:pt x="103" y="29"/>
                  </a:cubicBezTo>
                  <a:cubicBezTo>
                    <a:pt x="103" y="29"/>
                    <a:pt x="100" y="26"/>
                    <a:pt x="103" y="26"/>
                  </a:cubicBezTo>
                  <a:cubicBezTo>
                    <a:pt x="103" y="26"/>
                    <a:pt x="104" y="26"/>
                    <a:pt x="103" y="26"/>
                  </a:cubicBezTo>
                  <a:cubicBezTo>
                    <a:pt x="103" y="26"/>
                    <a:pt x="104" y="29"/>
                    <a:pt x="104" y="26"/>
                  </a:cubicBezTo>
                  <a:cubicBezTo>
                    <a:pt x="104" y="26"/>
                    <a:pt x="104" y="25"/>
                    <a:pt x="103" y="25"/>
                  </a:cubicBezTo>
                  <a:cubicBezTo>
                    <a:pt x="103" y="26"/>
                    <a:pt x="103" y="26"/>
                    <a:pt x="103" y="26"/>
                  </a:cubicBezTo>
                  <a:cubicBezTo>
                    <a:pt x="101" y="25"/>
                    <a:pt x="101" y="25"/>
                    <a:pt x="101" y="25"/>
                  </a:cubicBezTo>
                  <a:cubicBezTo>
                    <a:pt x="101" y="25"/>
                    <a:pt x="101" y="23"/>
                    <a:pt x="103" y="25"/>
                  </a:cubicBezTo>
                  <a:cubicBezTo>
                    <a:pt x="103" y="25"/>
                    <a:pt x="103" y="25"/>
                    <a:pt x="103" y="25"/>
                  </a:cubicBezTo>
                  <a:cubicBezTo>
                    <a:pt x="104" y="25"/>
                    <a:pt x="103" y="23"/>
                    <a:pt x="104" y="23"/>
                  </a:cubicBezTo>
                  <a:cubicBezTo>
                    <a:pt x="104" y="25"/>
                    <a:pt x="104" y="25"/>
                    <a:pt x="105" y="25"/>
                  </a:cubicBezTo>
                  <a:cubicBezTo>
                    <a:pt x="105" y="25"/>
                    <a:pt x="105" y="25"/>
                    <a:pt x="105" y="25"/>
                  </a:cubicBezTo>
                  <a:cubicBezTo>
                    <a:pt x="105" y="25"/>
                    <a:pt x="105" y="25"/>
                    <a:pt x="105" y="25"/>
                  </a:cubicBezTo>
                  <a:cubicBezTo>
                    <a:pt x="105" y="23"/>
                    <a:pt x="105" y="25"/>
                    <a:pt x="107" y="23"/>
                  </a:cubicBezTo>
                  <a:cubicBezTo>
                    <a:pt x="105" y="23"/>
                    <a:pt x="105" y="23"/>
                    <a:pt x="105" y="23"/>
                  </a:cubicBezTo>
                  <a:cubicBezTo>
                    <a:pt x="104" y="23"/>
                    <a:pt x="105" y="25"/>
                    <a:pt x="104" y="23"/>
                  </a:cubicBezTo>
                  <a:cubicBezTo>
                    <a:pt x="104" y="23"/>
                    <a:pt x="105" y="23"/>
                    <a:pt x="105" y="22"/>
                  </a:cubicBezTo>
                  <a:cubicBezTo>
                    <a:pt x="104" y="22"/>
                    <a:pt x="104" y="23"/>
                    <a:pt x="104" y="23"/>
                  </a:cubicBezTo>
                  <a:cubicBezTo>
                    <a:pt x="104" y="22"/>
                    <a:pt x="103" y="22"/>
                    <a:pt x="104" y="21"/>
                  </a:cubicBezTo>
                  <a:cubicBezTo>
                    <a:pt x="105" y="21"/>
                    <a:pt x="105" y="22"/>
                    <a:pt x="105" y="22"/>
                  </a:cubicBezTo>
                  <a:cubicBezTo>
                    <a:pt x="105" y="21"/>
                    <a:pt x="107" y="21"/>
                    <a:pt x="107" y="21"/>
                  </a:cubicBezTo>
                  <a:cubicBezTo>
                    <a:pt x="105" y="19"/>
                    <a:pt x="109" y="19"/>
                    <a:pt x="107" y="19"/>
                  </a:cubicBezTo>
                  <a:cubicBezTo>
                    <a:pt x="107" y="21"/>
                    <a:pt x="105" y="21"/>
                    <a:pt x="104" y="21"/>
                  </a:cubicBezTo>
                  <a:cubicBezTo>
                    <a:pt x="104" y="21"/>
                    <a:pt x="104" y="22"/>
                    <a:pt x="103" y="21"/>
                  </a:cubicBezTo>
                  <a:cubicBezTo>
                    <a:pt x="104" y="21"/>
                    <a:pt x="103" y="19"/>
                    <a:pt x="101" y="19"/>
                  </a:cubicBezTo>
                  <a:cubicBezTo>
                    <a:pt x="103" y="19"/>
                    <a:pt x="103" y="19"/>
                    <a:pt x="103" y="19"/>
                  </a:cubicBezTo>
                  <a:cubicBezTo>
                    <a:pt x="103" y="19"/>
                    <a:pt x="103" y="19"/>
                    <a:pt x="104" y="21"/>
                  </a:cubicBezTo>
                  <a:cubicBezTo>
                    <a:pt x="104" y="19"/>
                    <a:pt x="105" y="19"/>
                    <a:pt x="105" y="19"/>
                  </a:cubicBezTo>
                  <a:cubicBezTo>
                    <a:pt x="105" y="18"/>
                    <a:pt x="105" y="18"/>
                    <a:pt x="104" y="18"/>
                  </a:cubicBezTo>
                  <a:cubicBezTo>
                    <a:pt x="105" y="18"/>
                    <a:pt x="105" y="17"/>
                    <a:pt x="105" y="16"/>
                  </a:cubicBezTo>
                  <a:cubicBezTo>
                    <a:pt x="107" y="17"/>
                    <a:pt x="107" y="16"/>
                    <a:pt x="109" y="16"/>
                  </a:cubicBezTo>
                  <a:cubicBezTo>
                    <a:pt x="109" y="17"/>
                    <a:pt x="109" y="17"/>
                    <a:pt x="109" y="17"/>
                  </a:cubicBezTo>
                  <a:cubicBezTo>
                    <a:pt x="110" y="17"/>
                    <a:pt x="109" y="17"/>
                    <a:pt x="109" y="17"/>
                  </a:cubicBezTo>
                  <a:cubicBezTo>
                    <a:pt x="110" y="17"/>
                    <a:pt x="107" y="16"/>
                    <a:pt x="109" y="16"/>
                  </a:cubicBezTo>
                  <a:cubicBezTo>
                    <a:pt x="109" y="17"/>
                    <a:pt x="107" y="16"/>
                    <a:pt x="107" y="16"/>
                  </a:cubicBezTo>
                  <a:cubicBezTo>
                    <a:pt x="107" y="13"/>
                    <a:pt x="105" y="13"/>
                    <a:pt x="105" y="13"/>
                  </a:cubicBezTo>
                  <a:cubicBezTo>
                    <a:pt x="107" y="13"/>
                    <a:pt x="109" y="12"/>
                    <a:pt x="109" y="12"/>
                  </a:cubicBezTo>
                  <a:cubicBezTo>
                    <a:pt x="109" y="10"/>
                    <a:pt x="110" y="9"/>
                    <a:pt x="110" y="9"/>
                  </a:cubicBezTo>
                  <a:cubicBezTo>
                    <a:pt x="110" y="8"/>
                    <a:pt x="109" y="8"/>
                    <a:pt x="109" y="8"/>
                  </a:cubicBezTo>
                  <a:cubicBezTo>
                    <a:pt x="109" y="6"/>
                    <a:pt x="110" y="8"/>
                    <a:pt x="110" y="8"/>
                  </a:cubicBezTo>
                  <a:cubicBezTo>
                    <a:pt x="110" y="8"/>
                    <a:pt x="110" y="8"/>
                    <a:pt x="110" y="8"/>
                  </a:cubicBezTo>
                  <a:cubicBezTo>
                    <a:pt x="110" y="8"/>
                    <a:pt x="110" y="5"/>
                    <a:pt x="112" y="6"/>
                  </a:cubicBezTo>
                  <a:cubicBezTo>
                    <a:pt x="110" y="6"/>
                    <a:pt x="110" y="6"/>
                    <a:pt x="110" y="6"/>
                  </a:cubicBezTo>
                  <a:cubicBezTo>
                    <a:pt x="110" y="5"/>
                    <a:pt x="110" y="5"/>
                    <a:pt x="110" y="5"/>
                  </a:cubicBezTo>
                  <a:cubicBezTo>
                    <a:pt x="110" y="5"/>
                    <a:pt x="110" y="5"/>
                    <a:pt x="110" y="5"/>
                  </a:cubicBezTo>
                  <a:cubicBezTo>
                    <a:pt x="109" y="4"/>
                    <a:pt x="110" y="4"/>
                    <a:pt x="110" y="4"/>
                  </a:cubicBezTo>
                  <a:cubicBezTo>
                    <a:pt x="112" y="5"/>
                    <a:pt x="112" y="5"/>
                    <a:pt x="112" y="5"/>
                  </a:cubicBezTo>
                  <a:cubicBezTo>
                    <a:pt x="112" y="4"/>
                    <a:pt x="112" y="2"/>
                    <a:pt x="113" y="2"/>
                  </a:cubicBezTo>
                  <a:cubicBezTo>
                    <a:pt x="112" y="2"/>
                    <a:pt x="112" y="2"/>
                    <a:pt x="112" y="2"/>
                  </a:cubicBezTo>
                  <a:cubicBezTo>
                    <a:pt x="113" y="2"/>
                    <a:pt x="113" y="2"/>
                    <a:pt x="113" y="2"/>
                  </a:cubicBezTo>
                  <a:cubicBezTo>
                    <a:pt x="112" y="0"/>
                    <a:pt x="112" y="0"/>
                    <a:pt x="113" y="0"/>
                  </a:cubicBezTo>
                  <a:cubicBezTo>
                    <a:pt x="110" y="0"/>
                    <a:pt x="110" y="0"/>
                    <a:pt x="110" y="0"/>
                  </a:cubicBezTo>
                  <a:cubicBezTo>
                    <a:pt x="110" y="2"/>
                    <a:pt x="112" y="0"/>
                    <a:pt x="112" y="2"/>
                  </a:cubicBezTo>
                  <a:cubicBezTo>
                    <a:pt x="112" y="2"/>
                    <a:pt x="112" y="2"/>
                    <a:pt x="110" y="2"/>
                  </a:cubicBezTo>
                  <a:cubicBezTo>
                    <a:pt x="112" y="2"/>
                    <a:pt x="112" y="2"/>
                    <a:pt x="112" y="2"/>
                  </a:cubicBezTo>
                  <a:cubicBezTo>
                    <a:pt x="110" y="2"/>
                    <a:pt x="110" y="2"/>
                    <a:pt x="110" y="2"/>
                  </a:cubicBezTo>
                  <a:cubicBezTo>
                    <a:pt x="110" y="2"/>
                    <a:pt x="109" y="2"/>
                    <a:pt x="110" y="2"/>
                  </a:cubicBezTo>
                  <a:cubicBezTo>
                    <a:pt x="109" y="2"/>
                    <a:pt x="109" y="2"/>
                    <a:pt x="109" y="2"/>
                  </a:cubicBezTo>
                  <a:cubicBezTo>
                    <a:pt x="109" y="4"/>
                    <a:pt x="109" y="4"/>
                    <a:pt x="109" y="4"/>
                  </a:cubicBezTo>
                  <a:cubicBezTo>
                    <a:pt x="109" y="2"/>
                    <a:pt x="107" y="2"/>
                    <a:pt x="107" y="4"/>
                  </a:cubicBezTo>
                  <a:cubicBezTo>
                    <a:pt x="109" y="5"/>
                    <a:pt x="105" y="5"/>
                    <a:pt x="105" y="5"/>
                  </a:cubicBezTo>
                  <a:cubicBezTo>
                    <a:pt x="107" y="5"/>
                    <a:pt x="109" y="5"/>
                    <a:pt x="109" y="5"/>
                  </a:cubicBezTo>
                  <a:cubicBezTo>
                    <a:pt x="109" y="6"/>
                    <a:pt x="109" y="6"/>
                    <a:pt x="109" y="6"/>
                  </a:cubicBezTo>
                  <a:cubicBezTo>
                    <a:pt x="107" y="6"/>
                    <a:pt x="107" y="6"/>
                    <a:pt x="105" y="6"/>
                  </a:cubicBezTo>
                  <a:cubicBezTo>
                    <a:pt x="107" y="6"/>
                    <a:pt x="107" y="6"/>
                    <a:pt x="107" y="6"/>
                  </a:cubicBezTo>
                  <a:cubicBezTo>
                    <a:pt x="105" y="6"/>
                    <a:pt x="105" y="6"/>
                    <a:pt x="104" y="8"/>
                  </a:cubicBezTo>
                  <a:cubicBezTo>
                    <a:pt x="104" y="9"/>
                    <a:pt x="104" y="9"/>
                    <a:pt x="103" y="10"/>
                  </a:cubicBezTo>
                  <a:cubicBezTo>
                    <a:pt x="104" y="10"/>
                    <a:pt x="104" y="10"/>
                    <a:pt x="104" y="10"/>
                  </a:cubicBezTo>
                  <a:cubicBezTo>
                    <a:pt x="103" y="10"/>
                    <a:pt x="103" y="12"/>
                    <a:pt x="101" y="13"/>
                  </a:cubicBezTo>
                  <a:cubicBezTo>
                    <a:pt x="101" y="16"/>
                    <a:pt x="100" y="16"/>
                    <a:pt x="100" y="17"/>
                  </a:cubicBezTo>
                  <a:cubicBezTo>
                    <a:pt x="99" y="18"/>
                    <a:pt x="97" y="19"/>
                    <a:pt x="96" y="22"/>
                  </a:cubicBezTo>
                  <a:cubicBezTo>
                    <a:pt x="97" y="22"/>
                    <a:pt x="97" y="22"/>
                    <a:pt x="97" y="22"/>
                  </a:cubicBezTo>
                  <a:cubicBezTo>
                    <a:pt x="96" y="22"/>
                    <a:pt x="97" y="22"/>
                    <a:pt x="97" y="23"/>
                  </a:cubicBezTo>
                  <a:cubicBezTo>
                    <a:pt x="97" y="22"/>
                    <a:pt x="96" y="23"/>
                    <a:pt x="96" y="23"/>
                  </a:cubicBezTo>
                  <a:cubicBezTo>
                    <a:pt x="96" y="25"/>
                    <a:pt x="95" y="25"/>
                    <a:pt x="92" y="25"/>
                  </a:cubicBezTo>
                  <a:cubicBezTo>
                    <a:pt x="92" y="26"/>
                    <a:pt x="92" y="26"/>
                    <a:pt x="92" y="26"/>
                  </a:cubicBezTo>
                  <a:cubicBezTo>
                    <a:pt x="91" y="26"/>
                    <a:pt x="92" y="29"/>
                    <a:pt x="91" y="30"/>
                  </a:cubicBezTo>
                  <a:cubicBezTo>
                    <a:pt x="91" y="30"/>
                    <a:pt x="92" y="30"/>
                    <a:pt x="91" y="30"/>
                  </a:cubicBezTo>
                  <a:cubicBezTo>
                    <a:pt x="91" y="31"/>
                    <a:pt x="90" y="31"/>
                    <a:pt x="90" y="31"/>
                  </a:cubicBezTo>
                  <a:cubicBezTo>
                    <a:pt x="88" y="32"/>
                    <a:pt x="88" y="32"/>
                    <a:pt x="88" y="34"/>
                  </a:cubicBezTo>
                  <a:cubicBezTo>
                    <a:pt x="86" y="35"/>
                    <a:pt x="86" y="38"/>
                    <a:pt x="83" y="39"/>
                  </a:cubicBezTo>
                  <a:cubicBezTo>
                    <a:pt x="84" y="42"/>
                    <a:pt x="84" y="42"/>
                    <a:pt x="84" y="42"/>
                  </a:cubicBezTo>
                  <a:cubicBezTo>
                    <a:pt x="82" y="43"/>
                    <a:pt x="82" y="45"/>
                    <a:pt x="78" y="47"/>
                  </a:cubicBezTo>
                  <a:cubicBezTo>
                    <a:pt x="79" y="48"/>
                    <a:pt x="79" y="48"/>
                    <a:pt x="79" y="48"/>
                  </a:cubicBezTo>
                  <a:cubicBezTo>
                    <a:pt x="79" y="48"/>
                    <a:pt x="78" y="49"/>
                    <a:pt x="78" y="48"/>
                  </a:cubicBezTo>
                  <a:cubicBezTo>
                    <a:pt x="78" y="49"/>
                    <a:pt x="77" y="49"/>
                    <a:pt x="77" y="51"/>
                  </a:cubicBezTo>
                  <a:cubicBezTo>
                    <a:pt x="77" y="51"/>
                    <a:pt x="77" y="51"/>
                    <a:pt x="75" y="51"/>
                  </a:cubicBezTo>
                  <a:cubicBezTo>
                    <a:pt x="75" y="52"/>
                    <a:pt x="75" y="55"/>
                    <a:pt x="74" y="55"/>
                  </a:cubicBezTo>
                  <a:cubicBezTo>
                    <a:pt x="74" y="55"/>
                    <a:pt x="74" y="55"/>
                    <a:pt x="74" y="55"/>
                  </a:cubicBezTo>
                  <a:cubicBezTo>
                    <a:pt x="75" y="55"/>
                    <a:pt x="75" y="55"/>
                    <a:pt x="75" y="56"/>
                  </a:cubicBezTo>
                  <a:cubicBezTo>
                    <a:pt x="74" y="56"/>
                    <a:pt x="74" y="57"/>
                    <a:pt x="74" y="56"/>
                  </a:cubicBezTo>
                  <a:cubicBezTo>
                    <a:pt x="74" y="57"/>
                    <a:pt x="71" y="59"/>
                    <a:pt x="71" y="60"/>
                  </a:cubicBezTo>
                  <a:cubicBezTo>
                    <a:pt x="71" y="60"/>
                    <a:pt x="71" y="60"/>
                    <a:pt x="71" y="60"/>
                  </a:cubicBezTo>
                  <a:cubicBezTo>
                    <a:pt x="70" y="61"/>
                    <a:pt x="70" y="62"/>
                    <a:pt x="69" y="62"/>
                  </a:cubicBezTo>
                  <a:cubicBezTo>
                    <a:pt x="69" y="64"/>
                    <a:pt x="70" y="64"/>
                    <a:pt x="70" y="64"/>
                  </a:cubicBezTo>
                  <a:cubicBezTo>
                    <a:pt x="69" y="64"/>
                    <a:pt x="69" y="64"/>
                    <a:pt x="69" y="64"/>
                  </a:cubicBezTo>
                  <a:cubicBezTo>
                    <a:pt x="67" y="65"/>
                    <a:pt x="67" y="69"/>
                    <a:pt x="65" y="70"/>
                  </a:cubicBezTo>
                  <a:cubicBezTo>
                    <a:pt x="64" y="73"/>
                    <a:pt x="62" y="75"/>
                    <a:pt x="60" y="78"/>
                  </a:cubicBezTo>
                  <a:cubicBezTo>
                    <a:pt x="61" y="78"/>
                    <a:pt x="61" y="78"/>
                    <a:pt x="61" y="78"/>
                  </a:cubicBezTo>
                  <a:cubicBezTo>
                    <a:pt x="60" y="78"/>
                    <a:pt x="61" y="82"/>
                    <a:pt x="58" y="82"/>
                  </a:cubicBezTo>
                  <a:cubicBezTo>
                    <a:pt x="58" y="82"/>
                    <a:pt x="58" y="82"/>
                    <a:pt x="58" y="83"/>
                  </a:cubicBezTo>
                  <a:cubicBezTo>
                    <a:pt x="57" y="83"/>
                    <a:pt x="58" y="85"/>
                    <a:pt x="57" y="86"/>
                  </a:cubicBezTo>
                  <a:cubicBezTo>
                    <a:pt x="57" y="86"/>
                    <a:pt x="57" y="86"/>
                    <a:pt x="57" y="86"/>
                  </a:cubicBezTo>
                  <a:cubicBezTo>
                    <a:pt x="57" y="87"/>
                    <a:pt x="56" y="87"/>
                    <a:pt x="56" y="88"/>
                  </a:cubicBezTo>
                  <a:cubicBezTo>
                    <a:pt x="56" y="88"/>
                    <a:pt x="56" y="88"/>
                    <a:pt x="56" y="88"/>
                  </a:cubicBezTo>
                  <a:cubicBezTo>
                    <a:pt x="57" y="88"/>
                    <a:pt x="54" y="88"/>
                    <a:pt x="56" y="90"/>
                  </a:cubicBezTo>
                  <a:cubicBezTo>
                    <a:pt x="56" y="90"/>
                    <a:pt x="54" y="90"/>
                    <a:pt x="56" y="90"/>
                  </a:cubicBezTo>
                  <a:cubicBezTo>
                    <a:pt x="54" y="92"/>
                    <a:pt x="51" y="95"/>
                    <a:pt x="49" y="98"/>
                  </a:cubicBezTo>
                  <a:cubicBezTo>
                    <a:pt x="49" y="100"/>
                    <a:pt x="52" y="99"/>
                    <a:pt x="49" y="100"/>
                  </a:cubicBezTo>
                  <a:cubicBezTo>
                    <a:pt x="49" y="100"/>
                    <a:pt x="49" y="99"/>
                    <a:pt x="49" y="100"/>
                  </a:cubicBezTo>
                  <a:cubicBezTo>
                    <a:pt x="48" y="100"/>
                    <a:pt x="51" y="102"/>
                    <a:pt x="49" y="102"/>
                  </a:cubicBezTo>
                  <a:cubicBezTo>
                    <a:pt x="48" y="100"/>
                    <a:pt x="49" y="102"/>
                    <a:pt x="48" y="102"/>
                  </a:cubicBezTo>
                  <a:cubicBezTo>
                    <a:pt x="48" y="103"/>
                    <a:pt x="49" y="103"/>
                    <a:pt x="48" y="103"/>
                  </a:cubicBezTo>
                  <a:cubicBezTo>
                    <a:pt x="48" y="104"/>
                    <a:pt x="48" y="104"/>
                    <a:pt x="48" y="104"/>
                  </a:cubicBezTo>
                  <a:cubicBezTo>
                    <a:pt x="47" y="104"/>
                    <a:pt x="47" y="105"/>
                    <a:pt x="44" y="105"/>
                  </a:cubicBezTo>
                  <a:cubicBezTo>
                    <a:pt x="41" y="112"/>
                    <a:pt x="36" y="117"/>
                    <a:pt x="32" y="124"/>
                  </a:cubicBezTo>
                  <a:cubicBezTo>
                    <a:pt x="30" y="129"/>
                    <a:pt x="27" y="134"/>
                    <a:pt x="23" y="141"/>
                  </a:cubicBezTo>
                  <a:cubicBezTo>
                    <a:pt x="23" y="142"/>
                    <a:pt x="23" y="142"/>
                    <a:pt x="22" y="143"/>
                  </a:cubicBezTo>
                  <a:cubicBezTo>
                    <a:pt x="22" y="143"/>
                    <a:pt x="22" y="143"/>
                    <a:pt x="22" y="143"/>
                  </a:cubicBezTo>
                  <a:cubicBezTo>
                    <a:pt x="22" y="143"/>
                    <a:pt x="22" y="145"/>
                    <a:pt x="21" y="145"/>
                  </a:cubicBezTo>
                  <a:cubicBezTo>
                    <a:pt x="19" y="146"/>
                    <a:pt x="18" y="150"/>
                    <a:pt x="18" y="151"/>
                  </a:cubicBezTo>
                  <a:cubicBezTo>
                    <a:pt x="18" y="151"/>
                    <a:pt x="18" y="151"/>
                    <a:pt x="18" y="151"/>
                  </a:cubicBezTo>
                  <a:cubicBezTo>
                    <a:pt x="18" y="151"/>
                    <a:pt x="18" y="151"/>
                    <a:pt x="18" y="151"/>
                  </a:cubicBezTo>
                  <a:cubicBezTo>
                    <a:pt x="18" y="152"/>
                    <a:pt x="18" y="152"/>
                    <a:pt x="18" y="152"/>
                  </a:cubicBezTo>
                  <a:cubicBezTo>
                    <a:pt x="18" y="152"/>
                    <a:pt x="17" y="152"/>
                    <a:pt x="17" y="151"/>
                  </a:cubicBezTo>
                  <a:cubicBezTo>
                    <a:pt x="13" y="156"/>
                    <a:pt x="10" y="164"/>
                    <a:pt x="8" y="168"/>
                  </a:cubicBezTo>
                  <a:cubicBezTo>
                    <a:pt x="8" y="169"/>
                    <a:pt x="6" y="171"/>
                    <a:pt x="5" y="172"/>
                  </a:cubicBezTo>
                  <a:cubicBezTo>
                    <a:pt x="4" y="178"/>
                    <a:pt x="2" y="182"/>
                    <a:pt x="0" y="185"/>
                  </a:cubicBezTo>
                  <a:cubicBezTo>
                    <a:pt x="0" y="185"/>
                    <a:pt x="2" y="188"/>
                    <a:pt x="4" y="185"/>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56" name="Freeform 149"/>
            <p:cNvSpPr>
              <a:spLocks/>
            </p:cNvSpPr>
            <p:nvPr/>
          </p:nvSpPr>
          <p:spPr bwMode="auto">
            <a:xfrm>
              <a:off x="4269" y="3621"/>
              <a:ext cx="267" cy="441"/>
            </a:xfrm>
            <a:custGeom>
              <a:avLst/>
              <a:gdLst>
                <a:gd name="T0" fmla="*/ 14 w 113"/>
                <a:gd name="T1" fmla="*/ 166 h 187"/>
                <a:gd name="T2" fmla="*/ 19 w 113"/>
                <a:gd name="T3" fmla="*/ 161 h 187"/>
                <a:gd name="T4" fmla="*/ 27 w 113"/>
                <a:gd name="T5" fmla="*/ 150 h 187"/>
                <a:gd name="T6" fmla="*/ 28 w 113"/>
                <a:gd name="T7" fmla="*/ 146 h 187"/>
                <a:gd name="T8" fmla="*/ 36 w 113"/>
                <a:gd name="T9" fmla="*/ 135 h 187"/>
                <a:gd name="T10" fmla="*/ 37 w 113"/>
                <a:gd name="T11" fmla="*/ 131 h 187"/>
                <a:gd name="T12" fmla="*/ 43 w 113"/>
                <a:gd name="T13" fmla="*/ 124 h 187"/>
                <a:gd name="T14" fmla="*/ 46 w 113"/>
                <a:gd name="T15" fmla="*/ 118 h 187"/>
                <a:gd name="T16" fmla="*/ 46 w 113"/>
                <a:gd name="T17" fmla="*/ 114 h 187"/>
                <a:gd name="T18" fmla="*/ 49 w 113"/>
                <a:gd name="T19" fmla="*/ 111 h 187"/>
                <a:gd name="T20" fmla="*/ 54 w 113"/>
                <a:gd name="T21" fmla="*/ 106 h 187"/>
                <a:gd name="T22" fmla="*/ 56 w 113"/>
                <a:gd name="T23" fmla="*/ 103 h 187"/>
                <a:gd name="T24" fmla="*/ 60 w 113"/>
                <a:gd name="T25" fmla="*/ 98 h 187"/>
                <a:gd name="T26" fmla="*/ 62 w 113"/>
                <a:gd name="T27" fmla="*/ 94 h 187"/>
                <a:gd name="T28" fmla="*/ 65 w 113"/>
                <a:gd name="T29" fmla="*/ 89 h 187"/>
                <a:gd name="T30" fmla="*/ 69 w 113"/>
                <a:gd name="T31" fmla="*/ 81 h 187"/>
                <a:gd name="T32" fmla="*/ 70 w 113"/>
                <a:gd name="T33" fmla="*/ 79 h 187"/>
                <a:gd name="T34" fmla="*/ 73 w 113"/>
                <a:gd name="T35" fmla="*/ 76 h 187"/>
                <a:gd name="T36" fmla="*/ 74 w 113"/>
                <a:gd name="T37" fmla="*/ 72 h 187"/>
                <a:gd name="T38" fmla="*/ 75 w 113"/>
                <a:gd name="T39" fmla="*/ 72 h 187"/>
                <a:gd name="T40" fmla="*/ 76 w 113"/>
                <a:gd name="T41" fmla="*/ 69 h 187"/>
                <a:gd name="T42" fmla="*/ 82 w 113"/>
                <a:gd name="T43" fmla="*/ 59 h 187"/>
                <a:gd name="T44" fmla="*/ 86 w 113"/>
                <a:gd name="T45" fmla="*/ 56 h 187"/>
                <a:gd name="T46" fmla="*/ 87 w 113"/>
                <a:gd name="T47" fmla="*/ 52 h 187"/>
                <a:gd name="T48" fmla="*/ 91 w 113"/>
                <a:gd name="T49" fmla="*/ 45 h 187"/>
                <a:gd name="T50" fmla="*/ 89 w 113"/>
                <a:gd name="T51" fmla="*/ 42 h 187"/>
                <a:gd name="T52" fmla="*/ 93 w 113"/>
                <a:gd name="T53" fmla="*/ 41 h 187"/>
                <a:gd name="T54" fmla="*/ 96 w 113"/>
                <a:gd name="T55" fmla="*/ 39 h 187"/>
                <a:gd name="T56" fmla="*/ 99 w 113"/>
                <a:gd name="T57" fmla="*/ 35 h 187"/>
                <a:gd name="T58" fmla="*/ 100 w 113"/>
                <a:gd name="T59" fmla="*/ 35 h 187"/>
                <a:gd name="T60" fmla="*/ 100 w 113"/>
                <a:gd name="T61" fmla="*/ 32 h 187"/>
                <a:gd name="T62" fmla="*/ 100 w 113"/>
                <a:gd name="T63" fmla="*/ 29 h 187"/>
                <a:gd name="T64" fmla="*/ 104 w 113"/>
                <a:gd name="T65" fmla="*/ 26 h 187"/>
                <a:gd name="T66" fmla="*/ 104 w 113"/>
                <a:gd name="T67" fmla="*/ 25 h 187"/>
                <a:gd name="T68" fmla="*/ 105 w 113"/>
                <a:gd name="T69" fmla="*/ 24 h 187"/>
                <a:gd name="T70" fmla="*/ 108 w 113"/>
                <a:gd name="T71" fmla="*/ 20 h 187"/>
                <a:gd name="T72" fmla="*/ 104 w 113"/>
                <a:gd name="T73" fmla="*/ 18 h 187"/>
                <a:gd name="T74" fmla="*/ 108 w 113"/>
                <a:gd name="T75" fmla="*/ 16 h 187"/>
                <a:gd name="T76" fmla="*/ 109 w 113"/>
                <a:gd name="T77" fmla="*/ 5 h 187"/>
                <a:gd name="T78" fmla="*/ 109 w 113"/>
                <a:gd name="T79" fmla="*/ 4 h 187"/>
                <a:gd name="T80" fmla="*/ 113 w 113"/>
                <a:gd name="T81" fmla="*/ 0 h 187"/>
                <a:gd name="T82" fmla="*/ 109 w 113"/>
                <a:gd name="T83" fmla="*/ 0 h 187"/>
                <a:gd name="T84" fmla="*/ 108 w 113"/>
                <a:gd name="T85" fmla="*/ 5 h 187"/>
                <a:gd name="T86" fmla="*/ 101 w 113"/>
                <a:gd name="T87" fmla="*/ 12 h 187"/>
                <a:gd name="T88" fmla="*/ 92 w 113"/>
                <a:gd name="T89" fmla="*/ 25 h 187"/>
                <a:gd name="T90" fmla="*/ 83 w 113"/>
                <a:gd name="T91" fmla="*/ 39 h 187"/>
                <a:gd name="T92" fmla="*/ 76 w 113"/>
                <a:gd name="T93" fmla="*/ 51 h 187"/>
                <a:gd name="T94" fmla="*/ 70 w 113"/>
                <a:gd name="T95" fmla="*/ 59 h 187"/>
                <a:gd name="T96" fmla="*/ 61 w 113"/>
                <a:gd name="T97" fmla="*/ 79 h 187"/>
                <a:gd name="T98" fmla="*/ 56 w 113"/>
                <a:gd name="T99" fmla="*/ 89 h 187"/>
                <a:gd name="T100" fmla="*/ 49 w 113"/>
                <a:gd name="T101" fmla="*/ 102 h 187"/>
                <a:gd name="T102" fmla="*/ 23 w 113"/>
                <a:gd name="T103" fmla="*/ 140 h 187"/>
                <a:gd name="T104" fmla="*/ 17 w 113"/>
                <a:gd name="T105" fmla="*/ 150 h 187"/>
                <a:gd name="T106" fmla="*/ 5 w 113"/>
                <a:gd name="T107" fmla="*/ 186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3" h="187">
                  <a:moveTo>
                    <a:pt x="5" y="186"/>
                  </a:moveTo>
                  <a:cubicBezTo>
                    <a:pt x="7" y="184"/>
                    <a:pt x="7" y="179"/>
                    <a:pt x="10" y="178"/>
                  </a:cubicBezTo>
                  <a:cubicBezTo>
                    <a:pt x="10" y="178"/>
                    <a:pt x="9" y="178"/>
                    <a:pt x="9" y="176"/>
                  </a:cubicBezTo>
                  <a:cubicBezTo>
                    <a:pt x="11" y="175"/>
                    <a:pt x="13" y="171"/>
                    <a:pt x="13" y="169"/>
                  </a:cubicBezTo>
                  <a:cubicBezTo>
                    <a:pt x="13" y="169"/>
                    <a:pt x="13" y="169"/>
                    <a:pt x="13" y="169"/>
                  </a:cubicBezTo>
                  <a:cubicBezTo>
                    <a:pt x="13" y="166"/>
                    <a:pt x="14" y="166"/>
                    <a:pt x="14" y="166"/>
                  </a:cubicBezTo>
                  <a:cubicBezTo>
                    <a:pt x="14" y="166"/>
                    <a:pt x="14" y="166"/>
                    <a:pt x="14" y="166"/>
                  </a:cubicBezTo>
                  <a:cubicBezTo>
                    <a:pt x="15" y="165"/>
                    <a:pt x="15" y="165"/>
                    <a:pt x="15" y="165"/>
                  </a:cubicBezTo>
                  <a:cubicBezTo>
                    <a:pt x="15" y="165"/>
                    <a:pt x="15" y="165"/>
                    <a:pt x="14" y="163"/>
                  </a:cubicBezTo>
                  <a:cubicBezTo>
                    <a:pt x="15" y="163"/>
                    <a:pt x="15" y="163"/>
                    <a:pt x="15" y="163"/>
                  </a:cubicBezTo>
                  <a:cubicBezTo>
                    <a:pt x="19" y="163"/>
                    <a:pt x="17" y="162"/>
                    <a:pt x="19" y="161"/>
                  </a:cubicBezTo>
                  <a:cubicBezTo>
                    <a:pt x="19" y="161"/>
                    <a:pt x="19" y="161"/>
                    <a:pt x="19" y="161"/>
                  </a:cubicBezTo>
                  <a:cubicBezTo>
                    <a:pt x="20" y="159"/>
                    <a:pt x="22" y="157"/>
                    <a:pt x="23" y="156"/>
                  </a:cubicBezTo>
                  <a:cubicBezTo>
                    <a:pt x="23" y="156"/>
                    <a:pt x="23" y="156"/>
                    <a:pt x="23" y="153"/>
                  </a:cubicBezTo>
                  <a:cubicBezTo>
                    <a:pt x="23" y="156"/>
                    <a:pt x="24" y="153"/>
                    <a:pt x="24" y="153"/>
                  </a:cubicBezTo>
                  <a:cubicBezTo>
                    <a:pt x="24" y="152"/>
                    <a:pt x="26" y="153"/>
                    <a:pt x="26" y="152"/>
                  </a:cubicBezTo>
                  <a:cubicBezTo>
                    <a:pt x="26" y="152"/>
                    <a:pt x="26" y="152"/>
                    <a:pt x="26" y="152"/>
                  </a:cubicBezTo>
                  <a:cubicBezTo>
                    <a:pt x="27" y="152"/>
                    <a:pt x="26" y="150"/>
                    <a:pt x="27" y="150"/>
                  </a:cubicBezTo>
                  <a:cubicBezTo>
                    <a:pt x="26" y="150"/>
                    <a:pt x="26" y="150"/>
                    <a:pt x="26" y="150"/>
                  </a:cubicBezTo>
                  <a:cubicBezTo>
                    <a:pt x="27" y="150"/>
                    <a:pt x="26" y="149"/>
                    <a:pt x="27" y="149"/>
                  </a:cubicBezTo>
                  <a:cubicBezTo>
                    <a:pt x="27" y="149"/>
                    <a:pt x="27" y="149"/>
                    <a:pt x="27" y="149"/>
                  </a:cubicBezTo>
                  <a:cubicBezTo>
                    <a:pt x="27" y="148"/>
                    <a:pt x="27" y="148"/>
                    <a:pt x="27" y="148"/>
                  </a:cubicBezTo>
                  <a:cubicBezTo>
                    <a:pt x="27" y="148"/>
                    <a:pt x="27" y="148"/>
                    <a:pt x="27" y="148"/>
                  </a:cubicBezTo>
                  <a:cubicBezTo>
                    <a:pt x="28" y="148"/>
                    <a:pt x="28" y="146"/>
                    <a:pt x="28" y="146"/>
                  </a:cubicBezTo>
                  <a:cubicBezTo>
                    <a:pt x="28" y="146"/>
                    <a:pt x="28" y="148"/>
                    <a:pt x="27" y="146"/>
                  </a:cubicBezTo>
                  <a:cubicBezTo>
                    <a:pt x="30" y="144"/>
                    <a:pt x="32" y="140"/>
                    <a:pt x="33" y="137"/>
                  </a:cubicBezTo>
                  <a:cubicBezTo>
                    <a:pt x="33" y="137"/>
                    <a:pt x="33" y="137"/>
                    <a:pt x="33" y="136"/>
                  </a:cubicBezTo>
                  <a:cubicBezTo>
                    <a:pt x="33" y="136"/>
                    <a:pt x="33" y="136"/>
                    <a:pt x="35" y="136"/>
                  </a:cubicBezTo>
                  <a:cubicBezTo>
                    <a:pt x="35" y="135"/>
                    <a:pt x="35" y="135"/>
                    <a:pt x="35" y="135"/>
                  </a:cubicBezTo>
                  <a:cubicBezTo>
                    <a:pt x="36" y="135"/>
                    <a:pt x="36" y="135"/>
                    <a:pt x="36" y="135"/>
                  </a:cubicBezTo>
                  <a:cubicBezTo>
                    <a:pt x="35" y="135"/>
                    <a:pt x="35" y="135"/>
                    <a:pt x="35" y="133"/>
                  </a:cubicBezTo>
                  <a:cubicBezTo>
                    <a:pt x="36" y="133"/>
                    <a:pt x="36" y="133"/>
                    <a:pt x="36" y="133"/>
                  </a:cubicBezTo>
                  <a:cubicBezTo>
                    <a:pt x="36" y="133"/>
                    <a:pt x="36" y="133"/>
                    <a:pt x="36" y="132"/>
                  </a:cubicBezTo>
                  <a:cubicBezTo>
                    <a:pt x="37" y="132"/>
                    <a:pt x="36" y="132"/>
                    <a:pt x="37" y="131"/>
                  </a:cubicBezTo>
                  <a:cubicBezTo>
                    <a:pt x="36" y="131"/>
                    <a:pt x="36" y="131"/>
                    <a:pt x="36" y="131"/>
                  </a:cubicBezTo>
                  <a:cubicBezTo>
                    <a:pt x="36" y="129"/>
                    <a:pt x="37" y="132"/>
                    <a:pt x="37" y="131"/>
                  </a:cubicBezTo>
                  <a:cubicBezTo>
                    <a:pt x="37" y="131"/>
                    <a:pt x="37" y="131"/>
                    <a:pt x="37" y="131"/>
                  </a:cubicBezTo>
                  <a:cubicBezTo>
                    <a:pt x="39" y="131"/>
                    <a:pt x="39" y="129"/>
                    <a:pt x="39" y="127"/>
                  </a:cubicBezTo>
                  <a:cubicBezTo>
                    <a:pt x="39" y="127"/>
                    <a:pt x="39" y="127"/>
                    <a:pt x="39" y="127"/>
                  </a:cubicBezTo>
                  <a:cubicBezTo>
                    <a:pt x="40" y="127"/>
                    <a:pt x="40" y="126"/>
                    <a:pt x="40" y="126"/>
                  </a:cubicBezTo>
                  <a:cubicBezTo>
                    <a:pt x="40" y="124"/>
                    <a:pt x="39" y="124"/>
                    <a:pt x="40" y="124"/>
                  </a:cubicBezTo>
                  <a:cubicBezTo>
                    <a:pt x="41" y="124"/>
                    <a:pt x="41" y="123"/>
                    <a:pt x="43" y="124"/>
                  </a:cubicBezTo>
                  <a:cubicBezTo>
                    <a:pt x="43" y="123"/>
                    <a:pt x="43" y="122"/>
                    <a:pt x="43" y="122"/>
                  </a:cubicBezTo>
                  <a:cubicBezTo>
                    <a:pt x="41" y="120"/>
                    <a:pt x="41" y="120"/>
                    <a:pt x="41" y="120"/>
                  </a:cubicBezTo>
                  <a:cubicBezTo>
                    <a:pt x="41" y="120"/>
                    <a:pt x="41" y="120"/>
                    <a:pt x="41" y="120"/>
                  </a:cubicBezTo>
                  <a:cubicBezTo>
                    <a:pt x="41" y="120"/>
                    <a:pt x="41" y="120"/>
                    <a:pt x="40" y="120"/>
                  </a:cubicBezTo>
                  <a:cubicBezTo>
                    <a:pt x="41" y="120"/>
                    <a:pt x="41" y="119"/>
                    <a:pt x="41" y="119"/>
                  </a:cubicBezTo>
                  <a:cubicBezTo>
                    <a:pt x="43" y="119"/>
                    <a:pt x="45" y="119"/>
                    <a:pt x="46" y="118"/>
                  </a:cubicBezTo>
                  <a:cubicBezTo>
                    <a:pt x="45" y="119"/>
                    <a:pt x="45" y="118"/>
                    <a:pt x="45" y="118"/>
                  </a:cubicBezTo>
                  <a:cubicBezTo>
                    <a:pt x="48" y="118"/>
                    <a:pt x="48" y="118"/>
                    <a:pt x="48" y="118"/>
                  </a:cubicBezTo>
                  <a:cubicBezTo>
                    <a:pt x="48" y="118"/>
                    <a:pt x="46" y="118"/>
                    <a:pt x="46" y="116"/>
                  </a:cubicBezTo>
                  <a:cubicBezTo>
                    <a:pt x="48" y="116"/>
                    <a:pt x="48" y="116"/>
                    <a:pt x="48" y="116"/>
                  </a:cubicBezTo>
                  <a:cubicBezTo>
                    <a:pt x="48" y="116"/>
                    <a:pt x="49" y="116"/>
                    <a:pt x="48" y="114"/>
                  </a:cubicBezTo>
                  <a:cubicBezTo>
                    <a:pt x="48" y="114"/>
                    <a:pt x="48" y="114"/>
                    <a:pt x="46" y="114"/>
                  </a:cubicBezTo>
                  <a:cubicBezTo>
                    <a:pt x="48" y="114"/>
                    <a:pt x="48" y="114"/>
                    <a:pt x="48" y="112"/>
                  </a:cubicBezTo>
                  <a:cubicBezTo>
                    <a:pt x="48" y="112"/>
                    <a:pt x="48" y="112"/>
                    <a:pt x="48" y="112"/>
                  </a:cubicBezTo>
                  <a:cubicBezTo>
                    <a:pt x="49" y="112"/>
                    <a:pt x="49" y="112"/>
                    <a:pt x="49" y="112"/>
                  </a:cubicBezTo>
                  <a:cubicBezTo>
                    <a:pt x="49" y="112"/>
                    <a:pt x="49" y="112"/>
                    <a:pt x="49" y="112"/>
                  </a:cubicBezTo>
                  <a:cubicBezTo>
                    <a:pt x="50" y="112"/>
                    <a:pt x="50" y="112"/>
                    <a:pt x="50" y="112"/>
                  </a:cubicBezTo>
                  <a:cubicBezTo>
                    <a:pt x="50" y="112"/>
                    <a:pt x="50" y="112"/>
                    <a:pt x="49" y="111"/>
                  </a:cubicBezTo>
                  <a:cubicBezTo>
                    <a:pt x="50" y="111"/>
                    <a:pt x="52" y="111"/>
                    <a:pt x="52" y="110"/>
                  </a:cubicBezTo>
                  <a:cubicBezTo>
                    <a:pt x="53" y="111"/>
                    <a:pt x="50" y="110"/>
                    <a:pt x="52" y="110"/>
                  </a:cubicBezTo>
                  <a:cubicBezTo>
                    <a:pt x="52" y="109"/>
                    <a:pt x="53" y="109"/>
                    <a:pt x="53" y="107"/>
                  </a:cubicBezTo>
                  <a:cubicBezTo>
                    <a:pt x="53" y="109"/>
                    <a:pt x="53" y="109"/>
                    <a:pt x="53" y="109"/>
                  </a:cubicBezTo>
                  <a:cubicBezTo>
                    <a:pt x="53" y="107"/>
                    <a:pt x="53" y="107"/>
                    <a:pt x="53" y="107"/>
                  </a:cubicBezTo>
                  <a:cubicBezTo>
                    <a:pt x="53" y="107"/>
                    <a:pt x="53" y="106"/>
                    <a:pt x="54" y="106"/>
                  </a:cubicBezTo>
                  <a:cubicBezTo>
                    <a:pt x="54" y="106"/>
                    <a:pt x="54" y="106"/>
                    <a:pt x="53" y="106"/>
                  </a:cubicBezTo>
                  <a:cubicBezTo>
                    <a:pt x="54" y="106"/>
                    <a:pt x="56" y="105"/>
                    <a:pt x="56" y="103"/>
                  </a:cubicBezTo>
                  <a:cubicBezTo>
                    <a:pt x="57" y="103"/>
                    <a:pt x="57" y="103"/>
                    <a:pt x="57" y="103"/>
                  </a:cubicBezTo>
                  <a:cubicBezTo>
                    <a:pt x="57" y="103"/>
                    <a:pt x="57" y="103"/>
                    <a:pt x="57" y="103"/>
                  </a:cubicBezTo>
                  <a:cubicBezTo>
                    <a:pt x="57" y="102"/>
                    <a:pt x="57" y="102"/>
                    <a:pt x="57" y="102"/>
                  </a:cubicBezTo>
                  <a:cubicBezTo>
                    <a:pt x="60" y="102"/>
                    <a:pt x="54" y="103"/>
                    <a:pt x="56" y="103"/>
                  </a:cubicBezTo>
                  <a:cubicBezTo>
                    <a:pt x="56" y="102"/>
                    <a:pt x="57" y="102"/>
                    <a:pt x="57" y="102"/>
                  </a:cubicBezTo>
                  <a:cubicBezTo>
                    <a:pt x="57" y="102"/>
                    <a:pt x="60" y="102"/>
                    <a:pt x="57" y="99"/>
                  </a:cubicBezTo>
                  <a:cubicBezTo>
                    <a:pt x="57" y="99"/>
                    <a:pt x="56" y="99"/>
                    <a:pt x="57" y="99"/>
                  </a:cubicBezTo>
                  <a:cubicBezTo>
                    <a:pt x="57" y="98"/>
                    <a:pt x="57" y="99"/>
                    <a:pt x="57" y="98"/>
                  </a:cubicBezTo>
                  <a:cubicBezTo>
                    <a:pt x="60" y="98"/>
                    <a:pt x="60" y="98"/>
                    <a:pt x="60" y="98"/>
                  </a:cubicBezTo>
                  <a:cubicBezTo>
                    <a:pt x="60" y="99"/>
                    <a:pt x="60" y="98"/>
                    <a:pt x="60" y="98"/>
                  </a:cubicBezTo>
                  <a:cubicBezTo>
                    <a:pt x="60" y="98"/>
                    <a:pt x="61" y="98"/>
                    <a:pt x="60" y="97"/>
                  </a:cubicBezTo>
                  <a:cubicBezTo>
                    <a:pt x="60" y="97"/>
                    <a:pt x="60" y="97"/>
                    <a:pt x="60" y="97"/>
                  </a:cubicBezTo>
                  <a:cubicBezTo>
                    <a:pt x="60" y="97"/>
                    <a:pt x="60" y="97"/>
                    <a:pt x="61" y="97"/>
                  </a:cubicBezTo>
                  <a:cubicBezTo>
                    <a:pt x="61" y="97"/>
                    <a:pt x="61" y="97"/>
                    <a:pt x="61" y="97"/>
                  </a:cubicBezTo>
                  <a:cubicBezTo>
                    <a:pt x="61" y="97"/>
                    <a:pt x="61" y="96"/>
                    <a:pt x="62" y="96"/>
                  </a:cubicBezTo>
                  <a:cubicBezTo>
                    <a:pt x="62" y="94"/>
                    <a:pt x="62" y="94"/>
                    <a:pt x="62" y="94"/>
                  </a:cubicBezTo>
                  <a:cubicBezTo>
                    <a:pt x="62" y="93"/>
                    <a:pt x="63" y="93"/>
                    <a:pt x="63" y="93"/>
                  </a:cubicBezTo>
                  <a:cubicBezTo>
                    <a:pt x="63" y="93"/>
                    <a:pt x="63" y="93"/>
                    <a:pt x="62" y="93"/>
                  </a:cubicBezTo>
                  <a:cubicBezTo>
                    <a:pt x="62" y="92"/>
                    <a:pt x="63" y="92"/>
                    <a:pt x="63" y="92"/>
                  </a:cubicBezTo>
                  <a:cubicBezTo>
                    <a:pt x="63" y="92"/>
                    <a:pt x="63" y="90"/>
                    <a:pt x="62" y="90"/>
                  </a:cubicBezTo>
                  <a:cubicBezTo>
                    <a:pt x="63" y="90"/>
                    <a:pt x="63" y="90"/>
                    <a:pt x="65" y="90"/>
                  </a:cubicBezTo>
                  <a:cubicBezTo>
                    <a:pt x="63" y="89"/>
                    <a:pt x="66" y="90"/>
                    <a:pt x="65" y="89"/>
                  </a:cubicBezTo>
                  <a:cubicBezTo>
                    <a:pt x="65" y="89"/>
                    <a:pt x="65" y="89"/>
                    <a:pt x="63" y="89"/>
                  </a:cubicBezTo>
                  <a:cubicBezTo>
                    <a:pt x="63" y="86"/>
                    <a:pt x="66" y="86"/>
                    <a:pt x="65" y="86"/>
                  </a:cubicBezTo>
                  <a:cubicBezTo>
                    <a:pt x="66" y="86"/>
                    <a:pt x="66" y="86"/>
                    <a:pt x="66" y="86"/>
                  </a:cubicBezTo>
                  <a:cubicBezTo>
                    <a:pt x="66" y="86"/>
                    <a:pt x="67" y="86"/>
                    <a:pt x="66" y="85"/>
                  </a:cubicBezTo>
                  <a:cubicBezTo>
                    <a:pt x="67" y="85"/>
                    <a:pt x="66" y="84"/>
                    <a:pt x="67" y="85"/>
                  </a:cubicBezTo>
                  <a:cubicBezTo>
                    <a:pt x="67" y="84"/>
                    <a:pt x="70" y="82"/>
                    <a:pt x="69" y="81"/>
                  </a:cubicBezTo>
                  <a:cubicBezTo>
                    <a:pt x="69" y="81"/>
                    <a:pt x="69" y="80"/>
                    <a:pt x="69" y="81"/>
                  </a:cubicBezTo>
                  <a:cubicBezTo>
                    <a:pt x="69" y="81"/>
                    <a:pt x="69" y="81"/>
                    <a:pt x="69" y="81"/>
                  </a:cubicBezTo>
                  <a:cubicBezTo>
                    <a:pt x="69" y="81"/>
                    <a:pt x="69" y="81"/>
                    <a:pt x="69" y="81"/>
                  </a:cubicBezTo>
                  <a:cubicBezTo>
                    <a:pt x="69" y="80"/>
                    <a:pt x="69" y="80"/>
                    <a:pt x="69" y="80"/>
                  </a:cubicBezTo>
                  <a:cubicBezTo>
                    <a:pt x="67" y="79"/>
                    <a:pt x="70" y="80"/>
                    <a:pt x="70" y="80"/>
                  </a:cubicBezTo>
                  <a:cubicBezTo>
                    <a:pt x="70" y="79"/>
                    <a:pt x="70" y="79"/>
                    <a:pt x="70" y="79"/>
                  </a:cubicBezTo>
                  <a:cubicBezTo>
                    <a:pt x="73" y="79"/>
                    <a:pt x="73" y="79"/>
                    <a:pt x="73" y="79"/>
                  </a:cubicBezTo>
                  <a:cubicBezTo>
                    <a:pt x="73" y="77"/>
                    <a:pt x="70" y="77"/>
                    <a:pt x="70" y="77"/>
                  </a:cubicBezTo>
                  <a:cubicBezTo>
                    <a:pt x="70" y="77"/>
                    <a:pt x="70" y="76"/>
                    <a:pt x="73" y="77"/>
                  </a:cubicBezTo>
                  <a:cubicBezTo>
                    <a:pt x="70" y="76"/>
                    <a:pt x="70" y="76"/>
                    <a:pt x="70" y="76"/>
                  </a:cubicBezTo>
                  <a:cubicBezTo>
                    <a:pt x="73" y="76"/>
                    <a:pt x="73" y="76"/>
                    <a:pt x="73" y="76"/>
                  </a:cubicBezTo>
                  <a:cubicBezTo>
                    <a:pt x="73" y="76"/>
                    <a:pt x="73" y="76"/>
                    <a:pt x="73" y="76"/>
                  </a:cubicBezTo>
                  <a:cubicBezTo>
                    <a:pt x="70" y="76"/>
                    <a:pt x="73" y="73"/>
                    <a:pt x="73" y="73"/>
                  </a:cubicBezTo>
                  <a:cubicBezTo>
                    <a:pt x="73" y="76"/>
                    <a:pt x="73" y="76"/>
                    <a:pt x="73" y="76"/>
                  </a:cubicBezTo>
                  <a:cubicBezTo>
                    <a:pt x="74" y="76"/>
                    <a:pt x="74" y="76"/>
                    <a:pt x="74" y="76"/>
                  </a:cubicBezTo>
                  <a:cubicBezTo>
                    <a:pt x="73" y="76"/>
                    <a:pt x="74" y="73"/>
                    <a:pt x="74" y="73"/>
                  </a:cubicBezTo>
                  <a:cubicBezTo>
                    <a:pt x="74" y="73"/>
                    <a:pt x="74" y="73"/>
                    <a:pt x="75" y="73"/>
                  </a:cubicBezTo>
                  <a:cubicBezTo>
                    <a:pt x="74" y="73"/>
                    <a:pt x="75" y="72"/>
                    <a:pt x="74" y="72"/>
                  </a:cubicBezTo>
                  <a:cubicBezTo>
                    <a:pt x="74" y="73"/>
                    <a:pt x="74" y="73"/>
                    <a:pt x="74" y="73"/>
                  </a:cubicBezTo>
                  <a:cubicBezTo>
                    <a:pt x="74" y="72"/>
                    <a:pt x="73" y="72"/>
                    <a:pt x="74" y="72"/>
                  </a:cubicBezTo>
                  <a:cubicBezTo>
                    <a:pt x="74" y="72"/>
                    <a:pt x="75" y="73"/>
                    <a:pt x="75" y="72"/>
                  </a:cubicBezTo>
                  <a:cubicBezTo>
                    <a:pt x="75" y="72"/>
                    <a:pt x="75" y="72"/>
                    <a:pt x="74" y="72"/>
                  </a:cubicBezTo>
                  <a:cubicBezTo>
                    <a:pt x="74" y="71"/>
                    <a:pt x="74" y="71"/>
                    <a:pt x="74" y="71"/>
                  </a:cubicBezTo>
                  <a:cubicBezTo>
                    <a:pt x="75" y="72"/>
                    <a:pt x="75" y="72"/>
                    <a:pt x="75" y="72"/>
                  </a:cubicBezTo>
                  <a:cubicBezTo>
                    <a:pt x="75" y="72"/>
                    <a:pt x="75" y="72"/>
                    <a:pt x="75" y="72"/>
                  </a:cubicBezTo>
                  <a:cubicBezTo>
                    <a:pt x="75" y="72"/>
                    <a:pt x="75" y="71"/>
                    <a:pt x="76" y="71"/>
                  </a:cubicBezTo>
                  <a:cubicBezTo>
                    <a:pt x="76" y="71"/>
                    <a:pt x="76" y="71"/>
                    <a:pt x="76" y="69"/>
                  </a:cubicBezTo>
                  <a:cubicBezTo>
                    <a:pt x="76" y="69"/>
                    <a:pt x="76" y="69"/>
                    <a:pt x="76" y="69"/>
                  </a:cubicBezTo>
                  <a:cubicBezTo>
                    <a:pt x="76" y="69"/>
                    <a:pt x="76" y="69"/>
                    <a:pt x="76" y="69"/>
                  </a:cubicBezTo>
                  <a:cubicBezTo>
                    <a:pt x="76" y="69"/>
                    <a:pt x="76" y="69"/>
                    <a:pt x="76" y="69"/>
                  </a:cubicBezTo>
                  <a:cubicBezTo>
                    <a:pt x="76" y="68"/>
                    <a:pt x="78" y="68"/>
                    <a:pt x="78" y="68"/>
                  </a:cubicBezTo>
                  <a:cubicBezTo>
                    <a:pt x="78" y="68"/>
                    <a:pt x="75" y="67"/>
                    <a:pt x="76" y="67"/>
                  </a:cubicBezTo>
                  <a:cubicBezTo>
                    <a:pt x="78" y="67"/>
                    <a:pt x="78" y="67"/>
                    <a:pt x="78" y="67"/>
                  </a:cubicBezTo>
                  <a:cubicBezTo>
                    <a:pt x="78" y="65"/>
                    <a:pt x="80" y="65"/>
                    <a:pt x="79" y="64"/>
                  </a:cubicBezTo>
                  <a:cubicBezTo>
                    <a:pt x="80" y="64"/>
                    <a:pt x="80" y="64"/>
                    <a:pt x="80" y="64"/>
                  </a:cubicBezTo>
                  <a:cubicBezTo>
                    <a:pt x="80" y="63"/>
                    <a:pt x="83" y="60"/>
                    <a:pt x="82" y="59"/>
                  </a:cubicBezTo>
                  <a:cubicBezTo>
                    <a:pt x="82" y="59"/>
                    <a:pt x="82" y="59"/>
                    <a:pt x="80" y="59"/>
                  </a:cubicBezTo>
                  <a:cubicBezTo>
                    <a:pt x="82" y="59"/>
                    <a:pt x="80" y="58"/>
                    <a:pt x="82" y="58"/>
                  </a:cubicBezTo>
                  <a:cubicBezTo>
                    <a:pt x="82" y="59"/>
                    <a:pt x="82" y="59"/>
                    <a:pt x="82" y="59"/>
                  </a:cubicBezTo>
                  <a:cubicBezTo>
                    <a:pt x="83" y="59"/>
                    <a:pt x="83" y="58"/>
                    <a:pt x="83" y="56"/>
                  </a:cubicBezTo>
                  <a:cubicBezTo>
                    <a:pt x="83" y="58"/>
                    <a:pt x="86" y="58"/>
                    <a:pt x="86" y="58"/>
                  </a:cubicBezTo>
                  <a:cubicBezTo>
                    <a:pt x="83" y="56"/>
                    <a:pt x="83" y="56"/>
                    <a:pt x="86" y="56"/>
                  </a:cubicBezTo>
                  <a:cubicBezTo>
                    <a:pt x="86" y="56"/>
                    <a:pt x="86" y="56"/>
                    <a:pt x="86" y="56"/>
                  </a:cubicBezTo>
                  <a:cubicBezTo>
                    <a:pt x="86" y="55"/>
                    <a:pt x="86" y="55"/>
                    <a:pt x="86" y="55"/>
                  </a:cubicBezTo>
                  <a:cubicBezTo>
                    <a:pt x="86" y="55"/>
                    <a:pt x="87" y="56"/>
                    <a:pt x="86" y="55"/>
                  </a:cubicBezTo>
                  <a:cubicBezTo>
                    <a:pt x="86" y="55"/>
                    <a:pt x="86" y="55"/>
                    <a:pt x="86" y="55"/>
                  </a:cubicBezTo>
                  <a:cubicBezTo>
                    <a:pt x="87" y="55"/>
                    <a:pt x="87" y="54"/>
                    <a:pt x="87" y="54"/>
                  </a:cubicBezTo>
                  <a:cubicBezTo>
                    <a:pt x="87" y="52"/>
                    <a:pt x="87" y="52"/>
                    <a:pt x="87" y="52"/>
                  </a:cubicBezTo>
                  <a:cubicBezTo>
                    <a:pt x="88" y="52"/>
                    <a:pt x="88" y="52"/>
                    <a:pt x="88" y="52"/>
                  </a:cubicBezTo>
                  <a:cubicBezTo>
                    <a:pt x="88" y="52"/>
                    <a:pt x="88" y="51"/>
                    <a:pt x="87" y="51"/>
                  </a:cubicBezTo>
                  <a:cubicBezTo>
                    <a:pt x="89" y="50"/>
                    <a:pt x="91" y="47"/>
                    <a:pt x="92" y="46"/>
                  </a:cubicBezTo>
                  <a:cubicBezTo>
                    <a:pt x="91" y="46"/>
                    <a:pt x="91" y="46"/>
                    <a:pt x="91" y="46"/>
                  </a:cubicBezTo>
                  <a:cubicBezTo>
                    <a:pt x="91" y="45"/>
                    <a:pt x="92" y="46"/>
                    <a:pt x="92" y="45"/>
                  </a:cubicBezTo>
                  <a:cubicBezTo>
                    <a:pt x="91" y="45"/>
                    <a:pt x="91" y="45"/>
                    <a:pt x="91" y="45"/>
                  </a:cubicBezTo>
                  <a:cubicBezTo>
                    <a:pt x="91" y="43"/>
                    <a:pt x="92" y="45"/>
                    <a:pt x="92" y="43"/>
                  </a:cubicBezTo>
                  <a:cubicBezTo>
                    <a:pt x="93" y="43"/>
                    <a:pt x="92" y="43"/>
                    <a:pt x="92" y="45"/>
                  </a:cubicBezTo>
                  <a:cubicBezTo>
                    <a:pt x="92" y="45"/>
                    <a:pt x="92" y="43"/>
                    <a:pt x="93" y="43"/>
                  </a:cubicBezTo>
                  <a:cubicBezTo>
                    <a:pt x="92" y="43"/>
                    <a:pt x="92" y="43"/>
                    <a:pt x="92" y="43"/>
                  </a:cubicBezTo>
                  <a:cubicBezTo>
                    <a:pt x="92" y="42"/>
                    <a:pt x="92" y="42"/>
                    <a:pt x="92" y="42"/>
                  </a:cubicBezTo>
                  <a:cubicBezTo>
                    <a:pt x="92" y="42"/>
                    <a:pt x="91" y="43"/>
                    <a:pt x="89" y="42"/>
                  </a:cubicBezTo>
                  <a:cubicBezTo>
                    <a:pt x="89" y="41"/>
                    <a:pt x="89" y="41"/>
                    <a:pt x="89" y="41"/>
                  </a:cubicBezTo>
                  <a:cubicBezTo>
                    <a:pt x="89" y="41"/>
                    <a:pt x="88" y="42"/>
                    <a:pt x="88" y="41"/>
                  </a:cubicBezTo>
                  <a:cubicBezTo>
                    <a:pt x="89" y="41"/>
                    <a:pt x="91" y="41"/>
                    <a:pt x="91" y="41"/>
                  </a:cubicBezTo>
                  <a:cubicBezTo>
                    <a:pt x="92" y="41"/>
                    <a:pt x="93" y="42"/>
                    <a:pt x="93" y="41"/>
                  </a:cubicBezTo>
                  <a:cubicBezTo>
                    <a:pt x="93" y="41"/>
                    <a:pt x="93" y="42"/>
                    <a:pt x="92" y="41"/>
                  </a:cubicBezTo>
                  <a:cubicBezTo>
                    <a:pt x="93" y="41"/>
                    <a:pt x="93" y="41"/>
                    <a:pt x="93" y="41"/>
                  </a:cubicBezTo>
                  <a:cubicBezTo>
                    <a:pt x="95" y="41"/>
                    <a:pt x="95" y="41"/>
                    <a:pt x="95" y="41"/>
                  </a:cubicBezTo>
                  <a:cubicBezTo>
                    <a:pt x="95" y="41"/>
                    <a:pt x="93" y="41"/>
                    <a:pt x="93" y="39"/>
                  </a:cubicBezTo>
                  <a:cubicBezTo>
                    <a:pt x="95" y="41"/>
                    <a:pt x="95" y="39"/>
                    <a:pt x="95" y="41"/>
                  </a:cubicBezTo>
                  <a:cubicBezTo>
                    <a:pt x="96" y="41"/>
                    <a:pt x="95" y="39"/>
                    <a:pt x="96" y="39"/>
                  </a:cubicBezTo>
                  <a:cubicBezTo>
                    <a:pt x="96" y="39"/>
                    <a:pt x="93" y="39"/>
                    <a:pt x="93" y="38"/>
                  </a:cubicBezTo>
                  <a:cubicBezTo>
                    <a:pt x="95" y="39"/>
                    <a:pt x="96" y="38"/>
                    <a:pt x="96" y="39"/>
                  </a:cubicBezTo>
                  <a:cubicBezTo>
                    <a:pt x="96" y="39"/>
                    <a:pt x="96" y="38"/>
                    <a:pt x="95" y="38"/>
                  </a:cubicBezTo>
                  <a:cubicBezTo>
                    <a:pt x="95" y="38"/>
                    <a:pt x="99" y="38"/>
                    <a:pt x="96" y="37"/>
                  </a:cubicBezTo>
                  <a:cubicBezTo>
                    <a:pt x="96" y="38"/>
                    <a:pt x="96" y="38"/>
                    <a:pt x="96" y="38"/>
                  </a:cubicBezTo>
                  <a:cubicBezTo>
                    <a:pt x="96" y="37"/>
                    <a:pt x="96" y="37"/>
                    <a:pt x="96" y="37"/>
                  </a:cubicBezTo>
                  <a:cubicBezTo>
                    <a:pt x="96" y="37"/>
                    <a:pt x="99" y="37"/>
                    <a:pt x="96" y="35"/>
                  </a:cubicBezTo>
                  <a:cubicBezTo>
                    <a:pt x="96" y="35"/>
                    <a:pt x="99" y="33"/>
                    <a:pt x="99" y="35"/>
                  </a:cubicBezTo>
                  <a:cubicBezTo>
                    <a:pt x="99" y="37"/>
                    <a:pt x="96" y="35"/>
                    <a:pt x="99" y="37"/>
                  </a:cubicBezTo>
                  <a:cubicBezTo>
                    <a:pt x="99" y="35"/>
                    <a:pt x="100" y="35"/>
                    <a:pt x="100" y="35"/>
                  </a:cubicBezTo>
                  <a:cubicBezTo>
                    <a:pt x="100" y="35"/>
                    <a:pt x="100" y="35"/>
                    <a:pt x="100" y="35"/>
                  </a:cubicBezTo>
                  <a:cubicBezTo>
                    <a:pt x="100" y="35"/>
                    <a:pt x="100" y="35"/>
                    <a:pt x="100" y="35"/>
                  </a:cubicBezTo>
                  <a:cubicBezTo>
                    <a:pt x="100" y="35"/>
                    <a:pt x="100" y="35"/>
                    <a:pt x="100" y="35"/>
                  </a:cubicBezTo>
                  <a:cubicBezTo>
                    <a:pt x="100" y="35"/>
                    <a:pt x="100" y="35"/>
                    <a:pt x="100" y="35"/>
                  </a:cubicBezTo>
                  <a:cubicBezTo>
                    <a:pt x="101" y="33"/>
                    <a:pt x="100" y="33"/>
                    <a:pt x="100" y="33"/>
                  </a:cubicBezTo>
                  <a:cubicBezTo>
                    <a:pt x="99" y="33"/>
                    <a:pt x="99" y="33"/>
                    <a:pt x="99" y="33"/>
                  </a:cubicBezTo>
                  <a:cubicBezTo>
                    <a:pt x="100" y="33"/>
                    <a:pt x="99" y="32"/>
                    <a:pt x="99" y="32"/>
                  </a:cubicBezTo>
                  <a:cubicBezTo>
                    <a:pt x="101" y="33"/>
                    <a:pt x="101" y="33"/>
                    <a:pt x="101" y="33"/>
                  </a:cubicBezTo>
                  <a:cubicBezTo>
                    <a:pt x="101" y="32"/>
                    <a:pt x="101" y="32"/>
                    <a:pt x="101" y="32"/>
                  </a:cubicBezTo>
                  <a:cubicBezTo>
                    <a:pt x="100" y="32"/>
                    <a:pt x="100" y="32"/>
                    <a:pt x="100" y="32"/>
                  </a:cubicBezTo>
                  <a:cubicBezTo>
                    <a:pt x="100" y="32"/>
                    <a:pt x="100" y="32"/>
                    <a:pt x="100" y="30"/>
                  </a:cubicBezTo>
                  <a:cubicBezTo>
                    <a:pt x="100" y="30"/>
                    <a:pt x="101" y="30"/>
                    <a:pt x="101" y="32"/>
                  </a:cubicBezTo>
                  <a:cubicBezTo>
                    <a:pt x="101" y="30"/>
                    <a:pt x="101" y="30"/>
                    <a:pt x="101" y="30"/>
                  </a:cubicBezTo>
                  <a:cubicBezTo>
                    <a:pt x="101" y="30"/>
                    <a:pt x="101" y="30"/>
                    <a:pt x="102" y="30"/>
                  </a:cubicBezTo>
                  <a:cubicBezTo>
                    <a:pt x="101" y="30"/>
                    <a:pt x="101" y="29"/>
                    <a:pt x="101" y="29"/>
                  </a:cubicBezTo>
                  <a:cubicBezTo>
                    <a:pt x="100" y="29"/>
                    <a:pt x="100" y="29"/>
                    <a:pt x="100" y="29"/>
                  </a:cubicBezTo>
                  <a:cubicBezTo>
                    <a:pt x="100" y="28"/>
                    <a:pt x="100" y="28"/>
                    <a:pt x="100" y="28"/>
                  </a:cubicBezTo>
                  <a:cubicBezTo>
                    <a:pt x="99" y="28"/>
                    <a:pt x="100" y="28"/>
                    <a:pt x="99" y="28"/>
                  </a:cubicBezTo>
                  <a:cubicBezTo>
                    <a:pt x="99" y="26"/>
                    <a:pt x="99" y="26"/>
                    <a:pt x="100" y="26"/>
                  </a:cubicBezTo>
                  <a:cubicBezTo>
                    <a:pt x="100" y="28"/>
                    <a:pt x="101" y="28"/>
                    <a:pt x="102" y="28"/>
                  </a:cubicBezTo>
                  <a:cubicBezTo>
                    <a:pt x="104" y="28"/>
                    <a:pt x="100" y="25"/>
                    <a:pt x="102" y="26"/>
                  </a:cubicBezTo>
                  <a:cubicBezTo>
                    <a:pt x="104" y="26"/>
                    <a:pt x="104" y="26"/>
                    <a:pt x="104" y="26"/>
                  </a:cubicBezTo>
                  <a:cubicBezTo>
                    <a:pt x="105" y="26"/>
                    <a:pt x="105" y="26"/>
                    <a:pt x="105" y="26"/>
                  </a:cubicBezTo>
                  <a:cubicBezTo>
                    <a:pt x="104" y="26"/>
                    <a:pt x="104" y="25"/>
                    <a:pt x="102" y="25"/>
                  </a:cubicBezTo>
                  <a:cubicBezTo>
                    <a:pt x="102" y="25"/>
                    <a:pt x="102" y="25"/>
                    <a:pt x="102" y="25"/>
                  </a:cubicBezTo>
                  <a:cubicBezTo>
                    <a:pt x="101" y="25"/>
                    <a:pt x="101" y="25"/>
                    <a:pt x="101" y="25"/>
                  </a:cubicBezTo>
                  <a:cubicBezTo>
                    <a:pt x="102" y="24"/>
                    <a:pt x="102" y="24"/>
                    <a:pt x="102" y="24"/>
                  </a:cubicBezTo>
                  <a:cubicBezTo>
                    <a:pt x="104" y="25"/>
                    <a:pt x="102" y="25"/>
                    <a:pt x="104" y="25"/>
                  </a:cubicBezTo>
                  <a:cubicBezTo>
                    <a:pt x="104" y="24"/>
                    <a:pt x="102" y="24"/>
                    <a:pt x="104" y="24"/>
                  </a:cubicBezTo>
                  <a:cubicBezTo>
                    <a:pt x="105" y="25"/>
                    <a:pt x="105" y="25"/>
                    <a:pt x="105" y="25"/>
                  </a:cubicBezTo>
                  <a:cubicBezTo>
                    <a:pt x="105" y="25"/>
                    <a:pt x="105" y="25"/>
                    <a:pt x="105" y="25"/>
                  </a:cubicBezTo>
                  <a:cubicBezTo>
                    <a:pt x="105" y="25"/>
                    <a:pt x="105" y="25"/>
                    <a:pt x="105" y="25"/>
                  </a:cubicBezTo>
                  <a:cubicBezTo>
                    <a:pt x="105" y="24"/>
                    <a:pt x="106" y="25"/>
                    <a:pt x="106" y="24"/>
                  </a:cubicBezTo>
                  <a:cubicBezTo>
                    <a:pt x="105" y="24"/>
                    <a:pt x="105" y="24"/>
                    <a:pt x="105" y="24"/>
                  </a:cubicBezTo>
                  <a:cubicBezTo>
                    <a:pt x="105" y="22"/>
                    <a:pt x="105" y="25"/>
                    <a:pt x="104" y="24"/>
                  </a:cubicBezTo>
                  <a:cubicBezTo>
                    <a:pt x="105" y="22"/>
                    <a:pt x="105" y="24"/>
                    <a:pt x="105" y="22"/>
                  </a:cubicBezTo>
                  <a:cubicBezTo>
                    <a:pt x="105" y="22"/>
                    <a:pt x="105" y="22"/>
                    <a:pt x="105" y="22"/>
                  </a:cubicBezTo>
                  <a:cubicBezTo>
                    <a:pt x="105" y="22"/>
                    <a:pt x="104" y="20"/>
                    <a:pt x="105" y="20"/>
                  </a:cubicBezTo>
                  <a:cubicBezTo>
                    <a:pt x="105" y="20"/>
                    <a:pt x="105" y="20"/>
                    <a:pt x="105" y="20"/>
                  </a:cubicBezTo>
                  <a:cubicBezTo>
                    <a:pt x="106" y="20"/>
                    <a:pt x="106" y="20"/>
                    <a:pt x="108" y="20"/>
                  </a:cubicBezTo>
                  <a:cubicBezTo>
                    <a:pt x="106" y="18"/>
                    <a:pt x="108" y="18"/>
                    <a:pt x="106" y="18"/>
                  </a:cubicBezTo>
                  <a:cubicBezTo>
                    <a:pt x="106" y="18"/>
                    <a:pt x="106" y="20"/>
                    <a:pt x="105" y="20"/>
                  </a:cubicBezTo>
                  <a:cubicBezTo>
                    <a:pt x="104" y="18"/>
                    <a:pt x="105" y="22"/>
                    <a:pt x="104" y="20"/>
                  </a:cubicBezTo>
                  <a:cubicBezTo>
                    <a:pt x="102" y="18"/>
                    <a:pt x="102" y="18"/>
                    <a:pt x="102" y="18"/>
                  </a:cubicBezTo>
                  <a:cubicBezTo>
                    <a:pt x="102" y="18"/>
                    <a:pt x="102" y="18"/>
                    <a:pt x="102" y="18"/>
                  </a:cubicBezTo>
                  <a:cubicBezTo>
                    <a:pt x="104" y="18"/>
                    <a:pt x="104" y="18"/>
                    <a:pt x="104" y="18"/>
                  </a:cubicBezTo>
                  <a:cubicBezTo>
                    <a:pt x="104" y="18"/>
                    <a:pt x="105" y="17"/>
                    <a:pt x="106" y="17"/>
                  </a:cubicBezTo>
                  <a:cubicBezTo>
                    <a:pt x="105" y="17"/>
                    <a:pt x="105" y="17"/>
                    <a:pt x="105" y="17"/>
                  </a:cubicBezTo>
                  <a:cubicBezTo>
                    <a:pt x="105" y="16"/>
                    <a:pt x="106" y="16"/>
                    <a:pt x="106" y="15"/>
                  </a:cubicBezTo>
                  <a:cubicBezTo>
                    <a:pt x="106" y="16"/>
                    <a:pt x="106" y="13"/>
                    <a:pt x="108" y="15"/>
                  </a:cubicBezTo>
                  <a:cubicBezTo>
                    <a:pt x="108" y="15"/>
                    <a:pt x="108" y="16"/>
                    <a:pt x="109" y="16"/>
                  </a:cubicBezTo>
                  <a:cubicBezTo>
                    <a:pt x="108" y="16"/>
                    <a:pt x="108" y="16"/>
                    <a:pt x="108" y="16"/>
                  </a:cubicBezTo>
                  <a:cubicBezTo>
                    <a:pt x="109" y="16"/>
                    <a:pt x="108" y="15"/>
                    <a:pt x="109" y="15"/>
                  </a:cubicBezTo>
                  <a:cubicBezTo>
                    <a:pt x="108" y="15"/>
                    <a:pt x="108" y="15"/>
                    <a:pt x="106" y="13"/>
                  </a:cubicBezTo>
                  <a:cubicBezTo>
                    <a:pt x="108" y="13"/>
                    <a:pt x="105" y="13"/>
                    <a:pt x="106" y="13"/>
                  </a:cubicBezTo>
                  <a:cubicBezTo>
                    <a:pt x="106" y="12"/>
                    <a:pt x="108" y="12"/>
                    <a:pt x="108" y="12"/>
                  </a:cubicBezTo>
                  <a:cubicBezTo>
                    <a:pt x="108" y="11"/>
                    <a:pt x="109" y="9"/>
                    <a:pt x="110" y="9"/>
                  </a:cubicBezTo>
                  <a:cubicBezTo>
                    <a:pt x="109" y="7"/>
                    <a:pt x="109" y="7"/>
                    <a:pt x="109" y="5"/>
                  </a:cubicBezTo>
                  <a:cubicBezTo>
                    <a:pt x="109" y="5"/>
                    <a:pt x="109" y="7"/>
                    <a:pt x="109" y="5"/>
                  </a:cubicBezTo>
                  <a:cubicBezTo>
                    <a:pt x="109" y="5"/>
                    <a:pt x="109" y="5"/>
                    <a:pt x="109" y="5"/>
                  </a:cubicBezTo>
                  <a:cubicBezTo>
                    <a:pt x="109" y="5"/>
                    <a:pt x="109" y="4"/>
                    <a:pt x="110" y="5"/>
                  </a:cubicBezTo>
                  <a:cubicBezTo>
                    <a:pt x="109" y="4"/>
                    <a:pt x="109" y="4"/>
                    <a:pt x="109" y="4"/>
                  </a:cubicBezTo>
                  <a:cubicBezTo>
                    <a:pt x="110" y="4"/>
                    <a:pt x="110" y="4"/>
                    <a:pt x="110" y="4"/>
                  </a:cubicBezTo>
                  <a:cubicBezTo>
                    <a:pt x="109" y="4"/>
                    <a:pt x="109" y="4"/>
                    <a:pt x="109" y="4"/>
                  </a:cubicBezTo>
                  <a:cubicBezTo>
                    <a:pt x="109" y="3"/>
                    <a:pt x="110" y="3"/>
                    <a:pt x="110" y="3"/>
                  </a:cubicBezTo>
                  <a:cubicBezTo>
                    <a:pt x="110" y="3"/>
                    <a:pt x="110" y="3"/>
                    <a:pt x="110" y="3"/>
                  </a:cubicBezTo>
                  <a:cubicBezTo>
                    <a:pt x="113" y="3"/>
                    <a:pt x="113" y="1"/>
                    <a:pt x="113" y="1"/>
                  </a:cubicBezTo>
                  <a:cubicBezTo>
                    <a:pt x="113" y="0"/>
                    <a:pt x="113" y="0"/>
                    <a:pt x="113" y="0"/>
                  </a:cubicBezTo>
                  <a:cubicBezTo>
                    <a:pt x="113" y="0"/>
                    <a:pt x="113" y="0"/>
                    <a:pt x="113" y="0"/>
                  </a:cubicBezTo>
                  <a:cubicBezTo>
                    <a:pt x="113" y="0"/>
                    <a:pt x="110" y="0"/>
                    <a:pt x="113" y="0"/>
                  </a:cubicBezTo>
                  <a:cubicBezTo>
                    <a:pt x="109" y="0"/>
                    <a:pt x="109" y="0"/>
                    <a:pt x="109" y="0"/>
                  </a:cubicBezTo>
                  <a:cubicBezTo>
                    <a:pt x="110" y="0"/>
                    <a:pt x="110" y="0"/>
                    <a:pt x="110" y="0"/>
                  </a:cubicBezTo>
                  <a:cubicBezTo>
                    <a:pt x="113" y="1"/>
                    <a:pt x="110" y="1"/>
                    <a:pt x="110" y="1"/>
                  </a:cubicBezTo>
                  <a:cubicBezTo>
                    <a:pt x="110" y="1"/>
                    <a:pt x="110" y="1"/>
                    <a:pt x="110" y="1"/>
                  </a:cubicBezTo>
                  <a:cubicBezTo>
                    <a:pt x="110" y="0"/>
                    <a:pt x="109" y="1"/>
                    <a:pt x="109" y="1"/>
                  </a:cubicBezTo>
                  <a:cubicBezTo>
                    <a:pt x="109" y="0"/>
                    <a:pt x="109" y="0"/>
                    <a:pt x="109" y="0"/>
                  </a:cubicBezTo>
                  <a:cubicBezTo>
                    <a:pt x="109" y="0"/>
                    <a:pt x="109" y="1"/>
                    <a:pt x="108" y="1"/>
                  </a:cubicBezTo>
                  <a:cubicBezTo>
                    <a:pt x="109" y="1"/>
                    <a:pt x="109" y="1"/>
                    <a:pt x="109" y="1"/>
                  </a:cubicBezTo>
                  <a:cubicBezTo>
                    <a:pt x="108" y="1"/>
                    <a:pt x="108" y="1"/>
                    <a:pt x="108" y="3"/>
                  </a:cubicBezTo>
                  <a:cubicBezTo>
                    <a:pt x="108" y="3"/>
                    <a:pt x="106" y="3"/>
                    <a:pt x="106" y="4"/>
                  </a:cubicBezTo>
                  <a:cubicBezTo>
                    <a:pt x="106" y="4"/>
                    <a:pt x="108" y="4"/>
                    <a:pt x="109" y="4"/>
                  </a:cubicBezTo>
                  <a:cubicBezTo>
                    <a:pt x="109" y="4"/>
                    <a:pt x="108" y="4"/>
                    <a:pt x="108" y="5"/>
                  </a:cubicBezTo>
                  <a:cubicBezTo>
                    <a:pt x="108" y="5"/>
                    <a:pt x="106" y="4"/>
                    <a:pt x="106" y="5"/>
                  </a:cubicBezTo>
                  <a:cubicBezTo>
                    <a:pt x="106" y="5"/>
                    <a:pt x="106" y="5"/>
                    <a:pt x="106" y="5"/>
                  </a:cubicBezTo>
                  <a:cubicBezTo>
                    <a:pt x="105" y="5"/>
                    <a:pt x="105" y="5"/>
                    <a:pt x="105" y="5"/>
                  </a:cubicBezTo>
                  <a:cubicBezTo>
                    <a:pt x="105" y="7"/>
                    <a:pt x="104" y="9"/>
                    <a:pt x="104" y="11"/>
                  </a:cubicBezTo>
                  <a:cubicBezTo>
                    <a:pt x="104" y="11"/>
                    <a:pt x="104" y="11"/>
                    <a:pt x="104" y="11"/>
                  </a:cubicBezTo>
                  <a:cubicBezTo>
                    <a:pt x="102" y="11"/>
                    <a:pt x="102" y="12"/>
                    <a:pt x="101" y="12"/>
                  </a:cubicBezTo>
                  <a:cubicBezTo>
                    <a:pt x="101" y="13"/>
                    <a:pt x="100" y="15"/>
                    <a:pt x="101" y="16"/>
                  </a:cubicBezTo>
                  <a:cubicBezTo>
                    <a:pt x="99" y="17"/>
                    <a:pt x="96" y="18"/>
                    <a:pt x="96" y="22"/>
                  </a:cubicBezTo>
                  <a:cubicBezTo>
                    <a:pt x="96" y="22"/>
                    <a:pt x="96" y="22"/>
                    <a:pt x="96" y="22"/>
                  </a:cubicBezTo>
                  <a:cubicBezTo>
                    <a:pt x="96" y="22"/>
                    <a:pt x="99" y="22"/>
                    <a:pt x="96" y="22"/>
                  </a:cubicBezTo>
                  <a:cubicBezTo>
                    <a:pt x="96" y="22"/>
                    <a:pt x="96" y="22"/>
                    <a:pt x="95" y="22"/>
                  </a:cubicBezTo>
                  <a:cubicBezTo>
                    <a:pt x="95" y="24"/>
                    <a:pt x="93" y="25"/>
                    <a:pt x="92" y="25"/>
                  </a:cubicBezTo>
                  <a:cubicBezTo>
                    <a:pt x="93" y="25"/>
                    <a:pt x="93" y="25"/>
                    <a:pt x="93" y="25"/>
                  </a:cubicBezTo>
                  <a:cubicBezTo>
                    <a:pt x="92" y="26"/>
                    <a:pt x="92" y="28"/>
                    <a:pt x="92" y="28"/>
                  </a:cubicBezTo>
                  <a:cubicBezTo>
                    <a:pt x="92" y="29"/>
                    <a:pt x="92" y="29"/>
                    <a:pt x="92" y="29"/>
                  </a:cubicBezTo>
                  <a:cubicBezTo>
                    <a:pt x="91" y="29"/>
                    <a:pt x="91" y="29"/>
                    <a:pt x="89" y="30"/>
                  </a:cubicBezTo>
                  <a:cubicBezTo>
                    <a:pt x="89" y="30"/>
                    <a:pt x="89" y="32"/>
                    <a:pt x="89" y="33"/>
                  </a:cubicBezTo>
                  <a:cubicBezTo>
                    <a:pt x="87" y="35"/>
                    <a:pt x="86" y="38"/>
                    <a:pt x="83" y="39"/>
                  </a:cubicBezTo>
                  <a:cubicBezTo>
                    <a:pt x="83" y="39"/>
                    <a:pt x="83" y="39"/>
                    <a:pt x="83" y="39"/>
                  </a:cubicBezTo>
                  <a:cubicBezTo>
                    <a:pt x="80" y="41"/>
                    <a:pt x="80" y="45"/>
                    <a:pt x="79" y="46"/>
                  </a:cubicBezTo>
                  <a:cubicBezTo>
                    <a:pt x="80" y="46"/>
                    <a:pt x="80" y="46"/>
                    <a:pt x="80" y="46"/>
                  </a:cubicBezTo>
                  <a:cubicBezTo>
                    <a:pt x="80" y="47"/>
                    <a:pt x="79" y="47"/>
                    <a:pt x="78" y="47"/>
                  </a:cubicBezTo>
                  <a:cubicBezTo>
                    <a:pt x="78" y="47"/>
                    <a:pt x="76" y="50"/>
                    <a:pt x="78" y="50"/>
                  </a:cubicBezTo>
                  <a:cubicBezTo>
                    <a:pt x="78" y="51"/>
                    <a:pt x="76" y="51"/>
                    <a:pt x="76" y="51"/>
                  </a:cubicBezTo>
                  <a:cubicBezTo>
                    <a:pt x="76" y="52"/>
                    <a:pt x="75" y="52"/>
                    <a:pt x="75" y="54"/>
                  </a:cubicBezTo>
                  <a:cubicBezTo>
                    <a:pt x="75" y="54"/>
                    <a:pt x="75" y="54"/>
                    <a:pt x="75" y="54"/>
                  </a:cubicBezTo>
                  <a:cubicBezTo>
                    <a:pt x="75" y="54"/>
                    <a:pt x="75" y="54"/>
                    <a:pt x="75" y="54"/>
                  </a:cubicBezTo>
                  <a:cubicBezTo>
                    <a:pt x="75" y="55"/>
                    <a:pt x="75" y="56"/>
                    <a:pt x="74" y="55"/>
                  </a:cubicBezTo>
                  <a:cubicBezTo>
                    <a:pt x="74" y="56"/>
                    <a:pt x="70" y="58"/>
                    <a:pt x="73" y="59"/>
                  </a:cubicBezTo>
                  <a:cubicBezTo>
                    <a:pt x="70" y="59"/>
                    <a:pt x="70" y="59"/>
                    <a:pt x="70" y="59"/>
                  </a:cubicBezTo>
                  <a:cubicBezTo>
                    <a:pt x="70" y="60"/>
                    <a:pt x="70" y="63"/>
                    <a:pt x="69" y="63"/>
                  </a:cubicBezTo>
                  <a:cubicBezTo>
                    <a:pt x="69" y="63"/>
                    <a:pt x="69" y="63"/>
                    <a:pt x="69" y="64"/>
                  </a:cubicBezTo>
                  <a:cubicBezTo>
                    <a:pt x="69" y="64"/>
                    <a:pt x="69" y="63"/>
                    <a:pt x="69" y="64"/>
                  </a:cubicBezTo>
                  <a:cubicBezTo>
                    <a:pt x="66" y="65"/>
                    <a:pt x="67" y="67"/>
                    <a:pt x="66" y="69"/>
                  </a:cubicBezTo>
                  <a:cubicBezTo>
                    <a:pt x="63" y="71"/>
                    <a:pt x="62" y="76"/>
                    <a:pt x="61" y="79"/>
                  </a:cubicBezTo>
                  <a:cubicBezTo>
                    <a:pt x="61" y="79"/>
                    <a:pt x="61" y="79"/>
                    <a:pt x="61" y="79"/>
                  </a:cubicBezTo>
                  <a:cubicBezTo>
                    <a:pt x="60" y="79"/>
                    <a:pt x="61" y="81"/>
                    <a:pt x="60" y="80"/>
                  </a:cubicBezTo>
                  <a:cubicBezTo>
                    <a:pt x="60" y="81"/>
                    <a:pt x="57" y="81"/>
                    <a:pt x="60" y="81"/>
                  </a:cubicBezTo>
                  <a:cubicBezTo>
                    <a:pt x="57" y="81"/>
                    <a:pt x="57" y="84"/>
                    <a:pt x="56" y="84"/>
                  </a:cubicBezTo>
                  <a:cubicBezTo>
                    <a:pt x="56" y="84"/>
                    <a:pt x="56" y="84"/>
                    <a:pt x="56" y="84"/>
                  </a:cubicBezTo>
                  <a:cubicBezTo>
                    <a:pt x="56" y="85"/>
                    <a:pt x="54" y="86"/>
                    <a:pt x="54" y="89"/>
                  </a:cubicBezTo>
                  <a:cubicBezTo>
                    <a:pt x="56" y="89"/>
                    <a:pt x="56" y="89"/>
                    <a:pt x="56" y="89"/>
                  </a:cubicBezTo>
                  <a:cubicBezTo>
                    <a:pt x="56" y="89"/>
                    <a:pt x="54" y="89"/>
                    <a:pt x="54" y="90"/>
                  </a:cubicBezTo>
                  <a:cubicBezTo>
                    <a:pt x="54" y="89"/>
                    <a:pt x="54" y="89"/>
                    <a:pt x="54" y="89"/>
                  </a:cubicBezTo>
                  <a:cubicBezTo>
                    <a:pt x="53" y="92"/>
                    <a:pt x="52" y="94"/>
                    <a:pt x="49" y="97"/>
                  </a:cubicBezTo>
                  <a:cubicBezTo>
                    <a:pt x="49" y="98"/>
                    <a:pt x="52" y="98"/>
                    <a:pt x="50" y="98"/>
                  </a:cubicBezTo>
                  <a:cubicBezTo>
                    <a:pt x="49" y="98"/>
                    <a:pt x="49" y="98"/>
                    <a:pt x="49" y="98"/>
                  </a:cubicBezTo>
                  <a:cubicBezTo>
                    <a:pt x="49" y="99"/>
                    <a:pt x="50" y="102"/>
                    <a:pt x="49" y="102"/>
                  </a:cubicBezTo>
                  <a:cubicBezTo>
                    <a:pt x="49" y="99"/>
                    <a:pt x="49" y="102"/>
                    <a:pt x="49" y="99"/>
                  </a:cubicBezTo>
                  <a:cubicBezTo>
                    <a:pt x="49" y="102"/>
                    <a:pt x="49" y="103"/>
                    <a:pt x="48" y="103"/>
                  </a:cubicBezTo>
                  <a:cubicBezTo>
                    <a:pt x="49" y="103"/>
                    <a:pt x="49" y="103"/>
                    <a:pt x="49" y="103"/>
                  </a:cubicBezTo>
                  <a:cubicBezTo>
                    <a:pt x="46" y="105"/>
                    <a:pt x="46" y="106"/>
                    <a:pt x="45" y="106"/>
                  </a:cubicBezTo>
                  <a:cubicBezTo>
                    <a:pt x="40" y="111"/>
                    <a:pt x="36" y="116"/>
                    <a:pt x="33" y="122"/>
                  </a:cubicBezTo>
                  <a:cubicBezTo>
                    <a:pt x="30" y="129"/>
                    <a:pt x="26" y="133"/>
                    <a:pt x="23" y="140"/>
                  </a:cubicBezTo>
                  <a:cubicBezTo>
                    <a:pt x="24" y="143"/>
                    <a:pt x="23" y="143"/>
                    <a:pt x="23" y="144"/>
                  </a:cubicBezTo>
                  <a:cubicBezTo>
                    <a:pt x="23" y="144"/>
                    <a:pt x="23" y="144"/>
                    <a:pt x="23" y="144"/>
                  </a:cubicBezTo>
                  <a:cubicBezTo>
                    <a:pt x="22" y="144"/>
                    <a:pt x="22" y="145"/>
                    <a:pt x="22" y="144"/>
                  </a:cubicBezTo>
                  <a:cubicBezTo>
                    <a:pt x="20" y="146"/>
                    <a:pt x="19" y="148"/>
                    <a:pt x="17" y="150"/>
                  </a:cubicBezTo>
                  <a:cubicBezTo>
                    <a:pt x="19" y="150"/>
                    <a:pt x="19" y="150"/>
                    <a:pt x="19" y="150"/>
                  </a:cubicBezTo>
                  <a:cubicBezTo>
                    <a:pt x="17" y="150"/>
                    <a:pt x="17" y="150"/>
                    <a:pt x="17" y="150"/>
                  </a:cubicBezTo>
                  <a:cubicBezTo>
                    <a:pt x="17" y="150"/>
                    <a:pt x="17" y="150"/>
                    <a:pt x="17" y="150"/>
                  </a:cubicBezTo>
                  <a:cubicBezTo>
                    <a:pt x="17" y="150"/>
                    <a:pt x="17" y="152"/>
                    <a:pt x="15" y="150"/>
                  </a:cubicBezTo>
                  <a:cubicBezTo>
                    <a:pt x="13" y="157"/>
                    <a:pt x="11" y="162"/>
                    <a:pt x="7" y="169"/>
                  </a:cubicBezTo>
                  <a:cubicBezTo>
                    <a:pt x="7" y="170"/>
                    <a:pt x="6" y="171"/>
                    <a:pt x="5" y="173"/>
                  </a:cubicBezTo>
                  <a:cubicBezTo>
                    <a:pt x="5" y="178"/>
                    <a:pt x="2" y="183"/>
                    <a:pt x="0" y="186"/>
                  </a:cubicBezTo>
                  <a:cubicBezTo>
                    <a:pt x="0" y="186"/>
                    <a:pt x="2" y="187"/>
                    <a:pt x="5" y="18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57" name="Freeform 150"/>
            <p:cNvSpPr>
              <a:spLocks/>
            </p:cNvSpPr>
            <p:nvPr/>
          </p:nvSpPr>
          <p:spPr bwMode="auto">
            <a:xfrm>
              <a:off x="4002" y="3099"/>
              <a:ext cx="260" cy="472"/>
            </a:xfrm>
            <a:custGeom>
              <a:avLst/>
              <a:gdLst>
                <a:gd name="T0" fmla="*/ 98 w 110"/>
                <a:gd name="T1" fmla="*/ 175 h 200"/>
                <a:gd name="T2" fmla="*/ 95 w 110"/>
                <a:gd name="T3" fmla="*/ 169 h 200"/>
                <a:gd name="T4" fmla="*/ 89 w 110"/>
                <a:gd name="T5" fmla="*/ 156 h 200"/>
                <a:gd name="T6" fmla="*/ 88 w 110"/>
                <a:gd name="T7" fmla="*/ 152 h 200"/>
                <a:gd name="T8" fmla="*/ 78 w 110"/>
                <a:gd name="T9" fmla="*/ 140 h 200"/>
                <a:gd name="T10" fmla="*/ 77 w 110"/>
                <a:gd name="T11" fmla="*/ 136 h 200"/>
                <a:gd name="T12" fmla="*/ 75 w 110"/>
                <a:gd name="T13" fmla="*/ 127 h 200"/>
                <a:gd name="T14" fmla="*/ 71 w 110"/>
                <a:gd name="T15" fmla="*/ 122 h 200"/>
                <a:gd name="T16" fmla="*/ 68 w 110"/>
                <a:gd name="T17" fmla="*/ 119 h 200"/>
                <a:gd name="T18" fmla="*/ 68 w 110"/>
                <a:gd name="T19" fmla="*/ 116 h 200"/>
                <a:gd name="T20" fmla="*/ 64 w 110"/>
                <a:gd name="T21" fmla="*/ 109 h 200"/>
                <a:gd name="T22" fmla="*/ 62 w 110"/>
                <a:gd name="T23" fmla="*/ 105 h 200"/>
                <a:gd name="T24" fmla="*/ 60 w 110"/>
                <a:gd name="T25" fmla="*/ 100 h 200"/>
                <a:gd name="T26" fmla="*/ 58 w 110"/>
                <a:gd name="T27" fmla="*/ 95 h 200"/>
                <a:gd name="T28" fmla="*/ 55 w 110"/>
                <a:gd name="T29" fmla="*/ 88 h 200"/>
                <a:gd name="T30" fmla="*/ 50 w 110"/>
                <a:gd name="T31" fmla="*/ 82 h 200"/>
                <a:gd name="T32" fmla="*/ 49 w 110"/>
                <a:gd name="T33" fmla="*/ 79 h 200"/>
                <a:gd name="T34" fmla="*/ 46 w 110"/>
                <a:gd name="T35" fmla="*/ 75 h 200"/>
                <a:gd name="T36" fmla="*/ 46 w 110"/>
                <a:gd name="T37" fmla="*/ 73 h 200"/>
                <a:gd name="T38" fmla="*/ 45 w 110"/>
                <a:gd name="T39" fmla="*/ 71 h 200"/>
                <a:gd name="T40" fmla="*/ 43 w 110"/>
                <a:gd name="T41" fmla="*/ 69 h 200"/>
                <a:gd name="T42" fmla="*/ 37 w 110"/>
                <a:gd name="T43" fmla="*/ 58 h 200"/>
                <a:gd name="T44" fmla="*/ 35 w 110"/>
                <a:gd name="T45" fmla="*/ 54 h 200"/>
                <a:gd name="T46" fmla="*/ 34 w 110"/>
                <a:gd name="T47" fmla="*/ 52 h 200"/>
                <a:gd name="T48" fmla="*/ 29 w 110"/>
                <a:gd name="T49" fmla="*/ 43 h 200"/>
                <a:gd name="T50" fmla="*/ 25 w 110"/>
                <a:gd name="T51" fmla="*/ 43 h 200"/>
                <a:gd name="T52" fmla="*/ 28 w 110"/>
                <a:gd name="T53" fmla="*/ 39 h 200"/>
                <a:gd name="T54" fmla="*/ 28 w 110"/>
                <a:gd name="T55" fmla="*/ 34 h 200"/>
                <a:gd name="T56" fmla="*/ 24 w 110"/>
                <a:gd name="T57" fmla="*/ 31 h 200"/>
                <a:gd name="T58" fmla="*/ 24 w 110"/>
                <a:gd name="T59" fmla="*/ 30 h 200"/>
                <a:gd name="T60" fmla="*/ 22 w 110"/>
                <a:gd name="T61" fmla="*/ 28 h 200"/>
                <a:gd name="T62" fmla="*/ 20 w 110"/>
                <a:gd name="T63" fmla="*/ 27 h 200"/>
                <a:gd name="T64" fmla="*/ 20 w 110"/>
                <a:gd name="T65" fmla="*/ 22 h 200"/>
                <a:gd name="T66" fmla="*/ 17 w 110"/>
                <a:gd name="T67" fmla="*/ 21 h 200"/>
                <a:gd name="T68" fmla="*/ 17 w 110"/>
                <a:gd name="T69" fmla="*/ 18 h 200"/>
                <a:gd name="T70" fmla="*/ 16 w 110"/>
                <a:gd name="T71" fmla="*/ 16 h 200"/>
                <a:gd name="T72" fmla="*/ 15 w 110"/>
                <a:gd name="T73" fmla="*/ 18 h 200"/>
                <a:gd name="T74" fmla="*/ 13 w 110"/>
                <a:gd name="T75" fmla="*/ 12 h 200"/>
                <a:gd name="T76" fmla="*/ 6 w 110"/>
                <a:gd name="T77" fmla="*/ 6 h 200"/>
                <a:gd name="T78" fmla="*/ 3 w 110"/>
                <a:gd name="T79" fmla="*/ 4 h 200"/>
                <a:gd name="T80" fmla="*/ 2 w 110"/>
                <a:gd name="T81" fmla="*/ 0 h 200"/>
                <a:gd name="T82" fmla="*/ 0 w 110"/>
                <a:gd name="T83" fmla="*/ 3 h 200"/>
                <a:gd name="T84" fmla="*/ 4 w 110"/>
                <a:gd name="T85" fmla="*/ 6 h 200"/>
                <a:gd name="T86" fmla="*/ 7 w 110"/>
                <a:gd name="T87" fmla="*/ 16 h 200"/>
                <a:gd name="T88" fmla="*/ 13 w 110"/>
                <a:gd name="T89" fmla="*/ 31 h 200"/>
                <a:gd name="T90" fmla="*/ 21 w 110"/>
                <a:gd name="T91" fmla="*/ 47 h 200"/>
                <a:gd name="T92" fmla="*/ 28 w 110"/>
                <a:gd name="T93" fmla="*/ 58 h 200"/>
                <a:gd name="T94" fmla="*/ 32 w 110"/>
                <a:gd name="T95" fmla="*/ 69 h 200"/>
                <a:gd name="T96" fmla="*/ 43 w 110"/>
                <a:gd name="T97" fmla="*/ 87 h 200"/>
                <a:gd name="T98" fmla="*/ 49 w 110"/>
                <a:gd name="T99" fmla="*/ 97 h 200"/>
                <a:gd name="T100" fmla="*/ 58 w 110"/>
                <a:gd name="T101" fmla="*/ 109 h 200"/>
                <a:gd name="T102" fmla="*/ 78 w 110"/>
                <a:gd name="T103" fmla="*/ 153 h 200"/>
                <a:gd name="T104" fmla="*/ 85 w 110"/>
                <a:gd name="T105" fmla="*/ 165 h 200"/>
                <a:gd name="T106" fmla="*/ 107 w 110"/>
                <a:gd name="T107" fmla="*/ 195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0">
                  <a:moveTo>
                    <a:pt x="107" y="195"/>
                  </a:moveTo>
                  <a:cubicBezTo>
                    <a:pt x="110" y="191"/>
                    <a:pt x="105" y="190"/>
                    <a:pt x="105" y="187"/>
                  </a:cubicBezTo>
                  <a:cubicBezTo>
                    <a:pt x="103" y="187"/>
                    <a:pt x="103" y="187"/>
                    <a:pt x="103" y="187"/>
                  </a:cubicBezTo>
                  <a:cubicBezTo>
                    <a:pt x="103" y="182"/>
                    <a:pt x="101" y="179"/>
                    <a:pt x="98" y="177"/>
                  </a:cubicBezTo>
                  <a:cubicBezTo>
                    <a:pt x="98" y="178"/>
                    <a:pt x="98" y="178"/>
                    <a:pt x="98" y="178"/>
                  </a:cubicBezTo>
                  <a:cubicBezTo>
                    <a:pt x="97" y="177"/>
                    <a:pt x="98" y="175"/>
                    <a:pt x="98" y="175"/>
                  </a:cubicBezTo>
                  <a:cubicBezTo>
                    <a:pt x="97" y="175"/>
                    <a:pt x="97" y="175"/>
                    <a:pt x="97" y="175"/>
                  </a:cubicBezTo>
                  <a:cubicBezTo>
                    <a:pt x="98" y="175"/>
                    <a:pt x="97" y="175"/>
                    <a:pt x="97" y="174"/>
                  </a:cubicBezTo>
                  <a:cubicBezTo>
                    <a:pt x="97" y="174"/>
                    <a:pt x="97" y="174"/>
                    <a:pt x="95" y="174"/>
                  </a:cubicBezTo>
                  <a:cubicBezTo>
                    <a:pt x="97" y="174"/>
                    <a:pt x="97" y="174"/>
                    <a:pt x="97" y="174"/>
                  </a:cubicBezTo>
                  <a:cubicBezTo>
                    <a:pt x="98" y="171"/>
                    <a:pt x="95" y="171"/>
                    <a:pt x="95" y="169"/>
                  </a:cubicBezTo>
                  <a:cubicBezTo>
                    <a:pt x="95" y="169"/>
                    <a:pt x="95" y="169"/>
                    <a:pt x="95" y="169"/>
                  </a:cubicBezTo>
                  <a:cubicBezTo>
                    <a:pt x="93" y="166"/>
                    <a:pt x="91" y="164"/>
                    <a:pt x="91" y="161"/>
                  </a:cubicBezTo>
                  <a:cubicBezTo>
                    <a:pt x="91" y="162"/>
                    <a:pt x="90" y="162"/>
                    <a:pt x="90" y="162"/>
                  </a:cubicBezTo>
                  <a:cubicBezTo>
                    <a:pt x="90" y="162"/>
                    <a:pt x="90" y="161"/>
                    <a:pt x="90" y="160"/>
                  </a:cubicBezTo>
                  <a:cubicBezTo>
                    <a:pt x="89" y="161"/>
                    <a:pt x="90" y="158"/>
                    <a:pt x="90" y="158"/>
                  </a:cubicBezTo>
                  <a:cubicBezTo>
                    <a:pt x="90" y="158"/>
                    <a:pt x="90" y="158"/>
                    <a:pt x="90" y="158"/>
                  </a:cubicBezTo>
                  <a:cubicBezTo>
                    <a:pt x="90" y="156"/>
                    <a:pt x="89" y="158"/>
                    <a:pt x="89" y="156"/>
                  </a:cubicBezTo>
                  <a:cubicBezTo>
                    <a:pt x="89" y="156"/>
                    <a:pt x="89" y="156"/>
                    <a:pt x="89" y="156"/>
                  </a:cubicBezTo>
                  <a:cubicBezTo>
                    <a:pt x="90" y="155"/>
                    <a:pt x="88" y="156"/>
                    <a:pt x="88" y="155"/>
                  </a:cubicBezTo>
                  <a:cubicBezTo>
                    <a:pt x="89" y="155"/>
                    <a:pt x="89" y="155"/>
                    <a:pt x="89" y="155"/>
                  </a:cubicBezTo>
                  <a:cubicBezTo>
                    <a:pt x="89" y="155"/>
                    <a:pt x="88" y="155"/>
                    <a:pt x="88" y="153"/>
                  </a:cubicBezTo>
                  <a:cubicBezTo>
                    <a:pt x="88" y="153"/>
                    <a:pt x="88" y="153"/>
                    <a:pt x="88" y="153"/>
                  </a:cubicBezTo>
                  <a:cubicBezTo>
                    <a:pt x="88" y="153"/>
                    <a:pt x="86" y="153"/>
                    <a:pt x="88" y="152"/>
                  </a:cubicBezTo>
                  <a:cubicBezTo>
                    <a:pt x="86" y="152"/>
                    <a:pt x="88" y="153"/>
                    <a:pt x="86" y="153"/>
                  </a:cubicBezTo>
                  <a:cubicBezTo>
                    <a:pt x="85" y="149"/>
                    <a:pt x="84" y="147"/>
                    <a:pt x="82" y="144"/>
                  </a:cubicBezTo>
                  <a:cubicBezTo>
                    <a:pt x="80" y="144"/>
                    <a:pt x="80" y="144"/>
                    <a:pt x="80" y="144"/>
                  </a:cubicBezTo>
                  <a:cubicBezTo>
                    <a:pt x="80" y="142"/>
                    <a:pt x="80" y="142"/>
                    <a:pt x="80" y="142"/>
                  </a:cubicBezTo>
                  <a:cubicBezTo>
                    <a:pt x="78" y="142"/>
                    <a:pt x="78" y="142"/>
                    <a:pt x="78" y="142"/>
                  </a:cubicBezTo>
                  <a:cubicBezTo>
                    <a:pt x="78" y="140"/>
                    <a:pt x="80" y="140"/>
                    <a:pt x="78" y="140"/>
                  </a:cubicBezTo>
                  <a:cubicBezTo>
                    <a:pt x="78" y="140"/>
                    <a:pt x="78" y="140"/>
                    <a:pt x="78" y="140"/>
                  </a:cubicBezTo>
                  <a:cubicBezTo>
                    <a:pt x="78" y="139"/>
                    <a:pt x="78" y="139"/>
                    <a:pt x="78" y="138"/>
                  </a:cubicBezTo>
                  <a:cubicBezTo>
                    <a:pt x="78" y="139"/>
                    <a:pt x="78" y="139"/>
                    <a:pt x="77" y="139"/>
                  </a:cubicBezTo>
                  <a:cubicBezTo>
                    <a:pt x="78" y="138"/>
                    <a:pt x="77" y="138"/>
                    <a:pt x="77" y="136"/>
                  </a:cubicBezTo>
                  <a:cubicBezTo>
                    <a:pt x="77" y="138"/>
                    <a:pt x="77" y="138"/>
                    <a:pt x="77" y="138"/>
                  </a:cubicBezTo>
                  <a:cubicBezTo>
                    <a:pt x="76" y="136"/>
                    <a:pt x="77" y="136"/>
                    <a:pt x="77" y="136"/>
                  </a:cubicBezTo>
                  <a:cubicBezTo>
                    <a:pt x="76" y="136"/>
                    <a:pt x="76" y="136"/>
                    <a:pt x="76" y="136"/>
                  </a:cubicBezTo>
                  <a:cubicBezTo>
                    <a:pt x="77" y="135"/>
                    <a:pt x="76" y="134"/>
                    <a:pt x="76" y="134"/>
                  </a:cubicBezTo>
                  <a:cubicBezTo>
                    <a:pt x="76" y="134"/>
                    <a:pt x="76" y="134"/>
                    <a:pt x="76" y="134"/>
                  </a:cubicBezTo>
                  <a:cubicBezTo>
                    <a:pt x="76" y="132"/>
                    <a:pt x="75" y="132"/>
                    <a:pt x="75" y="131"/>
                  </a:cubicBezTo>
                  <a:cubicBezTo>
                    <a:pt x="73" y="131"/>
                    <a:pt x="73" y="131"/>
                    <a:pt x="73" y="131"/>
                  </a:cubicBezTo>
                  <a:cubicBezTo>
                    <a:pt x="75" y="129"/>
                    <a:pt x="73" y="129"/>
                    <a:pt x="75" y="127"/>
                  </a:cubicBezTo>
                  <a:cubicBezTo>
                    <a:pt x="73" y="127"/>
                    <a:pt x="72" y="126"/>
                    <a:pt x="72" y="126"/>
                  </a:cubicBezTo>
                  <a:cubicBezTo>
                    <a:pt x="72" y="126"/>
                    <a:pt x="71" y="126"/>
                    <a:pt x="72" y="127"/>
                  </a:cubicBezTo>
                  <a:cubicBezTo>
                    <a:pt x="71" y="126"/>
                    <a:pt x="71" y="126"/>
                    <a:pt x="71" y="126"/>
                  </a:cubicBezTo>
                  <a:cubicBezTo>
                    <a:pt x="71" y="127"/>
                    <a:pt x="71" y="127"/>
                    <a:pt x="71" y="127"/>
                  </a:cubicBezTo>
                  <a:cubicBezTo>
                    <a:pt x="71" y="127"/>
                    <a:pt x="71" y="126"/>
                    <a:pt x="69" y="126"/>
                  </a:cubicBezTo>
                  <a:cubicBezTo>
                    <a:pt x="71" y="125"/>
                    <a:pt x="71" y="123"/>
                    <a:pt x="71" y="122"/>
                  </a:cubicBezTo>
                  <a:cubicBezTo>
                    <a:pt x="71" y="123"/>
                    <a:pt x="69" y="123"/>
                    <a:pt x="69" y="123"/>
                  </a:cubicBezTo>
                  <a:cubicBezTo>
                    <a:pt x="71" y="121"/>
                    <a:pt x="71" y="121"/>
                    <a:pt x="71" y="121"/>
                  </a:cubicBezTo>
                  <a:cubicBezTo>
                    <a:pt x="71" y="121"/>
                    <a:pt x="69" y="122"/>
                    <a:pt x="69" y="121"/>
                  </a:cubicBezTo>
                  <a:cubicBezTo>
                    <a:pt x="71" y="121"/>
                    <a:pt x="71" y="121"/>
                    <a:pt x="71" y="121"/>
                  </a:cubicBezTo>
                  <a:cubicBezTo>
                    <a:pt x="69" y="119"/>
                    <a:pt x="69" y="119"/>
                    <a:pt x="69" y="119"/>
                  </a:cubicBezTo>
                  <a:cubicBezTo>
                    <a:pt x="68" y="119"/>
                    <a:pt x="69" y="119"/>
                    <a:pt x="68" y="119"/>
                  </a:cubicBezTo>
                  <a:cubicBezTo>
                    <a:pt x="68" y="119"/>
                    <a:pt x="68" y="119"/>
                    <a:pt x="68" y="118"/>
                  </a:cubicBezTo>
                  <a:cubicBezTo>
                    <a:pt x="68" y="118"/>
                    <a:pt x="68" y="118"/>
                    <a:pt x="68" y="118"/>
                  </a:cubicBezTo>
                  <a:cubicBezTo>
                    <a:pt x="68" y="116"/>
                    <a:pt x="68" y="116"/>
                    <a:pt x="68" y="116"/>
                  </a:cubicBezTo>
                  <a:cubicBezTo>
                    <a:pt x="69" y="118"/>
                    <a:pt x="68" y="118"/>
                    <a:pt x="68" y="118"/>
                  </a:cubicBezTo>
                  <a:cubicBezTo>
                    <a:pt x="69" y="116"/>
                    <a:pt x="69" y="116"/>
                    <a:pt x="68" y="114"/>
                  </a:cubicBezTo>
                  <a:cubicBezTo>
                    <a:pt x="68" y="116"/>
                    <a:pt x="68" y="116"/>
                    <a:pt x="68" y="116"/>
                  </a:cubicBezTo>
                  <a:cubicBezTo>
                    <a:pt x="68" y="114"/>
                    <a:pt x="68" y="113"/>
                    <a:pt x="68" y="112"/>
                  </a:cubicBezTo>
                  <a:cubicBezTo>
                    <a:pt x="68" y="112"/>
                    <a:pt x="65" y="113"/>
                    <a:pt x="68" y="113"/>
                  </a:cubicBezTo>
                  <a:cubicBezTo>
                    <a:pt x="65" y="113"/>
                    <a:pt x="65" y="110"/>
                    <a:pt x="64" y="110"/>
                  </a:cubicBezTo>
                  <a:cubicBezTo>
                    <a:pt x="65" y="110"/>
                    <a:pt x="65" y="110"/>
                    <a:pt x="65" y="110"/>
                  </a:cubicBezTo>
                  <a:cubicBezTo>
                    <a:pt x="65" y="109"/>
                    <a:pt x="64" y="110"/>
                    <a:pt x="64" y="109"/>
                  </a:cubicBezTo>
                  <a:cubicBezTo>
                    <a:pt x="64" y="109"/>
                    <a:pt x="64" y="109"/>
                    <a:pt x="64" y="109"/>
                  </a:cubicBezTo>
                  <a:cubicBezTo>
                    <a:pt x="64" y="108"/>
                    <a:pt x="64" y="109"/>
                    <a:pt x="64" y="109"/>
                  </a:cubicBezTo>
                  <a:cubicBezTo>
                    <a:pt x="64" y="108"/>
                    <a:pt x="64" y="106"/>
                    <a:pt x="63" y="105"/>
                  </a:cubicBezTo>
                  <a:cubicBezTo>
                    <a:pt x="63" y="103"/>
                    <a:pt x="63" y="103"/>
                    <a:pt x="63" y="103"/>
                  </a:cubicBezTo>
                  <a:cubicBezTo>
                    <a:pt x="63" y="103"/>
                    <a:pt x="63" y="103"/>
                    <a:pt x="63" y="103"/>
                  </a:cubicBezTo>
                  <a:cubicBezTo>
                    <a:pt x="62" y="103"/>
                    <a:pt x="62" y="103"/>
                    <a:pt x="62" y="103"/>
                  </a:cubicBezTo>
                  <a:cubicBezTo>
                    <a:pt x="62" y="101"/>
                    <a:pt x="62" y="106"/>
                    <a:pt x="62" y="105"/>
                  </a:cubicBezTo>
                  <a:cubicBezTo>
                    <a:pt x="62" y="105"/>
                    <a:pt x="63" y="103"/>
                    <a:pt x="62" y="103"/>
                  </a:cubicBezTo>
                  <a:cubicBezTo>
                    <a:pt x="62" y="101"/>
                    <a:pt x="62" y="101"/>
                    <a:pt x="62" y="101"/>
                  </a:cubicBezTo>
                  <a:cubicBezTo>
                    <a:pt x="62" y="101"/>
                    <a:pt x="60" y="103"/>
                    <a:pt x="60" y="101"/>
                  </a:cubicBezTo>
                  <a:cubicBezTo>
                    <a:pt x="60" y="101"/>
                    <a:pt x="60" y="101"/>
                    <a:pt x="60" y="101"/>
                  </a:cubicBezTo>
                  <a:cubicBezTo>
                    <a:pt x="60" y="100"/>
                    <a:pt x="60" y="100"/>
                    <a:pt x="60" y="100"/>
                  </a:cubicBezTo>
                  <a:cubicBezTo>
                    <a:pt x="62" y="100"/>
                    <a:pt x="60" y="100"/>
                    <a:pt x="60" y="100"/>
                  </a:cubicBezTo>
                  <a:cubicBezTo>
                    <a:pt x="60" y="100"/>
                    <a:pt x="60" y="99"/>
                    <a:pt x="59" y="99"/>
                  </a:cubicBezTo>
                  <a:cubicBezTo>
                    <a:pt x="59" y="100"/>
                    <a:pt x="59" y="100"/>
                    <a:pt x="59" y="100"/>
                  </a:cubicBezTo>
                  <a:cubicBezTo>
                    <a:pt x="59" y="99"/>
                    <a:pt x="59" y="99"/>
                    <a:pt x="59" y="99"/>
                  </a:cubicBezTo>
                  <a:cubicBezTo>
                    <a:pt x="59" y="99"/>
                    <a:pt x="59" y="99"/>
                    <a:pt x="59" y="99"/>
                  </a:cubicBezTo>
                  <a:cubicBezTo>
                    <a:pt x="60" y="97"/>
                    <a:pt x="59" y="97"/>
                    <a:pt x="59" y="96"/>
                  </a:cubicBezTo>
                  <a:cubicBezTo>
                    <a:pt x="59" y="96"/>
                    <a:pt x="59" y="95"/>
                    <a:pt x="58" y="95"/>
                  </a:cubicBezTo>
                  <a:cubicBezTo>
                    <a:pt x="58" y="93"/>
                    <a:pt x="58" y="93"/>
                    <a:pt x="58" y="93"/>
                  </a:cubicBezTo>
                  <a:cubicBezTo>
                    <a:pt x="58" y="93"/>
                    <a:pt x="58" y="93"/>
                    <a:pt x="56" y="93"/>
                  </a:cubicBezTo>
                  <a:cubicBezTo>
                    <a:pt x="56" y="93"/>
                    <a:pt x="56" y="93"/>
                    <a:pt x="56" y="93"/>
                  </a:cubicBezTo>
                  <a:cubicBezTo>
                    <a:pt x="55" y="92"/>
                    <a:pt x="55" y="92"/>
                    <a:pt x="55" y="92"/>
                  </a:cubicBezTo>
                  <a:cubicBezTo>
                    <a:pt x="55" y="92"/>
                    <a:pt x="56" y="92"/>
                    <a:pt x="56" y="90"/>
                  </a:cubicBezTo>
                  <a:cubicBezTo>
                    <a:pt x="55" y="92"/>
                    <a:pt x="56" y="88"/>
                    <a:pt x="55" y="88"/>
                  </a:cubicBezTo>
                  <a:cubicBezTo>
                    <a:pt x="55" y="88"/>
                    <a:pt x="55" y="90"/>
                    <a:pt x="52" y="90"/>
                  </a:cubicBezTo>
                  <a:cubicBezTo>
                    <a:pt x="51" y="90"/>
                    <a:pt x="55" y="88"/>
                    <a:pt x="52" y="87"/>
                  </a:cubicBezTo>
                  <a:cubicBezTo>
                    <a:pt x="55" y="87"/>
                    <a:pt x="55" y="87"/>
                    <a:pt x="55" y="87"/>
                  </a:cubicBezTo>
                  <a:cubicBezTo>
                    <a:pt x="52" y="87"/>
                    <a:pt x="55" y="86"/>
                    <a:pt x="52" y="86"/>
                  </a:cubicBezTo>
                  <a:cubicBezTo>
                    <a:pt x="52" y="86"/>
                    <a:pt x="51" y="86"/>
                    <a:pt x="52" y="86"/>
                  </a:cubicBezTo>
                  <a:cubicBezTo>
                    <a:pt x="51" y="84"/>
                    <a:pt x="51" y="82"/>
                    <a:pt x="50" y="82"/>
                  </a:cubicBezTo>
                  <a:cubicBezTo>
                    <a:pt x="50" y="82"/>
                    <a:pt x="49" y="82"/>
                    <a:pt x="50" y="82"/>
                  </a:cubicBezTo>
                  <a:cubicBezTo>
                    <a:pt x="50" y="82"/>
                    <a:pt x="50" y="82"/>
                    <a:pt x="50" y="82"/>
                  </a:cubicBezTo>
                  <a:cubicBezTo>
                    <a:pt x="50" y="82"/>
                    <a:pt x="50" y="82"/>
                    <a:pt x="50" y="82"/>
                  </a:cubicBezTo>
                  <a:cubicBezTo>
                    <a:pt x="50" y="82"/>
                    <a:pt x="50" y="80"/>
                    <a:pt x="49" y="82"/>
                  </a:cubicBezTo>
                  <a:cubicBezTo>
                    <a:pt x="47" y="82"/>
                    <a:pt x="50" y="80"/>
                    <a:pt x="49" y="79"/>
                  </a:cubicBezTo>
                  <a:cubicBezTo>
                    <a:pt x="49" y="79"/>
                    <a:pt x="49" y="79"/>
                    <a:pt x="49" y="79"/>
                  </a:cubicBezTo>
                  <a:cubicBezTo>
                    <a:pt x="49" y="78"/>
                    <a:pt x="49" y="78"/>
                    <a:pt x="49" y="78"/>
                  </a:cubicBezTo>
                  <a:cubicBezTo>
                    <a:pt x="49" y="78"/>
                    <a:pt x="47" y="78"/>
                    <a:pt x="47" y="79"/>
                  </a:cubicBezTo>
                  <a:cubicBezTo>
                    <a:pt x="47" y="78"/>
                    <a:pt x="46" y="78"/>
                    <a:pt x="47" y="78"/>
                  </a:cubicBezTo>
                  <a:cubicBezTo>
                    <a:pt x="46" y="78"/>
                    <a:pt x="46" y="78"/>
                    <a:pt x="46" y="78"/>
                  </a:cubicBezTo>
                  <a:cubicBezTo>
                    <a:pt x="47" y="78"/>
                    <a:pt x="46" y="75"/>
                    <a:pt x="46" y="75"/>
                  </a:cubicBezTo>
                  <a:cubicBezTo>
                    <a:pt x="46" y="75"/>
                    <a:pt x="46" y="75"/>
                    <a:pt x="46" y="75"/>
                  </a:cubicBezTo>
                  <a:cubicBezTo>
                    <a:pt x="46" y="75"/>
                    <a:pt x="46" y="75"/>
                    <a:pt x="46" y="75"/>
                  </a:cubicBezTo>
                  <a:cubicBezTo>
                    <a:pt x="46" y="75"/>
                    <a:pt x="46" y="75"/>
                    <a:pt x="47" y="75"/>
                  </a:cubicBezTo>
                  <a:cubicBezTo>
                    <a:pt x="47" y="75"/>
                    <a:pt x="47" y="75"/>
                    <a:pt x="47" y="74"/>
                  </a:cubicBezTo>
                  <a:cubicBezTo>
                    <a:pt x="46" y="75"/>
                    <a:pt x="46" y="74"/>
                    <a:pt x="46" y="74"/>
                  </a:cubicBezTo>
                  <a:cubicBezTo>
                    <a:pt x="46" y="73"/>
                    <a:pt x="46" y="73"/>
                    <a:pt x="46" y="73"/>
                  </a:cubicBezTo>
                  <a:cubicBezTo>
                    <a:pt x="46" y="73"/>
                    <a:pt x="46" y="73"/>
                    <a:pt x="46" y="73"/>
                  </a:cubicBezTo>
                  <a:cubicBezTo>
                    <a:pt x="46" y="73"/>
                    <a:pt x="46" y="73"/>
                    <a:pt x="46" y="74"/>
                  </a:cubicBezTo>
                  <a:cubicBezTo>
                    <a:pt x="46" y="73"/>
                    <a:pt x="45" y="74"/>
                    <a:pt x="45" y="73"/>
                  </a:cubicBezTo>
                  <a:cubicBezTo>
                    <a:pt x="45" y="73"/>
                    <a:pt x="46" y="73"/>
                    <a:pt x="46" y="71"/>
                  </a:cubicBezTo>
                  <a:cubicBezTo>
                    <a:pt x="46" y="73"/>
                    <a:pt x="46" y="73"/>
                    <a:pt x="45" y="73"/>
                  </a:cubicBezTo>
                  <a:cubicBezTo>
                    <a:pt x="45" y="73"/>
                    <a:pt x="45" y="73"/>
                    <a:pt x="45" y="73"/>
                  </a:cubicBezTo>
                  <a:cubicBezTo>
                    <a:pt x="45" y="71"/>
                    <a:pt x="45" y="71"/>
                    <a:pt x="45" y="71"/>
                  </a:cubicBezTo>
                  <a:cubicBezTo>
                    <a:pt x="45" y="71"/>
                    <a:pt x="45" y="71"/>
                    <a:pt x="45" y="71"/>
                  </a:cubicBezTo>
                  <a:cubicBezTo>
                    <a:pt x="45" y="71"/>
                    <a:pt x="45" y="71"/>
                    <a:pt x="45" y="70"/>
                  </a:cubicBezTo>
                  <a:cubicBezTo>
                    <a:pt x="45" y="70"/>
                    <a:pt x="45" y="70"/>
                    <a:pt x="45" y="70"/>
                  </a:cubicBezTo>
                  <a:cubicBezTo>
                    <a:pt x="45" y="70"/>
                    <a:pt x="45" y="70"/>
                    <a:pt x="45" y="70"/>
                  </a:cubicBezTo>
                  <a:cubicBezTo>
                    <a:pt x="43" y="70"/>
                    <a:pt x="43" y="69"/>
                    <a:pt x="43" y="69"/>
                  </a:cubicBezTo>
                  <a:cubicBezTo>
                    <a:pt x="43" y="69"/>
                    <a:pt x="43" y="69"/>
                    <a:pt x="43" y="69"/>
                  </a:cubicBezTo>
                  <a:cubicBezTo>
                    <a:pt x="43" y="67"/>
                    <a:pt x="43" y="67"/>
                    <a:pt x="43" y="67"/>
                  </a:cubicBezTo>
                  <a:cubicBezTo>
                    <a:pt x="43" y="67"/>
                    <a:pt x="41" y="69"/>
                    <a:pt x="42" y="67"/>
                  </a:cubicBezTo>
                  <a:cubicBezTo>
                    <a:pt x="41" y="67"/>
                    <a:pt x="42" y="66"/>
                    <a:pt x="43" y="66"/>
                  </a:cubicBezTo>
                  <a:cubicBezTo>
                    <a:pt x="42" y="66"/>
                    <a:pt x="42" y="62"/>
                    <a:pt x="41" y="62"/>
                  </a:cubicBezTo>
                  <a:cubicBezTo>
                    <a:pt x="41" y="62"/>
                    <a:pt x="41" y="62"/>
                    <a:pt x="41" y="62"/>
                  </a:cubicBezTo>
                  <a:cubicBezTo>
                    <a:pt x="41" y="61"/>
                    <a:pt x="41" y="58"/>
                    <a:pt x="37" y="58"/>
                  </a:cubicBezTo>
                  <a:cubicBezTo>
                    <a:pt x="37" y="58"/>
                    <a:pt x="37" y="58"/>
                    <a:pt x="37" y="58"/>
                  </a:cubicBezTo>
                  <a:cubicBezTo>
                    <a:pt x="37" y="58"/>
                    <a:pt x="35" y="58"/>
                    <a:pt x="37" y="58"/>
                  </a:cubicBezTo>
                  <a:cubicBezTo>
                    <a:pt x="37" y="58"/>
                    <a:pt x="37" y="58"/>
                    <a:pt x="38" y="58"/>
                  </a:cubicBezTo>
                  <a:cubicBezTo>
                    <a:pt x="38" y="57"/>
                    <a:pt x="37" y="56"/>
                    <a:pt x="37" y="56"/>
                  </a:cubicBezTo>
                  <a:cubicBezTo>
                    <a:pt x="37" y="56"/>
                    <a:pt x="37" y="56"/>
                    <a:pt x="37" y="56"/>
                  </a:cubicBezTo>
                  <a:cubicBezTo>
                    <a:pt x="35" y="56"/>
                    <a:pt x="35" y="56"/>
                    <a:pt x="35" y="54"/>
                  </a:cubicBezTo>
                  <a:cubicBezTo>
                    <a:pt x="35" y="54"/>
                    <a:pt x="35" y="54"/>
                    <a:pt x="35" y="54"/>
                  </a:cubicBezTo>
                  <a:cubicBezTo>
                    <a:pt x="35" y="54"/>
                    <a:pt x="35" y="54"/>
                    <a:pt x="35" y="54"/>
                  </a:cubicBezTo>
                  <a:cubicBezTo>
                    <a:pt x="35" y="54"/>
                    <a:pt x="37" y="53"/>
                    <a:pt x="35" y="53"/>
                  </a:cubicBezTo>
                  <a:cubicBezTo>
                    <a:pt x="35" y="53"/>
                    <a:pt x="35" y="53"/>
                    <a:pt x="35" y="53"/>
                  </a:cubicBezTo>
                  <a:cubicBezTo>
                    <a:pt x="35" y="53"/>
                    <a:pt x="35" y="52"/>
                    <a:pt x="34" y="52"/>
                  </a:cubicBezTo>
                  <a:cubicBezTo>
                    <a:pt x="34" y="52"/>
                    <a:pt x="34" y="52"/>
                    <a:pt x="34" y="52"/>
                  </a:cubicBezTo>
                  <a:cubicBezTo>
                    <a:pt x="34" y="49"/>
                    <a:pt x="34" y="49"/>
                    <a:pt x="34" y="49"/>
                  </a:cubicBezTo>
                  <a:cubicBezTo>
                    <a:pt x="33" y="49"/>
                    <a:pt x="33" y="49"/>
                    <a:pt x="33" y="49"/>
                  </a:cubicBezTo>
                  <a:cubicBezTo>
                    <a:pt x="33" y="47"/>
                    <a:pt x="32" y="44"/>
                    <a:pt x="32" y="43"/>
                  </a:cubicBezTo>
                  <a:cubicBezTo>
                    <a:pt x="30" y="43"/>
                    <a:pt x="30" y="43"/>
                    <a:pt x="30" y="43"/>
                  </a:cubicBezTo>
                  <a:cubicBezTo>
                    <a:pt x="30" y="43"/>
                    <a:pt x="32" y="43"/>
                    <a:pt x="30" y="43"/>
                  </a:cubicBezTo>
                  <a:cubicBezTo>
                    <a:pt x="30" y="43"/>
                    <a:pt x="30" y="43"/>
                    <a:pt x="29" y="43"/>
                  </a:cubicBezTo>
                  <a:cubicBezTo>
                    <a:pt x="30" y="41"/>
                    <a:pt x="30" y="41"/>
                    <a:pt x="30" y="41"/>
                  </a:cubicBezTo>
                  <a:cubicBezTo>
                    <a:pt x="30" y="41"/>
                    <a:pt x="29" y="41"/>
                    <a:pt x="30" y="41"/>
                  </a:cubicBezTo>
                  <a:cubicBezTo>
                    <a:pt x="30" y="41"/>
                    <a:pt x="29" y="40"/>
                    <a:pt x="30" y="40"/>
                  </a:cubicBezTo>
                  <a:cubicBezTo>
                    <a:pt x="29" y="40"/>
                    <a:pt x="29" y="40"/>
                    <a:pt x="29" y="41"/>
                  </a:cubicBezTo>
                  <a:cubicBezTo>
                    <a:pt x="29" y="40"/>
                    <a:pt x="29" y="40"/>
                    <a:pt x="29" y="40"/>
                  </a:cubicBezTo>
                  <a:cubicBezTo>
                    <a:pt x="28" y="40"/>
                    <a:pt x="28" y="43"/>
                    <a:pt x="25" y="43"/>
                  </a:cubicBezTo>
                  <a:cubicBezTo>
                    <a:pt x="25" y="41"/>
                    <a:pt x="25" y="41"/>
                    <a:pt x="25" y="41"/>
                  </a:cubicBezTo>
                  <a:cubicBezTo>
                    <a:pt x="24" y="43"/>
                    <a:pt x="25" y="44"/>
                    <a:pt x="24" y="43"/>
                  </a:cubicBezTo>
                  <a:cubicBezTo>
                    <a:pt x="25" y="41"/>
                    <a:pt x="25" y="41"/>
                    <a:pt x="25" y="41"/>
                  </a:cubicBezTo>
                  <a:cubicBezTo>
                    <a:pt x="25" y="40"/>
                    <a:pt x="29" y="40"/>
                    <a:pt x="28" y="39"/>
                  </a:cubicBezTo>
                  <a:cubicBezTo>
                    <a:pt x="28" y="40"/>
                    <a:pt x="28" y="40"/>
                    <a:pt x="28" y="40"/>
                  </a:cubicBezTo>
                  <a:cubicBezTo>
                    <a:pt x="25" y="40"/>
                    <a:pt x="28" y="39"/>
                    <a:pt x="28" y="39"/>
                  </a:cubicBezTo>
                  <a:cubicBezTo>
                    <a:pt x="28" y="39"/>
                    <a:pt x="28" y="39"/>
                    <a:pt x="28" y="36"/>
                  </a:cubicBezTo>
                  <a:cubicBezTo>
                    <a:pt x="28" y="36"/>
                    <a:pt x="28" y="39"/>
                    <a:pt x="28" y="36"/>
                  </a:cubicBezTo>
                  <a:cubicBezTo>
                    <a:pt x="28" y="36"/>
                    <a:pt x="28" y="35"/>
                    <a:pt x="28" y="36"/>
                  </a:cubicBezTo>
                  <a:cubicBezTo>
                    <a:pt x="29" y="35"/>
                    <a:pt x="28" y="35"/>
                    <a:pt x="28" y="35"/>
                  </a:cubicBezTo>
                  <a:cubicBezTo>
                    <a:pt x="25" y="36"/>
                    <a:pt x="25" y="36"/>
                    <a:pt x="25" y="36"/>
                  </a:cubicBezTo>
                  <a:cubicBezTo>
                    <a:pt x="25" y="35"/>
                    <a:pt x="25" y="35"/>
                    <a:pt x="28" y="34"/>
                  </a:cubicBezTo>
                  <a:cubicBezTo>
                    <a:pt x="28" y="34"/>
                    <a:pt x="25" y="34"/>
                    <a:pt x="25" y="35"/>
                  </a:cubicBezTo>
                  <a:cubicBezTo>
                    <a:pt x="25" y="35"/>
                    <a:pt x="28" y="34"/>
                    <a:pt x="25" y="34"/>
                  </a:cubicBezTo>
                  <a:cubicBezTo>
                    <a:pt x="25" y="34"/>
                    <a:pt x="25" y="34"/>
                    <a:pt x="25" y="34"/>
                  </a:cubicBezTo>
                  <a:cubicBezTo>
                    <a:pt x="25" y="34"/>
                    <a:pt x="25" y="34"/>
                    <a:pt x="24" y="34"/>
                  </a:cubicBezTo>
                  <a:cubicBezTo>
                    <a:pt x="24" y="32"/>
                    <a:pt x="25" y="31"/>
                    <a:pt x="24" y="32"/>
                  </a:cubicBezTo>
                  <a:cubicBezTo>
                    <a:pt x="24" y="32"/>
                    <a:pt x="22" y="31"/>
                    <a:pt x="24" y="31"/>
                  </a:cubicBezTo>
                  <a:cubicBezTo>
                    <a:pt x="25" y="31"/>
                    <a:pt x="24" y="32"/>
                    <a:pt x="25" y="31"/>
                  </a:cubicBezTo>
                  <a:cubicBezTo>
                    <a:pt x="24" y="32"/>
                    <a:pt x="25" y="31"/>
                    <a:pt x="25" y="30"/>
                  </a:cubicBezTo>
                  <a:cubicBezTo>
                    <a:pt x="24" y="31"/>
                    <a:pt x="24" y="31"/>
                    <a:pt x="24" y="31"/>
                  </a:cubicBezTo>
                  <a:cubicBezTo>
                    <a:pt x="24" y="30"/>
                    <a:pt x="24" y="30"/>
                    <a:pt x="24" y="30"/>
                  </a:cubicBezTo>
                  <a:cubicBezTo>
                    <a:pt x="24" y="30"/>
                    <a:pt x="24" y="30"/>
                    <a:pt x="24" y="30"/>
                  </a:cubicBezTo>
                  <a:cubicBezTo>
                    <a:pt x="24" y="30"/>
                    <a:pt x="24" y="30"/>
                    <a:pt x="24" y="30"/>
                  </a:cubicBezTo>
                  <a:cubicBezTo>
                    <a:pt x="24" y="28"/>
                    <a:pt x="22" y="30"/>
                    <a:pt x="22" y="28"/>
                  </a:cubicBezTo>
                  <a:cubicBezTo>
                    <a:pt x="22" y="30"/>
                    <a:pt x="22" y="30"/>
                    <a:pt x="22" y="30"/>
                  </a:cubicBezTo>
                  <a:cubicBezTo>
                    <a:pt x="22" y="30"/>
                    <a:pt x="22" y="30"/>
                    <a:pt x="22" y="30"/>
                  </a:cubicBezTo>
                  <a:cubicBezTo>
                    <a:pt x="24" y="28"/>
                    <a:pt x="24" y="28"/>
                    <a:pt x="24" y="28"/>
                  </a:cubicBezTo>
                  <a:cubicBezTo>
                    <a:pt x="24" y="27"/>
                    <a:pt x="22" y="28"/>
                    <a:pt x="22" y="27"/>
                  </a:cubicBezTo>
                  <a:cubicBezTo>
                    <a:pt x="22" y="28"/>
                    <a:pt x="22" y="28"/>
                    <a:pt x="22" y="28"/>
                  </a:cubicBezTo>
                  <a:cubicBezTo>
                    <a:pt x="21" y="28"/>
                    <a:pt x="21" y="28"/>
                    <a:pt x="21" y="28"/>
                  </a:cubicBezTo>
                  <a:cubicBezTo>
                    <a:pt x="21" y="27"/>
                    <a:pt x="22" y="27"/>
                    <a:pt x="22" y="27"/>
                  </a:cubicBezTo>
                  <a:cubicBezTo>
                    <a:pt x="21" y="27"/>
                    <a:pt x="21" y="27"/>
                    <a:pt x="21" y="27"/>
                  </a:cubicBezTo>
                  <a:cubicBezTo>
                    <a:pt x="21" y="26"/>
                    <a:pt x="22" y="27"/>
                    <a:pt x="22" y="26"/>
                  </a:cubicBezTo>
                  <a:cubicBezTo>
                    <a:pt x="21" y="26"/>
                    <a:pt x="21" y="26"/>
                    <a:pt x="20" y="26"/>
                  </a:cubicBezTo>
                  <a:cubicBezTo>
                    <a:pt x="20" y="27"/>
                    <a:pt x="20" y="27"/>
                    <a:pt x="20" y="27"/>
                  </a:cubicBezTo>
                  <a:cubicBezTo>
                    <a:pt x="19" y="26"/>
                    <a:pt x="19" y="26"/>
                    <a:pt x="19" y="26"/>
                  </a:cubicBezTo>
                  <a:cubicBezTo>
                    <a:pt x="19" y="27"/>
                    <a:pt x="19" y="27"/>
                    <a:pt x="17" y="27"/>
                  </a:cubicBezTo>
                  <a:cubicBezTo>
                    <a:pt x="17" y="27"/>
                    <a:pt x="17" y="27"/>
                    <a:pt x="17" y="26"/>
                  </a:cubicBezTo>
                  <a:cubicBezTo>
                    <a:pt x="20" y="26"/>
                    <a:pt x="19" y="23"/>
                    <a:pt x="20" y="23"/>
                  </a:cubicBezTo>
                  <a:cubicBezTo>
                    <a:pt x="20" y="22"/>
                    <a:pt x="17" y="23"/>
                    <a:pt x="19" y="22"/>
                  </a:cubicBezTo>
                  <a:cubicBezTo>
                    <a:pt x="19" y="22"/>
                    <a:pt x="20" y="21"/>
                    <a:pt x="20" y="22"/>
                  </a:cubicBezTo>
                  <a:cubicBezTo>
                    <a:pt x="19" y="21"/>
                    <a:pt x="20" y="21"/>
                    <a:pt x="20" y="21"/>
                  </a:cubicBezTo>
                  <a:cubicBezTo>
                    <a:pt x="20" y="21"/>
                    <a:pt x="19" y="21"/>
                    <a:pt x="17" y="22"/>
                  </a:cubicBezTo>
                  <a:cubicBezTo>
                    <a:pt x="19" y="21"/>
                    <a:pt x="19" y="22"/>
                    <a:pt x="19" y="22"/>
                  </a:cubicBezTo>
                  <a:cubicBezTo>
                    <a:pt x="17" y="22"/>
                    <a:pt x="17" y="22"/>
                    <a:pt x="17" y="22"/>
                  </a:cubicBezTo>
                  <a:cubicBezTo>
                    <a:pt x="17" y="22"/>
                    <a:pt x="16" y="21"/>
                    <a:pt x="17" y="21"/>
                  </a:cubicBezTo>
                  <a:cubicBezTo>
                    <a:pt x="17" y="21"/>
                    <a:pt x="17" y="22"/>
                    <a:pt x="17" y="21"/>
                  </a:cubicBezTo>
                  <a:cubicBezTo>
                    <a:pt x="17" y="19"/>
                    <a:pt x="16" y="21"/>
                    <a:pt x="17" y="19"/>
                  </a:cubicBezTo>
                  <a:cubicBezTo>
                    <a:pt x="19" y="19"/>
                    <a:pt x="19" y="19"/>
                    <a:pt x="19" y="19"/>
                  </a:cubicBezTo>
                  <a:cubicBezTo>
                    <a:pt x="19" y="18"/>
                    <a:pt x="19" y="18"/>
                    <a:pt x="19" y="18"/>
                  </a:cubicBezTo>
                  <a:cubicBezTo>
                    <a:pt x="19" y="19"/>
                    <a:pt x="19" y="19"/>
                    <a:pt x="19" y="19"/>
                  </a:cubicBezTo>
                  <a:cubicBezTo>
                    <a:pt x="17" y="18"/>
                    <a:pt x="20" y="18"/>
                    <a:pt x="19" y="18"/>
                  </a:cubicBezTo>
                  <a:cubicBezTo>
                    <a:pt x="17" y="18"/>
                    <a:pt x="17" y="18"/>
                    <a:pt x="17" y="18"/>
                  </a:cubicBezTo>
                  <a:cubicBezTo>
                    <a:pt x="17" y="18"/>
                    <a:pt x="19" y="18"/>
                    <a:pt x="17" y="19"/>
                  </a:cubicBezTo>
                  <a:cubicBezTo>
                    <a:pt x="17" y="18"/>
                    <a:pt x="17" y="18"/>
                    <a:pt x="17" y="18"/>
                  </a:cubicBezTo>
                  <a:cubicBezTo>
                    <a:pt x="17" y="18"/>
                    <a:pt x="17" y="18"/>
                    <a:pt x="17" y="18"/>
                  </a:cubicBezTo>
                  <a:cubicBezTo>
                    <a:pt x="17" y="18"/>
                    <a:pt x="15" y="19"/>
                    <a:pt x="16" y="18"/>
                  </a:cubicBezTo>
                  <a:cubicBezTo>
                    <a:pt x="16" y="17"/>
                    <a:pt x="16" y="17"/>
                    <a:pt x="16" y="17"/>
                  </a:cubicBezTo>
                  <a:cubicBezTo>
                    <a:pt x="16" y="16"/>
                    <a:pt x="16" y="16"/>
                    <a:pt x="16" y="16"/>
                  </a:cubicBezTo>
                  <a:cubicBezTo>
                    <a:pt x="15" y="16"/>
                    <a:pt x="16" y="14"/>
                    <a:pt x="15" y="16"/>
                  </a:cubicBezTo>
                  <a:cubicBezTo>
                    <a:pt x="16" y="16"/>
                    <a:pt x="16" y="17"/>
                    <a:pt x="16" y="17"/>
                  </a:cubicBezTo>
                  <a:cubicBezTo>
                    <a:pt x="15" y="18"/>
                    <a:pt x="16" y="18"/>
                    <a:pt x="15" y="18"/>
                  </a:cubicBezTo>
                  <a:cubicBezTo>
                    <a:pt x="15" y="18"/>
                    <a:pt x="13" y="18"/>
                    <a:pt x="13" y="19"/>
                  </a:cubicBezTo>
                  <a:cubicBezTo>
                    <a:pt x="11" y="18"/>
                    <a:pt x="13" y="18"/>
                    <a:pt x="13" y="18"/>
                  </a:cubicBezTo>
                  <a:cubicBezTo>
                    <a:pt x="13" y="18"/>
                    <a:pt x="13" y="18"/>
                    <a:pt x="15" y="18"/>
                  </a:cubicBezTo>
                  <a:cubicBezTo>
                    <a:pt x="13" y="17"/>
                    <a:pt x="13" y="16"/>
                    <a:pt x="15" y="16"/>
                  </a:cubicBezTo>
                  <a:cubicBezTo>
                    <a:pt x="13" y="16"/>
                    <a:pt x="13" y="16"/>
                    <a:pt x="13" y="16"/>
                  </a:cubicBezTo>
                  <a:cubicBezTo>
                    <a:pt x="13" y="16"/>
                    <a:pt x="11" y="14"/>
                    <a:pt x="11" y="13"/>
                  </a:cubicBezTo>
                  <a:cubicBezTo>
                    <a:pt x="13" y="13"/>
                    <a:pt x="9" y="12"/>
                    <a:pt x="11" y="12"/>
                  </a:cubicBezTo>
                  <a:cubicBezTo>
                    <a:pt x="13" y="13"/>
                    <a:pt x="13" y="13"/>
                    <a:pt x="15" y="12"/>
                  </a:cubicBezTo>
                  <a:cubicBezTo>
                    <a:pt x="13" y="12"/>
                    <a:pt x="13" y="12"/>
                    <a:pt x="13" y="12"/>
                  </a:cubicBezTo>
                  <a:cubicBezTo>
                    <a:pt x="13" y="12"/>
                    <a:pt x="11" y="12"/>
                    <a:pt x="13" y="12"/>
                  </a:cubicBezTo>
                  <a:cubicBezTo>
                    <a:pt x="13" y="12"/>
                    <a:pt x="11" y="12"/>
                    <a:pt x="9" y="13"/>
                  </a:cubicBezTo>
                  <a:cubicBezTo>
                    <a:pt x="9" y="12"/>
                    <a:pt x="9" y="13"/>
                    <a:pt x="8" y="13"/>
                  </a:cubicBezTo>
                  <a:cubicBezTo>
                    <a:pt x="8" y="12"/>
                    <a:pt x="8" y="9"/>
                    <a:pt x="8" y="9"/>
                  </a:cubicBezTo>
                  <a:cubicBezTo>
                    <a:pt x="7" y="8"/>
                    <a:pt x="7" y="6"/>
                    <a:pt x="7" y="6"/>
                  </a:cubicBezTo>
                  <a:cubicBezTo>
                    <a:pt x="7" y="5"/>
                    <a:pt x="6" y="6"/>
                    <a:pt x="6" y="6"/>
                  </a:cubicBezTo>
                  <a:cubicBezTo>
                    <a:pt x="4" y="5"/>
                    <a:pt x="7" y="6"/>
                    <a:pt x="6" y="5"/>
                  </a:cubicBezTo>
                  <a:cubicBezTo>
                    <a:pt x="6" y="5"/>
                    <a:pt x="6" y="5"/>
                    <a:pt x="6" y="5"/>
                  </a:cubicBezTo>
                  <a:cubicBezTo>
                    <a:pt x="6" y="5"/>
                    <a:pt x="4" y="5"/>
                    <a:pt x="6" y="4"/>
                  </a:cubicBezTo>
                  <a:cubicBezTo>
                    <a:pt x="4" y="4"/>
                    <a:pt x="4" y="4"/>
                    <a:pt x="4" y="4"/>
                  </a:cubicBezTo>
                  <a:cubicBezTo>
                    <a:pt x="4" y="4"/>
                    <a:pt x="4" y="4"/>
                    <a:pt x="4" y="4"/>
                  </a:cubicBezTo>
                  <a:cubicBezTo>
                    <a:pt x="3" y="4"/>
                    <a:pt x="3" y="4"/>
                    <a:pt x="3" y="4"/>
                  </a:cubicBezTo>
                  <a:cubicBezTo>
                    <a:pt x="3" y="4"/>
                    <a:pt x="3" y="4"/>
                    <a:pt x="3" y="3"/>
                  </a:cubicBezTo>
                  <a:cubicBezTo>
                    <a:pt x="4" y="3"/>
                    <a:pt x="4" y="3"/>
                    <a:pt x="4" y="3"/>
                  </a:cubicBezTo>
                  <a:cubicBezTo>
                    <a:pt x="4" y="1"/>
                    <a:pt x="3" y="1"/>
                    <a:pt x="3" y="1"/>
                  </a:cubicBezTo>
                  <a:cubicBezTo>
                    <a:pt x="2" y="1"/>
                    <a:pt x="2" y="1"/>
                    <a:pt x="2" y="1"/>
                  </a:cubicBezTo>
                  <a:cubicBezTo>
                    <a:pt x="2" y="0"/>
                    <a:pt x="2" y="0"/>
                    <a:pt x="2" y="0"/>
                  </a:cubicBezTo>
                  <a:cubicBezTo>
                    <a:pt x="2" y="1"/>
                    <a:pt x="0" y="0"/>
                    <a:pt x="2" y="0"/>
                  </a:cubicBezTo>
                  <a:cubicBezTo>
                    <a:pt x="0" y="3"/>
                    <a:pt x="0" y="3"/>
                    <a:pt x="0" y="3"/>
                  </a:cubicBezTo>
                  <a:cubicBezTo>
                    <a:pt x="0" y="3"/>
                    <a:pt x="0" y="1"/>
                    <a:pt x="2" y="1"/>
                  </a:cubicBezTo>
                  <a:cubicBezTo>
                    <a:pt x="2" y="1"/>
                    <a:pt x="3" y="3"/>
                    <a:pt x="2" y="3"/>
                  </a:cubicBezTo>
                  <a:cubicBezTo>
                    <a:pt x="2" y="3"/>
                    <a:pt x="2" y="3"/>
                    <a:pt x="2" y="1"/>
                  </a:cubicBezTo>
                  <a:cubicBezTo>
                    <a:pt x="2" y="3"/>
                    <a:pt x="2" y="3"/>
                    <a:pt x="0" y="3"/>
                  </a:cubicBezTo>
                  <a:cubicBezTo>
                    <a:pt x="0" y="3"/>
                    <a:pt x="0" y="3"/>
                    <a:pt x="0" y="3"/>
                  </a:cubicBezTo>
                  <a:cubicBezTo>
                    <a:pt x="0" y="4"/>
                    <a:pt x="0" y="4"/>
                    <a:pt x="0" y="4"/>
                  </a:cubicBezTo>
                  <a:cubicBezTo>
                    <a:pt x="2" y="4"/>
                    <a:pt x="2" y="4"/>
                    <a:pt x="2" y="4"/>
                  </a:cubicBezTo>
                  <a:cubicBezTo>
                    <a:pt x="0" y="4"/>
                    <a:pt x="0" y="5"/>
                    <a:pt x="2" y="5"/>
                  </a:cubicBezTo>
                  <a:cubicBezTo>
                    <a:pt x="3" y="5"/>
                    <a:pt x="2" y="6"/>
                    <a:pt x="2" y="8"/>
                  </a:cubicBezTo>
                  <a:cubicBezTo>
                    <a:pt x="3" y="6"/>
                    <a:pt x="3" y="5"/>
                    <a:pt x="3" y="5"/>
                  </a:cubicBezTo>
                  <a:cubicBezTo>
                    <a:pt x="4" y="5"/>
                    <a:pt x="3" y="5"/>
                    <a:pt x="4" y="6"/>
                  </a:cubicBezTo>
                  <a:cubicBezTo>
                    <a:pt x="4" y="6"/>
                    <a:pt x="3" y="6"/>
                    <a:pt x="3" y="8"/>
                  </a:cubicBezTo>
                  <a:cubicBezTo>
                    <a:pt x="3" y="8"/>
                    <a:pt x="3" y="8"/>
                    <a:pt x="3" y="8"/>
                  </a:cubicBezTo>
                  <a:cubicBezTo>
                    <a:pt x="3" y="9"/>
                    <a:pt x="3" y="9"/>
                    <a:pt x="3" y="9"/>
                  </a:cubicBezTo>
                  <a:cubicBezTo>
                    <a:pt x="4" y="12"/>
                    <a:pt x="4" y="13"/>
                    <a:pt x="6" y="13"/>
                  </a:cubicBezTo>
                  <a:cubicBezTo>
                    <a:pt x="6" y="13"/>
                    <a:pt x="6" y="13"/>
                    <a:pt x="6" y="13"/>
                  </a:cubicBezTo>
                  <a:cubicBezTo>
                    <a:pt x="6" y="14"/>
                    <a:pt x="7" y="16"/>
                    <a:pt x="7" y="16"/>
                  </a:cubicBezTo>
                  <a:cubicBezTo>
                    <a:pt x="7" y="17"/>
                    <a:pt x="7" y="19"/>
                    <a:pt x="8" y="19"/>
                  </a:cubicBezTo>
                  <a:cubicBezTo>
                    <a:pt x="9" y="21"/>
                    <a:pt x="9" y="23"/>
                    <a:pt x="11" y="26"/>
                  </a:cubicBezTo>
                  <a:cubicBezTo>
                    <a:pt x="13" y="26"/>
                    <a:pt x="13" y="26"/>
                    <a:pt x="13" y="26"/>
                  </a:cubicBezTo>
                  <a:cubicBezTo>
                    <a:pt x="11" y="26"/>
                    <a:pt x="13" y="26"/>
                    <a:pt x="13" y="26"/>
                  </a:cubicBezTo>
                  <a:cubicBezTo>
                    <a:pt x="11" y="26"/>
                    <a:pt x="13" y="27"/>
                    <a:pt x="11" y="27"/>
                  </a:cubicBezTo>
                  <a:cubicBezTo>
                    <a:pt x="13" y="27"/>
                    <a:pt x="13" y="30"/>
                    <a:pt x="13" y="31"/>
                  </a:cubicBezTo>
                  <a:cubicBezTo>
                    <a:pt x="15" y="30"/>
                    <a:pt x="15" y="30"/>
                    <a:pt x="15" y="30"/>
                  </a:cubicBezTo>
                  <a:cubicBezTo>
                    <a:pt x="13" y="31"/>
                    <a:pt x="15" y="32"/>
                    <a:pt x="16" y="32"/>
                  </a:cubicBezTo>
                  <a:cubicBezTo>
                    <a:pt x="16" y="32"/>
                    <a:pt x="17" y="32"/>
                    <a:pt x="17" y="34"/>
                  </a:cubicBezTo>
                  <a:cubicBezTo>
                    <a:pt x="16" y="34"/>
                    <a:pt x="16" y="35"/>
                    <a:pt x="16" y="35"/>
                  </a:cubicBezTo>
                  <a:cubicBezTo>
                    <a:pt x="16" y="36"/>
                    <a:pt x="17" y="39"/>
                    <a:pt x="19" y="39"/>
                  </a:cubicBezTo>
                  <a:cubicBezTo>
                    <a:pt x="19" y="41"/>
                    <a:pt x="20" y="44"/>
                    <a:pt x="21" y="47"/>
                  </a:cubicBezTo>
                  <a:cubicBezTo>
                    <a:pt x="21" y="45"/>
                    <a:pt x="21" y="45"/>
                    <a:pt x="21" y="45"/>
                  </a:cubicBezTo>
                  <a:cubicBezTo>
                    <a:pt x="21" y="49"/>
                    <a:pt x="24" y="52"/>
                    <a:pt x="24" y="54"/>
                  </a:cubicBezTo>
                  <a:cubicBezTo>
                    <a:pt x="25" y="53"/>
                    <a:pt x="25" y="53"/>
                    <a:pt x="25" y="53"/>
                  </a:cubicBezTo>
                  <a:cubicBezTo>
                    <a:pt x="28" y="54"/>
                    <a:pt x="28" y="56"/>
                    <a:pt x="25" y="56"/>
                  </a:cubicBezTo>
                  <a:cubicBezTo>
                    <a:pt x="25" y="56"/>
                    <a:pt x="25" y="57"/>
                    <a:pt x="28" y="57"/>
                  </a:cubicBezTo>
                  <a:cubicBezTo>
                    <a:pt x="28" y="58"/>
                    <a:pt x="28" y="58"/>
                    <a:pt x="28" y="58"/>
                  </a:cubicBezTo>
                  <a:cubicBezTo>
                    <a:pt x="29" y="60"/>
                    <a:pt x="29" y="61"/>
                    <a:pt x="29" y="62"/>
                  </a:cubicBezTo>
                  <a:cubicBezTo>
                    <a:pt x="29" y="61"/>
                    <a:pt x="29" y="61"/>
                    <a:pt x="29" y="61"/>
                  </a:cubicBezTo>
                  <a:cubicBezTo>
                    <a:pt x="30" y="61"/>
                    <a:pt x="30" y="61"/>
                    <a:pt x="30" y="61"/>
                  </a:cubicBezTo>
                  <a:cubicBezTo>
                    <a:pt x="30" y="62"/>
                    <a:pt x="32" y="62"/>
                    <a:pt x="30" y="62"/>
                  </a:cubicBezTo>
                  <a:cubicBezTo>
                    <a:pt x="32" y="65"/>
                    <a:pt x="30" y="67"/>
                    <a:pt x="33" y="67"/>
                  </a:cubicBezTo>
                  <a:cubicBezTo>
                    <a:pt x="32" y="67"/>
                    <a:pt x="32" y="69"/>
                    <a:pt x="32" y="69"/>
                  </a:cubicBezTo>
                  <a:cubicBezTo>
                    <a:pt x="33" y="70"/>
                    <a:pt x="34" y="70"/>
                    <a:pt x="34" y="71"/>
                  </a:cubicBezTo>
                  <a:cubicBezTo>
                    <a:pt x="34" y="71"/>
                    <a:pt x="34" y="71"/>
                    <a:pt x="34" y="71"/>
                  </a:cubicBezTo>
                  <a:cubicBezTo>
                    <a:pt x="34" y="71"/>
                    <a:pt x="34" y="71"/>
                    <a:pt x="34" y="73"/>
                  </a:cubicBezTo>
                  <a:cubicBezTo>
                    <a:pt x="34" y="74"/>
                    <a:pt x="37" y="75"/>
                    <a:pt x="37" y="78"/>
                  </a:cubicBezTo>
                  <a:cubicBezTo>
                    <a:pt x="38" y="82"/>
                    <a:pt x="42" y="84"/>
                    <a:pt x="43" y="87"/>
                  </a:cubicBezTo>
                  <a:cubicBezTo>
                    <a:pt x="43" y="87"/>
                    <a:pt x="43" y="87"/>
                    <a:pt x="43" y="87"/>
                  </a:cubicBezTo>
                  <a:cubicBezTo>
                    <a:pt x="43" y="88"/>
                    <a:pt x="46" y="88"/>
                    <a:pt x="45" y="90"/>
                  </a:cubicBezTo>
                  <a:cubicBezTo>
                    <a:pt x="45" y="90"/>
                    <a:pt x="45" y="92"/>
                    <a:pt x="46" y="92"/>
                  </a:cubicBezTo>
                  <a:cubicBezTo>
                    <a:pt x="45" y="92"/>
                    <a:pt x="47" y="93"/>
                    <a:pt x="47" y="95"/>
                  </a:cubicBezTo>
                  <a:cubicBezTo>
                    <a:pt x="47" y="95"/>
                    <a:pt x="47" y="95"/>
                    <a:pt x="47" y="95"/>
                  </a:cubicBezTo>
                  <a:cubicBezTo>
                    <a:pt x="49" y="95"/>
                    <a:pt x="47" y="96"/>
                    <a:pt x="49" y="97"/>
                  </a:cubicBezTo>
                  <a:cubicBezTo>
                    <a:pt x="49" y="97"/>
                    <a:pt x="49" y="97"/>
                    <a:pt x="49" y="97"/>
                  </a:cubicBezTo>
                  <a:cubicBezTo>
                    <a:pt x="50" y="97"/>
                    <a:pt x="49" y="99"/>
                    <a:pt x="50" y="97"/>
                  </a:cubicBezTo>
                  <a:cubicBezTo>
                    <a:pt x="50" y="99"/>
                    <a:pt x="50" y="99"/>
                    <a:pt x="50" y="99"/>
                  </a:cubicBezTo>
                  <a:cubicBezTo>
                    <a:pt x="51" y="100"/>
                    <a:pt x="52" y="105"/>
                    <a:pt x="52" y="108"/>
                  </a:cubicBezTo>
                  <a:cubicBezTo>
                    <a:pt x="56" y="109"/>
                    <a:pt x="56" y="106"/>
                    <a:pt x="56" y="109"/>
                  </a:cubicBezTo>
                  <a:cubicBezTo>
                    <a:pt x="56" y="109"/>
                    <a:pt x="56" y="109"/>
                    <a:pt x="56" y="109"/>
                  </a:cubicBezTo>
                  <a:cubicBezTo>
                    <a:pt x="58" y="109"/>
                    <a:pt x="58" y="109"/>
                    <a:pt x="58" y="109"/>
                  </a:cubicBezTo>
                  <a:cubicBezTo>
                    <a:pt x="56" y="110"/>
                    <a:pt x="58" y="110"/>
                    <a:pt x="56" y="110"/>
                  </a:cubicBezTo>
                  <a:cubicBezTo>
                    <a:pt x="58" y="112"/>
                    <a:pt x="59" y="110"/>
                    <a:pt x="59" y="112"/>
                  </a:cubicBezTo>
                  <a:cubicBezTo>
                    <a:pt x="59" y="112"/>
                    <a:pt x="59" y="112"/>
                    <a:pt x="59" y="112"/>
                  </a:cubicBezTo>
                  <a:cubicBezTo>
                    <a:pt x="59" y="113"/>
                    <a:pt x="60" y="114"/>
                    <a:pt x="59" y="116"/>
                  </a:cubicBezTo>
                  <a:cubicBezTo>
                    <a:pt x="62" y="123"/>
                    <a:pt x="64" y="129"/>
                    <a:pt x="68" y="136"/>
                  </a:cubicBezTo>
                  <a:cubicBezTo>
                    <a:pt x="72" y="142"/>
                    <a:pt x="75" y="148"/>
                    <a:pt x="78" y="153"/>
                  </a:cubicBezTo>
                  <a:cubicBezTo>
                    <a:pt x="80" y="155"/>
                    <a:pt x="80" y="155"/>
                    <a:pt x="80" y="156"/>
                  </a:cubicBezTo>
                  <a:cubicBezTo>
                    <a:pt x="80" y="156"/>
                    <a:pt x="80" y="156"/>
                    <a:pt x="82" y="156"/>
                  </a:cubicBezTo>
                  <a:cubicBezTo>
                    <a:pt x="80" y="156"/>
                    <a:pt x="82" y="158"/>
                    <a:pt x="80" y="158"/>
                  </a:cubicBezTo>
                  <a:cubicBezTo>
                    <a:pt x="82" y="161"/>
                    <a:pt x="84" y="162"/>
                    <a:pt x="85" y="165"/>
                  </a:cubicBezTo>
                  <a:cubicBezTo>
                    <a:pt x="85" y="164"/>
                    <a:pt x="85" y="164"/>
                    <a:pt x="85" y="164"/>
                  </a:cubicBezTo>
                  <a:cubicBezTo>
                    <a:pt x="85" y="165"/>
                    <a:pt x="85" y="165"/>
                    <a:pt x="85" y="165"/>
                  </a:cubicBezTo>
                  <a:cubicBezTo>
                    <a:pt x="85" y="165"/>
                    <a:pt x="85" y="165"/>
                    <a:pt x="85" y="165"/>
                  </a:cubicBezTo>
                  <a:cubicBezTo>
                    <a:pt x="85" y="165"/>
                    <a:pt x="85" y="166"/>
                    <a:pt x="85" y="165"/>
                  </a:cubicBezTo>
                  <a:cubicBezTo>
                    <a:pt x="86" y="173"/>
                    <a:pt x="91" y="177"/>
                    <a:pt x="95" y="182"/>
                  </a:cubicBezTo>
                  <a:cubicBezTo>
                    <a:pt x="97" y="184"/>
                    <a:pt x="97" y="186"/>
                    <a:pt x="98" y="188"/>
                  </a:cubicBezTo>
                  <a:cubicBezTo>
                    <a:pt x="102" y="191"/>
                    <a:pt x="105" y="194"/>
                    <a:pt x="106" y="200"/>
                  </a:cubicBezTo>
                  <a:cubicBezTo>
                    <a:pt x="106" y="200"/>
                    <a:pt x="107" y="199"/>
                    <a:pt x="107" y="195"/>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58" name="Freeform 151"/>
            <p:cNvSpPr>
              <a:spLocks/>
            </p:cNvSpPr>
            <p:nvPr/>
          </p:nvSpPr>
          <p:spPr bwMode="auto">
            <a:xfrm>
              <a:off x="4009" y="3609"/>
              <a:ext cx="260" cy="475"/>
            </a:xfrm>
            <a:custGeom>
              <a:avLst/>
              <a:gdLst>
                <a:gd name="T0" fmla="*/ 97 w 110"/>
                <a:gd name="T1" fmla="*/ 177 h 201"/>
                <a:gd name="T2" fmla="*/ 94 w 110"/>
                <a:gd name="T3" fmla="*/ 171 h 201"/>
                <a:gd name="T4" fmla="*/ 90 w 110"/>
                <a:gd name="T5" fmla="*/ 158 h 201"/>
                <a:gd name="T6" fmla="*/ 89 w 110"/>
                <a:gd name="T7" fmla="*/ 154 h 201"/>
                <a:gd name="T8" fmla="*/ 80 w 110"/>
                <a:gd name="T9" fmla="*/ 141 h 201"/>
                <a:gd name="T10" fmla="*/ 77 w 110"/>
                <a:gd name="T11" fmla="*/ 137 h 201"/>
                <a:gd name="T12" fmla="*/ 74 w 110"/>
                <a:gd name="T13" fmla="*/ 129 h 201"/>
                <a:gd name="T14" fmla="*/ 70 w 110"/>
                <a:gd name="T15" fmla="*/ 124 h 201"/>
                <a:gd name="T16" fmla="*/ 68 w 110"/>
                <a:gd name="T17" fmla="*/ 120 h 201"/>
                <a:gd name="T18" fmla="*/ 68 w 110"/>
                <a:gd name="T19" fmla="*/ 116 h 201"/>
                <a:gd name="T20" fmla="*/ 65 w 110"/>
                <a:gd name="T21" fmla="*/ 110 h 201"/>
                <a:gd name="T22" fmla="*/ 63 w 110"/>
                <a:gd name="T23" fmla="*/ 106 h 201"/>
                <a:gd name="T24" fmla="*/ 61 w 110"/>
                <a:gd name="T25" fmla="*/ 100 h 201"/>
                <a:gd name="T26" fmla="*/ 57 w 110"/>
                <a:gd name="T27" fmla="*/ 97 h 201"/>
                <a:gd name="T28" fmla="*/ 55 w 110"/>
                <a:gd name="T29" fmla="*/ 90 h 201"/>
                <a:gd name="T30" fmla="*/ 49 w 110"/>
                <a:gd name="T31" fmla="*/ 84 h 201"/>
                <a:gd name="T32" fmla="*/ 49 w 110"/>
                <a:gd name="T33" fmla="*/ 80 h 201"/>
                <a:gd name="T34" fmla="*/ 47 w 110"/>
                <a:gd name="T35" fmla="*/ 77 h 201"/>
                <a:gd name="T36" fmla="*/ 44 w 110"/>
                <a:gd name="T37" fmla="*/ 74 h 201"/>
                <a:gd name="T38" fmla="*/ 44 w 110"/>
                <a:gd name="T39" fmla="*/ 73 h 201"/>
                <a:gd name="T40" fmla="*/ 43 w 110"/>
                <a:gd name="T41" fmla="*/ 71 h 201"/>
                <a:gd name="T42" fmla="*/ 38 w 110"/>
                <a:gd name="T43" fmla="*/ 60 h 201"/>
                <a:gd name="T44" fmla="*/ 36 w 110"/>
                <a:gd name="T45" fmla="*/ 55 h 201"/>
                <a:gd name="T46" fmla="*/ 34 w 110"/>
                <a:gd name="T47" fmla="*/ 52 h 201"/>
                <a:gd name="T48" fmla="*/ 28 w 110"/>
                <a:gd name="T49" fmla="*/ 45 h 201"/>
                <a:gd name="T50" fmla="*/ 26 w 110"/>
                <a:gd name="T51" fmla="*/ 43 h 201"/>
                <a:gd name="T52" fmla="*/ 26 w 110"/>
                <a:gd name="T53" fmla="*/ 39 h 201"/>
                <a:gd name="T54" fmla="*/ 27 w 110"/>
                <a:gd name="T55" fmla="*/ 35 h 201"/>
                <a:gd name="T56" fmla="*/ 25 w 110"/>
                <a:gd name="T57" fmla="*/ 33 h 201"/>
                <a:gd name="T58" fmla="*/ 25 w 110"/>
                <a:gd name="T59" fmla="*/ 30 h 201"/>
                <a:gd name="T60" fmla="*/ 23 w 110"/>
                <a:gd name="T61" fmla="*/ 30 h 201"/>
                <a:gd name="T62" fmla="*/ 18 w 110"/>
                <a:gd name="T63" fmla="*/ 26 h 201"/>
                <a:gd name="T64" fmla="*/ 18 w 110"/>
                <a:gd name="T65" fmla="*/ 22 h 201"/>
                <a:gd name="T66" fmla="*/ 17 w 110"/>
                <a:gd name="T67" fmla="*/ 22 h 201"/>
                <a:gd name="T68" fmla="*/ 17 w 110"/>
                <a:gd name="T69" fmla="*/ 19 h 201"/>
                <a:gd name="T70" fmla="*/ 15 w 110"/>
                <a:gd name="T71" fmla="*/ 15 h 201"/>
                <a:gd name="T72" fmla="*/ 13 w 110"/>
                <a:gd name="T73" fmla="*/ 19 h 201"/>
                <a:gd name="T74" fmla="*/ 13 w 110"/>
                <a:gd name="T75" fmla="*/ 12 h 201"/>
                <a:gd name="T76" fmla="*/ 4 w 110"/>
                <a:gd name="T77" fmla="*/ 7 h 201"/>
                <a:gd name="T78" fmla="*/ 2 w 110"/>
                <a:gd name="T79" fmla="*/ 6 h 201"/>
                <a:gd name="T80" fmla="*/ 0 w 110"/>
                <a:gd name="T81" fmla="*/ 0 h 201"/>
                <a:gd name="T82" fmla="*/ 0 w 110"/>
                <a:gd name="T83" fmla="*/ 4 h 201"/>
                <a:gd name="T84" fmla="*/ 4 w 110"/>
                <a:gd name="T85" fmla="*/ 7 h 201"/>
                <a:gd name="T86" fmla="*/ 5 w 110"/>
                <a:gd name="T87" fmla="*/ 17 h 201"/>
                <a:gd name="T88" fmla="*/ 13 w 110"/>
                <a:gd name="T89" fmla="*/ 32 h 201"/>
                <a:gd name="T90" fmla="*/ 21 w 110"/>
                <a:gd name="T91" fmla="*/ 47 h 201"/>
                <a:gd name="T92" fmla="*/ 27 w 110"/>
                <a:gd name="T93" fmla="*/ 60 h 201"/>
                <a:gd name="T94" fmla="*/ 31 w 110"/>
                <a:gd name="T95" fmla="*/ 71 h 201"/>
                <a:gd name="T96" fmla="*/ 43 w 110"/>
                <a:gd name="T97" fmla="*/ 89 h 201"/>
                <a:gd name="T98" fmla="*/ 49 w 110"/>
                <a:gd name="T99" fmla="*/ 98 h 201"/>
                <a:gd name="T100" fmla="*/ 57 w 110"/>
                <a:gd name="T101" fmla="*/ 111 h 201"/>
                <a:gd name="T102" fmla="*/ 78 w 110"/>
                <a:gd name="T103" fmla="*/ 155 h 201"/>
                <a:gd name="T104" fmla="*/ 86 w 110"/>
                <a:gd name="T105" fmla="*/ 167 h 201"/>
                <a:gd name="T106" fmla="*/ 108 w 110"/>
                <a:gd name="T107" fmla="*/ 197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1">
                  <a:moveTo>
                    <a:pt x="108" y="197"/>
                  </a:moveTo>
                  <a:cubicBezTo>
                    <a:pt x="110" y="193"/>
                    <a:pt x="106" y="191"/>
                    <a:pt x="106" y="188"/>
                  </a:cubicBezTo>
                  <a:cubicBezTo>
                    <a:pt x="106" y="186"/>
                    <a:pt x="104" y="188"/>
                    <a:pt x="104" y="186"/>
                  </a:cubicBezTo>
                  <a:cubicBezTo>
                    <a:pt x="104" y="184"/>
                    <a:pt x="102" y="181"/>
                    <a:pt x="99" y="178"/>
                  </a:cubicBezTo>
                  <a:cubicBezTo>
                    <a:pt x="99" y="178"/>
                    <a:pt x="99" y="178"/>
                    <a:pt x="99" y="178"/>
                  </a:cubicBezTo>
                  <a:cubicBezTo>
                    <a:pt x="97" y="178"/>
                    <a:pt x="99" y="177"/>
                    <a:pt x="97" y="177"/>
                  </a:cubicBezTo>
                  <a:cubicBezTo>
                    <a:pt x="97" y="177"/>
                    <a:pt x="97" y="177"/>
                    <a:pt x="97" y="177"/>
                  </a:cubicBezTo>
                  <a:cubicBezTo>
                    <a:pt x="97" y="176"/>
                    <a:pt x="97" y="176"/>
                    <a:pt x="97" y="176"/>
                  </a:cubicBezTo>
                  <a:cubicBezTo>
                    <a:pt x="95" y="176"/>
                    <a:pt x="95" y="176"/>
                    <a:pt x="95" y="176"/>
                  </a:cubicBezTo>
                  <a:cubicBezTo>
                    <a:pt x="95" y="173"/>
                    <a:pt x="95" y="173"/>
                    <a:pt x="95" y="173"/>
                  </a:cubicBezTo>
                  <a:cubicBezTo>
                    <a:pt x="97" y="172"/>
                    <a:pt x="94" y="172"/>
                    <a:pt x="95" y="169"/>
                  </a:cubicBezTo>
                  <a:cubicBezTo>
                    <a:pt x="94" y="171"/>
                    <a:pt x="94" y="171"/>
                    <a:pt x="94" y="171"/>
                  </a:cubicBezTo>
                  <a:cubicBezTo>
                    <a:pt x="94" y="168"/>
                    <a:pt x="93" y="165"/>
                    <a:pt x="91" y="163"/>
                  </a:cubicBezTo>
                  <a:cubicBezTo>
                    <a:pt x="91" y="164"/>
                    <a:pt x="91" y="164"/>
                    <a:pt x="91" y="164"/>
                  </a:cubicBezTo>
                  <a:cubicBezTo>
                    <a:pt x="91" y="163"/>
                    <a:pt x="91" y="163"/>
                    <a:pt x="91" y="160"/>
                  </a:cubicBezTo>
                  <a:cubicBezTo>
                    <a:pt x="90" y="160"/>
                    <a:pt x="91" y="159"/>
                    <a:pt x="90" y="159"/>
                  </a:cubicBezTo>
                  <a:cubicBezTo>
                    <a:pt x="90" y="159"/>
                    <a:pt x="90" y="159"/>
                    <a:pt x="90" y="159"/>
                  </a:cubicBezTo>
                  <a:cubicBezTo>
                    <a:pt x="91" y="158"/>
                    <a:pt x="90" y="158"/>
                    <a:pt x="90" y="158"/>
                  </a:cubicBezTo>
                  <a:cubicBezTo>
                    <a:pt x="90" y="158"/>
                    <a:pt x="90" y="158"/>
                    <a:pt x="90" y="158"/>
                  </a:cubicBezTo>
                  <a:cubicBezTo>
                    <a:pt x="90" y="156"/>
                    <a:pt x="89" y="156"/>
                    <a:pt x="89" y="156"/>
                  </a:cubicBezTo>
                  <a:cubicBezTo>
                    <a:pt x="89" y="156"/>
                    <a:pt x="89" y="156"/>
                    <a:pt x="89" y="156"/>
                  </a:cubicBezTo>
                  <a:cubicBezTo>
                    <a:pt x="89" y="155"/>
                    <a:pt x="89" y="155"/>
                    <a:pt x="89" y="155"/>
                  </a:cubicBezTo>
                  <a:cubicBezTo>
                    <a:pt x="89" y="155"/>
                    <a:pt x="89" y="155"/>
                    <a:pt x="89" y="155"/>
                  </a:cubicBezTo>
                  <a:cubicBezTo>
                    <a:pt x="89" y="154"/>
                    <a:pt x="87" y="154"/>
                    <a:pt x="89" y="154"/>
                  </a:cubicBezTo>
                  <a:cubicBezTo>
                    <a:pt x="87" y="154"/>
                    <a:pt x="89" y="155"/>
                    <a:pt x="87" y="155"/>
                  </a:cubicBezTo>
                  <a:cubicBezTo>
                    <a:pt x="86" y="151"/>
                    <a:pt x="83" y="147"/>
                    <a:pt x="82" y="145"/>
                  </a:cubicBezTo>
                  <a:cubicBezTo>
                    <a:pt x="81" y="145"/>
                    <a:pt x="81" y="145"/>
                    <a:pt x="81" y="145"/>
                  </a:cubicBezTo>
                  <a:cubicBezTo>
                    <a:pt x="81" y="143"/>
                    <a:pt x="80" y="143"/>
                    <a:pt x="81" y="142"/>
                  </a:cubicBezTo>
                  <a:cubicBezTo>
                    <a:pt x="80" y="142"/>
                    <a:pt x="80" y="142"/>
                    <a:pt x="80" y="142"/>
                  </a:cubicBezTo>
                  <a:cubicBezTo>
                    <a:pt x="80" y="142"/>
                    <a:pt x="81" y="142"/>
                    <a:pt x="80" y="141"/>
                  </a:cubicBezTo>
                  <a:cubicBezTo>
                    <a:pt x="80" y="142"/>
                    <a:pt x="80" y="142"/>
                    <a:pt x="78" y="142"/>
                  </a:cubicBezTo>
                  <a:cubicBezTo>
                    <a:pt x="80" y="141"/>
                    <a:pt x="78" y="141"/>
                    <a:pt x="78" y="139"/>
                  </a:cubicBezTo>
                  <a:cubicBezTo>
                    <a:pt x="78" y="139"/>
                    <a:pt x="78" y="139"/>
                    <a:pt x="78" y="141"/>
                  </a:cubicBezTo>
                  <a:cubicBezTo>
                    <a:pt x="78" y="139"/>
                    <a:pt x="77" y="139"/>
                    <a:pt x="78" y="138"/>
                  </a:cubicBezTo>
                  <a:cubicBezTo>
                    <a:pt x="77" y="138"/>
                    <a:pt x="77" y="138"/>
                    <a:pt x="77" y="138"/>
                  </a:cubicBezTo>
                  <a:cubicBezTo>
                    <a:pt x="76" y="138"/>
                    <a:pt x="78" y="138"/>
                    <a:pt x="77" y="137"/>
                  </a:cubicBezTo>
                  <a:cubicBezTo>
                    <a:pt x="77" y="138"/>
                    <a:pt x="77" y="138"/>
                    <a:pt x="77" y="138"/>
                  </a:cubicBezTo>
                  <a:cubicBezTo>
                    <a:pt x="77" y="137"/>
                    <a:pt x="77" y="134"/>
                    <a:pt x="77" y="133"/>
                  </a:cubicBezTo>
                  <a:cubicBezTo>
                    <a:pt x="76" y="134"/>
                    <a:pt x="76" y="134"/>
                    <a:pt x="76" y="134"/>
                  </a:cubicBezTo>
                  <a:cubicBezTo>
                    <a:pt x="76" y="133"/>
                    <a:pt x="76" y="132"/>
                    <a:pt x="76" y="132"/>
                  </a:cubicBezTo>
                  <a:cubicBezTo>
                    <a:pt x="74" y="130"/>
                    <a:pt x="74" y="132"/>
                    <a:pt x="74" y="130"/>
                  </a:cubicBezTo>
                  <a:cubicBezTo>
                    <a:pt x="74" y="130"/>
                    <a:pt x="73" y="129"/>
                    <a:pt x="74" y="129"/>
                  </a:cubicBezTo>
                  <a:cubicBezTo>
                    <a:pt x="74" y="129"/>
                    <a:pt x="73" y="128"/>
                    <a:pt x="73" y="126"/>
                  </a:cubicBezTo>
                  <a:cubicBezTo>
                    <a:pt x="73" y="128"/>
                    <a:pt x="70" y="128"/>
                    <a:pt x="70" y="128"/>
                  </a:cubicBezTo>
                  <a:cubicBezTo>
                    <a:pt x="70" y="128"/>
                    <a:pt x="70" y="128"/>
                    <a:pt x="70" y="128"/>
                  </a:cubicBezTo>
                  <a:cubicBezTo>
                    <a:pt x="69" y="128"/>
                    <a:pt x="70" y="128"/>
                    <a:pt x="69" y="129"/>
                  </a:cubicBezTo>
                  <a:cubicBezTo>
                    <a:pt x="69" y="128"/>
                    <a:pt x="69" y="126"/>
                    <a:pt x="69" y="126"/>
                  </a:cubicBezTo>
                  <a:cubicBezTo>
                    <a:pt x="69" y="126"/>
                    <a:pt x="70" y="125"/>
                    <a:pt x="70" y="124"/>
                  </a:cubicBezTo>
                  <a:cubicBezTo>
                    <a:pt x="70" y="125"/>
                    <a:pt x="69" y="124"/>
                    <a:pt x="69" y="125"/>
                  </a:cubicBezTo>
                  <a:cubicBezTo>
                    <a:pt x="70" y="121"/>
                    <a:pt x="70" y="121"/>
                    <a:pt x="70" y="121"/>
                  </a:cubicBezTo>
                  <a:cubicBezTo>
                    <a:pt x="69" y="121"/>
                    <a:pt x="69" y="121"/>
                    <a:pt x="69" y="121"/>
                  </a:cubicBezTo>
                  <a:cubicBezTo>
                    <a:pt x="69" y="121"/>
                    <a:pt x="69" y="120"/>
                    <a:pt x="70" y="120"/>
                  </a:cubicBezTo>
                  <a:cubicBezTo>
                    <a:pt x="69" y="120"/>
                    <a:pt x="69" y="119"/>
                    <a:pt x="68" y="120"/>
                  </a:cubicBezTo>
                  <a:cubicBezTo>
                    <a:pt x="68" y="120"/>
                    <a:pt x="68" y="120"/>
                    <a:pt x="68" y="120"/>
                  </a:cubicBezTo>
                  <a:cubicBezTo>
                    <a:pt x="68" y="119"/>
                    <a:pt x="68" y="119"/>
                    <a:pt x="68" y="119"/>
                  </a:cubicBezTo>
                  <a:cubicBezTo>
                    <a:pt x="68" y="119"/>
                    <a:pt x="68" y="119"/>
                    <a:pt x="68" y="119"/>
                  </a:cubicBezTo>
                  <a:cubicBezTo>
                    <a:pt x="66" y="119"/>
                    <a:pt x="68" y="117"/>
                    <a:pt x="68" y="117"/>
                  </a:cubicBezTo>
                  <a:cubicBezTo>
                    <a:pt x="68" y="117"/>
                    <a:pt x="68" y="117"/>
                    <a:pt x="68" y="117"/>
                  </a:cubicBezTo>
                  <a:cubicBezTo>
                    <a:pt x="68" y="116"/>
                    <a:pt x="68" y="116"/>
                    <a:pt x="68" y="116"/>
                  </a:cubicBezTo>
                  <a:cubicBezTo>
                    <a:pt x="68" y="116"/>
                    <a:pt x="68" y="116"/>
                    <a:pt x="68" y="116"/>
                  </a:cubicBezTo>
                  <a:cubicBezTo>
                    <a:pt x="68" y="116"/>
                    <a:pt x="68" y="115"/>
                    <a:pt x="68" y="113"/>
                  </a:cubicBezTo>
                  <a:cubicBezTo>
                    <a:pt x="66" y="115"/>
                    <a:pt x="66" y="115"/>
                    <a:pt x="66" y="115"/>
                  </a:cubicBezTo>
                  <a:cubicBezTo>
                    <a:pt x="65" y="113"/>
                    <a:pt x="66" y="112"/>
                    <a:pt x="65" y="111"/>
                  </a:cubicBezTo>
                  <a:cubicBezTo>
                    <a:pt x="65" y="112"/>
                    <a:pt x="66" y="111"/>
                    <a:pt x="66" y="111"/>
                  </a:cubicBezTo>
                  <a:cubicBezTo>
                    <a:pt x="65" y="111"/>
                    <a:pt x="65" y="111"/>
                    <a:pt x="65" y="111"/>
                  </a:cubicBezTo>
                  <a:cubicBezTo>
                    <a:pt x="64" y="111"/>
                    <a:pt x="65" y="110"/>
                    <a:pt x="65" y="110"/>
                  </a:cubicBezTo>
                  <a:cubicBezTo>
                    <a:pt x="65" y="110"/>
                    <a:pt x="64" y="110"/>
                    <a:pt x="65" y="110"/>
                  </a:cubicBezTo>
                  <a:cubicBezTo>
                    <a:pt x="65" y="110"/>
                    <a:pt x="64" y="106"/>
                    <a:pt x="63" y="106"/>
                  </a:cubicBezTo>
                  <a:cubicBezTo>
                    <a:pt x="64" y="106"/>
                    <a:pt x="64" y="104"/>
                    <a:pt x="64" y="104"/>
                  </a:cubicBezTo>
                  <a:cubicBezTo>
                    <a:pt x="63" y="104"/>
                    <a:pt x="63" y="104"/>
                    <a:pt x="63" y="104"/>
                  </a:cubicBezTo>
                  <a:cubicBezTo>
                    <a:pt x="63" y="103"/>
                    <a:pt x="63" y="103"/>
                    <a:pt x="63" y="103"/>
                  </a:cubicBezTo>
                  <a:cubicBezTo>
                    <a:pt x="63" y="106"/>
                    <a:pt x="63" y="106"/>
                    <a:pt x="63" y="106"/>
                  </a:cubicBezTo>
                  <a:cubicBezTo>
                    <a:pt x="63" y="106"/>
                    <a:pt x="63" y="103"/>
                    <a:pt x="63" y="104"/>
                  </a:cubicBezTo>
                  <a:cubicBezTo>
                    <a:pt x="63" y="103"/>
                    <a:pt x="63" y="103"/>
                    <a:pt x="61" y="103"/>
                  </a:cubicBezTo>
                  <a:cubicBezTo>
                    <a:pt x="61" y="103"/>
                    <a:pt x="61" y="103"/>
                    <a:pt x="61" y="103"/>
                  </a:cubicBezTo>
                  <a:cubicBezTo>
                    <a:pt x="60" y="102"/>
                    <a:pt x="61" y="103"/>
                    <a:pt x="61" y="102"/>
                  </a:cubicBezTo>
                  <a:cubicBezTo>
                    <a:pt x="61" y="102"/>
                    <a:pt x="61" y="102"/>
                    <a:pt x="61" y="102"/>
                  </a:cubicBezTo>
                  <a:cubicBezTo>
                    <a:pt x="61" y="102"/>
                    <a:pt x="60" y="100"/>
                    <a:pt x="61" y="100"/>
                  </a:cubicBezTo>
                  <a:cubicBezTo>
                    <a:pt x="61" y="100"/>
                    <a:pt x="61" y="99"/>
                    <a:pt x="60" y="100"/>
                  </a:cubicBezTo>
                  <a:cubicBezTo>
                    <a:pt x="60" y="100"/>
                    <a:pt x="60" y="100"/>
                    <a:pt x="60" y="100"/>
                  </a:cubicBezTo>
                  <a:cubicBezTo>
                    <a:pt x="60" y="100"/>
                    <a:pt x="60" y="100"/>
                    <a:pt x="60" y="99"/>
                  </a:cubicBezTo>
                  <a:cubicBezTo>
                    <a:pt x="60" y="99"/>
                    <a:pt x="60" y="99"/>
                    <a:pt x="60" y="99"/>
                  </a:cubicBezTo>
                  <a:cubicBezTo>
                    <a:pt x="61" y="99"/>
                    <a:pt x="57" y="99"/>
                    <a:pt x="60" y="98"/>
                  </a:cubicBezTo>
                  <a:cubicBezTo>
                    <a:pt x="57" y="98"/>
                    <a:pt x="57" y="97"/>
                    <a:pt x="57" y="97"/>
                  </a:cubicBezTo>
                  <a:cubicBezTo>
                    <a:pt x="57" y="94"/>
                    <a:pt x="57" y="94"/>
                    <a:pt x="56" y="94"/>
                  </a:cubicBezTo>
                  <a:cubicBezTo>
                    <a:pt x="56" y="94"/>
                    <a:pt x="56" y="94"/>
                    <a:pt x="56" y="94"/>
                  </a:cubicBezTo>
                  <a:cubicBezTo>
                    <a:pt x="56" y="94"/>
                    <a:pt x="56" y="94"/>
                    <a:pt x="56" y="93"/>
                  </a:cubicBezTo>
                  <a:cubicBezTo>
                    <a:pt x="55" y="93"/>
                    <a:pt x="55" y="93"/>
                    <a:pt x="55" y="93"/>
                  </a:cubicBezTo>
                  <a:cubicBezTo>
                    <a:pt x="55" y="91"/>
                    <a:pt x="55" y="91"/>
                    <a:pt x="56" y="91"/>
                  </a:cubicBezTo>
                  <a:cubicBezTo>
                    <a:pt x="53" y="91"/>
                    <a:pt x="56" y="90"/>
                    <a:pt x="55" y="90"/>
                  </a:cubicBezTo>
                  <a:cubicBezTo>
                    <a:pt x="53" y="90"/>
                    <a:pt x="53" y="91"/>
                    <a:pt x="53" y="90"/>
                  </a:cubicBezTo>
                  <a:cubicBezTo>
                    <a:pt x="52" y="91"/>
                    <a:pt x="53" y="89"/>
                    <a:pt x="53" y="89"/>
                  </a:cubicBezTo>
                  <a:cubicBezTo>
                    <a:pt x="53" y="89"/>
                    <a:pt x="53" y="89"/>
                    <a:pt x="53" y="89"/>
                  </a:cubicBezTo>
                  <a:cubicBezTo>
                    <a:pt x="53" y="87"/>
                    <a:pt x="53" y="87"/>
                    <a:pt x="53" y="87"/>
                  </a:cubicBezTo>
                  <a:cubicBezTo>
                    <a:pt x="53" y="87"/>
                    <a:pt x="52" y="87"/>
                    <a:pt x="53" y="86"/>
                  </a:cubicBezTo>
                  <a:cubicBezTo>
                    <a:pt x="52" y="86"/>
                    <a:pt x="52" y="84"/>
                    <a:pt x="49" y="84"/>
                  </a:cubicBezTo>
                  <a:cubicBezTo>
                    <a:pt x="49" y="84"/>
                    <a:pt x="49" y="84"/>
                    <a:pt x="49" y="81"/>
                  </a:cubicBezTo>
                  <a:cubicBezTo>
                    <a:pt x="51" y="81"/>
                    <a:pt x="49" y="84"/>
                    <a:pt x="51" y="84"/>
                  </a:cubicBezTo>
                  <a:cubicBezTo>
                    <a:pt x="51" y="84"/>
                    <a:pt x="51" y="84"/>
                    <a:pt x="51" y="81"/>
                  </a:cubicBezTo>
                  <a:cubicBezTo>
                    <a:pt x="51" y="81"/>
                    <a:pt x="49" y="81"/>
                    <a:pt x="49" y="84"/>
                  </a:cubicBezTo>
                  <a:cubicBezTo>
                    <a:pt x="48" y="81"/>
                    <a:pt x="51" y="80"/>
                    <a:pt x="49" y="80"/>
                  </a:cubicBezTo>
                  <a:cubicBezTo>
                    <a:pt x="49" y="80"/>
                    <a:pt x="49" y="80"/>
                    <a:pt x="49" y="80"/>
                  </a:cubicBezTo>
                  <a:cubicBezTo>
                    <a:pt x="49" y="78"/>
                    <a:pt x="49" y="78"/>
                    <a:pt x="49" y="78"/>
                  </a:cubicBezTo>
                  <a:cubicBezTo>
                    <a:pt x="48" y="78"/>
                    <a:pt x="48" y="78"/>
                    <a:pt x="47" y="78"/>
                  </a:cubicBezTo>
                  <a:cubicBezTo>
                    <a:pt x="47" y="78"/>
                    <a:pt x="47" y="78"/>
                    <a:pt x="47" y="77"/>
                  </a:cubicBezTo>
                  <a:cubicBezTo>
                    <a:pt x="47" y="77"/>
                    <a:pt x="47" y="77"/>
                    <a:pt x="47" y="77"/>
                  </a:cubicBezTo>
                  <a:cubicBezTo>
                    <a:pt x="47" y="77"/>
                    <a:pt x="47" y="77"/>
                    <a:pt x="47" y="77"/>
                  </a:cubicBezTo>
                  <a:cubicBezTo>
                    <a:pt x="47" y="77"/>
                    <a:pt x="47" y="77"/>
                    <a:pt x="47" y="77"/>
                  </a:cubicBezTo>
                  <a:cubicBezTo>
                    <a:pt x="47" y="77"/>
                    <a:pt x="47" y="77"/>
                    <a:pt x="47" y="76"/>
                  </a:cubicBezTo>
                  <a:cubicBezTo>
                    <a:pt x="47" y="77"/>
                    <a:pt x="47" y="77"/>
                    <a:pt x="47" y="77"/>
                  </a:cubicBezTo>
                  <a:cubicBezTo>
                    <a:pt x="48" y="76"/>
                    <a:pt x="47" y="76"/>
                    <a:pt x="48" y="76"/>
                  </a:cubicBezTo>
                  <a:cubicBezTo>
                    <a:pt x="47" y="76"/>
                    <a:pt x="47" y="76"/>
                    <a:pt x="47" y="74"/>
                  </a:cubicBezTo>
                  <a:cubicBezTo>
                    <a:pt x="44" y="74"/>
                    <a:pt x="47" y="74"/>
                    <a:pt x="47" y="74"/>
                  </a:cubicBezTo>
                  <a:cubicBezTo>
                    <a:pt x="47" y="74"/>
                    <a:pt x="47" y="73"/>
                    <a:pt x="44" y="74"/>
                  </a:cubicBezTo>
                  <a:cubicBezTo>
                    <a:pt x="47" y="74"/>
                    <a:pt x="47" y="74"/>
                    <a:pt x="47" y="74"/>
                  </a:cubicBezTo>
                  <a:cubicBezTo>
                    <a:pt x="44" y="74"/>
                    <a:pt x="44" y="74"/>
                    <a:pt x="44" y="74"/>
                  </a:cubicBezTo>
                  <a:cubicBezTo>
                    <a:pt x="44" y="73"/>
                    <a:pt x="47" y="73"/>
                    <a:pt x="47" y="73"/>
                  </a:cubicBezTo>
                  <a:cubicBezTo>
                    <a:pt x="44" y="73"/>
                    <a:pt x="44" y="73"/>
                    <a:pt x="44" y="74"/>
                  </a:cubicBezTo>
                  <a:cubicBezTo>
                    <a:pt x="44" y="73"/>
                    <a:pt x="44" y="73"/>
                    <a:pt x="44" y="73"/>
                  </a:cubicBezTo>
                  <a:cubicBezTo>
                    <a:pt x="44" y="73"/>
                    <a:pt x="44" y="73"/>
                    <a:pt x="44" y="73"/>
                  </a:cubicBezTo>
                  <a:cubicBezTo>
                    <a:pt x="44" y="73"/>
                    <a:pt x="44" y="73"/>
                    <a:pt x="44" y="73"/>
                  </a:cubicBezTo>
                  <a:cubicBezTo>
                    <a:pt x="44" y="72"/>
                    <a:pt x="44" y="72"/>
                    <a:pt x="44" y="72"/>
                  </a:cubicBezTo>
                  <a:cubicBezTo>
                    <a:pt x="44" y="72"/>
                    <a:pt x="43" y="72"/>
                    <a:pt x="43" y="71"/>
                  </a:cubicBezTo>
                  <a:cubicBezTo>
                    <a:pt x="43" y="71"/>
                    <a:pt x="43" y="71"/>
                    <a:pt x="43" y="71"/>
                  </a:cubicBezTo>
                  <a:cubicBezTo>
                    <a:pt x="43" y="71"/>
                    <a:pt x="43" y="71"/>
                    <a:pt x="43" y="71"/>
                  </a:cubicBezTo>
                  <a:cubicBezTo>
                    <a:pt x="43" y="71"/>
                    <a:pt x="43" y="71"/>
                    <a:pt x="43" y="71"/>
                  </a:cubicBezTo>
                  <a:cubicBezTo>
                    <a:pt x="43" y="68"/>
                    <a:pt x="43" y="68"/>
                    <a:pt x="43" y="68"/>
                  </a:cubicBezTo>
                  <a:cubicBezTo>
                    <a:pt x="42" y="68"/>
                    <a:pt x="40" y="71"/>
                    <a:pt x="40" y="68"/>
                  </a:cubicBezTo>
                  <a:cubicBezTo>
                    <a:pt x="40" y="67"/>
                    <a:pt x="42" y="67"/>
                    <a:pt x="42" y="67"/>
                  </a:cubicBezTo>
                  <a:cubicBezTo>
                    <a:pt x="42" y="65"/>
                    <a:pt x="42" y="64"/>
                    <a:pt x="40" y="64"/>
                  </a:cubicBezTo>
                  <a:cubicBezTo>
                    <a:pt x="40" y="64"/>
                    <a:pt x="40" y="64"/>
                    <a:pt x="40" y="63"/>
                  </a:cubicBezTo>
                  <a:cubicBezTo>
                    <a:pt x="39" y="61"/>
                    <a:pt x="40" y="60"/>
                    <a:pt x="38" y="60"/>
                  </a:cubicBezTo>
                  <a:cubicBezTo>
                    <a:pt x="38" y="60"/>
                    <a:pt x="38" y="60"/>
                    <a:pt x="36" y="60"/>
                  </a:cubicBezTo>
                  <a:cubicBezTo>
                    <a:pt x="38" y="60"/>
                    <a:pt x="36" y="60"/>
                    <a:pt x="38" y="60"/>
                  </a:cubicBezTo>
                  <a:cubicBezTo>
                    <a:pt x="38" y="59"/>
                    <a:pt x="38" y="59"/>
                    <a:pt x="38" y="59"/>
                  </a:cubicBezTo>
                  <a:cubicBezTo>
                    <a:pt x="38" y="59"/>
                    <a:pt x="38" y="58"/>
                    <a:pt x="36" y="58"/>
                  </a:cubicBezTo>
                  <a:cubicBezTo>
                    <a:pt x="38" y="58"/>
                    <a:pt x="38" y="58"/>
                    <a:pt x="38" y="55"/>
                  </a:cubicBezTo>
                  <a:cubicBezTo>
                    <a:pt x="36" y="58"/>
                    <a:pt x="36" y="55"/>
                    <a:pt x="36" y="55"/>
                  </a:cubicBezTo>
                  <a:cubicBezTo>
                    <a:pt x="36" y="55"/>
                    <a:pt x="36" y="55"/>
                    <a:pt x="36" y="55"/>
                  </a:cubicBezTo>
                  <a:cubicBezTo>
                    <a:pt x="36" y="55"/>
                    <a:pt x="36" y="55"/>
                    <a:pt x="36" y="55"/>
                  </a:cubicBezTo>
                  <a:cubicBezTo>
                    <a:pt x="36" y="54"/>
                    <a:pt x="36" y="54"/>
                    <a:pt x="36" y="54"/>
                  </a:cubicBezTo>
                  <a:cubicBezTo>
                    <a:pt x="35" y="54"/>
                    <a:pt x="35" y="54"/>
                    <a:pt x="35" y="54"/>
                  </a:cubicBezTo>
                  <a:cubicBezTo>
                    <a:pt x="35" y="54"/>
                    <a:pt x="36" y="52"/>
                    <a:pt x="35" y="52"/>
                  </a:cubicBezTo>
                  <a:cubicBezTo>
                    <a:pt x="34" y="52"/>
                    <a:pt x="34" y="52"/>
                    <a:pt x="34" y="52"/>
                  </a:cubicBezTo>
                  <a:cubicBezTo>
                    <a:pt x="34" y="51"/>
                    <a:pt x="35" y="51"/>
                    <a:pt x="35" y="51"/>
                  </a:cubicBezTo>
                  <a:cubicBezTo>
                    <a:pt x="34" y="51"/>
                    <a:pt x="34" y="50"/>
                    <a:pt x="31" y="50"/>
                  </a:cubicBezTo>
                  <a:cubicBezTo>
                    <a:pt x="34" y="48"/>
                    <a:pt x="31" y="46"/>
                    <a:pt x="30" y="45"/>
                  </a:cubicBezTo>
                  <a:cubicBezTo>
                    <a:pt x="30" y="45"/>
                    <a:pt x="30" y="45"/>
                    <a:pt x="30" y="45"/>
                  </a:cubicBezTo>
                  <a:cubicBezTo>
                    <a:pt x="30" y="43"/>
                    <a:pt x="30" y="43"/>
                    <a:pt x="30" y="43"/>
                  </a:cubicBezTo>
                  <a:cubicBezTo>
                    <a:pt x="30" y="45"/>
                    <a:pt x="28" y="43"/>
                    <a:pt x="28" y="45"/>
                  </a:cubicBezTo>
                  <a:cubicBezTo>
                    <a:pt x="28" y="43"/>
                    <a:pt x="28" y="43"/>
                    <a:pt x="28" y="43"/>
                  </a:cubicBezTo>
                  <a:cubicBezTo>
                    <a:pt x="30" y="41"/>
                    <a:pt x="28" y="43"/>
                    <a:pt x="30" y="43"/>
                  </a:cubicBezTo>
                  <a:cubicBezTo>
                    <a:pt x="30" y="41"/>
                    <a:pt x="28" y="41"/>
                    <a:pt x="30" y="41"/>
                  </a:cubicBezTo>
                  <a:cubicBezTo>
                    <a:pt x="28" y="41"/>
                    <a:pt x="28" y="41"/>
                    <a:pt x="28" y="41"/>
                  </a:cubicBezTo>
                  <a:cubicBezTo>
                    <a:pt x="28" y="41"/>
                    <a:pt x="28" y="41"/>
                    <a:pt x="28" y="41"/>
                  </a:cubicBezTo>
                  <a:cubicBezTo>
                    <a:pt x="27" y="41"/>
                    <a:pt x="27" y="43"/>
                    <a:pt x="26" y="43"/>
                  </a:cubicBezTo>
                  <a:cubicBezTo>
                    <a:pt x="26" y="43"/>
                    <a:pt x="26" y="43"/>
                    <a:pt x="26" y="43"/>
                  </a:cubicBezTo>
                  <a:cubicBezTo>
                    <a:pt x="25" y="43"/>
                    <a:pt x="25" y="45"/>
                    <a:pt x="25" y="45"/>
                  </a:cubicBezTo>
                  <a:cubicBezTo>
                    <a:pt x="25" y="43"/>
                    <a:pt x="26" y="41"/>
                    <a:pt x="26" y="43"/>
                  </a:cubicBezTo>
                  <a:cubicBezTo>
                    <a:pt x="26" y="41"/>
                    <a:pt x="27" y="39"/>
                    <a:pt x="27" y="39"/>
                  </a:cubicBezTo>
                  <a:cubicBezTo>
                    <a:pt x="27" y="39"/>
                    <a:pt x="27" y="39"/>
                    <a:pt x="27" y="41"/>
                  </a:cubicBezTo>
                  <a:cubicBezTo>
                    <a:pt x="26" y="41"/>
                    <a:pt x="27" y="39"/>
                    <a:pt x="26" y="39"/>
                  </a:cubicBezTo>
                  <a:cubicBezTo>
                    <a:pt x="27" y="39"/>
                    <a:pt x="27" y="38"/>
                    <a:pt x="27" y="38"/>
                  </a:cubicBezTo>
                  <a:cubicBezTo>
                    <a:pt x="27" y="38"/>
                    <a:pt x="27" y="38"/>
                    <a:pt x="26" y="38"/>
                  </a:cubicBezTo>
                  <a:cubicBezTo>
                    <a:pt x="27" y="38"/>
                    <a:pt x="27" y="37"/>
                    <a:pt x="27" y="37"/>
                  </a:cubicBezTo>
                  <a:cubicBezTo>
                    <a:pt x="28" y="37"/>
                    <a:pt x="27" y="37"/>
                    <a:pt x="27" y="35"/>
                  </a:cubicBezTo>
                  <a:cubicBezTo>
                    <a:pt x="26" y="37"/>
                    <a:pt x="26" y="38"/>
                    <a:pt x="25" y="37"/>
                  </a:cubicBezTo>
                  <a:cubicBezTo>
                    <a:pt x="26" y="37"/>
                    <a:pt x="26" y="35"/>
                    <a:pt x="27" y="35"/>
                  </a:cubicBezTo>
                  <a:cubicBezTo>
                    <a:pt x="26" y="35"/>
                    <a:pt x="26" y="35"/>
                    <a:pt x="26" y="35"/>
                  </a:cubicBezTo>
                  <a:cubicBezTo>
                    <a:pt x="25" y="35"/>
                    <a:pt x="26" y="34"/>
                    <a:pt x="25" y="35"/>
                  </a:cubicBezTo>
                  <a:cubicBezTo>
                    <a:pt x="26" y="34"/>
                    <a:pt x="26" y="34"/>
                    <a:pt x="26" y="34"/>
                  </a:cubicBezTo>
                  <a:cubicBezTo>
                    <a:pt x="25" y="34"/>
                    <a:pt x="25" y="34"/>
                    <a:pt x="25" y="34"/>
                  </a:cubicBezTo>
                  <a:cubicBezTo>
                    <a:pt x="25" y="34"/>
                    <a:pt x="25" y="33"/>
                    <a:pt x="23" y="33"/>
                  </a:cubicBezTo>
                  <a:cubicBezTo>
                    <a:pt x="23" y="33"/>
                    <a:pt x="23" y="33"/>
                    <a:pt x="25" y="33"/>
                  </a:cubicBezTo>
                  <a:cubicBezTo>
                    <a:pt x="25" y="33"/>
                    <a:pt x="25" y="33"/>
                    <a:pt x="26" y="33"/>
                  </a:cubicBezTo>
                  <a:cubicBezTo>
                    <a:pt x="25" y="33"/>
                    <a:pt x="25" y="33"/>
                    <a:pt x="25" y="32"/>
                  </a:cubicBezTo>
                  <a:cubicBezTo>
                    <a:pt x="25" y="32"/>
                    <a:pt x="25" y="32"/>
                    <a:pt x="25" y="32"/>
                  </a:cubicBezTo>
                  <a:cubicBezTo>
                    <a:pt x="25" y="32"/>
                    <a:pt x="25" y="32"/>
                    <a:pt x="25" y="32"/>
                  </a:cubicBezTo>
                  <a:cubicBezTo>
                    <a:pt x="25" y="32"/>
                    <a:pt x="25" y="32"/>
                    <a:pt x="25" y="32"/>
                  </a:cubicBezTo>
                  <a:cubicBezTo>
                    <a:pt x="25" y="30"/>
                    <a:pt x="25" y="30"/>
                    <a:pt x="25" y="30"/>
                  </a:cubicBezTo>
                  <a:cubicBezTo>
                    <a:pt x="25" y="30"/>
                    <a:pt x="23" y="32"/>
                    <a:pt x="23" y="30"/>
                  </a:cubicBezTo>
                  <a:cubicBezTo>
                    <a:pt x="23" y="32"/>
                    <a:pt x="23" y="32"/>
                    <a:pt x="23" y="32"/>
                  </a:cubicBezTo>
                  <a:cubicBezTo>
                    <a:pt x="23" y="32"/>
                    <a:pt x="22" y="32"/>
                    <a:pt x="22" y="30"/>
                  </a:cubicBezTo>
                  <a:cubicBezTo>
                    <a:pt x="23" y="28"/>
                    <a:pt x="23" y="28"/>
                    <a:pt x="23" y="28"/>
                  </a:cubicBezTo>
                  <a:cubicBezTo>
                    <a:pt x="25" y="28"/>
                    <a:pt x="23" y="28"/>
                    <a:pt x="23" y="28"/>
                  </a:cubicBezTo>
                  <a:cubicBezTo>
                    <a:pt x="23" y="30"/>
                    <a:pt x="23" y="30"/>
                    <a:pt x="23" y="30"/>
                  </a:cubicBezTo>
                  <a:cubicBezTo>
                    <a:pt x="23" y="30"/>
                    <a:pt x="22" y="30"/>
                    <a:pt x="22" y="28"/>
                  </a:cubicBezTo>
                  <a:cubicBezTo>
                    <a:pt x="22" y="28"/>
                    <a:pt x="22" y="26"/>
                    <a:pt x="23" y="28"/>
                  </a:cubicBezTo>
                  <a:cubicBezTo>
                    <a:pt x="23" y="26"/>
                    <a:pt x="22" y="26"/>
                    <a:pt x="22" y="28"/>
                  </a:cubicBezTo>
                  <a:cubicBezTo>
                    <a:pt x="22" y="26"/>
                    <a:pt x="22" y="26"/>
                    <a:pt x="23" y="26"/>
                  </a:cubicBezTo>
                  <a:cubicBezTo>
                    <a:pt x="22" y="26"/>
                    <a:pt x="21" y="26"/>
                    <a:pt x="21" y="26"/>
                  </a:cubicBezTo>
                  <a:cubicBezTo>
                    <a:pt x="18" y="26"/>
                    <a:pt x="18" y="26"/>
                    <a:pt x="18" y="26"/>
                  </a:cubicBezTo>
                  <a:cubicBezTo>
                    <a:pt x="18" y="26"/>
                    <a:pt x="18" y="26"/>
                    <a:pt x="18" y="26"/>
                  </a:cubicBezTo>
                  <a:cubicBezTo>
                    <a:pt x="18" y="28"/>
                    <a:pt x="18" y="26"/>
                    <a:pt x="17" y="28"/>
                  </a:cubicBezTo>
                  <a:cubicBezTo>
                    <a:pt x="17" y="26"/>
                    <a:pt x="17" y="26"/>
                    <a:pt x="17" y="26"/>
                  </a:cubicBezTo>
                  <a:cubicBezTo>
                    <a:pt x="18" y="26"/>
                    <a:pt x="18" y="25"/>
                    <a:pt x="21" y="24"/>
                  </a:cubicBezTo>
                  <a:cubicBezTo>
                    <a:pt x="21" y="22"/>
                    <a:pt x="17" y="25"/>
                    <a:pt x="18" y="24"/>
                  </a:cubicBezTo>
                  <a:cubicBezTo>
                    <a:pt x="18" y="22"/>
                    <a:pt x="18" y="22"/>
                    <a:pt x="18" y="22"/>
                  </a:cubicBezTo>
                  <a:cubicBezTo>
                    <a:pt x="18" y="22"/>
                    <a:pt x="21" y="22"/>
                    <a:pt x="21" y="21"/>
                  </a:cubicBezTo>
                  <a:cubicBezTo>
                    <a:pt x="18" y="22"/>
                    <a:pt x="17" y="21"/>
                    <a:pt x="17" y="22"/>
                  </a:cubicBezTo>
                  <a:cubicBezTo>
                    <a:pt x="17" y="22"/>
                    <a:pt x="18" y="22"/>
                    <a:pt x="18" y="24"/>
                  </a:cubicBezTo>
                  <a:cubicBezTo>
                    <a:pt x="17" y="24"/>
                    <a:pt x="17" y="24"/>
                    <a:pt x="15" y="24"/>
                  </a:cubicBezTo>
                  <a:cubicBezTo>
                    <a:pt x="15" y="22"/>
                    <a:pt x="15" y="22"/>
                    <a:pt x="17" y="22"/>
                  </a:cubicBezTo>
                  <a:cubicBezTo>
                    <a:pt x="17" y="21"/>
                    <a:pt x="17" y="22"/>
                    <a:pt x="17" y="22"/>
                  </a:cubicBezTo>
                  <a:cubicBezTo>
                    <a:pt x="17" y="21"/>
                    <a:pt x="15" y="21"/>
                    <a:pt x="17" y="21"/>
                  </a:cubicBezTo>
                  <a:cubicBezTo>
                    <a:pt x="18" y="21"/>
                    <a:pt x="18" y="21"/>
                    <a:pt x="18" y="21"/>
                  </a:cubicBezTo>
                  <a:cubicBezTo>
                    <a:pt x="18" y="20"/>
                    <a:pt x="18" y="20"/>
                    <a:pt x="18" y="20"/>
                  </a:cubicBezTo>
                  <a:cubicBezTo>
                    <a:pt x="18" y="20"/>
                    <a:pt x="18" y="20"/>
                    <a:pt x="18" y="20"/>
                  </a:cubicBezTo>
                  <a:cubicBezTo>
                    <a:pt x="17" y="20"/>
                    <a:pt x="18" y="20"/>
                    <a:pt x="18" y="19"/>
                  </a:cubicBezTo>
                  <a:cubicBezTo>
                    <a:pt x="17" y="19"/>
                    <a:pt x="17" y="19"/>
                    <a:pt x="17" y="19"/>
                  </a:cubicBezTo>
                  <a:cubicBezTo>
                    <a:pt x="17" y="20"/>
                    <a:pt x="18" y="20"/>
                    <a:pt x="17" y="21"/>
                  </a:cubicBezTo>
                  <a:cubicBezTo>
                    <a:pt x="17" y="20"/>
                    <a:pt x="17" y="20"/>
                    <a:pt x="15" y="19"/>
                  </a:cubicBezTo>
                  <a:cubicBezTo>
                    <a:pt x="15" y="20"/>
                    <a:pt x="15" y="20"/>
                    <a:pt x="15" y="20"/>
                  </a:cubicBezTo>
                  <a:cubicBezTo>
                    <a:pt x="15" y="20"/>
                    <a:pt x="14" y="20"/>
                    <a:pt x="14" y="19"/>
                  </a:cubicBezTo>
                  <a:cubicBezTo>
                    <a:pt x="15" y="19"/>
                    <a:pt x="15" y="19"/>
                    <a:pt x="15" y="19"/>
                  </a:cubicBezTo>
                  <a:cubicBezTo>
                    <a:pt x="15" y="17"/>
                    <a:pt x="15" y="17"/>
                    <a:pt x="15" y="15"/>
                  </a:cubicBezTo>
                  <a:cubicBezTo>
                    <a:pt x="14" y="17"/>
                    <a:pt x="14" y="15"/>
                    <a:pt x="14" y="15"/>
                  </a:cubicBezTo>
                  <a:cubicBezTo>
                    <a:pt x="14" y="15"/>
                    <a:pt x="15" y="17"/>
                    <a:pt x="14" y="19"/>
                  </a:cubicBezTo>
                  <a:cubicBezTo>
                    <a:pt x="13" y="19"/>
                    <a:pt x="15" y="19"/>
                    <a:pt x="14" y="20"/>
                  </a:cubicBezTo>
                  <a:cubicBezTo>
                    <a:pt x="14" y="20"/>
                    <a:pt x="13" y="20"/>
                    <a:pt x="11" y="20"/>
                  </a:cubicBezTo>
                  <a:cubicBezTo>
                    <a:pt x="11" y="20"/>
                    <a:pt x="11" y="20"/>
                    <a:pt x="11" y="20"/>
                  </a:cubicBezTo>
                  <a:cubicBezTo>
                    <a:pt x="13" y="19"/>
                    <a:pt x="13" y="20"/>
                    <a:pt x="13" y="19"/>
                  </a:cubicBezTo>
                  <a:cubicBezTo>
                    <a:pt x="13" y="19"/>
                    <a:pt x="13" y="17"/>
                    <a:pt x="13" y="15"/>
                  </a:cubicBezTo>
                  <a:cubicBezTo>
                    <a:pt x="13" y="15"/>
                    <a:pt x="11" y="17"/>
                    <a:pt x="13" y="17"/>
                  </a:cubicBezTo>
                  <a:cubicBezTo>
                    <a:pt x="11" y="15"/>
                    <a:pt x="11" y="15"/>
                    <a:pt x="10" y="13"/>
                  </a:cubicBezTo>
                  <a:cubicBezTo>
                    <a:pt x="11" y="13"/>
                    <a:pt x="10" y="12"/>
                    <a:pt x="11" y="12"/>
                  </a:cubicBezTo>
                  <a:cubicBezTo>
                    <a:pt x="13" y="12"/>
                    <a:pt x="13" y="12"/>
                    <a:pt x="13" y="12"/>
                  </a:cubicBezTo>
                  <a:cubicBezTo>
                    <a:pt x="13" y="12"/>
                    <a:pt x="13" y="12"/>
                    <a:pt x="13" y="12"/>
                  </a:cubicBezTo>
                  <a:cubicBezTo>
                    <a:pt x="13" y="12"/>
                    <a:pt x="11" y="12"/>
                    <a:pt x="11" y="11"/>
                  </a:cubicBezTo>
                  <a:cubicBezTo>
                    <a:pt x="11" y="12"/>
                    <a:pt x="10" y="12"/>
                    <a:pt x="10" y="13"/>
                  </a:cubicBezTo>
                  <a:cubicBezTo>
                    <a:pt x="10" y="12"/>
                    <a:pt x="9" y="13"/>
                    <a:pt x="9" y="12"/>
                  </a:cubicBezTo>
                  <a:cubicBezTo>
                    <a:pt x="9" y="12"/>
                    <a:pt x="9" y="11"/>
                    <a:pt x="9" y="9"/>
                  </a:cubicBezTo>
                  <a:cubicBezTo>
                    <a:pt x="8" y="9"/>
                    <a:pt x="8" y="8"/>
                    <a:pt x="8" y="7"/>
                  </a:cubicBezTo>
                  <a:cubicBezTo>
                    <a:pt x="5" y="7"/>
                    <a:pt x="5" y="8"/>
                    <a:pt x="4" y="7"/>
                  </a:cubicBezTo>
                  <a:cubicBezTo>
                    <a:pt x="5" y="7"/>
                    <a:pt x="5" y="7"/>
                    <a:pt x="5" y="7"/>
                  </a:cubicBezTo>
                  <a:cubicBezTo>
                    <a:pt x="5" y="7"/>
                    <a:pt x="5" y="7"/>
                    <a:pt x="5" y="7"/>
                  </a:cubicBezTo>
                  <a:cubicBezTo>
                    <a:pt x="4" y="6"/>
                    <a:pt x="4" y="6"/>
                    <a:pt x="4" y="6"/>
                  </a:cubicBezTo>
                  <a:cubicBezTo>
                    <a:pt x="4" y="6"/>
                    <a:pt x="4" y="6"/>
                    <a:pt x="4" y="6"/>
                  </a:cubicBezTo>
                  <a:cubicBezTo>
                    <a:pt x="4" y="6"/>
                    <a:pt x="4" y="6"/>
                    <a:pt x="4" y="6"/>
                  </a:cubicBezTo>
                  <a:cubicBezTo>
                    <a:pt x="2" y="6"/>
                    <a:pt x="2" y="6"/>
                    <a:pt x="2" y="6"/>
                  </a:cubicBezTo>
                  <a:cubicBezTo>
                    <a:pt x="1" y="6"/>
                    <a:pt x="2" y="4"/>
                    <a:pt x="2" y="4"/>
                  </a:cubicBezTo>
                  <a:cubicBezTo>
                    <a:pt x="2" y="4"/>
                    <a:pt x="2" y="4"/>
                    <a:pt x="2" y="4"/>
                  </a:cubicBezTo>
                  <a:cubicBezTo>
                    <a:pt x="2" y="2"/>
                    <a:pt x="2" y="2"/>
                    <a:pt x="1" y="0"/>
                  </a:cubicBezTo>
                  <a:cubicBezTo>
                    <a:pt x="1" y="0"/>
                    <a:pt x="1" y="0"/>
                    <a:pt x="1" y="0"/>
                  </a:cubicBezTo>
                  <a:cubicBezTo>
                    <a:pt x="1" y="0"/>
                    <a:pt x="1" y="0"/>
                    <a:pt x="1" y="0"/>
                  </a:cubicBezTo>
                  <a:cubicBezTo>
                    <a:pt x="0" y="0"/>
                    <a:pt x="0" y="0"/>
                    <a:pt x="0" y="0"/>
                  </a:cubicBezTo>
                  <a:cubicBezTo>
                    <a:pt x="0" y="2"/>
                    <a:pt x="0" y="2"/>
                    <a:pt x="0" y="2"/>
                  </a:cubicBezTo>
                  <a:cubicBezTo>
                    <a:pt x="0" y="2"/>
                    <a:pt x="0" y="2"/>
                    <a:pt x="1" y="2"/>
                  </a:cubicBezTo>
                  <a:cubicBezTo>
                    <a:pt x="1" y="2"/>
                    <a:pt x="1" y="2"/>
                    <a:pt x="1" y="4"/>
                  </a:cubicBezTo>
                  <a:cubicBezTo>
                    <a:pt x="1" y="2"/>
                    <a:pt x="1" y="2"/>
                    <a:pt x="1" y="2"/>
                  </a:cubicBezTo>
                  <a:cubicBezTo>
                    <a:pt x="0" y="2"/>
                    <a:pt x="1" y="4"/>
                    <a:pt x="0" y="4"/>
                  </a:cubicBezTo>
                  <a:cubicBezTo>
                    <a:pt x="0" y="4"/>
                    <a:pt x="0" y="4"/>
                    <a:pt x="0" y="4"/>
                  </a:cubicBezTo>
                  <a:cubicBezTo>
                    <a:pt x="0" y="4"/>
                    <a:pt x="0" y="4"/>
                    <a:pt x="0" y="6"/>
                  </a:cubicBezTo>
                  <a:cubicBezTo>
                    <a:pt x="0" y="4"/>
                    <a:pt x="1" y="6"/>
                    <a:pt x="1" y="4"/>
                  </a:cubicBezTo>
                  <a:cubicBezTo>
                    <a:pt x="0" y="6"/>
                    <a:pt x="0" y="6"/>
                    <a:pt x="1" y="7"/>
                  </a:cubicBezTo>
                  <a:cubicBezTo>
                    <a:pt x="1" y="8"/>
                    <a:pt x="1" y="8"/>
                    <a:pt x="1" y="8"/>
                  </a:cubicBezTo>
                  <a:cubicBezTo>
                    <a:pt x="2" y="8"/>
                    <a:pt x="2" y="7"/>
                    <a:pt x="2" y="7"/>
                  </a:cubicBezTo>
                  <a:cubicBezTo>
                    <a:pt x="2" y="7"/>
                    <a:pt x="2" y="7"/>
                    <a:pt x="4" y="7"/>
                  </a:cubicBezTo>
                  <a:cubicBezTo>
                    <a:pt x="2" y="8"/>
                    <a:pt x="2" y="8"/>
                    <a:pt x="2" y="9"/>
                  </a:cubicBezTo>
                  <a:cubicBezTo>
                    <a:pt x="2" y="9"/>
                    <a:pt x="2" y="9"/>
                    <a:pt x="2" y="9"/>
                  </a:cubicBezTo>
                  <a:cubicBezTo>
                    <a:pt x="2" y="9"/>
                    <a:pt x="2" y="9"/>
                    <a:pt x="2" y="11"/>
                  </a:cubicBezTo>
                  <a:cubicBezTo>
                    <a:pt x="4" y="12"/>
                    <a:pt x="4" y="13"/>
                    <a:pt x="5" y="13"/>
                  </a:cubicBezTo>
                  <a:cubicBezTo>
                    <a:pt x="5" y="13"/>
                    <a:pt x="5" y="13"/>
                    <a:pt x="5" y="13"/>
                  </a:cubicBezTo>
                  <a:cubicBezTo>
                    <a:pt x="4" y="15"/>
                    <a:pt x="5" y="15"/>
                    <a:pt x="5" y="17"/>
                  </a:cubicBezTo>
                  <a:cubicBezTo>
                    <a:pt x="8" y="19"/>
                    <a:pt x="8" y="20"/>
                    <a:pt x="9" y="20"/>
                  </a:cubicBezTo>
                  <a:cubicBezTo>
                    <a:pt x="9" y="22"/>
                    <a:pt x="10" y="24"/>
                    <a:pt x="11" y="26"/>
                  </a:cubicBezTo>
                  <a:cubicBezTo>
                    <a:pt x="11" y="25"/>
                    <a:pt x="11" y="25"/>
                    <a:pt x="11" y="25"/>
                  </a:cubicBezTo>
                  <a:cubicBezTo>
                    <a:pt x="11" y="26"/>
                    <a:pt x="13" y="25"/>
                    <a:pt x="13" y="26"/>
                  </a:cubicBezTo>
                  <a:cubicBezTo>
                    <a:pt x="11" y="26"/>
                    <a:pt x="11" y="26"/>
                    <a:pt x="11" y="28"/>
                  </a:cubicBezTo>
                  <a:cubicBezTo>
                    <a:pt x="13" y="28"/>
                    <a:pt x="13" y="30"/>
                    <a:pt x="13" y="32"/>
                  </a:cubicBezTo>
                  <a:cubicBezTo>
                    <a:pt x="13" y="32"/>
                    <a:pt x="13" y="32"/>
                    <a:pt x="13" y="32"/>
                  </a:cubicBezTo>
                  <a:cubicBezTo>
                    <a:pt x="13" y="33"/>
                    <a:pt x="14" y="33"/>
                    <a:pt x="15" y="34"/>
                  </a:cubicBezTo>
                  <a:cubicBezTo>
                    <a:pt x="15" y="34"/>
                    <a:pt x="15" y="34"/>
                    <a:pt x="15" y="34"/>
                  </a:cubicBezTo>
                  <a:cubicBezTo>
                    <a:pt x="15" y="35"/>
                    <a:pt x="15" y="35"/>
                    <a:pt x="15" y="37"/>
                  </a:cubicBezTo>
                  <a:cubicBezTo>
                    <a:pt x="15" y="38"/>
                    <a:pt x="17" y="38"/>
                    <a:pt x="17" y="39"/>
                  </a:cubicBezTo>
                  <a:cubicBezTo>
                    <a:pt x="17" y="43"/>
                    <a:pt x="21" y="45"/>
                    <a:pt x="21" y="47"/>
                  </a:cubicBezTo>
                  <a:cubicBezTo>
                    <a:pt x="22" y="47"/>
                    <a:pt x="22" y="47"/>
                    <a:pt x="22" y="47"/>
                  </a:cubicBezTo>
                  <a:cubicBezTo>
                    <a:pt x="22" y="50"/>
                    <a:pt x="25" y="52"/>
                    <a:pt x="25" y="55"/>
                  </a:cubicBezTo>
                  <a:cubicBezTo>
                    <a:pt x="26" y="54"/>
                    <a:pt x="26" y="54"/>
                    <a:pt x="26" y="54"/>
                  </a:cubicBezTo>
                  <a:cubicBezTo>
                    <a:pt x="26" y="54"/>
                    <a:pt x="26" y="55"/>
                    <a:pt x="26" y="58"/>
                  </a:cubicBezTo>
                  <a:cubicBezTo>
                    <a:pt x="26" y="58"/>
                    <a:pt x="26" y="59"/>
                    <a:pt x="27" y="59"/>
                  </a:cubicBezTo>
                  <a:cubicBezTo>
                    <a:pt x="27" y="60"/>
                    <a:pt x="27" y="60"/>
                    <a:pt x="27" y="60"/>
                  </a:cubicBezTo>
                  <a:cubicBezTo>
                    <a:pt x="28" y="61"/>
                    <a:pt x="28" y="61"/>
                    <a:pt x="28" y="63"/>
                  </a:cubicBezTo>
                  <a:cubicBezTo>
                    <a:pt x="28" y="63"/>
                    <a:pt x="28" y="63"/>
                    <a:pt x="28" y="63"/>
                  </a:cubicBezTo>
                  <a:cubicBezTo>
                    <a:pt x="28" y="63"/>
                    <a:pt x="28" y="63"/>
                    <a:pt x="30" y="63"/>
                  </a:cubicBezTo>
                  <a:cubicBezTo>
                    <a:pt x="30" y="63"/>
                    <a:pt x="30" y="64"/>
                    <a:pt x="28" y="64"/>
                  </a:cubicBezTo>
                  <a:cubicBezTo>
                    <a:pt x="30" y="65"/>
                    <a:pt x="30" y="68"/>
                    <a:pt x="31" y="68"/>
                  </a:cubicBezTo>
                  <a:cubicBezTo>
                    <a:pt x="31" y="68"/>
                    <a:pt x="31" y="68"/>
                    <a:pt x="31" y="71"/>
                  </a:cubicBezTo>
                  <a:cubicBezTo>
                    <a:pt x="31" y="71"/>
                    <a:pt x="34" y="72"/>
                    <a:pt x="34" y="73"/>
                  </a:cubicBezTo>
                  <a:cubicBezTo>
                    <a:pt x="35" y="73"/>
                    <a:pt x="35" y="72"/>
                    <a:pt x="35" y="73"/>
                  </a:cubicBezTo>
                  <a:cubicBezTo>
                    <a:pt x="35" y="73"/>
                    <a:pt x="35" y="73"/>
                    <a:pt x="35" y="73"/>
                  </a:cubicBezTo>
                  <a:cubicBezTo>
                    <a:pt x="35" y="76"/>
                    <a:pt x="38" y="77"/>
                    <a:pt x="38" y="78"/>
                  </a:cubicBezTo>
                  <a:cubicBezTo>
                    <a:pt x="39" y="84"/>
                    <a:pt x="40" y="86"/>
                    <a:pt x="42" y="89"/>
                  </a:cubicBezTo>
                  <a:cubicBezTo>
                    <a:pt x="43" y="89"/>
                    <a:pt x="43" y="89"/>
                    <a:pt x="43" y="89"/>
                  </a:cubicBezTo>
                  <a:cubicBezTo>
                    <a:pt x="42" y="90"/>
                    <a:pt x="44" y="90"/>
                    <a:pt x="43" y="91"/>
                  </a:cubicBezTo>
                  <a:cubicBezTo>
                    <a:pt x="44" y="91"/>
                    <a:pt x="44" y="93"/>
                    <a:pt x="44" y="91"/>
                  </a:cubicBezTo>
                  <a:cubicBezTo>
                    <a:pt x="44" y="93"/>
                    <a:pt x="48" y="94"/>
                    <a:pt x="47" y="97"/>
                  </a:cubicBezTo>
                  <a:cubicBezTo>
                    <a:pt x="47" y="97"/>
                    <a:pt x="47" y="97"/>
                    <a:pt x="47" y="94"/>
                  </a:cubicBezTo>
                  <a:cubicBezTo>
                    <a:pt x="48" y="97"/>
                    <a:pt x="48" y="98"/>
                    <a:pt x="49" y="99"/>
                  </a:cubicBezTo>
                  <a:cubicBezTo>
                    <a:pt x="49" y="98"/>
                    <a:pt x="49" y="98"/>
                    <a:pt x="49" y="98"/>
                  </a:cubicBezTo>
                  <a:cubicBezTo>
                    <a:pt x="51" y="98"/>
                    <a:pt x="49" y="100"/>
                    <a:pt x="51" y="99"/>
                  </a:cubicBezTo>
                  <a:cubicBezTo>
                    <a:pt x="51" y="99"/>
                    <a:pt x="49" y="100"/>
                    <a:pt x="49" y="99"/>
                  </a:cubicBezTo>
                  <a:cubicBezTo>
                    <a:pt x="52" y="102"/>
                    <a:pt x="52" y="104"/>
                    <a:pt x="53" y="110"/>
                  </a:cubicBezTo>
                  <a:cubicBezTo>
                    <a:pt x="56" y="111"/>
                    <a:pt x="56" y="107"/>
                    <a:pt x="56" y="110"/>
                  </a:cubicBezTo>
                  <a:cubicBezTo>
                    <a:pt x="56" y="110"/>
                    <a:pt x="55" y="110"/>
                    <a:pt x="56" y="110"/>
                  </a:cubicBezTo>
                  <a:cubicBezTo>
                    <a:pt x="56" y="111"/>
                    <a:pt x="57" y="110"/>
                    <a:pt x="57" y="111"/>
                  </a:cubicBezTo>
                  <a:cubicBezTo>
                    <a:pt x="56" y="111"/>
                    <a:pt x="57" y="111"/>
                    <a:pt x="56" y="112"/>
                  </a:cubicBezTo>
                  <a:cubicBezTo>
                    <a:pt x="57" y="112"/>
                    <a:pt x="60" y="112"/>
                    <a:pt x="60" y="113"/>
                  </a:cubicBezTo>
                  <a:cubicBezTo>
                    <a:pt x="60" y="113"/>
                    <a:pt x="60" y="113"/>
                    <a:pt x="60" y="113"/>
                  </a:cubicBezTo>
                  <a:cubicBezTo>
                    <a:pt x="57" y="115"/>
                    <a:pt x="60" y="116"/>
                    <a:pt x="60" y="117"/>
                  </a:cubicBezTo>
                  <a:cubicBezTo>
                    <a:pt x="63" y="124"/>
                    <a:pt x="65" y="130"/>
                    <a:pt x="68" y="137"/>
                  </a:cubicBezTo>
                  <a:cubicBezTo>
                    <a:pt x="73" y="142"/>
                    <a:pt x="74" y="150"/>
                    <a:pt x="78" y="155"/>
                  </a:cubicBezTo>
                  <a:cubicBezTo>
                    <a:pt x="81" y="155"/>
                    <a:pt x="81" y="155"/>
                    <a:pt x="81" y="158"/>
                  </a:cubicBezTo>
                  <a:cubicBezTo>
                    <a:pt x="81" y="156"/>
                    <a:pt x="81" y="156"/>
                    <a:pt x="81" y="156"/>
                  </a:cubicBezTo>
                  <a:cubicBezTo>
                    <a:pt x="81" y="158"/>
                    <a:pt x="82" y="158"/>
                    <a:pt x="81" y="159"/>
                  </a:cubicBezTo>
                  <a:cubicBezTo>
                    <a:pt x="82" y="160"/>
                    <a:pt x="83" y="164"/>
                    <a:pt x="86" y="165"/>
                  </a:cubicBezTo>
                  <a:cubicBezTo>
                    <a:pt x="86" y="165"/>
                    <a:pt x="86" y="165"/>
                    <a:pt x="86" y="165"/>
                  </a:cubicBezTo>
                  <a:cubicBezTo>
                    <a:pt x="86" y="167"/>
                    <a:pt x="86" y="167"/>
                    <a:pt x="86" y="167"/>
                  </a:cubicBezTo>
                  <a:cubicBezTo>
                    <a:pt x="86" y="165"/>
                    <a:pt x="86" y="165"/>
                    <a:pt x="86" y="165"/>
                  </a:cubicBezTo>
                  <a:cubicBezTo>
                    <a:pt x="86" y="167"/>
                    <a:pt x="86" y="167"/>
                    <a:pt x="86" y="167"/>
                  </a:cubicBezTo>
                  <a:cubicBezTo>
                    <a:pt x="87" y="172"/>
                    <a:pt x="93" y="178"/>
                    <a:pt x="95" y="184"/>
                  </a:cubicBezTo>
                  <a:cubicBezTo>
                    <a:pt x="97" y="185"/>
                    <a:pt x="97" y="186"/>
                    <a:pt x="99" y="188"/>
                  </a:cubicBezTo>
                  <a:cubicBezTo>
                    <a:pt x="102" y="193"/>
                    <a:pt x="106" y="195"/>
                    <a:pt x="107" y="201"/>
                  </a:cubicBezTo>
                  <a:cubicBezTo>
                    <a:pt x="107" y="201"/>
                    <a:pt x="108" y="198"/>
                    <a:pt x="108" y="197"/>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59" name="Freeform 152"/>
            <p:cNvSpPr>
              <a:spLocks/>
            </p:cNvSpPr>
            <p:nvPr/>
          </p:nvSpPr>
          <p:spPr bwMode="auto">
            <a:xfrm>
              <a:off x="4227" y="1606"/>
              <a:ext cx="59" cy="2471"/>
            </a:xfrm>
            <a:custGeom>
              <a:avLst/>
              <a:gdLst>
                <a:gd name="T0" fmla="*/ 23 w 25"/>
                <a:gd name="T1" fmla="*/ 0 h 1046"/>
                <a:gd name="T2" fmla="*/ 17 w 25"/>
                <a:gd name="T3" fmla="*/ 518 h 1046"/>
                <a:gd name="T4" fmla="*/ 25 w 25"/>
                <a:gd name="T5" fmla="*/ 1046 h 1046"/>
                <a:gd name="T6" fmla="*/ 4 w 25"/>
                <a:gd name="T7" fmla="*/ 1046 h 1046"/>
                <a:gd name="T8" fmla="*/ 11 w 25"/>
                <a:gd name="T9" fmla="*/ 758 h 1046"/>
                <a:gd name="T10" fmla="*/ 0 w 25"/>
                <a:gd name="T11" fmla="*/ 239 h 1046"/>
                <a:gd name="T12" fmla="*/ 8 w 25"/>
                <a:gd name="T13" fmla="*/ 0 h 1046"/>
                <a:gd name="T14" fmla="*/ 23 w 25"/>
                <a:gd name="T15" fmla="*/ 0 h 1046"/>
                <a:gd name="T16" fmla="*/ 23 w 25"/>
                <a:gd name="T17" fmla="*/ 0 h 10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1046">
                  <a:moveTo>
                    <a:pt x="23" y="0"/>
                  </a:moveTo>
                  <a:cubicBezTo>
                    <a:pt x="17" y="518"/>
                    <a:pt x="17" y="518"/>
                    <a:pt x="17" y="518"/>
                  </a:cubicBezTo>
                  <a:cubicBezTo>
                    <a:pt x="25" y="1046"/>
                    <a:pt x="25" y="1046"/>
                    <a:pt x="25" y="1046"/>
                  </a:cubicBezTo>
                  <a:cubicBezTo>
                    <a:pt x="4" y="1046"/>
                    <a:pt x="4" y="1046"/>
                    <a:pt x="4" y="1046"/>
                  </a:cubicBezTo>
                  <a:cubicBezTo>
                    <a:pt x="11" y="758"/>
                    <a:pt x="11" y="758"/>
                    <a:pt x="11" y="758"/>
                  </a:cubicBezTo>
                  <a:cubicBezTo>
                    <a:pt x="0" y="239"/>
                    <a:pt x="0" y="239"/>
                    <a:pt x="0" y="239"/>
                  </a:cubicBezTo>
                  <a:cubicBezTo>
                    <a:pt x="8" y="0"/>
                    <a:pt x="8" y="0"/>
                    <a:pt x="8" y="0"/>
                  </a:cubicBezTo>
                  <a:cubicBezTo>
                    <a:pt x="23" y="0"/>
                    <a:pt x="23" y="0"/>
                    <a:pt x="23" y="0"/>
                  </a:cubicBezTo>
                  <a:cubicBezTo>
                    <a:pt x="23" y="0"/>
                    <a:pt x="23" y="0"/>
                    <a:pt x="23" y="0"/>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260" name="Group 50"/>
          <p:cNvGrpSpPr>
            <a:grpSpLocks noChangeAspect="1"/>
          </p:cNvGrpSpPr>
          <p:nvPr/>
        </p:nvGrpSpPr>
        <p:grpSpPr bwMode="auto">
          <a:xfrm>
            <a:off x="10514012" y="2438400"/>
            <a:ext cx="1485016" cy="2195929"/>
            <a:chOff x="3369" y="1563"/>
            <a:chExt cx="940" cy="1390"/>
          </a:xfrm>
        </p:grpSpPr>
        <p:sp>
          <p:nvSpPr>
            <p:cNvPr id="261" name="Freeform 51"/>
            <p:cNvSpPr>
              <a:spLocks/>
            </p:cNvSpPr>
            <p:nvPr/>
          </p:nvSpPr>
          <p:spPr bwMode="auto">
            <a:xfrm>
              <a:off x="3539" y="1906"/>
              <a:ext cx="192" cy="212"/>
            </a:xfrm>
            <a:custGeom>
              <a:avLst/>
              <a:gdLst>
                <a:gd name="T0" fmla="*/ 81 w 81"/>
                <a:gd name="T1" fmla="*/ 73 h 90"/>
                <a:gd name="T2" fmla="*/ 44 w 81"/>
                <a:gd name="T3" fmla="*/ 7 h 90"/>
                <a:gd name="T4" fmla="*/ 0 w 81"/>
                <a:gd name="T5" fmla="*/ 21 h 90"/>
                <a:gd name="T6" fmla="*/ 21 w 81"/>
                <a:gd name="T7" fmla="*/ 19 h 90"/>
                <a:gd name="T8" fmla="*/ 53 w 81"/>
                <a:gd name="T9" fmla="*/ 76 h 90"/>
                <a:gd name="T10" fmla="*/ 81 w 81"/>
                <a:gd name="T11" fmla="*/ 73 h 90"/>
              </a:gdLst>
              <a:ahLst/>
              <a:cxnLst>
                <a:cxn ang="0">
                  <a:pos x="T0" y="T1"/>
                </a:cxn>
                <a:cxn ang="0">
                  <a:pos x="T2" y="T3"/>
                </a:cxn>
                <a:cxn ang="0">
                  <a:pos x="T4" y="T5"/>
                </a:cxn>
                <a:cxn ang="0">
                  <a:pos x="T6" y="T7"/>
                </a:cxn>
                <a:cxn ang="0">
                  <a:pos x="T8" y="T9"/>
                </a:cxn>
                <a:cxn ang="0">
                  <a:pos x="T10" y="T11"/>
                </a:cxn>
              </a:cxnLst>
              <a:rect l="0" t="0" r="r" b="b"/>
              <a:pathLst>
                <a:path w="81" h="90">
                  <a:moveTo>
                    <a:pt x="81" y="73"/>
                  </a:moveTo>
                  <a:cubicBezTo>
                    <a:pt x="81" y="73"/>
                    <a:pt x="74" y="21"/>
                    <a:pt x="44" y="7"/>
                  </a:cubicBezTo>
                  <a:cubicBezTo>
                    <a:pt x="29" y="0"/>
                    <a:pt x="0" y="14"/>
                    <a:pt x="0" y="21"/>
                  </a:cubicBezTo>
                  <a:cubicBezTo>
                    <a:pt x="8" y="21"/>
                    <a:pt x="21" y="19"/>
                    <a:pt x="21" y="19"/>
                  </a:cubicBezTo>
                  <a:cubicBezTo>
                    <a:pt x="21" y="19"/>
                    <a:pt x="26" y="58"/>
                    <a:pt x="53" y="76"/>
                  </a:cubicBezTo>
                  <a:cubicBezTo>
                    <a:pt x="74" y="90"/>
                    <a:pt x="81" y="73"/>
                    <a:pt x="81" y="73"/>
                  </a:cubicBezTo>
                  <a:close/>
                </a:path>
              </a:pathLst>
            </a:custGeom>
            <a:solidFill>
              <a:srgbClr val="3B3B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62" name="Freeform 52"/>
            <p:cNvSpPr>
              <a:spLocks/>
            </p:cNvSpPr>
            <p:nvPr/>
          </p:nvSpPr>
          <p:spPr bwMode="auto">
            <a:xfrm>
              <a:off x="3603" y="1925"/>
              <a:ext cx="17" cy="16"/>
            </a:xfrm>
            <a:custGeom>
              <a:avLst/>
              <a:gdLst>
                <a:gd name="T0" fmla="*/ 7 w 7"/>
                <a:gd name="T1" fmla="*/ 3 h 7"/>
                <a:gd name="T2" fmla="*/ 4 w 7"/>
                <a:gd name="T3" fmla="*/ 7 h 7"/>
                <a:gd name="T4" fmla="*/ 0 w 7"/>
                <a:gd name="T5" fmla="*/ 3 h 7"/>
                <a:gd name="T6" fmla="*/ 4 w 7"/>
                <a:gd name="T7" fmla="*/ 0 h 7"/>
                <a:gd name="T8" fmla="*/ 7 w 7"/>
                <a:gd name="T9" fmla="*/ 3 h 7"/>
              </a:gdLst>
              <a:ahLst/>
              <a:cxnLst>
                <a:cxn ang="0">
                  <a:pos x="T0" y="T1"/>
                </a:cxn>
                <a:cxn ang="0">
                  <a:pos x="T2" y="T3"/>
                </a:cxn>
                <a:cxn ang="0">
                  <a:pos x="T4" y="T5"/>
                </a:cxn>
                <a:cxn ang="0">
                  <a:pos x="T6" y="T7"/>
                </a:cxn>
                <a:cxn ang="0">
                  <a:pos x="T8" y="T9"/>
                </a:cxn>
              </a:cxnLst>
              <a:rect l="0" t="0" r="r" b="b"/>
              <a:pathLst>
                <a:path w="7" h="7">
                  <a:moveTo>
                    <a:pt x="7" y="3"/>
                  </a:moveTo>
                  <a:cubicBezTo>
                    <a:pt x="7" y="5"/>
                    <a:pt x="6" y="7"/>
                    <a:pt x="4" y="7"/>
                  </a:cubicBezTo>
                  <a:cubicBezTo>
                    <a:pt x="2" y="7"/>
                    <a:pt x="0" y="5"/>
                    <a:pt x="0" y="3"/>
                  </a:cubicBezTo>
                  <a:cubicBezTo>
                    <a:pt x="0" y="2"/>
                    <a:pt x="2" y="0"/>
                    <a:pt x="4" y="0"/>
                  </a:cubicBezTo>
                  <a:cubicBezTo>
                    <a:pt x="5" y="0"/>
                    <a:pt x="7" y="1"/>
                    <a:pt x="7" y="3"/>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63" name="Freeform 53"/>
            <p:cNvSpPr>
              <a:spLocks/>
            </p:cNvSpPr>
            <p:nvPr/>
          </p:nvSpPr>
          <p:spPr bwMode="auto">
            <a:xfrm>
              <a:off x="3636" y="1889"/>
              <a:ext cx="26" cy="31"/>
            </a:xfrm>
            <a:custGeom>
              <a:avLst/>
              <a:gdLst>
                <a:gd name="T0" fmla="*/ 0 w 11"/>
                <a:gd name="T1" fmla="*/ 13 h 13"/>
                <a:gd name="T2" fmla="*/ 8 w 11"/>
                <a:gd name="T3" fmla="*/ 0 h 13"/>
                <a:gd name="T4" fmla="*/ 0 w 11"/>
                <a:gd name="T5" fmla="*/ 13 h 13"/>
              </a:gdLst>
              <a:ahLst/>
              <a:cxnLst>
                <a:cxn ang="0">
                  <a:pos x="T0" y="T1"/>
                </a:cxn>
                <a:cxn ang="0">
                  <a:pos x="T2" y="T3"/>
                </a:cxn>
                <a:cxn ang="0">
                  <a:pos x="T4" y="T5"/>
                </a:cxn>
              </a:cxnLst>
              <a:rect l="0" t="0" r="r" b="b"/>
              <a:pathLst>
                <a:path w="11" h="13">
                  <a:moveTo>
                    <a:pt x="0" y="13"/>
                  </a:moveTo>
                  <a:cubicBezTo>
                    <a:pt x="0" y="13"/>
                    <a:pt x="8" y="5"/>
                    <a:pt x="8" y="0"/>
                  </a:cubicBezTo>
                  <a:cubicBezTo>
                    <a:pt x="11" y="5"/>
                    <a:pt x="10" y="13"/>
                    <a:pt x="0" y="13"/>
                  </a:cubicBezTo>
                  <a:close/>
                </a:path>
              </a:pathLst>
            </a:custGeom>
            <a:solidFill>
              <a:srgbClr val="3B3B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64" name="Freeform 54"/>
            <p:cNvSpPr>
              <a:spLocks/>
            </p:cNvSpPr>
            <p:nvPr/>
          </p:nvSpPr>
          <p:spPr bwMode="auto">
            <a:xfrm>
              <a:off x="3622" y="1889"/>
              <a:ext cx="28" cy="36"/>
            </a:xfrm>
            <a:custGeom>
              <a:avLst/>
              <a:gdLst>
                <a:gd name="T0" fmla="*/ 5 w 12"/>
                <a:gd name="T1" fmla="*/ 15 h 15"/>
                <a:gd name="T2" fmla="*/ 0 w 12"/>
                <a:gd name="T3" fmla="*/ 0 h 15"/>
                <a:gd name="T4" fmla="*/ 5 w 12"/>
                <a:gd name="T5" fmla="*/ 15 h 15"/>
              </a:gdLst>
              <a:ahLst/>
              <a:cxnLst>
                <a:cxn ang="0">
                  <a:pos x="T0" y="T1"/>
                </a:cxn>
                <a:cxn ang="0">
                  <a:pos x="T2" y="T3"/>
                </a:cxn>
                <a:cxn ang="0">
                  <a:pos x="T4" y="T5"/>
                </a:cxn>
              </a:cxnLst>
              <a:rect l="0" t="0" r="r" b="b"/>
              <a:pathLst>
                <a:path w="12" h="15">
                  <a:moveTo>
                    <a:pt x="5" y="15"/>
                  </a:moveTo>
                  <a:cubicBezTo>
                    <a:pt x="5" y="15"/>
                    <a:pt x="4" y="3"/>
                    <a:pt x="0" y="0"/>
                  </a:cubicBezTo>
                  <a:cubicBezTo>
                    <a:pt x="7" y="1"/>
                    <a:pt x="12" y="7"/>
                    <a:pt x="5" y="15"/>
                  </a:cubicBezTo>
                  <a:close/>
                </a:path>
              </a:pathLst>
            </a:custGeom>
            <a:solidFill>
              <a:srgbClr val="3B3B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65" name="Freeform 55"/>
            <p:cNvSpPr>
              <a:spLocks/>
            </p:cNvSpPr>
            <p:nvPr/>
          </p:nvSpPr>
          <p:spPr bwMode="auto">
            <a:xfrm>
              <a:off x="4061" y="1915"/>
              <a:ext cx="191" cy="210"/>
            </a:xfrm>
            <a:custGeom>
              <a:avLst/>
              <a:gdLst>
                <a:gd name="T0" fmla="*/ 0 w 81"/>
                <a:gd name="T1" fmla="*/ 72 h 89"/>
                <a:gd name="T2" fmla="*/ 37 w 81"/>
                <a:gd name="T3" fmla="*/ 7 h 89"/>
                <a:gd name="T4" fmla="*/ 81 w 81"/>
                <a:gd name="T5" fmla="*/ 20 h 89"/>
                <a:gd name="T6" fmla="*/ 60 w 81"/>
                <a:gd name="T7" fmla="*/ 18 h 89"/>
                <a:gd name="T8" fmla="*/ 28 w 81"/>
                <a:gd name="T9" fmla="*/ 76 h 89"/>
                <a:gd name="T10" fmla="*/ 0 w 81"/>
                <a:gd name="T11" fmla="*/ 72 h 89"/>
              </a:gdLst>
              <a:ahLst/>
              <a:cxnLst>
                <a:cxn ang="0">
                  <a:pos x="T0" y="T1"/>
                </a:cxn>
                <a:cxn ang="0">
                  <a:pos x="T2" y="T3"/>
                </a:cxn>
                <a:cxn ang="0">
                  <a:pos x="T4" y="T5"/>
                </a:cxn>
                <a:cxn ang="0">
                  <a:pos x="T6" y="T7"/>
                </a:cxn>
                <a:cxn ang="0">
                  <a:pos x="T8" y="T9"/>
                </a:cxn>
                <a:cxn ang="0">
                  <a:pos x="T10" y="T11"/>
                </a:cxn>
              </a:cxnLst>
              <a:rect l="0" t="0" r="r" b="b"/>
              <a:pathLst>
                <a:path w="81" h="89">
                  <a:moveTo>
                    <a:pt x="0" y="72"/>
                  </a:moveTo>
                  <a:cubicBezTo>
                    <a:pt x="0" y="72"/>
                    <a:pt x="7" y="21"/>
                    <a:pt x="37" y="7"/>
                  </a:cubicBezTo>
                  <a:cubicBezTo>
                    <a:pt x="52" y="0"/>
                    <a:pt x="81" y="13"/>
                    <a:pt x="81" y="20"/>
                  </a:cubicBezTo>
                  <a:cubicBezTo>
                    <a:pt x="73" y="21"/>
                    <a:pt x="60" y="18"/>
                    <a:pt x="60" y="18"/>
                  </a:cubicBezTo>
                  <a:cubicBezTo>
                    <a:pt x="60" y="18"/>
                    <a:pt x="56" y="57"/>
                    <a:pt x="28" y="76"/>
                  </a:cubicBezTo>
                  <a:cubicBezTo>
                    <a:pt x="8" y="89"/>
                    <a:pt x="0" y="72"/>
                    <a:pt x="0" y="72"/>
                  </a:cubicBezTo>
                  <a:close/>
                </a:path>
              </a:pathLst>
            </a:custGeom>
            <a:solidFill>
              <a:srgbClr val="3B3B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66" name="Freeform 56"/>
            <p:cNvSpPr>
              <a:spLocks/>
            </p:cNvSpPr>
            <p:nvPr/>
          </p:nvSpPr>
          <p:spPr bwMode="auto">
            <a:xfrm>
              <a:off x="4163" y="2189"/>
              <a:ext cx="19" cy="19"/>
            </a:xfrm>
            <a:custGeom>
              <a:avLst/>
              <a:gdLst>
                <a:gd name="T0" fmla="*/ 0 w 8"/>
                <a:gd name="T1" fmla="*/ 4 h 8"/>
                <a:gd name="T2" fmla="*/ 4 w 8"/>
                <a:gd name="T3" fmla="*/ 8 h 8"/>
                <a:gd name="T4" fmla="*/ 8 w 8"/>
                <a:gd name="T5" fmla="*/ 5 h 8"/>
                <a:gd name="T6" fmla="*/ 5 w 8"/>
                <a:gd name="T7" fmla="*/ 0 h 8"/>
                <a:gd name="T8" fmla="*/ 0 w 8"/>
                <a:gd name="T9" fmla="*/ 4 h 8"/>
              </a:gdLst>
              <a:ahLst/>
              <a:cxnLst>
                <a:cxn ang="0">
                  <a:pos x="T0" y="T1"/>
                </a:cxn>
                <a:cxn ang="0">
                  <a:pos x="T2" y="T3"/>
                </a:cxn>
                <a:cxn ang="0">
                  <a:pos x="T4" y="T5"/>
                </a:cxn>
                <a:cxn ang="0">
                  <a:pos x="T6" y="T7"/>
                </a:cxn>
                <a:cxn ang="0">
                  <a:pos x="T8" y="T9"/>
                </a:cxn>
              </a:cxnLst>
              <a:rect l="0" t="0" r="r" b="b"/>
              <a:pathLst>
                <a:path w="8" h="8">
                  <a:moveTo>
                    <a:pt x="0" y="4"/>
                  </a:moveTo>
                  <a:cubicBezTo>
                    <a:pt x="0" y="6"/>
                    <a:pt x="2" y="8"/>
                    <a:pt x="4" y="8"/>
                  </a:cubicBezTo>
                  <a:cubicBezTo>
                    <a:pt x="6" y="8"/>
                    <a:pt x="8" y="6"/>
                    <a:pt x="8" y="5"/>
                  </a:cubicBezTo>
                  <a:cubicBezTo>
                    <a:pt x="8" y="2"/>
                    <a:pt x="6" y="0"/>
                    <a:pt x="5" y="0"/>
                  </a:cubicBezTo>
                  <a:cubicBezTo>
                    <a:pt x="2" y="0"/>
                    <a:pt x="0" y="2"/>
                    <a:pt x="0" y="4"/>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67" name="Freeform 57"/>
            <p:cNvSpPr>
              <a:spLocks/>
            </p:cNvSpPr>
            <p:nvPr/>
          </p:nvSpPr>
          <p:spPr bwMode="auto">
            <a:xfrm>
              <a:off x="4132" y="1899"/>
              <a:ext cx="26" cy="33"/>
            </a:xfrm>
            <a:custGeom>
              <a:avLst/>
              <a:gdLst>
                <a:gd name="T0" fmla="*/ 11 w 11"/>
                <a:gd name="T1" fmla="*/ 14 h 14"/>
                <a:gd name="T2" fmla="*/ 3 w 11"/>
                <a:gd name="T3" fmla="*/ 0 h 14"/>
                <a:gd name="T4" fmla="*/ 11 w 11"/>
                <a:gd name="T5" fmla="*/ 14 h 14"/>
              </a:gdLst>
              <a:ahLst/>
              <a:cxnLst>
                <a:cxn ang="0">
                  <a:pos x="T0" y="T1"/>
                </a:cxn>
                <a:cxn ang="0">
                  <a:pos x="T2" y="T3"/>
                </a:cxn>
                <a:cxn ang="0">
                  <a:pos x="T4" y="T5"/>
                </a:cxn>
              </a:cxnLst>
              <a:rect l="0" t="0" r="r" b="b"/>
              <a:pathLst>
                <a:path w="11" h="14">
                  <a:moveTo>
                    <a:pt x="11" y="14"/>
                  </a:moveTo>
                  <a:cubicBezTo>
                    <a:pt x="11" y="14"/>
                    <a:pt x="3" y="4"/>
                    <a:pt x="3" y="0"/>
                  </a:cubicBezTo>
                  <a:cubicBezTo>
                    <a:pt x="0" y="4"/>
                    <a:pt x="1" y="13"/>
                    <a:pt x="11" y="14"/>
                  </a:cubicBezTo>
                  <a:close/>
                </a:path>
              </a:pathLst>
            </a:custGeom>
            <a:solidFill>
              <a:srgbClr val="3B3B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68" name="Freeform 58"/>
            <p:cNvSpPr>
              <a:spLocks/>
            </p:cNvSpPr>
            <p:nvPr/>
          </p:nvSpPr>
          <p:spPr bwMode="auto">
            <a:xfrm>
              <a:off x="4144" y="1896"/>
              <a:ext cx="26" cy="36"/>
            </a:xfrm>
            <a:custGeom>
              <a:avLst/>
              <a:gdLst>
                <a:gd name="T0" fmla="*/ 7 w 11"/>
                <a:gd name="T1" fmla="*/ 15 h 15"/>
                <a:gd name="T2" fmla="*/ 11 w 11"/>
                <a:gd name="T3" fmla="*/ 0 h 15"/>
                <a:gd name="T4" fmla="*/ 7 w 11"/>
                <a:gd name="T5" fmla="*/ 15 h 15"/>
              </a:gdLst>
              <a:ahLst/>
              <a:cxnLst>
                <a:cxn ang="0">
                  <a:pos x="T0" y="T1"/>
                </a:cxn>
                <a:cxn ang="0">
                  <a:pos x="T2" y="T3"/>
                </a:cxn>
                <a:cxn ang="0">
                  <a:pos x="T4" y="T5"/>
                </a:cxn>
              </a:cxnLst>
              <a:rect l="0" t="0" r="r" b="b"/>
              <a:pathLst>
                <a:path w="11" h="15">
                  <a:moveTo>
                    <a:pt x="7" y="15"/>
                  </a:moveTo>
                  <a:cubicBezTo>
                    <a:pt x="7" y="15"/>
                    <a:pt x="8" y="4"/>
                    <a:pt x="11" y="0"/>
                  </a:cubicBezTo>
                  <a:cubicBezTo>
                    <a:pt x="5" y="1"/>
                    <a:pt x="0" y="8"/>
                    <a:pt x="7" y="15"/>
                  </a:cubicBezTo>
                  <a:close/>
                </a:path>
              </a:pathLst>
            </a:custGeom>
            <a:solidFill>
              <a:srgbClr val="3B3B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69" name="Freeform 59"/>
            <p:cNvSpPr>
              <a:spLocks/>
            </p:cNvSpPr>
            <p:nvPr/>
          </p:nvSpPr>
          <p:spPr bwMode="auto">
            <a:xfrm>
              <a:off x="3369" y="2088"/>
              <a:ext cx="140" cy="94"/>
            </a:xfrm>
            <a:custGeom>
              <a:avLst/>
              <a:gdLst>
                <a:gd name="T0" fmla="*/ 49 w 59"/>
                <a:gd name="T1" fmla="*/ 1 h 40"/>
                <a:gd name="T2" fmla="*/ 6 w 59"/>
                <a:gd name="T3" fmla="*/ 9 h 40"/>
                <a:gd name="T4" fmla="*/ 22 w 59"/>
                <a:gd name="T5" fmla="*/ 12 h 40"/>
                <a:gd name="T6" fmla="*/ 0 w 59"/>
                <a:gd name="T7" fmla="*/ 28 h 40"/>
                <a:gd name="T8" fmla="*/ 29 w 59"/>
                <a:gd name="T9" fmla="*/ 21 h 40"/>
                <a:gd name="T10" fmla="*/ 15 w 59"/>
                <a:gd name="T11" fmla="*/ 40 h 40"/>
                <a:gd name="T12" fmla="*/ 49 w 59"/>
                <a:gd name="T13" fmla="*/ 25 h 40"/>
                <a:gd name="T14" fmla="*/ 48 w 59"/>
                <a:gd name="T15" fmla="*/ 5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 h="40">
                  <a:moveTo>
                    <a:pt x="49" y="1"/>
                  </a:moveTo>
                  <a:cubicBezTo>
                    <a:pt x="49" y="1"/>
                    <a:pt x="21" y="0"/>
                    <a:pt x="6" y="9"/>
                  </a:cubicBezTo>
                  <a:cubicBezTo>
                    <a:pt x="16" y="9"/>
                    <a:pt x="22" y="12"/>
                    <a:pt x="22" y="12"/>
                  </a:cubicBezTo>
                  <a:cubicBezTo>
                    <a:pt x="22" y="12"/>
                    <a:pt x="1" y="18"/>
                    <a:pt x="0" y="28"/>
                  </a:cubicBezTo>
                  <a:cubicBezTo>
                    <a:pt x="13" y="22"/>
                    <a:pt x="29" y="21"/>
                    <a:pt x="29" y="21"/>
                  </a:cubicBezTo>
                  <a:cubicBezTo>
                    <a:pt x="29" y="21"/>
                    <a:pt x="16" y="31"/>
                    <a:pt x="15" y="40"/>
                  </a:cubicBezTo>
                  <a:cubicBezTo>
                    <a:pt x="27" y="34"/>
                    <a:pt x="41" y="26"/>
                    <a:pt x="49" y="25"/>
                  </a:cubicBezTo>
                  <a:cubicBezTo>
                    <a:pt x="59" y="24"/>
                    <a:pt x="48" y="5"/>
                    <a:pt x="48" y="5"/>
                  </a:cubicBezTo>
                </a:path>
              </a:pathLst>
            </a:custGeom>
            <a:solidFill>
              <a:srgbClr val="F6E3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70" name="Freeform 60"/>
            <p:cNvSpPr>
              <a:spLocks/>
            </p:cNvSpPr>
            <p:nvPr/>
          </p:nvSpPr>
          <p:spPr bwMode="auto">
            <a:xfrm>
              <a:off x="4172" y="2102"/>
              <a:ext cx="137" cy="94"/>
            </a:xfrm>
            <a:custGeom>
              <a:avLst/>
              <a:gdLst>
                <a:gd name="T0" fmla="*/ 8 w 58"/>
                <a:gd name="T1" fmla="*/ 2 h 40"/>
                <a:gd name="T2" fmla="*/ 52 w 58"/>
                <a:gd name="T3" fmla="*/ 9 h 40"/>
                <a:gd name="T4" fmla="*/ 35 w 58"/>
                <a:gd name="T5" fmla="*/ 12 h 40"/>
                <a:gd name="T6" fmla="*/ 58 w 58"/>
                <a:gd name="T7" fmla="*/ 28 h 40"/>
                <a:gd name="T8" fmla="*/ 28 w 58"/>
                <a:gd name="T9" fmla="*/ 21 h 40"/>
                <a:gd name="T10" fmla="*/ 43 w 58"/>
                <a:gd name="T11" fmla="*/ 40 h 40"/>
                <a:gd name="T12" fmla="*/ 8 w 58"/>
                <a:gd name="T13" fmla="*/ 25 h 40"/>
                <a:gd name="T14" fmla="*/ 9 w 58"/>
                <a:gd name="T15" fmla="*/ 5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8" h="40">
                  <a:moveTo>
                    <a:pt x="8" y="2"/>
                  </a:moveTo>
                  <a:cubicBezTo>
                    <a:pt x="8" y="2"/>
                    <a:pt x="38" y="0"/>
                    <a:pt x="52" y="9"/>
                  </a:cubicBezTo>
                  <a:cubicBezTo>
                    <a:pt x="41" y="9"/>
                    <a:pt x="35" y="12"/>
                    <a:pt x="35" y="12"/>
                  </a:cubicBezTo>
                  <a:cubicBezTo>
                    <a:pt x="35" y="12"/>
                    <a:pt x="57" y="18"/>
                    <a:pt x="58" y="28"/>
                  </a:cubicBezTo>
                  <a:cubicBezTo>
                    <a:pt x="45" y="22"/>
                    <a:pt x="28" y="21"/>
                    <a:pt x="28" y="21"/>
                  </a:cubicBezTo>
                  <a:cubicBezTo>
                    <a:pt x="28" y="21"/>
                    <a:pt x="42" y="31"/>
                    <a:pt x="43" y="40"/>
                  </a:cubicBezTo>
                  <a:cubicBezTo>
                    <a:pt x="31" y="34"/>
                    <a:pt x="17" y="26"/>
                    <a:pt x="8" y="25"/>
                  </a:cubicBezTo>
                  <a:cubicBezTo>
                    <a:pt x="0" y="24"/>
                    <a:pt x="9" y="5"/>
                    <a:pt x="9" y="5"/>
                  </a:cubicBezTo>
                </a:path>
              </a:pathLst>
            </a:custGeom>
            <a:solidFill>
              <a:srgbClr val="F6E3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71" name="Freeform 61"/>
            <p:cNvSpPr>
              <a:spLocks/>
            </p:cNvSpPr>
            <p:nvPr/>
          </p:nvSpPr>
          <p:spPr bwMode="auto">
            <a:xfrm>
              <a:off x="3815" y="2414"/>
              <a:ext cx="64" cy="539"/>
            </a:xfrm>
            <a:custGeom>
              <a:avLst/>
              <a:gdLst>
                <a:gd name="T0" fmla="*/ 52 w 52"/>
                <a:gd name="T1" fmla="*/ 0 h 368"/>
                <a:gd name="T2" fmla="*/ 43 w 52"/>
                <a:gd name="T3" fmla="*/ 368 h 368"/>
                <a:gd name="T4" fmla="*/ 0 w 52"/>
                <a:gd name="T5" fmla="*/ 368 h 368"/>
                <a:gd name="T6" fmla="*/ 5 w 52"/>
                <a:gd name="T7" fmla="*/ 26 h 368"/>
                <a:gd name="T8" fmla="*/ 52 w 52"/>
                <a:gd name="T9" fmla="*/ 0 h 368"/>
                <a:gd name="T10" fmla="*/ 52 w 52"/>
                <a:gd name="T11" fmla="*/ 0 h 368"/>
                <a:gd name="T12" fmla="*/ 52 w 52"/>
                <a:gd name="T13" fmla="*/ 0 h 368"/>
              </a:gdLst>
              <a:ahLst/>
              <a:cxnLst>
                <a:cxn ang="0">
                  <a:pos x="T0" y="T1"/>
                </a:cxn>
                <a:cxn ang="0">
                  <a:pos x="T2" y="T3"/>
                </a:cxn>
                <a:cxn ang="0">
                  <a:pos x="T4" y="T5"/>
                </a:cxn>
                <a:cxn ang="0">
                  <a:pos x="T6" y="T7"/>
                </a:cxn>
                <a:cxn ang="0">
                  <a:pos x="T8" y="T9"/>
                </a:cxn>
                <a:cxn ang="0">
                  <a:pos x="T10" y="T11"/>
                </a:cxn>
                <a:cxn ang="0">
                  <a:pos x="T12" y="T13"/>
                </a:cxn>
              </a:cxnLst>
              <a:rect l="0" t="0" r="r" b="b"/>
              <a:pathLst>
                <a:path w="52" h="368">
                  <a:moveTo>
                    <a:pt x="52" y="0"/>
                  </a:moveTo>
                  <a:lnTo>
                    <a:pt x="43" y="368"/>
                  </a:lnTo>
                  <a:lnTo>
                    <a:pt x="0" y="368"/>
                  </a:lnTo>
                  <a:lnTo>
                    <a:pt x="5" y="26"/>
                  </a:lnTo>
                  <a:lnTo>
                    <a:pt x="52" y="0"/>
                  </a:lnTo>
                  <a:lnTo>
                    <a:pt x="52" y="0"/>
                  </a:lnTo>
                  <a:lnTo>
                    <a:pt x="52" y="0"/>
                  </a:ln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72" name="Freeform 62"/>
            <p:cNvSpPr>
              <a:spLocks/>
            </p:cNvSpPr>
            <p:nvPr/>
          </p:nvSpPr>
          <p:spPr bwMode="auto">
            <a:xfrm>
              <a:off x="3679" y="2388"/>
              <a:ext cx="304" cy="153"/>
            </a:xfrm>
            <a:custGeom>
              <a:avLst/>
              <a:gdLst>
                <a:gd name="T0" fmla="*/ 110 w 129"/>
                <a:gd name="T1" fmla="*/ 9 h 65"/>
                <a:gd name="T2" fmla="*/ 127 w 129"/>
                <a:gd name="T3" fmla="*/ 43 h 65"/>
                <a:gd name="T4" fmla="*/ 114 w 129"/>
                <a:gd name="T5" fmla="*/ 33 h 65"/>
                <a:gd name="T6" fmla="*/ 113 w 129"/>
                <a:gd name="T7" fmla="*/ 58 h 65"/>
                <a:gd name="T8" fmla="*/ 100 w 129"/>
                <a:gd name="T9" fmla="*/ 44 h 65"/>
                <a:gd name="T10" fmla="*/ 95 w 129"/>
                <a:gd name="T11" fmla="*/ 63 h 65"/>
                <a:gd name="T12" fmla="*/ 90 w 129"/>
                <a:gd name="T13" fmla="*/ 37 h 65"/>
                <a:gd name="T14" fmla="*/ 77 w 129"/>
                <a:gd name="T15" fmla="*/ 64 h 65"/>
                <a:gd name="T16" fmla="*/ 74 w 129"/>
                <a:gd name="T17" fmla="*/ 42 h 65"/>
                <a:gd name="T18" fmla="*/ 55 w 129"/>
                <a:gd name="T19" fmla="*/ 65 h 65"/>
                <a:gd name="T20" fmla="*/ 55 w 129"/>
                <a:gd name="T21" fmla="*/ 39 h 65"/>
                <a:gd name="T22" fmla="*/ 42 w 129"/>
                <a:gd name="T23" fmla="*/ 54 h 65"/>
                <a:gd name="T24" fmla="*/ 36 w 129"/>
                <a:gd name="T25" fmla="*/ 34 h 65"/>
                <a:gd name="T26" fmla="*/ 16 w 129"/>
                <a:gd name="T27" fmla="*/ 57 h 65"/>
                <a:gd name="T28" fmla="*/ 18 w 129"/>
                <a:gd name="T29" fmla="*/ 28 h 65"/>
                <a:gd name="T30" fmla="*/ 1 w 129"/>
                <a:gd name="T31" fmla="*/ 43 h 65"/>
                <a:gd name="T32" fmla="*/ 16 w 129"/>
                <a:gd name="T33" fmla="*/ 21 h 65"/>
                <a:gd name="T34" fmla="*/ 70 w 129"/>
                <a:gd name="T35" fmla="*/ 0 h 65"/>
                <a:gd name="T36" fmla="*/ 110 w 129"/>
                <a:gd name="T37" fmla="*/ 9 h 65"/>
                <a:gd name="T38" fmla="*/ 110 w 129"/>
                <a:gd name="T39" fmla="*/ 9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9" h="65">
                  <a:moveTo>
                    <a:pt x="110" y="9"/>
                  </a:moveTo>
                  <a:cubicBezTo>
                    <a:pt x="112" y="12"/>
                    <a:pt x="129" y="28"/>
                    <a:pt x="127" y="43"/>
                  </a:cubicBezTo>
                  <a:cubicBezTo>
                    <a:pt x="122" y="36"/>
                    <a:pt x="114" y="33"/>
                    <a:pt x="114" y="33"/>
                  </a:cubicBezTo>
                  <a:cubicBezTo>
                    <a:pt x="114" y="33"/>
                    <a:pt x="118" y="43"/>
                    <a:pt x="113" y="58"/>
                  </a:cubicBezTo>
                  <a:cubicBezTo>
                    <a:pt x="110" y="48"/>
                    <a:pt x="100" y="44"/>
                    <a:pt x="100" y="44"/>
                  </a:cubicBezTo>
                  <a:cubicBezTo>
                    <a:pt x="100" y="44"/>
                    <a:pt x="95" y="58"/>
                    <a:pt x="95" y="63"/>
                  </a:cubicBezTo>
                  <a:cubicBezTo>
                    <a:pt x="85" y="51"/>
                    <a:pt x="90" y="37"/>
                    <a:pt x="90" y="37"/>
                  </a:cubicBezTo>
                  <a:cubicBezTo>
                    <a:pt x="90" y="37"/>
                    <a:pt x="77" y="58"/>
                    <a:pt x="77" y="64"/>
                  </a:cubicBezTo>
                  <a:cubicBezTo>
                    <a:pt x="68" y="56"/>
                    <a:pt x="74" y="42"/>
                    <a:pt x="74" y="42"/>
                  </a:cubicBezTo>
                  <a:cubicBezTo>
                    <a:pt x="74" y="42"/>
                    <a:pt x="55" y="61"/>
                    <a:pt x="55" y="65"/>
                  </a:cubicBezTo>
                  <a:cubicBezTo>
                    <a:pt x="46" y="57"/>
                    <a:pt x="53" y="43"/>
                    <a:pt x="55" y="39"/>
                  </a:cubicBezTo>
                  <a:cubicBezTo>
                    <a:pt x="58" y="36"/>
                    <a:pt x="43" y="43"/>
                    <a:pt x="42" y="54"/>
                  </a:cubicBezTo>
                  <a:cubicBezTo>
                    <a:pt x="30" y="51"/>
                    <a:pt x="36" y="34"/>
                    <a:pt x="36" y="34"/>
                  </a:cubicBezTo>
                  <a:cubicBezTo>
                    <a:pt x="36" y="34"/>
                    <a:pt x="18" y="43"/>
                    <a:pt x="16" y="57"/>
                  </a:cubicBezTo>
                  <a:cubicBezTo>
                    <a:pt x="4" y="51"/>
                    <a:pt x="18" y="28"/>
                    <a:pt x="18" y="28"/>
                  </a:cubicBezTo>
                  <a:cubicBezTo>
                    <a:pt x="18" y="28"/>
                    <a:pt x="2" y="39"/>
                    <a:pt x="1" y="43"/>
                  </a:cubicBezTo>
                  <a:cubicBezTo>
                    <a:pt x="0" y="28"/>
                    <a:pt x="8" y="26"/>
                    <a:pt x="16" y="21"/>
                  </a:cubicBezTo>
                  <a:cubicBezTo>
                    <a:pt x="23" y="15"/>
                    <a:pt x="70" y="0"/>
                    <a:pt x="70" y="0"/>
                  </a:cubicBezTo>
                  <a:cubicBezTo>
                    <a:pt x="110" y="9"/>
                    <a:pt x="110" y="9"/>
                    <a:pt x="110" y="9"/>
                  </a:cubicBezTo>
                  <a:cubicBezTo>
                    <a:pt x="110" y="9"/>
                    <a:pt x="110" y="9"/>
                    <a:pt x="110" y="9"/>
                  </a:cubicBezTo>
                  <a:close/>
                </a:path>
              </a:pathLst>
            </a:custGeom>
            <a:solidFill>
              <a:srgbClr val="F6E3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73" name="Freeform 63"/>
            <p:cNvSpPr>
              <a:spLocks/>
            </p:cNvSpPr>
            <p:nvPr/>
          </p:nvSpPr>
          <p:spPr bwMode="auto">
            <a:xfrm>
              <a:off x="3457" y="2073"/>
              <a:ext cx="779" cy="357"/>
            </a:xfrm>
            <a:custGeom>
              <a:avLst/>
              <a:gdLst>
                <a:gd name="T0" fmla="*/ 193 w 330"/>
                <a:gd name="T1" fmla="*/ 0 h 151"/>
                <a:gd name="T2" fmla="*/ 260 w 330"/>
                <a:gd name="T3" fmla="*/ 3 h 151"/>
                <a:gd name="T4" fmla="*/ 320 w 330"/>
                <a:gd name="T5" fmla="*/ 7 h 151"/>
                <a:gd name="T6" fmla="*/ 322 w 330"/>
                <a:gd name="T7" fmla="*/ 42 h 151"/>
                <a:gd name="T8" fmla="*/ 218 w 330"/>
                <a:gd name="T9" fmla="*/ 40 h 151"/>
                <a:gd name="T10" fmla="*/ 224 w 330"/>
                <a:gd name="T11" fmla="*/ 137 h 151"/>
                <a:gd name="T12" fmla="*/ 101 w 330"/>
                <a:gd name="T13" fmla="*/ 143 h 151"/>
                <a:gd name="T14" fmla="*/ 101 w 330"/>
                <a:gd name="T15" fmla="*/ 39 h 151"/>
                <a:gd name="T16" fmla="*/ 9 w 330"/>
                <a:gd name="T17" fmla="*/ 34 h 151"/>
                <a:gd name="T18" fmla="*/ 13 w 330"/>
                <a:gd name="T19" fmla="*/ 3 h 151"/>
                <a:gd name="T20" fmla="*/ 137 w 330"/>
                <a:gd name="T21" fmla="*/ 1 h 151"/>
                <a:gd name="T22" fmla="*/ 193 w 330"/>
                <a:gd name="T23" fmla="*/ 0 h 151"/>
                <a:gd name="T24" fmla="*/ 193 w 330"/>
                <a:gd name="T25" fmla="*/ 0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0" h="151">
                  <a:moveTo>
                    <a:pt x="193" y="0"/>
                  </a:moveTo>
                  <a:cubicBezTo>
                    <a:pt x="260" y="3"/>
                    <a:pt x="260" y="3"/>
                    <a:pt x="260" y="3"/>
                  </a:cubicBezTo>
                  <a:cubicBezTo>
                    <a:pt x="260" y="3"/>
                    <a:pt x="308" y="1"/>
                    <a:pt x="320" y="7"/>
                  </a:cubicBezTo>
                  <a:cubicBezTo>
                    <a:pt x="328" y="11"/>
                    <a:pt x="330" y="29"/>
                    <a:pt x="322" y="42"/>
                  </a:cubicBezTo>
                  <a:cubicBezTo>
                    <a:pt x="312" y="59"/>
                    <a:pt x="222" y="34"/>
                    <a:pt x="218" y="40"/>
                  </a:cubicBezTo>
                  <a:cubicBezTo>
                    <a:pt x="212" y="52"/>
                    <a:pt x="240" y="125"/>
                    <a:pt x="224" y="137"/>
                  </a:cubicBezTo>
                  <a:cubicBezTo>
                    <a:pt x="208" y="149"/>
                    <a:pt x="109" y="151"/>
                    <a:pt x="101" y="143"/>
                  </a:cubicBezTo>
                  <a:cubicBezTo>
                    <a:pt x="86" y="128"/>
                    <a:pt x="108" y="60"/>
                    <a:pt x="101" y="39"/>
                  </a:cubicBezTo>
                  <a:cubicBezTo>
                    <a:pt x="97" y="27"/>
                    <a:pt x="17" y="71"/>
                    <a:pt x="9" y="34"/>
                  </a:cubicBezTo>
                  <a:cubicBezTo>
                    <a:pt x="8" y="27"/>
                    <a:pt x="0" y="4"/>
                    <a:pt x="13" y="3"/>
                  </a:cubicBezTo>
                  <a:cubicBezTo>
                    <a:pt x="26" y="1"/>
                    <a:pt x="137" y="1"/>
                    <a:pt x="137" y="1"/>
                  </a:cubicBezTo>
                  <a:cubicBezTo>
                    <a:pt x="193" y="0"/>
                    <a:pt x="193" y="0"/>
                    <a:pt x="193" y="0"/>
                  </a:cubicBezTo>
                  <a:cubicBezTo>
                    <a:pt x="193" y="0"/>
                    <a:pt x="193" y="0"/>
                    <a:pt x="193" y="0"/>
                  </a:cubicBezTo>
                  <a:close/>
                </a:path>
              </a:pathLst>
            </a:custGeom>
            <a:solidFill>
              <a:schemeClr val="accent6">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schemeClr val="accent6"/>
                </a:solidFill>
              </a:endParaRPr>
            </a:p>
          </p:txBody>
        </p:sp>
        <p:sp>
          <p:nvSpPr>
            <p:cNvPr id="274" name="Freeform 64"/>
            <p:cNvSpPr>
              <a:spLocks/>
            </p:cNvSpPr>
            <p:nvPr/>
          </p:nvSpPr>
          <p:spPr bwMode="auto">
            <a:xfrm>
              <a:off x="3702" y="1828"/>
              <a:ext cx="300" cy="304"/>
            </a:xfrm>
            <a:custGeom>
              <a:avLst/>
              <a:gdLst>
                <a:gd name="T0" fmla="*/ 63 w 127"/>
                <a:gd name="T1" fmla="*/ 3 h 129"/>
                <a:gd name="T2" fmla="*/ 120 w 127"/>
                <a:gd name="T3" fmla="*/ 65 h 129"/>
                <a:gd name="T4" fmla="*/ 3 w 127"/>
                <a:gd name="T5" fmla="*/ 61 h 129"/>
                <a:gd name="T6" fmla="*/ 63 w 127"/>
                <a:gd name="T7" fmla="*/ 3 h 129"/>
              </a:gdLst>
              <a:ahLst/>
              <a:cxnLst>
                <a:cxn ang="0">
                  <a:pos x="T0" y="T1"/>
                </a:cxn>
                <a:cxn ang="0">
                  <a:pos x="T2" y="T3"/>
                </a:cxn>
                <a:cxn ang="0">
                  <a:pos x="T4" y="T5"/>
                </a:cxn>
                <a:cxn ang="0">
                  <a:pos x="T6" y="T7"/>
                </a:cxn>
              </a:cxnLst>
              <a:rect l="0" t="0" r="r" b="b"/>
              <a:pathLst>
                <a:path w="127" h="129">
                  <a:moveTo>
                    <a:pt x="63" y="3"/>
                  </a:moveTo>
                  <a:cubicBezTo>
                    <a:pt x="89" y="4"/>
                    <a:pt x="127" y="1"/>
                    <a:pt x="120" y="65"/>
                  </a:cubicBezTo>
                  <a:cubicBezTo>
                    <a:pt x="113" y="129"/>
                    <a:pt x="0" y="109"/>
                    <a:pt x="3" y="61"/>
                  </a:cubicBezTo>
                  <a:cubicBezTo>
                    <a:pt x="5" y="12"/>
                    <a:pt x="19" y="0"/>
                    <a:pt x="63" y="3"/>
                  </a:cubicBezTo>
                  <a:close/>
                </a:path>
              </a:pathLst>
            </a:custGeom>
            <a:solidFill>
              <a:srgbClr val="F6E3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75" name="Freeform 65"/>
            <p:cNvSpPr>
              <a:spLocks/>
            </p:cNvSpPr>
            <p:nvPr/>
          </p:nvSpPr>
          <p:spPr bwMode="auto">
            <a:xfrm>
              <a:off x="3679" y="2043"/>
              <a:ext cx="311" cy="115"/>
            </a:xfrm>
            <a:custGeom>
              <a:avLst/>
              <a:gdLst>
                <a:gd name="T0" fmla="*/ 83 w 132"/>
                <a:gd name="T1" fmla="*/ 0 h 49"/>
                <a:gd name="T2" fmla="*/ 127 w 132"/>
                <a:gd name="T3" fmla="*/ 27 h 49"/>
                <a:gd name="T4" fmla="*/ 94 w 132"/>
                <a:gd name="T5" fmla="*/ 19 h 49"/>
                <a:gd name="T6" fmla="*/ 93 w 132"/>
                <a:gd name="T7" fmla="*/ 49 h 49"/>
                <a:gd name="T8" fmla="*/ 69 w 132"/>
                <a:gd name="T9" fmla="*/ 21 h 49"/>
                <a:gd name="T10" fmla="*/ 47 w 132"/>
                <a:gd name="T11" fmla="*/ 47 h 49"/>
                <a:gd name="T12" fmla="*/ 38 w 132"/>
                <a:gd name="T13" fmla="*/ 18 h 49"/>
                <a:gd name="T14" fmla="*/ 0 w 132"/>
                <a:gd name="T15" fmla="*/ 26 h 49"/>
                <a:gd name="T16" fmla="*/ 49 w 132"/>
                <a:gd name="T17" fmla="*/ 0 h 49"/>
                <a:gd name="T18" fmla="*/ 83 w 132"/>
                <a:gd name="T19" fmla="*/ 0 h 49"/>
                <a:gd name="T20" fmla="*/ 83 w 132"/>
                <a:gd name="T21"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2" h="49">
                  <a:moveTo>
                    <a:pt x="83" y="0"/>
                  </a:moveTo>
                  <a:cubicBezTo>
                    <a:pt x="83" y="0"/>
                    <a:pt x="132" y="13"/>
                    <a:pt x="127" y="27"/>
                  </a:cubicBezTo>
                  <a:cubicBezTo>
                    <a:pt x="115" y="22"/>
                    <a:pt x="109" y="15"/>
                    <a:pt x="94" y="19"/>
                  </a:cubicBezTo>
                  <a:cubicBezTo>
                    <a:pt x="99" y="25"/>
                    <a:pt x="97" y="41"/>
                    <a:pt x="93" y="49"/>
                  </a:cubicBezTo>
                  <a:cubicBezTo>
                    <a:pt x="86" y="36"/>
                    <a:pt x="78" y="26"/>
                    <a:pt x="69" y="21"/>
                  </a:cubicBezTo>
                  <a:cubicBezTo>
                    <a:pt x="61" y="26"/>
                    <a:pt x="52" y="36"/>
                    <a:pt x="47" y="47"/>
                  </a:cubicBezTo>
                  <a:cubicBezTo>
                    <a:pt x="42" y="38"/>
                    <a:pt x="41" y="28"/>
                    <a:pt x="38" y="18"/>
                  </a:cubicBezTo>
                  <a:cubicBezTo>
                    <a:pt x="24" y="19"/>
                    <a:pt x="7" y="23"/>
                    <a:pt x="0" y="26"/>
                  </a:cubicBezTo>
                  <a:cubicBezTo>
                    <a:pt x="21" y="3"/>
                    <a:pt x="49" y="0"/>
                    <a:pt x="49" y="0"/>
                  </a:cubicBezTo>
                  <a:cubicBezTo>
                    <a:pt x="83" y="0"/>
                    <a:pt x="83" y="0"/>
                    <a:pt x="83" y="0"/>
                  </a:cubicBezTo>
                  <a:cubicBezTo>
                    <a:pt x="83" y="0"/>
                    <a:pt x="83" y="0"/>
                    <a:pt x="83" y="0"/>
                  </a:cubicBezTo>
                  <a:close/>
                </a:path>
              </a:pathLst>
            </a:custGeom>
            <a:solidFill>
              <a:srgbClr val="F6E3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76" name="Freeform 66"/>
            <p:cNvSpPr>
              <a:spLocks/>
            </p:cNvSpPr>
            <p:nvPr/>
          </p:nvSpPr>
          <p:spPr bwMode="auto">
            <a:xfrm>
              <a:off x="3665" y="2376"/>
              <a:ext cx="325" cy="113"/>
            </a:xfrm>
            <a:custGeom>
              <a:avLst/>
              <a:gdLst>
                <a:gd name="T0" fmla="*/ 107 w 138"/>
                <a:gd name="T1" fmla="*/ 0 h 48"/>
                <a:gd name="T2" fmla="*/ 133 w 138"/>
                <a:gd name="T3" fmla="*/ 24 h 48"/>
                <a:gd name="T4" fmla="*/ 113 w 138"/>
                <a:gd name="T5" fmla="*/ 22 h 48"/>
                <a:gd name="T6" fmla="*/ 111 w 138"/>
                <a:gd name="T7" fmla="*/ 48 h 48"/>
                <a:gd name="T8" fmla="*/ 75 w 138"/>
                <a:gd name="T9" fmla="*/ 31 h 48"/>
                <a:gd name="T10" fmla="*/ 66 w 138"/>
                <a:gd name="T11" fmla="*/ 46 h 48"/>
                <a:gd name="T12" fmla="*/ 44 w 138"/>
                <a:gd name="T13" fmla="*/ 30 h 48"/>
                <a:gd name="T14" fmla="*/ 24 w 138"/>
                <a:gd name="T15" fmla="*/ 44 h 48"/>
                <a:gd name="T16" fmla="*/ 20 w 138"/>
                <a:gd name="T17" fmla="*/ 27 h 48"/>
                <a:gd name="T18" fmla="*/ 3 w 138"/>
                <a:gd name="T19" fmla="*/ 31 h 48"/>
                <a:gd name="T20" fmla="*/ 22 w 138"/>
                <a:gd name="T21" fmla="*/ 11 h 48"/>
                <a:gd name="T22" fmla="*/ 107 w 138"/>
                <a:gd name="T23" fmla="*/ 0 h 48"/>
                <a:gd name="T24" fmla="*/ 107 w 138"/>
                <a:gd name="T25"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8" h="48">
                  <a:moveTo>
                    <a:pt x="107" y="0"/>
                  </a:moveTo>
                  <a:cubicBezTo>
                    <a:pt x="107" y="0"/>
                    <a:pt x="138" y="16"/>
                    <a:pt x="133" y="24"/>
                  </a:cubicBezTo>
                  <a:cubicBezTo>
                    <a:pt x="125" y="20"/>
                    <a:pt x="117" y="19"/>
                    <a:pt x="113" y="22"/>
                  </a:cubicBezTo>
                  <a:cubicBezTo>
                    <a:pt x="114" y="28"/>
                    <a:pt x="117" y="45"/>
                    <a:pt x="111" y="48"/>
                  </a:cubicBezTo>
                  <a:cubicBezTo>
                    <a:pt x="104" y="41"/>
                    <a:pt x="85" y="28"/>
                    <a:pt x="75" y="31"/>
                  </a:cubicBezTo>
                  <a:cubicBezTo>
                    <a:pt x="71" y="32"/>
                    <a:pt x="68" y="38"/>
                    <a:pt x="66" y="46"/>
                  </a:cubicBezTo>
                  <a:cubicBezTo>
                    <a:pt x="59" y="46"/>
                    <a:pt x="51" y="30"/>
                    <a:pt x="44" y="30"/>
                  </a:cubicBezTo>
                  <a:cubicBezTo>
                    <a:pt x="38" y="30"/>
                    <a:pt x="29" y="35"/>
                    <a:pt x="24" y="44"/>
                  </a:cubicBezTo>
                  <a:cubicBezTo>
                    <a:pt x="20" y="43"/>
                    <a:pt x="17" y="36"/>
                    <a:pt x="20" y="27"/>
                  </a:cubicBezTo>
                  <a:cubicBezTo>
                    <a:pt x="17" y="25"/>
                    <a:pt x="10" y="27"/>
                    <a:pt x="3" y="31"/>
                  </a:cubicBezTo>
                  <a:cubicBezTo>
                    <a:pt x="0" y="25"/>
                    <a:pt x="22" y="11"/>
                    <a:pt x="22" y="11"/>
                  </a:cubicBezTo>
                  <a:cubicBezTo>
                    <a:pt x="107" y="0"/>
                    <a:pt x="107" y="0"/>
                    <a:pt x="107" y="0"/>
                  </a:cubicBezTo>
                  <a:cubicBezTo>
                    <a:pt x="107" y="0"/>
                    <a:pt x="107" y="0"/>
                    <a:pt x="107" y="0"/>
                  </a:cubicBezTo>
                  <a:close/>
                </a:path>
              </a:pathLst>
            </a:custGeom>
            <a:solidFill>
              <a:schemeClr val="accent6">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77" name="Freeform 67"/>
            <p:cNvSpPr>
              <a:spLocks/>
            </p:cNvSpPr>
            <p:nvPr/>
          </p:nvSpPr>
          <p:spPr bwMode="auto">
            <a:xfrm>
              <a:off x="3650" y="1563"/>
              <a:ext cx="399" cy="369"/>
            </a:xfrm>
            <a:custGeom>
              <a:avLst/>
              <a:gdLst>
                <a:gd name="T0" fmla="*/ 169 w 169"/>
                <a:gd name="T1" fmla="*/ 129 h 156"/>
                <a:gd name="T2" fmla="*/ 107 w 169"/>
                <a:gd name="T3" fmla="*/ 141 h 156"/>
                <a:gd name="T4" fmla="*/ 2 w 169"/>
                <a:gd name="T5" fmla="*/ 127 h 156"/>
                <a:gd name="T6" fmla="*/ 53 w 169"/>
                <a:gd name="T7" fmla="*/ 111 h 156"/>
                <a:gd name="T8" fmla="*/ 54 w 169"/>
                <a:gd name="T9" fmla="*/ 47 h 156"/>
                <a:gd name="T10" fmla="*/ 16 w 169"/>
                <a:gd name="T11" fmla="*/ 44 h 156"/>
                <a:gd name="T12" fmla="*/ 15 w 169"/>
                <a:gd name="T13" fmla="*/ 10 h 156"/>
                <a:gd name="T14" fmla="*/ 0 w 169"/>
                <a:gd name="T15" fmla="*/ 5 h 156"/>
                <a:gd name="T16" fmla="*/ 22 w 169"/>
                <a:gd name="T17" fmla="*/ 4 h 156"/>
                <a:gd name="T18" fmla="*/ 20 w 169"/>
                <a:gd name="T19" fmla="*/ 29 h 156"/>
                <a:gd name="T20" fmla="*/ 26 w 169"/>
                <a:gd name="T21" fmla="*/ 39 h 156"/>
                <a:gd name="T22" fmla="*/ 58 w 169"/>
                <a:gd name="T23" fmla="*/ 31 h 156"/>
                <a:gd name="T24" fmla="*/ 111 w 169"/>
                <a:gd name="T25" fmla="*/ 84 h 156"/>
                <a:gd name="T26" fmla="*/ 116 w 169"/>
                <a:gd name="T27" fmla="*/ 111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9" h="156">
                  <a:moveTo>
                    <a:pt x="169" y="129"/>
                  </a:moveTo>
                  <a:cubicBezTo>
                    <a:pt x="161" y="142"/>
                    <a:pt x="135" y="147"/>
                    <a:pt x="107" y="141"/>
                  </a:cubicBezTo>
                  <a:cubicBezTo>
                    <a:pt x="79" y="135"/>
                    <a:pt x="25" y="156"/>
                    <a:pt x="2" y="127"/>
                  </a:cubicBezTo>
                  <a:cubicBezTo>
                    <a:pt x="17" y="120"/>
                    <a:pt x="53" y="111"/>
                    <a:pt x="53" y="111"/>
                  </a:cubicBezTo>
                  <a:cubicBezTo>
                    <a:pt x="49" y="102"/>
                    <a:pt x="65" y="59"/>
                    <a:pt x="54" y="47"/>
                  </a:cubicBezTo>
                  <a:cubicBezTo>
                    <a:pt x="45" y="37"/>
                    <a:pt x="26" y="54"/>
                    <a:pt x="16" y="44"/>
                  </a:cubicBezTo>
                  <a:cubicBezTo>
                    <a:pt x="3" y="33"/>
                    <a:pt x="17" y="13"/>
                    <a:pt x="15" y="10"/>
                  </a:cubicBezTo>
                  <a:cubicBezTo>
                    <a:pt x="13" y="6"/>
                    <a:pt x="0" y="5"/>
                    <a:pt x="0" y="5"/>
                  </a:cubicBezTo>
                  <a:cubicBezTo>
                    <a:pt x="0" y="5"/>
                    <a:pt x="18" y="0"/>
                    <a:pt x="22" y="4"/>
                  </a:cubicBezTo>
                  <a:cubicBezTo>
                    <a:pt x="26" y="6"/>
                    <a:pt x="19" y="24"/>
                    <a:pt x="20" y="29"/>
                  </a:cubicBezTo>
                  <a:cubicBezTo>
                    <a:pt x="21" y="34"/>
                    <a:pt x="23" y="38"/>
                    <a:pt x="26" y="39"/>
                  </a:cubicBezTo>
                  <a:cubicBezTo>
                    <a:pt x="29" y="40"/>
                    <a:pt x="42" y="31"/>
                    <a:pt x="58" y="31"/>
                  </a:cubicBezTo>
                  <a:cubicBezTo>
                    <a:pt x="95" y="30"/>
                    <a:pt x="108" y="76"/>
                    <a:pt x="111" y="84"/>
                  </a:cubicBezTo>
                  <a:cubicBezTo>
                    <a:pt x="112" y="90"/>
                    <a:pt x="119" y="107"/>
                    <a:pt x="116" y="111"/>
                  </a:cubicBezTo>
                </a:path>
              </a:pathLst>
            </a:custGeom>
            <a:solidFill>
              <a:schemeClr val="accent6">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schemeClr val="accent6"/>
                </a:solidFill>
              </a:endParaRPr>
            </a:p>
          </p:txBody>
        </p:sp>
        <p:sp>
          <p:nvSpPr>
            <p:cNvPr id="278" name="Freeform 68"/>
            <p:cNvSpPr>
              <a:spLocks/>
            </p:cNvSpPr>
            <p:nvPr/>
          </p:nvSpPr>
          <p:spPr bwMode="auto">
            <a:xfrm>
              <a:off x="3863" y="1920"/>
              <a:ext cx="66" cy="40"/>
            </a:xfrm>
            <a:custGeom>
              <a:avLst/>
              <a:gdLst>
                <a:gd name="T0" fmla="*/ 21 w 28"/>
                <a:gd name="T1" fmla="*/ 0 h 17"/>
                <a:gd name="T2" fmla="*/ 13 w 28"/>
                <a:gd name="T3" fmla="*/ 17 h 17"/>
                <a:gd name="T4" fmla="*/ 4 w 28"/>
                <a:gd name="T5" fmla="*/ 0 h 17"/>
                <a:gd name="T6" fmla="*/ 15 w 28"/>
                <a:gd name="T7" fmla="*/ 12 h 17"/>
                <a:gd name="T8" fmla="*/ 21 w 28"/>
                <a:gd name="T9" fmla="*/ 0 h 17"/>
              </a:gdLst>
              <a:ahLst/>
              <a:cxnLst>
                <a:cxn ang="0">
                  <a:pos x="T0" y="T1"/>
                </a:cxn>
                <a:cxn ang="0">
                  <a:pos x="T2" y="T3"/>
                </a:cxn>
                <a:cxn ang="0">
                  <a:pos x="T4" y="T5"/>
                </a:cxn>
                <a:cxn ang="0">
                  <a:pos x="T6" y="T7"/>
                </a:cxn>
                <a:cxn ang="0">
                  <a:pos x="T8" y="T9"/>
                </a:cxn>
              </a:cxnLst>
              <a:rect l="0" t="0" r="r" b="b"/>
              <a:pathLst>
                <a:path w="28" h="17">
                  <a:moveTo>
                    <a:pt x="21" y="0"/>
                  </a:moveTo>
                  <a:cubicBezTo>
                    <a:pt x="21" y="0"/>
                    <a:pt x="28" y="17"/>
                    <a:pt x="13" y="17"/>
                  </a:cubicBezTo>
                  <a:cubicBezTo>
                    <a:pt x="0" y="17"/>
                    <a:pt x="4" y="0"/>
                    <a:pt x="4" y="0"/>
                  </a:cubicBezTo>
                  <a:cubicBezTo>
                    <a:pt x="4" y="0"/>
                    <a:pt x="6" y="13"/>
                    <a:pt x="15" y="12"/>
                  </a:cubicBezTo>
                  <a:cubicBezTo>
                    <a:pt x="19" y="12"/>
                    <a:pt x="21" y="0"/>
                    <a:pt x="21" y="0"/>
                  </a:cubicBezTo>
                  <a:close/>
                </a:path>
              </a:pathLst>
            </a:custGeom>
            <a:solidFill>
              <a:srgbClr val="B1A1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79" name="Freeform 69"/>
            <p:cNvSpPr>
              <a:spLocks/>
            </p:cNvSpPr>
            <p:nvPr/>
          </p:nvSpPr>
          <p:spPr bwMode="auto">
            <a:xfrm>
              <a:off x="3780" y="1920"/>
              <a:ext cx="62" cy="40"/>
            </a:xfrm>
            <a:custGeom>
              <a:avLst/>
              <a:gdLst>
                <a:gd name="T0" fmla="*/ 20 w 26"/>
                <a:gd name="T1" fmla="*/ 0 h 17"/>
                <a:gd name="T2" fmla="*/ 12 w 26"/>
                <a:gd name="T3" fmla="*/ 17 h 17"/>
                <a:gd name="T4" fmla="*/ 3 w 26"/>
                <a:gd name="T5" fmla="*/ 0 h 17"/>
                <a:gd name="T6" fmla="*/ 13 w 26"/>
                <a:gd name="T7" fmla="*/ 12 h 17"/>
                <a:gd name="T8" fmla="*/ 20 w 26"/>
                <a:gd name="T9" fmla="*/ 0 h 17"/>
              </a:gdLst>
              <a:ahLst/>
              <a:cxnLst>
                <a:cxn ang="0">
                  <a:pos x="T0" y="T1"/>
                </a:cxn>
                <a:cxn ang="0">
                  <a:pos x="T2" y="T3"/>
                </a:cxn>
                <a:cxn ang="0">
                  <a:pos x="T4" y="T5"/>
                </a:cxn>
                <a:cxn ang="0">
                  <a:pos x="T6" y="T7"/>
                </a:cxn>
                <a:cxn ang="0">
                  <a:pos x="T8" y="T9"/>
                </a:cxn>
              </a:cxnLst>
              <a:rect l="0" t="0" r="r" b="b"/>
              <a:pathLst>
                <a:path w="26" h="17">
                  <a:moveTo>
                    <a:pt x="20" y="0"/>
                  </a:moveTo>
                  <a:cubicBezTo>
                    <a:pt x="20" y="0"/>
                    <a:pt x="26" y="17"/>
                    <a:pt x="12" y="17"/>
                  </a:cubicBezTo>
                  <a:cubicBezTo>
                    <a:pt x="0" y="17"/>
                    <a:pt x="3" y="0"/>
                    <a:pt x="3" y="0"/>
                  </a:cubicBezTo>
                  <a:cubicBezTo>
                    <a:pt x="3" y="0"/>
                    <a:pt x="6" y="13"/>
                    <a:pt x="13" y="12"/>
                  </a:cubicBezTo>
                  <a:cubicBezTo>
                    <a:pt x="18" y="12"/>
                    <a:pt x="20" y="0"/>
                    <a:pt x="20" y="0"/>
                  </a:cubicBezTo>
                  <a:close/>
                </a:path>
              </a:pathLst>
            </a:custGeom>
            <a:solidFill>
              <a:srgbClr val="B1A1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80" name="Freeform 70"/>
            <p:cNvSpPr>
              <a:spLocks/>
            </p:cNvSpPr>
            <p:nvPr/>
          </p:nvSpPr>
          <p:spPr bwMode="auto">
            <a:xfrm>
              <a:off x="3709" y="1948"/>
              <a:ext cx="291" cy="130"/>
            </a:xfrm>
            <a:custGeom>
              <a:avLst/>
              <a:gdLst>
                <a:gd name="T0" fmla="*/ 0 w 123"/>
                <a:gd name="T1" fmla="*/ 17 h 55"/>
                <a:gd name="T2" fmla="*/ 39 w 123"/>
                <a:gd name="T3" fmla="*/ 52 h 55"/>
                <a:gd name="T4" fmla="*/ 111 w 123"/>
                <a:gd name="T5" fmla="*/ 32 h 55"/>
                <a:gd name="T6" fmla="*/ 118 w 123"/>
                <a:gd name="T7" fmla="*/ 0 h 55"/>
                <a:gd name="T8" fmla="*/ 89 w 123"/>
                <a:gd name="T9" fmla="*/ 42 h 55"/>
                <a:gd name="T10" fmla="*/ 28 w 123"/>
                <a:gd name="T11" fmla="*/ 41 h 55"/>
                <a:gd name="T12" fmla="*/ 0 w 123"/>
                <a:gd name="T13" fmla="*/ 17 h 55"/>
              </a:gdLst>
              <a:ahLst/>
              <a:cxnLst>
                <a:cxn ang="0">
                  <a:pos x="T0" y="T1"/>
                </a:cxn>
                <a:cxn ang="0">
                  <a:pos x="T2" y="T3"/>
                </a:cxn>
                <a:cxn ang="0">
                  <a:pos x="T4" y="T5"/>
                </a:cxn>
                <a:cxn ang="0">
                  <a:pos x="T6" y="T7"/>
                </a:cxn>
                <a:cxn ang="0">
                  <a:pos x="T8" y="T9"/>
                </a:cxn>
                <a:cxn ang="0">
                  <a:pos x="T10" y="T11"/>
                </a:cxn>
                <a:cxn ang="0">
                  <a:pos x="T12" y="T13"/>
                </a:cxn>
              </a:cxnLst>
              <a:rect l="0" t="0" r="r" b="b"/>
              <a:pathLst>
                <a:path w="123" h="55">
                  <a:moveTo>
                    <a:pt x="0" y="17"/>
                  </a:moveTo>
                  <a:cubicBezTo>
                    <a:pt x="0" y="17"/>
                    <a:pt x="8" y="50"/>
                    <a:pt x="39" y="52"/>
                  </a:cubicBezTo>
                  <a:cubicBezTo>
                    <a:pt x="66" y="52"/>
                    <a:pt x="96" y="55"/>
                    <a:pt x="111" y="32"/>
                  </a:cubicBezTo>
                  <a:cubicBezTo>
                    <a:pt x="123" y="14"/>
                    <a:pt x="118" y="0"/>
                    <a:pt x="118" y="0"/>
                  </a:cubicBezTo>
                  <a:cubicBezTo>
                    <a:pt x="118" y="0"/>
                    <a:pt x="116" y="36"/>
                    <a:pt x="89" y="42"/>
                  </a:cubicBezTo>
                  <a:cubicBezTo>
                    <a:pt x="66" y="48"/>
                    <a:pt x="42" y="45"/>
                    <a:pt x="28" y="41"/>
                  </a:cubicBezTo>
                  <a:cubicBezTo>
                    <a:pt x="12" y="38"/>
                    <a:pt x="0" y="17"/>
                    <a:pt x="0" y="17"/>
                  </a:cubicBezTo>
                  <a:close/>
                </a:path>
              </a:pathLst>
            </a:custGeom>
            <a:solidFill>
              <a:srgbClr val="D3C0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81" name="Freeform 71"/>
            <p:cNvSpPr>
              <a:spLocks/>
            </p:cNvSpPr>
            <p:nvPr/>
          </p:nvSpPr>
          <p:spPr bwMode="auto">
            <a:xfrm>
              <a:off x="3745" y="1981"/>
              <a:ext cx="196" cy="29"/>
            </a:xfrm>
            <a:custGeom>
              <a:avLst/>
              <a:gdLst>
                <a:gd name="T0" fmla="*/ 78 w 83"/>
                <a:gd name="T1" fmla="*/ 3 h 12"/>
                <a:gd name="T2" fmla="*/ 40 w 83"/>
                <a:gd name="T3" fmla="*/ 7 h 12"/>
                <a:gd name="T4" fmla="*/ 5 w 83"/>
                <a:gd name="T5" fmla="*/ 0 h 12"/>
                <a:gd name="T6" fmla="*/ 0 w 83"/>
                <a:gd name="T7" fmla="*/ 0 h 12"/>
                <a:gd name="T8" fmla="*/ 39 w 83"/>
                <a:gd name="T9" fmla="*/ 12 h 12"/>
                <a:gd name="T10" fmla="*/ 83 w 83"/>
                <a:gd name="T11" fmla="*/ 5 h 12"/>
                <a:gd name="T12" fmla="*/ 78 w 83"/>
                <a:gd name="T13" fmla="*/ 3 h 12"/>
                <a:gd name="T14" fmla="*/ 78 w 83"/>
                <a:gd name="T15" fmla="*/ 3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3" h="12">
                  <a:moveTo>
                    <a:pt x="78" y="3"/>
                  </a:moveTo>
                  <a:cubicBezTo>
                    <a:pt x="78" y="3"/>
                    <a:pt x="64" y="8"/>
                    <a:pt x="40" y="7"/>
                  </a:cubicBezTo>
                  <a:cubicBezTo>
                    <a:pt x="16" y="6"/>
                    <a:pt x="5" y="0"/>
                    <a:pt x="5" y="0"/>
                  </a:cubicBezTo>
                  <a:cubicBezTo>
                    <a:pt x="0" y="0"/>
                    <a:pt x="0" y="0"/>
                    <a:pt x="0" y="0"/>
                  </a:cubicBezTo>
                  <a:cubicBezTo>
                    <a:pt x="0" y="0"/>
                    <a:pt x="18" y="12"/>
                    <a:pt x="39" y="12"/>
                  </a:cubicBezTo>
                  <a:cubicBezTo>
                    <a:pt x="59" y="12"/>
                    <a:pt x="83" y="5"/>
                    <a:pt x="83" y="5"/>
                  </a:cubicBezTo>
                  <a:cubicBezTo>
                    <a:pt x="78" y="3"/>
                    <a:pt x="78" y="3"/>
                    <a:pt x="78" y="3"/>
                  </a:cubicBezTo>
                  <a:cubicBezTo>
                    <a:pt x="78" y="3"/>
                    <a:pt x="78" y="3"/>
                    <a:pt x="78" y="3"/>
                  </a:cubicBezTo>
                  <a:close/>
                </a:path>
              </a:pathLst>
            </a:custGeom>
            <a:solidFill>
              <a:srgbClr val="B1A1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82" name="Freeform 72"/>
            <p:cNvSpPr>
              <a:spLocks/>
            </p:cNvSpPr>
            <p:nvPr/>
          </p:nvSpPr>
          <p:spPr bwMode="auto">
            <a:xfrm>
              <a:off x="3721" y="1943"/>
              <a:ext cx="59" cy="55"/>
            </a:xfrm>
            <a:custGeom>
              <a:avLst/>
              <a:gdLst>
                <a:gd name="T0" fmla="*/ 10 w 25"/>
                <a:gd name="T1" fmla="*/ 4 h 23"/>
                <a:gd name="T2" fmla="*/ 20 w 25"/>
                <a:gd name="T3" fmla="*/ 8 h 23"/>
                <a:gd name="T4" fmla="*/ 14 w 25"/>
                <a:gd name="T5" fmla="*/ 22 h 23"/>
                <a:gd name="T6" fmla="*/ 10 w 25"/>
                <a:gd name="T7" fmla="*/ 4 h 23"/>
              </a:gdLst>
              <a:ahLst/>
              <a:cxnLst>
                <a:cxn ang="0">
                  <a:pos x="T0" y="T1"/>
                </a:cxn>
                <a:cxn ang="0">
                  <a:pos x="T2" y="T3"/>
                </a:cxn>
                <a:cxn ang="0">
                  <a:pos x="T4" y="T5"/>
                </a:cxn>
                <a:cxn ang="0">
                  <a:pos x="T6" y="T7"/>
                </a:cxn>
              </a:cxnLst>
              <a:rect l="0" t="0" r="r" b="b"/>
              <a:pathLst>
                <a:path w="25" h="23">
                  <a:moveTo>
                    <a:pt x="10" y="4"/>
                  </a:moveTo>
                  <a:cubicBezTo>
                    <a:pt x="10" y="4"/>
                    <a:pt x="16" y="0"/>
                    <a:pt x="20" y="8"/>
                  </a:cubicBezTo>
                  <a:cubicBezTo>
                    <a:pt x="25" y="15"/>
                    <a:pt x="21" y="23"/>
                    <a:pt x="14" y="22"/>
                  </a:cubicBezTo>
                  <a:cubicBezTo>
                    <a:pt x="5" y="21"/>
                    <a:pt x="0" y="9"/>
                    <a:pt x="10" y="4"/>
                  </a:cubicBezTo>
                  <a:close/>
                </a:path>
              </a:pathLst>
            </a:custGeom>
            <a:solidFill>
              <a:srgbClr val="E28A7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83" name="Freeform 73"/>
            <p:cNvSpPr>
              <a:spLocks/>
            </p:cNvSpPr>
            <p:nvPr/>
          </p:nvSpPr>
          <p:spPr bwMode="auto">
            <a:xfrm>
              <a:off x="3912" y="1960"/>
              <a:ext cx="50" cy="52"/>
            </a:xfrm>
            <a:custGeom>
              <a:avLst/>
              <a:gdLst>
                <a:gd name="T0" fmla="*/ 13 w 21"/>
                <a:gd name="T1" fmla="*/ 1 h 22"/>
                <a:gd name="T2" fmla="*/ 21 w 21"/>
                <a:gd name="T3" fmla="*/ 9 h 22"/>
                <a:gd name="T4" fmla="*/ 7 w 21"/>
                <a:gd name="T5" fmla="*/ 17 h 22"/>
                <a:gd name="T6" fmla="*/ 13 w 21"/>
                <a:gd name="T7" fmla="*/ 1 h 22"/>
              </a:gdLst>
              <a:ahLst/>
              <a:cxnLst>
                <a:cxn ang="0">
                  <a:pos x="T0" y="T1"/>
                </a:cxn>
                <a:cxn ang="0">
                  <a:pos x="T2" y="T3"/>
                </a:cxn>
                <a:cxn ang="0">
                  <a:pos x="T4" y="T5"/>
                </a:cxn>
                <a:cxn ang="0">
                  <a:pos x="T6" y="T7"/>
                </a:cxn>
              </a:cxnLst>
              <a:rect l="0" t="0" r="r" b="b"/>
              <a:pathLst>
                <a:path w="21" h="22">
                  <a:moveTo>
                    <a:pt x="13" y="1"/>
                  </a:moveTo>
                  <a:cubicBezTo>
                    <a:pt x="13" y="1"/>
                    <a:pt x="20" y="0"/>
                    <a:pt x="21" y="9"/>
                  </a:cubicBezTo>
                  <a:cubicBezTo>
                    <a:pt x="21" y="17"/>
                    <a:pt x="13" y="22"/>
                    <a:pt x="7" y="17"/>
                  </a:cubicBezTo>
                  <a:cubicBezTo>
                    <a:pt x="0" y="13"/>
                    <a:pt x="2" y="0"/>
                    <a:pt x="13" y="1"/>
                  </a:cubicBezTo>
                  <a:close/>
                </a:path>
              </a:pathLst>
            </a:custGeom>
            <a:solidFill>
              <a:srgbClr val="E28A7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84" name="Freeform 74"/>
            <p:cNvSpPr>
              <a:spLocks/>
            </p:cNvSpPr>
            <p:nvPr/>
          </p:nvSpPr>
          <p:spPr bwMode="auto">
            <a:xfrm>
              <a:off x="3724" y="2187"/>
              <a:ext cx="103" cy="116"/>
            </a:xfrm>
            <a:custGeom>
              <a:avLst/>
              <a:gdLst>
                <a:gd name="T0" fmla="*/ 3 w 44"/>
                <a:gd name="T1" fmla="*/ 3 h 49"/>
                <a:gd name="T2" fmla="*/ 38 w 44"/>
                <a:gd name="T3" fmla="*/ 4 h 49"/>
                <a:gd name="T4" fmla="*/ 37 w 44"/>
                <a:gd name="T5" fmla="*/ 45 h 49"/>
                <a:gd name="T6" fmla="*/ 1 w 44"/>
                <a:gd name="T7" fmla="*/ 41 h 49"/>
                <a:gd name="T8" fmla="*/ 3 w 44"/>
                <a:gd name="T9" fmla="*/ 3 h 49"/>
              </a:gdLst>
              <a:ahLst/>
              <a:cxnLst>
                <a:cxn ang="0">
                  <a:pos x="T0" y="T1"/>
                </a:cxn>
                <a:cxn ang="0">
                  <a:pos x="T2" y="T3"/>
                </a:cxn>
                <a:cxn ang="0">
                  <a:pos x="T4" y="T5"/>
                </a:cxn>
                <a:cxn ang="0">
                  <a:pos x="T6" y="T7"/>
                </a:cxn>
                <a:cxn ang="0">
                  <a:pos x="T8" y="T9"/>
                </a:cxn>
              </a:cxnLst>
              <a:rect l="0" t="0" r="r" b="b"/>
              <a:pathLst>
                <a:path w="44" h="49">
                  <a:moveTo>
                    <a:pt x="3" y="3"/>
                  </a:moveTo>
                  <a:cubicBezTo>
                    <a:pt x="3" y="3"/>
                    <a:pt x="37" y="0"/>
                    <a:pt x="38" y="4"/>
                  </a:cubicBezTo>
                  <a:cubicBezTo>
                    <a:pt x="39" y="6"/>
                    <a:pt x="44" y="43"/>
                    <a:pt x="37" y="45"/>
                  </a:cubicBezTo>
                  <a:cubicBezTo>
                    <a:pt x="30" y="49"/>
                    <a:pt x="1" y="49"/>
                    <a:pt x="1" y="41"/>
                  </a:cubicBezTo>
                  <a:cubicBezTo>
                    <a:pt x="1" y="32"/>
                    <a:pt x="0" y="6"/>
                    <a:pt x="3" y="3"/>
                  </a:cubicBezTo>
                  <a:close/>
                </a:path>
              </a:pathLst>
            </a:custGeom>
            <a:solidFill>
              <a:schemeClr val="accent6">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schemeClr val="accent6">
                    <a:lumMod val="75000"/>
                  </a:schemeClr>
                </a:solidFill>
              </a:endParaRPr>
            </a:p>
          </p:txBody>
        </p:sp>
        <p:sp>
          <p:nvSpPr>
            <p:cNvPr id="285" name="Freeform 75"/>
            <p:cNvSpPr>
              <a:spLocks/>
            </p:cNvSpPr>
            <p:nvPr/>
          </p:nvSpPr>
          <p:spPr bwMode="auto">
            <a:xfrm>
              <a:off x="3768" y="1754"/>
              <a:ext cx="163" cy="88"/>
            </a:xfrm>
            <a:custGeom>
              <a:avLst/>
              <a:gdLst>
                <a:gd name="T0" fmla="*/ 66 w 69"/>
                <a:gd name="T1" fmla="*/ 31 h 37"/>
                <a:gd name="T2" fmla="*/ 2 w 69"/>
                <a:gd name="T3" fmla="*/ 31 h 37"/>
                <a:gd name="T4" fmla="*/ 4 w 69"/>
                <a:gd name="T5" fmla="*/ 5 h 37"/>
                <a:gd name="T6" fmla="*/ 61 w 69"/>
                <a:gd name="T7" fmla="*/ 3 h 37"/>
                <a:gd name="T8" fmla="*/ 66 w 69"/>
                <a:gd name="T9" fmla="*/ 31 h 37"/>
              </a:gdLst>
              <a:ahLst/>
              <a:cxnLst>
                <a:cxn ang="0">
                  <a:pos x="T0" y="T1"/>
                </a:cxn>
                <a:cxn ang="0">
                  <a:pos x="T2" y="T3"/>
                </a:cxn>
                <a:cxn ang="0">
                  <a:pos x="T4" y="T5"/>
                </a:cxn>
                <a:cxn ang="0">
                  <a:pos x="T6" y="T7"/>
                </a:cxn>
                <a:cxn ang="0">
                  <a:pos x="T8" y="T9"/>
                </a:cxn>
              </a:cxnLst>
              <a:rect l="0" t="0" r="r" b="b"/>
              <a:pathLst>
                <a:path w="69" h="37">
                  <a:moveTo>
                    <a:pt x="66" y="31"/>
                  </a:moveTo>
                  <a:cubicBezTo>
                    <a:pt x="66" y="31"/>
                    <a:pt x="18" y="37"/>
                    <a:pt x="2" y="31"/>
                  </a:cubicBezTo>
                  <a:cubicBezTo>
                    <a:pt x="0" y="27"/>
                    <a:pt x="2" y="8"/>
                    <a:pt x="4" y="5"/>
                  </a:cubicBezTo>
                  <a:cubicBezTo>
                    <a:pt x="14" y="6"/>
                    <a:pt x="53" y="0"/>
                    <a:pt x="61" y="3"/>
                  </a:cubicBezTo>
                  <a:cubicBezTo>
                    <a:pt x="64" y="4"/>
                    <a:pt x="69" y="29"/>
                    <a:pt x="66" y="31"/>
                  </a:cubicBezTo>
                  <a:close/>
                </a:path>
              </a:pathLst>
            </a:custGeom>
            <a:solidFill>
              <a:schemeClr val="accent6">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schemeClr val="accent6">
                    <a:lumMod val="75000"/>
                  </a:schemeClr>
                </a:solidFill>
              </a:endParaRPr>
            </a:p>
          </p:txBody>
        </p:sp>
        <p:sp>
          <p:nvSpPr>
            <p:cNvPr id="286" name="Freeform 76"/>
            <p:cNvSpPr>
              <a:spLocks/>
            </p:cNvSpPr>
            <p:nvPr/>
          </p:nvSpPr>
          <p:spPr bwMode="auto">
            <a:xfrm>
              <a:off x="3719" y="2407"/>
              <a:ext cx="243" cy="35"/>
            </a:xfrm>
            <a:custGeom>
              <a:avLst/>
              <a:gdLst>
                <a:gd name="T0" fmla="*/ 103 w 103"/>
                <a:gd name="T1" fmla="*/ 0 h 15"/>
                <a:gd name="T2" fmla="*/ 0 w 103"/>
                <a:gd name="T3" fmla="*/ 3 h 15"/>
                <a:gd name="T4" fmla="*/ 103 w 103"/>
                <a:gd name="T5" fmla="*/ 0 h 15"/>
              </a:gdLst>
              <a:ahLst/>
              <a:cxnLst>
                <a:cxn ang="0">
                  <a:pos x="T0" y="T1"/>
                </a:cxn>
                <a:cxn ang="0">
                  <a:pos x="T2" y="T3"/>
                </a:cxn>
                <a:cxn ang="0">
                  <a:pos x="T4" y="T5"/>
                </a:cxn>
              </a:cxnLst>
              <a:rect l="0" t="0" r="r" b="b"/>
              <a:pathLst>
                <a:path w="103" h="15">
                  <a:moveTo>
                    <a:pt x="103" y="0"/>
                  </a:moveTo>
                  <a:cubicBezTo>
                    <a:pt x="87" y="2"/>
                    <a:pt x="36" y="10"/>
                    <a:pt x="0" y="3"/>
                  </a:cubicBezTo>
                  <a:cubicBezTo>
                    <a:pt x="19" y="15"/>
                    <a:pt x="100" y="7"/>
                    <a:pt x="103" y="0"/>
                  </a:cubicBezTo>
                  <a:close/>
                </a:path>
              </a:pathLst>
            </a:custGeom>
            <a:solidFill>
              <a:schemeClr val="accent6">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87" name="Freeform 77"/>
            <p:cNvSpPr>
              <a:spLocks/>
            </p:cNvSpPr>
            <p:nvPr/>
          </p:nvSpPr>
          <p:spPr bwMode="auto">
            <a:xfrm>
              <a:off x="3835" y="2116"/>
              <a:ext cx="14" cy="284"/>
            </a:xfrm>
            <a:custGeom>
              <a:avLst/>
              <a:gdLst>
                <a:gd name="T0" fmla="*/ 1 w 6"/>
                <a:gd name="T1" fmla="*/ 0 h 120"/>
                <a:gd name="T2" fmla="*/ 1 w 6"/>
                <a:gd name="T3" fmla="*/ 15 h 120"/>
                <a:gd name="T4" fmla="*/ 2 w 6"/>
                <a:gd name="T5" fmla="*/ 33 h 120"/>
                <a:gd name="T6" fmla="*/ 2 w 6"/>
                <a:gd name="T7" fmla="*/ 60 h 120"/>
                <a:gd name="T8" fmla="*/ 2 w 6"/>
                <a:gd name="T9" fmla="*/ 88 h 120"/>
                <a:gd name="T10" fmla="*/ 0 w 6"/>
                <a:gd name="T11" fmla="*/ 120 h 120"/>
                <a:gd name="T12" fmla="*/ 6 w 6"/>
                <a:gd name="T13" fmla="*/ 90 h 120"/>
                <a:gd name="T14" fmla="*/ 6 w 6"/>
                <a:gd name="T15" fmla="*/ 36 h 120"/>
                <a:gd name="T16" fmla="*/ 1 w 6"/>
                <a:gd name="T17"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120">
                  <a:moveTo>
                    <a:pt x="1" y="0"/>
                  </a:moveTo>
                  <a:cubicBezTo>
                    <a:pt x="1" y="0"/>
                    <a:pt x="1" y="6"/>
                    <a:pt x="1" y="15"/>
                  </a:cubicBezTo>
                  <a:cubicBezTo>
                    <a:pt x="3" y="22"/>
                    <a:pt x="2" y="22"/>
                    <a:pt x="2" y="33"/>
                  </a:cubicBezTo>
                  <a:cubicBezTo>
                    <a:pt x="2" y="45"/>
                    <a:pt x="2" y="51"/>
                    <a:pt x="2" y="60"/>
                  </a:cubicBezTo>
                  <a:cubicBezTo>
                    <a:pt x="2" y="69"/>
                    <a:pt x="2" y="78"/>
                    <a:pt x="2" y="88"/>
                  </a:cubicBezTo>
                  <a:cubicBezTo>
                    <a:pt x="2" y="101"/>
                    <a:pt x="0" y="120"/>
                    <a:pt x="0" y="120"/>
                  </a:cubicBezTo>
                  <a:cubicBezTo>
                    <a:pt x="0" y="120"/>
                    <a:pt x="6" y="112"/>
                    <a:pt x="6" y="90"/>
                  </a:cubicBezTo>
                  <a:cubicBezTo>
                    <a:pt x="6" y="66"/>
                    <a:pt x="6" y="43"/>
                    <a:pt x="6" y="36"/>
                  </a:cubicBezTo>
                  <a:cubicBezTo>
                    <a:pt x="6" y="28"/>
                    <a:pt x="5" y="6"/>
                    <a:pt x="1" y="0"/>
                  </a:cubicBezTo>
                  <a:close/>
                </a:path>
              </a:pathLst>
            </a:custGeom>
            <a:solidFill>
              <a:schemeClr val="accent6">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88" name="Freeform 78"/>
            <p:cNvSpPr>
              <a:spLocks/>
            </p:cNvSpPr>
            <p:nvPr/>
          </p:nvSpPr>
          <p:spPr bwMode="auto">
            <a:xfrm>
              <a:off x="4170" y="1941"/>
              <a:ext cx="19" cy="17"/>
            </a:xfrm>
            <a:custGeom>
              <a:avLst/>
              <a:gdLst>
                <a:gd name="T0" fmla="*/ 8 w 8"/>
                <a:gd name="T1" fmla="*/ 3 h 7"/>
                <a:gd name="T2" fmla="*/ 4 w 8"/>
                <a:gd name="T3" fmla="*/ 7 h 7"/>
                <a:gd name="T4" fmla="*/ 0 w 8"/>
                <a:gd name="T5" fmla="*/ 3 h 7"/>
                <a:gd name="T6" fmla="*/ 3 w 8"/>
                <a:gd name="T7" fmla="*/ 0 h 7"/>
                <a:gd name="T8" fmla="*/ 8 w 8"/>
                <a:gd name="T9" fmla="*/ 3 h 7"/>
              </a:gdLst>
              <a:ahLst/>
              <a:cxnLst>
                <a:cxn ang="0">
                  <a:pos x="T0" y="T1"/>
                </a:cxn>
                <a:cxn ang="0">
                  <a:pos x="T2" y="T3"/>
                </a:cxn>
                <a:cxn ang="0">
                  <a:pos x="T4" y="T5"/>
                </a:cxn>
                <a:cxn ang="0">
                  <a:pos x="T6" y="T7"/>
                </a:cxn>
                <a:cxn ang="0">
                  <a:pos x="T8" y="T9"/>
                </a:cxn>
              </a:cxnLst>
              <a:rect l="0" t="0" r="r" b="b"/>
              <a:pathLst>
                <a:path w="8" h="7">
                  <a:moveTo>
                    <a:pt x="8" y="3"/>
                  </a:moveTo>
                  <a:cubicBezTo>
                    <a:pt x="8" y="5"/>
                    <a:pt x="6" y="7"/>
                    <a:pt x="4" y="7"/>
                  </a:cubicBezTo>
                  <a:cubicBezTo>
                    <a:pt x="2" y="7"/>
                    <a:pt x="0" y="6"/>
                    <a:pt x="0" y="3"/>
                  </a:cubicBezTo>
                  <a:cubicBezTo>
                    <a:pt x="0" y="2"/>
                    <a:pt x="2" y="0"/>
                    <a:pt x="3" y="0"/>
                  </a:cubicBezTo>
                  <a:cubicBezTo>
                    <a:pt x="5" y="0"/>
                    <a:pt x="7" y="1"/>
                    <a:pt x="8" y="3"/>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289" name="Group 5"/>
          <p:cNvGrpSpPr>
            <a:grpSpLocks noChangeAspect="1"/>
          </p:cNvGrpSpPr>
          <p:nvPr/>
        </p:nvGrpSpPr>
        <p:grpSpPr bwMode="auto">
          <a:xfrm>
            <a:off x="7988059" y="2988645"/>
            <a:ext cx="2439575" cy="3074765"/>
            <a:chOff x="2968" y="1107"/>
            <a:chExt cx="1736" cy="2188"/>
          </a:xfrm>
        </p:grpSpPr>
        <p:sp>
          <p:nvSpPr>
            <p:cNvPr id="290" name="Freeform 6"/>
            <p:cNvSpPr>
              <a:spLocks/>
            </p:cNvSpPr>
            <p:nvPr/>
          </p:nvSpPr>
          <p:spPr bwMode="auto">
            <a:xfrm>
              <a:off x="3043" y="1455"/>
              <a:ext cx="518" cy="649"/>
            </a:xfrm>
            <a:custGeom>
              <a:avLst/>
              <a:gdLst>
                <a:gd name="T0" fmla="*/ 124 w 219"/>
                <a:gd name="T1" fmla="*/ 41 h 275"/>
                <a:gd name="T2" fmla="*/ 119 w 219"/>
                <a:gd name="T3" fmla="*/ 39 h 275"/>
                <a:gd name="T4" fmla="*/ 137 w 219"/>
                <a:gd name="T5" fmla="*/ 2 h 275"/>
                <a:gd name="T6" fmla="*/ 117 w 219"/>
                <a:gd name="T7" fmla="*/ 36 h 275"/>
                <a:gd name="T8" fmla="*/ 101 w 219"/>
                <a:gd name="T9" fmla="*/ 0 h 275"/>
                <a:gd name="T10" fmla="*/ 112 w 219"/>
                <a:gd name="T11" fmla="*/ 37 h 275"/>
                <a:gd name="T12" fmla="*/ 0 w 219"/>
                <a:gd name="T13" fmla="*/ 73 h 275"/>
                <a:gd name="T14" fmla="*/ 59 w 219"/>
                <a:gd name="T15" fmla="*/ 70 h 275"/>
                <a:gd name="T16" fmla="*/ 140 w 219"/>
                <a:gd name="T17" fmla="*/ 235 h 275"/>
                <a:gd name="T18" fmla="*/ 219 w 219"/>
                <a:gd name="T19" fmla="*/ 230 h 275"/>
                <a:gd name="T20" fmla="*/ 124 w 219"/>
                <a:gd name="T21" fmla="*/ 41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9" h="275">
                  <a:moveTo>
                    <a:pt x="124" y="41"/>
                  </a:moveTo>
                  <a:cubicBezTo>
                    <a:pt x="122" y="40"/>
                    <a:pt x="121" y="40"/>
                    <a:pt x="119" y="39"/>
                  </a:cubicBezTo>
                  <a:cubicBezTo>
                    <a:pt x="143" y="37"/>
                    <a:pt x="146" y="16"/>
                    <a:pt x="137" y="2"/>
                  </a:cubicBezTo>
                  <a:cubicBezTo>
                    <a:pt x="137" y="12"/>
                    <a:pt x="123" y="29"/>
                    <a:pt x="117" y="36"/>
                  </a:cubicBezTo>
                  <a:cubicBezTo>
                    <a:pt x="129" y="18"/>
                    <a:pt x="116" y="3"/>
                    <a:pt x="101" y="0"/>
                  </a:cubicBezTo>
                  <a:cubicBezTo>
                    <a:pt x="108" y="7"/>
                    <a:pt x="111" y="27"/>
                    <a:pt x="112" y="37"/>
                  </a:cubicBezTo>
                  <a:cubicBezTo>
                    <a:pt x="70" y="26"/>
                    <a:pt x="1" y="57"/>
                    <a:pt x="0" y="73"/>
                  </a:cubicBezTo>
                  <a:cubicBezTo>
                    <a:pt x="23" y="76"/>
                    <a:pt x="59" y="70"/>
                    <a:pt x="59" y="70"/>
                  </a:cubicBezTo>
                  <a:cubicBezTo>
                    <a:pt x="59" y="70"/>
                    <a:pt x="67" y="180"/>
                    <a:pt x="140" y="235"/>
                  </a:cubicBezTo>
                  <a:cubicBezTo>
                    <a:pt x="195" y="275"/>
                    <a:pt x="219" y="230"/>
                    <a:pt x="219" y="230"/>
                  </a:cubicBezTo>
                  <a:cubicBezTo>
                    <a:pt x="219" y="230"/>
                    <a:pt x="206" y="84"/>
                    <a:pt x="124" y="41"/>
                  </a:cubicBezTo>
                  <a:close/>
                </a:path>
              </a:pathLst>
            </a:custGeom>
            <a:solidFill>
              <a:srgbClr val="3B3B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91" name="Oval 7"/>
            <p:cNvSpPr>
              <a:spLocks noChangeArrowheads="1"/>
            </p:cNvSpPr>
            <p:nvPr/>
          </p:nvSpPr>
          <p:spPr bwMode="auto">
            <a:xfrm>
              <a:off x="3225" y="1551"/>
              <a:ext cx="47" cy="45"/>
            </a:xfrm>
            <a:prstGeom prst="ellipse">
              <a:avLst/>
            </a:pr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92" name="Freeform 8"/>
            <p:cNvSpPr>
              <a:spLocks/>
            </p:cNvSpPr>
            <p:nvPr/>
          </p:nvSpPr>
          <p:spPr bwMode="auto">
            <a:xfrm>
              <a:off x="3801" y="2488"/>
              <a:ext cx="86" cy="807"/>
            </a:xfrm>
            <a:custGeom>
              <a:avLst/>
              <a:gdLst>
                <a:gd name="T0" fmla="*/ 0 w 97"/>
                <a:gd name="T1" fmla="*/ 0 h 673"/>
                <a:gd name="T2" fmla="*/ 19 w 97"/>
                <a:gd name="T3" fmla="*/ 673 h 673"/>
                <a:gd name="T4" fmla="*/ 97 w 97"/>
                <a:gd name="T5" fmla="*/ 673 h 673"/>
                <a:gd name="T6" fmla="*/ 85 w 97"/>
                <a:gd name="T7" fmla="*/ 47 h 673"/>
                <a:gd name="T8" fmla="*/ 0 w 97"/>
                <a:gd name="T9" fmla="*/ 0 h 673"/>
                <a:gd name="T10" fmla="*/ 0 w 97"/>
                <a:gd name="T11" fmla="*/ 0 h 673"/>
                <a:gd name="T12" fmla="*/ 0 w 97"/>
                <a:gd name="T13" fmla="*/ 0 h 673"/>
              </a:gdLst>
              <a:ahLst/>
              <a:cxnLst>
                <a:cxn ang="0">
                  <a:pos x="T0" y="T1"/>
                </a:cxn>
                <a:cxn ang="0">
                  <a:pos x="T2" y="T3"/>
                </a:cxn>
                <a:cxn ang="0">
                  <a:pos x="T4" y="T5"/>
                </a:cxn>
                <a:cxn ang="0">
                  <a:pos x="T6" y="T7"/>
                </a:cxn>
                <a:cxn ang="0">
                  <a:pos x="T8" y="T9"/>
                </a:cxn>
                <a:cxn ang="0">
                  <a:pos x="T10" y="T11"/>
                </a:cxn>
                <a:cxn ang="0">
                  <a:pos x="T12" y="T13"/>
                </a:cxn>
              </a:cxnLst>
              <a:rect l="0" t="0" r="r" b="b"/>
              <a:pathLst>
                <a:path w="97" h="673">
                  <a:moveTo>
                    <a:pt x="0" y="0"/>
                  </a:moveTo>
                  <a:lnTo>
                    <a:pt x="19" y="673"/>
                  </a:lnTo>
                  <a:lnTo>
                    <a:pt x="97" y="673"/>
                  </a:lnTo>
                  <a:lnTo>
                    <a:pt x="85" y="47"/>
                  </a:lnTo>
                  <a:lnTo>
                    <a:pt x="0" y="0"/>
                  </a:lnTo>
                  <a:lnTo>
                    <a:pt x="0" y="0"/>
                  </a:lnTo>
                  <a:lnTo>
                    <a:pt x="0" y="0"/>
                  </a:ln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93" name="Freeform 9"/>
            <p:cNvSpPr>
              <a:spLocks/>
            </p:cNvSpPr>
            <p:nvPr/>
          </p:nvSpPr>
          <p:spPr bwMode="auto">
            <a:xfrm>
              <a:off x="3586" y="2513"/>
              <a:ext cx="553" cy="286"/>
            </a:xfrm>
            <a:custGeom>
              <a:avLst/>
              <a:gdLst>
                <a:gd name="T0" fmla="*/ 35 w 234"/>
                <a:gd name="T1" fmla="*/ 17 h 121"/>
                <a:gd name="T2" fmla="*/ 2 w 234"/>
                <a:gd name="T3" fmla="*/ 78 h 121"/>
                <a:gd name="T4" fmla="*/ 26 w 234"/>
                <a:gd name="T5" fmla="*/ 60 h 121"/>
                <a:gd name="T6" fmla="*/ 28 w 234"/>
                <a:gd name="T7" fmla="*/ 107 h 121"/>
                <a:gd name="T8" fmla="*/ 53 w 234"/>
                <a:gd name="T9" fmla="*/ 81 h 121"/>
                <a:gd name="T10" fmla="*/ 61 w 234"/>
                <a:gd name="T11" fmla="*/ 115 h 121"/>
                <a:gd name="T12" fmla="*/ 72 w 234"/>
                <a:gd name="T13" fmla="*/ 67 h 121"/>
                <a:gd name="T14" fmla="*/ 94 w 234"/>
                <a:gd name="T15" fmla="*/ 117 h 121"/>
                <a:gd name="T16" fmla="*/ 101 w 234"/>
                <a:gd name="T17" fmla="*/ 76 h 121"/>
                <a:gd name="T18" fmla="*/ 134 w 234"/>
                <a:gd name="T19" fmla="*/ 121 h 121"/>
                <a:gd name="T20" fmla="*/ 134 w 234"/>
                <a:gd name="T21" fmla="*/ 72 h 121"/>
                <a:gd name="T22" fmla="*/ 158 w 234"/>
                <a:gd name="T23" fmla="*/ 98 h 121"/>
                <a:gd name="T24" fmla="*/ 169 w 234"/>
                <a:gd name="T25" fmla="*/ 62 h 121"/>
                <a:gd name="T26" fmla="*/ 205 w 234"/>
                <a:gd name="T27" fmla="*/ 105 h 121"/>
                <a:gd name="T28" fmla="*/ 202 w 234"/>
                <a:gd name="T29" fmla="*/ 52 h 121"/>
                <a:gd name="T30" fmla="*/ 233 w 234"/>
                <a:gd name="T31" fmla="*/ 79 h 121"/>
                <a:gd name="T32" fmla="*/ 205 w 234"/>
                <a:gd name="T33" fmla="*/ 38 h 121"/>
                <a:gd name="T34" fmla="*/ 107 w 234"/>
                <a:gd name="T35" fmla="*/ 0 h 121"/>
                <a:gd name="T36" fmla="*/ 35 w 234"/>
                <a:gd name="T37" fmla="*/ 17 h 121"/>
                <a:gd name="T38" fmla="*/ 35 w 234"/>
                <a:gd name="T39" fmla="*/ 17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4" h="121">
                  <a:moveTo>
                    <a:pt x="35" y="17"/>
                  </a:moveTo>
                  <a:cubicBezTo>
                    <a:pt x="30" y="22"/>
                    <a:pt x="0" y="52"/>
                    <a:pt x="2" y="78"/>
                  </a:cubicBezTo>
                  <a:cubicBezTo>
                    <a:pt x="12" y="65"/>
                    <a:pt x="26" y="60"/>
                    <a:pt x="26" y="60"/>
                  </a:cubicBezTo>
                  <a:cubicBezTo>
                    <a:pt x="26" y="60"/>
                    <a:pt x="19" y="79"/>
                    <a:pt x="28" y="107"/>
                  </a:cubicBezTo>
                  <a:cubicBezTo>
                    <a:pt x="35" y="89"/>
                    <a:pt x="53" y="81"/>
                    <a:pt x="53" y="81"/>
                  </a:cubicBezTo>
                  <a:cubicBezTo>
                    <a:pt x="53" y="81"/>
                    <a:pt x="61" y="107"/>
                    <a:pt x="61" y="115"/>
                  </a:cubicBezTo>
                  <a:cubicBezTo>
                    <a:pt x="79" y="94"/>
                    <a:pt x="72" y="67"/>
                    <a:pt x="72" y="67"/>
                  </a:cubicBezTo>
                  <a:cubicBezTo>
                    <a:pt x="72" y="67"/>
                    <a:pt x="94" y="107"/>
                    <a:pt x="94" y="117"/>
                  </a:cubicBezTo>
                  <a:cubicBezTo>
                    <a:pt x="111" y="103"/>
                    <a:pt x="101" y="76"/>
                    <a:pt x="101" y="76"/>
                  </a:cubicBezTo>
                  <a:cubicBezTo>
                    <a:pt x="101" y="76"/>
                    <a:pt x="134" y="112"/>
                    <a:pt x="134" y="121"/>
                  </a:cubicBezTo>
                  <a:cubicBezTo>
                    <a:pt x="151" y="105"/>
                    <a:pt x="137" y="79"/>
                    <a:pt x="134" y="72"/>
                  </a:cubicBezTo>
                  <a:cubicBezTo>
                    <a:pt x="130" y="65"/>
                    <a:pt x="157" y="79"/>
                    <a:pt x="158" y="98"/>
                  </a:cubicBezTo>
                  <a:cubicBezTo>
                    <a:pt x="179" y="94"/>
                    <a:pt x="169" y="62"/>
                    <a:pt x="169" y="62"/>
                  </a:cubicBezTo>
                  <a:cubicBezTo>
                    <a:pt x="169" y="62"/>
                    <a:pt x="202" y="79"/>
                    <a:pt x="205" y="105"/>
                  </a:cubicBezTo>
                  <a:cubicBezTo>
                    <a:pt x="226" y="94"/>
                    <a:pt x="202" y="52"/>
                    <a:pt x="202" y="52"/>
                  </a:cubicBezTo>
                  <a:cubicBezTo>
                    <a:pt x="202" y="52"/>
                    <a:pt x="231" y="72"/>
                    <a:pt x="233" y="79"/>
                  </a:cubicBezTo>
                  <a:cubicBezTo>
                    <a:pt x="234" y="52"/>
                    <a:pt x="219" y="48"/>
                    <a:pt x="205" y="38"/>
                  </a:cubicBezTo>
                  <a:cubicBezTo>
                    <a:pt x="191" y="27"/>
                    <a:pt x="107" y="0"/>
                    <a:pt x="107" y="0"/>
                  </a:cubicBezTo>
                  <a:cubicBezTo>
                    <a:pt x="35" y="17"/>
                    <a:pt x="35" y="17"/>
                    <a:pt x="35" y="17"/>
                  </a:cubicBezTo>
                  <a:cubicBezTo>
                    <a:pt x="35" y="17"/>
                    <a:pt x="35" y="17"/>
                    <a:pt x="35" y="17"/>
                  </a:cubicBezTo>
                  <a:close/>
                </a:path>
              </a:pathLst>
            </a:custGeom>
            <a:solidFill>
              <a:srgbClr val="F6E3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94" name="Freeform 10"/>
            <p:cNvSpPr>
              <a:spLocks/>
            </p:cNvSpPr>
            <p:nvPr/>
          </p:nvSpPr>
          <p:spPr bwMode="auto">
            <a:xfrm>
              <a:off x="3124" y="1939"/>
              <a:ext cx="1417" cy="763"/>
            </a:xfrm>
            <a:custGeom>
              <a:avLst/>
              <a:gdLst>
                <a:gd name="T0" fmla="*/ 576 w 600"/>
                <a:gd name="T1" fmla="*/ 6 h 323"/>
                <a:gd name="T2" fmla="*/ 351 w 600"/>
                <a:gd name="T3" fmla="*/ 2 h 323"/>
                <a:gd name="T4" fmla="*/ 249 w 600"/>
                <a:gd name="T5" fmla="*/ 0 h 323"/>
                <a:gd name="T6" fmla="*/ 128 w 600"/>
                <a:gd name="T7" fmla="*/ 8 h 323"/>
                <a:gd name="T8" fmla="*/ 19 w 600"/>
                <a:gd name="T9" fmla="*/ 13 h 323"/>
                <a:gd name="T10" fmla="*/ 15 w 600"/>
                <a:gd name="T11" fmla="*/ 79 h 323"/>
                <a:gd name="T12" fmla="*/ 204 w 600"/>
                <a:gd name="T13" fmla="*/ 76 h 323"/>
                <a:gd name="T14" fmla="*/ 194 w 600"/>
                <a:gd name="T15" fmla="*/ 251 h 323"/>
                <a:gd name="T16" fmla="*/ 210 w 600"/>
                <a:gd name="T17" fmla="*/ 258 h 323"/>
                <a:gd name="T18" fmla="*/ 198 w 600"/>
                <a:gd name="T19" fmla="*/ 279 h 323"/>
                <a:gd name="T20" fmla="*/ 235 w 600"/>
                <a:gd name="T21" fmla="*/ 275 h 323"/>
                <a:gd name="T22" fmla="*/ 238 w 600"/>
                <a:gd name="T23" fmla="*/ 323 h 323"/>
                <a:gd name="T24" fmla="*/ 305 w 600"/>
                <a:gd name="T25" fmla="*/ 292 h 323"/>
                <a:gd name="T26" fmla="*/ 321 w 600"/>
                <a:gd name="T27" fmla="*/ 318 h 323"/>
                <a:gd name="T28" fmla="*/ 361 w 600"/>
                <a:gd name="T29" fmla="*/ 290 h 323"/>
                <a:gd name="T30" fmla="*/ 398 w 600"/>
                <a:gd name="T31" fmla="*/ 316 h 323"/>
                <a:gd name="T32" fmla="*/ 405 w 600"/>
                <a:gd name="T33" fmla="*/ 285 h 323"/>
                <a:gd name="T34" fmla="*/ 435 w 600"/>
                <a:gd name="T35" fmla="*/ 292 h 323"/>
                <a:gd name="T36" fmla="*/ 412 w 600"/>
                <a:gd name="T37" fmla="*/ 264 h 323"/>
                <a:gd name="T38" fmla="*/ 417 w 600"/>
                <a:gd name="T39" fmla="*/ 261 h 323"/>
                <a:gd name="T40" fmla="*/ 417 w 600"/>
                <a:gd name="T41" fmla="*/ 74 h 323"/>
                <a:gd name="T42" fmla="*/ 584 w 600"/>
                <a:gd name="T43" fmla="*/ 65 h 323"/>
                <a:gd name="T44" fmla="*/ 576 w 600"/>
                <a:gd name="T45" fmla="*/ 6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0" h="323">
                  <a:moveTo>
                    <a:pt x="576" y="6"/>
                  </a:moveTo>
                  <a:cubicBezTo>
                    <a:pt x="553" y="3"/>
                    <a:pt x="351" y="2"/>
                    <a:pt x="351" y="2"/>
                  </a:cubicBezTo>
                  <a:cubicBezTo>
                    <a:pt x="249" y="0"/>
                    <a:pt x="249" y="0"/>
                    <a:pt x="249" y="0"/>
                  </a:cubicBezTo>
                  <a:cubicBezTo>
                    <a:pt x="128" y="8"/>
                    <a:pt x="128" y="8"/>
                    <a:pt x="128" y="8"/>
                  </a:cubicBezTo>
                  <a:cubicBezTo>
                    <a:pt x="128" y="8"/>
                    <a:pt x="40" y="2"/>
                    <a:pt x="19" y="13"/>
                  </a:cubicBezTo>
                  <a:cubicBezTo>
                    <a:pt x="3" y="21"/>
                    <a:pt x="0" y="54"/>
                    <a:pt x="15" y="79"/>
                  </a:cubicBezTo>
                  <a:cubicBezTo>
                    <a:pt x="33" y="108"/>
                    <a:pt x="196" y="62"/>
                    <a:pt x="204" y="76"/>
                  </a:cubicBezTo>
                  <a:cubicBezTo>
                    <a:pt x="216" y="97"/>
                    <a:pt x="166" y="229"/>
                    <a:pt x="194" y="251"/>
                  </a:cubicBezTo>
                  <a:cubicBezTo>
                    <a:pt x="197" y="254"/>
                    <a:pt x="203" y="256"/>
                    <a:pt x="210" y="258"/>
                  </a:cubicBezTo>
                  <a:cubicBezTo>
                    <a:pt x="201" y="266"/>
                    <a:pt x="195" y="274"/>
                    <a:pt x="198" y="279"/>
                  </a:cubicBezTo>
                  <a:cubicBezTo>
                    <a:pt x="213" y="271"/>
                    <a:pt x="228" y="269"/>
                    <a:pt x="235" y="275"/>
                  </a:cubicBezTo>
                  <a:cubicBezTo>
                    <a:pt x="233" y="287"/>
                    <a:pt x="228" y="318"/>
                    <a:pt x="238" y="323"/>
                  </a:cubicBezTo>
                  <a:cubicBezTo>
                    <a:pt x="252" y="311"/>
                    <a:pt x="288" y="287"/>
                    <a:pt x="305" y="292"/>
                  </a:cubicBezTo>
                  <a:cubicBezTo>
                    <a:pt x="313" y="294"/>
                    <a:pt x="318" y="306"/>
                    <a:pt x="321" y="318"/>
                  </a:cubicBezTo>
                  <a:cubicBezTo>
                    <a:pt x="333" y="321"/>
                    <a:pt x="349" y="290"/>
                    <a:pt x="361" y="290"/>
                  </a:cubicBezTo>
                  <a:cubicBezTo>
                    <a:pt x="373" y="290"/>
                    <a:pt x="388" y="299"/>
                    <a:pt x="398" y="316"/>
                  </a:cubicBezTo>
                  <a:cubicBezTo>
                    <a:pt x="405" y="314"/>
                    <a:pt x="411" y="300"/>
                    <a:pt x="405" y="285"/>
                  </a:cubicBezTo>
                  <a:cubicBezTo>
                    <a:pt x="411" y="280"/>
                    <a:pt x="422" y="286"/>
                    <a:pt x="435" y="292"/>
                  </a:cubicBezTo>
                  <a:cubicBezTo>
                    <a:pt x="439" y="284"/>
                    <a:pt x="424" y="272"/>
                    <a:pt x="412" y="264"/>
                  </a:cubicBezTo>
                  <a:cubicBezTo>
                    <a:pt x="414" y="263"/>
                    <a:pt x="416" y="262"/>
                    <a:pt x="417" y="261"/>
                  </a:cubicBezTo>
                  <a:cubicBezTo>
                    <a:pt x="445" y="234"/>
                    <a:pt x="405" y="112"/>
                    <a:pt x="417" y="74"/>
                  </a:cubicBezTo>
                  <a:cubicBezTo>
                    <a:pt x="425" y="50"/>
                    <a:pt x="570" y="132"/>
                    <a:pt x="584" y="65"/>
                  </a:cubicBezTo>
                  <a:cubicBezTo>
                    <a:pt x="587" y="51"/>
                    <a:pt x="600" y="8"/>
                    <a:pt x="576" y="6"/>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95" name="Freeform 11"/>
            <p:cNvSpPr>
              <a:spLocks/>
            </p:cNvSpPr>
            <p:nvPr/>
          </p:nvSpPr>
          <p:spPr bwMode="auto">
            <a:xfrm>
              <a:off x="4453" y="1967"/>
              <a:ext cx="251" cy="175"/>
            </a:xfrm>
            <a:custGeom>
              <a:avLst/>
              <a:gdLst>
                <a:gd name="T0" fmla="*/ 16 w 106"/>
                <a:gd name="T1" fmla="*/ 4 h 74"/>
                <a:gd name="T2" fmla="*/ 95 w 106"/>
                <a:gd name="T3" fmla="*/ 18 h 74"/>
                <a:gd name="T4" fmla="*/ 66 w 106"/>
                <a:gd name="T5" fmla="*/ 21 h 74"/>
                <a:gd name="T6" fmla="*/ 106 w 106"/>
                <a:gd name="T7" fmla="*/ 53 h 74"/>
                <a:gd name="T8" fmla="*/ 53 w 106"/>
                <a:gd name="T9" fmla="*/ 39 h 74"/>
                <a:gd name="T10" fmla="*/ 80 w 106"/>
                <a:gd name="T11" fmla="*/ 74 h 74"/>
                <a:gd name="T12" fmla="*/ 16 w 106"/>
                <a:gd name="T13" fmla="*/ 46 h 74"/>
                <a:gd name="T14" fmla="*/ 18 w 106"/>
                <a:gd name="T15" fmla="*/ 9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6" h="74">
                  <a:moveTo>
                    <a:pt x="16" y="4"/>
                  </a:moveTo>
                  <a:cubicBezTo>
                    <a:pt x="16" y="4"/>
                    <a:pt x="69" y="0"/>
                    <a:pt x="95" y="18"/>
                  </a:cubicBezTo>
                  <a:cubicBezTo>
                    <a:pt x="76" y="18"/>
                    <a:pt x="66" y="21"/>
                    <a:pt x="66" y="21"/>
                  </a:cubicBezTo>
                  <a:cubicBezTo>
                    <a:pt x="66" y="21"/>
                    <a:pt x="104" y="34"/>
                    <a:pt x="106" y="53"/>
                  </a:cubicBezTo>
                  <a:cubicBezTo>
                    <a:pt x="83" y="42"/>
                    <a:pt x="53" y="39"/>
                    <a:pt x="53" y="39"/>
                  </a:cubicBezTo>
                  <a:cubicBezTo>
                    <a:pt x="53" y="39"/>
                    <a:pt x="78" y="56"/>
                    <a:pt x="80" y="74"/>
                  </a:cubicBezTo>
                  <a:cubicBezTo>
                    <a:pt x="57" y="63"/>
                    <a:pt x="31" y="48"/>
                    <a:pt x="16" y="46"/>
                  </a:cubicBezTo>
                  <a:cubicBezTo>
                    <a:pt x="0" y="44"/>
                    <a:pt x="18" y="9"/>
                    <a:pt x="18" y="9"/>
                  </a:cubicBezTo>
                </a:path>
              </a:pathLst>
            </a:custGeom>
            <a:solidFill>
              <a:srgbClr val="F6E3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96" name="Freeform 12"/>
            <p:cNvSpPr>
              <a:spLocks/>
            </p:cNvSpPr>
            <p:nvPr/>
          </p:nvSpPr>
          <p:spPr bwMode="auto">
            <a:xfrm>
              <a:off x="2968" y="1967"/>
              <a:ext cx="248" cy="175"/>
            </a:xfrm>
            <a:custGeom>
              <a:avLst/>
              <a:gdLst>
                <a:gd name="T0" fmla="*/ 89 w 105"/>
                <a:gd name="T1" fmla="*/ 4 h 74"/>
                <a:gd name="T2" fmla="*/ 10 w 105"/>
                <a:gd name="T3" fmla="*/ 18 h 74"/>
                <a:gd name="T4" fmla="*/ 40 w 105"/>
                <a:gd name="T5" fmla="*/ 21 h 74"/>
                <a:gd name="T6" fmla="*/ 0 w 105"/>
                <a:gd name="T7" fmla="*/ 53 h 74"/>
                <a:gd name="T8" fmla="*/ 52 w 105"/>
                <a:gd name="T9" fmla="*/ 39 h 74"/>
                <a:gd name="T10" fmla="*/ 26 w 105"/>
                <a:gd name="T11" fmla="*/ 74 h 74"/>
                <a:gd name="T12" fmla="*/ 89 w 105"/>
                <a:gd name="T13" fmla="*/ 46 h 74"/>
                <a:gd name="T14" fmla="*/ 87 w 105"/>
                <a:gd name="T15" fmla="*/ 9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4">
                  <a:moveTo>
                    <a:pt x="89" y="4"/>
                  </a:moveTo>
                  <a:cubicBezTo>
                    <a:pt x="89" y="4"/>
                    <a:pt x="37" y="0"/>
                    <a:pt x="10" y="18"/>
                  </a:cubicBezTo>
                  <a:cubicBezTo>
                    <a:pt x="30" y="18"/>
                    <a:pt x="40" y="21"/>
                    <a:pt x="40" y="21"/>
                  </a:cubicBezTo>
                  <a:cubicBezTo>
                    <a:pt x="40" y="21"/>
                    <a:pt x="2" y="34"/>
                    <a:pt x="0" y="53"/>
                  </a:cubicBezTo>
                  <a:cubicBezTo>
                    <a:pt x="23" y="42"/>
                    <a:pt x="52" y="39"/>
                    <a:pt x="52" y="39"/>
                  </a:cubicBezTo>
                  <a:cubicBezTo>
                    <a:pt x="52" y="39"/>
                    <a:pt x="28" y="56"/>
                    <a:pt x="26" y="74"/>
                  </a:cubicBezTo>
                  <a:cubicBezTo>
                    <a:pt x="49" y="63"/>
                    <a:pt x="73" y="48"/>
                    <a:pt x="89" y="46"/>
                  </a:cubicBezTo>
                  <a:cubicBezTo>
                    <a:pt x="105" y="44"/>
                    <a:pt x="87" y="9"/>
                    <a:pt x="87" y="9"/>
                  </a:cubicBezTo>
                </a:path>
              </a:pathLst>
            </a:custGeom>
            <a:solidFill>
              <a:srgbClr val="F6E3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97" name="Freeform 13"/>
            <p:cNvSpPr>
              <a:spLocks/>
            </p:cNvSpPr>
            <p:nvPr/>
          </p:nvSpPr>
          <p:spPr bwMode="auto">
            <a:xfrm>
              <a:off x="3549" y="1495"/>
              <a:ext cx="548" cy="557"/>
            </a:xfrm>
            <a:custGeom>
              <a:avLst/>
              <a:gdLst>
                <a:gd name="T0" fmla="*/ 116 w 232"/>
                <a:gd name="T1" fmla="*/ 5 h 236"/>
                <a:gd name="T2" fmla="*/ 13 w 232"/>
                <a:gd name="T3" fmla="*/ 119 h 236"/>
                <a:gd name="T4" fmla="*/ 227 w 232"/>
                <a:gd name="T5" fmla="*/ 111 h 236"/>
                <a:gd name="T6" fmla="*/ 116 w 232"/>
                <a:gd name="T7" fmla="*/ 5 h 236"/>
              </a:gdLst>
              <a:ahLst/>
              <a:cxnLst>
                <a:cxn ang="0">
                  <a:pos x="T0" y="T1"/>
                </a:cxn>
                <a:cxn ang="0">
                  <a:pos x="T2" y="T3"/>
                </a:cxn>
                <a:cxn ang="0">
                  <a:pos x="T4" y="T5"/>
                </a:cxn>
                <a:cxn ang="0">
                  <a:pos x="T6" y="T7"/>
                </a:cxn>
              </a:cxnLst>
              <a:rect l="0" t="0" r="r" b="b"/>
              <a:pathLst>
                <a:path w="232" h="236">
                  <a:moveTo>
                    <a:pt x="116" y="5"/>
                  </a:moveTo>
                  <a:cubicBezTo>
                    <a:pt x="70" y="8"/>
                    <a:pt x="0" y="2"/>
                    <a:pt x="13" y="119"/>
                  </a:cubicBezTo>
                  <a:cubicBezTo>
                    <a:pt x="26" y="236"/>
                    <a:pt x="232" y="199"/>
                    <a:pt x="227" y="111"/>
                  </a:cubicBezTo>
                  <a:cubicBezTo>
                    <a:pt x="221" y="23"/>
                    <a:pt x="198" y="0"/>
                    <a:pt x="116" y="5"/>
                  </a:cubicBezTo>
                  <a:close/>
                </a:path>
              </a:pathLst>
            </a:custGeom>
            <a:solidFill>
              <a:srgbClr val="F6E3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98" name="Freeform 14"/>
            <p:cNvSpPr>
              <a:spLocks/>
            </p:cNvSpPr>
            <p:nvPr/>
          </p:nvSpPr>
          <p:spPr bwMode="auto">
            <a:xfrm>
              <a:off x="3572" y="1889"/>
              <a:ext cx="567" cy="208"/>
            </a:xfrm>
            <a:custGeom>
              <a:avLst/>
              <a:gdLst>
                <a:gd name="T0" fmla="*/ 89 w 240"/>
                <a:gd name="T1" fmla="*/ 0 h 88"/>
                <a:gd name="T2" fmla="*/ 9 w 240"/>
                <a:gd name="T3" fmla="*/ 49 h 88"/>
                <a:gd name="T4" fmla="*/ 69 w 240"/>
                <a:gd name="T5" fmla="*/ 33 h 88"/>
                <a:gd name="T6" fmla="*/ 70 w 240"/>
                <a:gd name="T7" fmla="*/ 88 h 88"/>
                <a:gd name="T8" fmla="*/ 116 w 240"/>
                <a:gd name="T9" fmla="*/ 37 h 88"/>
                <a:gd name="T10" fmla="*/ 155 w 240"/>
                <a:gd name="T11" fmla="*/ 84 h 88"/>
                <a:gd name="T12" fmla="*/ 171 w 240"/>
                <a:gd name="T13" fmla="*/ 31 h 88"/>
                <a:gd name="T14" fmla="*/ 240 w 240"/>
                <a:gd name="T15" fmla="*/ 46 h 88"/>
                <a:gd name="T16" fmla="*/ 151 w 240"/>
                <a:gd name="T17" fmla="*/ 0 h 88"/>
                <a:gd name="T18" fmla="*/ 89 w 240"/>
                <a:gd name="T19" fmla="*/ 0 h 88"/>
                <a:gd name="T20" fmla="*/ 89 w 240"/>
                <a:gd name="T21" fmla="*/ 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0" h="88">
                  <a:moveTo>
                    <a:pt x="89" y="0"/>
                  </a:moveTo>
                  <a:cubicBezTo>
                    <a:pt x="89" y="0"/>
                    <a:pt x="0" y="22"/>
                    <a:pt x="9" y="49"/>
                  </a:cubicBezTo>
                  <a:cubicBezTo>
                    <a:pt x="31" y="39"/>
                    <a:pt x="41" y="26"/>
                    <a:pt x="69" y="33"/>
                  </a:cubicBezTo>
                  <a:cubicBezTo>
                    <a:pt x="60" y="45"/>
                    <a:pt x="64" y="72"/>
                    <a:pt x="70" y="88"/>
                  </a:cubicBezTo>
                  <a:cubicBezTo>
                    <a:pt x="83" y="64"/>
                    <a:pt x="98" y="46"/>
                    <a:pt x="116" y="37"/>
                  </a:cubicBezTo>
                  <a:cubicBezTo>
                    <a:pt x="130" y="47"/>
                    <a:pt x="146" y="64"/>
                    <a:pt x="155" y="84"/>
                  </a:cubicBezTo>
                  <a:cubicBezTo>
                    <a:pt x="164" y="68"/>
                    <a:pt x="166" y="50"/>
                    <a:pt x="171" y="31"/>
                  </a:cubicBezTo>
                  <a:cubicBezTo>
                    <a:pt x="197" y="34"/>
                    <a:pt x="227" y="41"/>
                    <a:pt x="240" y="46"/>
                  </a:cubicBezTo>
                  <a:cubicBezTo>
                    <a:pt x="201" y="5"/>
                    <a:pt x="151" y="0"/>
                    <a:pt x="151" y="0"/>
                  </a:cubicBezTo>
                  <a:cubicBezTo>
                    <a:pt x="89" y="0"/>
                    <a:pt x="89" y="0"/>
                    <a:pt x="89" y="0"/>
                  </a:cubicBezTo>
                  <a:cubicBezTo>
                    <a:pt x="89" y="0"/>
                    <a:pt x="89" y="0"/>
                    <a:pt x="89" y="0"/>
                  </a:cubicBezTo>
                  <a:close/>
                </a:path>
              </a:pathLst>
            </a:custGeom>
            <a:solidFill>
              <a:srgbClr val="F6E3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99" name="Freeform 15"/>
            <p:cNvSpPr>
              <a:spLocks/>
            </p:cNvSpPr>
            <p:nvPr/>
          </p:nvSpPr>
          <p:spPr bwMode="auto">
            <a:xfrm>
              <a:off x="3464" y="1107"/>
              <a:ext cx="756" cy="591"/>
            </a:xfrm>
            <a:custGeom>
              <a:avLst/>
              <a:gdLst>
                <a:gd name="T0" fmla="*/ 0 w 320"/>
                <a:gd name="T1" fmla="*/ 208 h 250"/>
                <a:gd name="T2" fmla="*/ 91 w 320"/>
                <a:gd name="T3" fmla="*/ 215 h 250"/>
                <a:gd name="T4" fmla="*/ 305 w 320"/>
                <a:gd name="T5" fmla="*/ 191 h 250"/>
                <a:gd name="T6" fmla="*/ 211 w 320"/>
                <a:gd name="T7" fmla="*/ 160 h 250"/>
                <a:gd name="T8" fmla="*/ 211 w 320"/>
                <a:gd name="T9" fmla="*/ 107 h 250"/>
                <a:gd name="T10" fmla="*/ 247 w 320"/>
                <a:gd name="T11" fmla="*/ 58 h 250"/>
                <a:gd name="T12" fmla="*/ 320 w 320"/>
                <a:gd name="T13" fmla="*/ 83 h 250"/>
                <a:gd name="T14" fmla="*/ 226 w 320"/>
                <a:gd name="T15" fmla="*/ 17 h 250"/>
                <a:gd name="T16" fmla="*/ 109 w 320"/>
                <a:gd name="T17" fmla="*/ 101 h 250"/>
                <a:gd name="T18" fmla="*/ 97 w 320"/>
                <a:gd name="T19" fmla="*/ 162 h 250"/>
                <a:gd name="T20" fmla="*/ 0 w 320"/>
                <a:gd name="T21" fmla="*/ 208 h 250"/>
                <a:gd name="T22" fmla="*/ 0 w 320"/>
                <a:gd name="T23" fmla="*/ 208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20" h="250">
                  <a:moveTo>
                    <a:pt x="0" y="208"/>
                  </a:moveTo>
                  <a:cubicBezTo>
                    <a:pt x="32" y="230"/>
                    <a:pt x="62" y="219"/>
                    <a:pt x="91" y="215"/>
                  </a:cubicBezTo>
                  <a:cubicBezTo>
                    <a:pt x="165" y="205"/>
                    <a:pt x="267" y="250"/>
                    <a:pt x="305" y="191"/>
                  </a:cubicBezTo>
                  <a:cubicBezTo>
                    <a:pt x="278" y="179"/>
                    <a:pt x="211" y="160"/>
                    <a:pt x="211" y="160"/>
                  </a:cubicBezTo>
                  <a:cubicBezTo>
                    <a:pt x="211" y="160"/>
                    <a:pt x="203" y="123"/>
                    <a:pt x="211" y="107"/>
                  </a:cubicBezTo>
                  <a:cubicBezTo>
                    <a:pt x="217" y="94"/>
                    <a:pt x="210" y="68"/>
                    <a:pt x="247" y="58"/>
                  </a:cubicBezTo>
                  <a:cubicBezTo>
                    <a:pt x="284" y="47"/>
                    <a:pt x="320" y="83"/>
                    <a:pt x="320" y="83"/>
                  </a:cubicBezTo>
                  <a:cubicBezTo>
                    <a:pt x="320" y="83"/>
                    <a:pt x="272" y="26"/>
                    <a:pt x="226" y="17"/>
                  </a:cubicBezTo>
                  <a:cubicBezTo>
                    <a:pt x="136" y="0"/>
                    <a:pt x="119" y="61"/>
                    <a:pt x="109" y="101"/>
                  </a:cubicBezTo>
                  <a:cubicBezTo>
                    <a:pt x="104" y="123"/>
                    <a:pt x="97" y="162"/>
                    <a:pt x="97" y="162"/>
                  </a:cubicBezTo>
                  <a:cubicBezTo>
                    <a:pt x="0" y="208"/>
                    <a:pt x="0" y="208"/>
                    <a:pt x="0" y="208"/>
                  </a:cubicBezTo>
                  <a:cubicBezTo>
                    <a:pt x="0" y="208"/>
                    <a:pt x="0" y="208"/>
                    <a:pt x="0" y="208"/>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00" name="Freeform 16"/>
            <p:cNvSpPr>
              <a:spLocks/>
            </p:cNvSpPr>
            <p:nvPr/>
          </p:nvSpPr>
          <p:spPr bwMode="auto">
            <a:xfrm>
              <a:off x="3686" y="1665"/>
              <a:ext cx="113" cy="64"/>
            </a:xfrm>
            <a:custGeom>
              <a:avLst/>
              <a:gdLst>
                <a:gd name="T0" fmla="*/ 12 w 48"/>
                <a:gd name="T1" fmla="*/ 0 h 27"/>
                <a:gd name="T2" fmla="*/ 26 w 48"/>
                <a:gd name="T3" fmla="*/ 27 h 27"/>
                <a:gd name="T4" fmla="*/ 42 w 48"/>
                <a:gd name="T5" fmla="*/ 0 h 27"/>
                <a:gd name="T6" fmla="*/ 24 w 48"/>
                <a:gd name="T7" fmla="*/ 22 h 27"/>
                <a:gd name="T8" fmla="*/ 12 w 48"/>
                <a:gd name="T9" fmla="*/ 0 h 27"/>
              </a:gdLst>
              <a:ahLst/>
              <a:cxnLst>
                <a:cxn ang="0">
                  <a:pos x="T0" y="T1"/>
                </a:cxn>
                <a:cxn ang="0">
                  <a:pos x="T2" y="T3"/>
                </a:cxn>
                <a:cxn ang="0">
                  <a:pos x="T4" y="T5"/>
                </a:cxn>
                <a:cxn ang="0">
                  <a:pos x="T6" y="T7"/>
                </a:cxn>
                <a:cxn ang="0">
                  <a:pos x="T8" y="T9"/>
                </a:cxn>
              </a:cxnLst>
              <a:rect l="0" t="0" r="r" b="b"/>
              <a:pathLst>
                <a:path w="48" h="27">
                  <a:moveTo>
                    <a:pt x="12" y="0"/>
                  </a:moveTo>
                  <a:cubicBezTo>
                    <a:pt x="12" y="0"/>
                    <a:pt x="0" y="27"/>
                    <a:pt x="26" y="27"/>
                  </a:cubicBezTo>
                  <a:cubicBezTo>
                    <a:pt x="48" y="27"/>
                    <a:pt x="42" y="0"/>
                    <a:pt x="42" y="0"/>
                  </a:cubicBezTo>
                  <a:cubicBezTo>
                    <a:pt x="42" y="0"/>
                    <a:pt x="38" y="23"/>
                    <a:pt x="24" y="22"/>
                  </a:cubicBezTo>
                  <a:cubicBezTo>
                    <a:pt x="16" y="21"/>
                    <a:pt x="12" y="0"/>
                    <a:pt x="12" y="0"/>
                  </a:cubicBezTo>
                  <a:close/>
                </a:path>
              </a:pathLst>
            </a:custGeom>
            <a:solidFill>
              <a:srgbClr val="B1A1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01" name="Freeform 17"/>
            <p:cNvSpPr>
              <a:spLocks/>
            </p:cNvSpPr>
            <p:nvPr/>
          </p:nvSpPr>
          <p:spPr bwMode="auto">
            <a:xfrm>
              <a:off x="3839" y="1665"/>
              <a:ext cx="118" cy="64"/>
            </a:xfrm>
            <a:custGeom>
              <a:avLst/>
              <a:gdLst>
                <a:gd name="T0" fmla="*/ 12 w 50"/>
                <a:gd name="T1" fmla="*/ 0 h 27"/>
                <a:gd name="T2" fmla="*/ 28 w 50"/>
                <a:gd name="T3" fmla="*/ 27 h 27"/>
                <a:gd name="T4" fmla="*/ 43 w 50"/>
                <a:gd name="T5" fmla="*/ 0 h 27"/>
                <a:gd name="T6" fmla="*/ 25 w 50"/>
                <a:gd name="T7" fmla="*/ 22 h 27"/>
                <a:gd name="T8" fmla="*/ 12 w 50"/>
                <a:gd name="T9" fmla="*/ 0 h 27"/>
              </a:gdLst>
              <a:ahLst/>
              <a:cxnLst>
                <a:cxn ang="0">
                  <a:pos x="T0" y="T1"/>
                </a:cxn>
                <a:cxn ang="0">
                  <a:pos x="T2" y="T3"/>
                </a:cxn>
                <a:cxn ang="0">
                  <a:pos x="T4" y="T5"/>
                </a:cxn>
                <a:cxn ang="0">
                  <a:pos x="T6" y="T7"/>
                </a:cxn>
                <a:cxn ang="0">
                  <a:pos x="T8" y="T9"/>
                </a:cxn>
              </a:cxnLst>
              <a:rect l="0" t="0" r="r" b="b"/>
              <a:pathLst>
                <a:path w="50" h="27">
                  <a:moveTo>
                    <a:pt x="12" y="0"/>
                  </a:moveTo>
                  <a:cubicBezTo>
                    <a:pt x="12" y="0"/>
                    <a:pt x="0" y="27"/>
                    <a:pt x="28" y="27"/>
                  </a:cubicBezTo>
                  <a:cubicBezTo>
                    <a:pt x="50" y="27"/>
                    <a:pt x="43" y="0"/>
                    <a:pt x="43" y="0"/>
                  </a:cubicBezTo>
                  <a:cubicBezTo>
                    <a:pt x="43" y="0"/>
                    <a:pt x="39" y="23"/>
                    <a:pt x="25" y="22"/>
                  </a:cubicBezTo>
                  <a:cubicBezTo>
                    <a:pt x="16" y="21"/>
                    <a:pt x="12" y="0"/>
                    <a:pt x="12" y="0"/>
                  </a:cubicBezTo>
                  <a:close/>
                </a:path>
              </a:pathLst>
            </a:custGeom>
            <a:solidFill>
              <a:srgbClr val="B1A1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02" name="Freeform 18"/>
            <p:cNvSpPr>
              <a:spLocks/>
            </p:cNvSpPr>
            <p:nvPr/>
          </p:nvSpPr>
          <p:spPr bwMode="auto">
            <a:xfrm>
              <a:off x="3551" y="1717"/>
              <a:ext cx="534" cy="231"/>
            </a:xfrm>
            <a:custGeom>
              <a:avLst/>
              <a:gdLst>
                <a:gd name="T0" fmla="*/ 226 w 226"/>
                <a:gd name="T1" fmla="*/ 30 h 98"/>
                <a:gd name="T2" fmla="*/ 153 w 226"/>
                <a:gd name="T3" fmla="*/ 91 h 98"/>
                <a:gd name="T4" fmla="*/ 23 w 226"/>
                <a:gd name="T5" fmla="*/ 57 h 98"/>
                <a:gd name="T6" fmla="*/ 9 w 226"/>
                <a:gd name="T7" fmla="*/ 0 h 98"/>
                <a:gd name="T8" fmla="*/ 64 w 226"/>
                <a:gd name="T9" fmla="*/ 76 h 98"/>
                <a:gd name="T10" fmla="*/ 176 w 226"/>
                <a:gd name="T11" fmla="*/ 74 h 98"/>
                <a:gd name="T12" fmla="*/ 226 w 226"/>
                <a:gd name="T13" fmla="*/ 30 h 98"/>
              </a:gdLst>
              <a:ahLst/>
              <a:cxnLst>
                <a:cxn ang="0">
                  <a:pos x="T0" y="T1"/>
                </a:cxn>
                <a:cxn ang="0">
                  <a:pos x="T2" y="T3"/>
                </a:cxn>
                <a:cxn ang="0">
                  <a:pos x="T4" y="T5"/>
                </a:cxn>
                <a:cxn ang="0">
                  <a:pos x="T6" y="T7"/>
                </a:cxn>
                <a:cxn ang="0">
                  <a:pos x="T8" y="T9"/>
                </a:cxn>
                <a:cxn ang="0">
                  <a:pos x="T10" y="T11"/>
                </a:cxn>
                <a:cxn ang="0">
                  <a:pos x="T12" y="T13"/>
                </a:cxn>
              </a:cxnLst>
              <a:rect l="0" t="0" r="r" b="b"/>
              <a:pathLst>
                <a:path w="226" h="98">
                  <a:moveTo>
                    <a:pt x="226" y="30"/>
                  </a:moveTo>
                  <a:cubicBezTo>
                    <a:pt x="226" y="30"/>
                    <a:pt x="211" y="89"/>
                    <a:pt x="153" y="91"/>
                  </a:cubicBezTo>
                  <a:cubicBezTo>
                    <a:pt x="104" y="94"/>
                    <a:pt x="51" y="98"/>
                    <a:pt x="23" y="57"/>
                  </a:cubicBezTo>
                  <a:cubicBezTo>
                    <a:pt x="0" y="25"/>
                    <a:pt x="9" y="0"/>
                    <a:pt x="9" y="0"/>
                  </a:cubicBezTo>
                  <a:cubicBezTo>
                    <a:pt x="9" y="0"/>
                    <a:pt x="13" y="63"/>
                    <a:pt x="64" y="76"/>
                  </a:cubicBezTo>
                  <a:cubicBezTo>
                    <a:pt x="104" y="86"/>
                    <a:pt x="149" y="80"/>
                    <a:pt x="176" y="74"/>
                  </a:cubicBezTo>
                  <a:cubicBezTo>
                    <a:pt x="205" y="68"/>
                    <a:pt x="226" y="30"/>
                    <a:pt x="226" y="30"/>
                  </a:cubicBezTo>
                  <a:close/>
                </a:path>
              </a:pathLst>
            </a:custGeom>
            <a:solidFill>
              <a:srgbClr val="D3C0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03" name="Freeform 19"/>
            <p:cNvSpPr>
              <a:spLocks/>
            </p:cNvSpPr>
            <p:nvPr/>
          </p:nvSpPr>
          <p:spPr bwMode="auto">
            <a:xfrm>
              <a:off x="3662" y="1771"/>
              <a:ext cx="357" cy="54"/>
            </a:xfrm>
            <a:custGeom>
              <a:avLst/>
              <a:gdLst>
                <a:gd name="T0" fmla="*/ 8 w 151"/>
                <a:gd name="T1" fmla="*/ 7 h 23"/>
                <a:gd name="T2" fmla="*/ 78 w 151"/>
                <a:gd name="T3" fmla="*/ 14 h 23"/>
                <a:gd name="T4" fmla="*/ 142 w 151"/>
                <a:gd name="T5" fmla="*/ 0 h 23"/>
                <a:gd name="T6" fmla="*/ 151 w 151"/>
                <a:gd name="T7" fmla="*/ 0 h 23"/>
                <a:gd name="T8" fmla="*/ 80 w 151"/>
                <a:gd name="T9" fmla="*/ 23 h 23"/>
                <a:gd name="T10" fmla="*/ 0 w 151"/>
                <a:gd name="T11" fmla="*/ 9 h 23"/>
                <a:gd name="T12" fmla="*/ 8 w 151"/>
                <a:gd name="T13" fmla="*/ 7 h 23"/>
                <a:gd name="T14" fmla="*/ 8 w 151"/>
                <a:gd name="T15" fmla="*/ 7 h 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1" h="23">
                  <a:moveTo>
                    <a:pt x="8" y="7"/>
                  </a:moveTo>
                  <a:cubicBezTo>
                    <a:pt x="8" y="7"/>
                    <a:pt x="34" y="16"/>
                    <a:pt x="78" y="14"/>
                  </a:cubicBezTo>
                  <a:cubicBezTo>
                    <a:pt x="123" y="13"/>
                    <a:pt x="142" y="0"/>
                    <a:pt x="142" y="0"/>
                  </a:cubicBezTo>
                  <a:cubicBezTo>
                    <a:pt x="151" y="0"/>
                    <a:pt x="151" y="0"/>
                    <a:pt x="151" y="0"/>
                  </a:cubicBezTo>
                  <a:cubicBezTo>
                    <a:pt x="151" y="0"/>
                    <a:pt x="117" y="23"/>
                    <a:pt x="80" y="23"/>
                  </a:cubicBezTo>
                  <a:cubicBezTo>
                    <a:pt x="43" y="23"/>
                    <a:pt x="0" y="9"/>
                    <a:pt x="0" y="9"/>
                  </a:cubicBezTo>
                  <a:cubicBezTo>
                    <a:pt x="8" y="7"/>
                    <a:pt x="8" y="7"/>
                    <a:pt x="8" y="7"/>
                  </a:cubicBezTo>
                  <a:cubicBezTo>
                    <a:pt x="8" y="7"/>
                    <a:pt x="8" y="7"/>
                    <a:pt x="8" y="7"/>
                  </a:cubicBezTo>
                  <a:close/>
                </a:path>
              </a:pathLst>
            </a:custGeom>
            <a:solidFill>
              <a:srgbClr val="B1A1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04" name="Freeform 20"/>
            <p:cNvSpPr>
              <a:spLocks/>
            </p:cNvSpPr>
            <p:nvPr/>
          </p:nvSpPr>
          <p:spPr bwMode="auto">
            <a:xfrm>
              <a:off x="3957" y="1710"/>
              <a:ext cx="104" cy="94"/>
            </a:xfrm>
            <a:custGeom>
              <a:avLst/>
              <a:gdLst>
                <a:gd name="T0" fmla="*/ 26 w 44"/>
                <a:gd name="T1" fmla="*/ 6 h 40"/>
                <a:gd name="T2" fmla="*/ 7 w 44"/>
                <a:gd name="T3" fmla="*/ 13 h 40"/>
                <a:gd name="T4" fmla="*/ 20 w 44"/>
                <a:gd name="T5" fmla="*/ 39 h 40"/>
                <a:gd name="T6" fmla="*/ 26 w 44"/>
                <a:gd name="T7" fmla="*/ 6 h 40"/>
              </a:gdLst>
              <a:ahLst/>
              <a:cxnLst>
                <a:cxn ang="0">
                  <a:pos x="T0" y="T1"/>
                </a:cxn>
                <a:cxn ang="0">
                  <a:pos x="T2" y="T3"/>
                </a:cxn>
                <a:cxn ang="0">
                  <a:pos x="T4" y="T5"/>
                </a:cxn>
                <a:cxn ang="0">
                  <a:pos x="T6" y="T7"/>
                </a:cxn>
              </a:cxnLst>
              <a:rect l="0" t="0" r="r" b="b"/>
              <a:pathLst>
                <a:path w="44" h="40">
                  <a:moveTo>
                    <a:pt x="26" y="6"/>
                  </a:moveTo>
                  <a:cubicBezTo>
                    <a:pt x="26" y="6"/>
                    <a:pt x="15" y="0"/>
                    <a:pt x="7" y="13"/>
                  </a:cubicBezTo>
                  <a:cubicBezTo>
                    <a:pt x="0" y="26"/>
                    <a:pt x="6" y="40"/>
                    <a:pt x="20" y="39"/>
                  </a:cubicBezTo>
                  <a:cubicBezTo>
                    <a:pt x="35" y="38"/>
                    <a:pt x="44" y="14"/>
                    <a:pt x="26" y="6"/>
                  </a:cubicBezTo>
                  <a:close/>
                </a:path>
              </a:pathLst>
            </a:custGeom>
            <a:solidFill>
              <a:srgbClr val="E28A7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05" name="Freeform 21"/>
            <p:cNvSpPr>
              <a:spLocks/>
            </p:cNvSpPr>
            <p:nvPr/>
          </p:nvSpPr>
          <p:spPr bwMode="auto">
            <a:xfrm>
              <a:off x="3627" y="1731"/>
              <a:ext cx="85" cy="101"/>
            </a:xfrm>
            <a:custGeom>
              <a:avLst/>
              <a:gdLst>
                <a:gd name="T0" fmla="*/ 13 w 36"/>
                <a:gd name="T1" fmla="*/ 2 h 43"/>
                <a:gd name="T2" fmla="*/ 0 w 36"/>
                <a:gd name="T3" fmla="*/ 18 h 43"/>
                <a:gd name="T4" fmla="*/ 24 w 36"/>
                <a:gd name="T5" fmla="*/ 34 h 43"/>
                <a:gd name="T6" fmla="*/ 13 w 36"/>
                <a:gd name="T7" fmla="*/ 2 h 43"/>
              </a:gdLst>
              <a:ahLst/>
              <a:cxnLst>
                <a:cxn ang="0">
                  <a:pos x="T0" y="T1"/>
                </a:cxn>
                <a:cxn ang="0">
                  <a:pos x="T2" y="T3"/>
                </a:cxn>
                <a:cxn ang="0">
                  <a:pos x="T4" y="T5"/>
                </a:cxn>
                <a:cxn ang="0">
                  <a:pos x="T6" y="T7"/>
                </a:cxn>
              </a:cxnLst>
              <a:rect l="0" t="0" r="r" b="b"/>
              <a:pathLst>
                <a:path w="36" h="43">
                  <a:moveTo>
                    <a:pt x="13" y="2"/>
                  </a:moveTo>
                  <a:cubicBezTo>
                    <a:pt x="13" y="2"/>
                    <a:pt x="0" y="2"/>
                    <a:pt x="0" y="18"/>
                  </a:cubicBezTo>
                  <a:cubicBezTo>
                    <a:pt x="0" y="33"/>
                    <a:pt x="12" y="43"/>
                    <a:pt x="24" y="34"/>
                  </a:cubicBezTo>
                  <a:cubicBezTo>
                    <a:pt x="36" y="26"/>
                    <a:pt x="32" y="0"/>
                    <a:pt x="13" y="2"/>
                  </a:cubicBezTo>
                  <a:close/>
                </a:path>
              </a:pathLst>
            </a:custGeom>
            <a:solidFill>
              <a:srgbClr val="E28A7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06" name="Freeform 22"/>
            <p:cNvSpPr>
              <a:spLocks/>
            </p:cNvSpPr>
            <p:nvPr/>
          </p:nvSpPr>
          <p:spPr bwMode="auto">
            <a:xfrm>
              <a:off x="3868" y="2154"/>
              <a:ext cx="191" cy="208"/>
            </a:xfrm>
            <a:custGeom>
              <a:avLst/>
              <a:gdLst>
                <a:gd name="T0" fmla="*/ 74 w 81"/>
                <a:gd name="T1" fmla="*/ 3 h 88"/>
                <a:gd name="T2" fmla="*/ 10 w 81"/>
                <a:gd name="T3" fmla="*/ 5 h 88"/>
                <a:gd name="T4" fmla="*/ 12 w 81"/>
                <a:gd name="T5" fmla="*/ 81 h 88"/>
                <a:gd name="T6" fmla="*/ 79 w 81"/>
                <a:gd name="T7" fmla="*/ 73 h 88"/>
                <a:gd name="T8" fmla="*/ 74 w 81"/>
                <a:gd name="T9" fmla="*/ 3 h 88"/>
              </a:gdLst>
              <a:ahLst/>
              <a:cxnLst>
                <a:cxn ang="0">
                  <a:pos x="T0" y="T1"/>
                </a:cxn>
                <a:cxn ang="0">
                  <a:pos x="T2" y="T3"/>
                </a:cxn>
                <a:cxn ang="0">
                  <a:pos x="T4" y="T5"/>
                </a:cxn>
                <a:cxn ang="0">
                  <a:pos x="T6" y="T7"/>
                </a:cxn>
                <a:cxn ang="0">
                  <a:pos x="T8" y="T9"/>
                </a:cxn>
              </a:cxnLst>
              <a:rect l="0" t="0" r="r" b="b"/>
              <a:pathLst>
                <a:path w="81" h="88">
                  <a:moveTo>
                    <a:pt x="74" y="3"/>
                  </a:moveTo>
                  <a:cubicBezTo>
                    <a:pt x="74" y="3"/>
                    <a:pt x="12" y="0"/>
                    <a:pt x="10" y="5"/>
                  </a:cubicBezTo>
                  <a:cubicBezTo>
                    <a:pt x="9" y="10"/>
                    <a:pt x="0" y="76"/>
                    <a:pt x="12" y="81"/>
                  </a:cubicBezTo>
                  <a:cubicBezTo>
                    <a:pt x="24" y="87"/>
                    <a:pt x="79" y="88"/>
                    <a:pt x="79" y="73"/>
                  </a:cubicBezTo>
                  <a:cubicBezTo>
                    <a:pt x="79" y="57"/>
                    <a:pt x="81" y="9"/>
                    <a:pt x="74" y="3"/>
                  </a:cubicBez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07" name="Freeform 23"/>
            <p:cNvSpPr>
              <a:spLocks/>
            </p:cNvSpPr>
            <p:nvPr/>
          </p:nvSpPr>
          <p:spPr bwMode="auto">
            <a:xfrm>
              <a:off x="3674" y="1334"/>
              <a:ext cx="300" cy="187"/>
            </a:xfrm>
            <a:custGeom>
              <a:avLst/>
              <a:gdLst>
                <a:gd name="T0" fmla="*/ 9 w 127"/>
                <a:gd name="T1" fmla="*/ 69 h 79"/>
                <a:gd name="T2" fmla="*/ 125 w 127"/>
                <a:gd name="T3" fmla="*/ 65 h 79"/>
                <a:gd name="T4" fmla="*/ 120 w 127"/>
                <a:gd name="T5" fmla="*/ 9 h 79"/>
                <a:gd name="T6" fmla="*/ 21 w 127"/>
                <a:gd name="T7" fmla="*/ 8 h 79"/>
                <a:gd name="T8" fmla="*/ 9 w 127"/>
                <a:gd name="T9" fmla="*/ 69 h 79"/>
              </a:gdLst>
              <a:ahLst/>
              <a:cxnLst>
                <a:cxn ang="0">
                  <a:pos x="T0" y="T1"/>
                </a:cxn>
                <a:cxn ang="0">
                  <a:pos x="T2" y="T3"/>
                </a:cxn>
                <a:cxn ang="0">
                  <a:pos x="T4" y="T5"/>
                </a:cxn>
                <a:cxn ang="0">
                  <a:pos x="T6" y="T7"/>
                </a:cxn>
                <a:cxn ang="0">
                  <a:pos x="T8" y="T9"/>
                </a:cxn>
              </a:cxnLst>
              <a:rect l="0" t="0" r="r" b="b"/>
              <a:pathLst>
                <a:path w="127" h="79">
                  <a:moveTo>
                    <a:pt x="9" y="69"/>
                  </a:moveTo>
                  <a:cubicBezTo>
                    <a:pt x="9" y="69"/>
                    <a:pt x="96" y="79"/>
                    <a:pt x="125" y="65"/>
                  </a:cubicBezTo>
                  <a:cubicBezTo>
                    <a:pt x="127" y="58"/>
                    <a:pt x="123" y="14"/>
                    <a:pt x="120" y="9"/>
                  </a:cubicBezTo>
                  <a:cubicBezTo>
                    <a:pt x="102" y="10"/>
                    <a:pt x="35" y="0"/>
                    <a:pt x="21" y="8"/>
                  </a:cubicBezTo>
                  <a:cubicBezTo>
                    <a:pt x="14" y="11"/>
                    <a:pt x="0" y="58"/>
                    <a:pt x="9" y="69"/>
                  </a:cubicBez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08" name="Freeform 24"/>
            <p:cNvSpPr>
              <a:spLocks/>
            </p:cNvSpPr>
            <p:nvPr/>
          </p:nvSpPr>
          <p:spPr bwMode="auto">
            <a:xfrm>
              <a:off x="3827" y="2019"/>
              <a:ext cx="29" cy="515"/>
            </a:xfrm>
            <a:custGeom>
              <a:avLst/>
              <a:gdLst>
                <a:gd name="T0" fmla="*/ 10 w 12"/>
                <a:gd name="T1" fmla="*/ 0 h 218"/>
                <a:gd name="T2" fmla="*/ 9 w 12"/>
                <a:gd name="T3" fmla="*/ 27 h 218"/>
                <a:gd name="T4" fmla="*/ 8 w 12"/>
                <a:gd name="T5" fmla="*/ 61 h 218"/>
                <a:gd name="T6" fmla="*/ 8 w 12"/>
                <a:gd name="T7" fmla="*/ 111 h 218"/>
                <a:gd name="T8" fmla="*/ 8 w 12"/>
                <a:gd name="T9" fmla="*/ 161 h 218"/>
                <a:gd name="T10" fmla="*/ 12 w 12"/>
                <a:gd name="T11" fmla="*/ 218 h 218"/>
                <a:gd name="T12" fmla="*/ 1 w 12"/>
                <a:gd name="T13" fmla="*/ 163 h 218"/>
                <a:gd name="T14" fmla="*/ 1 w 12"/>
                <a:gd name="T15" fmla="*/ 65 h 218"/>
                <a:gd name="T16" fmla="*/ 10 w 12"/>
                <a:gd name="T17" fmla="*/ 0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218">
                  <a:moveTo>
                    <a:pt x="10" y="0"/>
                  </a:moveTo>
                  <a:cubicBezTo>
                    <a:pt x="10" y="0"/>
                    <a:pt x="11" y="13"/>
                    <a:pt x="9" y="27"/>
                  </a:cubicBezTo>
                  <a:cubicBezTo>
                    <a:pt x="7" y="42"/>
                    <a:pt x="8" y="40"/>
                    <a:pt x="8" y="61"/>
                  </a:cubicBezTo>
                  <a:cubicBezTo>
                    <a:pt x="8" y="82"/>
                    <a:pt x="8" y="93"/>
                    <a:pt x="8" y="111"/>
                  </a:cubicBezTo>
                  <a:cubicBezTo>
                    <a:pt x="8" y="128"/>
                    <a:pt x="8" y="142"/>
                    <a:pt x="8" y="161"/>
                  </a:cubicBezTo>
                  <a:cubicBezTo>
                    <a:pt x="8" y="185"/>
                    <a:pt x="12" y="218"/>
                    <a:pt x="12" y="218"/>
                  </a:cubicBezTo>
                  <a:cubicBezTo>
                    <a:pt x="12" y="218"/>
                    <a:pt x="0" y="205"/>
                    <a:pt x="1" y="163"/>
                  </a:cubicBezTo>
                  <a:cubicBezTo>
                    <a:pt x="3" y="121"/>
                    <a:pt x="1" y="78"/>
                    <a:pt x="1" y="65"/>
                  </a:cubicBezTo>
                  <a:cubicBezTo>
                    <a:pt x="1" y="52"/>
                    <a:pt x="4" y="12"/>
                    <a:pt x="10" y="0"/>
                  </a:cubicBez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09" name="Freeform 25"/>
            <p:cNvSpPr>
              <a:spLocks/>
            </p:cNvSpPr>
            <p:nvPr/>
          </p:nvSpPr>
          <p:spPr bwMode="auto">
            <a:xfrm>
              <a:off x="3638" y="2541"/>
              <a:ext cx="442" cy="61"/>
            </a:xfrm>
            <a:custGeom>
              <a:avLst/>
              <a:gdLst>
                <a:gd name="T0" fmla="*/ 0 w 187"/>
                <a:gd name="T1" fmla="*/ 0 h 26"/>
                <a:gd name="T2" fmla="*/ 187 w 187"/>
                <a:gd name="T3" fmla="*/ 7 h 26"/>
                <a:gd name="T4" fmla="*/ 0 w 187"/>
                <a:gd name="T5" fmla="*/ 0 h 26"/>
              </a:gdLst>
              <a:ahLst/>
              <a:cxnLst>
                <a:cxn ang="0">
                  <a:pos x="T0" y="T1"/>
                </a:cxn>
                <a:cxn ang="0">
                  <a:pos x="T2" y="T3"/>
                </a:cxn>
                <a:cxn ang="0">
                  <a:pos x="T4" y="T5"/>
                </a:cxn>
              </a:cxnLst>
              <a:rect l="0" t="0" r="r" b="b"/>
              <a:pathLst>
                <a:path w="187" h="26">
                  <a:moveTo>
                    <a:pt x="0" y="0"/>
                  </a:moveTo>
                  <a:cubicBezTo>
                    <a:pt x="29" y="4"/>
                    <a:pt x="122" y="19"/>
                    <a:pt x="187" y="7"/>
                  </a:cubicBezTo>
                  <a:cubicBezTo>
                    <a:pt x="154" y="26"/>
                    <a:pt x="5" y="13"/>
                    <a:pt x="0" y="0"/>
                  </a:cubicBez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sp>
        <p:nvSpPr>
          <p:cNvPr id="310" name="Freeform 52"/>
          <p:cNvSpPr>
            <a:spLocks/>
          </p:cNvSpPr>
          <p:nvPr/>
        </p:nvSpPr>
        <p:spPr bwMode="auto">
          <a:xfrm>
            <a:off x="0" y="5181600"/>
            <a:ext cx="11163675" cy="1676399"/>
          </a:xfrm>
          <a:custGeom>
            <a:avLst/>
            <a:gdLst/>
            <a:ahLst/>
            <a:cxnLst/>
            <a:rect l="l" t="t" r="r" b="b"/>
            <a:pathLst>
              <a:path w="11770175" h="1788354">
                <a:moveTo>
                  <a:pt x="4772978" y="1"/>
                </a:moveTo>
                <a:cubicBezTo>
                  <a:pt x="7049831" y="-885"/>
                  <a:pt x="9586677" y="653751"/>
                  <a:pt x="11770175" y="1788354"/>
                </a:cubicBezTo>
                <a:lnTo>
                  <a:pt x="0" y="1788354"/>
                </a:lnTo>
                <a:cubicBezTo>
                  <a:pt x="0" y="1702293"/>
                  <a:pt x="0" y="1591933"/>
                  <a:pt x="0" y="1450411"/>
                </a:cubicBezTo>
                <a:cubicBezTo>
                  <a:pt x="1180705" y="450899"/>
                  <a:pt x="2887716" y="735"/>
                  <a:pt x="4772978" y="1"/>
                </a:cubicBezTo>
                <a:close/>
              </a:path>
            </a:pathLst>
          </a:custGeom>
          <a:solidFill>
            <a:srgbClr val="AFAF51"/>
          </a:solidFill>
          <a:ln>
            <a:noFill/>
          </a:ln>
        </p:spPr>
        <p:txBody>
          <a:bodyPr vert="horz" wrap="square" lIns="91440" tIns="45720" rIns="91440" bIns="45720" numCol="1" anchor="t" anchorCtr="0" compatLnSpc="1">
            <a:prstTxWarp prst="textNoShape">
              <a:avLst/>
            </a:prstTxWarp>
          </a:bodyPr>
          <a:lstStyle/>
          <a:p>
            <a:endParaRPr/>
          </a:p>
        </p:txBody>
      </p:sp>
      <p:grpSp>
        <p:nvGrpSpPr>
          <p:cNvPr id="311" name="Group 29"/>
          <p:cNvGrpSpPr>
            <a:grpSpLocks noChangeAspect="1"/>
          </p:cNvGrpSpPr>
          <p:nvPr/>
        </p:nvGrpSpPr>
        <p:grpSpPr bwMode="auto">
          <a:xfrm flipH="1">
            <a:off x="9191537" y="4800600"/>
            <a:ext cx="2998875" cy="2083312"/>
            <a:chOff x="2481" y="1188"/>
            <a:chExt cx="2735" cy="1900"/>
          </a:xfrm>
        </p:grpSpPr>
        <p:sp>
          <p:nvSpPr>
            <p:cNvPr id="312" name="Freeform 30"/>
            <p:cNvSpPr>
              <a:spLocks/>
            </p:cNvSpPr>
            <p:nvPr/>
          </p:nvSpPr>
          <p:spPr bwMode="auto">
            <a:xfrm>
              <a:off x="3336" y="1462"/>
              <a:ext cx="748" cy="931"/>
            </a:xfrm>
            <a:custGeom>
              <a:avLst/>
              <a:gdLst>
                <a:gd name="T0" fmla="*/ 72 w 317"/>
                <a:gd name="T1" fmla="*/ 21 h 394"/>
                <a:gd name="T2" fmla="*/ 133 w 317"/>
                <a:gd name="T3" fmla="*/ 59 h 394"/>
                <a:gd name="T4" fmla="*/ 293 w 317"/>
                <a:gd name="T5" fmla="*/ 160 h 394"/>
                <a:gd name="T6" fmla="*/ 293 w 317"/>
                <a:gd name="T7" fmla="*/ 298 h 394"/>
                <a:gd name="T8" fmla="*/ 213 w 317"/>
                <a:gd name="T9" fmla="*/ 360 h 394"/>
                <a:gd name="T10" fmla="*/ 169 w 317"/>
                <a:gd name="T11" fmla="*/ 367 h 394"/>
                <a:gd name="T12" fmla="*/ 121 w 317"/>
                <a:gd name="T13" fmla="*/ 385 h 394"/>
                <a:gd name="T14" fmla="*/ 24 w 317"/>
                <a:gd name="T15" fmla="*/ 382 h 394"/>
                <a:gd name="T16" fmla="*/ 2 w 317"/>
                <a:gd name="T17" fmla="*/ 157 h 394"/>
                <a:gd name="T18" fmla="*/ 72 w 317"/>
                <a:gd name="T19" fmla="*/ 21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7" h="394">
                  <a:moveTo>
                    <a:pt x="72" y="21"/>
                  </a:moveTo>
                  <a:cubicBezTo>
                    <a:pt x="72" y="21"/>
                    <a:pt x="140" y="0"/>
                    <a:pt x="133" y="59"/>
                  </a:cubicBezTo>
                  <a:cubicBezTo>
                    <a:pt x="131" y="76"/>
                    <a:pt x="256" y="74"/>
                    <a:pt x="293" y="160"/>
                  </a:cubicBezTo>
                  <a:cubicBezTo>
                    <a:pt x="293" y="160"/>
                    <a:pt x="317" y="248"/>
                    <a:pt x="293" y="298"/>
                  </a:cubicBezTo>
                  <a:cubicBezTo>
                    <a:pt x="270" y="349"/>
                    <a:pt x="213" y="360"/>
                    <a:pt x="213" y="360"/>
                  </a:cubicBezTo>
                  <a:cubicBezTo>
                    <a:pt x="169" y="367"/>
                    <a:pt x="169" y="367"/>
                    <a:pt x="169" y="367"/>
                  </a:cubicBezTo>
                  <a:cubicBezTo>
                    <a:pt x="169" y="367"/>
                    <a:pt x="169" y="385"/>
                    <a:pt x="121" y="385"/>
                  </a:cubicBezTo>
                  <a:cubicBezTo>
                    <a:pt x="73" y="385"/>
                    <a:pt x="31" y="394"/>
                    <a:pt x="24" y="382"/>
                  </a:cubicBezTo>
                  <a:cubicBezTo>
                    <a:pt x="15" y="369"/>
                    <a:pt x="0" y="177"/>
                    <a:pt x="2" y="157"/>
                  </a:cubicBezTo>
                  <a:cubicBezTo>
                    <a:pt x="10" y="86"/>
                    <a:pt x="72" y="21"/>
                    <a:pt x="72" y="21"/>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13" name="Freeform 31"/>
            <p:cNvSpPr>
              <a:spLocks/>
            </p:cNvSpPr>
            <p:nvPr/>
          </p:nvSpPr>
          <p:spPr bwMode="auto">
            <a:xfrm>
              <a:off x="3423" y="1552"/>
              <a:ext cx="307" cy="222"/>
            </a:xfrm>
            <a:custGeom>
              <a:avLst/>
              <a:gdLst>
                <a:gd name="T0" fmla="*/ 37 w 130"/>
                <a:gd name="T1" fmla="*/ 31 h 94"/>
                <a:gd name="T2" fmla="*/ 48 w 130"/>
                <a:gd name="T3" fmla="*/ 3 h 94"/>
                <a:gd name="T4" fmla="*/ 84 w 130"/>
                <a:gd name="T5" fmla="*/ 0 h 94"/>
                <a:gd name="T6" fmla="*/ 77 w 130"/>
                <a:gd name="T7" fmla="*/ 18 h 94"/>
                <a:gd name="T8" fmla="*/ 97 w 130"/>
                <a:gd name="T9" fmla="*/ 45 h 94"/>
                <a:gd name="T10" fmla="*/ 130 w 130"/>
                <a:gd name="T11" fmla="*/ 72 h 94"/>
                <a:gd name="T12" fmla="*/ 14 w 130"/>
                <a:gd name="T13" fmla="*/ 94 h 94"/>
                <a:gd name="T14" fmla="*/ 10 w 130"/>
                <a:gd name="T15" fmla="*/ 70 h 94"/>
                <a:gd name="T16" fmla="*/ 37 w 130"/>
                <a:gd name="T17" fmla="*/ 31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0" h="94">
                  <a:moveTo>
                    <a:pt x="37" y="31"/>
                  </a:moveTo>
                  <a:cubicBezTo>
                    <a:pt x="39" y="18"/>
                    <a:pt x="48" y="3"/>
                    <a:pt x="48" y="3"/>
                  </a:cubicBezTo>
                  <a:cubicBezTo>
                    <a:pt x="48" y="3"/>
                    <a:pt x="48" y="3"/>
                    <a:pt x="84" y="0"/>
                  </a:cubicBezTo>
                  <a:cubicBezTo>
                    <a:pt x="84" y="0"/>
                    <a:pt x="84" y="0"/>
                    <a:pt x="77" y="18"/>
                  </a:cubicBezTo>
                  <a:cubicBezTo>
                    <a:pt x="77" y="18"/>
                    <a:pt x="77" y="39"/>
                    <a:pt x="97" y="45"/>
                  </a:cubicBezTo>
                  <a:cubicBezTo>
                    <a:pt x="118" y="50"/>
                    <a:pt x="130" y="72"/>
                    <a:pt x="130" y="72"/>
                  </a:cubicBezTo>
                  <a:cubicBezTo>
                    <a:pt x="14" y="94"/>
                    <a:pt x="14" y="94"/>
                    <a:pt x="14" y="94"/>
                  </a:cubicBezTo>
                  <a:cubicBezTo>
                    <a:pt x="14" y="94"/>
                    <a:pt x="0" y="91"/>
                    <a:pt x="10" y="70"/>
                  </a:cubicBezTo>
                  <a:cubicBezTo>
                    <a:pt x="21" y="43"/>
                    <a:pt x="28" y="40"/>
                    <a:pt x="37" y="31"/>
                  </a:cubicBezTo>
                  <a:close/>
                </a:path>
              </a:pathLst>
            </a:custGeom>
            <a:solidFill>
              <a:srgbClr val="7895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14" name="Freeform 32"/>
            <p:cNvSpPr>
              <a:spLocks/>
            </p:cNvSpPr>
            <p:nvPr/>
          </p:nvSpPr>
          <p:spPr bwMode="auto">
            <a:xfrm>
              <a:off x="3241" y="1661"/>
              <a:ext cx="754" cy="661"/>
            </a:xfrm>
            <a:custGeom>
              <a:avLst/>
              <a:gdLst>
                <a:gd name="T0" fmla="*/ 92 w 319"/>
                <a:gd name="T1" fmla="*/ 37 h 280"/>
                <a:gd name="T2" fmla="*/ 193 w 319"/>
                <a:gd name="T3" fmla="*/ 24 h 280"/>
                <a:gd name="T4" fmla="*/ 315 w 319"/>
                <a:gd name="T5" fmla="*/ 124 h 280"/>
                <a:gd name="T6" fmla="*/ 237 w 319"/>
                <a:gd name="T7" fmla="*/ 256 h 280"/>
                <a:gd name="T8" fmla="*/ 117 w 319"/>
                <a:gd name="T9" fmla="*/ 261 h 280"/>
                <a:gd name="T10" fmla="*/ 92 w 319"/>
                <a:gd name="T11" fmla="*/ 37 h 280"/>
              </a:gdLst>
              <a:ahLst/>
              <a:cxnLst>
                <a:cxn ang="0">
                  <a:pos x="T0" y="T1"/>
                </a:cxn>
                <a:cxn ang="0">
                  <a:pos x="T2" y="T3"/>
                </a:cxn>
                <a:cxn ang="0">
                  <a:pos x="T4" y="T5"/>
                </a:cxn>
                <a:cxn ang="0">
                  <a:pos x="T6" y="T7"/>
                </a:cxn>
                <a:cxn ang="0">
                  <a:pos x="T8" y="T9"/>
                </a:cxn>
                <a:cxn ang="0">
                  <a:pos x="T10" y="T11"/>
                </a:cxn>
              </a:cxnLst>
              <a:rect l="0" t="0" r="r" b="b"/>
              <a:pathLst>
                <a:path w="319" h="280">
                  <a:moveTo>
                    <a:pt x="92" y="37"/>
                  </a:moveTo>
                  <a:cubicBezTo>
                    <a:pt x="118" y="3"/>
                    <a:pt x="158" y="9"/>
                    <a:pt x="193" y="24"/>
                  </a:cubicBezTo>
                  <a:cubicBezTo>
                    <a:pt x="229" y="0"/>
                    <a:pt x="310" y="55"/>
                    <a:pt x="315" y="124"/>
                  </a:cubicBezTo>
                  <a:cubicBezTo>
                    <a:pt x="319" y="181"/>
                    <a:pt x="314" y="248"/>
                    <a:pt x="237" y="256"/>
                  </a:cubicBezTo>
                  <a:cubicBezTo>
                    <a:pt x="204" y="280"/>
                    <a:pt x="143" y="280"/>
                    <a:pt x="117" y="261"/>
                  </a:cubicBezTo>
                  <a:cubicBezTo>
                    <a:pt x="0" y="266"/>
                    <a:pt x="3" y="44"/>
                    <a:pt x="92" y="37"/>
                  </a:cubicBezTo>
                  <a:close/>
                </a:path>
              </a:pathLst>
            </a:custGeom>
            <a:solidFill>
              <a:srgbClr val="CA7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15" name="Freeform 33"/>
            <p:cNvSpPr>
              <a:spLocks/>
            </p:cNvSpPr>
            <p:nvPr/>
          </p:nvSpPr>
          <p:spPr bwMode="auto">
            <a:xfrm>
              <a:off x="2481" y="1188"/>
              <a:ext cx="1055" cy="1314"/>
            </a:xfrm>
            <a:custGeom>
              <a:avLst/>
              <a:gdLst>
                <a:gd name="T0" fmla="*/ 63 w 447"/>
                <a:gd name="T1" fmla="*/ 118 h 556"/>
                <a:gd name="T2" fmla="*/ 145 w 447"/>
                <a:gd name="T3" fmla="*/ 25 h 556"/>
                <a:gd name="T4" fmla="*/ 239 w 447"/>
                <a:gd name="T5" fmla="*/ 63 h 556"/>
                <a:gd name="T6" fmla="*/ 332 w 447"/>
                <a:gd name="T7" fmla="*/ 108 h 556"/>
                <a:gd name="T8" fmla="*/ 447 w 447"/>
                <a:gd name="T9" fmla="*/ 339 h 556"/>
                <a:gd name="T10" fmla="*/ 405 w 447"/>
                <a:gd name="T11" fmla="*/ 471 h 556"/>
                <a:gd name="T12" fmla="*/ 313 w 447"/>
                <a:gd name="T13" fmla="*/ 514 h 556"/>
                <a:gd name="T14" fmla="*/ 211 w 447"/>
                <a:gd name="T15" fmla="*/ 551 h 556"/>
                <a:gd name="T16" fmla="*/ 102 w 447"/>
                <a:gd name="T17" fmla="*/ 530 h 556"/>
                <a:gd name="T18" fmla="*/ 43 w 447"/>
                <a:gd name="T19" fmla="*/ 534 h 556"/>
                <a:gd name="T20" fmla="*/ 0 w 447"/>
                <a:gd name="T21" fmla="*/ 468 h 556"/>
                <a:gd name="T22" fmla="*/ 0 w 447"/>
                <a:gd name="T23" fmla="*/ 152 h 556"/>
                <a:gd name="T24" fmla="*/ 63 w 447"/>
                <a:gd name="T25" fmla="*/ 118 h 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6">
                  <a:moveTo>
                    <a:pt x="63" y="118"/>
                  </a:moveTo>
                  <a:cubicBezTo>
                    <a:pt x="114" y="44"/>
                    <a:pt x="145" y="25"/>
                    <a:pt x="145" y="25"/>
                  </a:cubicBezTo>
                  <a:cubicBezTo>
                    <a:pt x="209" y="0"/>
                    <a:pt x="239" y="63"/>
                    <a:pt x="239" y="63"/>
                  </a:cubicBezTo>
                  <a:cubicBezTo>
                    <a:pt x="239" y="63"/>
                    <a:pt x="300" y="104"/>
                    <a:pt x="332" y="108"/>
                  </a:cubicBezTo>
                  <a:cubicBezTo>
                    <a:pt x="398" y="118"/>
                    <a:pt x="447" y="288"/>
                    <a:pt x="447" y="339"/>
                  </a:cubicBezTo>
                  <a:cubicBezTo>
                    <a:pt x="447" y="389"/>
                    <a:pt x="426" y="443"/>
                    <a:pt x="405" y="471"/>
                  </a:cubicBezTo>
                  <a:cubicBezTo>
                    <a:pt x="384" y="498"/>
                    <a:pt x="338" y="510"/>
                    <a:pt x="313" y="514"/>
                  </a:cubicBezTo>
                  <a:cubicBezTo>
                    <a:pt x="287" y="536"/>
                    <a:pt x="273" y="545"/>
                    <a:pt x="211" y="551"/>
                  </a:cubicBezTo>
                  <a:cubicBezTo>
                    <a:pt x="151" y="556"/>
                    <a:pt x="102" y="530"/>
                    <a:pt x="102" y="530"/>
                  </a:cubicBezTo>
                  <a:cubicBezTo>
                    <a:pt x="102" y="530"/>
                    <a:pt x="74" y="541"/>
                    <a:pt x="43" y="534"/>
                  </a:cubicBezTo>
                  <a:cubicBezTo>
                    <a:pt x="28" y="530"/>
                    <a:pt x="11" y="498"/>
                    <a:pt x="0" y="468"/>
                  </a:cubicBezTo>
                  <a:cubicBezTo>
                    <a:pt x="0" y="152"/>
                    <a:pt x="0" y="152"/>
                    <a:pt x="0" y="152"/>
                  </a:cubicBezTo>
                  <a:cubicBezTo>
                    <a:pt x="42" y="112"/>
                    <a:pt x="63" y="118"/>
                    <a:pt x="63" y="118"/>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16" name="Freeform 34"/>
            <p:cNvSpPr>
              <a:spLocks/>
            </p:cNvSpPr>
            <p:nvPr/>
          </p:nvSpPr>
          <p:spPr bwMode="auto">
            <a:xfrm>
              <a:off x="2481" y="1420"/>
              <a:ext cx="1006" cy="1093"/>
            </a:xfrm>
            <a:custGeom>
              <a:avLst/>
              <a:gdLst>
                <a:gd name="T0" fmla="*/ 120 w 426"/>
                <a:gd name="T1" fmla="*/ 39 h 463"/>
                <a:gd name="T2" fmla="*/ 267 w 426"/>
                <a:gd name="T3" fmla="*/ 35 h 463"/>
                <a:gd name="T4" fmla="*/ 417 w 426"/>
                <a:gd name="T5" fmla="*/ 228 h 463"/>
                <a:gd name="T6" fmla="*/ 307 w 426"/>
                <a:gd name="T7" fmla="*/ 397 h 463"/>
                <a:gd name="T8" fmla="*/ 104 w 426"/>
                <a:gd name="T9" fmla="*/ 405 h 463"/>
                <a:gd name="T10" fmla="*/ 0 w 426"/>
                <a:gd name="T11" fmla="*/ 321 h 463"/>
                <a:gd name="T12" fmla="*/ 0 w 426"/>
                <a:gd name="T13" fmla="*/ 110 h 463"/>
                <a:gd name="T14" fmla="*/ 120 w 426"/>
                <a:gd name="T15" fmla="*/ 39 h 4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6" h="463">
                  <a:moveTo>
                    <a:pt x="120" y="39"/>
                  </a:moveTo>
                  <a:cubicBezTo>
                    <a:pt x="153" y="3"/>
                    <a:pt x="236" y="0"/>
                    <a:pt x="267" y="35"/>
                  </a:cubicBezTo>
                  <a:cubicBezTo>
                    <a:pt x="339" y="10"/>
                    <a:pt x="407" y="111"/>
                    <a:pt x="417" y="228"/>
                  </a:cubicBezTo>
                  <a:cubicBezTo>
                    <a:pt x="426" y="324"/>
                    <a:pt x="389" y="393"/>
                    <a:pt x="307" y="397"/>
                  </a:cubicBezTo>
                  <a:cubicBezTo>
                    <a:pt x="278" y="437"/>
                    <a:pt x="140" y="463"/>
                    <a:pt x="104" y="405"/>
                  </a:cubicBezTo>
                  <a:cubicBezTo>
                    <a:pt x="58" y="419"/>
                    <a:pt x="5" y="393"/>
                    <a:pt x="0" y="321"/>
                  </a:cubicBezTo>
                  <a:cubicBezTo>
                    <a:pt x="0" y="110"/>
                    <a:pt x="0" y="110"/>
                    <a:pt x="0" y="110"/>
                  </a:cubicBezTo>
                  <a:cubicBezTo>
                    <a:pt x="20" y="62"/>
                    <a:pt x="59" y="30"/>
                    <a:pt x="120" y="39"/>
                  </a:cubicBezTo>
                  <a:close/>
                </a:path>
              </a:pathLst>
            </a:custGeom>
            <a:solidFill>
              <a:srgbClr val="EB7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17" name="Freeform 35"/>
            <p:cNvSpPr>
              <a:spLocks/>
            </p:cNvSpPr>
            <p:nvPr/>
          </p:nvSpPr>
          <p:spPr bwMode="auto">
            <a:xfrm>
              <a:off x="3111" y="1502"/>
              <a:ext cx="362" cy="844"/>
            </a:xfrm>
            <a:custGeom>
              <a:avLst/>
              <a:gdLst>
                <a:gd name="T0" fmla="*/ 86 w 153"/>
                <a:gd name="T1" fmla="*/ 40 h 357"/>
                <a:gd name="T2" fmla="*/ 140 w 153"/>
                <a:gd name="T3" fmla="*/ 256 h 357"/>
                <a:gd name="T4" fmla="*/ 68 w 153"/>
                <a:gd name="T5" fmla="*/ 356 h 357"/>
                <a:gd name="T6" fmla="*/ 46 w 153"/>
                <a:gd name="T7" fmla="*/ 355 h 357"/>
                <a:gd name="T8" fmla="*/ 128 w 153"/>
                <a:gd name="T9" fmla="*/ 191 h 357"/>
                <a:gd name="T10" fmla="*/ 45 w 153"/>
                <a:gd name="T11" fmla="*/ 22 h 357"/>
                <a:gd name="T12" fmla="*/ 0 w 153"/>
                <a:gd name="T13" fmla="*/ 0 h 357"/>
                <a:gd name="T14" fmla="*/ 86 w 153"/>
                <a:gd name="T15" fmla="*/ 40 h 3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3" h="357">
                  <a:moveTo>
                    <a:pt x="86" y="40"/>
                  </a:moveTo>
                  <a:cubicBezTo>
                    <a:pt x="122" y="90"/>
                    <a:pt x="153" y="169"/>
                    <a:pt x="140" y="256"/>
                  </a:cubicBezTo>
                  <a:cubicBezTo>
                    <a:pt x="131" y="315"/>
                    <a:pt x="99" y="354"/>
                    <a:pt x="68" y="356"/>
                  </a:cubicBezTo>
                  <a:cubicBezTo>
                    <a:pt x="62" y="357"/>
                    <a:pt x="46" y="355"/>
                    <a:pt x="46" y="355"/>
                  </a:cubicBezTo>
                  <a:cubicBezTo>
                    <a:pt x="46" y="355"/>
                    <a:pt x="144" y="329"/>
                    <a:pt x="128" y="191"/>
                  </a:cubicBezTo>
                  <a:cubicBezTo>
                    <a:pt x="115" y="77"/>
                    <a:pt x="68" y="33"/>
                    <a:pt x="45" y="22"/>
                  </a:cubicBezTo>
                  <a:cubicBezTo>
                    <a:pt x="22" y="11"/>
                    <a:pt x="0" y="0"/>
                    <a:pt x="0" y="0"/>
                  </a:cubicBezTo>
                  <a:cubicBezTo>
                    <a:pt x="0" y="0"/>
                    <a:pt x="58" y="3"/>
                    <a:pt x="86" y="40"/>
                  </a:cubicBezTo>
                  <a:close/>
                </a:path>
              </a:pathLst>
            </a:custGeom>
            <a:solidFill>
              <a:srgbClr val="9C5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18" name="Freeform 36"/>
            <p:cNvSpPr>
              <a:spLocks/>
            </p:cNvSpPr>
            <p:nvPr/>
          </p:nvSpPr>
          <p:spPr bwMode="auto">
            <a:xfrm>
              <a:off x="3057" y="1590"/>
              <a:ext cx="227" cy="734"/>
            </a:xfrm>
            <a:custGeom>
              <a:avLst/>
              <a:gdLst>
                <a:gd name="T0" fmla="*/ 80 w 96"/>
                <a:gd name="T1" fmla="*/ 108 h 311"/>
                <a:gd name="T2" fmla="*/ 74 w 96"/>
                <a:gd name="T3" fmla="*/ 284 h 311"/>
                <a:gd name="T4" fmla="*/ 49 w 96"/>
                <a:gd name="T5" fmla="*/ 311 h 311"/>
                <a:gd name="T6" fmla="*/ 70 w 96"/>
                <a:gd name="T7" fmla="*/ 122 h 311"/>
                <a:gd name="T8" fmla="*/ 0 w 96"/>
                <a:gd name="T9" fmla="*/ 0 h 311"/>
                <a:gd name="T10" fmla="*/ 80 w 96"/>
                <a:gd name="T11" fmla="*/ 108 h 311"/>
              </a:gdLst>
              <a:ahLst/>
              <a:cxnLst>
                <a:cxn ang="0">
                  <a:pos x="T0" y="T1"/>
                </a:cxn>
                <a:cxn ang="0">
                  <a:pos x="T2" y="T3"/>
                </a:cxn>
                <a:cxn ang="0">
                  <a:pos x="T4" y="T5"/>
                </a:cxn>
                <a:cxn ang="0">
                  <a:pos x="T6" y="T7"/>
                </a:cxn>
                <a:cxn ang="0">
                  <a:pos x="T8" y="T9"/>
                </a:cxn>
                <a:cxn ang="0">
                  <a:pos x="T10" y="T11"/>
                </a:cxn>
              </a:cxnLst>
              <a:rect l="0" t="0" r="r" b="b"/>
              <a:pathLst>
                <a:path w="96" h="311">
                  <a:moveTo>
                    <a:pt x="80" y="108"/>
                  </a:moveTo>
                  <a:cubicBezTo>
                    <a:pt x="96" y="185"/>
                    <a:pt x="89" y="248"/>
                    <a:pt x="74" y="284"/>
                  </a:cubicBezTo>
                  <a:cubicBezTo>
                    <a:pt x="64" y="309"/>
                    <a:pt x="49" y="311"/>
                    <a:pt x="49" y="311"/>
                  </a:cubicBezTo>
                  <a:cubicBezTo>
                    <a:pt x="49" y="311"/>
                    <a:pt x="79" y="255"/>
                    <a:pt x="70" y="122"/>
                  </a:cubicBezTo>
                  <a:cubicBezTo>
                    <a:pt x="65" y="40"/>
                    <a:pt x="0" y="0"/>
                    <a:pt x="0" y="0"/>
                  </a:cubicBezTo>
                  <a:cubicBezTo>
                    <a:pt x="0" y="0"/>
                    <a:pt x="62" y="4"/>
                    <a:pt x="80" y="108"/>
                  </a:cubicBezTo>
                  <a:close/>
                </a:path>
              </a:pathLst>
            </a:custGeom>
            <a:solidFill>
              <a:srgbClr val="9C5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19" name="Freeform 37"/>
            <p:cNvSpPr>
              <a:spLocks/>
            </p:cNvSpPr>
            <p:nvPr/>
          </p:nvSpPr>
          <p:spPr bwMode="auto">
            <a:xfrm>
              <a:off x="2615" y="1594"/>
              <a:ext cx="149" cy="778"/>
            </a:xfrm>
            <a:custGeom>
              <a:avLst/>
              <a:gdLst>
                <a:gd name="T0" fmla="*/ 49 w 63"/>
                <a:gd name="T1" fmla="*/ 0 h 329"/>
                <a:gd name="T2" fmla="*/ 16 w 63"/>
                <a:gd name="T3" fmla="*/ 104 h 329"/>
                <a:gd name="T4" fmla="*/ 63 w 63"/>
                <a:gd name="T5" fmla="*/ 329 h 329"/>
                <a:gd name="T6" fmla="*/ 47 w 63"/>
                <a:gd name="T7" fmla="*/ 321 h 329"/>
                <a:gd name="T8" fmla="*/ 1 w 63"/>
                <a:gd name="T9" fmla="*/ 101 h 329"/>
                <a:gd name="T10" fmla="*/ 49 w 63"/>
                <a:gd name="T11" fmla="*/ 0 h 329"/>
              </a:gdLst>
              <a:ahLst/>
              <a:cxnLst>
                <a:cxn ang="0">
                  <a:pos x="T0" y="T1"/>
                </a:cxn>
                <a:cxn ang="0">
                  <a:pos x="T2" y="T3"/>
                </a:cxn>
                <a:cxn ang="0">
                  <a:pos x="T4" y="T5"/>
                </a:cxn>
                <a:cxn ang="0">
                  <a:pos x="T6" y="T7"/>
                </a:cxn>
                <a:cxn ang="0">
                  <a:pos x="T8" y="T9"/>
                </a:cxn>
                <a:cxn ang="0">
                  <a:pos x="T10" y="T11"/>
                </a:cxn>
              </a:cxnLst>
              <a:rect l="0" t="0" r="r" b="b"/>
              <a:pathLst>
                <a:path w="63" h="329">
                  <a:moveTo>
                    <a:pt x="49" y="0"/>
                  </a:moveTo>
                  <a:cubicBezTo>
                    <a:pt x="49" y="0"/>
                    <a:pt x="19" y="32"/>
                    <a:pt x="16" y="104"/>
                  </a:cubicBezTo>
                  <a:cubicBezTo>
                    <a:pt x="11" y="195"/>
                    <a:pt x="63" y="329"/>
                    <a:pt x="63" y="329"/>
                  </a:cubicBezTo>
                  <a:cubicBezTo>
                    <a:pt x="63" y="329"/>
                    <a:pt x="54" y="322"/>
                    <a:pt x="47" y="321"/>
                  </a:cubicBezTo>
                  <a:cubicBezTo>
                    <a:pt x="18" y="280"/>
                    <a:pt x="0" y="187"/>
                    <a:pt x="1" y="101"/>
                  </a:cubicBezTo>
                  <a:cubicBezTo>
                    <a:pt x="1" y="15"/>
                    <a:pt x="49" y="0"/>
                    <a:pt x="49" y="0"/>
                  </a:cubicBezTo>
                  <a:close/>
                </a:path>
              </a:pathLst>
            </a:custGeom>
            <a:solidFill>
              <a:srgbClr val="9C5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20" name="Freeform 38"/>
            <p:cNvSpPr>
              <a:spLocks/>
            </p:cNvSpPr>
            <p:nvPr/>
          </p:nvSpPr>
          <p:spPr bwMode="auto">
            <a:xfrm>
              <a:off x="2705" y="1301"/>
              <a:ext cx="401" cy="256"/>
            </a:xfrm>
            <a:custGeom>
              <a:avLst/>
              <a:gdLst>
                <a:gd name="T0" fmla="*/ 70 w 170"/>
                <a:gd name="T1" fmla="*/ 0 h 108"/>
                <a:gd name="T2" fmla="*/ 98 w 170"/>
                <a:gd name="T3" fmla="*/ 0 h 108"/>
                <a:gd name="T4" fmla="*/ 96 w 170"/>
                <a:gd name="T5" fmla="*/ 28 h 108"/>
                <a:gd name="T6" fmla="*/ 138 w 170"/>
                <a:gd name="T7" fmla="*/ 47 h 108"/>
                <a:gd name="T8" fmla="*/ 170 w 170"/>
                <a:gd name="T9" fmla="*/ 87 h 108"/>
                <a:gd name="T10" fmla="*/ 3 w 170"/>
                <a:gd name="T11" fmla="*/ 84 h 108"/>
                <a:gd name="T12" fmla="*/ 70 w 170"/>
                <a:gd name="T13" fmla="*/ 0 h 108"/>
              </a:gdLst>
              <a:ahLst/>
              <a:cxnLst>
                <a:cxn ang="0">
                  <a:pos x="T0" y="T1"/>
                </a:cxn>
                <a:cxn ang="0">
                  <a:pos x="T2" y="T3"/>
                </a:cxn>
                <a:cxn ang="0">
                  <a:pos x="T4" y="T5"/>
                </a:cxn>
                <a:cxn ang="0">
                  <a:pos x="T6" y="T7"/>
                </a:cxn>
                <a:cxn ang="0">
                  <a:pos x="T8" y="T9"/>
                </a:cxn>
                <a:cxn ang="0">
                  <a:pos x="T10" y="T11"/>
                </a:cxn>
                <a:cxn ang="0">
                  <a:pos x="T12" y="T13"/>
                </a:cxn>
              </a:cxnLst>
              <a:rect l="0" t="0" r="r" b="b"/>
              <a:pathLst>
                <a:path w="170" h="108">
                  <a:moveTo>
                    <a:pt x="70" y="0"/>
                  </a:moveTo>
                  <a:cubicBezTo>
                    <a:pt x="70" y="0"/>
                    <a:pt x="70" y="0"/>
                    <a:pt x="98" y="0"/>
                  </a:cubicBezTo>
                  <a:cubicBezTo>
                    <a:pt x="98" y="0"/>
                    <a:pt x="98" y="0"/>
                    <a:pt x="96" y="28"/>
                  </a:cubicBezTo>
                  <a:cubicBezTo>
                    <a:pt x="96" y="28"/>
                    <a:pt x="107" y="35"/>
                    <a:pt x="138" y="47"/>
                  </a:cubicBezTo>
                  <a:cubicBezTo>
                    <a:pt x="168" y="58"/>
                    <a:pt x="170" y="87"/>
                    <a:pt x="170" y="87"/>
                  </a:cubicBezTo>
                  <a:cubicBezTo>
                    <a:pt x="110" y="107"/>
                    <a:pt x="4" y="108"/>
                    <a:pt x="3" y="84"/>
                  </a:cubicBezTo>
                  <a:cubicBezTo>
                    <a:pt x="0" y="60"/>
                    <a:pt x="70" y="0"/>
                    <a:pt x="70" y="0"/>
                  </a:cubicBezTo>
                  <a:close/>
                </a:path>
              </a:pathLst>
            </a:custGeom>
            <a:solidFill>
              <a:srgbClr val="6F86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21" name="Freeform 39"/>
            <p:cNvSpPr>
              <a:spLocks/>
            </p:cNvSpPr>
            <p:nvPr/>
          </p:nvSpPr>
          <p:spPr bwMode="auto">
            <a:xfrm>
              <a:off x="2674" y="1301"/>
              <a:ext cx="340" cy="286"/>
            </a:xfrm>
            <a:custGeom>
              <a:avLst/>
              <a:gdLst>
                <a:gd name="T0" fmla="*/ 83 w 144"/>
                <a:gd name="T1" fmla="*/ 0 h 121"/>
                <a:gd name="T2" fmla="*/ 47 w 144"/>
                <a:gd name="T3" fmla="*/ 52 h 121"/>
                <a:gd name="T4" fmla="*/ 52 w 144"/>
                <a:gd name="T5" fmla="*/ 92 h 121"/>
                <a:gd name="T6" fmla="*/ 144 w 144"/>
                <a:gd name="T7" fmla="*/ 96 h 121"/>
                <a:gd name="T8" fmla="*/ 32 w 144"/>
                <a:gd name="T9" fmla="*/ 107 h 121"/>
                <a:gd name="T10" fmla="*/ 27 w 144"/>
                <a:gd name="T11" fmla="*/ 50 h 121"/>
                <a:gd name="T12" fmla="*/ 83 w 144"/>
                <a:gd name="T13" fmla="*/ 0 h 121"/>
              </a:gdLst>
              <a:ahLst/>
              <a:cxnLst>
                <a:cxn ang="0">
                  <a:pos x="T0" y="T1"/>
                </a:cxn>
                <a:cxn ang="0">
                  <a:pos x="T2" y="T3"/>
                </a:cxn>
                <a:cxn ang="0">
                  <a:pos x="T4" y="T5"/>
                </a:cxn>
                <a:cxn ang="0">
                  <a:pos x="T6" y="T7"/>
                </a:cxn>
                <a:cxn ang="0">
                  <a:pos x="T8" y="T9"/>
                </a:cxn>
                <a:cxn ang="0">
                  <a:pos x="T10" y="T11"/>
                </a:cxn>
                <a:cxn ang="0">
                  <a:pos x="T12" y="T13"/>
                </a:cxn>
              </a:cxnLst>
              <a:rect l="0" t="0" r="r" b="b"/>
              <a:pathLst>
                <a:path w="144" h="121">
                  <a:moveTo>
                    <a:pt x="83" y="0"/>
                  </a:moveTo>
                  <a:cubicBezTo>
                    <a:pt x="83" y="0"/>
                    <a:pt x="49" y="39"/>
                    <a:pt x="47" y="52"/>
                  </a:cubicBezTo>
                  <a:cubicBezTo>
                    <a:pt x="46" y="65"/>
                    <a:pt x="46" y="88"/>
                    <a:pt x="52" y="92"/>
                  </a:cubicBezTo>
                  <a:cubicBezTo>
                    <a:pt x="80" y="110"/>
                    <a:pt x="133" y="96"/>
                    <a:pt x="144" y="96"/>
                  </a:cubicBezTo>
                  <a:cubicBezTo>
                    <a:pt x="119" y="112"/>
                    <a:pt x="74" y="121"/>
                    <a:pt x="32" y="107"/>
                  </a:cubicBezTo>
                  <a:cubicBezTo>
                    <a:pt x="0" y="96"/>
                    <a:pt x="15" y="73"/>
                    <a:pt x="27" y="50"/>
                  </a:cubicBezTo>
                  <a:cubicBezTo>
                    <a:pt x="42" y="21"/>
                    <a:pt x="83" y="0"/>
                    <a:pt x="83" y="0"/>
                  </a:cubicBezTo>
                  <a:close/>
                </a:path>
              </a:pathLst>
            </a:custGeom>
            <a:solidFill>
              <a:srgbClr val="5C6B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22" name="Freeform 40"/>
            <p:cNvSpPr>
              <a:spLocks/>
            </p:cNvSpPr>
            <p:nvPr/>
          </p:nvSpPr>
          <p:spPr bwMode="auto">
            <a:xfrm>
              <a:off x="4080" y="2055"/>
              <a:ext cx="1136" cy="1018"/>
            </a:xfrm>
            <a:custGeom>
              <a:avLst/>
              <a:gdLst>
                <a:gd name="T0" fmla="*/ 228 w 481"/>
                <a:gd name="T1" fmla="*/ 1 h 431"/>
                <a:gd name="T2" fmla="*/ 298 w 481"/>
                <a:gd name="T3" fmla="*/ 2 h 431"/>
                <a:gd name="T4" fmla="*/ 330 w 481"/>
                <a:gd name="T5" fmla="*/ 58 h 431"/>
                <a:gd name="T6" fmla="*/ 379 w 481"/>
                <a:gd name="T7" fmla="*/ 116 h 431"/>
                <a:gd name="T8" fmla="*/ 473 w 481"/>
                <a:gd name="T9" fmla="*/ 324 h 431"/>
                <a:gd name="T10" fmla="*/ 380 w 481"/>
                <a:gd name="T11" fmla="*/ 431 h 431"/>
                <a:gd name="T12" fmla="*/ 74 w 481"/>
                <a:gd name="T13" fmla="*/ 431 h 431"/>
                <a:gd name="T14" fmla="*/ 18 w 481"/>
                <a:gd name="T15" fmla="*/ 338 h 431"/>
                <a:gd name="T16" fmla="*/ 110 w 481"/>
                <a:gd name="T17" fmla="*/ 106 h 431"/>
                <a:gd name="T18" fmla="*/ 173 w 481"/>
                <a:gd name="T19" fmla="*/ 89 h 431"/>
                <a:gd name="T20" fmla="*/ 230 w 481"/>
                <a:gd name="T21" fmla="*/ 46 h 431"/>
                <a:gd name="T22" fmla="*/ 228 w 481"/>
                <a:gd name="T23" fmla="*/ 1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81" h="431">
                  <a:moveTo>
                    <a:pt x="228" y="1"/>
                  </a:moveTo>
                  <a:cubicBezTo>
                    <a:pt x="252" y="2"/>
                    <a:pt x="277" y="2"/>
                    <a:pt x="298" y="2"/>
                  </a:cubicBezTo>
                  <a:cubicBezTo>
                    <a:pt x="303" y="19"/>
                    <a:pt x="326" y="46"/>
                    <a:pt x="330" y="58"/>
                  </a:cubicBezTo>
                  <a:cubicBezTo>
                    <a:pt x="355" y="69"/>
                    <a:pt x="370" y="101"/>
                    <a:pt x="379" y="116"/>
                  </a:cubicBezTo>
                  <a:cubicBezTo>
                    <a:pt x="430" y="131"/>
                    <a:pt x="481" y="213"/>
                    <a:pt x="473" y="324"/>
                  </a:cubicBezTo>
                  <a:cubicBezTo>
                    <a:pt x="466" y="417"/>
                    <a:pt x="422" y="423"/>
                    <a:pt x="380" y="431"/>
                  </a:cubicBezTo>
                  <a:cubicBezTo>
                    <a:pt x="74" y="431"/>
                    <a:pt x="74" y="431"/>
                    <a:pt x="74" y="431"/>
                  </a:cubicBezTo>
                  <a:cubicBezTo>
                    <a:pt x="48" y="424"/>
                    <a:pt x="25" y="403"/>
                    <a:pt x="18" y="338"/>
                  </a:cubicBezTo>
                  <a:cubicBezTo>
                    <a:pt x="0" y="188"/>
                    <a:pt x="56" y="131"/>
                    <a:pt x="110" y="106"/>
                  </a:cubicBezTo>
                  <a:cubicBezTo>
                    <a:pt x="125" y="99"/>
                    <a:pt x="148" y="94"/>
                    <a:pt x="173" y="89"/>
                  </a:cubicBezTo>
                  <a:cubicBezTo>
                    <a:pt x="199" y="65"/>
                    <a:pt x="215" y="61"/>
                    <a:pt x="230" y="46"/>
                  </a:cubicBezTo>
                  <a:cubicBezTo>
                    <a:pt x="225" y="33"/>
                    <a:pt x="217" y="0"/>
                    <a:pt x="228" y="1"/>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23" name="Freeform 41"/>
            <p:cNvSpPr>
              <a:spLocks/>
            </p:cNvSpPr>
            <p:nvPr/>
          </p:nvSpPr>
          <p:spPr bwMode="auto">
            <a:xfrm>
              <a:off x="4217" y="2235"/>
              <a:ext cx="992" cy="838"/>
            </a:xfrm>
            <a:custGeom>
              <a:avLst/>
              <a:gdLst>
                <a:gd name="T0" fmla="*/ 221 w 420"/>
                <a:gd name="T1" fmla="*/ 7 h 355"/>
                <a:gd name="T2" fmla="*/ 285 w 420"/>
                <a:gd name="T3" fmla="*/ 37 h 355"/>
                <a:gd name="T4" fmla="*/ 359 w 420"/>
                <a:gd name="T5" fmla="*/ 355 h 355"/>
                <a:gd name="T6" fmla="*/ 159 w 420"/>
                <a:gd name="T7" fmla="*/ 355 h 355"/>
                <a:gd name="T8" fmla="*/ 115 w 420"/>
                <a:gd name="T9" fmla="*/ 339 h 355"/>
                <a:gd name="T10" fmla="*/ 0 w 420"/>
                <a:gd name="T11" fmla="*/ 170 h 355"/>
                <a:gd name="T12" fmla="*/ 151 w 420"/>
                <a:gd name="T13" fmla="*/ 29 h 355"/>
                <a:gd name="T14" fmla="*/ 221 w 420"/>
                <a:gd name="T15" fmla="*/ 7 h 3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0" h="355">
                  <a:moveTo>
                    <a:pt x="221" y="7"/>
                  </a:moveTo>
                  <a:cubicBezTo>
                    <a:pt x="244" y="7"/>
                    <a:pt x="267" y="15"/>
                    <a:pt x="285" y="37"/>
                  </a:cubicBezTo>
                  <a:cubicBezTo>
                    <a:pt x="401" y="37"/>
                    <a:pt x="420" y="312"/>
                    <a:pt x="359" y="355"/>
                  </a:cubicBezTo>
                  <a:cubicBezTo>
                    <a:pt x="159" y="355"/>
                    <a:pt x="159" y="355"/>
                    <a:pt x="159" y="355"/>
                  </a:cubicBezTo>
                  <a:cubicBezTo>
                    <a:pt x="141" y="351"/>
                    <a:pt x="125" y="346"/>
                    <a:pt x="115" y="339"/>
                  </a:cubicBezTo>
                  <a:cubicBezTo>
                    <a:pt x="13" y="335"/>
                    <a:pt x="0" y="247"/>
                    <a:pt x="0" y="170"/>
                  </a:cubicBezTo>
                  <a:cubicBezTo>
                    <a:pt x="1" y="80"/>
                    <a:pt x="103" y="0"/>
                    <a:pt x="151" y="29"/>
                  </a:cubicBezTo>
                  <a:cubicBezTo>
                    <a:pt x="174" y="17"/>
                    <a:pt x="198" y="8"/>
                    <a:pt x="221" y="7"/>
                  </a:cubicBezTo>
                  <a:close/>
                </a:path>
              </a:pathLst>
            </a:custGeom>
            <a:solidFill>
              <a:srgbClr val="CB7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24" name="Freeform 42"/>
            <p:cNvSpPr>
              <a:spLocks/>
            </p:cNvSpPr>
            <p:nvPr/>
          </p:nvSpPr>
          <p:spPr bwMode="auto">
            <a:xfrm>
              <a:off x="4472" y="2388"/>
              <a:ext cx="101" cy="624"/>
            </a:xfrm>
            <a:custGeom>
              <a:avLst/>
              <a:gdLst>
                <a:gd name="T0" fmla="*/ 43 w 43"/>
                <a:gd name="T1" fmla="*/ 0 h 264"/>
                <a:gd name="T2" fmla="*/ 1 w 43"/>
                <a:gd name="T3" fmla="*/ 118 h 264"/>
                <a:gd name="T4" fmla="*/ 22 w 43"/>
                <a:gd name="T5" fmla="*/ 264 h 264"/>
                <a:gd name="T6" fmla="*/ 40 w 43"/>
                <a:gd name="T7" fmla="*/ 257 h 264"/>
                <a:gd name="T8" fmla="*/ 25 w 43"/>
                <a:gd name="T9" fmla="*/ 127 h 264"/>
                <a:gd name="T10" fmla="*/ 43 w 43"/>
                <a:gd name="T11" fmla="*/ 0 h 264"/>
              </a:gdLst>
              <a:ahLst/>
              <a:cxnLst>
                <a:cxn ang="0">
                  <a:pos x="T0" y="T1"/>
                </a:cxn>
                <a:cxn ang="0">
                  <a:pos x="T2" y="T3"/>
                </a:cxn>
                <a:cxn ang="0">
                  <a:pos x="T4" y="T5"/>
                </a:cxn>
                <a:cxn ang="0">
                  <a:pos x="T6" y="T7"/>
                </a:cxn>
                <a:cxn ang="0">
                  <a:pos x="T8" y="T9"/>
                </a:cxn>
                <a:cxn ang="0">
                  <a:pos x="T10" y="T11"/>
                </a:cxn>
              </a:cxnLst>
              <a:rect l="0" t="0" r="r" b="b"/>
              <a:pathLst>
                <a:path w="43" h="264">
                  <a:moveTo>
                    <a:pt x="43" y="0"/>
                  </a:moveTo>
                  <a:cubicBezTo>
                    <a:pt x="16" y="23"/>
                    <a:pt x="0" y="66"/>
                    <a:pt x="1" y="118"/>
                  </a:cubicBezTo>
                  <a:cubicBezTo>
                    <a:pt x="2" y="170"/>
                    <a:pt x="22" y="264"/>
                    <a:pt x="22" y="264"/>
                  </a:cubicBezTo>
                  <a:cubicBezTo>
                    <a:pt x="40" y="257"/>
                    <a:pt x="40" y="257"/>
                    <a:pt x="40" y="257"/>
                  </a:cubicBezTo>
                  <a:cubicBezTo>
                    <a:pt x="40" y="257"/>
                    <a:pt x="26" y="171"/>
                    <a:pt x="25" y="127"/>
                  </a:cubicBezTo>
                  <a:cubicBezTo>
                    <a:pt x="25" y="83"/>
                    <a:pt x="25" y="49"/>
                    <a:pt x="43" y="0"/>
                  </a:cubicBezTo>
                  <a:close/>
                </a:path>
              </a:pathLst>
            </a:custGeom>
            <a:solidFill>
              <a:srgbClr val="A05F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25" name="Freeform 43"/>
            <p:cNvSpPr>
              <a:spLocks/>
            </p:cNvSpPr>
            <p:nvPr/>
          </p:nvSpPr>
          <p:spPr bwMode="auto">
            <a:xfrm>
              <a:off x="4840" y="2556"/>
              <a:ext cx="132" cy="463"/>
            </a:xfrm>
            <a:custGeom>
              <a:avLst/>
              <a:gdLst>
                <a:gd name="T0" fmla="*/ 31 w 56"/>
                <a:gd name="T1" fmla="*/ 0 h 196"/>
                <a:gd name="T2" fmla="*/ 44 w 56"/>
                <a:gd name="T3" fmla="*/ 118 h 196"/>
                <a:gd name="T4" fmla="*/ 21 w 56"/>
                <a:gd name="T5" fmla="*/ 192 h 196"/>
                <a:gd name="T6" fmla="*/ 0 w 56"/>
                <a:gd name="T7" fmla="*/ 196 h 196"/>
                <a:gd name="T8" fmla="*/ 37 w 56"/>
                <a:gd name="T9" fmla="*/ 91 h 196"/>
                <a:gd name="T10" fmla="*/ 31 w 56"/>
                <a:gd name="T11" fmla="*/ 0 h 196"/>
              </a:gdLst>
              <a:ahLst/>
              <a:cxnLst>
                <a:cxn ang="0">
                  <a:pos x="T0" y="T1"/>
                </a:cxn>
                <a:cxn ang="0">
                  <a:pos x="T2" y="T3"/>
                </a:cxn>
                <a:cxn ang="0">
                  <a:pos x="T4" y="T5"/>
                </a:cxn>
                <a:cxn ang="0">
                  <a:pos x="T6" y="T7"/>
                </a:cxn>
                <a:cxn ang="0">
                  <a:pos x="T8" y="T9"/>
                </a:cxn>
                <a:cxn ang="0">
                  <a:pos x="T10" y="T11"/>
                </a:cxn>
              </a:cxnLst>
              <a:rect l="0" t="0" r="r" b="b"/>
              <a:pathLst>
                <a:path w="56" h="196">
                  <a:moveTo>
                    <a:pt x="31" y="0"/>
                  </a:moveTo>
                  <a:cubicBezTo>
                    <a:pt x="56" y="22"/>
                    <a:pt x="50" y="85"/>
                    <a:pt x="44" y="118"/>
                  </a:cubicBezTo>
                  <a:cubicBezTo>
                    <a:pt x="39" y="149"/>
                    <a:pt x="21" y="192"/>
                    <a:pt x="21" y="192"/>
                  </a:cubicBezTo>
                  <a:cubicBezTo>
                    <a:pt x="0" y="196"/>
                    <a:pt x="0" y="196"/>
                    <a:pt x="0" y="196"/>
                  </a:cubicBezTo>
                  <a:cubicBezTo>
                    <a:pt x="0" y="196"/>
                    <a:pt x="31" y="145"/>
                    <a:pt x="37" y="91"/>
                  </a:cubicBezTo>
                  <a:cubicBezTo>
                    <a:pt x="40" y="72"/>
                    <a:pt x="43" y="32"/>
                    <a:pt x="31" y="0"/>
                  </a:cubicBezTo>
                  <a:close/>
                </a:path>
              </a:pathLst>
            </a:custGeom>
            <a:solidFill>
              <a:srgbClr val="A05F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26" name="Freeform 44"/>
            <p:cNvSpPr>
              <a:spLocks/>
            </p:cNvSpPr>
            <p:nvPr/>
          </p:nvSpPr>
          <p:spPr bwMode="auto">
            <a:xfrm>
              <a:off x="4517" y="2102"/>
              <a:ext cx="408" cy="274"/>
            </a:xfrm>
            <a:custGeom>
              <a:avLst/>
              <a:gdLst>
                <a:gd name="T0" fmla="*/ 0 w 173"/>
                <a:gd name="T1" fmla="*/ 97 h 116"/>
                <a:gd name="T2" fmla="*/ 40 w 173"/>
                <a:gd name="T3" fmla="*/ 59 h 116"/>
                <a:gd name="T4" fmla="*/ 65 w 173"/>
                <a:gd name="T5" fmla="*/ 22 h 116"/>
                <a:gd name="T6" fmla="*/ 54 w 173"/>
                <a:gd name="T7" fmla="*/ 0 h 116"/>
                <a:gd name="T8" fmla="*/ 101 w 173"/>
                <a:gd name="T9" fmla="*/ 0 h 116"/>
                <a:gd name="T10" fmla="*/ 117 w 173"/>
                <a:gd name="T11" fmla="*/ 36 h 116"/>
                <a:gd name="T12" fmla="*/ 158 w 173"/>
                <a:gd name="T13" fmla="*/ 84 h 116"/>
                <a:gd name="T14" fmla="*/ 155 w 173"/>
                <a:gd name="T15" fmla="*/ 116 h 116"/>
                <a:gd name="T16" fmla="*/ 0 w 173"/>
                <a:gd name="T17" fmla="*/ 97 h 116"/>
                <a:gd name="T18" fmla="*/ 0 w 173"/>
                <a:gd name="T19" fmla="*/ 97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3" h="116">
                  <a:moveTo>
                    <a:pt x="0" y="97"/>
                  </a:moveTo>
                  <a:cubicBezTo>
                    <a:pt x="0" y="97"/>
                    <a:pt x="14" y="69"/>
                    <a:pt x="40" y="59"/>
                  </a:cubicBezTo>
                  <a:cubicBezTo>
                    <a:pt x="67" y="50"/>
                    <a:pt x="65" y="22"/>
                    <a:pt x="65" y="22"/>
                  </a:cubicBezTo>
                  <a:cubicBezTo>
                    <a:pt x="54" y="0"/>
                    <a:pt x="54" y="0"/>
                    <a:pt x="54" y="0"/>
                  </a:cubicBezTo>
                  <a:cubicBezTo>
                    <a:pt x="101" y="0"/>
                    <a:pt x="101" y="0"/>
                    <a:pt x="101" y="0"/>
                  </a:cubicBezTo>
                  <a:cubicBezTo>
                    <a:pt x="101" y="0"/>
                    <a:pt x="114" y="19"/>
                    <a:pt x="117" y="36"/>
                  </a:cubicBezTo>
                  <a:cubicBezTo>
                    <a:pt x="130" y="47"/>
                    <a:pt x="139" y="50"/>
                    <a:pt x="158" y="84"/>
                  </a:cubicBezTo>
                  <a:cubicBezTo>
                    <a:pt x="173" y="112"/>
                    <a:pt x="155" y="116"/>
                    <a:pt x="155" y="116"/>
                  </a:cubicBezTo>
                  <a:cubicBezTo>
                    <a:pt x="0" y="97"/>
                    <a:pt x="0" y="97"/>
                    <a:pt x="0" y="97"/>
                  </a:cubicBezTo>
                  <a:cubicBezTo>
                    <a:pt x="0" y="97"/>
                    <a:pt x="0" y="97"/>
                    <a:pt x="0" y="97"/>
                  </a:cubicBezTo>
                  <a:close/>
                </a:path>
              </a:pathLst>
            </a:custGeom>
            <a:solidFill>
              <a:srgbClr val="7794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27" name="Freeform 45"/>
            <p:cNvSpPr>
              <a:spLocks/>
            </p:cNvSpPr>
            <p:nvPr/>
          </p:nvSpPr>
          <p:spPr bwMode="auto">
            <a:xfrm>
              <a:off x="4949" y="2414"/>
              <a:ext cx="234" cy="648"/>
            </a:xfrm>
            <a:custGeom>
              <a:avLst/>
              <a:gdLst>
                <a:gd name="T0" fmla="*/ 28 w 99"/>
                <a:gd name="T1" fmla="*/ 0 h 274"/>
                <a:gd name="T2" fmla="*/ 74 w 99"/>
                <a:gd name="T3" fmla="*/ 104 h 274"/>
                <a:gd name="T4" fmla="*/ 0 w 99"/>
                <a:gd name="T5" fmla="*/ 274 h 274"/>
                <a:gd name="T6" fmla="*/ 6 w 99"/>
                <a:gd name="T7" fmla="*/ 253 h 274"/>
                <a:gd name="T8" fmla="*/ 59 w 99"/>
                <a:gd name="T9" fmla="*/ 110 h 274"/>
                <a:gd name="T10" fmla="*/ 28 w 99"/>
                <a:gd name="T11" fmla="*/ 0 h 274"/>
              </a:gdLst>
              <a:ahLst/>
              <a:cxnLst>
                <a:cxn ang="0">
                  <a:pos x="T0" y="T1"/>
                </a:cxn>
                <a:cxn ang="0">
                  <a:pos x="T2" y="T3"/>
                </a:cxn>
                <a:cxn ang="0">
                  <a:pos x="T4" y="T5"/>
                </a:cxn>
                <a:cxn ang="0">
                  <a:pos x="T6" y="T7"/>
                </a:cxn>
                <a:cxn ang="0">
                  <a:pos x="T8" y="T9"/>
                </a:cxn>
                <a:cxn ang="0">
                  <a:pos x="T10" y="T11"/>
                </a:cxn>
              </a:cxnLst>
              <a:rect l="0" t="0" r="r" b="b"/>
              <a:pathLst>
                <a:path w="99" h="274">
                  <a:moveTo>
                    <a:pt x="28" y="0"/>
                  </a:moveTo>
                  <a:cubicBezTo>
                    <a:pt x="28" y="0"/>
                    <a:pt x="63" y="34"/>
                    <a:pt x="74" y="104"/>
                  </a:cubicBezTo>
                  <a:cubicBezTo>
                    <a:pt x="99" y="253"/>
                    <a:pt x="0" y="274"/>
                    <a:pt x="0" y="274"/>
                  </a:cubicBezTo>
                  <a:cubicBezTo>
                    <a:pt x="6" y="253"/>
                    <a:pt x="6" y="253"/>
                    <a:pt x="6" y="253"/>
                  </a:cubicBezTo>
                  <a:cubicBezTo>
                    <a:pt x="6" y="253"/>
                    <a:pt x="67" y="228"/>
                    <a:pt x="59" y="110"/>
                  </a:cubicBezTo>
                  <a:cubicBezTo>
                    <a:pt x="56" y="66"/>
                    <a:pt x="28" y="0"/>
                    <a:pt x="28" y="0"/>
                  </a:cubicBezTo>
                  <a:close/>
                </a:path>
              </a:pathLst>
            </a:custGeom>
            <a:solidFill>
              <a:srgbClr val="A05F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28" name="Freeform 46"/>
            <p:cNvSpPr>
              <a:spLocks/>
            </p:cNvSpPr>
            <p:nvPr/>
          </p:nvSpPr>
          <p:spPr bwMode="auto">
            <a:xfrm>
              <a:off x="4179" y="2322"/>
              <a:ext cx="276" cy="744"/>
            </a:xfrm>
            <a:custGeom>
              <a:avLst/>
              <a:gdLst>
                <a:gd name="T0" fmla="*/ 117 w 117"/>
                <a:gd name="T1" fmla="*/ 0 h 315"/>
                <a:gd name="T2" fmla="*/ 7 w 117"/>
                <a:gd name="T3" fmla="*/ 113 h 315"/>
                <a:gd name="T4" fmla="*/ 32 w 117"/>
                <a:gd name="T5" fmla="*/ 284 h 315"/>
                <a:gd name="T6" fmla="*/ 94 w 117"/>
                <a:gd name="T7" fmla="*/ 303 h 315"/>
                <a:gd name="T8" fmla="*/ 97 w 117"/>
                <a:gd name="T9" fmla="*/ 285 h 315"/>
                <a:gd name="T10" fmla="*/ 26 w 117"/>
                <a:gd name="T11" fmla="*/ 191 h 315"/>
                <a:gd name="T12" fmla="*/ 67 w 117"/>
                <a:gd name="T13" fmla="*/ 40 h 315"/>
                <a:gd name="T14" fmla="*/ 117 w 117"/>
                <a:gd name="T15" fmla="*/ 0 h 3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7" h="315">
                  <a:moveTo>
                    <a:pt x="117" y="0"/>
                  </a:moveTo>
                  <a:cubicBezTo>
                    <a:pt x="117" y="0"/>
                    <a:pt x="15" y="35"/>
                    <a:pt x="7" y="113"/>
                  </a:cubicBezTo>
                  <a:cubicBezTo>
                    <a:pt x="0" y="190"/>
                    <a:pt x="9" y="254"/>
                    <a:pt x="32" y="284"/>
                  </a:cubicBezTo>
                  <a:cubicBezTo>
                    <a:pt x="55" y="315"/>
                    <a:pt x="94" y="303"/>
                    <a:pt x="94" y="303"/>
                  </a:cubicBezTo>
                  <a:cubicBezTo>
                    <a:pt x="97" y="285"/>
                    <a:pt x="97" y="285"/>
                    <a:pt x="97" y="285"/>
                  </a:cubicBezTo>
                  <a:cubicBezTo>
                    <a:pt x="97" y="285"/>
                    <a:pt x="36" y="294"/>
                    <a:pt x="26" y="191"/>
                  </a:cubicBezTo>
                  <a:cubicBezTo>
                    <a:pt x="16" y="86"/>
                    <a:pt x="41" y="71"/>
                    <a:pt x="67" y="40"/>
                  </a:cubicBezTo>
                  <a:cubicBezTo>
                    <a:pt x="94" y="9"/>
                    <a:pt x="117" y="0"/>
                    <a:pt x="117" y="0"/>
                  </a:cubicBezTo>
                  <a:close/>
                </a:path>
              </a:pathLst>
            </a:custGeom>
            <a:solidFill>
              <a:srgbClr val="A05F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29" name="Freeform 47"/>
            <p:cNvSpPr>
              <a:spLocks/>
            </p:cNvSpPr>
            <p:nvPr/>
          </p:nvSpPr>
          <p:spPr bwMode="auto">
            <a:xfrm>
              <a:off x="3773" y="1710"/>
              <a:ext cx="233" cy="548"/>
            </a:xfrm>
            <a:custGeom>
              <a:avLst/>
              <a:gdLst>
                <a:gd name="T0" fmla="*/ 40 w 99"/>
                <a:gd name="T1" fmla="*/ 28 h 232"/>
                <a:gd name="T2" fmla="*/ 0 w 99"/>
                <a:gd name="T3" fmla="*/ 0 h 232"/>
                <a:gd name="T4" fmla="*/ 90 w 99"/>
                <a:gd name="T5" fmla="*/ 79 h 232"/>
                <a:gd name="T6" fmla="*/ 80 w 99"/>
                <a:gd name="T7" fmla="*/ 209 h 232"/>
                <a:gd name="T8" fmla="*/ 35 w 99"/>
                <a:gd name="T9" fmla="*/ 227 h 232"/>
                <a:gd name="T10" fmla="*/ 31 w 99"/>
                <a:gd name="T11" fmla="*/ 214 h 232"/>
                <a:gd name="T12" fmla="*/ 80 w 99"/>
                <a:gd name="T13" fmla="*/ 139 h 232"/>
                <a:gd name="T14" fmla="*/ 40 w 99"/>
                <a:gd name="T15" fmla="*/ 28 h 2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9" h="232">
                  <a:moveTo>
                    <a:pt x="40" y="28"/>
                  </a:moveTo>
                  <a:cubicBezTo>
                    <a:pt x="18" y="5"/>
                    <a:pt x="0" y="0"/>
                    <a:pt x="0" y="0"/>
                  </a:cubicBezTo>
                  <a:cubicBezTo>
                    <a:pt x="0" y="0"/>
                    <a:pt x="80" y="21"/>
                    <a:pt x="90" y="79"/>
                  </a:cubicBezTo>
                  <a:cubicBezTo>
                    <a:pt x="99" y="136"/>
                    <a:pt x="95" y="185"/>
                    <a:pt x="80" y="209"/>
                  </a:cubicBezTo>
                  <a:cubicBezTo>
                    <a:pt x="64" y="232"/>
                    <a:pt x="35" y="227"/>
                    <a:pt x="35" y="227"/>
                  </a:cubicBezTo>
                  <a:cubicBezTo>
                    <a:pt x="31" y="214"/>
                    <a:pt x="31" y="214"/>
                    <a:pt x="31" y="214"/>
                  </a:cubicBezTo>
                  <a:cubicBezTo>
                    <a:pt x="31" y="214"/>
                    <a:pt x="77" y="217"/>
                    <a:pt x="80" y="139"/>
                  </a:cubicBezTo>
                  <a:cubicBezTo>
                    <a:pt x="81" y="59"/>
                    <a:pt x="62" y="49"/>
                    <a:pt x="40" y="28"/>
                  </a:cubicBezTo>
                  <a:close/>
                </a:path>
              </a:pathLst>
            </a:custGeom>
            <a:solidFill>
              <a:srgbClr val="A160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30" name="Freeform 48"/>
            <p:cNvSpPr>
              <a:spLocks/>
            </p:cNvSpPr>
            <p:nvPr/>
          </p:nvSpPr>
          <p:spPr bwMode="auto">
            <a:xfrm>
              <a:off x="3690" y="1765"/>
              <a:ext cx="92" cy="467"/>
            </a:xfrm>
            <a:custGeom>
              <a:avLst/>
              <a:gdLst>
                <a:gd name="T0" fmla="*/ 0 w 39"/>
                <a:gd name="T1" fmla="*/ 0 h 198"/>
                <a:gd name="T2" fmla="*/ 37 w 39"/>
                <a:gd name="T3" fmla="*/ 87 h 198"/>
                <a:gd name="T4" fmla="*/ 29 w 39"/>
                <a:gd name="T5" fmla="*/ 198 h 198"/>
                <a:gd name="T6" fmla="*/ 15 w 39"/>
                <a:gd name="T7" fmla="*/ 194 h 198"/>
                <a:gd name="T8" fmla="*/ 19 w 39"/>
                <a:gd name="T9" fmla="*/ 95 h 198"/>
                <a:gd name="T10" fmla="*/ 0 w 39"/>
                <a:gd name="T11" fmla="*/ 0 h 198"/>
              </a:gdLst>
              <a:ahLst/>
              <a:cxnLst>
                <a:cxn ang="0">
                  <a:pos x="T0" y="T1"/>
                </a:cxn>
                <a:cxn ang="0">
                  <a:pos x="T2" y="T3"/>
                </a:cxn>
                <a:cxn ang="0">
                  <a:pos x="T4" y="T5"/>
                </a:cxn>
                <a:cxn ang="0">
                  <a:pos x="T6" y="T7"/>
                </a:cxn>
                <a:cxn ang="0">
                  <a:pos x="T8" y="T9"/>
                </a:cxn>
                <a:cxn ang="0">
                  <a:pos x="T10" y="T11"/>
                </a:cxn>
              </a:cxnLst>
              <a:rect l="0" t="0" r="r" b="b"/>
              <a:pathLst>
                <a:path w="39" h="198">
                  <a:moveTo>
                    <a:pt x="0" y="0"/>
                  </a:moveTo>
                  <a:cubicBezTo>
                    <a:pt x="21" y="16"/>
                    <a:pt x="35" y="47"/>
                    <a:pt x="37" y="87"/>
                  </a:cubicBezTo>
                  <a:cubicBezTo>
                    <a:pt x="39" y="127"/>
                    <a:pt x="29" y="198"/>
                    <a:pt x="29" y="198"/>
                  </a:cubicBezTo>
                  <a:cubicBezTo>
                    <a:pt x="15" y="194"/>
                    <a:pt x="15" y="194"/>
                    <a:pt x="15" y="194"/>
                  </a:cubicBezTo>
                  <a:cubicBezTo>
                    <a:pt x="15" y="194"/>
                    <a:pt x="21" y="129"/>
                    <a:pt x="19" y="95"/>
                  </a:cubicBezTo>
                  <a:cubicBezTo>
                    <a:pt x="18" y="61"/>
                    <a:pt x="15" y="35"/>
                    <a:pt x="0" y="0"/>
                  </a:cubicBezTo>
                  <a:close/>
                </a:path>
              </a:pathLst>
            </a:custGeom>
            <a:solidFill>
              <a:srgbClr val="A160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31" name="Freeform 49"/>
            <p:cNvSpPr>
              <a:spLocks/>
            </p:cNvSpPr>
            <p:nvPr/>
          </p:nvSpPr>
          <p:spPr bwMode="auto">
            <a:xfrm>
              <a:off x="2481" y="1663"/>
              <a:ext cx="2130" cy="1410"/>
            </a:xfrm>
            <a:custGeom>
              <a:avLst/>
              <a:gdLst>
                <a:gd name="T0" fmla="*/ 0 w 902"/>
                <a:gd name="T1" fmla="*/ 242 h 597"/>
                <a:gd name="T2" fmla="*/ 49 w 902"/>
                <a:gd name="T3" fmla="*/ 238 h 597"/>
                <a:gd name="T4" fmla="*/ 239 w 902"/>
                <a:gd name="T5" fmla="*/ 146 h 597"/>
                <a:gd name="T6" fmla="*/ 286 w 902"/>
                <a:gd name="T7" fmla="*/ 10 h 597"/>
                <a:gd name="T8" fmla="*/ 403 w 902"/>
                <a:gd name="T9" fmla="*/ 46 h 597"/>
                <a:gd name="T10" fmla="*/ 387 w 902"/>
                <a:gd name="T11" fmla="*/ 132 h 597"/>
                <a:gd name="T12" fmla="*/ 520 w 902"/>
                <a:gd name="T13" fmla="*/ 148 h 597"/>
                <a:gd name="T14" fmla="*/ 587 w 902"/>
                <a:gd name="T15" fmla="*/ 190 h 597"/>
                <a:gd name="T16" fmla="*/ 723 w 902"/>
                <a:gd name="T17" fmla="*/ 224 h 597"/>
                <a:gd name="T18" fmla="*/ 898 w 902"/>
                <a:gd name="T19" fmla="*/ 500 h 597"/>
                <a:gd name="T20" fmla="*/ 902 w 902"/>
                <a:gd name="T21" fmla="*/ 597 h 597"/>
                <a:gd name="T22" fmla="*/ 0 w 902"/>
                <a:gd name="T23" fmla="*/ 597 h 597"/>
                <a:gd name="T24" fmla="*/ 0 w 902"/>
                <a:gd name="T25" fmla="*/ 242 h 597"/>
                <a:gd name="T26" fmla="*/ 0 w 902"/>
                <a:gd name="T27" fmla="*/ 242 h 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2" h="597">
                  <a:moveTo>
                    <a:pt x="0" y="242"/>
                  </a:moveTo>
                  <a:cubicBezTo>
                    <a:pt x="17" y="238"/>
                    <a:pt x="34" y="238"/>
                    <a:pt x="49" y="238"/>
                  </a:cubicBezTo>
                  <a:cubicBezTo>
                    <a:pt x="78" y="188"/>
                    <a:pt x="161" y="135"/>
                    <a:pt x="239" y="146"/>
                  </a:cubicBezTo>
                  <a:cubicBezTo>
                    <a:pt x="239" y="83"/>
                    <a:pt x="260" y="35"/>
                    <a:pt x="286" y="10"/>
                  </a:cubicBezTo>
                  <a:cubicBezTo>
                    <a:pt x="317" y="0"/>
                    <a:pt x="381" y="28"/>
                    <a:pt x="403" y="46"/>
                  </a:cubicBezTo>
                  <a:cubicBezTo>
                    <a:pt x="387" y="74"/>
                    <a:pt x="382" y="111"/>
                    <a:pt x="387" y="132"/>
                  </a:cubicBezTo>
                  <a:cubicBezTo>
                    <a:pt x="387" y="132"/>
                    <a:pt x="468" y="126"/>
                    <a:pt x="520" y="148"/>
                  </a:cubicBezTo>
                  <a:cubicBezTo>
                    <a:pt x="570" y="169"/>
                    <a:pt x="587" y="190"/>
                    <a:pt x="587" y="190"/>
                  </a:cubicBezTo>
                  <a:cubicBezTo>
                    <a:pt x="587" y="190"/>
                    <a:pt x="684" y="202"/>
                    <a:pt x="723" y="224"/>
                  </a:cubicBezTo>
                  <a:cubicBezTo>
                    <a:pt x="775" y="253"/>
                    <a:pt x="884" y="347"/>
                    <a:pt x="898" y="500"/>
                  </a:cubicBezTo>
                  <a:cubicBezTo>
                    <a:pt x="900" y="536"/>
                    <a:pt x="901" y="568"/>
                    <a:pt x="902" y="597"/>
                  </a:cubicBezTo>
                  <a:cubicBezTo>
                    <a:pt x="0" y="597"/>
                    <a:pt x="0" y="597"/>
                    <a:pt x="0" y="597"/>
                  </a:cubicBezTo>
                  <a:cubicBezTo>
                    <a:pt x="0" y="242"/>
                    <a:pt x="0" y="242"/>
                    <a:pt x="0" y="242"/>
                  </a:cubicBezTo>
                  <a:cubicBezTo>
                    <a:pt x="0" y="242"/>
                    <a:pt x="0" y="242"/>
                    <a:pt x="0" y="242"/>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32" name="Freeform 50"/>
            <p:cNvSpPr>
              <a:spLocks/>
            </p:cNvSpPr>
            <p:nvPr/>
          </p:nvSpPr>
          <p:spPr bwMode="auto">
            <a:xfrm>
              <a:off x="2481" y="2036"/>
              <a:ext cx="2118" cy="1037"/>
            </a:xfrm>
            <a:custGeom>
              <a:avLst/>
              <a:gdLst>
                <a:gd name="T0" fmla="*/ 0 w 897"/>
                <a:gd name="T1" fmla="*/ 127 h 439"/>
                <a:gd name="T2" fmla="*/ 73 w 897"/>
                <a:gd name="T3" fmla="*/ 112 h 439"/>
                <a:gd name="T4" fmla="*/ 463 w 897"/>
                <a:gd name="T5" fmla="*/ 34 h 439"/>
                <a:gd name="T6" fmla="*/ 615 w 897"/>
                <a:gd name="T7" fmla="*/ 60 h 439"/>
                <a:gd name="T8" fmla="*/ 872 w 897"/>
                <a:gd name="T9" fmla="*/ 439 h 439"/>
                <a:gd name="T10" fmla="*/ 0 w 897"/>
                <a:gd name="T11" fmla="*/ 439 h 439"/>
                <a:gd name="T12" fmla="*/ 0 w 897"/>
                <a:gd name="T13" fmla="*/ 127 h 439"/>
                <a:gd name="T14" fmla="*/ 0 w 897"/>
                <a:gd name="T15" fmla="*/ 127 h 4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97" h="439">
                  <a:moveTo>
                    <a:pt x="0" y="127"/>
                  </a:moveTo>
                  <a:cubicBezTo>
                    <a:pt x="22" y="118"/>
                    <a:pt x="48" y="112"/>
                    <a:pt x="73" y="112"/>
                  </a:cubicBezTo>
                  <a:cubicBezTo>
                    <a:pt x="161" y="0"/>
                    <a:pt x="344" y="8"/>
                    <a:pt x="463" y="34"/>
                  </a:cubicBezTo>
                  <a:cubicBezTo>
                    <a:pt x="577" y="60"/>
                    <a:pt x="615" y="60"/>
                    <a:pt x="615" y="60"/>
                  </a:cubicBezTo>
                  <a:cubicBezTo>
                    <a:pt x="728" y="57"/>
                    <a:pt x="897" y="200"/>
                    <a:pt x="872" y="439"/>
                  </a:cubicBezTo>
                  <a:cubicBezTo>
                    <a:pt x="0" y="439"/>
                    <a:pt x="0" y="439"/>
                    <a:pt x="0" y="439"/>
                  </a:cubicBezTo>
                  <a:cubicBezTo>
                    <a:pt x="0" y="127"/>
                    <a:pt x="0" y="127"/>
                    <a:pt x="0" y="127"/>
                  </a:cubicBezTo>
                  <a:cubicBezTo>
                    <a:pt x="0" y="127"/>
                    <a:pt x="0" y="127"/>
                    <a:pt x="0" y="127"/>
                  </a:cubicBezTo>
                  <a:close/>
                </a:path>
              </a:pathLst>
            </a:custGeom>
            <a:solidFill>
              <a:srgbClr val="FEBE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33" name="Freeform 51"/>
            <p:cNvSpPr>
              <a:spLocks/>
            </p:cNvSpPr>
            <p:nvPr/>
          </p:nvSpPr>
          <p:spPr bwMode="auto">
            <a:xfrm>
              <a:off x="2639" y="1755"/>
              <a:ext cx="1186" cy="657"/>
            </a:xfrm>
            <a:custGeom>
              <a:avLst/>
              <a:gdLst>
                <a:gd name="T0" fmla="*/ 96 w 502"/>
                <a:gd name="T1" fmla="*/ 162 h 278"/>
                <a:gd name="T2" fmla="*/ 198 w 502"/>
                <a:gd name="T3" fmla="*/ 145 h 278"/>
                <a:gd name="T4" fmla="*/ 228 w 502"/>
                <a:gd name="T5" fmla="*/ 6 h 278"/>
                <a:gd name="T6" fmla="*/ 305 w 502"/>
                <a:gd name="T7" fmla="*/ 30 h 278"/>
                <a:gd name="T8" fmla="*/ 291 w 502"/>
                <a:gd name="T9" fmla="*/ 143 h 278"/>
                <a:gd name="T10" fmla="*/ 502 w 502"/>
                <a:gd name="T11" fmla="*/ 207 h 278"/>
                <a:gd name="T12" fmla="*/ 389 w 502"/>
                <a:gd name="T13" fmla="*/ 184 h 278"/>
                <a:gd name="T14" fmla="*/ 436 w 502"/>
                <a:gd name="T15" fmla="*/ 248 h 278"/>
                <a:gd name="T16" fmla="*/ 285 w 502"/>
                <a:gd name="T17" fmla="*/ 211 h 278"/>
                <a:gd name="T18" fmla="*/ 136 w 502"/>
                <a:gd name="T19" fmla="*/ 278 h 278"/>
                <a:gd name="T20" fmla="*/ 132 w 502"/>
                <a:gd name="T21" fmla="*/ 198 h 278"/>
                <a:gd name="T22" fmla="*/ 0 w 502"/>
                <a:gd name="T23" fmla="*/ 247 h 278"/>
                <a:gd name="T24" fmla="*/ 96 w 502"/>
                <a:gd name="T25" fmla="*/ 162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2" h="278">
                  <a:moveTo>
                    <a:pt x="96" y="162"/>
                  </a:moveTo>
                  <a:cubicBezTo>
                    <a:pt x="149" y="139"/>
                    <a:pt x="198" y="145"/>
                    <a:pt x="198" y="145"/>
                  </a:cubicBezTo>
                  <a:cubicBezTo>
                    <a:pt x="198" y="145"/>
                    <a:pt x="188" y="62"/>
                    <a:pt x="228" y="6"/>
                  </a:cubicBezTo>
                  <a:cubicBezTo>
                    <a:pt x="277" y="0"/>
                    <a:pt x="305" y="30"/>
                    <a:pt x="305" y="30"/>
                  </a:cubicBezTo>
                  <a:cubicBezTo>
                    <a:pt x="305" y="30"/>
                    <a:pt x="275" y="124"/>
                    <a:pt x="291" y="143"/>
                  </a:cubicBezTo>
                  <a:cubicBezTo>
                    <a:pt x="331" y="143"/>
                    <a:pt x="418" y="115"/>
                    <a:pt x="502" y="207"/>
                  </a:cubicBezTo>
                  <a:cubicBezTo>
                    <a:pt x="502" y="207"/>
                    <a:pt x="425" y="179"/>
                    <a:pt x="389" y="184"/>
                  </a:cubicBezTo>
                  <a:cubicBezTo>
                    <a:pt x="436" y="211"/>
                    <a:pt x="436" y="248"/>
                    <a:pt x="436" y="248"/>
                  </a:cubicBezTo>
                  <a:cubicBezTo>
                    <a:pt x="436" y="248"/>
                    <a:pt x="351" y="213"/>
                    <a:pt x="285" y="211"/>
                  </a:cubicBezTo>
                  <a:cubicBezTo>
                    <a:pt x="226" y="221"/>
                    <a:pt x="136" y="278"/>
                    <a:pt x="136" y="278"/>
                  </a:cubicBezTo>
                  <a:cubicBezTo>
                    <a:pt x="136" y="278"/>
                    <a:pt x="122" y="247"/>
                    <a:pt x="132" y="198"/>
                  </a:cubicBezTo>
                  <a:cubicBezTo>
                    <a:pt x="87" y="207"/>
                    <a:pt x="0" y="247"/>
                    <a:pt x="0" y="247"/>
                  </a:cubicBezTo>
                  <a:cubicBezTo>
                    <a:pt x="0" y="247"/>
                    <a:pt x="24" y="194"/>
                    <a:pt x="96" y="162"/>
                  </a:cubicBezTo>
                  <a:close/>
                </a:path>
              </a:pathLst>
            </a:custGeom>
            <a:solidFill>
              <a:srgbClr val="92C4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34" name="Freeform 52"/>
            <p:cNvSpPr>
              <a:spLocks/>
            </p:cNvSpPr>
            <p:nvPr/>
          </p:nvSpPr>
          <p:spPr bwMode="auto">
            <a:xfrm>
              <a:off x="3938" y="2223"/>
              <a:ext cx="567" cy="850"/>
            </a:xfrm>
            <a:custGeom>
              <a:avLst/>
              <a:gdLst>
                <a:gd name="T0" fmla="*/ 189 w 240"/>
                <a:gd name="T1" fmla="*/ 180 h 360"/>
                <a:gd name="T2" fmla="*/ 0 w 240"/>
                <a:gd name="T3" fmla="*/ 19 h 360"/>
                <a:gd name="T4" fmla="*/ 159 w 240"/>
                <a:gd name="T5" fmla="*/ 84 h 360"/>
                <a:gd name="T6" fmla="*/ 240 w 240"/>
                <a:gd name="T7" fmla="*/ 326 h 360"/>
                <a:gd name="T8" fmla="*/ 240 w 240"/>
                <a:gd name="T9" fmla="*/ 360 h 360"/>
                <a:gd name="T10" fmla="*/ 216 w 240"/>
                <a:gd name="T11" fmla="*/ 360 h 360"/>
                <a:gd name="T12" fmla="*/ 189 w 240"/>
                <a:gd name="T13" fmla="*/ 180 h 360"/>
              </a:gdLst>
              <a:ahLst/>
              <a:cxnLst>
                <a:cxn ang="0">
                  <a:pos x="T0" y="T1"/>
                </a:cxn>
                <a:cxn ang="0">
                  <a:pos x="T2" y="T3"/>
                </a:cxn>
                <a:cxn ang="0">
                  <a:pos x="T4" y="T5"/>
                </a:cxn>
                <a:cxn ang="0">
                  <a:pos x="T6" y="T7"/>
                </a:cxn>
                <a:cxn ang="0">
                  <a:pos x="T8" y="T9"/>
                </a:cxn>
                <a:cxn ang="0">
                  <a:pos x="T10" y="T11"/>
                </a:cxn>
                <a:cxn ang="0">
                  <a:pos x="T12" y="T13"/>
                </a:cxn>
              </a:cxnLst>
              <a:rect l="0" t="0" r="r" b="b"/>
              <a:pathLst>
                <a:path w="240" h="360">
                  <a:moveTo>
                    <a:pt x="189" y="180"/>
                  </a:moveTo>
                  <a:cubicBezTo>
                    <a:pt x="130" y="16"/>
                    <a:pt x="53" y="33"/>
                    <a:pt x="0" y="19"/>
                  </a:cubicBezTo>
                  <a:cubicBezTo>
                    <a:pt x="45" y="0"/>
                    <a:pt x="117" y="27"/>
                    <a:pt x="159" y="84"/>
                  </a:cubicBezTo>
                  <a:cubicBezTo>
                    <a:pt x="202" y="141"/>
                    <a:pt x="240" y="245"/>
                    <a:pt x="240" y="326"/>
                  </a:cubicBezTo>
                  <a:cubicBezTo>
                    <a:pt x="240" y="339"/>
                    <a:pt x="240" y="350"/>
                    <a:pt x="240" y="360"/>
                  </a:cubicBezTo>
                  <a:cubicBezTo>
                    <a:pt x="216" y="360"/>
                    <a:pt x="216" y="360"/>
                    <a:pt x="216" y="360"/>
                  </a:cubicBezTo>
                  <a:cubicBezTo>
                    <a:pt x="218" y="311"/>
                    <a:pt x="213" y="248"/>
                    <a:pt x="189" y="180"/>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35" name="Freeform 53"/>
            <p:cNvSpPr>
              <a:spLocks/>
            </p:cNvSpPr>
            <p:nvPr/>
          </p:nvSpPr>
          <p:spPr bwMode="auto">
            <a:xfrm>
              <a:off x="3073" y="1769"/>
              <a:ext cx="102" cy="374"/>
            </a:xfrm>
            <a:custGeom>
              <a:avLst/>
              <a:gdLst>
                <a:gd name="T0" fmla="*/ 43 w 43"/>
                <a:gd name="T1" fmla="*/ 0 h 158"/>
                <a:gd name="T2" fmla="*/ 17 w 43"/>
                <a:gd name="T3" fmla="*/ 85 h 158"/>
                <a:gd name="T4" fmla="*/ 15 w 43"/>
                <a:gd name="T5" fmla="*/ 158 h 158"/>
                <a:gd name="T6" fmla="*/ 8 w 43"/>
                <a:gd name="T7" fmla="*/ 83 h 158"/>
                <a:gd name="T8" fmla="*/ 43 w 43"/>
                <a:gd name="T9" fmla="*/ 0 h 158"/>
              </a:gdLst>
              <a:ahLst/>
              <a:cxnLst>
                <a:cxn ang="0">
                  <a:pos x="T0" y="T1"/>
                </a:cxn>
                <a:cxn ang="0">
                  <a:pos x="T2" y="T3"/>
                </a:cxn>
                <a:cxn ang="0">
                  <a:pos x="T4" y="T5"/>
                </a:cxn>
                <a:cxn ang="0">
                  <a:pos x="T6" y="T7"/>
                </a:cxn>
                <a:cxn ang="0">
                  <a:pos x="T8" y="T9"/>
                </a:cxn>
              </a:cxnLst>
              <a:rect l="0" t="0" r="r" b="b"/>
              <a:pathLst>
                <a:path w="43" h="158">
                  <a:moveTo>
                    <a:pt x="43" y="0"/>
                  </a:moveTo>
                  <a:cubicBezTo>
                    <a:pt x="43" y="0"/>
                    <a:pt x="20" y="49"/>
                    <a:pt x="17" y="85"/>
                  </a:cubicBezTo>
                  <a:cubicBezTo>
                    <a:pt x="14" y="106"/>
                    <a:pt x="15" y="158"/>
                    <a:pt x="15" y="158"/>
                  </a:cubicBezTo>
                  <a:cubicBezTo>
                    <a:pt x="15" y="158"/>
                    <a:pt x="0" y="139"/>
                    <a:pt x="8" y="83"/>
                  </a:cubicBezTo>
                  <a:cubicBezTo>
                    <a:pt x="18" y="15"/>
                    <a:pt x="43" y="0"/>
                    <a:pt x="43" y="0"/>
                  </a:cubicBezTo>
                  <a:close/>
                </a:path>
              </a:pathLst>
            </a:custGeom>
            <a:solidFill>
              <a:srgbClr val="7E9D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36" name="Freeform 54"/>
            <p:cNvSpPr>
              <a:spLocks/>
            </p:cNvSpPr>
            <p:nvPr/>
          </p:nvSpPr>
          <p:spPr bwMode="auto">
            <a:xfrm>
              <a:off x="3477" y="2414"/>
              <a:ext cx="291" cy="659"/>
            </a:xfrm>
            <a:custGeom>
              <a:avLst/>
              <a:gdLst>
                <a:gd name="T0" fmla="*/ 70 w 123"/>
                <a:gd name="T1" fmla="*/ 131 h 279"/>
                <a:gd name="T2" fmla="*/ 0 w 123"/>
                <a:gd name="T3" fmla="*/ 0 h 279"/>
                <a:gd name="T4" fmla="*/ 94 w 123"/>
                <a:gd name="T5" fmla="*/ 71 h 279"/>
                <a:gd name="T6" fmla="*/ 123 w 123"/>
                <a:gd name="T7" fmla="*/ 245 h 279"/>
                <a:gd name="T8" fmla="*/ 120 w 123"/>
                <a:gd name="T9" fmla="*/ 279 h 279"/>
                <a:gd name="T10" fmla="*/ 78 w 123"/>
                <a:gd name="T11" fmla="*/ 279 h 279"/>
                <a:gd name="T12" fmla="*/ 70 w 123"/>
                <a:gd name="T13" fmla="*/ 131 h 279"/>
              </a:gdLst>
              <a:ahLst/>
              <a:cxnLst>
                <a:cxn ang="0">
                  <a:pos x="T0" y="T1"/>
                </a:cxn>
                <a:cxn ang="0">
                  <a:pos x="T2" y="T3"/>
                </a:cxn>
                <a:cxn ang="0">
                  <a:pos x="T4" y="T5"/>
                </a:cxn>
                <a:cxn ang="0">
                  <a:pos x="T6" y="T7"/>
                </a:cxn>
                <a:cxn ang="0">
                  <a:pos x="T8" y="T9"/>
                </a:cxn>
                <a:cxn ang="0">
                  <a:pos x="T10" y="T11"/>
                </a:cxn>
                <a:cxn ang="0">
                  <a:pos x="T12" y="T13"/>
                </a:cxn>
              </a:cxnLst>
              <a:rect l="0" t="0" r="r" b="b"/>
              <a:pathLst>
                <a:path w="123" h="279">
                  <a:moveTo>
                    <a:pt x="70" y="131"/>
                  </a:moveTo>
                  <a:cubicBezTo>
                    <a:pt x="59" y="83"/>
                    <a:pt x="0" y="0"/>
                    <a:pt x="0" y="0"/>
                  </a:cubicBezTo>
                  <a:cubicBezTo>
                    <a:pt x="0" y="0"/>
                    <a:pt x="74" y="35"/>
                    <a:pt x="94" y="71"/>
                  </a:cubicBezTo>
                  <a:cubicBezTo>
                    <a:pt x="112" y="108"/>
                    <a:pt x="123" y="239"/>
                    <a:pt x="123" y="245"/>
                  </a:cubicBezTo>
                  <a:cubicBezTo>
                    <a:pt x="123" y="248"/>
                    <a:pt x="122" y="263"/>
                    <a:pt x="120" y="279"/>
                  </a:cubicBezTo>
                  <a:cubicBezTo>
                    <a:pt x="78" y="279"/>
                    <a:pt x="78" y="279"/>
                    <a:pt x="78" y="279"/>
                  </a:cubicBezTo>
                  <a:cubicBezTo>
                    <a:pt x="80" y="237"/>
                    <a:pt x="81" y="180"/>
                    <a:pt x="70" y="131"/>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37" name="Freeform 55"/>
            <p:cNvSpPr>
              <a:spLocks/>
            </p:cNvSpPr>
            <p:nvPr/>
          </p:nvSpPr>
          <p:spPr bwMode="auto">
            <a:xfrm>
              <a:off x="3442" y="2393"/>
              <a:ext cx="364" cy="680"/>
            </a:xfrm>
            <a:custGeom>
              <a:avLst/>
              <a:gdLst>
                <a:gd name="T0" fmla="*/ 119 w 154"/>
                <a:gd name="T1" fmla="*/ 144 h 288"/>
                <a:gd name="T2" fmla="*/ 0 w 154"/>
                <a:gd name="T3" fmla="*/ 0 h 288"/>
                <a:gd name="T4" fmla="*/ 141 w 154"/>
                <a:gd name="T5" fmla="*/ 148 h 288"/>
                <a:gd name="T6" fmla="*/ 148 w 154"/>
                <a:gd name="T7" fmla="*/ 288 h 288"/>
                <a:gd name="T8" fmla="*/ 128 w 154"/>
                <a:gd name="T9" fmla="*/ 288 h 288"/>
                <a:gd name="T10" fmla="*/ 119 w 154"/>
                <a:gd name="T11" fmla="*/ 144 h 288"/>
              </a:gdLst>
              <a:ahLst/>
              <a:cxnLst>
                <a:cxn ang="0">
                  <a:pos x="T0" y="T1"/>
                </a:cxn>
                <a:cxn ang="0">
                  <a:pos x="T2" y="T3"/>
                </a:cxn>
                <a:cxn ang="0">
                  <a:pos x="T4" y="T5"/>
                </a:cxn>
                <a:cxn ang="0">
                  <a:pos x="T6" y="T7"/>
                </a:cxn>
                <a:cxn ang="0">
                  <a:pos x="T8" y="T9"/>
                </a:cxn>
                <a:cxn ang="0">
                  <a:pos x="T10" y="T11"/>
                </a:cxn>
              </a:cxnLst>
              <a:rect l="0" t="0" r="r" b="b"/>
              <a:pathLst>
                <a:path w="154" h="288">
                  <a:moveTo>
                    <a:pt x="119" y="144"/>
                  </a:moveTo>
                  <a:cubicBezTo>
                    <a:pt x="98" y="50"/>
                    <a:pt x="0" y="0"/>
                    <a:pt x="0" y="0"/>
                  </a:cubicBezTo>
                  <a:cubicBezTo>
                    <a:pt x="0" y="0"/>
                    <a:pt x="110" y="16"/>
                    <a:pt x="141" y="148"/>
                  </a:cubicBezTo>
                  <a:cubicBezTo>
                    <a:pt x="154" y="200"/>
                    <a:pt x="152" y="248"/>
                    <a:pt x="148" y="288"/>
                  </a:cubicBezTo>
                  <a:cubicBezTo>
                    <a:pt x="128" y="288"/>
                    <a:pt x="128" y="288"/>
                    <a:pt x="128" y="288"/>
                  </a:cubicBezTo>
                  <a:cubicBezTo>
                    <a:pt x="129" y="240"/>
                    <a:pt x="128" y="186"/>
                    <a:pt x="119" y="144"/>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38" name="Freeform 56"/>
            <p:cNvSpPr>
              <a:spLocks/>
            </p:cNvSpPr>
            <p:nvPr/>
          </p:nvSpPr>
          <p:spPr bwMode="auto">
            <a:xfrm>
              <a:off x="2481" y="2452"/>
              <a:ext cx="276" cy="621"/>
            </a:xfrm>
            <a:custGeom>
              <a:avLst/>
              <a:gdLst>
                <a:gd name="T0" fmla="*/ 0 w 117"/>
                <a:gd name="T1" fmla="*/ 194 h 263"/>
                <a:gd name="T2" fmla="*/ 24 w 117"/>
                <a:gd name="T3" fmla="*/ 72 h 263"/>
                <a:gd name="T4" fmla="*/ 117 w 117"/>
                <a:gd name="T5" fmla="*/ 0 h 263"/>
                <a:gd name="T6" fmla="*/ 48 w 117"/>
                <a:gd name="T7" fmla="*/ 131 h 263"/>
                <a:gd name="T8" fmla="*/ 40 w 117"/>
                <a:gd name="T9" fmla="*/ 263 h 263"/>
                <a:gd name="T10" fmla="*/ 0 w 117"/>
                <a:gd name="T11" fmla="*/ 263 h 263"/>
                <a:gd name="T12" fmla="*/ 0 w 117"/>
                <a:gd name="T13" fmla="*/ 194 h 263"/>
                <a:gd name="T14" fmla="*/ 0 w 117"/>
                <a:gd name="T15" fmla="*/ 194 h 2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7" h="263">
                  <a:moveTo>
                    <a:pt x="0" y="194"/>
                  </a:moveTo>
                  <a:cubicBezTo>
                    <a:pt x="5" y="152"/>
                    <a:pt x="13" y="94"/>
                    <a:pt x="24" y="72"/>
                  </a:cubicBezTo>
                  <a:cubicBezTo>
                    <a:pt x="44" y="36"/>
                    <a:pt x="117" y="0"/>
                    <a:pt x="117" y="0"/>
                  </a:cubicBezTo>
                  <a:cubicBezTo>
                    <a:pt x="117" y="0"/>
                    <a:pt x="58" y="84"/>
                    <a:pt x="48" y="131"/>
                  </a:cubicBezTo>
                  <a:cubicBezTo>
                    <a:pt x="38" y="175"/>
                    <a:pt x="37" y="224"/>
                    <a:pt x="40" y="263"/>
                  </a:cubicBezTo>
                  <a:cubicBezTo>
                    <a:pt x="0" y="263"/>
                    <a:pt x="0" y="263"/>
                    <a:pt x="0" y="263"/>
                  </a:cubicBezTo>
                  <a:cubicBezTo>
                    <a:pt x="0" y="194"/>
                    <a:pt x="0" y="194"/>
                    <a:pt x="0" y="194"/>
                  </a:cubicBezTo>
                  <a:cubicBezTo>
                    <a:pt x="0" y="194"/>
                    <a:pt x="0" y="194"/>
                    <a:pt x="0" y="194"/>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39" name="Freeform 57"/>
            <p:cNvSpPr>
              <a:spLocks/>
            </p:cNvSpPr>
            <p:nvPr/>
          </p:nvSpPr>
          <p:spPr bwMode="auto">
            <a:xfrm>
              <a:off x="2481" y="2433"/>
              <a:ext cx="314" cy="640"/>
            </a:xfrm>
            <a:custGeom>
              <a:avLst/>
              <a:gdLst>
                <a:gd name="T0" fmla="*/ 0 w 133"/>
                <a:gd name="T1" fmla="*/ 118 h 271"/>
                <a:gd name="T2" fmla="*/ 133 w 133"/>
                <a:gd name="T3" fmla="*/ 0 h 271"/>
                <a:gd name="T4" fmla="*/ 13 w 133"/>
                <a:gd name="T5" fmla="*/ 144 h 271"/>
                <a:gd name="T6" fmla="*/ 4 w 133"/>
                <a:gd name="T7" fmla="*/ 271 h 271"/>
                <a:gd name="T8" fmla="*/ 0 w 133"/>
                <a:gd name="T9" fmla="*/ 271 h 271"/>
                <a:gd name="T10" fmla="*/ 0 w 133"/>
                <a:gd name="T11" fmla="*/ 118 h 271"/>
                <a:gd name="T12" fmla="*/ 0 w 133"/>
                <a:gd name="T13" fmla="*/ 118 h 271"/>
              </a:gdLst>
              <a:ahLst/>
              <a:cxnLst>
                <a:cxn ang="0">
                  <a:pos x="T0" y="T1"/>
                </a:cxn>
                <a:cxn ang="0">
                  <a:pos x="T2" y="T3"/>
                </a:cxn>
                <a:cxn ang="0">
                  <a:pos x="T4" y="T5"/>
                </a:cxn>
                <a:cxn ang="0">
                  <a:pos x="T6" y="T7"/>
                </a:cxn>
                <a:cxn ang="0">
                  <a:pos x="T8" y="T9"/>
                </a:cxn>
                <a:cxn ang="0">
                  <a:pos x="T10" y="T11"/>
                </a:cxn>
                <a:cxn ang="0">
                  <a:pos x="T12" y="T13"/>
                </a:cxn>
              </a:cxnLst>
              <a:rect l="0" t="0" r="r" b="b"/>
              <a:pathLst>
                <a:path w="133" h="271">
                  <a:moveTo>
                    <a:pt x="0" y="118"/>
                  </a:moveTo>
                  <a:cubicBezTo>
                    <a:pt x="38" y="13"/>
                    <a:pt x="133" y="0"/>
                    <a:pt x="133" y="0"/>
                  </a:cubicBezTo>
                  <a:cubicBezTo>
                    <a:pt x="133" y="0"/>
                    <a:pt x="34" y="50"/>
                    <a:pt x="13" y="144"/>
                  </a:cubicBezTo>
                  <a:cubicBezTo>
                    <a:pt x="5" y="181"/>
                    <a:pt x="3" y="228"/>
                    <a:pt x="4" y="271"/>
                  </a:cubicBezTo>
                  <a:cubicBezTo>
                    <a:pt x="0" y="271"/>
                    <a:pt x="0" y="271"/>
                    <a:pt x="0" y="271"/>
                  </a:cubicBezTo>
                  <a:cubicBezTo>
                    <a:pt x="0" y="118"/>
                    <a:pt x="0" y="118"/>
                    <a:pt x="0" y="118"/>
                  </a:cubicBezTo>
                  <a:cubicBezTo>
                    <a:pt x="0" y="118"/>
                    <a:pt x="0" y="118"/>
                    <a:pt x="0" y="118"/>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40" name="Freeform 58"/>
            <p:cNvSpPr>
              <a:spLocks/>
            </p:cNvSpPr>
            <p:nvPr/>
          </p:nvSpPr>
          <p:spPr bwMode="auto">
            <a:xfrm>
              <a:off x="3307" y="1817"/>
              <a:ext cx="57" cy="281"/>
            </a:xfrm>
            <a:custGeom>
              <a:avLst/>
              <a:gdLst>
                <a:gd name="T0" fmla="*/ 24 w 24"/>
                <a:gd name="T1" fmla="*/ 9 h 119"/>
                <a:gd name="T2" fmla="*/ 12 w 24"/>
                <a:gd name="T3" fmla="*/ 62 h 119"/>
                <a:gd name="T4" fmla="*/ 13 w 24"/>
                <a:gd name="T5" fmla="*/ 117 h 119"/>
                <a:gd name="T6" fmla="*/ 4 w 24"/>
                <a:gd name="T7" fmla="*/ 119 h 119"/>
                <a:gd name="T8" fmla="*/ 0 w 24"/>
                <a:gd name="T9" fmla="*/ 60 h 119"/>
                <a:gd name="T10" fmla="*/ 17 w 24"/>
                <a:gd name="T11" fmla="*/ 0 h 119"/>
                <a:gd name="T12" fmla="*/ 24 w 24"/>
                <a:gd name="T13" fmla="*/ 9 h 119"/>
                <a:gd name="T14" fmla="*/ 24 w 24"/>
                <a:gd name="T15" fmla="*/ 9 h 1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119">
                  <a:moveTo>
                    <a:pt x="24" y="9"/>
                  </a:moveTo>
                  <a:cubicBezTo>
                    <a:pt x="24" y="9"/>
                    <a:pt x="13" y="46"/>
                    <a:pt x="12" y="62"/>
                  </a:cubicBezTo>
                  <a:cubicBezTo>
                    <a:pt x="9" y="79"/>
                    <a:pt x="13" y="117"/>
                    <a:pt x="13" y="117"/>
                  </a:cubicBezTo>
                  <a:cubicBezTo>
                    <a:pt x="4" y="119"/>
                    <a:pt x="4" y="119"/>
                    <a:pt x="4" y="119"/>
                  </a:cubicBezTo>
                  <a:cubicBezTo>
                    <a:pt x="4" y="119"/>
                    <a:pt x="0" y="79"/>
                    <a:pt x="0" y="60"/>
                  </a:cubicBezTo>
                  <a:cubicBezTo>
                    <a:pt x="0" y="41"/>
                    <a:pt x="17" y="0"/>
                    <a:pt x="17" y="0"/>
                  </a:cubicBezTo>
                  <a:cubicBezTo>
                    <a:pt x="24" y="9"/>
                    <a:pt x="24" y="9"/>
                    <a:pt x="24" y="9"/>
                  </a:cubicBezTo>
                  <a:cubicBezTo>
                    <a:pt x="24" y="9"/>
                    <a:pt x="24" y="9"/>
                    <a:pt x="24" y="9"/>
                  </a:cubicBezTo>
                  <a:close/>
                </a:path>
              </a:pathLst>
            </a:custGeom>
            <a:solidFill>
              <a:srgbClr val="7E9D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41" name="Freeform 59"/>
            <p:cNvSpPr>
              <a:spLocks/>
            </p:cNvSpPr>
            <p:nvPr/>
          </p:nvSpPr>
          <p:spPr bwMode="auto">
            <a:xfrm>
              <a:off x="3865" y="2511"/>
              <a:ext cx="949" cy="562"/>
            </a:xfrm>
            <a:custGeom>
              <a:avLst/>
              <a:gdLst>
                <a:gd name="T0" fmla="*/ 224 w 402"/>
                <a:gd name="T1" fmla="*/ 0 h 238"/>
                <a:gd name="T2" fmla="*/ 233 w 402"/>
                <a:gd name="T3" fmla="*/ 3 h 238"/>
                <a:gd name="T4" fmla="*/ 245 w 402"/>
                <a:gd name="T5" fmla="*/ 38 h 238"/>
                <a:gd name="T6" fmla="*/ 297 w 402"/>
                <a:gd name="T7" fmla="*/ 69 h 238"/>
                <a:gd name="T8" fmla="*/ 382 w 402"/>
                <a:gd name="T9" fmla="*/ 99 h 238"/>
                <a:gd name="T10" fmla="*/ 400 w 402"/>
                <a:gd name="T11" fmla="*/ 201 h 238"/>
                <a:gd name="T12" fmla="*/ 392 w 402"/>
                <a:gd name="T13" fmla="*/ 238 h 238"/>
                <a:gd name="T14" fmla="*/ 15 w 402"/>
                <a:gd name="T15" fmla="*/ 238 h 238"/>
                <a:gd name="T16" fmla="*/ 8 w 402"/>
                <a:gd name="T17" fmla="*/ 137 h 238"/>
                <a:gd name="T18" fmla="*/ 67 w 402"/>
                <a:gd name="T19" fmla="*/ 54 h 238"/>
                <a:gd name="T20" fmla="*/ 136 w 402"/>
                <a:gd name="T21" fmla="*/ 54 h 238"/>
                <a:gd name="T22" fmla="*/ 185 w 402"/>
                <a:gd name="T23" fmla="*/ 40 h 238"/>
                <a:gd name="T24" fmla="*/ 185 w 402"/>
                <a:gd name="T25" fmla="*/ 6 h 238"/>
                <a:gd name="T26" fmla="*/ 224 w 402"/>
                <a:gd name="T27" fmla="*/ 0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2" h="238">
                  <a:moveTo>
                    <a:pt x="224" y="0"/>
                  </a:moveTo>
                  <a:cubicBezTo>
                    <a:pt x="228" y="0"/>
                    <a:pt x="232" y="1"/>
                    <a:pt x="233" y="3"/>
                  </a:cubicBezTo>
                  <a:cubicBezTo>
                    <a:pt x="237" y="12"/>
                    <a:pt x="245" y="38"/>
                    <a:pt x="245" y="38"/>
                  </a:cubicBezTo>
                  <a:cubicBezTo>
                    <a:pt x="245" y="38"/>
                    <a:pt x="284" y="50"/>
                    <a:pt x="297" y="69"/>
                  </a:cubicBezTo>
                  <a:cubicBezTo>
                    <a:pt x="321" y="66"/>
                    <a:pt x="370" y="76"/>
                    <a:pt x="382" y="99"/>
                  </a:cubicBezTo>
                  <a:cubicBezTo>
                    <a:pt x="394" y="121"/>
                    <a:pt x="402" y="157"/>
                    <a:pt x="400" y="201"/>
                  </a:cubicBezTo>
                  <a:cubicBezTo>
                    <a:pt x="399" y="216"/>
                    <a:pt x="396" y="228"/>
                    <a:pt x="392" y="238"/>
                  </a:cubicBezTo>
                  <a:cubicBezTo>
                    <a:pt x="15" y="238"/>
                    <a:pt x="15" y="238"/>
                    <a:pt x="15" y="238"/>
                  </a:cubicBezTo>
                  <a:cubicBezTo>
                    <a:pt x="7" y="218"/>
                    <a:pt x="0" y="185"/>
                    <a:pt x="8" y="137"/>
                  </a:cubicBezTo>
                  <a:cubicBezTo>
                    <a:pt x="12" y="114"/>
                    <a:pt x="44" y="61"/>
                    <a:pt x="67" y="54"/>
                  </a:cubicBezTo>
                  <a:cubicBezTo>
                    <a:pt x="92" y="46"/>
                    <a:pt x="136" y="54"/>
                    <a:pt x="136" y="54"/>
                  </a:cubicBezTo>
                  <a:cubicBezTo>
                    <a:pt x="136" y="54"/>
                    <a:pt x="136" y="54"/>
                    <a:pt x="185" y="40"/>
                  </a:cubicBezTo>
                  <a:cubicBezTo>
                    <a:pt x="185" y="40"/>
                    <a:pt x="185" y="40"/>
                    <a:pt x="185" y="6"/>
                  </a:cubicBezTo>
                  <a:cubicBezTo>
                    <a:pt x="185" y="6"/>
                    <a:pt x="210" y="0"/>
                    <a:pt x="224" y="0"/>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42" name="Freeform 60"/>
            <p:cNvSpPr>
              <a:spLocks/>
            </p:cNvSpPr>
            <p:nvPr/>
          </p:nvSpPr>
          <p:spPr bwMode="auto">
            <a:xfrm>
              <a:off x="4120" y="2639"/>
              <a:ext cx="465" cy="120"/>
            </a:xfrm>
            <a:custGeom>
              <a:avLst/>
              <a:gdLst>
                <a:gd name="T0" fmla="*/ 193 w 197"/>
                <a:gd name="T1" fmla="*/ 49 h 51"/>
                <a:gd name="T2" fmla="*/ 190 w 197"/>
                <a:gd name="T3" fmla="*/ 47 h 51"/>
                <a:gd name="T4" fmla="*/ 113 w 197"/>
                <a:gd name="T5" fmla="*/ 5 h 51"/>
                <a:gd name="T6" fmla="*/ 0 w 197"/>
                <a:gd name="T7" fmla="*/ 32 h 51"/>
                <a:gd name="T8" fmla="*/ 2 w 197"/>
                <a:gd name="T9" fmla="*/ 34 h 51"/>
                <a:gd name="T10" fmla="*/ 197 w 197"/>
                <a:gd name="T11" fmla="*/ 51 h 51"/>
              </a:gdLst>
              <a:ahLst/>
              <a:cxnLst>
                <a:cxn ang="0">
                  <a:pos x="T0" y="T1"/>
                </a:cxn>
                <a:cxn ang="0">
                  <a:pos x="T2" y="T3"/>
                </a:cxn>
                <a:cxn ang="0">
                  <a:pos x="T4" y="T5"/>
                </a:cxn>
                <a:cxn ang="0">
                  <a:pos x="T6" y="T7"/>
                </a:cxn>
                <a:cxn ang="0">
                  <a:pos x="T8" y="T9"/>
                </a:cxn>
                <a:cxn ang="0">
                  <a:pos x="T10" y="T11"/>
                </a:cxn>
              </a:cxnLst>
              <a:rect l="0" t="0" r="r" b="b"/>
              <a:pathLst>
                <a:path w="197" h="51">
                  <a:moveTo>
                    <a:pt x="193" y="49"/>
                  </a:moveTo>
                  <a:cubicBezTo>
                    <a:pt x="193" y="49"/>
                    <a:pt x="192" y="48"/>
                    <a:pt x="190" y="47"/>
                  </a:cubicBezTo>
                  <a:cubicBezTo>
                    <a:pt x="180" y="40"/>
                    <a:pt x="151" y="10"/>
                    <a:pt x="113" y="5"/>
                  </a:cubicBezTo>
                  <a:cubicBezTo>
                    <a:pt x="68" y="0"/>
                    <a:pt x="0" y="32"/>
                    <a:pt x="0" y="32"/>
                  </a:cubicBezTo>
                  <a:cubicBezTo>
                    <a:pt x="2" y="34"/>
                    <a:pt x="2" y="34"/>
                    <a:pt x="2" y="34"/>
                  </a:cubicBezTo>
                  <a:cubicBezTo>
                    <a:pt x="197" y="51"/>
                    <a:pt x="197" y="51"/>
                    <a:pt x="197" y="51"/>
                  </a:cubicBezTo>
                </a:path>
              </a:pathLst>
            </a:custGeom>
            <a:solidFill>
              <a:srgbClr val="A160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43" name="Freeform 61"/>
            <p:cNvSpPr>
              <a:spLocks/>
            </p:cNvSpPr>
            <p:nvPr/>
          </p:nvSpPr>
          <p:spPr bwMode="auto">
            <a:xfrm>
              <a:off x="3919" y="2629"/>
              <a:ext cx="888" cy="459"/>
            </a:xfrm>
            <a:custGeom>
              <a:avLst/>
              <a:gdLst>
                <a:gd name="T0" fmla="*/ 180 w 376"/>
                <a:gd name="T1" fmla="*/ 24 h 194"/>
                <a:gd name="T2" fmla="*/ 268 w 376"/>
                <a:gd name="T3" fmla="*/ 54 h 194"/>
                <a:gd name="T4" fmla="*/ 341 w 376"/>
                <a:gd name="T5" fmla="*/ 194 h 194"/>
                <a:gd name="T6" fmla="*/ 15 w 376"/>
                <a:gd name="T7" fmla="*/ 194 h 194"/>
                <a:gd name="T8" fmla="*/ 2 w 376"/>
                <a:gd name="T9" fmla="*/ 123 h 194"/>
                <a:gd name="T10" fmla="*/ 101 w 376"/>
                <a:gd name="T11" fmla="*/ 45 h 194"/>
                <a:gd name="T12" fmla="*/ 180 w 376"/>
                <a:gd name="T13" fmla="*/ 24 h 194"/>
              </a:gdLst>
              <a:ahLst/>
              <a:cxnLst>
                <a:cxn ang="0">
                  <a:pos x="T0" y="T1"/>
                </a:cxn>
                <a:cxn ang="0">
                  <a:pos x="T2" y="T3"/>
                </a:cxn>
                <a:cxn ang="0">
                  <a:pos x="T4" y="T5"/>
                </a:cxn>
                <a:cxn ang="0">
                  <a:pos x="T6" y="T7"/>
                </a:cxn>
                <a:cxn ang="0">
                  <a:pos x="T8" y="T9"/>
                </a:cxn>
                <a:cxn ang="0">
                  <a:pos x="T10" y="T11"/>
                </a:cxn>
                <a:cxn ang="0">
                  <a:pos x="T12" y="T13"/>
                </a:cxn>
              </a:cxnLst>
              <a:rect l="0" t="0" r="r" b="b"/>
              <a:pathLst>
                <a:path w="376" h="194">
                  <a:moveTo>
                    <a:pt x="180" y="24"/>
                  </a:moveTo>
                  <a:cubicBezTo>
                    <a:pt x="212" y="24"/>
                    <a:pt x="246" y="33"/>
                    <a:pt x="268" y="54"/>
                  </a:cubicBezTo>
                  <a:cubicBezTo>
                    <a:pt x="354" y="36"/>
                    <a:pt x="376" y="136"/>
                    <a:pt x="341" y="194"/>
                  </a:cubicBezTo>
                  <a:cubicBezTo>
                    <a:pt x="15" y="194"/>
                    <a:pt x="15" y="194"/>
                    <a:pt x="15" y="194"/>
                  </a:cubicBezTo>
                  <a:cubicBezTo>
                    <a:pt x="4" y="173"/>
                    <a:pt x="0" y="147"/>
                    <a:pt x="2" y="123"/>
                  </a:cubicBezTo>
                  <a:cubicBezTo>
                    <a:pt x="9" y="27"/>
                    <a:pt x="66" y="0"/>
                    <a:pt x="101" y="45"/>
                  </a:cubicBezTo>
                  <a:cubicBezTo>
                    <a:pt x="116" y="32"/>
                    <a:pt x="147" y="24"/>
                    <a:pt x="180" y="24"/>
                  </a:cubicBezTo>
                  <a:close/>
                </a:path>
              </a:pathLst>
            </a:custGeom>
            <a:solidFill>
              <a:srgbClr val="EE91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44" name="Freeform 62"/>
            <p:cNvSpPr>
              <a:spLocks noEditPoints="1"/>
            </p:cNvSpPr>
            <p:nvPr/>
          </p:nvSpPr>
          <p:spPr bwMode="auto">
            <a:xfrm>
              <a:off x="3905" y="2660"/>
              <a:ext cx="869" cy="423"/>
            </a:xfrm>
            <a:custGeom>
              <a:avLst/>
              <a:gdLst>
                <a:gd name="T0" fmla="*/ 252 w 368"/>
                <a:gd name="T1" fmla="*/ 56 h 179"/>
                <a:gd name="T2" fmla="*/ 278 w 368"/>
                <a:gd name="T3" fmla="*/ 133 h 179"/>
                <a:gd name="T4" fmla="*/ 274 w 368"/>
                <a:gd name="T5" fmla="*/ 179 h 179"/>
                <a:gd name="T6" fmla="*/ 260 w 368"/>
                <a:gd name="T7" fmla="*/ 179 h 179"/>
                <a:gd name="T8" fmla="*/ 263 w 368"/>
                <a:gd name="T9" fmla="*/ 141 h 179"/>
                <a:gd name="T10" fmla="*/ 252 w 368"/>
                <a:gd name="T11" fmla="*/ 56 h 179"/>
                <a:gd name="T12" fmla="*/ 117 w 368"/>
                <a:gd name="T13" fmla="*/ 43 h 179"/>
                <a:gd name="T14" fmla="*/ 97 w 368"/>
                <a:gd name="T15" fmla="*/ 126 h 179"/>
                <a:gd name="T16" fmla="*/ 101 w 368"/>
                <a:gd name="T17" fmla="*/ 179 h 179"/>
                <a:gd name="T18" fmla="*/ 87 w 368"/>
                <a:gd name="T19" fmla="*/ 179 h 179"/>
                <a:gd name="T20" fmla="*/ 85 w 368"/>
                <a:gd name="T21" fmla="*/ 120 h 179"/>
                <a:gd name="T22" fmla="*/ 117 w 368"/>
                <a:gd name="T23" fmla="*/ 43 h 179"/>
                <a:gd name="T24" fmla="*/ 308 w 368"/>
                <a:gd name="T25" fmla="*/ 24 h 179"/>
                <a:gd name="T26" fmla="*/ 360 w 368"/>
                <a:gd name="T27" fmla="*/ 80 h 179"/>
                <a:gd name="T28" fmla="*/ 352 w 368"/>
                <a:gd name="T29" fmla="*/ 179 h 179"/>
                <a:gd name="T30" fmla="*/ 334 w 368"/>
                <a:gd name="T31" fmla="*/ 179 h 179"/>
                <a:gd name="T32" fmla="*/ 345 w 368"/>
                <a:gd name="T33" fmla="*/ 160 h 179"/>
                <a:gd name="T34" fmla="*/ 326 w 368"/>
                <a:gd name="T35" fmla="*/ 43 h 179"/>
                <a:gd name="T36" fmla="*/ 266 w 368"/>
                <a:gd name="T37" fmla="*/ 34 h 179"/>
                <a:gd name="T38" fmla="*/ 251 w 368"/>
                <a:gd name="T39" fmla="*/ 29 h 179"/>
                <a:gd name="T40" fmla="*/ 308 w 368"/>
                <a:gd name="T41" fmla="*/ 24 h 179"/>
                <a:gd name="T42" fmla="*/ 77 w 368"/>
                <a:gd name="T43" fmla="*/ 6 h 179"/>
                <a:gd name="T44" fmla="*/ 120 w 368"/>
                <a:gd name="T45" fmla="*/ 22 h 179"/>
                <a:gd name="T46" fmla="*/ 55 w 368"/>
                <a:gd name="T47" fmla="*/ 19 h 179"/>
                <a:gd name="T48" fmla="*/ 18 w 368"/>
                <a:gd name="T49" fmla="*/ 147 h 179"/>
                <a:gd name="T50" fmla="*/ 31 w 368"/>
                <a:gd name="T51" fmla="*/ 179 h 179"/>
                <a:gd name="T52" fmla="*/ 15 w 368"/>
                <a:gd name="T53" fmla="*/ 179 h 179"/>
                <a:gd name="T54" fmla="*/ 6 w 368"/>
                <a:gd name="T55" fmla="*/ 84 h 179"/>
                <a:gd name="T56" fmla="*/ 77 w 368"/>
                <a:gd name="T57" fmla="*/ 6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68" h="179">
                  <a:moveTo>
                    <a:pt x="252" y="56"/>
                  </a:moveTo>
                  <a:cubicBezTo>
                    <a:pt x="267" y="57"/>
                    <a:pt x="273" y="78"/>
                    <a:pt x="278" y="133"/>
                  </a:cubicBezTo>
                  <a:cubicBezTo>
                    <a:pt x="278" y="150"/>
                    <a:pt x="276" y="166"/>
                    <a:pt x="274" y="179"/>
                  </a:cubicBezTo>
                  <a:cubicBezTo>
                    <a:pt x="260" y="179"/>
                    <a:pt x="260" y="179"/>
                    <a:pt x="260" y="179"/>
                  </a:cubicBezTo>
                  <a:cubicBezTo>
                    <a:pt x="261" y="168"/>
                    <a:pt x="263" y="156"/>
                    <a:pt x="263" y="141"/>
                  </a:cubicBezTo>
                  <a:cubicBezTo>
                    <a:pt x="265" y="94"/>
                    <a:pt x="257" y="65"/>
                    <a:pt x="252" y="56"/>
                  </a:cubicBezTo>
                  <a:close/>
                  <a:moveTo>
                    <a:pt x="117" y="43"/>
                  </a:moveTo>
                  <a:cubicBezTo>
                    <a:pt x="117" y="43"/>
                    <a:pt x="103" y="76"/>
                    <a:pt x="97" y="126"/>
                  </a:cubicBezTo>
                  <a:cubicBezTo>
                    <a:pt x="95" y="147"/>
                    <a:pt x="97" y="165"/>
                    <a:pt x="101" y="179"/>
                  </a:cubicBezTo>
                  <a:cubicBezTo>
                    <a:pt x="87" y="179"/>
                    <a:pt x="87" y="179"/>
                    <a:pt x="87" y="179"/>
                  </a:cubicBezTo>
                  <a:cubicBezTo>
                    <a:pt x="83" y="162"/>
                    <a:pt x="81" y="140"/>
                    <a:pt x="85" y="120"/>
                  </a:cubicBezTo>
                  <a:cubicBezTo>
                    <a:pt x="100" y="51"/>
                    <a:pt x="117" y="43"/>
                    <a:pt x="117" y="43"/>
                  </a:cubicBezTo>
                  <a:close/>
                  <a:moveTo>
                    <a:pt x="308" y="24"/>
                  </a:moveTo>
                  <a:cubicBezTo>
                    <a:pt x="334" y="23"/>
                    <a:pt x="353" y="49"/>
                    <a:pt x="360" y="80"/>
                  </a:cubicBezTo>
                  <a:cubicBezTo>
                    <a:pt x="368" y="119"/>
                    <a:pt x="363" y="161"/>
                    <a:pt x="352" y="179"/>
                  </a:cubicBezTo>
                  <a:cubicBezTo>
                    <a:pt x="334" y="179"/>
                    <a:pt x="334" y="179"/>
                    <a:pt x="334" y="179"/>
                  </a:cubicBezTo>
                  <a:cubicBezTo>
                    <a:pt x="345" y="160"/>
                    <a:pt x="345" y="160"/>
                    <a:pt x="345" y="160"/>
                  </a:cubicBezTo>
                  <a:cubicBezTo>
                    <a:pt x="366" y="98"/>
                    <a:pt x="338" y="50"/>
                    <a:pt x="326" y="43"/>
                  </a:cubicBezTo>
                  <a:cubicBezTo>
                    <a:pt x="314" y="36"/>
                    <a:pt x="266" y="34"/>
                    <a:pt x="266" y="34"/>
                  </a:cubicBezTo>
                  <a:cubicBezTo>
                    <a:pt x="251" y="29"/>
                    <a:pt x="251" y="29"/>
                    <a:pt x="251" y="29"/>
                  </a:cubicBezTo>
                  <a:cubicBezTo>
                    <a:pt x="251" y="29"/>
                    <a:pt x="282" y="24"/>
                    <a:pt x="308" y="24"/>
                  </a:cubicBezTo>
                  <a:close/>
                  <a:moveTo>
                    <a:pt x="77" y="6"/>
                  </a:moveTo>
                  <a:cubicBezTo>
                    <a:pt x="90" y="7"/>
                    <a:pt x="104" y="13"/>
                    <a:pt x="120" y="22"/>
                  </a:cubicBezTo>
                  <a:cubicBezTo>
                    <a:pt x="120" y="22"/>
                    <a:pt x="69" y="12"/>
                    <a:pt x="55" y="19"/>
                  </a:cubicBezTo>
                  <a:cubicBezTo>
                    <a:pt x="34" y="41"/>
                    <a:pt x="5" y="88"/>
                    <a:pt x="18" y="147"/>
                  </a:cubicBezTo>
                  <a:cubicBezTo>
                    <a:pt x="21" y="161"/>
                    <a:pt x="26" y="171"/>
                    <a:pt x="31" y="179"/>
                  </a:cubicBezTo>
                  <a:cubicBezTo>
                    <a:pt x="15" y="179"/>
                    <a:pt x="15" y="179"/>
                    <a:pt x="15" y="179"/>
                  </a:cubicBezTo>
                  <a:cubicBezTo>
                    <a:pt x="1" y="153"/>
                    <a:pt x="0" y="118"/>
                    <a:pt x="6" y="84"/>
                  </a:cubicBezTo>
                  <a:cubicBezTo>
                    <a:pt x="17" y="28"/>
                    <a:pt x="39" y="0"/>
                    <a:pt x="77" y="6"/>
                  </a:cubicBezTo>
                  <a:close/>
                </a:path>
              </a:pathLst>
            </a:custGeom>
            <a:solidFill>
              <a:srgbClr val="A160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45" name="Freeform 63"/>
            <p:cNvSpPr>
              <a:spLocks/>
            </p:cNvSpPr>
            <p:nvPr/>
          </p:nvSpPr>
          <p:spPr bwMode="auto">
            <a:xfrm>
              <a:off x="4240" y="2565"/>
              <a:ext cx="218" cy="218"/>
            </a:xfrm>
            <a:custGeom>
              <a:avLst/>
              <a:gdLst>
                <a:gd name="T0" fmla="*/ 0 w 92"/>
                <a:gd name="T1" fmla="*/ 68 h 92"/>
                <a:gd name="T2" fmla="*/ 50 w 92"/>
                <a:gd name="T3" fmla="*/ 89 h 92"/>
                <a:gd name="T4" fmla="*/ 92 w 92"/>
                <a:gd name="T5" fmla="*/ 71 h 92"/>
                <a:gd name="T6" fmla="*/ 69 w 92"/>
                <a:gd name="T7" fmla="*/ 56 h 92"/>
                <a:gd name="T8" fmla="*/ 64 w 92"/>
                <a:gd name="T9" fmla="*/ 6 h 92"/>
                <a:gd name="T10" fmla="*/ 37 w 92"/>
                <a:gd name="T11" fmla="*/ 7 h 92"/>
                <a:gd name="T12" fmla="*/ 42 w 92"/>
                <a:gd name="T13" fmla="*/ 37 h 92"/>
                <a:gd name="T14" fmla="*/ 0 w 92"/>
                <a:gd name="T15" fmla="*/ 68 h 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2" h="92">
                  <a:moveTo>
                    <a:pt x="0" y="68"/>
                  </a:moveTo>
                  <a:cubicBezTo>
                    <a:pt x="0" y="68"/>
                    <a:pt x="21" y="87"/>
                    <a:pt x="50" y="89"/>
                  </a:cubicBezTo>
                  <a:cubicBezTo>
                    <a:pt x="87" y="92"/>
                    <a:pt x="92" y="71"/>
                    <a:pt x="92" y="71"/>
                  </a:cubicBezTo>
                  <a:cubicBezTo>
                    <a:pt x="69" y="56"/>
                    <a:pt x="69" y="56"/>
                    <a:pt x="69" y="56"/>
                  </a:cubicBezTo>
                  <a:cubicBezTo>
                    <a:pt x="69" y="56"/>
                    <a:pt x="83" y="32"/>
                    <a:pt x="64" y="6"/>
                  </a:cubicBezTo>
                  <a:cubicBezTo>
                    <a:pt x="47" y="0"/>
                    <a:pt x="37" y="7"/>
                    <a:pt x="37" y="7"/>
                  </a:cubicBezTo>
                  <a:cubicBezTo>
                    <a:pt x="42" y="37"/>
                    <a:pt x="42" y="37"/>
                    <a:pt x="42" y="37"/>
                  </a:cubicBezTo>
                  <a:cubicBezTo>
                    <a:pt x="42" y="37"/>
                    <a:pt x="1" y="53"/>
                    <a:pt x="0" y="6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46" name="Freeform 64"/>
            <p:cNvSpPr>
              <a:spLocks/>
            </p:cNvSpPr>
            <p:nvPr/>
          </p:nvSpPr>
          <p:spPr bwMode="auto">
            <a:xfrm>
              <a:off x="4243" y="2577"/>
              <a:ext cx="233" cy="213"/>
            </a:xfrm>
            <a:custGeom>
              <a:avLst/>
              <a:gdLst>
                <a:gd name="T0" fmla="*/ 0 w 99"/>
                <a:gd name="T1" fmla="*/ 63 h 90"/>
                <a:gd name="T2" fmla="*/ 46 w 99"/>
                <a:gd name="T3" fmla="*/ 87 h 90"/>
                <a:gd name="T4" fmla="*/ 91 w 99"/>
                <a:gd name="T5" fmla="*/ 71 h 90"/>
                <a:gd name="T6" fmla="*/ 71 w 99"/>
                <a:gd name="T7" fmla="*/ 50 h 90"/>
                <a:gd name="T8" fmla="*/ 76 w 99"/>
                <a:gd name="T9" fmla="*/ 24 h 90"/>
                <a:gd name="T10" fmla="*/ 66 w 99"/>
                <a:gd name="T11" fmla="*/ 1 h 90"/>
                <a:gd name="T12" fmla="*/ 59 w 99"/>
                <a:gd name="T13" fmla="*/ 0 h 90"/>
                <a:gd name="T14" fmla="*/ 67 w 99"/>
                <a:gd name="T15" fmla="*/ 27 h 90"/>
                <a:gd name="T16" fmla="*/ 60 w 99"/>
                <a:gd name="T17" fmla="*/ 54 h 90"/>
                <a:gd name="T18" fmla="*/ 82 w 99"/>
                <a:gd name="T19" fmla="*/ 62 h 90"/>
                <a:gd name="T20" fmla="*/ 58 w 99"/>
                <a:gd name="T21" fmla="*/ 81 h 90"/>
                <a:gd name="T22" fmla="*/ 0 w 99"/>
                <a:gd name="T23" fmla="*/ 63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9" h="90">
                  <a:moveTo>
                    <a:pt x="0" y="63"/>
                  </a:moveTo>
                  <a:cubicBezTo>
                    <a:pt x="0" y="63"/>
                    <a:pt x="19" y="86"/>
                    <a:pt x="46" y="87"/>
                  </a:cubicBezTo>
                  <a:cubicBezTo>
                    <a:pt x="73" y="89"/>
                    <a:pt x="82" y="90"/>
                    <a:pt x="91" y="71"/>
                  </a:cubicBezTo>
                  <a:cubicBezTo>
                    <a:pt x="99" y="53"/>
                    <a:pt x="71" y="50"/>
                    <a:pt x="71" y="50"/>
                  </a:cubicBezTo>
                  <a:cubicBezTo>
                    <a:pt x="71" y="50"/>
                    <a:pt x="78" y="39"/>
                    <a:pt x="76" y="24"/>
                  </a:cubicBezTo>
                  <a:cubicBezTo>
                    <a:pt x="74" y="9"/>
                    <a:pt x="66" y="1"/>
                    <a:pt x="66" y="1"/>
                  </a:cubicBezTo>
                  <a:cubicBezTo>
                    <a:pt x="59" y="0"/>
                    <a:pt x="59" y="0"/>
                    <a:pt x="59" y="0"/>
                  </a:cubicBezTo>
                  <a:cubicBezTo>
                    <a:pt x="59" y="0"/>
                    <a:pt x="68" y="13"/>
                    <a:pt x="67" y="27"/>
                  </a:cubicBezTo>
                  <a:cubicBezTo>
                    <a:pt x="66" y="40"/>
                    <a:pt x="60" y="54"/>
                    <a:pt x="60" y="54"/>
                  </a:cubicBezTo>
                  <a:cubicBezTo>
                    <a:pt x="60" y="54"/>
                    <a:pt x="82" y="56"/>
                    <a:pt x="82" y="62"/>
                  </a:cubicBezTo>
                  <a:cubicBezTo>
                    <a:pt x="82" y="74"/>
                    <a:pt x="70" y="81"/>
                    <a:pt x="58" y="81"/>
                  </a:cubicBezTo>
                  <a:cubicBezTo>
                    <a:pt x="47" y="81"/>
                    <a:pt x="0" y="63"/>
                    <a:pt x="0" y="63"/>
                  </a:cubicBezTo>
                  <a:close/>
                </a:path>
              </a:pathLst>
            </a:custGeom>
            <a:solidFill>
              <a:srgbClr val="696A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47" name="Freeform 65"/>
            <p:cNvSpPr>
              <a:spLocks/>
            </p:cNvSpPr>
            <p:nvPr/>
          </p:nvSpPr>
          <p:spPr bwMode="auto">
            <a:xfrm>
              <a:off x="3310" y="2072"/>
              <a:ext cx="507" cy="167"/>
            </a:xfrm>
            <a:custGeom>
              <a:avLst/>
              <a:gdLst>
                <a:gd name="T0" fmla="*/ 82 w 215"/>
                <a:gd name="T1" fmla="*/ 2 h 71"/>
                <a:gd name="T2" fmla="*/ 215 w 215"/>
                <a:gd name="T3" fmla="*/ 71 h 71"/>
                <a:gd name="T4" fmla="*/ 98 w 215"/>
                <a:gd name="T5" fmla="*/ 13 h 71"/>
                <a:gd name="T6" fmla="*/ 0 w 215"/>
                <a:gd name="T7" fmla="*/ 14 h 71"/>
                <a:gd name="T8" fmla="*/ 82 w 215"/>
                <a:gd name="T9" fmla="*/ 2 h 71"/>
              </a:gdLst>
              <a:ahLst/>
              <a:cxnLst>
                <a:cxn ang="0">
                  <a:pos x="T0" y="T1"/>
                </a:cxn>
                <a:cxn ang="0">
                  <a:pos x="T2" y="T3"/>
                </a:cxn>
                <a:cxn ang="0">
                  <a:pos x="T4" y="T5"/>
                </a:cxn>
                <a:cxn ang="0">
                  <a:pos x="T6" y="T7"/>
                </a:cxn>
                <a:cxn ang="0">
                  <a:pos x="T8" y="T9"/>
                </a:cxn>
              </a:cxnLst>
              <a:rect l="0" t="0" r="r" b="b"/>
              <a:pathLst>
                <a:path w="215" h="71">
                  <a:moveTo>
                    <a:pt x="82" y="2"/>
                  </a:moveTo>
                  <a:cubicBezTo>
                    <a:pt x="116" y="3"/>
                    <a:pt x="190" y="29"/>
                    <a:pt x="215" y="71"/>
                  </a:cubicBezTo>
                  <a:cubicBezTo>
                    <a:pt x="161" y="35"/>
                    <a:pt x="125" y="17"/>
                    <a:pt x="98" y="13"/>
                  </a:cubicBezTo>
                  <a:cubicBezTo>
                    <a:pt x="76" y="9"/>
                    <a:pt x="76" y="12"/>
                    <a:pt x="0" y="14"/>
                  </a:cubicBezTo>
                  <a:cubicBezTo>
                    <a:pt x="0" y="14"/>
                    <a:pt x="27" y="0"/>
                    <a:pt x="82" y="2"/>
                  </a:cubicBezTo>
                  <a:close/>
                </a:path>
              </a:pathLst>
            </a:custGeom>
            <a:solidFill>
              <a:srgbClr val="7E9D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348" name="Group 347"/>
          <p:cNvGrpSpPr/>
          <p:nvPr/>
        </p:nvGrpSpPr>
        <p:grpSpPr>
          <a:xfrm>
            <a:off x="-1588" y="3799401"/>
            <a:ext cx="4386410" cy="3084511"/>
            <a:chOff x="-1588" y="4419600"/>
            <a:chExt cx="3504440" cy="2464312"/>
          </a:xfrm>
        </p:grpSpPr>
        <p:grpSp>
          <p:nvGrpSpPr>
            <p:cNvPr id="349" name="Group 156"/>
            <p:cNvGrpSpPr>
              <a:grpSpLocks noChangeAspect="1"/>
            </p:cNvGrpSpPr>
            <p:nvPr/>
          </p:nvGrpSpPr>
          <p:grpSpPr bwMode="auto">
            <a:xfrm>
              <a:off x="-321" y="4419600"/>
              <a:ext cx="2827754" cy="2458133"/>
              <a:chOff x="437" y="-367"/>
              <a:chExt cx="5799" cy="5041"/>
            </a:xfrm>
          </p:grpSpPr>
          <p:sp>
            <p:nvSpPr>
              <p:cNvPr id="375" name="Freeform 157"/>
              <p:cNvSpPr>
                <a:spLocks/>
              </p:cNvSpPr>
              <p:nvPr/>
            </p:nvSpPr>
            <p:spPr bwMode="auto">
              <a:xfrm>
                <a:off x="2494" y="-126"/>
                <a:ext cx="1751" cy="1833"/>
              </a:xfrm>
              <a:custGeom>
                <a:avLst/>
                <a:gdLst>
                  <a:gd name="T0" fmla="*/ 484 w 741"/>
                  <a:gd name="T1" fmla="*/ 111 h 776"/>
                  <a:gd name="T2" fmla="*/ 372 w 741"/>
                  <a:gd name="T3" fmla="*/ 48 h 776"/>
                  <a:gd name="T4" fmla="*/ 375 w 741"/>
                  <a:gd name="T5" fmla="*/ 0 h 776"/>
                  <a:gd name="T6" fmla="*/ 301 w 741"/>
                  <a:gd name="T7" fmla="*/ 2 h 776"/>
                  <a:gd name="T8" fmla="*/ 207 w 741"/>
                  <a:gd name="T9" fmla="*/ 112 h 776"/>
                  <a:gd name="T10" fmla="*/ 71 w 741"/>
                  <a:gd name="T11" fmla="*/ 202 h 776"/>
                  <a:gd name="T12" fmla="*/ 48 w 741"/>
                  <a:gd name="T13" fmla="*/ 561 h 776"/>
                  <a:gd name="T14" fmla="*/ 142 w 741"/>
                  <a:gd name="T15" fmla="*/ 741 h 776"/>
                  <a:gd name="T16" fmla="*/ 229 w 741"/>
                  <a:gd name="T17" fmla="*/ 735 h 776"/>
                  <a:gd name="T18" fmla="*/ 392 w 741"/>
                  <a:gd name="T19" fmla="*/ 766 h 776"/>
                  <a:gd name="T20" fmla="*/ 542 w 741"/>
                  <a:gd name="T21" fmla="*/ 711 h 776"/>
                  <a:gd name="T22" fmla="*/ 680 w 741"/>
                  <a:gd name="T23" fmla="*/ 648 h 776"/>
                  <a:gd name="T24" fmla="*/ 741 w 741"/>
                  <a:gd name="T25" fmla="*/ 451 h 776"/>
                  <a:gd name="T26" fmla="*/ 676 w 741"/>
                  <a:gd name="T27" fmla="*/ 218 h 776"/>
                  <a:gd name="T28" fmla="*/ 484 w 741"/>
                  <a:gd name="T29" fmla="*/ 111 h 7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41" h="776">
                    <a:moveTo>
                      <a:pt x="484" y="111"/>
                    </a:moveTo>
                    <a:cubicBezTo>
                      <a:pt x="454" y="48"/>
                      <a:pt x="372" y="48"/>
                      <a:pt x="372" y="48"/>
                    </a:cubicBezTo>
                    <a:cubicBezTo>
                      <a:pt x="372" y="48"/>
                      <a:pt x="372" y="48"/>
                      <a:pt x="375" y="0"/>
                    </a:cubicBezTo>
                    <a:cubicBezTo>
                      <a:pt x="375" y="0"/>
                      <a:pt x="375" y="0"/>
                      <a:pt x="301" y="2"/>
                    </a:cubicBezTo>
                    <a:cubicBezTo>
                      <a:pt x="301" y="2"/>
                      <a:pt x="212" y="51"/>
                      <a:pt x="207" y="112"/>
                    </a:cubicBezTo>
                    <a:cubicBezTo>
                      <a:pt x="167" y="115"/>
                      <a:pt x="143" y="132"/>
                      <a:pt x="71" y="202"/>
                    </a:cubicBezTo>
                    <a:cubicBezTo>
                      <a:pt x="0" y="270"/>
                      <a:pt x="48" y="561"/>
                      <a:pt x="48" y="561"/>
                    </a:cubicBezTo>
                    <a:cubicBezTo>
                      <a:pt x="48" y="561"/>
                      <a:pt x="99" y="732"/>
                      <a:pt x="142" y="741"/>
                    </a:cubicBezTo>
                    <a:cubicBezTo>
                      <a:pt x="186" y="751"/>
                      <a:pt x="229" y="735"/>
                      <a:pt x="229" y="735"/>
                    </a:cubicBezTo>
                    <a:cubicBezTo>
                      <a:pt x="229" y="735"/>
                      <a:pt x="301" y="776"/>
                      <a:pt x="392" y="766"/>
                    </a:cubicBezTo>
                    <a:cubicBezTo>
                      <a:pt x="483" y="756"/>
                      <a:pt x="505" y="743"/>
                      <a:pt x="542" y="711"/>
                    </a:cubicBezTo>
                    <a:cubicBezTo>
                      <a:pt x="579" y="706"/>
                      <a:pt x="648" y="688"/>
                      <a:pt x="680" y="648"/>
                    </a:cubicBezTo>
                    <a:cubicBezTo>
                      <a:pt x="711" y="607"/>
                      <a:pt x="741" y="527"/>
                      <a:pt x="741" y="451"/>
                    </a:cubicBezTo>
                    <a:cubicBezTo>
                      <a:pt x="741" y="377"/>
                      <a:pt x="676" y="218"/>
                      <a:pt x="676" y="218"/>
                    </a:cubicBezTo>
                    <a:cubicBezTo>
                      <a:pt x="676" y="218"/>
                      <a:pt x="636" y="120"/>
                      <a:pt x="484" y="111"/>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76" name="Freeform 158"/>
              <p:cNvSpPr>
                <a:spLocks/>
              </p:cNvSpPr>
              <p:nvPr/>
            </p:nvSpPr>
            <p:spPr bwMode="auto">
              <a:xfrm>
                <a:off x="2365" y="89"/>
                <a:ext cx="1807" cy="1630"/>
              </a:xfrm>
              <a:custGeom>
                <a:avLst/>
                <a:gdLst>
                  <a:gd name="T0" fmla="*/ 530 w 765"/>
                  <a:gd name="T1" fmla="*/ 54 h 690"/>
                  <a:gd name="T2" fmla="*/ 311 w 765"/>
                  <a:gd name="T3" fmla="*/ 59 h 690"/>
                  <a:gd name="T4" fmla="*/ 288 w 765"/>
                  <a:gd name="T5" fmla="*/ 605 h 690"/>
                  <a:gd name="T6" fmla="*/ 587 w 765"/>
                  <a:gd name="T7" fmla="*/ 593 h 690"/>
                  <a:gd name="T8" fmla="*/ 752 w 765"/>
                  <a:gd name="T9" fmla="*/ 341 h 690"/>
                  <a:gd name="T10" fmla="*/ 530 w 765"/>
                  <a:gd name="T11" fmla="*/ 54 h 690"/>
                </a:gdLst>
                <a:ahLst/>
                <a:cxnLst>
                  <a:cxn ang="0">
                    <a:pos x="T0" y="T1"/>
                  </a:cxn>
                  <a:cxn ang="0">
                    <a:pos x="T2" y="T3"/>
                  </a:cxn>
                  <a:cxn ang="0">
                    <a:pos x="T4" y="T5"/>
                  </a:cxn>
                  <a:cxn ang="0">
                    <a:pos x="T6" y="T7"/>
                  </a:cxn>
                  <a:cxn ang="0">
                    <a:pos x="T8" y="T9"/>
                  </a:cxn>
                  <a:cxn ang="0">
                    <a:pos x="T10" y="T11"/>
                  </a:cxn>
                </a:cxnLst>
                <a:rect l="0" t="0" r="r" b="b"/>
                <a:pathLst>
                  <a:path w="765" h="690">
                    <a:moveTo>
                      <a:pt x="530" y="54"/>
                    </a:moveTo>
                    <a:cubicBezTo>
                      <a:pt x="482" y="0"/>
                      <a:pt x="360" y="6"/>
                      <a:pt x="311" y="59"/>
                    </a:cubicBezTo>
                    <a:cubicBezTo>
                      <a:pt x="0" y="13"/>
                      <a:pt x="79" y="668"/>
                      <a:pt x="288" y="605"/>
                    </a:cubicBezTo>
                    <a:cubicBezTo>
                      <a:pt x="341" y="690"/>
                      <a:pt x="546" y="652"/>
                      <a:pt x="587" y="593"/>
                    </a:cubicBezTo>
                    <a:cubicBezTo>
                      <a:pt x="710" y="587"/>
                      <a:pt x="765" y="485"/>
                      <a:pt x="752" y="341"/>
                    </a:cubicBezTo>
                    <a:cubicBezTo>
                      <a:pt x="737" y="166"/>
                      <a:pt x="635" y="16"/>
                      <a:pt x="530" y="54"/>
                    </a:cubicBezTo>
                    <a:close/>
                  </a:path>
                </a:pathLst>
              </a:custGeom>
              <a:solidFill>
                <a:srgbClr val="EB7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77" name="Freeform 159"/>
              <p:cNvSpPr>
                <a:spLocks/>
              </p:cNvSpPr>
              <p:nvPr/>
            </p:nvSpPr>
            <p:spPr bwMode="auto">
              <a:xfrm>
                <a:off x="3614" y="219"/>
                <a:ext cx="532" cy="1252"/>
              </a:xfrm>
              <a:custGeom>
                <a:avLst/>
                <a:gdLst>
                  <a:gd name="T0" fmla="*/ 0 w 225"/>
                  <a:gd name="T1" fmla="*/ 0 h 530"/>
                  <a:gd name="T2" fmla="*/ 67 w 225"/>
                  <a:gd name="T3" fmla="*/ 32 h 530"/>
                  <a:gd name="T4" fmla="*/ 189 w 225"/>
                  <a:gd name="T5" fmla="*/ 284 h 530"/>
                  <a:gd name="T6" fmla="*/ 68 w 225"/>
                  <a:gd name="T7" fmla="*/ 527 h 530"/>
                  <a:gd name="T8" fmla="*/ 100 w 225"/>
                  <a:gd name="T9" fmla="*/ 530 h 530"/>
                  <a:gd name="T10" fmla="*/ 207 w 225"/>
                  <a:gd name="T11" fmla="*/ 381 h 530"/>
                  <a:gd name="T12" fmla="*/ 126 w 225"/>
                  <a:gd name="T13" fmla="*/ 60 h 530"/>
                  <a:gd name="T14" fmla="*/ 0 w 225"/>
                  <a:gd name="T15" fmla="*/ 0 h 5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5" h="530">
                    <a:moveTo>
                      <a:pt x="0" y="0"/>
                    </a:moveTo>
                    <a:cubicBezTo>
                      <a:pt x="0" y="0"/>
                      <a:pt x="33" y="16"/>
                      <a:pt x="67" y="32"/>
                    </a:cubicBezTo>
                    <a:cubicBezTo>
                      <a:pt x="100" y="49"/>
                      <a:pt x="169" y="115"/>
                      <a:pt x="189" y="284"/>
                    </a:cubicBezTo>
                    <a:cubicBezTo>
                      <a:pt x="213" y="490"/>
                      <a:pt x="68" y="527"/>
                      <a:pt x="68" y="527"/>
                    </a:cubicBezTo>
                    <a:cubicBezTo>
                      <a:pt x="68" y="527"/>
                      <a:pt x="92" y="530"/>
                      <a:pt x="100" y="530"/>
                    </a:cubicBezTo>
                    <a:cubicBezTo>
                      <a:pt x="146" y="526"/>
                      <a:pt x="195" y="468"/>
                      <a:pt x="207" y="381"/>
                    </a:cubicBezTo>
                    <a:cubicBezTo>
                      <a:pt x="225" y="252"/>
                      <a:pt x="181" y="134"/>
                      <a:pt x="126" y="60"/>
                    </a:cubicBezTo>
                    <a:cubicBezTo>
                      <a:pt x="86" y="5"/>
                      <a:pt x="0" y="0"/>
                      <a:pt x="0" y="0"/>
                    </a:cubicBezTo>
                    <a:close/>
                  </a:path>
                </a:pathLst>
              </a:custGeom>
              <a:solidFill>
                <a:srgbClr val="9C56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78" name="Freeform 160"/>
              <p:cNvSpPr>
                <a:spLocks/>
              </p:cNvSpPr>
              <p:nvPr/>
            </p:nvSpPr>
            <p:spPr bwMode="auto">
              <a:xfrm>
                <a:off x="3536" y="349"/>
                <a:ext cx="329" cy="1091"/>
              </a:xfrm>
              <a:custGeom>
                <a:avLst/>
                <a:gdLst>
                  <a:gd name="T0" fmla="*/ 0 w 139"/>
                  <a:gd name="T1" fmla="*/ 0 h 462"/>
                  <a:gd name="T2" fmla="*/ 103 w 139"/>
                  <a:gd name="T3" fmla="*/ 182 h 462"/>
                  <a:gd name="T4" fmla="*/ 71 w 139"/>
                  <a:gd name="T5" fmla="*/ 462 h 462"/>
                  <a:gd name="T6" fmla="*/ 109 w 139"/>
                  <a:gd name="T7" fmla="*/ 422 h 462"/>
                  <a:gd name="T8" fmla="*/ 118 w 139"/>
                  <a:gd name="T9" fmla="*/ 160 h 462"/>
                  <a:gd name="T10" fmla="*/ 0 w 139"/>
                  <a:gd name="T11" fmla="*/ 0 h 462"/>
                </a:gdLst>
                <a:ahLst/>
                <a:cxnLst>
                  <a:cxn ang="0">
                    <a:pos x="T0" y="T1"/>
                  </a:cxn>
                  <a:cxn ang="0">
                    <a:pos x="T2" y="T3"/>
                  </a:cxn>
                  <a:cxn ang="0">
                    <a:pos x="T4" y="T5"/>
                  </a:cxn>
                  <a:cxn ang="0">
                    <a:pos x="T6" y="T7"/>
                  </a:cxn>
                  <a:cxn ang="0">
                    <a:pos x="T8" y="T9"/>
                  </a:cxn>
                  <a:cxn ang="0">
                    <a:pos x="T10" y="T11"/>
                  </a:cxn>
                </a:cxnLst>
                <a:rect l="0" t="0" r="r" b="b"/>
                <a:pathLst>
                  <a:path w="139" h="462">
                    <a:moveTo>
                      <a:pt x="0" y="0"/>
                    </a:moveTo>
                    <a:cubicBezTo>
                      <a:pt x="0" y="0"/>
                      <a:pt x="95" y="59"/>
                      <a:pt x="103" y="182"/>
                    </a:cubicBezTo>
                    <a:cubicBezTo>
                      <a:pt x="115" y="378"/>
                      <a:pt x="71" y="462"/>
                      <a:pt x="71" y="462"/>
                    </a:cubicBezTo>
                    <a:cubicBezTo>
                      <a:pt x="71" y="462"/>
                      <a:pt x="93" y="459"/>
                      <a:pt x="109" y="422"/>
                    </a:cubicBezTo>
                    <a:cubicBezTo>
                      <a:pt x="131" y="369"/>
                      <a:pt x="139" y="276"/>
                      <a:pt x="118" y="160"/>
                    </a:cubicBezTo>
                    <a:cubicBezTo>
                      <a:pt x="90" y="4"/>
                      <a:pt x="0" y="0"/>
                      <a:pt x="0" y="0"/>
                    </a:cubicBezTo>
                    <a:close/>
                  </a:path>
                </a:pathLst>
              </a:custGeom>
              <a:solidFill>
                <a:srgbClr val="9C56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79" name="Freeform 161"/>
              <p:cNvSpPr>
                <a:spLocks/>
              </p:cNvSpPr>
              <p:nvPr/>
            </p:nvSpPr>
            <p:spPr bwMode="auto">
              <a:xfrm>
                <a:off x="3005" y="-100"/>
                <a:ext cx="680" cy="425"/>
              </a:xfrm>
              <a:custGeom>
                <a:avLst/>
                <a:gdLst>
                  <a:gd name="T0" fmla="*/ 234 w 288"/>
                  <a:gd name="T1" fmla="*/ 75 h 180"/>
                  <a:gd name="T2" fmla="*/ 143 w 288"/>
                  <a:gd name="T3" fmla="*/ 52 h 180"/>
                  <a:gd name="T4" fmla="*/ 145 w 288"/>
                  <a:gd name="T5" fmla="*/ 0 h 180"/>
                  <a:gd name="T6" fmla="*/ 108 w 288"/>
                  <a:gd name="T7" fmla="*/ 0 h 180"/>
                  <a:gd name="T8" fmla="*/ 4 w 288"/>
                  <a:gd name="T9" fmla="*/ 138 h 180"/>
                  <a:gd name="T10" fmla="*/ 288 w 288"/>
                  <a:gd name="T11" fmla="*/ 142 h 180"/>
                  <a:gd name="T12" fmla="*/ 234 w 288"/>
                  <a:gd name="T13" fmla="*/ 75 h 180"/>
                </a:gdLst>
                <a:ahLst/>
                <a:cxnLst>
                  <a:cxn ang="0">
                    <a:pos x="T0" y="T1"/>
                  </a:cxn>
                  <a:cxn ang="0">
                    <a:pos x="T2" y="T3"/>
                  </a:cxn>
                  <a:cxn ang="0">
                    <a:pos x="T4" y="T5"/>
                  </a:cxn>
                  <a:cxn ang="0">
                    <a:pos x="T6" y="T7"/>
                  </a:cxn>
                  <a:cxn ang="0">
                    <a:pos x="T8" y="T9"/>
                  </a:cxn>
                  <a:cxn ang="0">
                    <a:pos x="T10" y="T11"/>
                  </a:cxn>
                  <a:cxn ang="0">
                    <a:pos x="T12" y="T13"/>
                  </a:cxn>
                </a:cxnLst>
                <a:rect l="0" t="0" r="r" b="b"/>
                <a:pathLst>
                  <a:path w="288" h="180">
                    <a:moveTo>
                      <a:pt x="234" y="75"/>
                    </a:moveTo>
                    <a:cubicBezTo>
                      <a:pt x="183" y="55"/>
                      <a:pt x="143" y="52"/>
                      <a:pt x="143" y="52"/>
                    </a:cubicBezTo>
                    <a:cubicBezTo>
                      <a:pt x="145" y="0"/>
                      <a:pt x="145" y="0"/>
                      <a:pt x="145" y="0"/>
                    </a:cubicBezTo>
                    <a:cubicBezTo>
                      <a:pt x="108" y="0"/>
                      <a:pt x="108" y="0"/>
                      <a:pt x="108" y="0"/>
                    </a:cubicBezTo>
                    <a:cubicBezTo>
                      <a:pt x="108" y="0"/>
                      <a:pt x="0" y="96"/>
                      <a:pt x="4" y="138"/>
                    </a:cubicBezTo>
                    <a:cubicBezTo>
                      <a:pt x="6" y="180"/>
                      <a:pt x="186" y="177"/>
                      <a:pt x="288" y="142"/>
                    </a:cubicBezTo>
                    <a:cubicBezTo>
                      <a:pt x="288" y="142"/>
                      <a:pt x="285" y="94"/>
                      <a:pt x="234" y="75"/>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80" name="Freeform 162"/>
              <p:cNvSpPr>
                <a:spLocks/>
              </p:cNvSpPr>
              <p:nvPr/>
            </p:nvSpPr>
            <p:spPr bwMode="auto">
              <a:xfrm>
                <a:off x="2955" y="-100"/>
                <a:ext cx="579" cy="475"/>
              </a:xfrm>
              <a:custGeom>
                <a:avLst/>
                <a:gdLst>
                  <a:gd name="T0" fmla="*/ 87 w 245"/>
                  <a:gd name="T1" fmla="*/ 152 h 201"/>
                  <a:gd name="T2" fmla="*/ 79 w 245"/>
                  <a:gd name="T3" fmla="*/ 83 h 201"/>
                  <a:gd name="T4" fmla="*/ 129 w 245"/>
                  <a:gd name="T5" fmla="*/ 0 h 201"/>
                  <a:gd name="T6" fmla="*/ 44 w 245"/>
                  <a:gd name="T7" fmla="*/ 81 h 201"/>
                  <a:gd name="T8" fmla="*/ 53 w 245"/>
                  <a:gd name="T9" fmla="*/ 177 h 201"/>
                  <a:gd name="T10" fmla="*/ 245 w 245"/>
                  <a:gd name="T11" fmla="*/ 158 h 201"/>
                  <a:gd name="T12" fmla="*/ 87 w 245"/>
                  <a:gd name="T13" fmla="*/ 152 h 201"/>
                </a:gdLst>
                <a:ahLst/>
                <a:cxnLst>
                  <a:cxn ang="0">
                    <a:pos x="T0" y="T1"/>
                  </a:cxn>
                  <a:cxn ang="0">
                    <a:pos x="T2" y="T3"/>
                  </a:cxn>
                  <a:cxn ang="0">
                    <a:pos x="T4" y="T5"/>
                  </a:cxn>
                  <a:cxn ang="0">
                    <a:pos x="T6" y="T7"/>
                  </a:cxn>
                  <a:cxn ang="0">
                    <a:pos x="T8" y="T9"/>
                  </a:cxn>
                  <a:cxn ang="0">
                    <a:pos x="T10" y="T11"/>
                  </a:cxn>
                  <a:cxn ang="0">
                    <a:pos x="T12" y="T13"/>
                  </a:cxn>
                </a:cxnLst>
                <a:rect l="0" t="0" r="r" b="b"/>
                <a:pathLst>
                  <a:path w="245" h="201">
                    <a:moveTo>
                      <a:pt x="87" y="152"/>
                    </a:moveTo>
                    <a:cubicBezTo>
                      <a:pt x="76" y="146"/>
                      <a:pt x="76" y="105"/>
                      <a:pt x="79" y="83"/>
                    </a:cubicBezTo>
                    <a:cubicBezTo>
                      <a:pt x="82" y="62"/>
                      <a:pt x="129" y="0"/>
                      <a:pt x="129" y="0"/>
                    </a:cubicBezTo>
                    <a:cubicBezTo>
                      <a:pt x="129" y="0"/>
                      <a:pt x="71" y="32"/>
                      <a:pt x="44" y="81"/>
                    </a:cubicBezTo>
                    <a:cubicBezTo>
                      <a:pt x="23" y="118"/>
                      <a:pt x="0" y="158"/>
                      <a:pt x="53" y="177"/>
                    </a:cubicBezTo>
                    <a:cubicBezTo>
                      <a:pt x="124" y="201"/>
                      <a:pt x="202" y="185"/>
                      <a:pt x="245" y="158"/>
                    </a:cubicBezTo>
                    <a:cubicBezTo>
                      <a:pt x="224" y="158"/>
                      <a:pt x="136" y="184"/>
                      <a:pt x="87" y="152"/>
                    </a:cubicBezTo>
                    <a:close/>
                  </a:path>
                </a:pathLst>
              </a:custGeom>
              <a:solidFill>
                <a:srgbClr val="5E6C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81" name="Freeform 163"/>
              <p:cNvSpPr>
                <a:spLocks/>
              </p:cNvSpPr>
              <p:nvPr/>
            </p:nvSpPr>
            <p:spPr bwMode="auto">
              <a:xfrm>
                <a:off x="477" y="-161"/>
                <a:ext cx="2412" cy="1991"/>
              </a:xfrm>
              <a:custGeom>
                <a:avLst/>
                <a:gdLst>
                  <a:gd name="T0" fmla="*/ 604 w 1021"/>
                  <a:gd name="T1" fmla="*/ 82 h 843"/>
                  <a:gd name="T2" fmla="*/ 341 w 1021"/>
                  <a:gd name="T3" fmla="*/ 75 h 843"/>
                  <a:gd name="T4" fmla="*/ 15 w 1021"/>
                  <a:gd name="T5" fmla="*/ 425 h 843"/>
                  <a:gd name="T6" fmla="*/ 270 w 1021"/>
                  <a:gd name="T7" fmla="*/ 726 h 843"/>
                  <a:gd name="T8" fmla="*/ 633 w 1021"/>
                  <a:gd name="T9" fmla="*/ 740 h 843"/>
                  <a:gd name="T10" fmla="*/ 604 w 1021"/>
                  <a:gd name="T11" fmla="*/ 82 h 843"/>
                </a:gdLst>
                <a:ahLst/>
                <a:cxnLst>
                  <a:cxn ang="0">
                    <a:pos x="T0" y="T1"/>
                  </a:cxn>
                  <a:cxn ang="0">
                    <a:pos x="T2" y="T3"/>
                  </a:cxn>
                  <a:cxn ang="0">
                    <a:pos x="T4" y="T5"/>
                  </a:cxn>
                  <a:cxn ang="0">
                    <a:pos x="T6" y="T7"/>
                  </a:cxn>
                  <a:cxn ang="0">
                    <a:pos x="T8" y="T9"/>
                  </a:cxn>
                  <a:cxn ang="0">
                    <a:pos x="T10" y="T11"/>
                  </a:cxn>
                </a:cxnLst>
                <a:rect l="0" t="0" r="r" b="b"/>
                <a:pathLst>
                  <a:path w="1021" h="843">
                    <a:moveTo>
                      <a:pt x="604" y="82"/>
                    </a:moveTo>
                    <a:cubicBezTo>
                      <a:pt x="531" y="0"/>
                      <a:pt x="376" y="37"/>
                      <a:pt x="341" y="75"/>
                    </a:cubicBezTo>
                    <a:cubicBezTo>
                      <a:pt x="163" y="36"/>
                      <a:pt x="34" y="214"/>
                      <a:pt x="15" y="425"/>
                    </a:cubicBezTo>
                    <a:cubicBezTo>
                      <a:pt x="0" y="597"/>
                      <a:pt x="122" y="718"/>
                      <a:pt x="270" y="726"/>
                    </a:cubicBezTo>
                    <a:cubicBezTo>
                      <a:pt x="320" y="797"/>
                      <a:pt x="568" y="843"/>
                      <a:pt x="633" y="740"/>
                    </a:cubicBezTo>
                    <a:cubicBezTo>
                      <a:pt x="884" y="817"/>
                      <a:pt x="1021" y="50"/>
                      <a:pt x="604" y="82"/>
                    </a:cubicBezTo>
                    <a:close/>
                  </a:path>
                </a:pathLst>
              </a:custGeom>
              <a:solidFill>
                <a:srgbClr val="EB7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82" name="Freeform 164"/>
              <p:cNvSpPr>
                <a:spLocks/>
              </p:cNvSpPr>
              <p:nvPr/>
            </p:nvSpPr>
            <p:spPr bwMode="auto">
              <a:xfrm>
                <a:off x="560" y="61"/>
                <a:ext cx="831" cy="1540"/>
              </a:xfrm>
              <a:custGeom>
                <a:avLst/>
                <a:gdLst>
                  <a:gd name="T0" fmla="*/ 193 w 352"/>
                  <a:gd name="T1" fmla="*/ 242 h 652"/>
                  <a:gd name="T2" fmla="*/ 206 w 352"/>
                  <a:gd name="T3" fmla="*/ 596 h 652"/>
                  <a:gd name="T4" fmla="*/ 206 w 352"/>
                  <a:gd name="T5" fmla="*/ 597 h 652"/>
                  <a:gd name="T6" fmla="*/ 48 w 352"/>
                  <a:gd name="T7" fmla="*/ 320 h 652"/>
                  <a:gd name="T8" fmla="*/ 204 w 352"/>
                  <a:gd name="T9" fmla="*/ 34 h 652"/>
                  <a:gd name="T10" fmla="*/ 297 w 352"/>
                  <a:gd name="T11" fmla="*/ 0 h 652"/>
                  <a:gd name="T12" fmla="*/ 134 w 352"/>
                  <a:gd name="T13" fmla="*/ 64 h 652"/>
                  <a:gd name="T14" fmla="*/ 24 w 352"/>
                  <a:gd name="T15" fmla="*/ 432 h 652"/>
                  <a:gd name="T16" fmla="*/ 169 w 352"/>
                  <a:gd name="T17" fmla="*/ 603 h 652"/>
                  <a:gd name="T18" fmla="*/ 207 w 352"/>
                  <a:gd name="T19" fmla="*/ 601 h 652"/>
                  <a:gd name="T20" fmla="*/ 254 w 352"/>
                  <a:gd name="T21" fmla="*/ 652 h 652"/>
                  <a:gd name="T22" fmla="*/ 213 w 352"/>
                  <a:gd name="T23" fmla="*/ 272 h 652"/>
                  <a:gd name="T24" fmla="*/ 352 w 352"/>
                  <a:gd name="T25" fmla="*/ 27 h 652"/>
                  <a:gd name="T26" fmla="*/ 193 w 352"/>
                  <a:gd name="T27" fmla="*/ 242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2" h="652">
                    <a:moveTo>
                      <a:pt x="193" y="242"/>
                    </a:moveTo>
                    <a:cubicBezTo>
                      <a:pt x="164" y="400"/>
                      <a:pt x="175" y="525"/>
                      <a:pt x="206" y="596"/>
                    </a:cubicBezTo>
                    <a:cubicBezTo>
                      <a:pt x="206" y="597"/>
                      <a:pt x="206" y="597"/>
                      <a:pt x="206" y="597"/>
                    </a:cubicBezTo>
                    <a:cubicBezTo>
                      <a:pt x="168" y="587"/>
                      <a:pt x="20" y="528"/>
                      <a:pt x="48" y="320"/>
                    </a:cubicBezTo>
                    <a:cubicBezTo>
                      <a:pt x="76" y="126"/>
                      <a:pt x="157" y="52"/>
                      <a:pt x="204" y="34"/>
                    </a:cubicBezTo>
                    <a:cubicBezTo>
                      <a:pt x="249" y="15"/>
                      <a:pt x="297" y="0"/>
                      <a:pt x="297" y="0"/>
                    </a:cubicBezTo>
                    <a:cubicBezTo>
                      <a:pt x="297" y="0"/>
                      <a:pt x="189" y="1"/>
                      <a:pt x="134" y="64"/>
                    </a:cubicBezTo>
                    <a:cubicBezTo>
                      <a:pt x="60" y="149"/>
                      <a:pt x="0" y="284"/>
                      <a:pt x="24" y="432"/>
                    </a:cubicBezTo>
                    <a:cubicBezTo>
                      <a:pt x="42" y="532"/>
                      <a:pt x="108" y="598"/>
                      <a:pt x="169" y="603"/>
                    </a:cubicBezTo>
                    <a:cubicBezTo>
                      <a:pt x="178" y="603"/>
                      <a:pt x="196" y="602"/>
                      <a:pt x="207" y="601"/>
                    </a:cubicBezTo>
                    <a:cubicBezTo>
                      <a:pt x="227" y="648"/>
                      <a:pt x="254" y="652"/>
                      <a:pt x="254" y="652"/>
                    </a:cubicBezTo>
                    <a:cubicBezTo>
                      <a:pt x="254" y="652"/>
                      <a:pt x="197" y="538"/>
                      <a:pt x="213" y="272"/>
                    </a:cubicBezTo>
                    <a:cubicBezTo>
                      <a:pt x="224" y="106"/>
                      <a:pt x="352" y="27"/>
                      <a:pt x="352" y="27"/>
                    </a:cubicBezTo>
                    <a:cubicBezTo>
                      <a:pt x="352" y="27"/>
                      <a:pt x="230" y="32"/>
                      <a:pt x="193" y="242"/>
                    </a:cubicBezTo>
                    <a:close/>
                  </a:path>
                </a:pathLst>
              </a:custGeom>
              <a:solidFill>
                <a:srgbClr val="9C56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83" name="Freeform 165"/>
              <p:cNvSpPr>
                <a:spLocks/>
              </p:cNvSpPr>
              <p:nvPr/>
            </p:nvSpPr>
            <p:spPr bwMode="auto">
              <a:xfrm>
                <a:off x="1984" y="172"/>
                <a:ext cx="262" cy="1389"/>
              </a:xfrm>
              <a:custGeom>
                <a:avLst/>
                <a:gdLst>
                  <a:gd name="T0" fmla="*/ 24 w 111"/>
                  <a:gd name="T1" fmla="*/ 0 h 588"/>
                  <a:gd name="T2" fmla="*/ 93 w 111"/>
                  <a:gd name="T3" fmla="*/ 185 h 588"/>
                  <a:gd name="T4" fmla="*/ 0 w 111"/>
                  <a:gd name="T5" fmla="*/ 588 h 588"/>
                  <a:gd name="T6" fmla="*/ 26 w 111"/>
                  <a:gd name="T7" fmla="*/ 575 h 588"/>
                  <a:gd name="T8" fmla="*/ 110 w 111"/>
                  <a:gd name="T9" fmla="*/ 182 h 588"/>
                  <a:gd name="T10" fmla="*/ 24 w 111"/>
                  <a:gd name="T11" fmla="*/ 0 h 588"/>
                </a:gdLst>
                <a:ahLst/>
                <a:cxnLst>
                  <a:cxn ang="0">
                    <a:pos x="T0" y="T1"/>
                  </a:cxn>
                  <a:cxn ang="0">
                    <a:pos x="T2" y="T3"/>
                  </a:cxn>
                  <a:cxn ang="0">
                    <a:pos x="T4" y="T5"/>
                  </a:cxn>
                  <a:cxn ang="0">
                    <a:pos x="T6" y="T7"/>
                  </a:cxn>
                  <a:cxn ang="0">
                    <a:pos x="T8" y="T9"/>
                  </a:cxn>
                  <a:cxn ang="0">
                    <a:pos x="T10" y="T11"/>
                  </a:cxn>
                </a:cxnLst>
                <a:rect l="0" t="0" r="r" b="b"/>
                <a:pathLst>
                  <a:path w="111" h="588">
                    <a:moveTo>
                      <a:pt x="24" y="0"/>
                    </a:moveTo>
                    <a:cubicBezTo>
                      <a:pt x="24" y="0"/>
                      <a:pt x="87" y="57"/>
                      <a:pt x="93" y="185"/>
                    </a:cubicBezTo>
                    <a:cubicBezTo>
                      <a:pt x="102" y="350"/>
                      <a:pt x="0" y="588"/>
                      <a:pt x="0" y="588"/>
                    </a:cubicBezTo>
                    <a:cubicBezTo>
                      <a:pt x="0" y="588"/>
                      <a:pt x="16" y="576"/>
                      <a:pt x="26" y="575"/>
                    </a:cubicBezTo>
                    <a:cubicBezTo>
                      <a:pt x="80" y="501"/>
                      <a:pt x="111" y="336"/>
                      <a:pt x="110" y="182"/>
                    </a:cubicBezTo>
                    <a:cubicBezTo>
                      <a:pt x="109" y="27"/>
                      <a:pt x="24" y="0"/>
                      <a:pt x="24" y="0"/>
                    </a:cubicBezTo>
                    <a:close/>
                  </a:path>
                </a:pathLst>
              </a:custGeom>
              <a:solidFill>
                <a:srgbClr val="9C56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84" name="Freeform 166"/>
              <p:cNvSpPr>
                <a:spLocks/>
              </p:cNvSpPr>
              <p:nvPr/>
            </p:nvSpPr>
            <p:spPr bwMode="auto">
              <a:xfrm>
                <a:off x="1287" y="-367"/>
                <a:ext cx="721" cy="470"/>
              </a:xfrm>
              <a:custGeom>
                <a:avLst/>
                <a:gdLst>
                  <a:gd name="T0" fmla="*/ 204 w 305"/>
                  <a:gd name="T1" fmla="*/ 111 h 199"/>
                  <a:gd name="T2" fmla="*/ 192 w 305"/>
                  <a:gd name="T3" fmla="*/ 9 h 199"/>
                  <a:gd name="T4" fmla="*/ 117 w 305"/>
                  <a:gd name="T5" fmla="*/ 15 h 199"/>
                  <a:gd name="T6" fmla="*/ 125 w 305"/>
                  <a:gd name="T7" fmla="*/ 125 h 199"/>
                  <a:gd name="T8" fmla="*/ 29 w 305"/>
                  <a:gd name="T9" fmla="*/ 115 h 199"/>
                  <a:gd name="T10" fmla="*/ 2 w 305"/>
                  <a:gd name="T11" fmla="*/ 156 h 199"/>
                  <a:gd name="T12" fmla="*/ 51 w 305"/>
                  <a:gd name="T13" fmla="*/ 177 h 199"/>
                  <a:gd name="T14" fmla="*/ 195 w 305"/>
                  <a:gd name="T15" fmla="*/ 199 h 199"/>
                  <a:gd name="T16" fmla="*/ 266 w 305"/>
                  <a:gd name="T17" fmla="*/ 147 h 199"/>
                  <a:gd name="T18" fmla="*/ 303 w 305"/>
                  <a:gd name="T19" fmla="*/ 156 h 199"/>
                  <a:gd name="T20" fmla="*/ 204 w 305"/>
                  <a:gd name="T21" fmla="*/ 111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5" h="199">
                    <a:moveTo>
                      <a:pt x="204" y="111"/>
                    </a:moveTo>
                    <a:cubicBezTo>
                      <a:pt x="191" y="73"/>
                      <a:pt x="192" y="9"/>
                      <a:pt x="192" y="9"/>
                    </a:cubicBezTo>
                    <a:cubicBezTo>
                      <a:pt x="192" y="9"/>
                      <a:pt x="157" y="0"/>
                      <a:pt x="117" y="15"/>
                    </a:cubicBezTo>
                    <a:cubicBezTo>
                      <a:pt x="125" y="40"/>
                      <a:pt x="125" y="125"/>
                      <a:pt x="125" y="125"/>
                    </a:cubicBezTo>
                    <a:cubicBezTo>
                      <a:pt x="125" y="125"/>
                      <a:pt x="47" y="98"/>
                      <a:pt x="29" y="115"/>
                    </a:cubicBezTo>
                    <a:cubicBezTo>
                      <a:pt x="0" y="141"/>
                      <a:pt x="2" y="156"/>
                      <a:pt x="2" y="156"/>
                    </a:cubicBezTo>
                    <a:cubicBezTo>
                      <a:pt x="11" y="167"/>
                      <a:pt x="13" y="169"/>
                      <a:pt x="51" y="177"/>
                    </a:cubicBezTo>
                    <a:cubicBezTo>
                      <a:pt x="136" y="167"/>
                      <a:pt x="172" y="180"/>
                      <a:pt x="195" y="199"/>
                    </a:cubicBezTo>
                    <a:cubicBezTo>
                      <a:pt x="223" y="199"/>
                      <a:pt x="248" y="152"/>
                      <a:pt x="266" y="147"/>
                    </a:cubicBezTo>
                    <a:cubicBezTo>
                      <a:pt x="288" y="142"/>
                      <a:pt x="302" y="168"/>
                      <a:pt x="303" y="156"/>
                    </a:cubicBezTo>
                    <a:cubicBezTo>
                      <a:pt x="305" y="137"/>
                      <a:pt x="254" y="110"/>
                      <a:pt x="204" y="111"/>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85" name="Freeform 167"/>
              <p:cNvSpPr>
                <a:spLocks/>
              </p:cNvSpPr>
              <p:nvPr/>
            </p:nvSpPr>
            <p:spPr bwMode="auto">
              <a:xfrm>
                <a:off x="1391" y="-343"/>
                <a:ext cx="659" cy="491"/>
              </a:xfrm>
              <a:custGeom>
                <a:avLst/>
                <a:gdLst>
                  <a:gd name="T0" fmla="*/ 158 w 279"/>
                  <a:gd name="T1" fmla="*/ 101 h 208"/>
                  <a:gd name="T2" fmla="*/ 148 w 279"/>
                  <a:gd name="T3" fmla="*/ 2 h 208"/>
                  <a:gd name="T4" fmla="*/ 129 w 279"/>
                  <a:gd name="T5" fmla="*/ 0 h 208"/>
                  <a:gd name="T6" fmla="*/ 139 w 279"/>
                  <a:gd name="T7" fmla="*/ 119 h 208"/>
                  <a:gd name="T8" fmla="*/ 176 w 279"/>
                  <a:gd name="T9" fmla="*/ 124 h 208"/>
                  <a:gd name="T10" fmla="*/ 163 w 279"/>
                  <a:gd name="T11" fmla="*/ 178 h 208"/>
                  <a:gd name="T12" fmla="*/ 0 w 279"/>
                  <a:gd name="T13" fmla="*/ 171 h 208"/>
                  <a:gd name="T14" fmla="*/ 93 w 279"/>
                  <a:gd name="T15" fmla="*/ 175 h 208"/>
                  <a:gd name="T16" fmla="*/ 178 w 279"/>
                  <a:gd name="T17" fmla="*/ 207 h 208"/>
                  <a:gd name="T18" fmla="*/ 224 w 279"/>
                  <a:gd name="T19" fmla="*/ 175 h 208"/>
                  <a:gd name="T20" fmla="*/ 268 w 279"/>
                  <a:gd name="T21" fmla="*/ 167 h 208"/>
                  <a:gd name="T22" fmla="*/ 158 w 279"/>
                  <a:gd name="T23" fmla="*/ 101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9" h="208">
                    <a:moveTo>
                      <a:pt x="158" y="101"/>
                    </a:moveTo>
                    <a:cubicBezTo>
                      <a:pt x="152" y="76"/>
                      <a:pt x="148" y="2"/>
                      <a:pt x="148" y="2"/>
                    </a:cubicBezTo>
                    <a:cubicBezTo>
                      <a:pt x="129" y="0"/>
                      <a:pt x="129" y="0"/>
                      <a:pt x="129" y="0"/>
                    </a:cubicBezTo>
                    <a:cubicBezTo>
                      <a:pt x="139" y="119"/>
                      <a:pt x="139" y="119"/>
                      <a:pt x="139" y="119"/>
                    </a:cubicBezTo>
                    <a:cubicBezTo>
                      <a:pt x="139" y="119"/>
                      <a:pt x="168" y="119"/>
                      <a:pt x="176" y="124"/>
                    </a:cubicBezTo>
                    <a:cubicBezTo>
                      <a:pt x="197" y="133"/>
                      <a:pt x="195" y="172"/>
                      <a:pt x="163" y="178"/>
                    </a:cubicBezTo>
                    <a:cubicBezTo>
                      <a:pt x="92" y="139"/>
                      <a:pt x="0" y="171"/>
                      <a:pt x="0" y="171"/>
                    </a:cubicBezTo>
                    <a:cubicBezTo>
                      <a:pt x="0" y="171"/>
                      <a:pt x="55" y="171"/>
                      <a:pt x="93" y="175"/>
                    </a:cubicBezTo>
                    <a:cubicBezTo>
                      <a:pt x="113" y="178"/>
                      <a:pt x="160" y="190"/>
                      <a:pt x="178" y="207"/>
                    </a:cubicBezTo>
                    <a:cubicBezTo>
                      <a:pt x="199" y="208"/>
                      <a:pt x="224" y="204"/>
                      <a:pt x="224" y="175"/>
                    </a:cubicBezTo>
                    <a:cubicBezTo>
                      <a:pt x="234" y="168"/>
                      <a:pt x="258" y="156"/>
                      <a:pt x="268" y="167"/>
                    </a:cubicBezTo>
                    <a:cubicBezTo>
                      <a:pt x="279" y="132"/>
                      <a:pt x="216" y="97"/>
                      <a:pt x="158" y="101"/>
                    </a:cubicBezTo>
                    <a:close/>
                  </a:path>
                </a:pathLst>
              </a:custGeom>
              <a:solidFill>
                <a:srgbClr val="617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86" name="Freeform 168"/>
              <p:cNvSpPr>
                <a:spLocks/>
              </p:cNvSpPr>
              <p:nvPr/>
            </p:nvSpPr>
            <p:spPr bwMode="auto">
              <a:xfrm>
                <a:off x="3151" y="179"/>
                <a:ext cx="2618" cy="2563"/>
              </a:xfrm>
              <a:custGeom>
                <a:avLst/>
                <a:gdLst>
                  <a:gd name="T0" fmla="*/ 718 w 980"/>
                  <a:gd name="T1" fmla="*/ 228 h 917"/>
                  <a:gd name="T2" fmla="*/ 563 w 980"/>
                  <a:gd name="T3" fmla="*/ 144 h 917"/>
                  <a:gd name="T4" fmla="*/ 535 w 980"/>
                  <a:gd name="T5" fmla="*/ 49 h 917"/>
                  <a:gd name="T6" fmla="*/ 422 w 980"/>
                  <a:gd name="T7" fmla="*/ 10 h 917"/>
                  <a:gd name="T8" fmla="*/ 385 w 980"/>
                  <a:gd name="T9" fmla="*/ 124 h 917"/>
                  <a:gd name="T10" fmla="*/ 440 w 980"/>
                  <a:gd name="T11" fmla="*/ 96 h 917"/>
                  <a:gd name="T12" fmla="*/ 440 w 980"/>
                  <a:gd name="T13" fmla="*/ 136 h 917"/>
                  <a:gd name="T14" fmla="*/ 332 w 980"/>
                  <a:gd name="T15" fmla="*/ 145 h 917"/>
                  <a:gd name="T16" fmla="*/ 245 w 980"/>
                  <a:gd name="T17" fmla="*/ 202 h 917"/>
                  <a:gd name="T18" fmla="*/ 155 w 980"/>
                  <a:gd name="T19" fmla="*/ 233 h 917"/>
                  <a:gd name="T20" fmla="*/ 24 w 980"/>
                  <a:gd name="T21" fmla="*/ 444 h 917"/>
                  <a:gd name="T22" fmla="*/ 15 w 980"/>
                  <a:gd name="T23" fmla="*/ 644 h 917"/>
                  <a:gd name="T24" fmla="*/ 214 w 980"/>
                  <a:gd name="T25" fmla="*/ 865 h 917"/>
                  <a:gd name="T26" fmla="*/ 512 w 980"/>
                  <a:gd name="T27" fmla="*/ 910 h 917"/>
                  <a:gd name="T28" fmla="*/ 824 w 980"/>
                  <a:gd name="T29" fmla="*/ 859 h 917"/>
                  <a:gd name="T30" fmla="*/ 935 w 980"/>
                  <a:gd name="T31" fmla="*/ 690 h 917"/>
                  <a:gd name="T32" fmla="*/ 923 w 980"/>
                  <a:gd name="T33" fmla="*/ 396 h 917"/>
                  <a:gd name="T34" fmla="*/ 718 w 980"/>
                  <a:gd name="T35" fmla="*/ 228 h 9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80" h="917">
                    <a:moveTo>
                      <a:pt x="718" y="228"/>
                    </a:moveTo>
                    <a:cubicBezTo>
                      <a:pt x="694" y="185"/>
                      <a:pt x="638" y="144"/>
                      <a:pt x="563" y="144"/>
                    </a:cubicBezTo>
                    <a:cubicBezTo>
                      <a:pt x="558" y="98"/>
                      <a:pt x="551" y="77"/>
                      <a:pt x="535" y="49"/>
                    </a:cubicBezTo>
                    <a:cubicBezTo>
                      <a:pt x="504" y="19"/>
                      <a:pt x="466" y="0"/>
                      <a:pt x="422" y="10"/>
                    </a:cubicBezTo>
                    <a:cubicBezTo>
                      <a:pt x="410" y="14"/>
                      <a:pt x="358" y="53"/>
                      <a:pt x="385" y="124"/>
                    </a:cubicBezTo>
                    <a:cubicBezTo>
                      <a:pt x="395" y="116"/>
                      <a:pt x="431" y="86"/>
                      <a:pt x="440" y="96"/>
                    </a:cubicBezTo>
                    <a:cubicBezTo>
                      <a:pt x="450" y="109"/>
                      <a:pt x="442" y="125"/>
                      <a:pt x="440" y="136"/>
                    </a:cubicBezTo>
                    <a:cubicBezTo>
                      <a:pt x="440" y="136"/>
                      <a:pt x="375" y="127"/>
                      <a:pt x="332" y="145"/>
                    </a:cubicBezTo>
                    <a:cubicBezTo>
                      <a:pt x="290" y="162"/>
                      <a:pt x="245" y="202"/>
                      <a:pt x="245" y="202"/>
                    </a:cubicBezTo>
                    <a:cubicBezTo>
                      <a:pt x="245" y="202"/>
                      <a:pt x="188" y="214"/>
                      <a:pt x="155" y="233"/>
                    </a:cubicBezTo>
                    <a:cubicBezTo>
                      <a:pt x="112" y="256"/>
                      <a:pt x="47" y="316"/>
                      <a:pt x="24" y="444"/>
                    </a:cubicBezTo>
                    <a:cubicBezTo>
                      <a:pt x="5" y="553"/>
                      <a:pt x="0" y="596"/>
                      <a:pt x="15" y="644"/>
                    </a:cubicBezTo>
                    <a:cubicBezTo>
                      <a:pt x="38" y="715"/>
                      <a:pt x="124" y="816"/>
                      <a:pt x="214" y="865"/>
                    </a:cubicBezTo>
                    <a:cubicBezTo>
                      <a:pt x="281" y="900"/>
                      <a:pt x="437" y="906"/>
                      <a:pt x="512" y="910"/>
                    </a:cubicBezTo>
                    <a:cubicBezTo>
                      <a:pt x="612" y="917"/>
                      <a:pt x="758" y="903"/>
                      <a:pt x="824" y="859"/>
                    </a:cubicBezTo>
                    <a:cubicBezTo>
                      <a:pt x="866" y="831"/>
                      <a:pt x="915" y="736"/>
                      <a:pt x="935" y="690"/>
                    </a:cubicBezTo>
                    <a:cubicBezTo>
                      <a:pt x="961" y="621"/>
                      <a:pt x="980" y="538"/>
                      <a:pt x="923" y="396"/>
                    </a:cubicBezTo>
                    <a:cubicBezTo>
                      <a:pt x="877" y="281"/>
                      <a:pt x="784" y="223"/>
                      <a:pt x="718" y="228"/>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87" name="Freeform 169"/>
              <p:cNvSpPr>
                <a:spLocks/>
              </p:cNvSpPr>
              <p:nvPr/>
            </p:nvSpPr>
            <p:spPr bwMode="auto">
              <a:xfrm>
                <a:off x="3255" y="538"/>
                <a:ext cx="2612" cy="2224"/>
              </a:xfrm>
              <a:custGeom>
                <a:avLst/>
                <a:gdLst>
                  <a:gd name="T0" fmla="*/ 652 w 962"/>
                  <a:gd name="T1" fmla="*/ 95 h 688"/>
                  <a:gd name="T2" fmla="*/ 328 w 962"/>
                  <a:gd name="T3" fmla="*/ 30 h 688"/>
                  <a:gd name="T4" fmla="*/ 191 w 962"/>
                  <a:gd name="T5" fmla="*/ 83 h 688"/>
                  <a:gd name="T6" fmla="*/ 8 w 962"/>
                  <a:gd name="T7" fmla="*/ 358 h 688"/>
                  <a:gd name="T8" fmla="*/ 615 w 962"/>
                  <a:gd name="T9" fmla="*/ 673 h 688"/>
                  <a:gd name="T10" fmla="*/ 652 w 962"/>
                  <a:gd name="T11" fmla="*/ 95 h 688"/>
                </a:gdLst>
                <a:ahLst/>
                <a:cxnLst>
                  <a:cxn ang="0">
                    <a:pos x="T0" y="T1"/>
                  </a:cxn>
                  <a:cxn ang="0">
                    <a:pos x="T2" y="T3"/>
                  </a:cxn>
                  <a:cxn ang="0">
                    <a:pos x="T4" y="T5"/>
                  </a:cxn>
                  <a:cxn ang="0">
                    <a:pos x="T6" y="T7"/>
                  </a:cxn>
                  <a:cxn ang="0">
                    <a:pos x="T8" y="T9"/>
                  </a:cxn>
                  <a:cxn ang="0">
                    <a:pos x="T10" y="T11"/>
                  </a:cxn>
                </a:cxnLst>
                <a:rect l="0" t="0" r="r" b="b"/>
                <a:pathLst>
                  <a:path w="962" h="688">
                    <a:moveTo>
                      <a:pt x="652" y="95"/>
                    </a:moveTo>
                    <a:cubicBezTo>
                      <a:pt x="580" y="0"/>
                      <a:pt x="426" y="7"/>
                      <a:pt x="328" y="30"/>
                    </a:cubicBezTo>
                    <a:cubicBezTo>
                      <a:pt x="232" y="50"/>
                      <a:pt x="191" y="83"/>
                      <a:pt x="191" y="83"/>
                    </a:cubicBezTo>
                    <a:cubicBezTo>
                      <a:pt x="191" y="83"/>
                      <a:pt x="25" y="104"/>
                      <a:pt x="8" y="358"/>
                    </a:cubicBezTo>
                    <a:cubicBezTo>
                      <a:pt x="0" y="688"/>
                      <a:pt x="330" y="678"/>
                      <a:pt x="615" y="673"/>
                    </a:cubicBezTo>
                    <a:cubicBezTo>
                      <a:pt x="962" y="651"/>
                      <a:pt x="898" y="90"/>
                      <a:pt x="652" y="95"/>
                    </a:cubicBezTo>
                    <a:close/>
                  </a:path>
                </a:pathLst>
              </a:custGeom>
              <a:solidFill>
                <a:srgbClr val="EE91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88" name="Freeform 170"/>
              <p:cNvSpPr>
                <a:spLocks/>
              </p:cNvSpPr>
              <p:nvPr/>
            </p:nvSpPr>
            <p:spPr bwMode="auto">
              <a:xfrm>
                <a:off x="3817" y="226"/>
                <a:ext cx="1209" cy="655"/>
              </a:xfrm>
              <a:custGeom>
                <a:avLst/>
                <a:gdLst>
                  <a:gd name="T0" fmla="*/ 341 w 420"/>
                  <a:gd name="T1" fmla="*/ 156 h 249"/>
                  <a:gd name="T2" fmla="*/ 255 w 420"/>
                  <a:gd name="T3" fmla="*/ 143 h 249"/>
                  <a:gd name="T4" fmla="*/ 240 w 420"/>
                  <a:gd name="T5" fmla="*/ 44 h 249"/>
                  <a:gd name="T6" fmla="*/ 148 w 420"/>
                  <a:gd name="T7" fmla="*/ 8 h 249"/>
                  <a:gd name="T8" fmla="*/ 112 w 420"/>
                  <a:gd name="T9" fmla="*/ 81 h 249"/>
                  <a:gd name="T10" fmla="*/ 177 w 420"/>
                  <a:gd name="T11" fmla="*/ 140 h 249"/>
                  <a:gd name="T12" fmla="*/ 0 w 420"/>
                  <a:gd name="T13" fmla="*/ 194 h 249"/>
                  <a:gd name="T14" fmla="*/ 95 w 420"/>
                  <a:gd name="T15" fmla="*/ 174 h 249"/>
                  <a:gd name="T16" fmla="*/ 75 w 420"/>
                  <a:gd name="T17" fmla="*/ 223 h 249"/>
                  <a:gd name="T18" fmla="*/ 188 w 420"/>
                  <a:gd name="T19" fmla="*/ 195 h 249"/>
                  <a:gd name="T20" fmla="*/ 285 w 420"/>
                  <a:gd name="T21" fmla="*/ 249 h 249"/>
                  <a:gd name="T22" fmla="*/ 301 w 420"/>
                  <a:gd name="T23" fmla="*/ 187 h 249"/>
                  <a:gd name="T24" fmla="*/ 420 w 420"/>
                  <a:gd name="T25" fmla="*/ 227 h 249"/>
                  <a:gd name="T26" fmla="*/ 341 w 420"/>
                  <a:gd name="T27" fmla="*/ 15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0" h="249">
                    <a:moveTo>
                      <a:pt x="341" y="156"/>
                    </a:moveTo>
                    <a:cubicBezTo>
                      <a:pt x="295" y="137"/>
                      <a:pt x="255" y="143"/>
                      <a:pt x="255" y="143"/>
                    </a:cubicBezTo>
                    <a:cubicBezTo>
                      <a:pt x="255" y="143"/>
                      <a:pt x="273" y="91"/>
                      <a:pt x="240" y="44"/>
                    </a:cubicBezTo>
                    <a:cubicBezTo>
                      <a:pt x="217" y="9"/>
                      <a:pt x="181" y="0"/>
                      <a:pt x="148" y="8"/>
                    </a:cubicBezTo>
                    <a:cubicBezTo>
                      <a:pt x="117" y="15"/>
                      <a:pt x="100" y="49"/>
                      <a:pt x="112" y="81"/>
                    </a:cubicBezTo>
                    <a:cubicBezTo>
                      <a:pt x="160" y="23"/>
                      <a:pt x="216" y="83"/>
                      <a:pt x="177" y="140"/>
                    </a:cubicBezTo>
                    <a:cubicBezTo>
                      <a:pt x="143" y="140"/>
                      <a:pt x="70" y="117"/>
                      <a:pt x="0" y="194"/>
                    </a:cubicBezTo>
                    <a:cubicBezTo>
                      <a:pt x="0" y="194"/>
                      <a:pt x="65" y="170"/>
                      <a:pt x="95" y="174"/>
                    </a:cubicBezTo>
                    <a:cubicBezTo>
                      <a:pt x="74" y="198"/>
                      <a:pt x="75" y="223"/>
                      <a:pt x="75" y="223"/>
                    </a:cubicBezTo>
                    <a:cubicBezTo>
                      <a:pt x="75" y="223"/>
                      <a:pt x="133" y="196"/>
                      <a:pt x="188" y="195"/>
                    </a:cubicBezTo>
                    <a:cubicBezTo>
                      <a:pt x="237" y="210"/>
                      <a:pt x="285" y="249"/>
                      <a:pt x="285" y="249"/>
                    </a:cubicBezTo>
                    <a:cubicBezTo>
                      <a:pt x="285" y="249"/>
                      <a:pt x="310" y="227"/>
                      <a:pt x="301" y="187"/>
                    </a:cubicBezTo>
                    <a:cubicBezTo>
                      <a:pt x="338" y="194"/>
                      <a:pt x="420" y="227"/>
                      <a:pt x="420" y="227"/>
                    </a:cubicBezTo>
                    <a:cubicBezTo>
                      <a:pt x="420" y="227"/>
                      <a:pt x="401" y="183"/>
                      <a:pt x="341" y="156"/>
                    </a:cubicBezTo>
                    <a:close/>
                  </a:path>
                </a:pathLst>
              </a:custGeom>
              <a:solidFill>
                <a:srgbClr val="92C4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89" name="Freeform 171"/>
              <p:cNvSpPr>
                <a:spLocks/>
              </p:cNvSpPr>
              <p:nvPr/>
            </p:nvSpPr>
            <p:spPr bwMode="auto">
              <a:xfrm>
                <a:off x="4379" y="325"/>
                <a:ext cx="69" cy="329"/>
              </a:xfrm>
              <a:custGeom>
                <a:avLst/>
                <a:gdLst>
                  <a:gd name="T0" fmla="*/ 0 w 29"/>
                  <a:gd name="T1" fmla="*/ 0 h 139"/>
                  <a:gd name="T2" fmla="*/ 15 w 29"/>
                  <a:gd name="T3" fmla="*/ 54 h 139"/>
                  <a:gd name="T4" fmla="*/ 10 w 29"/>
                  <a:gd name="T5" fmla="*/ 139 h 139"/>
                  <a:gd name="T6" fmla="*/ 21 w 29"/>
                  <a:gd name="T7" fmla="*/ 54 h 139"/>
                  <a:gd name="T8" fmla="*/ 0 w 29"/>
                  <a:gd name="T9" fmla="*/ 0 h 139"/>
                </a:gdLst>
                <a:ahLst/>
                <a:cxnLst>
                  <a:cxn ang="0">
                    <a:pos x="T0" y="T1"/>
                  </a:cxn>
                  <a:cxn ang="0">
                    <a:pos x="T2" y="T3"/>
                  </a:cxn>
                  <a:cxn ang="0">
                    <a:pos x="T4" y="T5"/>
                  </a:cxn>
                  <a:cxn ang="0">
                    <a:pos x="T6" y="T7"/>
                  </a:cxn>
                  <a:cxn ang="0">
                    <a:pos x="T8" y="T9"/>
                  </a:cxn>
                </a:cxnLst>
                <a:rect l="0" t="0" r="r" b="b"/>
                <a:pathLst>
                  <a:path w="29" h="139">
                    <a:moveTo>
                      <a:pt x="0" y="0"/>
                    </a:moveTo>
                    <a:cubicBezTo>
                      <a:pt x="0" y="0"/>
                      <a:pt x="11" y="25"/>
                      <a:pt x="15" y="54"/>
                    </a:cubicBezTo>
                    <a:cubicBezTo>
                      <a:pt x="17" y="72"/>
                      <a:pt x="10" y="139"/>
                      <a:pt x="10" y="139"/>
                    </a:cubicBezTo>
                    <a:cubicBezTo>
                      <a:pt x="10" y="139"/>
                      <a:pt x="29" y="117"/>
                      <a:pt x="21" y="54"/>
                    </a:cubicBezTo>
                    <a:cubicBezTo>
                      <a:pt x="17" y="15"/>
                      <a:pt x="0" y="0"/>
                      <a:pt x="0" y="0"/>
                    </a:cubicBezTo>
                    <a:close/>
                  </a:path>
                </a:pathLst>
              </a:custGeom>
              <a:solidFill>
                <a:srgbClr val="7E9D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90" name="Freeform 172"/>
              <p:cNvSpPr>
                <a:spLocks/>
              </p:cNvSpPr>
              <p:nvPr/>
            </p:nvSpPr>
            <p:spPr bwMode="auto">
              <a:xfrm>
                <a:off x="3817" y="536"/>
                <a:ext cx="425" cy="134"/>
              </a:xfrm>
              <a:custGeom>
                <a:avLst/>
                <a:gdLst>
                  <a:gd name="T0" fmla="*/ 112 w 180"/>
                  <a:gd name="T1" fmla="*/ 1 h 57"/>
                  <a:gd name="T2" fmla="*/ 0 w 180"/>
                  <a:gd name="T3" fmla="*/ 57 h 57"/>
                  <a:gd name="T4" fmla="*/ 99 w 180"/>
                  <a:gd name="T5" fmla="*/ 10 h 57"/>
                  <a:gd name="T6" fmla="*/ 180 w 180"/>
                  <a:gd name="T7" fmla="*/ 12 h 57"/>
                  <a:gd name="T8" fmla="*/ 112 w 180"/>
                  <a:gd name="T9" fmla="*/ 1 h 57"/>
                </a:gdLst>
                <a:ahLst/>
                <a:cxnLst>
                  <a:cxn ang="0">
                    <a:pos x="T0" y="T1"/>
                  </a:cxn>
                  <a:cxn ang="0">
                    <a:pos x="T2" y="T3"/>
                  </a:cxn>
                  <a:cxn ang="0">
                    <a:pos x="T4" y="T5"/>
                  </a:cxn>
                  <a:cxn ang="0">
                    <a:pos x="T6" y="T7"/>
                  </a:cxn>
                  <a:cxn ang="0">
                    <a:pos x="T8" y="T9"/>
                  </a:cxn>
                </a:cxnLst>
                <a:rect l="0" t="0" r="r" b="b"/>
                <a:pathLst>
                  <a:path w="180" h="57">
                    <a:moveTo>
                      <a:pt x="112" y="1"/>
                    </a:moveTo>
                    <a:cubicBezTo>
                      <a:pt x="84" y="3"/>
                      <a:pt x="21" y="24"/>
                      <a:pt x="0" y="57"/>
                    </a:cubicBezTo>
                    <a:cubicBezTo>
                      <a:pt x="46" y="28"/>
                      <a:pt x="76" y="14"/>
                      <a:pt x="99" y="10"/>
                    </a:cubicBezTo>
                    <a:cubicBezTo>
                      <a:pt x="116" y="8"/>
                      <a:pt x="117" y="10"/>
                      <a:pt x="180" y="12"/>
                    </a:cubicBezTo>
                    <a:cubicBezTo>
                      <a:pt x="180" y="12"/>
                      <a:pt x="158" y="0"/>
                      <a:pt x="112" y="1"/>
                    </a:cubicBezTo>
                    <a:close/>
                  </a:path>
                </a:pathLst>
              </a:custGeom>
              <a:solidFill>
                <a:srgbClr val="7E9D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91" name="Freeform 173"/>
              <p:cNvSpPr>
                <a:spLocks/>
              </p:cNvSpPr>
              <p:nvPr/>
            </p:nvSpPr>
            <p:spPr bwMode="auto">
              <a:xfrm>
                <a:off x="4828" y="848"/>
                <a:ext cx="476" cy="1580"/>
              </a:xfrm>
              <a:custGeom>
                <a:avLst/>
                <a:gdLst>
                  <a:gd name="T0" fmla="*/ 0 w 212"/>
                  <a:gd name="T1" fmla="*/ 0 h 582"/>
                  <a:gd name="T2" fmla="*/ 103 w 212"/>
                  <a:gd name="T3" fmla="*/ 171 h 582"/>
                  <a:gd name="T4" fmla="*/ 12 w 212"/>
                  <a:gd name="T5" fmla="*/ 582 h 582"/>
                  <a:gd name="T6" fmla="*/ 58 w 212"/>
                  <a:gd name="T7" fmla="*/ 555 h 582"/>
                  <a:gd name="T8" fmla="*/ 141 w 212"/>
                  <a:gd name="T9" fmla="*/ 189 h 582"/>
                  <a:gd name="T10" fmla="*/ 0 w 212"/>
                  <a:gd name="T11" fmla="*/ 0 h 582"/>
                </a:gdLst>
                <a:ahLst/>
                <a:cxnLst>
                  <a:cxn ang="0">
                    <a:pos x="T0" y="T1"/>
                  </a:cxn>
                  <a:cxn ang="0">
                    <a:pos x="T2" y="T3"/>
                  </a:cxn>
                  <a:cxn ang="0">
                    <a:pos x="T4" y="T5"/>
                  </a:cxn>
                  <a:cxn ang="0">
                    <a:pos x="T6" y="T7"/>
                  </a:cxn>
                  <a:cxn ang="0">
                    <a:pos x="T8" y="T9"/>
                  </a:cxn>
                  <a:cxn ang="0">
                    <a:pos x="T10" y="T11"/>
                  </a:cxn>
                </a:cxnLst>
                <a:rect l="0" t="0" r="r" b="b"/>
                <a:pathLst>
                  <a:path w="212" h="582">
                    <a:moveTo>
                      <a:pt x="0" y="0"/>
                    </a:moveTo>
                    <a:cubicBezTo>
                      <a:pt x="0" y="0"/>
                      <a:pt x="85" y="87"/>
                      <a:pt x="103" y="171"/>
                    </a:cubicBezTo>
                    <a:cubicBezTo>
                      <a:pt x="167" y="463"/>
                      <a:pt x="42" y="563"/>
                      <a:pt x="12" y="582"/>
                    </a:cubicBezTo>
                    <a:cubicBezTo>
                      <a:pt x="58" y="555"/>
                      <a:pt x="58" y="555"/>
                      <a:pt x="58" y="555"/>
                    </a:cubicBezTo>
                    <a:cubicBezTo>
                      <a:pt x="58" y="555"/>
                      <a:pt x="212" y="522"/>
                      <a:pt x="141" y="189"/>
                    </a:cubicBezTo>
                    <a:cubicBezTo>
                      <a:pt x="125" y="114"/>
                      <a:pt x="68" y="12"/>
                      <a:pt x="0" y="0"/>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92" name="Freeform 174"/>
              <p:cNvSpPr>
                <a:spLocks/>
              </p:cNvSpPr>
              <p:nvPr/>
            </p:nvSpPr>
            <p:spPr bwMode="auto">
              <a:xfrm>
                <a:off x="4814" y="840"/>
                <a:ext cx="490" cy="1496"/>
              </a:xfrm>
              <a:custGeom>
                <a:avLst/>
                <a:gdLst>
                  <a:gd name="T0" fmla="*/ 84 w 211"/>
                  <a:gd name="T1" fmla="*/ 55 h 516"/>
                  <a:gd name="T2" fmla="*/ 0 w 211"/>
                  <a:gd name="T3" fmla="*/ 0 h 516"/>
                  <a:gd name="T4" fmla="*/ 133 w 211"/>
                  <a:gd name="T5" fmla="*/ 153 h 516"/>
                  <a:gd name="T6" fmla="*/ 129 w 211"/>
                  <a:gd name="T7" fmla="*/ 515 h 516"/>
                  <a:gd name="T8" fmla="*/ 139 w 211"/>
                  <a:gd name="T9" fmla="*/ 516 h 516"/>
                  <a:gd name="T10" fmla="*/ 156 w 211"/>
                  <a:gd name="T11" fmla="*/ 202 h 516"/>
                  <a:gd name="T12" fmla="*/ 84 w 211"/>
                  <a:gd name="T13" fmla="*/ 55 h 516"/>
                </a:gdLst>
                <a:ahLst/>
                <a:cxnLst>
                  <a:cxn ang="0">
                    <a:pos x="T0" y="T1"/>
                  </a:cxn>
                  <a:cxn ang="0">
                    <a:pos x="T2" y="T3"/>
                  </a:cxn>
                  <a:cxn ang="0">
                    <a:pos x="T4" y="T5"/>
                  </a:cxn>
                  <a:cxn ang="0">
                    <a:pos x="T6" y="T7"/>
                  </a:cxn>
                  <a:cxn ang="0">
                    <a:pos x="T8" y="T9"/>
                  </a:cxn>
                  <a:cxn ang="0">
                    <a:pos x="T10" y="T11"/>
                  </a:cxn>
                  <a:cxn ang="0">
                    <a:pos x="T12" y="T13"/>
                  </a:cxn>
                </a:cxnLst>
                <a:rect l="0" t="0" r="r" b="b"/>
                <a:pathLst>
                  <a:path w="211" h="516">
                    <a:moveTo>
                      <a:pt x="84" y="55"/>
                    </a:moveTo>
                    <a:cubicBezTo>
                      <a:pt x="65" y="33"/>
                      <a:pt x="31" y="3"/>
                      <a:pt x="0" y="0"/>
                    </a:cubicBezTo>
                    <a:cubicBezTo>
                      <a:pt x="49" y="25"/>
                      <a:pt x="99" y="59"/>
                      <a:pt x="133" y="153"/>
                    </a:cubicBezTo>
                    <a:cubicBezTo>
                      <a:pt x="209" y="364"/>
                      <a:pt x="129" y="515"/>
                      <a:pt x="129" y="515"/>
                    </a:cubicBezTo>
                    <a:cubicBezTo>
                      <a:pt x="129" y="515"/>
                      <a:pt x="129" y="515"/>
                      <a:pt x="139" y="516"/>
                    </a:cubicBezTo>
                    <a:cubicBezTo>
                      <a:pt x="139" y="516"/>
                      <a:pt x="211" y="405"/>
                      <a:pt x="156" y="202"/>
                    </a:cubicBezTo>
                    <a:cubicBezTo>
                      <a:pt x="131" y="114"/>
                      <a:pt x="104" y="79"/>
                      <a:pt x="84" y="55"/>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93" name="Freeform 175"/>
              <p:cNvSpPr>
                <a:spLocks/>
              </p:cNvSpPr>
              <p:nvPr/>
            </p:nvSpPr>
            <p:spPr bwMode="auto">
              <a:xfrm>
                <a:off x="4490" y="916"/>
                <a:ext cx="471" cy="1363"/>
              </a:xfrm>
              <a:custGeom>
                <a:avLst/>
                <a:gdLst>
                  <a:gd name="T0" fmla="*/ 77 w 199"/>
                  <a:gd name="T1" fmla="*/ 0 h 577"/>
                  <a:gd name="T2" fmla="*/ 109 w 199"/>
                  <a:gd name="T3" fmla="*/ 162 h 577"/>
                  <a:gd name="T4" fmla="*/ 0 w 199"/>
                  <a:gd name="T5" fmla="*/ 560 h 577"/>
                  <a:gd name="T6" fmla="*/ 52 w 199"/>
                  <a:gd name="T7" fmla="*/ 577 h 577"/>
                  <a:gd name="T8" fmla="*/ 147 w 199"/>
                  <a:gd name="T9" fmla="*/ 145 h 577"/>
                  <a:gd name="T10" fmla="*/ 77 w 199"/>
                  <a:gd name="T11" fmla="*/ 0 h 577"/>
                </a:gdLst>
                <a:ahLst/>
                <a:cxnLst>
                  <a:cxn ang="0">
                    <a:pos x="T0" y="T1"/>
                  </a:cxn>
                  <a:cxn ang="0">
                    <a:pos x="T2" y="T3"/>
                  </a:cxn>
                  <a:cxn ang="0">
                    <a:pos x="T4" y="T5"/>
                  </a:cxn>
                  <a:cxn ang="0">
                    <a:pos x="T6" y="T7"/>
                  </a:cxn>
                  <a:cxn ang="0">
                    <a:pos x="T8" y="T9"/>
                  </a:cxn>
                  <a:cxn ang="0">
                    <a:pos x="T10" y="T11"/>
                  </a:cxn>
                </a:cxnLst>
                <a:rect l="0" t="0" r="r" b="b"/>
                <a:pathLst>
                  <a:path w="199" h="577">
                    <a:moveTo>
                      <a:pt x="77" y="0"/>
                    </a:moveTo>
                    <a:cubicBezTo>
                      <a:pt x="77" y="0"/>
                      <a:pt x="104" y="94"/>
                      <a:pt x="109" y="162"/>
                    </a:cubicBezTo>
                    <a:cubicBezTo>
                      <a:pt x="128" y="431"/>
                      <a:pt x="0" y="560"/>
                      <a:pt x="0" y="560"/>
                    </a:cubicBezTo>
                    <a:cubicBezTo>
                      <a:pt x="52" y="577"/>
                      <a:pt x="52" y="577"/>
                      <a:pt x="52" y="577"/>
                    </a:cubicBezTo>
                    <a:cubicBezTo>
                      <a:pt x="52" y="577"/>
                      <a:pt x="199" y="450"/>
                      <a:pt x="147" y="145"/>
                    </a:cubicBezTo>
                    <a:cubicBezTo>
                      <a:pt x="134" y="58"/>
                      <a:pt x="77" y="0"/>
                      <a:pt x="77" y="0"/>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94" name="Freeform 176"/>
              <p:cNvSpPr>
                <a:spLocks/>
              </p:cNvSpPr>
              <p:nvPr/>
            </p:nvSpPr>
            <p:spPr bwMode="auto">
              <a:xfrm>
                <a:off x="4635" y="897"/>
                <a:ext cx="337" cy="1382"/>
              </a:xfrm>
              <a:custGeom>
                <a:avLst/>
                <a:gdLst>
                  <a:gd name="T0" fmla="*/ 1 w 143"/>
                  <a:gd name="T1" fmla="*/ 0 h 585"/>
                  <a:gd name="T2" fmla="*/ 86 w 143"/>
                  <a:gd name="T3" fmla="*/ 181 h 585"/>
                  <a:gd name="T4" fmla="*/ 0 w 143"/>
                  <a:gd name="T5" fmla="*/ 564 h 585"/>
                  <a:gd name="T6" fmla="*/ 30 w 143"/>
                  <a:gd name="T7" fmla="*/ 546 h 585"/>
                  <a:gd name="T8" fmla="*/ 90 w 143"/>
                  <a:gd name="T9" fmla="*/ 146 h 585"/>
                  <a:gd name="T10" fmla="*/ 1 w 143"/>
                  <a:gd name="T11" fmla="*/ 0 h 585"/>
                </a:gdLst>
                <a:ahLst/>
                <a:cxnLst>
                  <a:cxn ang="0">
                    <a:pos x="T0" y="T1"/>
                  </a:cxn>
                  <a:cxn ang="0">
                    <a:pos x="T2" y="T3"/>
                  </a:cxn>
                  <a:cxn ang="0">
                    <a:pos x="T4" y="T5"/>
                  </a:cxn>
                  <a:cxn ang="0">
                    <a:pos x="T6" y="T7"/>
                  </a:cxn>
                  <a:cxn ang="0">
                    <a:pos x="T8" y="T9"/>
                  </a:cxn>
                  <a:cxn ang="0">
                    <a:pos x="T10" y="T11"/>
                  </a:cxn>
                </a:cxnLst>
                <a:rect l="0" t="0" r="r" b="b"/>
                <a:pathLst>
                  <a:path w="143" h="585">
                    <a:moveTo>
                      <a:pt x="1" y="0"/>
                    </a:moveTo>
                    <a:cubicBezTo>
                      <a:pt x="23" y="14"/>
                      <a:pt x="79" y="99"/>
                      <a:pt x="86" y="181"/>
                    </a:cubicBezTo>
                    <a:cubicBezTo>
                      <a:pt x="108" y="422"/>
                      <a:pt x="0" y="564"/>
                      <a:pt x="0" y="564"/>
                    </a:cubicBezTo>
                    <a:cubicBezTo>
                      <a:pt x="0" y="564"/>
                      <a:pt x="9" y="585"/>
                      <a:pt x="30" y="546"/>
                    </a:cubicBezTo>
                    <a:cubicBezTo>
                      <a:pt x="51" y="507"/>
                      <a:pt x="143" y="348"/>
                      <a:pt x="90" y="146"/>
                    </a:cubicBezTo>
                    <a:cubicBezTo>
                      <a:pt x="67" y="55"/>
                      <a:pt x="25" y="7"/>
                      <a:pt x="1" y="0"/>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95" name="Freeform 177"/>
              <p:cNvSpPr>
                <a:spLocks/>
              </p:cNvSpPr>
              <p:nvPr/>
            </p:nvSpPr>
            <p:spPr bwMode="auto">
              <a:xfrm>
                <a:off x="3862" y="852"/>
                <a:ext cx="373" cy="1429"/>
              </a:xfrm>
              <a:custGeom>
                <a:avLst/>
                <a:gdLst>
                  <a:gd name="T0" fmla="*/ 83 w 158"/>
                  <a:gd name="T1" fmla="*/ 475 h 605"/>
                  <a:gd name="T2" fmla="*/ 41 w 158"/>
                  <a:gd name="T3" fmla="*/ 258 h 605"/>
                  <a:gd name="T4" fmla="*/ 41 w 158"/>
                  <a:gd name="T5" fmla="*/ 257 h 605"/>
                  <a:gd name="T6" fmla="*/ 45 w 158"/>
                  <a:gd name="T7" fmla="*/ 109 h 605"/>
                  <a:gd name="T8" fmla="*/ 105 w 158"/>
                  <a:gd name="T9" fmla="*/ 0 h 605"/>
                  <a:gd name="T10" fmla="*/ 26 w 158"/>
                  <a:gd name="T11" fmla="*/ 60 h 605"/>
                  <a:gd name="T12" fmla="*/ 1 w 158"/>
                  <a:gd name="T13" fmla="*/ 205 h 605"/>
                  <a:gd name="T14" fmla="*/ 3 w 158"/>
                  <a:gd name="T15" fmla="*/ 237 h 605"/>
                  <a:gd name="T16" fmla="*/ 0 w 158"/>
                  <a:gd name="T17" fmla="*/ 239 h 605"/>
                  <a:gd name="T18" fmla="*/ 13 w 158"/>
                  <a:gd name="T19" fmla="*/ 398 h 605"/>
                  <a:gd name="T20" fmla="*/ 81 w 158"/>
                  <a:gd name="T21" fmla="*/ 605 h 605"/>
                  <a:gd name="T22" fmla="*/ 158 w 158"/>
                  <a:gd name="T23" fmla="*/ 598 h 605"/>
                  <a:gd name="T24" fmla="*/ 83 w 158"/>
                  <a:gd name="T25" fmla="*/ 475 h 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8" h="605">
                    <a:moveTo>
                      <a:pt x="83" y="475"/>
                    </a:moveTo>
                    <a:cubicBezTo>
                      <a:pt x="61" y="396"/>
                      <a:pt x="41" y="258"/>
                      <a:pt x="41" y="258"/>
                    </a:cubicBezTo>
                    <a:cubicBezTo>
                      <a:pt x="41" y="258"/>
                      <a:pt x="41" y="258"/>
                      <a:pt x="41" y="257"/>
                    </a:cubicBezTo>
                    <a:cubicBezTo>
                      <a:pt x="37" y="222"/>
                      <a:pt x="33" y="161"/>
                      <a:pt x="45" y="109"/>
                    </a:cubicBezTo>
                    <a:cubicBezTo>
                      <a:pt x="55" y="70"/>
                      <a:pt x="105" y="0"/>
                      <a:pt x="105" y="0"/>
                    </a:cubicBezTo>
                    <a:cubicBezTo>
                      <a:pt x="105" y="0"/>
                      <a:pt x="41" y="30"/>
                      <a:pt x="26" y="60"/>
                    </a:cubicBezTo>
                    <a:cubicBezTo>
                      <a:pt x="10" y="90"/>
                      <a:pt x="1" y="200"/>
                      <a:pt x="1" y="205"/>
                    </a:cubicBezTo>
                    <a:cubicBezTo>
                      <a:pt x="1" y="208"/>
                      <a:pt x="2" y="221"/>
                      <a:pt x="3" y="237"/>
                    </a:cubicBezTo>
                    <a:cubicBezTo>
                      <a:pt x="0" y="239"/>
                      <a:pt x="0" y="239"/>
                      <a:pt x="0" y="239"/>
                    </a:cubicBezTo>
                    <a:cubicBezTo>
                      <a:pt x="0" y="239"/>
                      <a:pt x="3" y="344"/>
                      <a:pt x="13" y="398"/>
                    </a:cubicBezTo>
                    <a:cubicBezTo>
                      <a:pt x="35" y="514"/>
                      <a:pt x="81" y="605"/>
                      <a:pt x="81" y="605"/>
                    </a:cubicBezTo>
                    <a:cubicBezTo>
                      <a:pt x="81" y="605"/>
                      <a:pt x="81" y="605"/>
                      <a:pt x="158" y="598"/>
                    </a:cubicBezTo>
                    <a:cubicBezTo>
                      <a:pt x="158" y="598"/>
                      <a:pt x="106" y="554"/>
                      <a:pt x="83" y="475"/>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96" name="Freeform 178"/>
              <p:cNvSpPr>
                <a:spLocks/>
              </p:cNvSpPr>
              <p:nvPr/>
            </p:nvSpPr>
            <p:spPr bwMode="auto">
              <a:xfrm>
                <a:off x="3751" y="826"/>
                <a:ext cx="388" cy="1429"/>
              </a:xfrm>
              <a:custGeom>
                <a:avLst/>
                <a:gdLst>
                  <a:gd name="T0" fmla="*/ 164 w 164"/>
                  <a:gd name="T1" fmla="*/ 4 h 605"/>
                  <a:gd name="T2" fmla="*/ 46 w 164"/>
                  <a:gd name="T3" fmla="*/ 127 h 605"/>
                  <a:gd name="T4" fmla="*/ 110 w 164"/>
                  <a:gd name="T5" fmla="*/ 591 h 605"/>
                  <a:gd name="T6" fmla="*/ 142 w 164"/>
                  <a:gd name="T7" fmla="*/ 597 h 605"/>
                  <a:gd name="T8" fmla="*/ 65 w 164"/>
                  <a:gd name="T9" fmla="*/ 124 h 605"/>
                  <a:gd name="T10" fmla="*/ 164 w 164"/>
                  <a:gd name="T11" fmla="*/ 4 h 605"/>
                </a:gdLst>
                <a:ahLst/>
                <a:cxnLst>
                  <a:cxn ang="0">
                    <a:pos x="T0" y="T1"/>
                  </a:cxn>
                  <a:cxn ang="0">
                    <a:pos x="T2" y="T3"/>
                  </a:cxn>
                  <a:cxn ang="0">
                    <a:pos x="T4" y="T5"/>
                  </a:cxn>
                  <a:cxn ang="0">
                    <a:pos x="T6" y="T7"/>
                  </a:cxn>
                  <a:cxn ang="0">
                    <a:pos x="T8" y="T9"/>
                  </a:cxn>
                  <a:cxn ang="0">
                    <a:pos x="T10" y="T11"/>
                  </a:cxn>
                </a:cxnLst>
                <a:rect l="0" t="0" r="r" b="b"/>
                <a:pathLst>
                  <a:path w="164" h="605">
                    <a:moveTo>
                      <a:pt x="164" y="4"/>
                    </a:moveTo>
                    <a:cubicBezTo>
                      <a:pt x="164" y="4"/>
                      <a:pt x="83" y="0"/>
                      <a:pt x="46" y="127"/>
                    </a:cubicBezTo>
                    <a:cubicBezTo>
                      <a:pt x="0" y="452"/>
                      <a:pt x="83" y="547"/>
                      <a:pt x="110" y="591"/>
                    </a:cubicBezTo>
                    <a:cubicBezTo>
                      <a:pt x="128" y="605"/>
                      <a:pt x="142" y="597"/>
                      <a:pt x="142" y="597"/>
                    </a:cubicBezTo>
                    <a:cubicBezTo>
                      <a:pt x="142" y="597"/>
                      <a:pt x="0" y="475"/>
                      <a:pt x="65" y="124"/>
                    </a:cubicBezTo>
                    <a:cubicBezTo>
                      <a:pt x="76" y="61"/>
                      <a:pt x="164" y="4"/>
                      <a:pt x="164" y="4"/>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97" name="Freeform 179"/>
              <p:cNvSpPr>
                <a:spLocks/>
              </p:cNvSpPr>
              <p:nvPr/>
            </p:nvSpPr>
            <p:spPr bwMode="auto">
              <a:xfrm>
                <a:off x="3231" y="748"/>
                <a:ext cx="582" cy="1363"/>
              </a:xfrm>
              <a:custGeom>
                <a:avLst/>
                <a:gdLst>
                  <a:gd name="T0" fmla="*/ 77 w 246"/>
                  <a:gd name="T1" fmla="*/ 389 h 577"/>
                  <a:gd name="T2" fmla="*/ 82 w 246"/>
                  <a:gd name="T3" fmla="*/ 153 h 577"/>
                  <a:gd name="T4" fmla="*/ 224 w 246"/>
                  <a:gd name="T5" fmla="*/ 13 h 577"/>
                  <a:gd name="T6" fmla="*/ 118 w 246"/>
                  <a:gd name="T7" fmla="*/ 33 h 577"/>
                  <a:gd name="T8" fmla="*/ 38 w 246"/>
                  <a:gd name="T9" fmla="*/ 94 h 577"/>
                  <a:gd name="T10" fmla="*/ 30 w 246"/>
                  <a:gd name="T11" fmla="*/ 391 h 577"/>
                  <a:gd name="T12" fmla="*/ 246 w 246"/>
                  <a:gd name="T13" fmla="*/ 573 h 577"/>
                  <a:gd name="T14" fmla="*/ 77 w 246"/>
                  <a:gd name="T15" fmla="*/ 389 h 57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6" h="577">
                    <a:moveTo>
                      <a:pt x="77" y="389"/>
                    </a:moveTo>
                    <a:cubicBezTo>
                      <a:pt x="75" y="360"/>
                      <a:pt x="44" y="269"/>
                      <a:pt x="82" y="153"/>
                    </a:cubicBezTo>
                    <a:cubicBezTo>
                      <a:pt x="108" y="70"/>
                      <a:pt x="179" y="27"/>
                      <a:pt x="224" y="13"/>
                    </a:cubicBezTo>
                    <a:cubicBezTo>
                      <a:pt x="174" y="0"/>
                      <a:pt x="118" y="33"/>
                      <a:pt x="118" y="33"/>
                    </a:cubicBezTo>
                    <a:cubicBezTo>
                      <a:pt x="118" y="33"/>
                      <a:pt x="52" y="63"/>
                      <a:pt x="38" y="94"/>
                    </a:cubicBezTo>
                    <a:cubicBezTo>
                      <a:pt x="24" y="126"/>
                      <a:pt x="0" y="240"/>
                      <a:pt x="30" y="391"/>
                    </a:cubicBezTo>
                    <a:cubicBezTo>
                      <a:pt x="58" y="544"/>
                      <a:pt x="165" y="577"/>
                      <a:pt x="246" y="573"/>
                    </a:cubicBezTo>
                    <a:cubicBezTo>
                      <a:pt x="161" y="539"/>
                      <a:pt x="82" y="447"/>
                      <a:pt x="77" y="389"/>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98" name="Freeform 180"/>
              <p:cNvSpPr>
                <a:spLocks/>
              </p:cNvSpPr>
              <p:nvPr/>
            </p:nvSpPr>
            <p:spPr bwMode="auto">
              <a:xfrm>
                <a:off x="3246" y="729"/>
                <a:ext cx="472" cy="1304"/>
              </a:xfrm>
              <a:custGeom>
                <a:avLst/>
                <a:gdLst>
                  <a:gd name="T0" fmla="*/ 200 w 200"/>
                  <a:gd name="T1" fmla="*/ 18 h 552"/>
                  <a:gd name="T2" fmla="*/ 107 w 200"/>
                  <a:gd name="T3" fmla="*/ 30 h 552"/>
                  <a:gd name="T4" fmla="*/ 29 w 200"/>
                  <a:gd name="T5" fmla="*/ 146 h 552"/>
                  <a:gd name="T6" fmla="*/ 16 w 200"/>
                  <a:gd name="T7" fmla="*/ 370 h 552"/>
                  <a:gd name="T8" fmla="*/ 136 w 200"/>
                  <a:gd name="T9" fmla="*/ 552 h 552"/>
                  <a:gd name="T10" fmla="*/ 140 w 200"/>
                  <a:gd name="T11" fmla="*/ 537 h 552"/>
                  <a:gd name="T12" fmla="*/ 50 w 200"/>
                  <a:gd name="T13" fmla="*/ 426 h 552"/>
                  <a:gd name="T14" fmla="*/ 20 w 200"/>
                  <a:gd name="T15" fmla="*/ 298 h 552"/>
                  <a:gd name="T16" fmla="*/ 71 w 200"/>
                  <a:gd name="T17" fmla="*/ 103 h 552"/>
                  <a:gd name="T18" fmla="*/ 200 w 200"/>
                  <a:gd name="T19" fmla="*/ 18 h 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0" h="552">
                    <a:moveTo>
                      <a:pt x="200" y="18"/>
                    </a:moveTo>
                    <a:cubicBezTo>
                      <a:pt x="189" y="0"/>
                      <a:pt x="130" y="16"/>
                      <a:pt x="107" y="30"/>
                    </a:cubicBezTo>
                    <a:cubicBezTo>
                      <a:pt x="85" y="44"/>
                      <a:pt x="54" y="90"/>
                      <a:pt x="29" y="146"/>
                    </a:cubicBezTo>
                    <a:cubicBezTo>
                      <a:pt x="4" y="202"/>
                      <a:pt x="0" y="262"/>
                      <a:pt x="16" y="370"/>
                    </a:cubicBezTo>
                    <a:cubicBezTo>
                      <a:pt x="32" y="480"/>
                      <a:pt x="136" y="552"/>
                      <a:pt x="136" y="552"/>
                    </a:cubicBezTo>
                    <a:cubicBezTo>
                      <a:pt x="136" y="552"/>
                      <a:pt x="139" y="545"/>
                      <a:pt x="140" y="537"/>
                    </a:cubicBezTo>
                    <a:cubicBezTo>
                      <a:pt x="96" y="504"/>
                      <a:pt x="58" y="456"/>
                      <a:pt x="50" y="426"/>
                    </a:cubicBezTo>
                    <a:cubicBezTo>
                      <a:pt x="41" y="390"/>
                      <a:pt x="20" y="354"/>
                      <a:pt x="20" y="298"/>
                    </a:cubicBezTo>
                    <a:cubicBezTo>
                      <a:pt x="20" y="241"/>
                      <a:pt x="38" y="173"/>
                      <a:pt x="71" y="103"/>
                    </a:cubicBezTo>
                    <a:cubicBezTo>
                      <a:pt x="103" y="33"/>
                      <a:pt x="175" y="24"/>
                      <a:pt x="200" y="18"/>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99" name="Freeform 190"/>
              <p:cNvSpPr>
                <a:spLocks/>
              </p:cNvSpPr>
              <p:nvPr/>
            </p:nvSpPr>
            <p:spPr bwMode="auto">
              <a:xfrm>
                <a:off x="437" y="-171"/>
                <a:ext cx="4212" cy="3912"/>
              </a:xfrm>
              <a:custGeom>
                <a:avLst/>
                <a:gdLst>
                  <a:gd name="T0" fmla="*/ 349 w 1783"/>
                  <a:gd name="T1" fmla="*/ 1559 h 1656"/>
                  <a:gd name="T2" fmla="*/ 906 w 1783"/>
                  <a:gd name="T3" fmla="*/ 1645 h 1656"/>
                  <a:gd name="T4" fmla="*/ 1491 w 1783"/>
                  <a:gd name="T5" fmla="*/ 1549 h 1656"/>
                  <a:gd name="T6" fmla="*/ 1698 w 1783"/>
                  <a:gd name="T7" fmla="*/ 1231 h 1656"/>
                  <a:gd name="T8" fmla="*/ 1676 w 1783"/>
                  <a:gd name="T9" fmla="*/ 679 h 1656"/>
                  <a:gd name="T10" fmla="*/ 1292 w 1783"/>
                  <a:gd name="T11" fmla="*/ 365 h 1656"/>
                  <a:gd name="T12" fmla="*/ 1000 w 1783"/>
                  <a:gd name="T13" fmla="*/ 206 h 1656"/>
                  <a:gd name="T14" fmla="*/ 949 w 1783"/>
                  <a:gd name="T15" fmla="*/ 28 h 1656"/>
                  <a:gd name="T16" fmla="*/ 747 w 1783"/>
                  <a:gd name="T17" fmla="*/ 49 h 1656"/>
                  <a:gd name="T18" fmla="*/ 773 w 1783"/>
                  <a:gd name="T19" fmla="*/ 192 h 1656"/>
                  <a:gd name="T20" fmla="*/ 568 w 1783"/>
                  <a:gd name="T21" fmla="*/ 208 h 1656"/>
                  <a:gd name="T22" fmla="*/ 406 w 1783"/>
                  <a:gd name="T23" fmla="*/ 316 h 1656"/>
                  <a:gd name="T24" fmla="*/ 239 w 1783"/>
                  <a:gd name="T25" fmla="*/ 373 h 1656"/>
                  <a:gd name="T26" fmla="*/ 0 w 1783"/>
                  <a:gd name="T27" fmla="*/ 733 h 1656"/>
                  <a:gd name="T28" fmla="*/ 0 w 1783"/>
                  <a:gd name="T29" fmla="*/ 1206 h 1656"/>
                  <a:gd name="T30" fmla="*/ 349 w 1783"/>
                  <a:gd name="T31" fmla="*/ 1559 h 1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83" h="1656">
                    <a:moveTo>
                      <a:pt x="349" y="1559"/>
                    </a:moveTo>
                    <a:cubicBezTo>
                      <a:pt x="472" y="1626"/>
                      <a:pt x="765" y="1637"/>
                      <a:pt x="906" y="1645"/>
                    </a:cubicBezTo>
                    <a:cubicBezTo>
                      <a:pt x="1093" y="1656"/>
                      <a:pt x="1368" y="1632"/>
                      <a:pt x="1491" y="1549"/>
                    </a:cubicBezTo>
                    <a:cubicBezTo>
                      <a:pt x="1569" y="1495"/>
                      <a:pt x="1663" y="1319"/>
                      <a:pt x="1698" y="1231"/>
                    </a:cubicBezTo>
                    <a:cubicBezTo>
                      <a:pt x="1747" y="1102"/>
                      <a:pt x="1783" y="945"/>
                      <a:pt x="1676" y="679"/>
                    </a:cubicBezTo>
                    <a:cubicBezTo>
                      <a:pt x="1591" y="465"/>
                      <a:pt x="1416" y="355"/>
                      <a:pt x="1292" y="365"/>
                    </a:cubicBezTo>
                    <a:cubicBezTo>
                      <a:pt x="1247" y="284"/>
                      <a:pt x="1141" y="207"/>
                      <a:pt x="1000" y="206"/>
                    </a:cubicBezTo>
                    <a:cubicBezTo>
                      <a:pt x="992" y="122"/>
                      <a:pt x="979" y="83"/>
                      <a:pt x="949" y="28"/>
                    </a:cubicBezTo>
                    <a:cubicBezTo>
                      <a:pt x="897" y="0"/>
                      <a:pt x="782" y="21"/>
                      <a:pt x="747" y="49"/>
                    </a:cubicBezTo>
                    <a:cubicBezTo>
                      <a:pt x="773" y="93"/>
                      <a:pt x="780" y="158"/>
                      <a:pt x="773" y="192"/>
                    </a:cubicBezTo>
                    <a:cubicBezTo>
                      <a:pt x="773" y="192"/>
                      <a:pt x="649" y="174"/>
                      <a:pt x="568" y="208"/>
                    </a:cubicBezTo>
                    <a:cubicBezTo>
                      <a:pt x="490" y="240"/>
                      <a:pt x="406" y="316"/>
                      <a:pt x="406" y="316"/>
                    </a:cubicBezTo>
                    <a:cubicBezTo>
                      <a:pt x="406" y="316"/>
                      <a:pt x="300" y="338"/>
                      <a:pt x="239" y="373"/>
                    </a:cubicBezTo>
                    <a:cubicBezTo>
                      <a:pt x="161" y="416"/>
                      <a:pt x="47" y="521"/>
                      <a:pt x="0" y="733"/>
                    </a:cubicBezTo>
                    <a:cubicBezTo>
                      <a:pt x="0" y="1206"/>
                      <a:pt x="0" y="1206"/>
                      <a:pt x="0" y="1206"/>
                    </a:cubicBezTo>
                    <a:cubicBezTo>
                      <a:pt x="65" y="1332"/>
                      <a:pt x="204" y="1482"/>
                      <a:pt x="349" y="1559"/>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00" name="Freeform 191"/>
              <p:cNvSpPr>
                <a:spLocks/>
              </p:cNvSpPr>
              <p:nvPr/>
            </p:nvSpPr>
            <p:spPr bwMode="auto">
              <a:xfrm>
                <a:off x="506" y="356"/>
                <a:ext cx="4263" cy="3052"/>
              </a:xfrm>
              <a:custGeom>
                <a:avLst/>
                <a:gdLst>
                  <a:gd name="T0" fmla="*/ 1223 w 1805"/>
                  <a:gd name="T1" fmla="*/ 176 h 1292"/>
                  <a:gd name="T2" fmla="*/ 613 w 1805"/>
                  <a:gd name="T3" fmla="*/ 52 h 1292"/>
                  <a:gd name="T4" fmla="*/ 359 w 1805"/>
                  <a:gd name="T5" fmla="*/ 152 h 1292"/>
                  <a:gd name="T6" fmla="*/ 15 w 1805"/>
                  <a:gd name="T7" fmla="*/ 673 h 1292"/>
                  <a:gd name="T8" fmla="*/ 1153 w 1805"/>
                  <a:gd name="T9" fmla="*/ 1263 h 1292"/>
                  <a:gd name="T10" fmla="*/ 1223 w 1805"/>
                  <a:gd name="T11" fmla="*/ 176 h 1292"/>
                </a:gdLst>
                <a:ahLst/>
                <a:cxnLst>
                  <a:cxn ang="0">
                    <a:pos x="T0" y="T1"/>
                  </a:cxn>
                  <a:cxn ang="0">
                    <a:pos x="T2" y="T3"/>
                  </a:cxn>
                  <a:cxn ang="0">
                    <a:pos x="T4" y="T5"/>
                  </a:cxn>
                  <a:cxn ang="0">
                    <a:pos x="T6" y="T7"/>
                  </a:cxn>
                  <a:cxn ang="0">
                    <a:pos x="T8" y="T9"/>
                  </a:cxn>
                  <a:cxn ang="0">
                    <a:pos x="T10" y="T11"/>
                  </a:cxn>
                </a:cxnLst>
                <a:rect l="0" t="0" r="r" b="b"/>
                <a:pathLst>
                  <a:path w="1805" h="1292">
                    <a:moveTo>
                      <a:pt x="1223" y="176"/>
                    </a:moveTo>
                    <a:cubicBezTo>
                      <a:pt x="1087" y="0"/>
                      <a:pt x="798" y="12"/>
                      <a:pt x="613" y="52"/>
                    </a:cubicBezTo>
                    <a:cubicBezTo>
                      <a:pt x="434" y="93"/>
                      <a:pt x="359" y="152"/>
                      <a:pt x="359" y="152"/>
                    </a:cubicBezTo>
                    <a:cubicBezTo>
                      <a:pt x="359" y="152"/>
                      <a:pt x="45" y="194"/>
                      <a:pt x="15" y="673"/>
                    </a:cubicBezTo>
                    <a:cubicBezTo>
                      <a:pt x="0" y="1292"/>
                      <a:pt x="619" y="1271"/>
                      <a:pt x="1153" y="1263"/>
                    </a:cubicBezTo>
                    <a:cubicBezTo>
                      <a:pt x="1805" y="1222"/>
                      <a:pt x="1687" y="165"/>
                      <a:pt x="1223" y="176"/>
                    </a:cubicBezTo>
                    <a:close/>
                  </a:path>
                </a:pathLst>
              </a:custGeom>
              <a:solidFill>
                <a:srgbClr val="FEBE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01" name="Freeform 192"/>
              <p:cNvSpPr>
                <a:spLocks/>
              </p:cNvSpPr>
              <p:nvPr/>
            </p:nvSpPr>
            <p:spPr bwMode="auto">
              <a:xfrm>
                <a:off x="1559" y="-126"/>
                <a:ext cx="1861" cy="1007"/>
              </a:xfrm>
              <a:custGeom>
                <a:avLst/>
                <a:gdLst>
                  <a:gd name="T0" fmla="*/ 638 w 788"/>
                  <a:gd name="T1" fmla="*/ 254 h 426"/>
                  <a:gd name="T2" fmla="*/ 477 w 788"/>
                  <a:gd name="T3" fmla="*/ 227 h 426"/>
                  <a:gd name="T4" fmla="*/ 450 w 788"/>
                  <a:gd name="T5" fmla="*/ 42 h 426"/>
                  <a:gd name="T6" fmla="*/ 311 w 788"/>
                  <a:gd name="T7" fmla="*/ 46 h 426"/>
                  <a:gd name="T8" fmla="*/ 331 w 788"/>
                  <a:gd name="T9" fmla="*/ 223 h 426"/>
                  <a:gd name="T10" fmla="*/ 0 w 788"/>
                  <a:gd name="T11" fmla="*/ 323 h 426"/>
                  <a:gd name="T12" fmla="*/ 178 w 788"/>
                  <a:gd name="T13" fmla="*/ 286 h 426"/>
                  <a:gd name="T14" fmla="*/ 141 w 788"/>
                  <a:gd name="T15" fmla="*/ 378 h 426"/>
                  <a:gd name="T16" fmla="*/ 352 w 788"/>
                  <a:gd name="T17" fmla="*/ 324 h 426"/>
                  <a:gd name="T18" fmla="*/ 535 w 788"/>
                  <a:gd name="T19" fmla="*/ 426 h 426"/>
                  <a:gd name="T20" fmla="*/ 565 w 788"/>
                  <a:gd name="T21" fmla="*/ 311 h 426"/>
                  <a:gd name="T22" fmla="*/ 788 w 788"/>
                  <a:gd name="T23" fmla="*/ 387 h 426"/>
                  <a:gd name="T24" fmla="*/ 638 w 788"/>
                  <a:gd name="T25" fmla="*/ 254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8" h="426">
                    <a:moveTo>
                      <a:pt x="638" y="254"/>
                    </a:moveTo>
                    <a:cubicBezTo>
                      <a:pt x="554" y="217"/>
                      <a:pt x="477" y="227"/>
                      <a:pt x="477" y="227"/>
                    </a:cubicBezTo>
                    <a:cubicBezTo>
                      <a:pt x="477" y="227"/>
                      <a:pt x="512" y="131"/>
                      <a:pt x="450" y="42"/>
                    </a:cubicBezTo>
                    <a:cubicBezTo>
                      <a:pt x="396" y="0"/>
                      <a:pt x="311" y="46"/>
                      <a:pt x="311" y="46"/>
                    </a:cubicBezTo>
                    <a:cubicBezTo>
                      <a:pt x="311" y="46"/>
                      <a:pt x="356" y="194"/>
                      <a:pt x="331" y="223"/>
                    </a:cubicBezTo>
                    <a:cubicBezTo>
                      <a:pt x="268" y="223"/>
                      <a:pt x="131" y="179"/>
                      <a:pt x="0" y="323"/>
                    </a:cubicBezTo>
                    <a:cubicBezTo>
                      <a:pt x="0" y="323"/>
                      <a:pt x="122" y="280"/>
                      <a:pt x="178" y="286"/>
                    </a:cubicBezTo>
                    <a:cubicBezTo>
                      <a:pt x="138" y="330"/>
                      <a:pt x="141" y="378"/>
                      <a:pt x="141" y="378"/>
                    </a:cubicBezTo>
                    <a:cubicBezTo>
                      <a:pt x="141" y="378"/>
                      <a:pt x="248" y="327"/>
                      <a:pt x="352" y="324"/>
                    </a:cubicBezTo>
                    <a:cubicBezTo>
                      <a:pt x="441" y="356"/>
                      <a:pt x="535" y="426"/>
                      <a:pt x="535" y="426"/>
                    </a:cubicBezTo>
                    <a:cubicBezTo>
                      <a:pt x="535" y="426"/>
                      <a:pt x="581" y="387"/>
                      <a:pt x="565" y="311"/>
                    </a:cubicBezTo>
                    <a:cubicBezTo>
                      <a:pt x="635" y="323"/>
                      <a:pt x="788" y="387"/>
                      <a:pt x="788" y="387"/>
                    </a:cubicBezTo>
                    <a:cubicBezTo>
                      <a:pt x="788" y="387"/>
                      <a:pt x="751" y="303"/>
                      <a:pt x="638" y="254"/>
                    </a:cubicBezTo>
                    <a:close/>
                  </a:path>
                </a:pathLst>
              </a:custGeom>
              <a:solidFill>
                <a:srgbClr val="92C4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02" name="Freeform 193"/>
              <p:cNvSpPr>
                <a:spLocks/>
              </p:cNvSpPr>
              <p:nvPr/>
            </p:nvSpPr>
            <p:spPr bwMode="auto">
              <a:xfrm>
                <a:off x="2610" y="-43"/>
                <a:ext cx="132" cy="609"/>
              </a:xfrm>
              <a:custGeom>
                <a:avLst/>
                <a:gdLst>
                  <a:gd name="T0" fmla="*/ 0 w 56"/>
                  <a:gd name="T1" fmla="*/ 0 h 258"/>
                  <a:gd name="T2" fmla="*/ 28 w 56"/>
                  <a:gd name="T3" fmla="*/ 103 h 258"/>
                  <a:gd name="T4" fmla="*/ 19 w 56"/>
                  <a:gd name="T5" fmla="*/ 258 h 258"/>
                  <a:gd name="T6" fmla="*/ 41 w 56"/>
                  <a:gd name="T7" fmla="*/ 100 h 258"/>
                  <a:gd name="T8" fmla="*/ 0 w 56"/>
                  <a:gd name="T9" fmla="*/ 0 h 258"/>
                </a:gdLst>
                <a:ahLst/>
                <a:cxnLst>
                  <a:cxn ang="0">
                    <a:pos x="T0" y="T1"/>
                  </a:cxn>
                  <a:cxn ang="0">
                    <a:pos x="T2" y="T3"/>
                  </a:cxn>
                  <a:cxn ang="0">
                    <a:pos x="T4" y="T5"/>
                  </a:cxn>
                  <a:cxn ang="0">
                    <a:pos x="T6" y="T7"/>
                  </a:cxn>
                  <a:cxn ang="0">
                    <a:pos x="T8" y="T9"/>
                  </a:cxn>
                </a:cxnLst>
                <a:rect l="0" t="0" r="r" b="b"/>
                <a:pathLst>
                  <a:path w="56" h="258">
                    <a:moveTo>
                      <a:pt x="0" y="0"/>
                    </a:moveTo>
                    <a:cubicBezTo>
                      <a:pt x="0" y="0"/>
                      <a:pt x="22" y="48"/>
                      <a:pt x="28" y="103"/>
                    </a:cubicBezTo>
                    <a:cubicBezTo>
                      <a:pt x="32" y="136"/>
                      <a:pt x="19" y="258"/>
                      <a:pt x="19" y="258"/>
                    </a:cubicBezTo>
                    <a:cubicBezTo>
                      <a:pt x="19" y="258"/>
                      <a:pt x="56" y="220"/>
                      <a:pt x="41" y="100"/>
                    </a:cubicBezTo>
                    <a:cubicBezTo>
                      <a:pt x="32" y="28"/>
                      <a:pt x="0" y="0"/>
                      <a:pt x="0" y="0"/>
                    </a:cubicBezTo>
                    <a:close/>
                  </a:path>
                </a:pathLst>
              </a:custGeom>
              <a:solidFill>
                <a:srgbClr val="7E9D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03" name="Freeform 194"/>
              <p:cNvSpPr>
                <a:spLocks/>
              </p:cNvSpPr>
              <p:nvPr/>
            </p:nvSpPr>
            <p:spPr bwMode="auto">
              <a:xfrm>
                <a:off x="1559" y="344"/>
                <a:ext cx="798" cy="267"/>
              </a:xfrm>
              <a:custGeom>
                <a:avLst/>
                <a:gdLst>
                  <a:gd name="T0" fmla="*/ 208 w 338"/>
                  <a:gd name="T1" fmla="*/ 2 h 113"/>
                  <a:gd name="T2" fmla="*/ 0 w 338"/>
                  <a:gd name="T3" fmla="*/ 113 h 113"/>
                  <a:gd name="T4" fmla="*/ 184 w 338"/>
                  <a:gd name="T5" fmla="*/ 19 h 113"/>
                  <a:gd name="T6" fmla="*/ 338 w 338"/>
                  <a:gd name="T7" fmla="*/ 22 h 113"/>
                  <a:gd name="T8" fmla="*/ 208 w 338"/>
                  <a:gd name="T9" fmla="*/ 2 h 113"/>
                </a:gdLst>
                <a:ahLst/>
                <a:cxnLst>
                  <a:cxn ang="0">
                    <a:pos x="T0" y="T1"/>
                  </a:cxn>
                  <a:cxn ang="0">
                    <a:pos x="T2" y="T3"/>
                  </a:cxn>
                  <a:cxn ang="0">
                    <a:pos x="T4" y="T5"/>
                  </a:cxn>
                  <a:cxn ang="0">
                    <a:pos x="T6" y="T7"/>
                  </a:cxn>
                  <a:cxn ang="0">
                    <a:pos x="T8" y="T9"/>
                  </a:cxn>
                </a:cxnLst>
                <a:rect l="0" t="0" r="r" b="b"/>
                <a:pathLst>
                  <a:path w="338" h="113">
                    <a:moveTo>
                      <a:pt x="208" y="2"/>
                    </a:moveTo>
                    <a:cubicBezTo>
                      <a:pt x="155" y="4"/>
                      <a:pt x="37" y="48"/>
                      <a:pt x="0" y="113"/>
                    </a:cubicBezTo>
                    <a:cubicBezTo>
                      <a:pt x="85" y="56"/>
                      <a:pt x="141" y="28"/>
                      <a:pt x="184" y="19"/>
                    </a:cubicBezTo>
                    <a:cubicBezTo>
                      <a:pt x="217" y="15"/>
                      <a:pt x="217" y="18"/>
                      <a:pt x="338" y="22"/>
                    </a:cubicBezTo>
                    <a:cubicBezTo>
                      <a:pt x="338" y="22"/>
                      <a:pt x="296" y="0"/>
                      <a:pt x="208" y="2"/>
                    </a:cubicBezTo>
                    <a:close/>
                  </a:path>
                </a:pathLst>
              </a:custGeom>
              <a:solidFill>
                <a:srgbClr val="7E9D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04" name="Freeform 195"/>
              <p:cNvSpPr>
                <a:spLocks/>
              </p:cNvSpPr>
              <p:nvPr/>
            </p:nvSpPr>
            <p:spPr bwMode="auto">
              <a:xfrm>
                <a:off x="3484" y="3507"/>
                <a:ext cx="45" cy="26"/>
              </a:xfrm>
              <a:custGeom>
                <a:avLst/>
                <a:gdLst>
                  <a:gd name="T0" fmla="*/ 19 w 19"/>
                  <a:gd name="T1" fmla="*/ 0 h 11"/>
                  <a:gd name="T2" fmla="*/ 0 w 19"/>
                  <a:gd name="T3" fmla="*/ 11 h 11"/>
                  <a:gd name="T4" fmla="*/ 19 w 19"/>
                  <a:gd name="T5" fmla="*/ 0 h 11"/>
                </a:gdLst>
                <a:ahLst/>
                <a:cxnLst>
                  <a:cxn ang="0">
                    <a:pos x="T0" y="T1"/>
                  </a:cxn>
                  <a:cxn ang="0">
                    <a:pos x="T2" y="T3"/>
                  </a:cxn>
                  <a:cxn ang="0">
                    <a:pos x="T4" y="T5"/>
                  </a:cxn>
                </a:cxnLst>
                <a:rect l="0" t="0" r="r" b="b"/>
                <a:pathLst>
                  <a:path w="19" h="11">
                    <a:moveTo>
                      <a:pt x="19" y="0"/>
                    </a:moveTo>
                    <a:cubicBezTo>
                      <a:pt x="13" y="3"/>
                      <a:pt x="7" y="6"/>
                      <a:pt x="0" y="11"/>
                    </a:cubicBezTo>
                    <a:cubicBezTo>
                      <a:pt x="0" y="11"/>
                      <a:pt x="7" y="7"/>
                      <a:pt x="19" y="0"/>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05" name="Freeform 196"/>
              <p:cNvSpPr>
                <a:spLocks/>
              </p:cNvSpPr>
              <p:nvPr/>
            </p:nvSpPr>
            <p:spPr bwMode="auto">
              <a:xfrm>
                <a:off x="3456" y="937"/>
                <a:ext cx="940" cy="2570"/>
              </a:xfrm>
              <a:custGeom>
                <a:avLst/>
                <a:gdLst>
                  <a:gd name="T0" fmla="*/ 0 w 398"/>
                  <a:gd name="T1" fmla="*/ 0 h 1088"/>
                  <a:gd name="T2" fmla="*/ 194 w 398"/>
                  <a:gd name="T3" fmla="*/ 319 h 1088"/>
                  <a:gd name="T4" fmla="*/ 31 w 398"/>
                  <a:gd name="T5" fmla="*/ 1088 h 1088"/>
                  <a:gd name="T6" fmla="*/ 108 w 398"/>
                  <a:gd name="T7" fmla="*/ 1040 h 1088"/>
                  <a:gd name="T8" fmla="*/ 264 w 398"/>
                  <a:gd name="T9" fmla="*/ 353 h 1088"/>
                  <a:gd name="T10" fmla="*/ 0 w 398"/>
                  <a:gd name="T11" fmla="*/ 0 h 1088"/>
                </a:gdLst>
                <a:ahLst/>
                <a:cxnLst>
                  <a:cxn ang="0">
                    <a:pos x="T0" y="T1"/>
                  </a:cxn>
                  <a:cxn ang="0">
                    <a:pos x="T2" y="T3"/>
                  </a:cxn>
                  <a:cxn ang="0">
                    <a:pos x="T4" y="T5"/>
                  </a:cxn>
                  <a:cxn ang="0">
                    <a:pos x="T6" y="T7"/>
                  </a:cxn>
                  <a:cxn ang="0">
                    <a:pos x="T8" y="T9"/>
                  </a:cxn>
                  <a:cxn ang="0">
                    <a:pos x="T10" y="T11"/>
                  </a:cxn>
                </a:cxnLst>
                <a:rect l="0" t="0" r="r" b="b"/>
                <a:pathLst>
                  <a:path w="398" h="1088">
                    <a:moveTo>
                      <a:pt x="0" y="0"/>
                    </a:moveTo>
                    <a:cubicBezTo>
                      <a:pt x="0" y="0"/>
                      <a:pt x="160" y="162"/>
                      <a:pt x="194" y="319"/>
                    </a:cubicBezTo>
                    <a:cubicBezTo>
                      <a:pt x="309" y="847"/>
                      <a:pt x="99" y="1041"/>
                      <a:pt x="31" y="1088"/>
                    </a:cubicBezTo>
                    <a:cubicBezTo>
                      <a:pt x="108" y="1040"/>
                      <a:pt x="108" y="1040"/>
                      <a:pt x="108" y="1040"/>
                    </a:cubicBezTo>
                    <a:cubicBezTo>
                      <a:pt x="108" y="1040"/>
                      <a:pt x="398" y="980"/>
                      <a:pt x="264" y="353"/>
                    </a:cubicBezTo>
                    <a:cubicBezTo>
                      <a:pt x="233" y="214"/>
                      <a:pt x="128" y="20"/>
                      <a:pt x="0" y="0"/>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06" name="Freeform 197"/>
              <p:cNvSpPr>
                <a:spLocks/>
              </p:cNvSpPr>
              <p:nvPr/>
            </p:nvSpPr>
            <p:spPr bwMode="auto">
              <a:xfrm>
                <a:off x="2825" y="1060"/>
                <a:ext cx="877" cy="2553"/>
              </a:xfrm>
              <a:custGeom>
                <a:avLst/>
                <a:gdLst>
                  <a:gd name="T0" fmla="*/ 144 w 371"/>
                  <a:gd name="T1" fmla="*/ 0 h 1081"/>
                  <a:gd name="T2" fmla="*/ 203 w 371"/>
                  <a:gd name="T3" fmla="*/ 302 h 1081"/>
                  <a:gd name="T4" fmla="*/ 0 w 371"/>
                  <a:gd name="T5" fmla="*/ 1051 h 1081"/>
                  <a:gd name="T6" fmla="*/ 98 w 371"/>
                  <a:gd name="T7" fmla="*/ 1081 h 1081"/>
                  <a:gd name="T8" fmla="*/ 277 w 371"/>
                  <a:gd name="T9" fmla="*/ 270 h 1081"/>
                  <a:gd name="T10" fmla="*/ 144 w 371"/>
                  <a:gd name="T11" fmla="*/ 0 h 1081"/>
                </a:gdLst>
                <a:ahLst/>
                <a:cxnLst>
                  <a:cxn ang="0">
                    <a:pos x="T0" y="T1"/>
                  </a:cxn>
                  <a:cxn ang="0">
                    <a:pos x="T2" y="T3"/>
                  </a:cxn>
                  <a:cxn ang="0">
                    <a:pos x="T4" y="T5"/>
                  </a:cxn>
                  <a:cxn ang="0">
                    <a:pos x="T6" y="T7"/>
                  </a:cxn>
                  <a:cxn ang="0">
                    <a:pos x="T8" y="T9"/>
                  </a:cxn>
                  <a:cxn ang="0">
                    <a:pos x="T10" y="T11"/>
                  </a:cxn>
                </a:cxnLst>
                <a:rect l="0" t="0" r="r" b="b"/>
                <a:pathLst>
                  <a:path w="371" h="1081">
                    <a:moveTo>
                      <a:pt x="144" y="0"/>
                    </a:moveTo>
                    <a:cubicBezTo>
                      <a:pt x="144" y="0"/>
                      <a:pt x="195" y="176"/>
                      <a:pt x="203" y="302"/>
                    </a:cubicBezTo>
                    <a:cubicBezTo>
                      <a:pt x="238" y="809"/>
                      <a:pt x="0" y="1051"/>
                      <a:pt x="0" y="1051"/>
                    </a:cubicBezTo>
                    <a:cubicBezTo>
                      <a:pt x="98" y="1081"/>
                      <a:pt x="98" y="1081"/>
                      <a:pt x="98" y="1081"/>
                    </a:cubicBezTo>
                    <a:cubicBezTo>
                      <a:pt x="98" y="1081"/>
                      <a:pt x="371" y="844"/>
                      <a:pt x="277" y="270"/>
                    </a:cubicBezTo>
                    <a:cubicBezTo>
                      <a:pt x="250" y="109"/>
                      <a:pt x="144" y="0"/>
                      <a:pt x="144" y="0"/>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07" name="Freeform 198"/>
              <p:cNvSpPr>
                <a:spLocks/>
              </p:cNvSpPr>
              <p:nvPr/>
            </p:nvSpPr>
            <p:spPr bwMode="auto">
              <a:xfrm>
                <a:off x="2294" y="-34"/>
                <a:ext cx="340" cy="123"/>
              </a:xfrm>
              <a:custGeom>
                <a:avLst/>
                <a:gdLst>
                  <a:gd name="T0" fmla="*/ 92 w 144"/>
                  <a:gd name="T1" fmla="*/ 42 h 52"/>
                  <a:gd name="T2" fmla="*/ 0 w 144"/>
                  <a:gd name="T3" fmla="*/ 3 h 52"/>
                  <a:gd name="T4" fmla="*/ 8 w 144"/>
                  <a:gd name="T5" fmla="*/ 17 h 52"/>
                  <a:gd name="T6" fmla="*/ 85 w 144"/>
                  <a:gd name="T7" fmla="*/ 52 h 52"/>
                  <a:gd name="T8" fmla="*/ 144 w 144"/>
                  <a:gd name="T9" fmla="*/ 15 h 52"/>
                  <a:gd name="T10" fmla="*/ 137 w 144"/>
                  <a:gd name="T11" fmla="*/ 0 h 52"/>
                  <a:gd name="T12" fmla="*/ 92 w 144"/>
                  <a:gd name="T13" fmla="*/ 42 h 52"/>
                </a:gdLst>
                <a:ahLst/>
                <a:cxnLst>
                  <a:cxn ang="0">
                    <a:pos x="T0" y="T1"/>
                  </a:cxn>
                  <a:cxn ang="0">
                    <a:pos x="T2" y="T3"/>
                  </a:cxn>
                  <a:cxn ang="0">
                    <a:pos x="T4" y="T5"/>
                  </a:cxn>
                  <a:cxn ang="0">
                    <a:pos x="T6" y="T7"/>
                  </a:cxn>
                  <a:cxn ang="0">
                    <a:pos x="T8" y="T9"/>
                  </a:cxn>
                  <a:cxn ang="0">
                    <a:pos x="T10" y="T11"/>
                  </a:cxn>
                  <a:cxn ang="0">
                    <a:pos x="T12" y="T13"/>
                  </a:cxn>
                </a:cxnLst>
                <a:rect l="0" t="0" r="r" b="b"/>
                <a:pathLst>
                  <a:path w="144" h="52">
                    <a:moveTo>
                      <a:pt x="92" y="42"/>
                    </a:moveTo>
                    <a:cubicBezTo>
                      <a:pt x="47" y="44"/>
                      <a:pt x="0" y="3"/>
                      <a:pt x="0" y="3"/>
                    </a:cubicBezTo>
                    <a:cubicBezTo>
                      <a:pt x="8" y="17"/>
                      <a:pt x="8" y="17"/>
                      <a:pt x="8" y="17"/>
                    </a:cubicBezTo>
                    <a:cubicBezTo>
                      <a:pt x="8" y="17"/>
                      <a:pt x="25" y="52"/>
                      <a:pt x="85" y="52"/>
                    </a:cubicBezTo>
                    <a:cubicBezTo>
                      <a:pt x="124" y="52"/>
                      <a:pt x="138" y="28"/>
                      <a:pt x="144" y="15"/>
                    </a:cubicBezTo>
                    <a:cubicBezTo>
                      <a:pt x="144" y="12"/>
                      <a:pt x="137" y="0"/>
                      <a:pt x="137" y="0"/>
                    </a:cubicBezTo>
                    <a:cubicBezTo>
                      <a:pt x="137" y="0"/>
                      <a:pt x="129" y="41"/>
                      <a:pt x="92" y="42"/>
                    </a:cubicBezTo>
                    <a:close/>
                  </a:path>
                </a:pathLst>
              </a:custGeom>
              <a:solidFill>
                <a:srgbClr val="7E9D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08" name="Freeform 199"/>
              <p:cNvSpPr>
                <a:spLocks/>
              </p:cNvSpPr>
              <p:nvPr/>
            </p:nvSpPr>
            <p:spPr bwMode="auto">
              <a:xfrm>
                <a:off x="513" y="772"/>
                <a:ext cx="3831" cy="2813"/>
              </a:xfrm>
              <a:custGeom>
                <a:avLst/>
                <a:gdLst>
                  <a:gd name="T0" fmla="*/ 1527 w 1622"/>
                  <a:gd name="T1" fmla="*/ 442 h 1191"/>
                  <a:gd name="T2" fmla="*/ 1393 w 1622"/>
                  <a:gd name="T3" fmla="*/ 165 h 1191"/>
                  <a:gd name="T4" fmla="*/ 1233 w 1622"/>
                  <a:gd name="T5" fmla="*/ 61 h 1191"/>
                  <a:gd name="T6" fmla="*/ 1485 w 1622"/>
                  <a:gd name="T7" fmla="*/ 347 h 1191"/>
                  <a:gd name="T8" fmla="*/ 1495 w 1622"/>
                  <a:gd name="T9" fmla="*/ 984 h 1191"/>
                  <a:gd name="T10" fmla="*/ 1352 w 1622"/>
                  <a:gd name="T11" fmla="*/ 1097 h 1191"/>
                  <a:gd name="T12" fmla="*/ 1145 w 1622"/>
                  <a:gd name="T13" fmla="*/ 1144 h 1191"/>
                  <a:gd name="T14" fmla="*/ 1150 w 1622"/>
                  <a:gd name="T15" fmla="*/ 1135 h 1191"/>
                  <a:gd name="T16" fmla="*/ 1264 w 1622"/>
                  <a:gd name="T17" fmla="*/ 380 h 1191"/>
                  <a:gd name="T18" fmla="*/ 1095 w 1622"/>
                  <a:gd name="T19" fmla="*/ 106 h 1191"/>
                  <a:gd name="T20" fmla="*/ 1257 w 1622"/>
                  <a:gd name="T21" fmla="*/ 444 h 1191"/>
                  <a:gd name="T22" fmla="*/ 1108 w 1622"/>
                  <a:gd name="T23" fmla="*/ 1149 h 1191"/>
                  <a:gd name="T24" fmla="*/ 1091 w 1622"/>
                  <a:gd name="T25" fmla="*/ 1150 h 1191"/>
                  <a:gd name="T26" fmla="*/ 799 w 1622"/>
                  <a:gd name="T27" fmla="*/ 1154 h 1191"/>
                  <a:gd name="T28" fmla="*/ 634 w 1622"/>
                  <a:gd name="T29" fmla="*/ 1150 h 1191"/>
                  <a:gd name="T30" fmla="*/ 511 w 1622"/>
                  <a:gd name="T31" fmla="*/ 284 h 1191"/>
                  <a:gd name="T32" fmla="*/ 698 w 1622"/>
                  <a:gd name="T33" fmla="*/ 60 h 1191"/>
                  <a:gd name="T34" fmla="*/ 476 w 1622"/>
                  <a:gd name="T35" fmla="*/ 289 h 1191"/>
                  <a:gd name="T36" fmla="*/ 586 w 1622"/>
                  <a:gd name="T37" fmla="*/ 1146 h 1191"/>
                  <a:gd name="T38" fmla="*/ 449 w 1622"/>
                  <a:gd name="T39" fmla="*/ 1113 h 1191"/>
                  <a:gd name="T40" fmla="*/ 236 w 1622"/>
                  <a:gd name="T41" fmla="*/ 986 h 1191"/>
                  <a:gd name="T42" fmla="*/ 94 w 1622"/>
                  <a:gd name="T43" fmla="*/ 801 h 1191"/>
                  <a:gd name="T44" fmla="*/ 39 w 1622"/>
                  <a:gd name="T45" fmla="*/ 558 h 1191"/>
                  <a:gd name="T46" fmla="*/ 132 w 1622"/>
                  <a:gd name="T47" fmla="*/ 192 h 1191"/>
                  <a:gd name="T48" fmla="*/ 376 w 1622"/>
                  <a:gd name="T49" fmla="*/ 33 h 1191"/>
                  <a:gd name="T50" fmla="*/ 200 w 1622"/>
                  <a:gd name="T51" fmla="*/ 55 h 1191"/>
                  <a:gd name="T52" fmla="*/ 57 w 1622"/>
                  <a:gd name="T53" fmla="*/ 273 h 1191"/>
                  <a:gd name="T54" fmla="*/ 30 w 1622"/>
                  <a:gd name="T55" fmla="*/ 694 h 1191"/>
                  <a:gd name="T56" fmla="*/ 198 w 1622"/>
                  <a:gd name="T57" fmla="*/ 987 h 1191"/>
                  <a:gd name="T58" fmla="*/ 195 w 1622"/>
                  <a:gd name="T59" fmla="*/ 989 h 1191"/>
                  <a:gd name="T60" fmla="*/ 482 w 1622"/>
                  <a:gd name="T61" fmla="*/ 1154 h 1191"/>
                  <a:gd name="T62" fmla="*/ 860 w 1622"/>
                  <a:gd name="T63" fmla="*/ 1187 h 1191"/>
                  <a:gd name="T64" fmla="*/ 1168 w 1622"/>
                  <a:gd name="T65" fmla="*/ 1174 h 1191"/>
                  <a:gd name="T66" fmla="*/ 1442 w 1622"/>
                  <a:gd name="T67" fmla="*/ 1093 h 1191"/>
                  <a:gd name="T68" fmla="*/ 1604 w 1622"/>
                  <a:gd name="T69" fmla="*/ 833 h 1191"/>
                  <a:gd name="T70" fmla="*/ 1622 w 1622"/>
                  <a:gd name="T71" fmla="*/ 741 h 1191"/>
                  <a:gd name="T72" fmla="*/ 1546 w 1622"/>
                  <a:gd name="T73" fmla="*/ 896 h 1191"/>
                  <a:gd name="T74" fmla="*/ 1527 w 1622"/>
                  <a:gd name="T75" fmla="*/ 442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22" h="1191">
                    <a:moveTo>
                      <a:pt x="1527" y="442"/>
                    </a:moveTo>
                    <a:cubicBezTo>
                      <a:pt x="1480" y="276"/>
                      <a:pt x="1430" y="209"/>
                      <a:pt x="1393" y="165"/>
                    </a:cubicBezTo>
                    <a:cubicBezTo>
                      <a:pt x="1357" y="122"/>
                      <a:pt x="1294" y="69"/>
                      <a:pt x="1233" y="61"/>
                    </a:cubicBezTo>
                    <a:cubicBezTo>
                      <a:pt x="1327" y="108"/>
                      <a:pt x="1422" y="171"/>
                      <a:pt x="1485" y="347"/>
                    </a:cubicBezTo>
                    <a:cubicBezTo>
                      <a:pt x="1593" y="651"/>
                      <a:pt x="1531" y="888"/>
                      <a:pt x="1495" y="984"/>
                    </a:cubicBezTo>
                    <a:cubicBezTo>
                      <a:pt x="1459" y="1034"/>
                      <a:pt x="1425" y="1075"/>
                      <a:pt x="1352" y="1097"/>
                    </a:cubicBezTo>
                    <a:cubicBezTo>
                      <a:pt x="1295" y="1116"/>
                      <a:pt x="1208" y="1134"/>
                      <a:pt x="1145" y="1144"/>
                    </a:cubicBezTo>
                    <a:cubicBezTo>
                      <a:pt x="1147" y="1140"/>
                      <a:pt x="1148" y="1138"/>
                      <a:pt x="1150" y="1135"/>
                    </a:cubicBezTo>
                    <a:cubicBezTo>
                      <a:pt x="1191" y="1060"/>
                      <a:pt x="1363" y="760"/>
                      <a:pt x="1264" y="380"/>
                    </a:cubicBezTo>
                    <a:cubicBezTo>
                      <a:pt x="1219" y="210"/>
                      <a:pt x="1140" y="119"/>
                      <a:pt x="1095" y="106"/>
                    </a:cubicBezTo>
                    <a:cubicBezTo>
                      <a:pt x="1136" y="132"/>
                      <a:pt x="1242" y="294"/>
                      <a:pt x="1257" y="444"/>
                    </a:cubicBezTo>
                    <a:cubicBezTo>
                      <a:pt x="1293" y="828"/>
                      <a:pt x="1153" y="1078"/>
                      <a:pt x="1108" y="1149"/>
                    </a:cubicBezTo>
                    <a:cubicBezTo>
                      <a:pt x="1102" y="1149"/>
                      <a:pt x="1096" y="1150"/>
                      <a:pt x="1091" y="1150"/>
                    </a:cubicBezTo>
                    <a:cubicBezTo>
                      <a:pt x="1035" y="1154"/>
                      <a:pt x="885" y="1154"/>
                      <a:pt x="799" y="1154"/>
                    </a:cubicBezTo>
                    <a:cubicBezTo>
                      <a:pt x="759" y="1154"/>
                      <a:pt x="697" y="1154"/>
                      <a:pt x="634" y="1150"/>
                    </a:cubicBezTo>
                    <a:cubicBezTo>
                      <a:pt x="573" y="1077"/>
                      <a:pt x="412" y="826"/>
                      <a:pt x="511" y="284"/>
                    </a:cubicBezTo>
                    <a:cubicBezTo>
                      <a:pt x="532" y="166"/>
                      <a:pt x="698" y="60"/>
                      <a:pt x="698" y="60"/>
                    </a:cubicBezTo>
                    <a:cubicBezTo>
                      <a:pt x="698" y="60"/>
                      <a:pt x="544" y="51"/>
                      <a:pt x="476" y="289"/>
                    </a:cubicBezTo>
                    <a:cubicBezTo>
                      <a:pt x="396" y="865"/>
                      <a:pt x="529" y="1057"/>
                      <a:pt x="586" y="1146"/>
                    </a:cubicBezTo>
                    <a:cubicBezTo>
                      <a:pt x="533" y="1139"/>
                      <a:pt x="482" y="1130"/>
                      <a:pt x="449" y="1113"/>
                    </a:cubicBezTo>
                    <a:cubicBezTo>
                      <a:pt x="386" y="1083"/>
                      <a:pt x="282" y="1017"/>
                      <a:pt x="236" y="986"/>
                    </a:cubicBezTo>
                    <a:cubicBezTo>
                      <a:pt x="165" y="926"/>
                      <a:pt x="107" y="850"/>
                      <a:pt x="94" y="801"/>
                    </a:cubicBezTo>
                    <a:cubicBezTo>
                      <a:pt x="77" y="733"/>
                      <a:pt x="39" y="665"/>
                      <a:pt x="39" y="558"/>
                    </a:cubicBezTo>
                    <a:cubicBezTo>
                      <a:pt x="39" y="452"/>
                      <a:pt x="73" y="324"/>
                      <a:pt x="132" y="192"/>
                    </a:cubicBezTo>
                    <a:cubicBezTo>
                      <a:pt x="193" y="60"/>
                      <a:pt x="329" y="43"/>
                      <a:pt x="376" y="33"/>
                    </a:cubicBezTo>
                    <a:cubicBezTo>
                      <a:pt x="356" y="0"/>
                      <a:pt x="244" y="29"/>
                      <a:pt x="200" y="55"/>
                    </a:cubicBezTo>
                    <a:cubicBezTo>
                      <a:pt x="158" y="81"/>
                      <a:pt x="103" y="166"/>
                      <a:pt x="57" y="273"/>
                    </a:cubicBezTo>
                    <a:cubicBezTo>
                      <a:pt x="9" y="379"/>
                      <a:pt x="0" y="490"/>
                      <a:pt x="30" y="694"/>
                    </a:cubicBezTo>
                    <a:cubicBezTo>
                      <a:pt x="50" y="827"/>
                      <a:pt x="138" y="931"/>
                      <a:pt x="198" y="987"/>
                    </a:cubicBezTo>
                    <a:cubicBezTo>
                      <a:pt x="195" y="989"/>
                      <a:pt x="195" y="989"/>
                      <a:pt x="195" y="989"/>
                    </a:cubicBezTo>
                    <a:cubicBezTo>
                      <a:pt x="195" y="989"/>
                      <a:pt x="333" y="1123"/>
                      <a:pt x="482" y="1154"/>
                    </a:cubicBezTo>
                    <a:cubicBezTo>
                      <a:pt x="634" y="1187"/>
                      <a:pt x="774" y="1187"/>
                      <a:pt x="860" y="1187"/>
                    </a:cubicBezTo>
                    <a:cubicBezTo>
                      <a:pt x="945" y="1187"/>
                      <a:pt x="1074" y="1191"/>
                      <a:pt x="1168" y="1174"/>
                    </a:cubicBezTo>
                    <a:cubicBezTo>
                      <a:pt x="1262" y="1157"/>
                      <a:pt x="1403" y="1134"/>
                      <a:pt x="1442" y="1093"/>
                    </a:cubicBezTo>
                    <a:cubicBezTo>
                      <a:pt x="1480" y="1053"/>
                      <a:pt x="1540" y="1013"/>
                      <a:pt x="1604" y="833"/>
                    </a:cubicBezTo>
                    <a:cubicBezTo>
                      <a:pt x="1622" y="785"/>
                      <a:pt x="1622" y="741"/>
                      <a:pt x="1622" y="741"/>
                    </a:cubicBezTo>
                    <a:cubicBezTo>
                      <a:pt x="1622" y="741"/>
                      <a:pt x="1583" y="826"/>
                      <a:pt x="1546" y="896"/>
                    </a:cubicBezTo>
                    <a:cubicBezTo>
                      <a:pt x="1570" y="796"/>
                      <a:pt x="1581" y="643"/>
                      <a:pt x="1527" y="442"/>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09" name="Freeform 214"/>
              <p:cNvSpPr>
                <a:spLocks/>
              </p:cNvSpPr>
              <p:nvPr/>
            </p:nvSpPr>
            <p:spPr bwMode="auto">
              <a:xfrm>
                <a:off x="1408" y="1313"/>
                <a:ext cx="4828" cy="3361"/>
              </a:xfrm>
              <a:custGeom>
                <a:avLst/>
                <a:gdLst>
                  <a:gd name="T0" fmla="*/ 1990 w 2044"/>
                  <a:gd name="T1" fmla="*/ 928 h 1423"/>
                  <a:gd name="T2" fmla="*/ 1718 w 2044"/>
                  <a:gd name="T3" fmla="*/ 486 h 1423"/>
                  <a:gd name="T4" fmla="*/ 1530 w 2044"/>
                  <a:gd name="T5" fmla="*/ 423 h 1423"/>
                  <a:gd name="T6" fmla="*/ 1349 w 2044"/>
                  <a:gd name="T7" fmla="*/ 302 h 1423"/>
                  <a:gd name="T8" fmla="*/ 1121 w 2044"/>
                  <a:gd name="T9" fmla="*/ 283 h 1423"/>
                  <a:gd name="T10" fmla="*/ 1122 w 2044"/>
                  <a:gd name="T11" fmla="*/ 200 h 1423"/>
                  <a:gd name="T12" fmla="*/ 1237 w 2044"/>
                  <a:gd name="T13" fmla="*/ 260 h 1423"/>
                  <a:gd name="T14" fmla="*/ 1158 w 2044"/>
                  <a:gd name="T15" fmla="*/ 20 h 1423"/>
                  <a:gd name="T16" fmla="*/ 924 w 2044"/>
                  <a:gd name="T17" fmla="*/ 101 h 1423"/>
                  <a:gd name="T18" fmla="*/ 867 w 2044"/>
                  <a:gd name="T19" fmla="*/ 299 h 1423"/>
                  <a:gd name="T20" fmla="*/ 541 w 2044"/>
                  <a:gd name="T21" fmla="*/ 476 h 1423"/>
                  <a:gd name="T22" fmla="*/ 113 w 2044"/>
                  <a:gd name="T23" fmla="*/ 829 h 1423"/>
                  <a:gd name="T24" fmla="*/ 82 w 2044"/>
                  <a:gd name="T25" fmla="*/ 1423 h 1423"/>
                  <a:gd name="T26" fmla="*/ 1980 w 2044"/>
                  <a:gd name="T27" fmla="*/ 1423 h 1423"/>
                  <a:gd name="T28" fmla="*/ 2011 w 2044"/>
                  <a:gd name="T29" fmla="*/ 1347 h 1423"/>
                  <a:gd name="T30" fmla="*/ 1990 w 2044"/>
                  <a:gd name="T31" fmla="*/ 928 h 1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44" h="1423">
                    <a:moveTo>
                      <a:pt x="1990" y="928"/>
                    </a:moveTo>
                    <a:cubicBezTo>
                      <a:pt x="1943" y="663"/>
                      <a:pt x="1807" y="536"/>
                      <a:pt x="1718" y="486"/>
                    </a:cubicBezTo>
                    <a:cubicBezTo>
                      <a:pt x="1649" y="448"/>
                      <a:pt x="1530" y="423"/>
                      <a:pt x="1530" y="423"/>
                    </a:cubicBezTo>
                    <a:cubicBezTo>
                      <a:pt x="1530" y="423"/>
                      <a:pt x="1437" y="338"/>
                      <a:pt x="1349" y="302"/>
                    </a:cubicBezTo>
                    <a:cubicBezTo>
                      <a:pt x="1258" y="265"/>
                      <a:pt x="1121" y="283"/>
                      <a:pt x="1121" y="283"/>
                    </a:cubicBezTo>
                    <a:cubicBezTo>
                      <a:pt x="1117" y="263"/>
                      <a:pt x="1101" y="228"/>
                      <a:pt x="1122" y="200"/>
                    </a:cubicBezTo>
                    <a:cubicBezTo>
                      <a:pt x="1140" y="180"/>
                      <a:pt x="1216" y="243"/>
                      <a:pt x="1237" y="260"/>
                    </a:cubicBezTo>
                    <a:cubicBezTo>
                      <a:pt x="1294" y="111"/>
                      <a:pt x="1186" y="28"/>
                      <a:pt x="1158" y="20"/>
                    </a:cubicBezTo>
                    <a:cubicBezTo>
                      <a:pt x="1070" y="0"/>
                      <a:pt x="989" y="41"/>
                      <a:pt x="924" y="101"/>
                    </a:cubicBezTo>
                    <a:cubicBezTo>
                      <a:pt x="891" y="162"/>
                      <a:pt x="876" y="204"/>
                      <a:pt x="867" y="299"/>
                    </a:cubicBezTo>
                    <a:cubicBezTo>
                      <a:pt x="711" y="300"/>
                      <a:pt x="592" y="388"/>
                      <a:pt x="541" y="476"/>
                    </a:cubicBezTo>
                    <a:cubicBezTo>
                      <a:pt x="403" y="465"/>
                      <a:pt x="208" y="588"/>
                      <a:pt x="113" y="829"/>
                    </a:cubicBezTo>
                    <a:cubicBezTo>
                      <a:pt x="0" y="1111"/>
                      <a:pt x="29" y="1283"/>
                      <a:pt x="82" y="1423"/>
                    </a:cubicBezTo>
                    <a:cubicBezTo>
                      <a:pt x="1980" y="1423"/>
                      <a:pt x="1980" y="1423"/>
                      <a:pt x="1980" y="1423"/>
                    </a:cubicBezTo>
                    <a:cubicBezTo>
                      <a:pt x="1993" y="1397"/>
                      <a:pt x="2003" y="1371"/>
                      <a:pt x="2011" y="1347"/>
                    </a:cubicBezTo>
                    <a:cubicBezTo>
                      <a:pt x="2044" y="1247"/>
                      <a:pt x="2030" y="1158"/>
                      <a:pt x="1990" y="928"/>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10" name="Freeform 215"/>
              <p:cNvSpPr>
                <a:spLocks/>
              </p:cNvSpPr>
              <p:nvPr/>
            </p:nvSpPr>
            <p:spPr bwMode="auto">
              <a:xfrm>
                <a:off x="1559" y="2099"/>
                <a:ext cx="4424" cy="2575"/>
              </a:xfrm>
              <a:custGeom>
                <a:avLst/>
                <a:gdLst>
                  <a:gd name="T0" fmla="*/ 1869 w 1873"/>
                  <a:gd name="T1" fmla="*/ 755 h 1090"/>
                  <a:gd name="T2" fmla="*/ 1488 w 1873"/>
                  <a:gd name="T3" fmla="*/ 173 h 1090"/>
                  <a:gd name="T4" fmla="*/ 1203 w 1873"/>
                  <a:gd name="T5" fmla="*/ 61 h 1090"/>
                  <a:gd name="T6" fmla="*/ 522 w 1873"/>
                  <a:gd name="T7" fmla="*/ 198 h 1090"/>
                  <a:gd name="T8" fmla="*/ 148 w 1873"/>
                  <a:gd name="T9" fmla="*/ 1090 h 1090"/>
                  <a:gd name="T10" fmla="*/ 1801 w 1873"/>
                  <a:gd name="T11" fmla="*/ 1090 h 1090"/>
                  <a:gd name="T12" fmla="*/ 1869 w 1873"/>
                  <a:gd name="T13" fmla="*/ 755 h 1090"/>
                </a:gdLst>
                <a:ahLst/>
                <a:cxnLst>
                  <a:cxn ang="0">
                    <a:pos x="T0" y="T1"/>
                  </a:cxn>
                  <a:cxn ang="0">
                    <a:pos x="T2" y="T3"/>
                  </a:cxn>
                  <a:cxn ang="0">
                    <a:pos x="T4" y="T5"/>
                  </a:cxn>
                  <a:cxn ang="0">
                    <a:pos x="T6" y="T7"/>
                  </a:cxn>
                  <a:cxn ang="0">
                    <a:pos x="T8" y="T9"/>
                  </a:cxn>
                  <a:cxn ang="0">
                    <a:pos x="T10" y="T11"/>
                  </a:cxn>
                  <a:cxn ang="0">
                    <a:pos x="T12" y="T13"/>
                  </a:cxn>
                </a:cxnLst>
                <a:rect l="0" t="0" r="r" b="b"/>
                <a:pathLst>
                  <a:path w="1873" h="1090">
                    <a:moveTo>
                      <a:pt x="1869" y="755"/>
                    </a:moveTo>
                    <a:cubicBezTo>
                      <a:pt x="1836" y="220"/>
                      <a:pt x="1488" y="173"/>
                      <a:pt x="1488" y="173"/>
                    </a:cubicBezTo>
                    <a:cubicBezTo>
                      <a:pt x="1488" y="173"/>
                      <a:pt x="1403" y="105"/>
                      <a:pt x="1203" y="61"/>
                    </a:cubicBezTo>
                    <a:cubicBezTo>
                      <a:pt x="996" y="14"/>
                      <a:pt x="674" y="0"/>
                      <a:pt x="522" y="198"/>
                    </a:cubicBezTo>
                    <a:cubicBezTo>
                      <a:pt x="173" y="191"/>
                      <a:pt x="0" y="727"/>
                      <a:pt x="148" y="1090"/>
                    </a:cubicBezTo>
                    <a:cubicBezTo>
                      <a:pt x="1801" y="1090"/>
                      <a:pt x="1801" y="1090"/>
                      <a:pt x="1801" y="1090"/>
                    </a:cubicBezTo>
                    <a:cubicBezTo>
                      <a:pt x="1848" y="1003"/>
                      <a:pt x="1873" y="893"/>
                      <a:pt x="1869" y="755"/>
                    </a:cubicBezTo>
                    <a:close/>
                  </a:path>
                </a:pathLst>
              </a:custGeom>
              <a:solidFill>
                <a:srgbClr val="EE91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11" name="Freeform 216"/>
              <p:cNvSpPr>
                <a:spLocks/>
              </p:cNvSpPr>
              <p:nvPr/>
            </p:nvSpPr>
            <p:spPr bwMode="auto">
              <a:xfrm>
                <a:off x="2761" y="1407"/>
                <a:ext cx="2079" cy="1236"/>
              </a:xfrm>
              <a:custGeom>
                <a:avLst/>
                <a:gdLst>
                  <a:gd name="T0" fmla="*/ 880 w 880"/>
                  <a:gd name="T1" fmla="*/ 407 h 523"/>
                  <a:gd name="T2" fmla="*/ 509 w 880"/>
                  <a:gd name="T3" fmla="*/ 296 h 523"/>
                  <a:gd name="T4" fmla="*/ 646 w 880"/>
                  <a:gd name="T5" fmla="*/ 171 h 523"/>
                  <a:gd name="T6" fmla="*/ 569 w 880"/>
                  <a:gd name="T7" fmla="*/ 15 h 523"/>
                  <a:gd name="T8" fmla="*/ 377 w 880"/>
                  <a:gd name="T9" fmla="*/ 94 h 523"/>
                  <a:gd name="T10" fmla="*/ 346 w 880"/>
                  <a:gd name="T11" fmla="*/ 300 h 523"/>
                  <a:gd name="T12" fmla="*/ 168 w 880"/>
                  <a:gd name="T13" fmla="*/ 330 h 523"/>
                  <a:gd name="T14" fmla="*/ 0 w 880"/>
                  <a:gd name="T15" fmla="*/ 478 h 523"/>
                  <a:gd name="T16" fmla="*/ 248 w 880"/>
                  <a:gd name="T17" fmla="*/ 393 h 523"/>
                  <a:gd name="T18" fmla="*/ 283 w 880"/>
                  <a:gd name="T19" fmla="*/ 523 h 523"/>
                  <a:gd name="T20" fmla="*/ 486 w 880"/>
                  <a:gd name="T21" fmla="*/ 408 h 523"/>
                  <a:gd name="T22" fmla="*/ 722 w 880"/>
                  <a:gd name="T23" fmla="*/ 468 h 523"/>
                  <a:gd name="T24" fmla="*/ 681 w 880"/>
                  <a:gd name="T25" fmla="*/ 367 h 523"/>
                  <a:gd name="T26" fmla="*/ 880 w 880"/>
                  <a:gd name="T27" fmla="*/ 407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80" h="523">
                    <a:moveTo>
                      <a:pt x="880" y="407"/>
                    </a:moveTo>
                    <a:cubicBezTo>
                      <a:pt x="734" y="247"/>
                      <a:pt x="580" y="296"/>
                      <a:pt x="509" y="296"/>
                    </a:cubicBezTo>
                    <a:cubicBezTo>
                      <a:pt x="428" y="176"/>
                      <a:pt x="546" y="47"/>
                      <a:pt x="646" y="171"/>
                    </a:cubicBezTo>
                    <a:cubicBezTo>
                      <a:pt x="673" y="105"/>
                      <a:pt x="636" y="30"/>
                      <a:pt x="569" y="15"/>
                    </a:cubicBezTo>
                    <a:cubicBezTo>
                      <a:pt x="501" y="0"/>
                      <a:pt x="424" y="19"/>
                      <a:pt x="377" y="94"/>
                    </a:cubicBezTo>
                    <a:cubicBezTo>
                      <a:pt x="307" y="193"/>
                      <a:pt x="346" y="300"/>
                      <a:pt x="346" y="300"/>
                    </a:cubicBezTo>
                    <a:cubicBezTo>
                      <a:pt x="346" y="300"/>
                      <a:pt x="260" y="289"/>
                      <a:pt x="168" y="330"/>
                    </a:cubicBezTo>
                    <a:cubicBezTo>
                      <a:pt x="42" y="385"/>
                      <a:pt x="0" y="478"/>
                      <a:pt x="0" y="478"/>
                    </a:cubicBezTo>
                    <a:cubicBezTo>
                      <a:pt x="0" y="478"/>
                      <a:pt x="171" y="407"/>
                      <a:pt x="248" y="393"/>
                    </a:cubicBezTo>
                    <a:cubicBezTo>
                      <a:pt x="230" y="478"/>
                      <a:pt x="283" y="523"/>
                      <a:pt x="283" y="523"/>
                    </a:cubicBezTo>
                    <a:cubicBezTo>
                      <a:pt x="283" y="523"/>
                      <a:pt x="385" y="442"/>
                      <a:pt x="486" y="408"/>
                    </a:cubicBezTo>
                    <a:cubicBezTo>
                      <a:pt x="603" y="412"/>
                      <a:pt x="722" y="468"/>
                      <a:pt x="722" y="468"/>
                    </a:cubicBezTo>
                    <a:cubicBezTo>
                      <a:pt x="722" y="468"/>
                      <a:pt x="725" y="415"/>
                      <a:pt x="681" y="367"/>
                    </a:cubicBezTo>
                    <a:cubicBezTo>
                      <a:pt x="745" y="358"/>
                      <a:pt x="880" y="407"/>
                      <a:pt x="880" y="407"/>
                    </a:cubicBezTo>
                    <a:close/>
                  </a:path>
                </a:pathLst>
              </a:custGeom>
              <a:solidFill>
                <a:srgbClr val="92C4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12" name="Freeform 217"/>
              <p:cNvSpPr>
                <a:spLocks/>
              </p:cNvSpPr>
              <p:nvPr/>
            </p:nvSpPr>
            <p:spPr bwMode="auto">
              <a:xfrm>
                <a:off x="3520" y="1618"/>
                <a:ext cx="141" cy="682"/>
              </a:xfrm>
              <a:custGeom>
                <a:avLst/>
                <a:gdLst>
                  <a:gd name="T0" fmla="*/ 60 w 60"/>
                  <a:gd name="T1" fmla="*/ 0 h 289"/>
                  <a:gd name="T2" fmla="*/ 16 w 60"/>
                  <a:gd name="T3" fmla="*/ 113 h 289"/>
                  <a:gd name="T4" fmla="*/ 40 w 60"/>
                  <a:gd name="T5" fmla="*/ 289 h 289"/>
                  <a:gd name="T6" fmla="*/ 30 w 60"/>
                  <a:gd name="T7" fmla="*/ 115 h 289"/>
                  <a:gd name="T8" fmla="*/ 60 w 60"/>
                  <a:gd name="T9" fmla="*/ 0 h 289"/>
                </a:gdLst>
                <a:ahLst/>
                <a:cxnLst>
                  <a:cxn ang="0">
                    <a:pos x="T0" y="T1"/>
                  </a:cxn>
                  <a:cxn ang="0">
                    <a:pos x="T2" y="T3"/>
                  </a:cxn>
                  <a:cxn ang="0">
                    <a:pos x="T4" y="T5"/>
                  </a:cxn>
                  <a:cxn ang="0">
                    <a:pos x="T6" y="T7"/>
                  </a:cxn>
                  <a:cxn ang="0">
                    <a:pos x="T8" y="T9"/>
                  </a:cxn>
                </a:cxnLst>
                <a:rect l="0" t="0" r="r" b="b"/>
                <a:pathLst>
                  <a:path w="60" h="289">
                    <a:moveTo>
                      <a:pt x="60" y="0"/>
                    </a:moveTo>
                    <a:cubicBezTo>
                      <a:pt x="60" y="0"/>
                      <a:pt x="25" y="32"/>
                      <a:pt x="16" y="113"/>
                    </a:cubicBezTo>
                    <a:cubicBezTo>
                      <a:pt x="0" y="247"/>
                      <a:pt x="40" y="289"/>
                      <a:pt x="40" y="289"/>
                    </a:cubicBezTo>
                    <a:cubicBezTo>
                      <a:pt x="40" y="289"/>
                      <a:pt x="25" y="153"/>
                      <a:pt x="30" y="115"/>
                    </a:cubicBezTo>
                    <a:cubicBezTo>
                      <a:pt x="37" y="54"/>
                      <a:pt x="60" y="0"/>
                      <a:pt x="60" y="0"/>
                    </a:cubicBezTo>
                    <a:close/>
                  </a:path>
                </a:pathLst>
              </a:custGeom>
              <a:solidFill>
                <a:srgbClr val="7E9D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13" name="Freeform 218"/>
              <p:cNvSpPr>
                <a:spLocks/>
              </p:cNvSpPr>
              <p:nvPr/>
            </p:nvSpPr>
            <p:spPr bwMode="auto">
              <a:xfrm>
                <a:off x="3947" y="2057"/>
                <a:ext cx="893" cy="290"/>
              </a:xfrm>
              <a:custGeom>
                <a:avLst/>
                <a:gdLst>
                  <a:gd name="T0" fmla="*/ 143 w 378"/>
                  <a:gd name="T1" fmla="*/ 2 h 123"/>
                  <a:gd name="T2" fmla="*/ 0 w 378"/>
                  <a:gd name="T3" fmla="*/ 24 h 123"/>
                  <a:gd name="T4" fmla="*/ 172 w 378"/>
                  <a:gd name="T5" fmla="*/ 21 h 123"/>
                  <a:gd name="T6" fmla="*/ 378 w 378"/>
                  <a:gd name="T7" fmla="*/ 123 h 123"/>
                  <a:gd name="T8" fmla="*/ 143 w 378"/>
                  <a:gd name="T9" fmla="*/ 2 h 123"/>
                </a:gdLst>
                <a:ahLst/>
                <a:cxnLst>
                  <a:cxn ang="0">
                    <a:pos x="T0" y="T1"/>
                  </a:cxn>
                  <a:cxn ang="0">
                    <a:pos x="T2" y="T3"/>
                  </a:cxn>
                  <a:cxn ang="0">
                    <a:pos x="T4" y="T5"/>
                  </a:cxn>
                  <a:cxn ang="0">
                    <a:pos x="T6" y="T7"/>
                  </a:cxn>
                  <a:cxn ang="0">
                    <a:pos x="T8" y="T9"/>
                  </a:cxn>
                </a:cxnLst>
                <a:rect l="0" t="0" r="r" b="b"/>
                <a:pathLst>
                  <a:path w="378" h="123">
                    <a:moveTo>
                      <a:pt x="143" y="2"/>
                    </a:moveTo>
                    <a:cubicBezTo>
                      <a:pt x="47" y="0"/>
                      <a:pt x="0" y="24"/>
                      <a:pt x="0" y="24"/>
                    </a:cubicBezTo>
                    <a:cubicBezTo>
                      <a:pt x="134" y="20"/>
                      <a:pt x="135" y="17"/>
                      <a:pt x="172" y="21"/>
                    </a:cubicBezTo>
                    <a:cubicBezTo>
                      <a:pt x="218" y="29"/>
                      <a:pt x="283" y="61"/>
                      <a:pt x="378" y="123"/>
                    </a:cubicBezTo>
                    <a:cubicBezTo>
                      <a:pt x="335" y="52"/>
                      <a:pt x="204" y="4"/>
                      <a:pt x="143" y="2"/>
                    </a:cubicBezTo>
                    <a:close/>
                  </a:path>
                </a:pathLst>
              </a:custGeom>
              <a:solidFill>
                <a:srgbClr val="7E9D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14" name="Freeform 219"/>
              <p:cNvSpPr>
                <a:spLocks/>
              </p:cNvSpPr>
              <p:nvPr/>
            </p:nvSpPr>
            <p:spPr bwMode="auto">
              <a:xfrm>
                <a:off x="1970" y="2567"/>
                <a:ext cx="808" cy="2107"/>
              </a:xfrm>
              <a:custGeom>
                <a:avLst/>
                <a:gdLst>
                  <a:gd name="T0" fmla="*/ 126 w 342"/>
                  <a:gd name="T1" fmla="*/ 357 h 892"/>
                  <a:gd name="T2" fmla="*/ 342 w 342"/>
                  <a:gd name="T3" fmla="*/ 0 h 892"/>
                  <a:gd name="T4" fmla="*/ 48 w 342"/>
                  <a:gd name="T5" fmla="*/ 393 h 892"/>
                  <a:gd name="T6" fmla="*/ 24 w 342"/>
                  <a:gd name="T7" fmla="*/ 892 h 892"/>
                  <a:gd name="T8" fmla="*/ 112 w 342"/>
                  <a:gd name="T9" fmla="*/ 892 h 892"/>
                  <a:gd name="T10" fmla="*/ 126 w 342"/>
                  <a:gd name="T11" fmla="*/ 357 h 892"/>
                </a:gdLst>
                <a:ahLst/>
                <a:cxnLst>
                  <a:cxn ang="0">
                    <a:pos x="T0" y="T1"/>
                  </a:cxn>
                  <a:cxn ang="0">
                    <a:pos x="T2" y="T3"/>
                  </a:cxn>
                  <a:cxn ang="0">
                    <a:pos x="T4" y="T5"/>
                  </a:cxn>
                  <a:cxn ang="0">
                    <a:pos x="T6" y="T7"/>
                  </a:cxn>
                  <a:cxn ang="0">
                    <a:pos x="T8" y="T9"/>
                  </a:cxn>
                  <a:cxn ang="0">
                    <a:pos x="T10" y="T11"/>
                  </a:cxn>
                </a:cxnLst>
                <a:rect l="0" t="0" r="r" b="b"/>
                <a:pathLst>
                  <a:path w="342" h="892">
                    <a:moveTo>
                      <a:pt x="126" y="357"/>
                    </a:moveTo>
                    <a:cubicBezTo>
                      <a:pt x="165" y="181"/>
                      <a:pt x="342" y="0"/>
                      <a:pt x="342" y="0"/>
                    </a:cubicBezTo>
                    <a:cubicBezTo>
                      <a:pt x="201" y="22"/>
                      <a:pt x="82" y="238"/>
                      <a:pt x="48" y="393"/>
                    </a:cubicBezTo>
                    <a:cubicBezTo>
                      <a:pt x="0" y="619"/>
                      <a:pt x="1" y="778"/>
                      <a:pt x="24" y="892"/>
                    </a:cubicBezTo>
                    <a:cubicBezTo>
                      <a:pt x="112" y="892"/>
                      <a:pt x="112" y="892"/>
                      <a:pt x="112" y="892"/>
                    </a:cubicBezTo>
                    <a:cubicBezTo>
                      <a:pt x="81" y="763"/>
                      <a:pt x="76" y="589"/>
                      <a:pt x="126" y="357"/>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15" name="Freeform 220"/>
              <p:cNvSpPr>
                <a:spLocks/>
              </p:cNvSpPr>
              <p:nvPr/>
            </p:nvSpPr>
            <p:spPr bwMode="auto">
              <a:xfrm>
                <a:off x="1906" y="2543"/>
                <a:ext cx="907" cy="2131"/>
              </a:xfrm>
              <a:custGeom>
                <a:avLst/>
                <a:gdLst>
                  <a:gd name="T0" fmla="*/ 104 w 384"/>
                  <a:gd name="T1" fmla="*/ 320 h 902"/>
                  <a:gd name="T2" fmla="*/ 384 w 384"/>
                  <a:gd name="T3" fmla="*/ 0 h 902"/>
                  <a:gd name="T4" fmla="*/ 205 w 384"/>
                  <a:gd name="T5" fmla="*/ 117 h 902"/>
                  <a:gd name="T6" fmla="*/ 56 w 384"/>
                  <a:gd name="T7" fmla="*/ 425 h 902"/>
                  <a:gd name="T8" fmla="*/ 27 w 384"/>
                  <a:gd name="T9" fmla="*/ 902 h 902"/>
                  <a:gd name="T10" fmla="*/ 54 w 384"/>
                  <a:gd name="T11" fmla="*/ 902 h 902"/>
                  <a:gd name="T12" fmla="*/ 104 w 384"/>
                  <a:gd name="T13" fmla="*/ 320 h 902"/>
                </a:gdLst>
                <a:ahLst/>
                <a:cxnLst>
                  <a:cxn ang="0">
                    <a:pos x="T0" y="T1"/>
                  </a:cxn>
                  <a:cxn ang="0">
                    <a:pos x="T2" y="T3"/>
                  </a:cxn>
                  <a:cxn ang="0">
                    <a:pos x="T4" y="T5"/>
                  </a:cxn>
                  <a:cxn ang="0">
                    <a:pos x="T6" y="T7"/>
                  </a:cxn>
                  <a:cxn ang="0">
                    <a:pos x="T8" y="T9"/>
                  </a:cxn>
                  <a:cxn ang="0">
                    <a:pos x="T10" y="T11"/>
                  </a:cxn>
                  <a:cxn ang="0">
                    <a:pos x="T12" y="T13"/>
                  </a:cxn>
                </a:cxnLst>
                <a:rect l="0" t="0" r="r" b="b"/>
                <a:pathLst>
                  <a:path w="384" h="902">
                    <a:moveTo>
                      <a:pt x="104" y="320"/>
                    </a:moveTo>
                    <a:cubicBezTo>
                      <a:pt x="174" y="123"/>
                      <a:pt x="279" y="52"/>
                      <a:pt x="384" y="0"/>
                    </a:cubicBezTo>
                    <a:cubicBezTo>
                      <a:pt x="317" y="8"/>
                      <a:pt x="246" y="68"/>
                      <a:pt x="205" y="117"/>
                    </a:cubicBezTo>
                    <a:cubicBezTo>
                      <a:pt x="165" y="166"/>
                      <a:pt x="108" y="240"/>
                      <a:pt x="56" y="425"/>
                    </a:cubicBezTo>
                    <a:cubicBezTo>
                      <a:pt x="0" y="629"/>
                      <a:pt x="6" y="790"/>
                      <a:pt x="27" y="902"/>
                    </a:cubicBezTo>
                    <a:cubicBezTo>
                      <a:pt x="54" y="902"/>
                      <a:pt x="54" y="902"/>
                      <a:pt x="54" y="902"/>
                    </a:cubicBezTo>
                    <a:cubicBezTo>
                      <a:pt x="26" y="766"/>
                      <a:pt x="16" y="562"/>
                      <a:pt x="104" y="320"/>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16" name="Freeform 221"/>
              <p:cNvSpPr>
                <a:spLocks/>
              </p:cNvSpPr>
              <p:nvPr/>
            </p:nvSpPr>
            <p:spPr bwMode="auto">
              <a:xfrm>
                <a:off x="2601" y="2579"/>
                <a:ext cx="446" cy="2095"/>
              </a:xfrm>
              <a:custGeom>
                <a:avLst/>
                <a:gdLst>
                  <a:gd name="T0" fmla="*/ 122 w 189"/>
                  <a:gd name="T1" fmla="*/ 338 h 887"/>
                  <a:gd name="T2" fmla="*/ 188 w 189"/>
                  <a:gd name="T3" fmla="*/ 0 h 887"/>
                  <a:gd name="T4" fmla="*/ 41 w 189"/>
                  <a:gd name="T5" fmla="*/ 303 h 887"/>
                  <a:gd name="T6" fmla="*/ 63 w 189"/>
                  <a:gd name="T7" fmla="*/ 887 h 887"/>
                  <a:gd name="T8" fmla="*/ 189 w 189"/>
                  <a:gd name="T9" fmla="*/ 887 h 887"/>
                  <a:gd name="T10" fmla="*/ 122 w 189"/>
                  <a:gd name="T11" fmla="*/ 338 h 887"/>
                </a:gdLst>
                <a:ahLst/>
                <a:cxnLst>
                  <a:cxn ang="0">
                    <a:pos x="T0" y="T1"/>
                  </a:cxn>
                  <a:cxn ang="0">
                    <a:pos x="T2" y="T3"/>
                  </a:cxn>
                  <a:cxn ang="0">
                    <a:pos x="T4" y="T5"/>
                  </a:cxn>
                  <a:cxn ang="0">
                    <a:pos x="T6" y="T7"/>
                  </a:cxn>
                  <a:cxn ang="0">
                    <a:pos x="T8" y="T9"/>
                  </a:cxn>
                  <a:cxn ang="0">
                    <a:pos x="T10" y="T11"/>
                  </a:cxn>
                </a:cxnLst>
                <a:rect l="0" t="0" r="r" b="b"/>
                <a:pathLst>
                  <a:path w="189" h="887">
                    <a:moveTo>
                      <a:pt x="122" y="338"/>
                    </a:moveTo>
                    <a:cubicBezTo>
                      <a:pt x="132" y="197"/>
                      <a:pt x="188" y="0"/>
                      <a:pt x="188" y="0"/>
                    </a:cubicBezTo>
                    <a:cubicBezTo>
                      <a:pt x="188" y="0"/>
                      <a:pt x="71" y="121"/>
                      <a:pt x="41" y="303"/>
                    </a:cubicBezTo>
                    <a:cubicBezTo>
                      <a:pt x="0" y="552"/>
                      <a:pt x="22" y="745"/>
                      <a:pt x="63" y="887"/>
                    </a:cubicBezTo>
                    <a:cubicBezTo>
                      <a:pt x="189" y="887"/>
                      <a:pt x="189" y="887"/>
                      <a:pt x="189" y="887"/>
                    </a:cubicBezTo>
                    <a:cubicBezTo>
                      <a:pt x="142" y="752"/>
                      <a:pt x="106" y="570"/>
                      <a:pt x="122" y="338"/>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17" name="Freeform 222"/>
              <p:cNvSpPr>
                <a:spLocks/>
              </p:cNvSpPr>
              <p:nvPr/>
            </p:nvSpPr>
            <p:spPr bwMode="auto">
              <a:xfrm>
                <a:off x="2528" y="2534"/>
                <a:ext cx="590" cy="2140"/>
              </a:xfrm>
              <a:custGeom>
                <a:avLst/>
                <a:gdLst>
                  <a:gd name="T0" fmla="*/ 72 w 250"/>
                  <a:gd name="T1" fmla="*/ 378 h 906"/>
                  <a:gd name="T2" fmla="*/ 250 w 250"/>
                  <a:gd name="T3" fmla="*/ 0 h 906"/>
                  <a:gd name="T4" fmla="*/ 63 w 250"/>
                  <a:gd name="T5" fmla="*/ 306 h 906"/>
                  <a:gd name="T6" fmla="*/ 83 w 250"/>
                  <a:gd name="T7" fmla="*/ 906 h 906"/>
                  <a:gd name="T8" fmla="*/ 121 w 250"/>
                  <a:gd name="T9" fmla="*/ 906 h 906"/>
                  <a:gd name="T10" fmla="*/ 72 w 250"/>
                  <a:gd name="T11" fmla="*/ 378 h 906"/>
                </a:gdLst>
                <a:ahLst/>
                <a:cxnLst>
                  <a:cxn ang="0">
                    <a:pos x="T0" y="T1"/>
                  </a:cxn>
                  <a:cxn ang="0">
                    <a:pos x="T2" y="T3"/>
                  </a:cxn>
                  <a:cxn ang="0">
                    <a:pos x="T4" y="T5"/>
                  </a:cxn>
                  <a:cxn ang="0">
                    <a:pos x="T6" y="T7"/>
                  </a:cxn>
                  <a:cxn ang="0">
                    <a:pos x="T8" y="T9"/>
                  </a:cxn>
                  <a:cxn ang="0">
                    <a:pos x="T10" y="T11"/>
                  </a:cxn>
                </a:cxnLst>
                <a:rect l="0" t="0" r="r" b="b"/>
                <a:pathLst>
                  <a:path w="250" h="906">
                    <a:moveTo>
                      <a:pt x="72" y="378"/>
                    </a:moveTo>
                    <a:cubicBezTo>
                      <a:pt x="87" y="208"/>
                      <a:pt x="206" y="30"/>
                      <a:pt x="250" y="0"/>
                    </a:cubicBezTo>
                    <a:cubicBezTo>
                      <a:pt x="201" y="14"/>
                      <a:pt x="113" y="116"/>
                      <a:pt x="63" y="306"/>
                    </a:cubicBezTo>
                    <a:cubicBezTo>
                      <a:pt x="0" y="543"/>
                      <a:pt x="33" y="753"/>
                      <a:pt x="83" y="906"/>
                    </a:cubicBezTo>
                    <a:cubicBezTo>
                      <a:pt x="121" y="906"/>
                      <a:pt x="121" y="906"/>
                      <a:pt x="121" y="906"/>
                    </a:cubicBezTo>
                    <a:cubicBezTo>
                      <a:pt x="81" y="772"/>
                      <a:pt x="52" y="594"/>
                      <a:pt x="72" y="378"/>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18" name="Freeform 223"/>
              <p:cNvSpPr>
                <a:spLocks/>
              </p:cNvSpPr>
              <p:nvPr/>
            </p:nvSpPr>
            <p:spPr bwMode="auto">
              <a:xfrm>
                <a:off x="4228" y="2567"/>
                <a:ext cx="518" cy="2107"/>
              </a:xfrm>
              <a:custGeom>
                <a:avLst/>
                <a:gdLst>
                  <a:gd name="T0" fmla="*/ 219 w 219"/>
                  <a:gd name="T1" fmla="*/ 503 h 892"/>
                  <a:gd name="T2" fmla="*/ 212 w 219"/>
                  <a:gd name="T3" fmla="*/ 498 h 892"/>
                  <a:gd name="T4" fmla="*/ 216 w 219"/>
                  <a:gd name="T5" fmla="*/ 431 h 892"/>
                  <a:gd name="T6" fmla="*/ 165 w 219"/>
                  <a:gd name="T7" fmla="*/ 126 h 892"/>
                  <a:gd name="T8" fmla="*/ 0 w 219"/>
                  <a:gd name="T9" fmla="*/ 0 h 892"/>
                  <a:gd name="T10" fmla="*/ 124 w 219"/>
                  <a:gd name="T11" fmla="*/ 231 h 892"/>
                  <a:gd name="T12" fmla="*/ 132 w 219"/>
                  <a:gd name="T13" fmla="*/ 539 h 892"/>
                  <a:gd name="T14" fmla="*/ 130 w 219"/>
                  <a:gd name="T15" fmla="*/ 541 h 892"/>
                  <a:gd name="T16" fmla="*/ 72 w 219"/>
                  <a:gd name="T17" fmla="*/ 892 h 892"/>
                  <a:gd name="T18" fmla="*/ 180 w 219"/>
                  <a:gd name="T19" fmla="*/ 892 h 892"/>
                  <a:gd name="T20" fmla="*/ 191 w 219"/>
                  <a:gd name="T21" fmla="*/ 837 h 892"/>
                  <a:gd name="T22" fmla="*/ 219 w 219"/>
                  <a:gd name="T23" fmla="*/ 503 h 8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9" h="892">
                    <a:moveTo>
                      <a:pt x="219" y="503"/>
                    </a:moveTo>
                    <a:cubicBezTo>
                      <a:pt x="212" y="498"/>
                      <a:pt x="212" y="498"/>
                      <a:pt x="212" y="498"/>
                    </a:cubicBezTo>
                    <a:cubicBezTo>
                      <a:pt x="214" y="464"/>
                      <a:pt x="216" y="436"/>
                      <a:pt x="216" y="431"/>
                    </a:cubicBezTo>
                    <a:cubicBezTo>
                      <a:pt x="216" y="420"/>
                      <a:pt x="198" y="189"/>
                      <a:pt x="165" y="126"/>
                    </a:cubicBezTo>
                    <a:cubicBezTo>
                      <a:pt x="131" y="63"/>
                      <a:pt x="0" y="0"/>
                      <a:pt x="0" y="0"/>
                    </a:cubicBezTo>
                    <a:cubicBezTo>
                      <a:pt x="0" y="0"/>
                      <a:pt x="105" y="147"/>
                      <a:pt x="124" y="231"/>
                    </a:cubicBezTo>
                    <a:cubicBezTo>
                      <a:pt x="148" y="338"/>
                      <a:pt x="140" y="465"/>
                      <a:pt x="132" y="539"/>
                    </a:cubicBezTo>
                    <a:cubicBezTo>
                      <a:pt x="130" y="541"/>
                      <a:pt x="130" y="541"/>
                      <a:pt x="130" y="541"/>
                    </a:cubicBezTo>
                    <a:cubicBezTo>
                      <a:pt x="130" y="541"/>
                      <a:pt x="106" y="732"/>
                      <a:pt x="72" y="892"/>
                    </a:cubicBezTo>
                    <a:cubicBezTo>
                      <a:pt x="180" y="892"/>
                      <a:pt x="180" y="892"/>
                      <a:pt x="180" y="892"/>
                    </a:cubicBezTo>
                    <a:cubicBezTo>
                      <a:pt x="184" y="874"/>
                      <a:pt x="188" y="855"/>
                      <a:pt x="191" y="837"/>
                    </a:cubicBezTo>
                    <a:cubicBezTo>
                      <a:pt x="212" y="721"/>
                      <a:pt x="219" y="503"/>
                      <a:pt x="219" y="503"/>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19" name="Freeform 224"/>
              <p:cNvSpPr>
                <a:spLocks/>
              </p:cNvSpPr>
              <p:nvPr/>
            </p:nvSpPr>
            <p:spPr bwMode="auto">
              <a:xfrm>
                <a:off x="4169" y="2496"/>
                <a:ext cx="685" cy="2178"/>
              </a:xfrm>
              <a:custGeom>
                <a:avLst/>
                <a:gdLst>
                  <a:gd name="T0" fmla="*/ 247 w 290"/>
                  <a:gd name="T1" fmla="*/ 267 h 922"/>
                  <a:gd name="T2" fmla="*/ 0 w 290"/>
                  <a:gd name="T3" fmla="*/ 9 h 922"/>
                  <a:gd name="T4" fmla="*/ 210 w 290"/>
                  <a:gd name="T5" fmla="*/ 262 h 922"/>
                  <a:gd name="T6" fmla="*/ 211 w 290"/>
                  <a:gd name="T7" fmla="*/ 922 h 922"/>
                  <a:gd name="T8" fmla="*/ 250 w 290"/>
                  <a:gd name="T9" fmla="*/ 922 h 922"/>
                  <a:gd name="T10" fmla="*/ 247 w 290"/>
                  <a:gd name="T11" fmla="*/ 267 h 922"/>
                </a:gdLst>
                <a:ahLst/>
                <a:cxnLst>
                  <a:cxn ang="0">
                    <a:pos x="T0" y="T1"/>
                  </a:cxn>
                  <a:cxn ang="0">
                    <a:pos x="T2" y="T3"/>
                  </a:cxn>
                  <a:cxn ang="0">
                    <a:pos x="T4" y="T5"/>
                  </a:cxn>
                  <a:cxn ang="0">
                    <a:pos x="T6" y="T7"/>
                  </a:cxn>
                  <a:cxn ang="0">
                    <a:pos x="T8" y="T9"/>
                  </a:cxn>
                  <a:cxn ang="0">
                    <a:pos x="T10" y="T11"/>
                  </a:cxn>
                </a:cxnLst>
                <a:rect l="0" t="0" r="r" b="b"/>
                <a:pathLst>
                  <a:path w="290" h="922">
                    <a:moveTo>
                      <a:pt x="247" y="267"/>
                    </a:moveTo>
                    <a:cubicBezTo>
                      <a:pt x="171" y="0"/>
                      <a:pt x="0" y="9"/>
                      <a:pt x="0" y="9"/>
                    </a:cubicBezTo>
                    <a:cubicBezTo>
                      <a:pt x="0" y="9"/>
                      <a:pt x="185" y="130"/>
                      <a:pt x="210" y="262"/>
                    </a:cubicBezTo>
                    <a:cubicBezTo>
                      <a:pt x="262" y="552"/>
                      <a:pt x="248" y="767"/>
                      <a:pt x="211" y="922"/>
                    </a:cubicBezTo>
                    <a:cubicBezTo>
                      <a:pt x="250" y="922"/>
                      <a:pt x="250" y="922"/>
                      <a:pt x="250" y="922"/>
                    </a:cubicBezTo>
                    <a:cubicBezTo>
                      <a:pt x="279" y="776"/>
                      <a:pt x="290" y="569"/>
                      <a:pt x="247" y="267"/>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20" name="Freeform 225"/>
              <p:cNvSpPr>
                <a:spLocks/>
              </p:cNvSpPr>
              <p:nvPr/>
            </p:nvSpPr>
            <p:spPr bwMode="auto">
              <a:xfrm>
                <a:off x="4736" y="2574"/>
                <a:ext cx="1042" cy="2100"/>
              </a:xfrm>
              <a:custGeom>
                <a:avLst/>
                <a:gdLst>
                  <a:gd name="T0" fmla="*/ 365 w 441"/>
                  <a:gd name="T1" fmla="*/ 203 h 889"/>
                  <a:gd name="T2" fmla="*/ 209 w 441"/>
                  <a:gd name="T3" fmla="*/ 72 h 889"/>
                  <a:gd name="T4" fmla="*/ 0 w 441"/>
                  <a:gd name="T5" fmla="*/ 30 h 889"/>
                  <a:gd name="T6" fmla="*/ 280 w 441"/>
                  <a:gd name="T7" fmla="*/ 328 h 889"/>
                  <a:gd name="T8" fmla="*/ 289 w 441"/>
                  <a:gd name="T9" fmla="*/ 829 h 889"/>
                  <a:gd name="T10" fmla="*/ 276 w 441"/>
                  <a:gd name="T11" fmla="*/ 889 h 889"/>
                  <a:gd name="T12" fmla="*/ 371 w 441"/>
                  <a:gd name="T13" fmla="*/ 889 h 889"/>
                  <a:gd name="T14" fmla="*/ 383 w 441"/>
                  <a:gd name="T15" fmla="*/ 834 h 889"/>
                  <a:gd name="T16" fmla="*/ 365 w 441"/>
                  <a:gd name="T17" fmla="*/ 203 h 8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1" h="889">
                    <a:moveTo>
                      <a:pt x="365" y="203"/>
                    </a:moveTo>
                    <a:cubicBezTo>
                      <a:pt x="338" y="135"/>
                      <a:pt x="209" y="72"/>
                      <a:pt x="209" y="72"/>
                    </a:cubicBezTo>
                    <a:cubicBezTo>
                      <a:pt x="209" y="72"/>
                      <a:pt x="98" y="0"/>
                      <a:pt x="0" y="30"/>
                    </a:cubicBezTo>
                    <a:cubicBezTo>
                      <a:pt x="89" y="58"/>
                      <a:pt x="230" y="151"/>
                      <a:pt x="280" y="328"/>
                    </a:cubicBezTo>
                    <a:cubicBezTo>
                      <a:pt x="352" y="574"/>
                      <a:pt x="295" y="766"/>
                      <a:pt x="289" y="829"/>
                    </a:cubicBezTo>
                    <a:cubicBezTo>
                      <a:pt x="288" y="847"/>
                      <a:pt x="283" y="867"/>
                      <a:pt x="276" y="889"/>
                    </a:cubicBezTo>
                    <a:cubicBezTo>
                      <a:pt x="371" y="889"/>
                      <a:pt x="371" y="889"/>
                      <a:pt x="371" y="889"/>
                    </a:cubicBezTo>
                    <a:cubicBezTo>
                      <a:pt x="376" y="871"/>
                      <a:pt x="379" y="853"/>
                      <a:pt x="383" y="834"/>
                    </a:cubicBezTo>
                    <a:cubicBezTo>
                      <a:pt x="441" y="512"/>
                      <a:pt x="392" y="270"/>
                      <a:pt x="365" y="203"/>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21" name="Freeform 226"/>
              <p:cNvSpPr>
                <a:spLocks/>
              </p:cNvSpPr>
              <p:nvPr/>
            </p:nvSpPr>
            <p:spPr bwMode="auto">
              <a:xfrm>
                <a:off x="4861" y="2466"/>
                <a:ext cx="990" cy="2208"/>
              </a:xfrm>
              <a:custGeom>
                <a:avLst/>
                <a:gdLst>
                  <a:gd name="T0" fmla="*/ 357 w 419"/>
                  <a:gd name="T1" fmla="*/ 325 h 935"/>
                  <a:gd name="T2" fmla="*/ 196 w 419"/>
                  <a:gd name="T3" fmla="*/ 66 h 935"/>
                  <a:gd name="T4" fmla="*/ 0 w 419"/>
                  <a:gd name="T5" fmla="*/ 40 h 935"/>
                  <a:gd name="T6" fmla="*/ 272 w 419"/>
                  <a:gd name="T7" fmla="*/ 229 h 935"/>
                  <a:gd name="T8" fmla="*/ 377 w 419"/>
                  <a:gd name="T9" fmla="*/ 666 h 935"/>
                  <a:gd name="T10" fmla="*/ 320 w 419"/>
                  <a:gd name="T11" fmla="*/ 935 h 935"/>
                  <a:gd name="T12" fmla="*/ 359 w 419"/>
                  <a:gd name="T13" fmla="*/ 935 h 935"/>
                  <a:gd name="T14" fmla="*/ 386 w 419"/>
                  <a:gd name="T15" fmla="*/ 828 h 935"/>
                  <a:gd name="T16" fmla="*/ 357 w 419"/>
                  <a:gd name="T17" fmla="*/ 325 h 9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9" h="935">
                    <a:moveTo>
                      <a:pt x="357" y="325"/>
                    </a:moveTo>
                    <a:cubicBezTo>
                      <a:pt x="306" y="199"/>
                      <a:pt x="243" y="96"/>
                      <a:pt x="196" y="66"/>
                    </a:cubicBezTo>
                    <a:cubicBezTo>
                      <a:pt x="148" y="35"/>
                      <a:pt x="24" y="0"/>
                      <a:pt x="0" y="40"/>
                    </a:cubicBezTo>
                    <a:cubicBezTo>
                      <a:pt x="53" y="51"/>
                      <a:pt x="205" y="71"/>
                      <a:pt x="272" y="229"/>
                    </a:cubicBezTo>
                    <a:cubicBezTo>
                      <a:pt x="339" y="385"/>
                      <a:pt x="377" y="539"/>
                      <a:pt x="377" y="666"/>
                    </a:cubicBezTo>
                    <a:cubicBezTo>
                      <a:pt x="377" y="782"/>
                      <a:pt x="341" y="860"/>
                      <a:pt x="320" y="935"/>
                    </a:cubicBezTo>
                    <a:cubicBezTo>
                      <a:pt x="359" y="935"/>
                      <a:pt x="359" y="935"/>
                      <a:pt x="359" y="935"/>
                    </a:cubicBezTo>
                    <a:cubicBezTo>
                      <a:pt x="371" y="901"/>
                      <a:pt x="381" y="866"/>
                      <a:pt x="386" y="828"/>
                    </a:cubicBezTo>
                    <a:cubicBezTo>
                      <a:pt x="419" y="584"/>
                      <a:pt x="410" y="452"/>
                      <a:pt x="357" y="325"/>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350" name="Group 349"/>
            <p:cNvGrpSpPr/>
            <p:nvPr/>
          </p:nvGrpSpPr>
          <p:grpSpPr>
            <a:xfrm flipH="1">
              <a:off x="2055224" y="5313306"/>
              <a:ext cx="1134584" cy="955223"/>
              <a:chOff x="3900133" y="5425719"/>
              <a:chExt cx="1778554" cy="1449268"/>
            </a:xfrm>
          </p:grpSpPr>
          <p:sp>
            <p:nvSpPr>
              <p:cNvPr id="366" name="Freeform 244"/>
              <p:cNvSpPr>
                <a:spLocks/>
              </p:cNvSpPr>
              <p:nvPr/>
            </p:nvSpPr>
            <p:spPr bwMode="auto">
              <a:xfrm>
                <a:off x="3900133" y="5425719"/>
                <a:ext cx="1778554" cy="1449267"/>
              </a:xfrm>
              <a:custGeom>
                <a:avLst/>
                <a:gdLst/>
                <a:ahLst/>
                <a:cxnLst/>
                <a:rect l="l" t="t" r="r" b="b"/>
                <a:pathLst>
                  <a:path w="1778554" h="1407849">
                    <a:moveTo>
                      <a:pt x="834376" y="641"/>
                    </a:moveTo>
                    <a:cubicBezTo>
                      <a:pt x="890891" y="5368"/>
                      <a:pt x="941632" y="35832"/>
                      <a:pt x="985025" y="77853"/>
                    </a:cubicBezTo>
                    <a:cubicBezTo>
                      <a:pt x="1014886" y="130144"/>
                      <a:pt x="1027951" y="169363"/>
                      <a:pt x="1037282" y="255271"/>
                    </a:cubicBezTo>
                    <a:cubicBezTo>
                      <a:pt x="1177258" y="255271"/>
                      <a:pt x="1281773" y="331841"/>
                      <a:pt x="1326565" y="412146"/>
                    </a:cubicBezTo>
                    <a:cubicBezTo>
                      <a:pt x="1449743" y="402808"/>
                      <a:pt x="1623313" y="511127"/>
                      <a:pt x="1709165" y="724029"/>
                    </a:cubicBezTo>
                    <a:cubicBezTo>
                      <a:pt x="1815546" y="989223"/>
                      <a:pt x="1780086" y="1144230"/>
                      <a:pt x="1731561" y="1273092"/>
                    </a:cubicBezTo>
                    <a:cubicBezTo>
                      <a:pt x="1716570" y="1308345"/>
                      <a:pt x="1692848" y="1358057"/>
                      <a:pt x="1663915" y="1407849"/>
                    </a:cubicBezTo>
                    <a:lnTo>
                      <a:pt x="153541" y="1407849"/>
                    </a:lnTo>
                    <a:cubicBezTo>
                      <a:pt x="87831" y="1332848"/>
                      <a:pt x="37670" y="1252905"/>
                      <a:pt x="16394" y="1187184"/>
                    </a:cubicBezTo>
                    <a:cubicBezTo>
                      <a:pt x="-11601" y="1097541"/>
                      <a:pt x="-2269" y="1017236"/>
                      <a:pt x="33191" y="813672"/>
                    </a:cubicBezTo>
                    <a:cubicBezTo>
                      <a:pt x="76117" y="576492"/>
                      <a:pt x="197429" y="464438"/>
                      <a:pt x="277682" y="421484"/>
                    </a:cubicBezTo>
                    <a:cubicBezTo>
                      <a:pt x="339249" y="386013"/>
                      <a:pt x="445577" y="363606"/>
                      <a:pt x="445653" y="363590"/>
                    </a:cubicBezTo>
                    <a:cubicBezTo>
                      <a:pt x="445653" y="363590"/>
                      <a:pt x="529638" y="288887"/>
                      <a:pt x="608024" y="257139"/>
                    </a:cubicBezTo>
                    <a:cubicBezTo>
                      <a:pt x="688251" y="223534"/>
                      <a:pt x="809510" y="240320"/>
                      <a:pt x="809589" y="240331"/>
                    </a:cubicBezTo>
                    <a:cubicBezTo>
                      <a:pt x="813322" y="219787"/>
                      <a:pt x="828252" y="189906"/>
                      <a:pt x="809589" y="165628"/>
                    </a:cubicBezTo>
                    <a:cubicBezTo>
                      <a:pt x="792792" y="146953"/>
                      <a:pt x="725604" y="202979"/>
                      <a:pt x="706940" y="217920"/>
                    </a:cubicBezTo>
                    <a:cubicBezTo>
                      <a:pt x="656549" y="85323"/>
                      <a:pt x="753599" y="12488"/>
                      <a:pt x="775995" y="5018"/>
                    </a:cubicBezTo>
                    <a:cubicBezTo>
                      <a:pt x="796058" y="349"/>
                      <a:pt x="815538" y="-935"/>
                      <a:pt x="834376" y="641"/>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67" name="Freeform 245"/>
              <p:cNvSpPr>
                <a:spLocks/>
              </p:cNvSpPr>
              <p:nvPr/>
            </p:nvSpPr>
            <p:spPr bwMode="auto">
              <a:xfrm>
                <a:off x="3983652" y="5722937"/>
                <a:ext cx="1620621" cy="1152049"/>
              </a:xfrm>
              <a:custGeom>
                <a:avLst/>
                <a:gdLst/>
                <a:ahLst/>
                <a:cxnLst/>
                <a:rect l="l" t="t" r="r" b="b"/>
                <a:pathLst>
                  <a:path w="1620621" h="1152049">
                    <a:moveTo>
                      <a:pt x="833808" y="35"/>
                    </a:moveTo>
                    <a:cubicBezTo>
                      <a:pt x="974457" y="1312"/>
                      <a:pt x="1118203" y="37786"/>
                      <a:pt x="1202177" y="148666"/>
                    </a:cubicBezTo>
                    <a:cubicBezTo>
                      <a:pt x="1555793" y="141503"/>
                      <a:pt x="1790788" y="826807"/>
                      <a:pt x="1466297" y="1152049"/>
                    </a:cubicBezTo>
                    <a:lnTo>
                      <a:pt x="168625" y="1152049"/>
                    </a:lnTo>
                    <a:cubicBezTo>
                      <a:pt x="53448" y="1050468"/>
                      <a:pt x="-5593" y="889826"/>
                      <a:pt x="418" y="641676"/>
                    </a:cubicBezTo>
                    <a:cubicBezTo>
                      <a:pt x="32136" y="165560"/>
                      <a:pt x="341799" y="126271"/>
                      <a:pt x="341912" y="126257"/>
                    </a:cubicBezTo>
                    <a:cubicBezTo>
                      <a:pt x="341912" y="126257"/>
                      <a:pt x="418421" y="64630"/>
                      <a:pt x="597565" y="27281"/>
                    </a:cubicBezTo>
                    <a:cubicBezTo>
                      <a:pt x="666144" y="11174"/>
                      <a:pt x="749418" y="-731"/>
                      <a:pt x="833808" y="35"/>
                    </a:cubicBezTo>
                    <a:close/>
                  </a:path>
                </a:pathLst>
              </a:custGeom>
              <a:solidFill>
                <a:srgbClr val="EB7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68" name="Freeform 246"/>
              <p:cNvSpPr>
                <a:spLocks/>
              </p:cNvSpPr>
              <p:nvPr/>
            </p:nvSpPr>
            <p:spPr bwMode="auto">
              <a:xfrm>
                <a:off x="4413283" y="5447624"/>
                <a:ext cx="783966" cy="467060"/>
              </a:xfrm>
              <a:custGeom>
                <a:avLst/>
                <a:gdLst>
                  <a:gd name="T0" fmla="*/ 341 w 420"/>
                  <a:gd name="T1" fmla="*/ 157 h 250"/>
                  <a:gd name="T2" fmla="*/ 255 w 420"/>
                  <a:gd name="T3" fmla="*/ 144 h 250"/>
                  <a:gd name="T4" fmla="*/ 240 w 420"/>
                  <a:gd name="T5" fmla="*/ 45 h 250"/>
                  <a:gd name="T6" fmla="*/ 148 w 420"/>
                  <a:gd name="T7" fmla="*/ 8 h 250"/>
                  <a:gd name="T8" fmla="*/ 112 w 420"/>
                  <a:gd name="T9" fmla="*/ 82 h 250"/>
                  <a:gd name="T10" fmla="*/ 177 w 420"/>
                  <a:gd name="T11" fmla="*/ 141 h 250"/>
                  <a:gd name="T12" fmla="*/ 0 w 420"/>
                  <a:gd name="T13" fmla="*/ 195 h 250"/>
                  <a:gd name="T14" fmla="*/ 95 w 420"/>
                  <a:gd name="T15" fmla="*/ 175 h 250"/>
                  <a:gd name="T16" fmla="*/ 75 w 420"/>
                  <a:gd name="T17" fmla="*/ 224 h 250"/>
                  <a:gd name="T18" fmla="*/ 188 w 420"/>
                  <a:gd name="T19" fmla="*/ 196 h 250"/>
                  <a:gd name="T20" fmla="*/ 285 w 420"/>
                  <a:gd name="T21" fmla="*/ 250 h 250"/>
                  <a:gd name="T22" fmla="*/ 301 w 420"/>
                  <a:gd name="T23" fmla="*/ 188 h 250"/>
                  <a:gd name="T24" fmla="*/ 420 w 420"/>
                  <a:gd name="T25" fmla="*/ 228 h 250"/>
                  <a:gd name="T26" fmla="*/ 341 w 420"/>
                  <a:gd name="T27" fmla="*/ 157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0" h="250">
                    <a:moveTo>
                      <a:pt x="341" y="157"/>
                    </a:moveTo>
                    <a:cubicBezTo>
                      <a:pt x="295" y="138"/>
                      <a:pt x="255" y="144"/>
                      <a:pt x="255" y="144"/>
                    </a:cubicBezTo>
                    <a:cubicBezTo>
                      <a:pt x="255" y="144"/>
                      <a:pt x="273" y="92"/>
                      <a:pt x="240" y="45"/>
                    </a:cubicBezTo>
                    <a:cubicBezTo>
                      <a:pt x="217" y="9"/>
                      <a:pt x="181" y="0"/>
                      <a:pt x="148" y="8"/>
                    </a:cubicBezTo>
                    <a:cubicBezTo>
                      <a:pt x="117" y="15"/>
                      <a:pt x="100" y="50"/>
                      <a:pt x="112" y="82"/>
                    </a:cubicBezTo>
                    <a:cubicBezTo>
                      <a:pt x="160" y="23"/>
                      <a:pt x="216" y="84"/>
                      <a:pt x="177" y="141"/>
                    </a:cubicBezTo>
                    <a:cubicBezTo>
                      <a:pt x="143" y="141"/>
                      <a:pt x="70" y="118"/>
                      <a:pt x="0" y="195"/>
                    </a:cubicBezTo>
                    <a:cubicBezTo>
                      <a:pt x="0" y="195"/>
                      <a:pt x="65" y="171"/>
                      <a:pt x="95" y="175"/>
                    </a:cubicBezTo>
                    <a:cubicBezTo>
                      <a:pt x="74" y="199"/>
                      <a:pt x="75" y="224"/>
                      <a:pt x="75" y="224"/>
                    </a:cubicBezTo>
                    <a:cubicBezTo>
                      <a:pt x="75" y="224"/>
                      <a:pt x="133" y="197"/>
                      <a:pt x="188" y="196"/>
                    </a:cubicBezTo>
                    <a:cubicBezTo>
                      <a:pt x="237" y="211"/>
                      <a:pt x="285" y="250"/>
                      <a:pt x="285" y="250"/>
                    </a:cubicBezTo>
                    <a:cubicBezTo>
                      <a:pt x="285" y="250"/>
                      <a:pt x="310" y="228"/>
                      <a:pt x="301" y="188"/>
                    </a:cubicBezTo>
                    <a:cubicBezTo>
                      <a:pt x="338" y="195"/>
                      <a:pt x="420" y="228"/>
                      <a:pt x="420" y="228"/>
                    </a:cubicBezTo>
                    <a:cubicBezTo>
                      <a:pt x="420" y="228"/>
                      <a:pt x="401" y="184"/>
                      <a:pt x="341" y="157"/>
                    </a:cubicBezTo>
                    <a:close/>
                  </a:path>
                </a:pathLst>
              </a:custGeom>
              <a:solidFill>
                <a:srgbClr val="92C4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69" name="Freeform 247"/>
              <p:cNvSpPr>
                <a:spLocks/>
              </p:cNvSpPr>
              <p:nvPr/>
            </p:nvSpPr>
            <p:spPr bwMode="auto">
              <a:xfrm>
                <a:off x="4857425" y="5528233"/>
                <a:ext cx="53740" cy="257634"/>
              </a:xfrm>
              <a:custGeom>
                <a:avLst/>
                <a:gdLst>
                  <a:gd name="T0" fmla="*/ 0 w 29"/>
                  <a:gd name="T1" fmla="*/ 0 h 138"/>
                  <a:gd name="T2" fmla="*/ 15 w 29"/>
                  <a:gd name="T3" fmla="*/ 54 h 138"/>
                  <a:gd name="T4" fmla="*/ 10 w 29"/>
                  <a:gd name="T5" fmla="*/ 138 h 138"/>
                  <a:gd name="T6" fmla="*/ 21 w 29"/>
                  <a:gd name="T7" fmla="*/ 54 h 138"/>
                  <a:gd name="T8" fmla="*/ 0 w 29"/>
                  <a:gd name="T9" fmla="*/ 0 h 138"/>
                </a:gdLst>
                <a:ahLst/>
                <a:cxnLst>
                  <a:cxn ang="0">
                    <a:pos x="T0" y="T1"/>
                  </a:cxn>
                  <a:cxn ang="0">
                    <a:pos x="T2" y="T3"/>
                  </a:cxn>
                  <a:cxn ang="0">
                    <a:pos x="T4" y="T5"/>
                  </a:cxn>
                  <a:cxn ang="0">
                    <a:pos x="T6" y="T7"/>
                  </a:cxn>
                  <a:cxn ang="0">
                    <a:pos x="T8" y="T9"/>
                  </a:cxn>
                </a:cxnLst>
                <a:rect l="0" t="0" r="r" b="b"/>
                <a:pathLst>
                  <a:path w="29" h="138">
                    <a:moveTo>
                      <a:pt x="0" y="0"/>
                    </a:moveTo>
                    <a:cubicBezTo>
                      <a:pt x="0" y="0"/>
                      <a:pt x="11" y="25"/>
                      <a:pt x="15" y="54"/>
                    </a:cubicBezTo>
                    <a:cubicBezTo>
                      <a:pt x="17" y="72"/>
                      <a:pt x="10" y="138"/>
                      <a:pt x="10" y="138"/>
                    </a:cubicBezTo>
                    <a:cubicBezTo>
                      <a:pt x="10" y="138"/>
                      <a:pt x="29" y="117"/>
                      <a:pt x="21" y="54"/>
                    </a:cubicBezTo>
                    <a:cubicBezTo>
                      <a:pt x="17" y="15"/>
                      <a:pt x="0" y="0"/>
                      <a:pt x="0" y="0"/>
                    </a:cubicBezTo>
                    <a:close/>
                  </a:path>
                </a:pathLst>
              </a:custGeom>
              <a:solidFill>
                <a:srgbClr val="7E9D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70" name="Freeform 248"/>
              <p:cNvSpPr>
                <a:spLocks/>
              </p:cNvSpPr>
              <p:nvPr/>
            </p:nvSpPr>
            <p:spPr bwMode="auto">
              <a:xfrm>
                <a:off x="4413283" y="5692613"/>
                <a:ext cx="335873" cy="108269"/>
              </a:xfrm>
              <a:custGeom>
                <a:avLst/>
                <a:gdLst>
                  <a:gd name="T0" fmla="*/ 112 w 180"/>
                  <a:gd name="T1" fmla="*/ 1 h 58"/>
                  <a:gd name="T2" fmla="*/ 0 w 180"/>
                  <a:gd name="T3" fmla="*/ 58 h 58"/>
                  <a:gd name="T4" fmla="*/ 99 w 180"/>
                  <a:gd name="T5" fmla="*/ 10 h 58"/>
                  <a:gd name="T6" fmla="*/ 180 w 180"/>
                  <a:gd name="T7" fmla="*/ 12 h 58"/>
                  <a:gd name="T8" fmla="*/ 112 w 180"/>
                  <a:gd name="T9" fmla="*/ 1 h 58"/>
                </a:gdLst>
                <a:ahLst/>
                <a:cxnLst>
                  <a:cxn ang="0">
                    <a:pos x="T0" y="T1"/>
                  </a:cxn>
                  <a:cxn ang="0">
                    <a:pos x="T2" y="T3"/>
                  </a:cxn>
                  <a:cxn ang="0">
                    <a:pos x="T4" y="T5"/>
                  </a:cxn>
                  <a:cxn ang="0">
                    <a:pos x="T6" y="T7"/>
                  </a:cxn>
                  <a:cxn ang="0">
                    <a:pos x="T8" y="T9"/>
                  </a:cxn>
                </a:cxnLst>
                <a:rect l="0" t="0" r="r" b="b"/>
                <a:pathLst>
                  <a:path w="180" h="58">
                    <a:moveTo>
                      <a:pt x="112" y="1"/>
                    </a:moveTo>
                    <a:cubicBezTo>
                      <a:pt x="84" y="3"/>
                      <a:pt x="21" y="25"/>
                      <a:pt x="0" y="58"/>
                    </a:cubicBezTo>
                    <a:cubicBezTo>
                      <a:pt x="46" y="29"/>
                      <a:pt x="76" y="14"/>
                      <a:pt x="99" y="10"/>
                    </a:cubicBezTo>
                    <a:cubicBezTo>
                      <a:pt x="116" y="8"/>
                      <a:pt x="117" y="10"/>
                      <a:pt x="180" y="12"/>
                    </a:cubicBezTo>
                    <a:cubicBezTo>
                      <a:pt x="180" y="12"/>
                      <a:pt x="158" y="0"/>
                      <a:pt x="112" y="1"/>
                    </a:cubicBezTo>
                    <a:close/>
                  </a:path>
                </a:pathLst>
              </a:custGeom>
              <a:solidFill>
                <a:srgbClr val="7E9D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71" name="Freeform 251"/>
              <p:cNvSpPr>
                <a:spLocks/>
              </p:cNvSpPr>
              <p:nvPr/>
            </p:nvSpPr>
            <p:spPr bwMode="auto">
              <a:xfrm>
                <a:off x="5052476" y="5994504"/>
                <a:ext cx="189023" cy="880483"/>
              </a:xfrm>
              <a:custGeom>
                <a:avLst/>
                <a:gdLst/>
                <a:ahLst/>
                <a:cxnLst/>
                <a:rect l="l" t="t" r="r" b="b"/>
                <a:pathLst>
                  <a:path w="189023" h="880483">
                    <a:moveTo>
                      <a:pt x="38085" y="0"/>
                    </a:moveTo>
                    <a:cubicBezTo>
                      <a:pt x="38085" y="0"/>
                      <a:pt x="144558" y="108276"/>
                      <a:pt x="168842" y="270691"/>
                    </a:cubicBezTo>
                    <a:cubicBezTo>
                      <a:pt x="215658" y="550504"/>
                      <a:pt x="173604" y="750067"/>
                      <a:pt x="118259" y="880483"/>
                    </a:cubicBezTo>
                    <a:lnTo>
                      <a:pt x="0" y="880483"/>
                    </a:lnTo>
                    <a:cubicBezTo>
                      <a:pt x="59249" y="758323"/>
                      <a:pt x="116523" y="566515"/>
                      <a:pt x="97859" y="302427"/>
                    </a:cubicBezTo>
                    <a:cubicBezTo>
                      <a:pt x="88521" y="175495"/>
                      <a:pt x="38095" y="35"/>
                      <a:pt x="38085" y="0"/>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72" name="Freeform 252"/>
              <p:cNvSpPr>
                <a:spLocks/>
              </p:cNvSpPr>
              <p:nvPr/>
            </p:nvSpPr>
            <p:spPr bwMode="auto">
              <a:xfrm>
                <a:off x="5062398" y="5980278"/>
                <a:ext cx="196539" cy="894708"/>
              </a:xfrm>
              <a:custGeom>
                <a:avLst/>
                <a:gdLst/>
                <a:ahLst/>
                <a:cxnLst/>
                <a:rect l="l" t="t" r="r" b="b"/>
                <a:pathLst>
                  <a:path w="196539" h="894708">
                    <a:moveTo>
                      <a:pt x="0" y="0"/>
                    </a:moveTo>
                    <a:cubicBezTo>
                      <a:pt x="44831" y="13060"/>
                      <a:pt x="123285" y="102609"/>
                      <a:pt x="166248" y="272381"/>
                    </a:cubicBezTo>
                    <a:cubicBezTo>
                      <a:pt x="235278" y="535149"/>
                      <a:pt x="172625" y="758915"/>
                      <a:pt x="114420" y="894708"/>
                    </a:cubicBezTo>
                    <a:lnTo>
                      <a:pt x="80704" y="894708"/>
                    </a:lnTo>
                    <a:cubicBezTo>
                      <a:pt x="131443" y="772508"/>
                      <a:pt x="181173" y="581866"/>
                      <a:pt x="158776" y="335812"/>
                    </a:cubicBezTo>
                    <a:cubicBezTo>
                      <a:pt x="145700" y="184697"/>
                      <a:pt x="41095" y="26119"/>
                      <a:pt x="0" y="0"/>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73" name="Freeform 253"/>
              <p:cNvSpPr>
                <a:spLocks/>
              </p:cNvSpPr>
              <p:nvPr/>
            </p:nvSpPr>
            <p:spPr bwMode="auto">
              <a:xfrm>
                <a:off x="4450427" y="5944715"/>
                <a:ext cx="194220" cy="930271"/>
              </a:xfrm>
              <a:custGeom>
                <a:avLst/>
                <a:gdLst/>
                <a:ahLst/>
                <a:cxnLst/>
                <a:rect l="l" t="t" r="r" b="b"/>
                <a:pathLst>
                  <a:path w="194220" h="930271">
                    <a:moveTo>
                      <a:pt x="194220" y="0"/>
                    </a:moveTo>
                    <a:cubicBezTo>
                      <a:pt x="194220" y="0"/>
                      <a:pt x="100845" y="130665"/>
                      <a:pt x="84038" y="203465"/>
                    </a:cubicBezTo>
                    <a:cubicBezTo>
                      <a:pt x="61628" y="300530"/>
                      <a:pt x="69098" y="414396"/>
                      <a:pt x="76568" y="479728"/>
                    </a:cubicBezTo>
                    <a:cubicBezTo>
                      <a:pt x="76568" y="481488"/>
                      <a:pt x="76568" y="481589"/>
                      <a:pt x="76568" y="481595"/>
                    </a:cubicBezTo>
                    <a:cubicBezTo>
                      <a:pt x="76568" y="481595"/>
                      <a:pt x="112050" y="739192"/>
                      <a:pt x="153135" y="886657"/>
                    </a:cubicBezTo>
                    <a:cubicBezTo>
                      <a:pt x="157681" y="902264"/>
                      <a:pt x="162833" y="917139"/>
                      <a:pt x="170923" y="930271"/>
                    </a:cubicBezTo>
                    <a:lnTo>
                      <a:pt x="72419" y="930271"/>
                    </a:lnTo>
                    <a:cubicBezTo>
                      <a:pt x="54542" y="875146"/>
                      <a:pt x="37264" y="811367"/>
                      <a:pt x="24278" y="742925"/>
                    </a:cubicBezTo>
                    <a:cubicBezTo>
                      <a:pt x="5604" y="642136"/>
                      <a:pt x="1" y="446165"/>
                      <a:pt x="0" y="446129"/>
                    </a:cubicBezTo>
                    <a:cubicBezTo>
                      <a:pt x="0" y="446129"/>
                      <a:pt x="0" y="446129"/>
                      <a:pt x="701" y="445662"/>
                    </a:cubicBezTo>
                    <a:lnTo>
                      <a:pt x="5603" y="442395"/>
                    </a:lnTo>
                    <a:cubicBezTo>
                      <a:pt x="3735" y="412529"/>
                      <a:pt x="1868" y="388263"/>
                      <a:pt x="1868" y="382663"/>
                    </a:cubicBezTo>
                    <a:cubicBezTo>
                      <a:pt x="1868" y="373329"/>
                      <a:pt x="18675" y="167998"/>
                      <a:pt x="48555" y="111999"/>
                    </a:cubicBezTo>
                    <a:cubicBezTo>
                      <a:pt x="76561" y="56013"/>
                      <a:pt x="194164" y="27"/>
                      <a:pt x="194220" y="0"/>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74" name="Freeform 254"/>
              <p:cNvSpPr>
                <a:spLocks/>
              </p:cNvSpPr>
              <p:nvPr/>
            </p:nvSpPr>
            <p:spPr bwMode="auto">
              <a:xfrm>
                <a:off x="4421502" y="5931608"/>
                <a:ext cx="245464" cy="943378"/>
              </a:xfrm>
              <a:custGeom>
                <a:avLst/>
                <a:gdLst/>
                <a:ahLst/>
                <a:cxnLst/>
                <a:rect l="l" t="t" r="r" b="b"/>
                <a:pathLst>
                  <a:path w="245464" h="943378">
                    <a:moveTo>
                      <a:pt x="245464" y="27"/>
                    </a:moveTo>
                    <a:cubicBezTo>
                      <a:pt x="245464" y="27"/>
                      <a:pt x="81354" y="106426"/>
                      <a:pt x="60840" y="224024"/>
                    </a:cubicBezTo>
                    <a:cubicBezTo>
                      <a:pt x="-4713" y="578346"/>
                      <a:pt x="42630" y="807655"/>
                      <a:pt x="100318" y="943378"/>
                    </a:cubicBezTo>
                    <a:lnTo>
                      <a:pt x="61533" y="943378"/>
                    </a:lnTo>
                    <a:cubicBezTo>
                      <a:pt x="11695" y="817844"/>
                      <a:pt x="-27905" y="606641"/>
                      <a:pt x="25407" y="229624"/>
                    </a:cubicBezTo>
                    <a:cubicBezTo>
                      <a:pt x="94408" y="-7440"/>
                      <a:pt x="245464" y="27"/>
                      <a:pt x="245464" y="27"/>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351" name="Group 350"/>
            <p:cNvGrpSpPr/>
            <p:nvPr/>
          </p:nvGrpSpPr>
          <p:grpSpPr>
            <a:xfrm>
              <a:off x="-1588" y="5362669"/>
              <a:ext cx="1522208" cy="1521243"/>
              <a:chOff x="-1588" y="5362669"/>
              <a:chExt cx="1522208" cy="1521243"/>
            </a:xfrm>
          </p:grpSpPr>
          <p:sp>
            <p:nvSpPr>
              <p:cNvPr id="359" name="Freeform 343"/>
              <p:cNvSpPr>
                <a:spLocks/>
              </p:cNvSpPr>
              <p:nvPr/>
            </p:nvSpPr>
            <p:spPr bwMode="auto">
              <a:xfrm>
                <a:off x="-1588" y="5362669"/>
                <a:ext cx="1522208" cy="1521243"/>
              </a:xfrm>
              <a:custGeom>
                <a:avLst/>
                <a:gdLst/>
                <a:ahLst/>
                <a:cxnLst/>
                <a:rect l="l" t="t" r="r" b="b"/>
                <a:pathLst>
                  <a:path w="1522208" h="1521243">
                    <a:moveTo>
                      <a:pt x="570110" y="1095"/>
                    </a:moveTo>
                    <a:cubicBezTo>
                      <a:pt x="735670" y="-14895"/>
                      <a:pt x="813888" y="149579"/>
                      <a:pt x="813888" y="149579"/>
                    </a:cubicBezTo>
                    <a:cubicBezTo>
                      <a:pt x="813964" y="149631"/>
                      <a:pt x="1021636" y="289387"/>
                      <a:pt x="1130589" y="303025"/>
                    </a:cubicBezTo>
                    <a:cubicBezTo>
                      <a:pt x="1355344" y="337124"/>
                      <a:pt x="1522208" y="916807"/>
                      <a:pt x="1522208" y="1090712"/>
                    </a:cubicBezTo>
                    <a:cubicBezTo>
                      <a:pt x="1522208" y="1250371"/>
                      <a:pt x="1459496" y="1421991"/>
                      <a:pt x="1392316" y="1521243"/>
                    </a:cubicBezTo>
                    <a:lnTo>
                      <a:pt x="0" y="1521243"/>
                    </a:lnTo>
                    <a:cubicBezTo>
                      <a:pt x="0" y="453060"/>
                      <a:pt x="0" y="453060"/>
                      <a:pt x="0" y="453060"/>
                    </a:cubicBezTo>
                    <a:cubicBezTo>
                      <a:pt x="143026" y="316664"/>
                      <a:pt x="214539" y="337124"/>
                      <a:pt x="214539" y="337124"/>
                    </a:cubicBezTo>
                    <a:cubicBezTo>
                      <a:pt x="388214" y="84791"/>
                      <a:pt x="493781" y="20003"/>
                      <a:pt x="493781" y="20003"/>
                    </a:cubicBezTo>
                    <a:cubicBezTo>
                      <a:pt x="521024" y="9347"/>
                      <a:pt x="546458" y="3379"/>
                      <a:pt x="570110" y="1095"/>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60" name="Freeform 344"/>
              <p:cNvSpPr>
                <a:spLocks/>
              </p:cNvSpPr>
              <p:nvPr/>
            </p:nvSpPr>
            <p:spPr bwMode="auto">
              <a:xfrm>
                <a:off x="-1588" y="5667284"/>
                <a:ext cx="1425345" cy="1216628"/>
              </a:xfrm>
              <a:custGeom>
                <a:avLst/>
                <a:gdLst/>
                <a:ahLst/>
                <a:cxnLst/>
                <a:rect l="l" t="t" r="r" b="b"/>
                <a:pathLst>
                  <a:path w="1425345" h="1216628">
                    <a:moveTo>
                      <a:pt x="661868" y="221"/>
                    </a:moveTo>
                    <a:cubicBezTo>
                      <a:pt x="759828" y="-2760"/>
                      <a:pt x="856936" y="24489"/>
                      <a:pt x="909749" y="84097"/>
                    </a:cubicBezTo>
                    <a:cubicBezTo>
                      <a:pt x="1155074" y="-1057"/>
                      <a:pt x="1386770" y="342962"/>
                      <a:pt x="1420843" y="741478"/>
                    </a:cubicBezTo>
                    <a:cubicBezTo>
                      <a:pt x="1440113" y="946949"/>
                      <a:pt x="1397495" y="1116107"/>
                      <a:pt x="1293630" y="1216628"/>
                    </a:cubicBezTo>
                    <a:lnTo>
                      <a:pt x="42881" y="1216628"/>
                    </a:lnTo>
                    <a:cubicBezTo>
                      <a:pt x="19610" y="1174130"/>
                      <a:pt x="4386" y="1121381"/>
                      <a:pt x="0" y="1058248"/>
                    </a:cubicBezTo>
                    <a:cubicBezTo>
                      <a:pt x="0" y="339556"/>
                      <a:pt x="0" y="339556"/>
                      <a:pt x="0" y="339556"/>
                    </a:cubicBezTo>
                    <a:cubicBezTo>
                      <a:pt x="68146" y="176062"/>
                      <a:pt x="201031" y="67066"/>
                      <a:pt x="408876" y="97721"/>
                    </a:cubicBezTo>
                    <a:cubicBezTo>
                      <a:pt x="465096" y="36411"/>
                      <a:pt x="563908" y="3201"/>
                      <a:pt x="661868" y="221"/>
                    </a:cubicBezTo>
                    <a:close/>
                  </a:path>
                </a:pathLst>
              </a:custGeom>
              <a:solidFill>
                <a:srgbClr val="EB7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61" name="Freeform 345"/>
              <p:cNvSpPr>
                <a:spLocks/>
              </p:cNvSpPr>
              <p:nvPr/>
            </p:nvSpPr>
            <p:spPr bwMode="auto">
              <a:xfrm>
                <a:off x="907409" y="5750479"/>
                <a:ext cx="488244" cy="1133433"/>
              </a:xfrm>
              <a:custGeom>
                <a:avLst/>
                <a:gdLst/>
                <a:ahLst/>
                <a:cxnLst/>
                <a:rect l="l" t="t" r="r" b="b"/>
                <a:pathLst>
                  <a:path w="488244" h="1133433">
                    <a:moveTo>
                      <a:pt x="0" y="0"/>
                    </a:moveTo>
                    <a:cubicBezTo>
                      <a:pt x="19" y="1"/>
                      <a:pt x="198005" y="10240"/>
                      <a:pt x="293587" y="136444"/>
                    </a:cubicBezTo>
                    <a:cubicBezTo>
                      <a:pt x="416484" y="307000"/>
                      <a:pt x="522312" y="576477"/>
                      <a:pt x="477933" y="873243"/>
                    </a:cubicBezTo>
                    <a:cubicBezTo>
                      <a:pt x="461002" y="984148"/>
                      <a:pt x="420227" y="1074335"/>
                      <a:pt x="368535" y="1133433"/>
                    </a:cubicBezTo>
                    <a:lnTo>
                      <a:pt x="288146" y="1133433"/>
                    </a:lnTo>
                    <a:cubicBezTo>
                      <a:pt x="375830" y="1059353"/>
                      <a:pt x="467599" y="915517"/>
                      <a:pt x="436967" y="651522"/>
                    </a:cubicBezTo>
                    <a:cubicBezTo>
                      <a:pt x="392588" y="262655"/>
                      <a:pt x="232139" y="112567"/>
                      <a:pt x="153621" y="75045"/>
                    </a:cubicBezTo>
                    <a:cubicBezTo>
                      <a:pt x="75104" y="37522"/>
                      <a:pt x="0" y="0"/>
                      <a:pt x="0" y="0"/>
                    </a:cubicBezTo>
                    <a:close/>
                  </a:path>
                </a:pathLst>
              </a:custGeom>
              <a:solidFill>
                <a:srgbClr val="9C5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62" name="Freeform 346"/>
              <p:cNvSpPr>
                <a:spLocks/>
              </p:cNvSpPr>
              <p:nvPr/>
            </p:nvSpPr>
            <p:spPr bwMode="auto">
              <a:xfrm>
                <a:off x="829495" y="5883222"/>
                <a:ext cx="371297" cy="967030"/>
              </a:xfrm>
              <a:custGeom>
                <a:avLst/>
                <a:gdLst>
                  <a:gd name="T0" fmla="*/ 80 w 96"/>
                  <a:gd name="T1" fmla="*/ 108 h 311"/>
                  <a:gd name="T2" fmla="*/ 74 w 96"/>
                  <a:gd name="T3" fmla="*/ 284 h 311"/>
                  <a:gd name="T4" fmla="*/ 49 w 96"/>
                  <a:gd name="T5" fmla="*/ 311 h 311"/>
                  <a:gd name="T6" fmla="*/ 70 w 96"/>
                  <a:gd name="T7" fmla="*/ 122 h 311"/>
                  <a:gd name="T8" fmla="*/ 0 w 96"/>
                  <a:gd name="T9" fmla="*/ 0 h 311"/>
                  <a:gd name="T10" fmla="*/ 80 w 96"/>
                  <a:gd name="T11" fmla="*/ 108 h 311"/>
                </a:gdLst>
                <a:ahLst/>
                <a:cxnLst>
                  <a:cxn ang="0">
                    <a:pos x="T0" y="T1"/>
                  </a:cxn>
                  <a:cxn ang="0">
                    <a:pos x="T2" y="T3"/>
                  </a:cxn>
                  <a:cxn ang="0">
                    <a:pos x="T4" y="T5"/>
                  </a:cxn>
                  <a:cxn ang="0">
                    <a:pos x="T6" y="T7"/>
                  </a:cxn>
                  <a:cxn ang="0">
                    <a:pos x="T8" y="T9"/>
                  </a:cxn>
                  <a:cxn ang="0">
                    <a:pos x="T10" y="T11"/>
                  </a:cxn>
                </a:cxnLst>
                <a:rect l="0" t="0" r="r" b="b"/>
                <a:pathLst>
                  <a:path w="96" h="311">
                    <a:moveTo>
                      <a:pt x="80" y="108"/>
                    </a:moveTo>
                    <a:cubicBezTo>
                      <a:pt x="96" y="185"/>
                      <a:pt x="89" y="248"/>
                      <a:pt x="74" y="284"/>
                    </a:cubicBezTo>
                    <a:cubicBezTo>
                      <a:pt x="64" y="309"/>
                      <a:pt x="49" y="311"/>
                      <a:pt x="49" y="311"/>
                    </a:cubicBezTo>
                    <a:cubicBezTo>
                      <a:pt x="49" y="311"/>
                      <a:pt x="79" y="255"/>
                      <a:pt x="70" y="122"/>
                    </a:cubicBezTo>
                    <a:cubicBezTo>
                      <a:pt x="65" y="40"/>
                      <a:pt x="0" y="0"/>
                      <a:pt x="0" y="0"/>
                    </a:cubicBezTo>
                    <a:cubicBezTo>
                      <a:pt x="0" y="0"/>
                      <a:pt x="62" y="4"/>
                      <a:pt x="80" y="108"/>
                    </a:cubicBezTo>
                    <a:close/>
                  </a:path>
                </a:pathLst>
              </a:custGeom>
              <a:solidFill>
                <a:srgbClr val="9C5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63" name="Freeform 347"/>
              <p:cNvSpPr>
                <a:spLocks/>
              </p:cNvSpPr>
              <p:nvPr/>
            </p:nvSpPr>
            <p:spPr bwMode="auto">
              <a:xfrm>
                <a:off x="191754" y="5883222"/>
                <a:ext cx="168331" cy="925033"/>
              </a:xfrm>
              <a:custGeom>
                <a:avLst/>
                <a:gdLst>
                  <a:gd name="T0" fmla="*/ 49 w 63"/>
                  <a:gd name="T1" fmla="*/ 0 h 329"/>
                  <a:gd name="T2" fmla="*/ 16 w 63"/>
                  <a:gd name="T3" fmla="*/ 104 h 329"/>
                  <a:gd name="T4" fmla="*/ 63 w 63"/>
                  <a:gd name="T5" fmla="*/ 329 h 329"/>
                  <a:gd name="T6" fmla="*/ 47 w 63"/>
                  <a:gd name="T7" fmla="*/ 321 h 329"/>
                  <a:gd name="T8" fmla="*/ 1 w 63"/>
                  <a:gd name="T9" fmla="*/ 101 h 329"/>
                  <a:gd name="T10" fmla="*/ 49 w 63"/>
                  <a:gd name="T11" fmla="*/ 0 h 329"/>
                </a:gdLst>
                <a:ahLst/>
                <a:cxnLst>
                  <a:cxn ang="0">
                    <a:pos x="T0" y="T1"/>
                  </a:cxn>
                  <a:cxn ang="0">
                    <a:pos x="T2" y="T3"/>
                  </a:cxn>
                  <a:cxn ang="0">
                    <a:pos x="T4" y="T5"/>
                  </a:cxn>
                  <a:cxn ang="0">
                    <a:pos x="T6" y="T7"/>
                  </a:cxn>
                  <a:cxn ang="0">
                    <a:pos x="T8" y="T9"/>
                  </a:cxn>
                  <a:cxn ang="0">
                    <a:pos x="T10" y="T11"/>
                  </a:cxn>
                </a:cxnLst>
                <a:rect l="0" t="0" r="r" b="b"/>
                <a:pathLst>
                  <a:path w="63" h="329">
                    <a:moveTo>
                      <a:pt x="49" y="0"/>
                    </a:moveTo>
                    <a:cubicBezTo>
                      <a:pt x="49" y="0"/>
                      <a:pt x="19" y="32"/>
                      <a:pt x="16" y="104"/>
                    </a:cubicBezTo>
                    <a:cubicBezTo>
                      <a:pt x="11" y="195"/>
                      <a:pt x="63" y="329"/>
                      <a:pt x="63" y="329"/>
                    </a:cubicBezTo>
                    <a:cubicBezTo>
                      <a:pt x="63" y="329"/>
                      <a:pt x="54" y="322"/>
                      <a:pt x="47" y="321"/>
                    </a:cubicBezTo>
                    <a:cubicBezTo>
                      <a:pt x="18" y="280"/>
                      <a:pt x="0" y="187"/>
                      <a:pt x="1" y="101"/>
                    </a:cubicBezTo>
                    <a:cubicBezTo>
                      <a:pt x="1" y="15"/>
                      <a:pt x="49" y="0"/>
                      <a:pt x="49" y="0"/>
                    </a:cubicBezTo>
                    <a:close/>
                  </a:path>
                </a:pathLst>
              </a:custGeom>
              <a:solidFill>
                <a:srgbClr val="9C5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64" name="Freeform 348"/>
              <p:cNvSpPr>
                <a:spLocks/>
              </p:cNvSpPr>
              <p:nvPr/>
            </p:nvSpPr>
            <p:spPr bwMode="auto">
              <a:xfrm>
                <a:off x="321611" y="5460466"/>
                <a:ext cx="578583" cy="369370"/>
              </a:xfrm>
              <a:custGeom>
                <a:avLst/>
                <a:gdLst>
                  <a:gd name="T0" fmla="*/ 70 w 170"/>
                  <a:gd name="T1" fmla="*/ 0 h 108"/>
                  <a:gd name="T2" fmla="*/ 98 w 170"/>
                  <a:gd name="T3" fmla="*/ 0 h 108"/>
                  <a:gd name="T4" fmla="*/ 96 w 170"/>
                  <a:gd name="T5" fmla="*/ 28 h 108"/>
                  <a:gd name="T6" fmla="*/ 138 w 170"/>
                  <a:gd name="T7" fmla="*/ 47 h 108"/>
                  <a:gd name="T8" fmla="*/ 170 w 170"/>
                  <a:gd name="T9" fmla="*/ 87 h 108"/>
                  <a:gd name="T10" fmla="*/ 3 w 170"/>
                  <a:gd name="T11" fmla="*/ 84 h 108"/>
                  <a:gd name="T12" fmla="*/ 70 w 170"/>
                  <a:gd name="T13" fmla="*/ 0 h 108"/>
                </a:gdLst>
                <a:ahLst/>
                <a:cxnLst>
                  <a:cxn ang="0">
                    <a:pos x="T0" y="T1"/>
                  </a:cxn>
                  <a:cxn ang="0">
                    <a:pos x="T2" y="T3"/>
                  </a:cxn>
                  <a:cxn ang="0">
                    <a:pos x="T4" y="T5"/>
                  </a:cxn>
                  <a:cxn ang="0">
                    <a:pos x="T6" y="T7"/>
                  </a:cxn>
                  <a:cxn ang="0">
                    <a:pos x="T8" y="T9"/>
                  </a:cxn>
                  <a:cxn ang="0">
                    <a:pos x="T10" y="T11"/>
                  </a:cxn>
                  <a:cxn ang="0">
                    <a:pos x="T12" y="T13"/>
                  </a:cxn>
                </a:cxnLst>
                <a:rect l="0" t="0" r="r" b="b"/>
                <a:pathLst>
                  <a:path w="170" h="108">
                    <a:moveTo>
                      <a:pt x="70" y="0"/>
                    </a:moveTo>
                    <a:cubicBezTo>
                      <a:pt x="70" y="0"/>
                      <a:pt x="70" y="0"/>
                      <a:pt x="98" y="0"/>
                    </a:cubicBezTo>
                    <a:cubicBezTo>
                      <a:pt x="98" y="0"/>
                      <a:pt x="98" y="0"/>
                      <a:pt x="96" y="28"/>
                    </a:cubicBezTo>
                    <a:cubicBezTo>
                      <a:pt x="96" y="28"/>
                      <a:pt x="107" y="35"/>
                      <a:pt x="138" y="47"/>
                    </a:cubicBezTo>
                    <a:cubicBezTo>
                      <a:pt x="168" y="58"/>
                      <a:pt x="170" y="87"/>
                      <a:pt x="170" y="87"/>
                    </a:cubicBezTo>
                    <a:cubicBezTo>
                      <a:pt x="110" y="107"/>
                      <a:pt x="4" y="108"/>
                      <a:pt x="3" y="84"/>
                    </a:cubicBezTo>
                    <a:cubicBezTo>
                      <a:pt x="0" y="60"/>
                      <a:pt x="70" y="0"/>
                      <a:pt x="70" y="0"/>
                    </a:cubicBezTo>
                    <a:close/>
                  </a:path>
                </a:pathLst>
              </a:custGeom>
              <a:solidFill>
                <a:srgbClr val="6F86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65" name="Freeform 349"/>
              <p:cNvSpPr>
                <a:spLocks/>
              </p:cNvSpPr>
              <p:nvPr/>
            </p:nvSpPr>
            <p:spPr bwMode="auto">
              <a:xfrm>
                <a:off x="276883" y="5460466"/>
                <a:ext cx="490570" cy="412655"/>
              </a:xfrm>
              <a:custGeom>
                <a:avLst/>
                <a:gdLst>
                  <a:gd name="T0" fmla="*/ 83 w 144"/>
                  <a:gd name="T1" fmla="*/ 0 h 121"/>
                  <a:gd name="T2" fmla="*/ 47 w 144"/>
                  <a:gd name="T3" fmla="*/ 52 h 121"/>
                  <a:gd name="T4" fmla="*/ 52 w 144"/>
                  <a:gd name="T5" fmla="*/ 92 h 121"/>
                  <a:gd name="T6" fmla="*/ 144 w 144"/>
                  <a:gd name="T7" fmla="*/ 96 h 121"/>
                  <a:gd name="T8" fmla="*/ 32 w 144"/>
                  <a:gd name="T9" fmla="*/ 107 h 121"/>
                  <a:gd name="T10" fmla="*/ 27 w 144"/>
                  <a:gd name="T11" fmla="*/ 50 h 121"/>
                  <a:gd name="T12" fmla="*/ 83 w 144"/>
                  <a:gd name="T13" fmla="*/ 0 h 121"/>
                </a:gdLst>
                <a:ahLst/>
                <a:cxnLst>
                  <a:cxn ang="0">
                    <a:pos x="T0" y="T1"/>
                  </a:cxn>
                  <a:cxn ang="0">
                    <a:pos x="T2" y="T3"/>
                  </a:cxn>
                  <a:cxn ang="0">
                    <a:pos x="T4" y="T5"/>
                  </a:cxn>
                  <a:cxn ang="0">
                    <a:pos x="T6" y="T7"/>
                  </a:cxn>
                  <a:cxn ang="0">
                    <a:pos x="T8" y="T9"/>
                  </a:cxn>
                  <a:cxn ang="0">
                    <a:pos x="T10" y="T11"/>
                  </a:cxn>
                  <a:cxn ang="0">
                    <a:pos x="T12" y="T13"/>
                  </a:cxn>
                </a:cxnLst>
                <a:rect l="0" t="0" r="r" b="b"/>
                <a:pathLst>
                  <a:path w="144" h="121">
                    <a:moveTo>
                      <a:pt x="83" y="0"/>
                    </a:moveTo>
                    <a:cubicBezTo>
                      <a:pt x="83" y="0"/>
                      <a:pt x="49" y="39"/>
                      <a:pt x="47" y="52"/>
                    </a:cubicBezTo>
                    <a:cubicBezTo>
                      <a:pt x="46" y="65"/>
                      <a:pt x="46" y="88"/>
                      <a:pt x="52" y="92"/>
                    </a:cubicBezTo>
                    <a:cubicBezTo>
                      <a:pt x="80" y="110"/>
                      <a:pt x="133" y="96"/>
                      <a:pt x="144" y="96"/>
                    </a:cubicBezTo>
                    <a:cubicBezTo>
                      <a:pt x="119" y="112"/>
                      <a:pt x="74" y="121"/>
                      <a:pt x="32" y="107"/>
                    </a:cubicBezTo>
                    <a:cubicBezTo>
                      <a:pt x="0" y="96"/>
                      <a:pt x="15" y="73"/>
                      <a:pt x="27" y="50"/>
                    </a:cubicBezTo>
                    <a:cubicBezTo>
                      <a:pt x="42" y="21"/>
                      <a:pt x="83" y="0"/>
                      <a:pt x="83" y="0"/>
                    </a:cubicBezTo>
                    <a:close/>
                  </a:path>
                </a:pathLst>
              </a:custGeom>
              <a:solidFill>
                <a:srgbClr val="5C6B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352" name="Group 351"/>
            <p:cNvGrpSpPr/>
            <p:nvPr/>
          </p:nvGrpSpPr>
          <p:grpSpPr>
            <a:xfrm>
              <a:off x="1808901" y="5856153"/>
              <a:ext cx="1693951" cy="1019100"/>
              <a:chOff x="1623186" y="-214403"/>
              <a:chExt cx="1171187" cy="716005"/>
            </a:xfrm>
          </p:grpSpPr>
          <p:sp>
            <p:nvSpPr>
              <p:cNvPr id="353" name="Freeform 369"/>
              <p:cNvSpPr>
                <a:spLocks/>
              </p:cNvSpPr>
              <p:nvPr/>
            </p:nvSpPr>
            <p:spPr bwMode="auto">
              <a:xfrm>
                <a:off x="1623186" y="-214403"/>
                <a:ext cx="1171187" cy="716005"/>
              </a:xfrm>
              <a:custGeom>
                <a:avLst/>
                <a:gdLst>
                  <a:gd name="T0" fmla="*/ 224 w 402"/>
                  <a:gd name="T1" fmla="*/ 0 h 238"/>
                  <a:gd name="T2" fmla="*/ 233 w 402"/>
                  <a:gd name="T3" fmla="*/ 3 h 238"/>
                  <a:gd name="T4" fmla="*/ 245 w 402"/>
                  <a:gd name="T5" fmla="*/ 38 h 238"/>
                  <a:gd name="T6" fmla="*/ 297 w 402"/>
                  <a:gd name="T7" fmla="*/ 69 h 238"/>
                  <a:gd name="T8" fmla="*/ 382 w 402"/>
                  <a:gd name="T9" fmla="*/ 99 h 238"/>
                  <a:gd name="T10" fmla="*/ 400 w 402"/>
                  <a:gd name="T11" fmla="*/ 201 h 238"/>
                  <a:gd name="T12" fmla="*/ 392 w 402"/>
                  <a:gd name="T13" fmla="*/ 238 h 238"/>
                  <a:gd name="T14" fmla="*/ 15 w 402"/>
                  <a:gd name="T15" fmla="*/ 238 h 238"/>
                  <a:gd name="T16" fmla="*/ 8 w 402"/>
                  <a:gd name="T17" fmla="*/ 137 h 238"/>
                  <a:gd name="T18" fmla="*/ 67 w 402"/>
                  <a:gd name="T19" fmla="*/ 54 h 238"/>
                  <a:gd name="T20" fmla="*/ 136 w 402"/>
                  <a:gd name="T21" fmla="*/ 54 h 238"/>
                  <a:gd name="T22" fmla="*/ 185 w 402"/>
                  <a:gd name="T23" fmla="*/ 40 h 238"/>
                  <a:gd name="T24" fmla="*/ 185 w 402"/>
                  <a:gd name="T25" fmla="*/ 6 h 238"/>
                  <a:gd name="T26" fmla="*/ 224 w 402"/>
                  <a:gd name="T27" fmla="*/ 0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2" h="238">
                    <a:moveTo>
                      <a:pt x="224" y="0"/>
                    </a:moveTo>
                    <a:cubicBezTo>
                      <a:pt x="228" y="0"/>
                      <a:pt x="232" y="1"/>
                      <a:pt x="233" y="3"/>
                    </a:cubicBezTo>
                    <a:cubicBezTo>
                      <a:pt x="237" y="12"/>
                      <a:pt x="245" y="38"/>
                      <a:pt x="245" y="38"/>
                    </a:cubicBezTo>
                    <a:cubicBezTo>
                      <a:pt x="245" y="38"/>
                      <a:pt x="284" y="50"/>
                      <a:pt x="297" y="69"/>
                    </a:cubicBezTo>
                    <a:cubicBezTo>
                      <a:pt x="321" y="66"/>
                      <a:pt x="370" y="76"/>
                      <a:pt x="382" y="99"/>
                    </a:cubicBezTo>
                    <a:cubicBezTo>
                      <a:pt x="394" y="121"/>
                      <a:pt x="402" y="157"/>
                      <a:pt x="400" y="201"/>
                    </a:cubicBezTo>
                    <a:cubicBezTo>
                      <a:pt x="399" y="216"/>
                      <a:pt x="396" y="228"/>
                      <a:pt x="392" y="238"/>
                    </a:cubicBezTo>
                    <a:cubicBezTo>
                      <a:pt x="15" y="238"/>
                      <a:pt x="15" y="238"/>
                      <a:pt x="15" y="238"/>
                    </a:cubicBezTo>
                    <a:cubicBezTo>
                      <a:pt x="7" y="218"/>
                      <a:pt x="0" y="185"/>
                      <a:pt x="8" y="137"/>
                    </a:cubicBezTo>
                    <a:cubicBezTo>
                      <a:pt x="12" y="114"/>
                      <a:pt x="44" y="61"/>
                      <a:pt x="67" y="54"/>
                    </a:cubicBezTo>
                    <a:cubicBezTo>
                      <a:pt x="92" y="46"/>
                      <a:pt x="136" y="54"/>
                      <a:pt x="136" y="54"/>
                    </a:cubicBezTo>
                    <a:cubicBezTo>
                      <a:pt x="136" y="54"/>
                      <a:pt x="136" y="54"/>
                      <a:pt x="185" y="40"/>
                    </a:cubicBezTo>
                    <a:cubicBezTo>
                      <a:pt x="185" y="40"/>
                      <a:pt x="185" y="40"/>
                      <a:pt x="185" y="6"/>
                    </a:cubicBezTo>
                    <a:cubicBezTo>
                      <a:pt x="185" y="6"/>
                      <a:pt x="210" y="0"/>
                      <a:pt x="224" y="0"/>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54" name="Freeform 370"/>
              <p:cNvSpPr>
                <a:spLocks/>
              </p:cNvSpPr>
              <p:nvPr/>
            </p:nvSpPr>
            <p:spPr bwMode="auto">
              <a:xfrm>
                <a:off x="1937889" y="-65032"/>
                <a:ext cx="573870" cy="148095"/>
              </a:xfrm>
              <a:custGeom>
                <a:avLst/>
                <a:gdLst>
                  <a:gd name="T0" fmla="*/ 193 w 197"/>
                  <a:gd name="T1" fmla="*/ 49 h 51"/>
                  <a:gd name="T2" fmla="*/ 190 w 197"/>
                  <a:gd name="T3" fmla="*/ 47 h 51"/>
                  <a:gd name="T4" fmla="*/ 113 w 197"/>
                  <a:gd name="T5" fmla="*/ 5 h 51"/>
                  <a:gd name="T6" fmla="*/ 0 w 197"/>
                  <a:gd name="T7" fmla="*/ 32 h 51"/>
                  <a:gd name="T8" fmla="*/ 2 w 197"/>
                  <a:gd name="T9" fmla="*/ 34 h 51"/>
                  <a:gd name="T10" fmla="*/ 197 w 197"/>
                  <a:gd name="T11" fmla="*/ 51 h 51"/>
                </a:gdLst>
                <a:ahLst/>
                <a:cxnLst>
                  <a:cxn ang="0">
                    <a:pos x="T0" y="T1"/>
                  </a:cxn>
                  <a:cxn ang="0">
                    <a:pos x="T2" y="T3"/>
                  </a:cxn>
                  <a:cxn ang="0">
                    <a:pos x="T4" y="T5"/>
                  </a:cxn>
                  <a:cxn ang="0">
                    <a:pos x="T6" y="T7"/>
                  </a:cxn>
                  <a:cxn ang="0">
                    <a:pos x="T8" y="T9"/>
                  </a:cxn>
                  <a:cxn ang="0">
                    <a:pos x="T10" y="T11"/>
                  </a:cxn>
                </a:cxnLst>
                <a:rect l="0" t="0" r="r" b="b"/>
                <a:pathLst>
                  <a:path w="197" h="51">
                    <a:moveTo>
                      <a:pt x="193" y="49"/>
                    </a:moveTo>
                    <a:cubicBezTo>
                      <a:pt x="193" y="49"/>
                      <a:pt x="192" y="48"/>
                      <a:pt x="190" y="47"/>
                    </a:cubicBezTo>
                    <a:cubicBezTo>
                      <a:pt x="180" y="40"/>
                      <a:pt x="151" y="10"/>
                      <a:pt x="113" y="5"/>
                    </a:cubicBezTo>
                    <a:cubicBezTo>
                      <a:pt x="68" y="0"/>
                      <a:pt x="0" y="32"/>
                      <a:pt x="0" y="32"/>
                    </a:cubicBezTo>
                    <a:cubicBezTo>
                      <a:pt x="2" y="34"/>
                      <a:pt x="2" y="34"/>
                      <a:pt x="2" y="34"/>
                    </a:cubicBezTo>
                    <a:cubicBezTo>
                      <a:pt x="197" y="51"/>
                      <a:pt x="197" y="51"/>
                      <a:pt x="197" y="51"/>
                    </a:cubicBezTo>
                  </a:path>
                </a:pathLst>
              </a:custGeom>
              <a:solidFill>
                <a:srgbClr val="A160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55" name="Freeform 371"/>
              <p:cNvSpPr>
                <a:spLocks/>
              </p:cNvSpPr>
              <p:nvPr/>
            </p:nvSpPr>
            <p:spPr bwMode="auto">
              <a:xfrm>
                <a:off x="1689829" y="-108344"/>
                <a:ext cx="1095906" cy="609946"/>
              </a:xfrm>
              <a:custGeom>
                <a:avLst/>
                <a:gdLst>
                  <a:gd name="T0" fmla="*/ 180 w 376"/>
                  <a:gd name="T1" fmla="*/ 24 h 194"/>
                  <a:gd name="T2" fmla="*/ 268 w 376"/>
                  <a:gd name="T3" fmla="*/ 54 h 194"/>
                  <a:gd name="T4" fmla="*/ 341 w 376"/>
                  <a:gd name="T5" fmla="*/ 194 h 194"/>
                  <a:gd name="T6" fmla="*/ 15 w 376"/>
                  <a:gd name="T7" fmla="*/ 194 h 194"/>
                  <a:gd name="T8" fmla="*/ 2 w 376"/>
                  <a:gd name="T9" fmla="*/ 123 h 194"/>
                  <a:gd name="T10" fmla="*/ 101 w 376"/>
                  <a:gd name="T11" fmla="*/ 45 h 194"/>
                  <a:gd name="T12" fmla="*/ 180 w 376"/>
                  <a:gd name="T13" fmla="*/ 24 h 194"/>
                </a:gdLst>
                <a:ahLst/>
                <a:cxnLst>
                  <a:cxn ang="0">
                    <a:pos x="T0" y="T1"/>
                  </a:cxn>
                  <a:cxn ang="0">
                    <a:pos x="T2" y="T3"/>
                  </a:cxn>
                  <a:cxn ang="0">
                    <a:pos x="T4" y="T5"/>
                  </a:cxn>
                  <a:cxn ang="0">
                    <a:pos x="T6" y="T7"/>
                  </a:cxn>
                  <a:cxn ang="0">
                    <a:pos x="T8" y="T9"/>
                  </a:cxn>
                  <a:cxn ang="0">
                    <a:pos x="T10" y="T11"/>
                  </a:cxn>
                  <a:cxn ang="0">
                    <a:pos x="T12" y="T13"/>
                  </a:cxn>
                </a:cxnLst>
                <a:rect l="0" t="0" r="r" b="b"/>
                <a:pathLst>
                  <a:path w="376" h="194">
                    <a:moveTo>
                      <a:pt x="180" y="24"/>
                    </a:moveTo>
                    <a:cubicBezTo>
                      <a:pt x="212" y="24"/>
                      <a:pt x="246" y="33"/>
                      <a:pt x="268" y="54"/>
                    </a:cubicBezTo>
                    <a:cubicBezTo>
                      <a:pt x="354" y="36"/>
                      <a:pt x="376" y="136"/>
                      <a:pt x="341" y="194"/>
                    </a:cubicBezTo>
                    <a:cubicBezTo>
                      <a:pt x="15" y="194"/>
                      <a:pt x="15" y="194"/>
                      <a:pt x="15" y="194"/>
                    </a:cubicBezTo>
                    <a:cubicBezTo>
                      <a:pt x="4" y="173"/>
                      <a:pt x="0" y="147"/>
                      <a:pt x="2" y="123"/>
                    </a:cubicBezTo>
                    <a:cubicBezTo>
                      <a:pt x="9" y="27"/>
                      <a:pt x="66" y="0"/>
                      <a:pt x="101" y="45"/>
                    </a:cubicBezTo>
                    <a:cubicBezTo>
                      <a:pt x="116" y="32"/>
                      <a:pt x="147" y="24"/>
                      <a:pt x="180" y="24"/>
                    </a:cubicBezTo>
                    <a:close/>
                  </a:path>
                </a:pathLst>
              </a:custGeom>
              <a:solidFill>
                <a:srgbClr val="EE91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56" name="Freeform 372"/>
              <p:cNvSpPr>
                <a:spLocks noEditPoints="1"/>
              </p:cNvSpPr>
              <p:nvPr/>
            </p:nvSpPr>
            <p:spPr bwMode="auto">
              <a:xfrm>
                <a:off x="1672551" y="-39116"/>
                <a:ext cx="1072457" cy="540718"/>
              </a:xfrm>
              <a:custGeom>
                <a:avLst/>
                <a:gdLst>
                  <a:gd name="T0" fmla="*/ 252 w 368"/>
                  <a:gd name="T1" fmla="*/ 56 h 179"/>
                  <a:gd name="T2" fmla="*/ 278 w 368"/>
                  <a:gd name="T3" fmla="*/ 133 h 179"/>
                  <a:gd name="T4" fmla="*/ 274 w 368"/>
                  <a:gd name="T5" fmla="*/ 179 h 179"/>
                  <a:gd name="T6" fmla="*/ 260 w 368"/>
                  <a:gd name="T7" fmla="*/ 179 h 179"/>
                  <a:gd name="T8" fmla="*/ 263 w 368"/>
                  <a:gd name="T9" fmla="*/ 141 h 179"/>
                  <a:gd name="T10" fmla="*/ 252 w 368"/>
                  <a:gd name="T11" fmla="*/ 56 h 179"/>
                  <a:gd name="T12" fmla="*/ 117 w 368"/>
                  <a:gd name="T13" fmla="*/ 43 h 179"/>
                  <a:gd name="T14" fmla="*/ 97 w 368"/>
                  <a:gd name="T15" fmla="*/ 126 h 179"/>
                  <a:gd name="T16" fmla="*/ 101 w 368"/>
                  <a:gd name="T17" fmla="*/ 179 h 179"/>
                  <a:gd name="T18" fmla="*/ 87 w 368"/>
                  <a:gd name="T19" fmla="*/ 179 h 179"/>
                  <a:gd name="T20" fmla="*/ 85 w 368"/>
                  <a:gd name="T21" fmla="*/ 120 h 179"/>
                  <a:gd name="T22" fmla="*/ 117 w 368"/>
                  <a:gd name="T23" fmla="*/ 43 h 179"/>
                  <a:gd name="T24" fmla="*/ 308 w 368"/>
                  <a:gd name="T25" fmla="*/ 24 h 179"/>
                  <a:gd name="T26" fmla="*/ 360 w 368"/>
                  <a:gd name="T27" fmla="*/ 80 h 179"/>
                  <a:gd name="T28" fmla="*/ 352 w 368"/>
                  <a:gd name="T29" fmla="*/ 179 h 179"/>
                  <a:gd name="T30" fmla="*/ 334 w 368"/>
                  <a:gd name="T31" fmla="*/ 179 h 179"/>
                  <a:gd name="T32" fmla="*/ 345 w 368"/>
                  <a:gd name="T33" fmla="*/ 160 h 179"/>
                  <a:gd name="T34" fmla="*/ 326 w 368"/>
                  <a:gd name="T35" fmla="*/ 43 h 179"/>
                  <a:gd name="T36" fmla="*/ 266 w 368"/>
                  <a:gd name="T37" fmla="*/ 34 h 179"/>
                  <a:gd name="T38" fmla="*/ 251 w 368"/>
                  <a:gd name="T39" fmla="*/ 29 h 179"/>
                  <a:gd name="T40" fmla="*/ 308 w 368"/>
                  <a:gd name="T41" fmla="*/ 24 h 179"/>
                  <a:gd name="T42" fmla="*/ 77 w 368"/>
                  <a:gd name="T43" fmla="*/ 6 h 179"/>
                  <a:gd name="T44" fmla="*/ 120 w 368"/>
                  <a:gd name="T45" fmla="*/ 22 h 179"/>
                  <a:gd name="T46" fmla="*/ 55 w 368"/>
                  <a:gd name="T47" fmla="*/ 19 h 179"/>
                  <a:gd name="T48" fmla="*/ 18 w 368"/>
                  <a:gd name="T49" fmla="*/ 147 h 179"/>
                  <a:gd name="T50" fmla="*/ 31 w 368"/>
                  <a:gd name="T51" fmla="*/ 179 h 179"/>
                  <a:gd name="T52" fmla="*/ 15 w 368"/>
                  <a:gd name="T53" fmla="*/ 179 h 179"/>
                  <a:gd name="T54" fmla="*/ 6 w 368"/>
                  <a:gd name="T55" fmla="*/ 84 h 179"/>
                  <a:gd name="T56" fmla="*/ 77 w 368"/>
                  <a:gd name="T57" fmla="*/ 6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68" h="179">
                    <a:moveTo>
                      <a:pt x="252" y="56"/>
                    </a:moveTo>
                    <a:cubicBezTo>
                      <a:pt x="267" y="57"/>
                      <a:pt x="273" y="78"/>
                      <a:pt x="278" y="133"/>
                    </a:cubicBezTo>
                    <a:cubicBezTo>
                      <a:pt x="278" y="150"/>
                      <a:pt x="276" y="166"/>
                      <a:pt x="274" y="179"/>
                    </a:cubicBezTo>
                    <a:cubicBezTo>
                      <a:pt x="260" y="179"/>
                      <a:pt x="260" y="179"/>
                      <a:pt x="260" y="179"/>
                    </a:cubicBezTo>
                    <a:cubicBezTo>
                      <a:pt x="261" y="168"/>
                      <a:pt x="263" y="156"/>
                      <a:pt x="263" y="141"/>
                    </a:cubicBezTo>
                    <a:cubicBezTo>
                      <a:pt x="265" y="94"/>
                      <a:pt x="257" y="65"/>
                      <a:pt x="252" y="56"/>
                    </a:cubicBezTo>
                    <a:close/>
                    <a:moveTo>
                      <a:pt x="117" y="43"/>
                    </a:moveTo>
                    <a:cubicBezTo>
                      <a:pt x="117" y="43"/>
                      <a:pt x="103" y="76"/>
                      <a:pt x="97" y="126"/>
                    </a:cubicBezTo>
                    <a:cubicBezTo>
                      <a:pt x="95" y="147"/>
                      <a:pt x="97" y="165"/>
                      <a:pt x="101" y="179"/>
                    </a:cubicBezTo>
                    <a:cubicBezTo>
                      <a:pt x="87" y="179"/>
                      <a:pt x="87" y="179"/>
                      <a:pt x="87" y="179"/>
                    </a:cubicBezTo>
                    <a:cubicBezTo>
                      <a:pt x="83" y="162"/>
                      <a:pt x="81" y="140"/>
                      <a:pt x="85" y="120"/>
                    </a:cubicBezTo>
                    <a:cubicBezTo>
                      <a:pt x="100" y="51"/>
                      <a:pt x="117" y="43"/>
                      <a:pt x="117" y="43"/>
                    </a:cubicBezTo>
                    <a:close/>
                    <a:moveTo>
                      <a:pt x="308" y="24"/>
                    </a:moveTo>
                    <a:cubicBezTo>
                      <a:pt x="334" y="23"/>
                      <a:pt x="353" y="49"/>
                      <a:pt x="360" y="80"/>
                    </a:cubicBezTo>
                    <a:cubicBezTo>
                      <a:pt x="368" y="119"/>
                      <a:pt x="363" y="161"/>
                      <a:pt x="352" y="179"/>
                    </a:cubicBezTo>
                    <a:cubicBezTo>
                      <a:pt x="334" y="179"/>
                      <a:pt x="334" y="179"/>
                      <a:pt x="334" y="179"/>
                    </a:cubicBezTo>
                    <a:cubicBezTo>
                      <a:pt x="345" y="160"/>
                      <a:pt x="345" y="160"/>
                      <a:pt x="345" y="160"/>
                    </a:cubicBezTo>
                    <a:cubicBezTo>
                      <a:pt x="366" y="98"/>
                      <a:pt x="338" y="50"/>
                      <a:pt x="326" y="43"/>
                    </a:cubicBezTo>
                    <a:cubicBezTo>
                      <a:pt x="314" y="36"/>
                      <a:pt x="266" y="34"/>
                      <a:pt x="266" y="34"/>
                    </a:cubicBezTo>
                    <a:cubicBezTo>
                      <a:pt x="251" y="29"/>
                      <a:pt x="251" y="29"/>
                      <a:pt x="251" y="29"/>
                    </a:cubicBezTo>
                    <a:cubicBezTo>
                      <a:pt x="251" y="29"/>
                      <a:pt x="282" y="24"/>
                      <a:pt x="308" y="24"/>
                    </a:cubicBezTo>
                    <a:close/>
                    <a:moveTo>
                      <a:pt x="77" y="6"/>
                    </a:moveTo>
                    <a:cubicBezTo>
                      <a:pt x="90" y="7"/>
                      <a:pt x="104" y="13"/>
                      <a:pt x="120" y="22"/>
                    </a:cubicBezTo>
                    <a:cubicBezTo>
                      <a:pt x="120" y="22"/>
                      <a:pt x="69" y="12"/>
                      <a:pt x="55" y="19"/>
                    </a:cubicBezTo>
                    <a:cubicBezTo>
                      <a:pt x="34" y="41"/>
                      <a:pt x="5" y="88"/>
                      <a:pt x="18" y="147"/>
                    </a:cubicBezTo>
                    <a:cubicBezTo>
                      <a:pt x="21" y="161"/>
                      <a:pt x="26" y="171"/>
                      <a:pt x="31" y="179"/>
                    </a:cubicBezTo>
                    <a:cubicBezTo>
                      <a:pt x="15" y="179"/>
                      <a:pt x="15" y="179"/>
                      <a:pt x="15" y="179"/>
                    </a:cubicBezTo>
                    <a:cubicBezTo>
                      <a:pt x="1" y="153"/>
                      <a:pt x="0" y="118"/>
                      <a:pt x="6" y="84"/>
                    </a:cubicBezTo>
                    <a:cubicBezTo>
                      <a:pt x="17" y="28"/>
                      <a:pt x="39" y="0"/>
                      <a:pt x="77" y="6"/>
                    </a:cubicBezTo>
                    <a:close/>
                  </a:path>
                </a:pathLst>
              </a:custGeom>
              <a:solidFill>
                <a:srgbClr val="A160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57" name="Freeform 373"/>
              <p:cNvSpPr>
                <a:spLocks/>
              </p:cNvSpPr>
              <p:nvPr/>
            </p:nvSpPr>
            <p:spPr bwMode="auto">
              <a:xfrm>
                <a:off x="2085984" y="-156358"/>
                <a:ext cx="269040" cy="269040"/>
              </a:xfrm>
              <a:custGeom>
                <a:avLst/>
                <a:gdLst>
                  <a:gd name="T0" fmla="*/ 0 w 92"/>
                  <a:gd name="T1" fmla="*/ 68 h 92"/>
                  <a:gd name="T2" fmla="*/ 50 w 92"/>
                  <a:gd name="T3" fmla="*/ 89 h 92"/>
                  <a:gd name="T4" fmla="*/ 92 w 92"/>
                  <a:gd name="T5" fmla="*/ 71 h 92"/>
                  <a:gd name="T6" fmla="*/ 69 w 92"/>
                  <a:gd name="T7" fmla="*/ 56 h 92"/>
                  <a:gd name="T8" fmla="*/ 64 w 92"/>
                  <a:gd name="T9" fmla="*/ 6 h 92"/>
                  <a:gd name="T10" fmla="*/ 37 w 92"/>
                  <a:gd name="T11" fmla="*/ 7 h 92"/>
                  <a:gd name="T12" fmla="*/ 42 w 92"/>
                  <a:gd name="T13" fmla="*/ 37 h 92"/>
                  <a:gd name="T14" fmla="*/ 0 w 92"/>
                  <a:gd name="T15" fmla="*/ 68 h 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2" h="92">
                    <a:moveTo>
                      <a:pt x="0" y="68"/>
                    </a:moveTo>
                    <a:cubicBezTo>
                      <a:pt x="0" y="68"/>
                      <a:pt x="21" y="87"/>
                      <a:pt x="50" y="89"/>
                    </a:cubicBezTo>
                    <a:cubicBezTo>
                      <a:pt x="87" y="92"/>
                      <a:pt x="92" y="71"/>
                      <a:pt x="92" y="71"/>
                    </a:cubicBezTo>
                    <a:cubicBezTo>
                      <a:pt x="69" y="56"/>
                      <a:pt x="69" y="56"/>
                      <a:pt x="69" y="56"/>
                    </a:cubicBezTo>
                    <a:cubicBezTo>
                      <a:pt x="69" y="56"/>
                      <a:pt x="83" y="32"/>
                      <a:pt x="64" y="6"/>
                    </a:cubicBezTo>
                    <a:cubicBezTo>
                      <a:pt x="47" y="0"/>
                      <a:pt x="37" y="7"/>
                      <a:pt x="37" y="7"/>
                    </a:cubicBezTo>
                    <a:cubicBezTo>
                      <a:pt x="42" y="37"/>
                      <a:pt x="42" y="37"/>
                      <a:pt x="42" y="37"/>
                    </a:cubicBezTo>
                    <a:cubicBezTo>
                      <a:pt x="42" y="37"/>
                      <a:pt x="1" y="53"/>
                      <a:pt x="0" y="6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58" name="Freeform 374"/>
              <p:cNvSpPr>
                <a:spLocks/>
              </p:cNvSpPr>
              <p:nvPr/>
            </p:nvSpPr>
            <p:spPr bwMode="auto">
              <a:xfrm>
                <a:off x="2089686" y="-141548"/>
                <a:ext cx="287552" cy="262869"/>
              </a:xfrm>
              <a:custGeom>
                <a:avLst/>
                <a:gdLst>
                  <a:gd name="T0" fmla="*/ 0 w 99"/>
                  <a:gd name="T1" fmla="*/ 63 h 90"/>
                  <a:gd name="T2" fmla="*/ 46 w 99"/>
                  <a:gd name="T3" fmla="*/ 87 h 90"/>
                  <a:gd name="T4" fmla="*/ 91 w 99"/>
                  <a:gd name="T5" fmla="*/ 71 h 90"/>
                  <a:gd name="T6" fmla="*/ 71 w 99"/>
                  <a:gd name="T7" fmla="*/ 50 h 90"/>
                  <a:gd name="T8" fmla="*/ 76 w 99"/>
                  <a:gd name="T9" fmla="*/ 24 h 90"/>
                  <a:gd name="T10" fmla="*/ 66 w 99"/>
                  <a:gd name="T11" fmla="*/ 1 h 90"/>
                  <a:gd name="T12" fmla="*/ 59 w 99"/>
                  <a:gd name="T13" fmla="*/ 0 h 90"/>
                  <a:gd name="T14" fmla="*/ 67 w 99"/>
                  <a:gd name="T15" fmla="*/ 27 h 90"/>
                  <a:gd name="T16" fmla="*/ 60 w 99"/>
                  <a:gd name="T17" fmla="*/ 54 h 90"/>
                  <a:gd name="T18" fmla="*/ 82 w 99"/>
                  <a:gd name="T19" fmla="*/ 62 h 90"/>
                  <a:gd name="T20" fmla="*/ 58 w 99"/>
                  <a:gd name="T21" fmla="*/ 81 h 90"/>
                  <a:gd name="T22" fmla="*/ 0 w 99"/>
                  <a:gd name="T23" fmla="*/ 63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9" h="90">
                    <a:moveTo>
                      <a:pt x="0" y="63"/>
                    </a:moveTo>
                    <a:cubicBezTo>
                      <a:pt x="0" y="63"/>
                      <a:pt x="19" y="86"/>
                      <a:pt x="46" y="87"/>
                    </a:cubicBezTo>
                    <a:cubicBezTo>
                      <a:pt x="73" y="89"/>
                      <a:pt x="82" y="90"/>
                      <a:pt x="91" y="71"/>
                    </a:cubicBezTo>
                    <a:cubicBezTo>
                      <a:pt x="99" y="53"/>
                      <a:pt x="71" y="50"/>
                      <a:pt x="71" y="50"/>
                    </a:cubicBezTo>
                    <a:cubicBezTo>
                      <a:pt x="71" y="50"/>
                      <a:pt x="78" y="39"/>
                      <a:pt x="76" y="24"/>
                    </a:cubicBezTo>
                    <a:cubicBezTo>
                      <a:pt x="74" y="9"/>
                      <a:pt x="66" y="1"/>
                      <a:pt x="66" y="1"/>
                    </a:cubicBezTo>
                    <a:cubicBezTo>
                      <a:pt x="59" y="0"/>
                      <a:pt x="59" y="0"/>
                      <a:pt x="59" y="0"/>
                    </a:cubicBezTo>
                    <a:cubicBezTo>
                      <a:pt x="59" y="0"/>
                      <a:pt x="68" y="13"/>
                      <a:pt x="67" y="27"/>
                    </a:cubicBezTo>
                    <a:cubicBezTo>
                      <a:pt x="66" y="40"/>
                      <a:pt x="60" y="54"/>
                      <a:pt x="60" y="54"/>
                    </a:cubicBezTo>
                    <a:cubicBezTo>
                      <a:pt x="60" y="54"/>
                      <a:pt x="82" y="56"/>
                      <a:pt x="82" y="62"/>
                    </a:cubicBezTo>
                    <a:cubicBezTo>
                      <a:pt x="82" y="74"/>
                      <a:pt x="70" y="81"/>
                      <a:pt x="58" y="81"/>
                    </a:cubicBezTo>
                    <a:cubicBezTo>
                      <a:pt x="47" y="81"/>
                      <a:pt x="0" y="63"/>
                      <a:pt x="0" y="63"/>
                    </a:cubicBezTo>
                    <a:close/>
                  </a:path>
                </a:pathLst>
              </a:custGeom>
              <a:solidFill>
                <a:srgbClr val="696A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grpSp>
        <p:nvGrpSpPr>
          <p:cNvPr id="422" name="Group 52"/>
          <p:cNvGrpSpPr>
            <a:grpSpLocks noChangeAspect="1"/>
          </p:cNvGrpSpPr>
          <p:nvPr/>
        </p:nvGrpSpPr>
        <p:grpSpPr bwMode="auto">
          <a:xfrm rot="19948164">
            <a:off x="369246" y="506291"/>
            <a:ext cx="892898" cy="1021771"/>
            <a:chOff x="4634" y="754"/>
            <a:chExt cx="1164" cy="1332"/>
          </a:xfrm>
        </p:grpSpPr>
        <p:sp>
          <p:nvSpPr>
            <p:cNvPr id="423" name="Freeform 53"/>
            <p:cNvSpPr>
              <a:spLocks/>
            </p:cNvSpPr>
            <p:nvPr/>
          </p:nvSpPr>
          <p:spPr bwMode="auto">
            <a:xfrm>
              <a:off x="4634" y="754"/>
              <a:ext cx="1164" cy="1235"/>
            </a:xfrm>
            <a:custGeom>
              <a:avLst/>
              <a:gdLst>
                <a:gd name="T0" fmla="*/ 215 w 493"/>
                <a:gd name="T1" fmla="*/ 466 h 523"/>
                <a:gd name="T2" fmla="*/ 30 w 493"/>
                <a:gd name="T3" fmla="*/ 330 h 523"/>
                <a:gd name="T4" fmla="*/ 114 w 493"/>
                <a:gd name="T5" fmla="*/ 369 h 523"/>
                <a:gd name="T6" fmla="*/ 58 w 493"/>
                <a:gd name="T7" fmla="*/ 111 h 523"/>
                <a:gd name="T8" fmla="*/ 179 w 493"/>
                <a:gd name="T9" fmla="*/ 237 h 523"/>
                <a:gd name="T10" fmla="*/ 334 w 493"/>
                <a:gd name="T11" fmla="*/ 0 h 523"/>
                <a:gd name="T12" fmla="*/ 322 w 493"/>
                <a:gd name="T13" fmla="*/ 267 h 523"/>
                <a:gd name="T14" fmla="*/ 493 w 493"/>
                <a:gd name="T15" fmla="*/ 187 h 523"/>
                <a:gd name="T16" fmla="*/ 399 w 493"/>
                <a:gd name="T17" fmla="*/ 370 h 523"/>
                <a:gd name="T18" fmla="*/ 466 w 493"/>
                <a:gd name="T19" fmla="*/ 355 h 523"/>
                <a:gd name="T20" fmla="*/ 215 w 493"/>
                <a:gd name="T21" fmla="*/ 466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3" h="523">
                  <a:moveTo>
                    <a:pt x="215" y="466"/>
                  </a:moveTo>
                  <a:cubicBezTo>
                    <a:pt x="215" y="466"/>
                    <a:pt x="56" y="467"/>
                    <a:pt x="30" y="330"/>
                  </a:cubicBezTo>
                  <a:cubicBezTo>
                    <a:pt x="55" y="357"/>
                    <a:pt x="114" y="369"/>
                    <a:pt x="114" y="369"/>
                  </a:cubicBezTo>
                  <a:cubicBezTo>
                    <a:pt x="114" y="369"/>
                    <a:pt x="0" y="235"/>
                    <a:pt x="58" y="111"/>
                  </a:cubicBezTo>
                  <a:cubicBezTo>
                    <a:pt x="87" y="164"/>
                    <a:pt x="179" y="237"/>
                    <a:pt x="179" y="237"/>
                  </a:cubicBezTo>
                  <a:cubicBezTo>
                    <a:pt x="179" y="237"/>
                    <a:pt x="179" y="100"/>
                    <a:pt x="334" y="0"/>
                  </a:cubicBezTo>
                  <a:cubicBezTo>
                    <a:pt x="330" y="72"/>
                    <a:pt x="322" y="267"/>
                    <a:pt x="322" y="267"/>
                  </a:cubicBezTo>
                  <a:cubicBezTo>
                    <a:pt x="493" y="187"/>
                    <a:pt x="493" y="187"/>
                    <a:pt x="493" y="187"/>
                  </a:cubicBezTo>
                  <a:cubicBezTo>
                    <a:pt x="493" y="187"/>
                    <a:pt x="464" y="333"/>
                    <a:pt x="399" y="370"/>
                  </a:cubicBezTo>
                  <a:cubicBezTo>
                    <a:pt x="426" y="380"/>
                    <a:pt x="466" y="355"/>
                    <a:pt x="466" y="355"/>
                  </a:cubicBezTo>
                  <a:cubicBezTo>
                    <a:pt x="466" y="355"/>
                    <a:pt x="407" y="523"/>
                    <a:pt x="215" y="466"/>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24" name="Freeform 54"/>
            <p:cNvSpPr>
              <a:spLocks/>
            </p:cNvSpPr>
            <p:nvPr/>
          </p:nvSpPr>
          <p:spPr bwMode="auto">
            <a:xfrm>
              <a:off x="4733" y="829"/>
              <a:ext cx="987" cy="1002"/>
            </a:xfrm>
            <a:custGeom>
              <a:avLst/>
              <a:gdLst>
                <a:gd name="T0" fmla="*/ 223 w 418"/>
                <a:gd name="T1" fmla="*/ 422 h 424"/>
                <a:gd name="T2" fmla="*/ 385 w 418"/>
                <a:gd name="T3" fmla="*/ 358 h 424"/>
                <a:gd name="T4" fmla="*/ 304 w 418"/>
                <a:gd name="T5" fmla="*/ 360 h 424"/>
                <a:gd name="T6" fmla="*/ 417 w 418"/>
                <a:gd name="T7" fmla="*/ 196 h 424"/>
                <a:gd name="T8" fmla="*/ 255 w 418"/>
                <a:gd name="T9" fmla="*/ 268 h 424"/>
                <a:gd name="T10" fmla="*/ 272 w 418"/>
                <a:gd name="T11" fmla="*/ 0 h 424"/>
                <a:gd name="T12" fmla="*/ 150 w 418"/>
                <a:gd name="T13" fmla="*/ 242 h 424"/>
                <a:gd name="T14" fmla="*/ 25 w 418"/>
                <a:gd name="T15" fmla="*/ 126 h 424"/>
                <a:gd name="T16" fmla="*/ 130 w 418"/>
                <a:gd name="T17" fmla="*/ 365 h 424"/>
                <a:gd name="T18" fmla="*/ 30 w 418"/>
                <a:gd name="T19" fmla="*/ 339 h 424"/>
                <a:gd name="T20" fmla="*/ 217 w 418"/>
                <a:gd name="T21" fmla="*/ 424 h 424"/>
                <a:gd name="T22" fmla="*/ 223 w 418"/>
                <a:gd name="T23" fmla="*/ 422 h 424"/>
                <a:gd name="T24" fmla="*/ 223 w 418"/>
                <a:gd name="T25" fmla="*/ 422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8" h="424">
                  <a:moveTo>
                    <a:pt x="223" y="422"/>
                  </a:moveTo>
                  <a:cubicBezTo>
                    <a:pt x="223" y="422"/>
                    <a:pt x="374" y="422"/>
                    <a:pt x="385" y="358"/>
                  </a:cubicBezTo>
                  <a:cubicBezTo>
                    <a:pt x="347" y="378"/>
                    <a:pt x="304" y="360"/>
                    <a:pt x="304" y="360"/>
                  </a:cubicBezTo>
                  <a:cubicBezTo>
                    <a:pt x="304" y="360"/>
                    <a:pt x="418" y="274"/>
                    <a:pt x="417" y="196"/>
                  </a:cubicBezTo>
                  <a:cubicBezTo>
                    <a:pt x="366" y="228"/>
                    <a:pt x="255" y="268"/>
                    <a:pt x="255" y="268"/>
                  </a:cubicBezTo>
                  <a:cubicBezTo>
                    <a:pt x="255" y="268"/>
                    <a:pt x="254" y="98"/>
                    <a:pt x="272" y="0"/>
                  </a:cubicBezTo>
                  <a:cubicBezTo>
                    <a:pt x="208" y="50"/>
                    <a:pt x="161" y="169"/>
                    <a:pt x="150" y="242"/>
                  </a:cubicBezTo>
                  <a:cubicBezTo>
                    <a:pt x="113" y="233"/>
                    <a:pt x="45" y="163"/>
                    <a:pt x="25" y="126"/>
                  </a:cubicBezTo>
                  <a:cubicBezTo>
                    <a:pt x="0" y="243"/>
                    <a:pt x="117" y="355"/>
                    <a:pt x="130" y="365"/>
                  </a:cubicBezTo>
                  <a:cubicBezTo>
                    <a:pt x="95" y="373"/>
                    <a:pt x="61" y="358"/>
                    <a:pt x="30" y="339"/>
                  </a:cubicBezTo>
                  <a:cubicBezTo>
                    <a:pt x="53" y="396"/>
                    <a:pt x="148" y="422"/>
                    <a:pt x="217" y="424"/>
                  </a:cubicBezTo>
                  <a:cubicBezTo>
                    <a:pt x="223" y="422"/>
                    <a:pt x="223" y="422"/>
                    <a:pt x="223" y="422"/>
                  </a:cubicBezTo>
                  <a:cubicBezTo>
                    <a:pt x="223" y="422"/>
                    <a:pt x="223" y="422"/>
                    <a:pt x="223" y="422"/>
                  </a:cubicBezTo>
                  <a:close/>
                </a:path>
              </a:pathLst>
            </a:custGeom>
            <a:solidFill>
              <a:srgbClr val="DD72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25" name="Freeform 55"/>
            <p:cNvSpPr>
              <a:spLocks/>
            </p:cNvSpPr>
            <p:nvPr/>
          </p:nvSpPr>
          <p:spPr bwMode="auto">
            <a:xfrm>
              <a:off x="5118" y="1094"/>
              <a:ext cx="163" cy="696"/>
            </a:xfrm>
            <a:custGeom>
              <a:avLst/>
              <a:gdLst>
                <a:gd name="T0" fmla="*/ 53 w 69"/>
                <a:gd name="T1" fmla="*/ 295 h 295"/>
                <a:gd name="T2" fmla="*/ 69 w 69"/>
                <a:gd name="T3" fmla="*/ 0 h 295"/>
                <a:gd name="T4" fmla="*/ 53 w 69"/>
                <a:gd name="T5" fmla="*/ 295 h 295"/>
              </a:gdLst>
              <a:ahLst/>
              <a:cxnLst>
                <a:cxn ang="0">
                  <a:pos x="T0" y="T1"/>
                </a:cxn>
                <a:cxn ang="0">
                  <a:pos x="T2" y="T3"/>
                </a:cxn>
                <a:cxn ang="0">
                  <a:pos x="T4" y="T5"/>
                </a:cxn>
              </a:cxnLst>
              <a:rect l="0" t="0" r="r" b="b"/>
              <a:pathLst>
                <a:path w="69" h="295">
                  <a:moveTo>
                    <a:pt x="53" y="295"/>
                  </a:moveTo>
                  <a:cubicBezTo>
                    <a:pt x="53" y="295"/>
                    <a:pt x="12" y="195"/>
                    <a:pt x="69" y="0"/>
                  </a:cubicBezTo>
                  <a:cubicBezTo>
                    <a:pt x="52" y="26"/>
                    <a:pt x="0" y="217"/>
                    <a:pt x="53" y="295"/>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26" name="Freeform 56"/>
            <p:cNvSpPr>
              <a:spLocks/>
            </p:cNvSpPr>
            <p:nvPr/>
          </p:nvSpPr>
          <p:spPr bwMode="auto">
            <a:xfrm>
              <a:off x="4858" y="1299"/>
              <a:ext cx="317" cy="338"/>
            </a:xfrm>
            <a:custGeom>
              <a:avLst/>
              <a:gdLst>
                <a:gd name="T0" fmla="*/ 134 w 134"/>
                <a:gd name="T1" fmla="*/ 143 h 143"/>
                <a:gd name="T2" fmla="*/ 0 w 134"/>
                <a:gd name="T3" fmla="*/ 0 h 143"/>
                <a:gd name="T4" fmla="*/ 134 w 134"/>
                <a:gd name="T5" fmla="*/ 143 h 143"/>
              </a:gdLst>
              <a:ahLst/>
              <a:cxnLst>
                <a:cxn ang="0">
                  <a:pos x="T0" y="T1"/>
                </a:cxn>
                <a:cxn ang="0">
                  <a:pos x="T2" y="T3"/>
                </a:cxn>
                <a:cxn ang="0">
                  <a:pos x="T4" y="T5"/>
                </a:cxn>
              </a:cxnLst>
              <a:rect l="0" t="0" r="r" b="b"/>
              <a:pathLst>
                <a:path w="134" h="143">
                  <a:moveTo>
                    <a:pt x="134" y="143"/>
                  </a:moveTo>
                  <a:cubicBezTo>
                    <a:pt x="134" y="143"/>
                    <a:pt x="68" y="117"/>
                    <a:pt x="0" y="0"/>
                  </a:cubicBezTo>
                  <a:cubicBezTo>
                    <a:pt x="5" y="20"/>
                    <a:pt x="72" y="133"/>
                    <a:pt x="134" y="143"/>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27" name="Freeform 57"/>
            <p:cNvSpPr>
              <a:spLocks/>
            </p:cNvSpPr>
            <p:nvPr/>
          </p:nvSpPr>
          <p:spPr bwMode="auto">
            <a:xfrm>
              <a:off x="4912" y="1710"/>
              <a:ext cx="277" cy="95"/>
            </a:xfrm>
            <a:custGeom>
              <a:avLst/>
              <a:gdLst>
                <a:gd name="T0" fmla="*/ 117 w 117"/>
                <a:gd name="T1" fmla="*/ 22 h 40"/>
                <a:gd name="T2" fmla="*/ 0 w 117"/>
                <a:gd name="T3" fmla="*/ 0 h 40"/>
                <a:gd name="T4" fmla="*/ 117 w 117"/>
                <a:gd name="T5" fmla="*/ 22 h 40"/>
              </a:gdLst>
              <a:ahLst/>
              <a:cxnLst>
                <a:cxn ang="0">
                  <a:pos x="T0" y="T1"/>
                </a:cxn>
                <a:cxn ang="0">
                  <a:pos x="T2" y="T3"/>
                </a:cxn>
                <a:cxn ang="0">
                  <a:pos x="T4" y="T5"/>
                </a:cxn>
              </a:cxnLst>
              <a:rect l="0" t="0" r="r" b="b"/>
              <a:pathLst>
                <a:path w="117" h="40">
                  <a:moveTo>
                    <a:pt x="117" y="22"/>
                  </a:moveTo>
                  <a:cubicBezTo>
                    <a:pt x="117" y="22"/>
                    <a:pt x="75" y="34"/>
                    <a:pt x="0" y="0"/>
                  </a:cubicBezTo>
                  <a:cubicBezTo>
                    <a:pt x="9" y="8"/>
                    <a:pt x="82" y="40"/>
                    <a:pt x="117" y="22"/>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28" name="Freeform 58"/>
            <p:cNvSpPr>
              <a:spLocks/>
            </p:cNvSpPr>
            <p:nvPr/>
          </p:nvSpPr>
          <p:spPr bwMode="auto">
            <a:xfrm>
              <a:off x="5257" y="1401"/>
              <a:ext cx="387" cy="260"/>
            </a:xfrm>
            <a:custGeom>
              <a:avLst/>
              <a:gdLst>
                <a:gd name="T0" fmla="*/ 0 w 164"/>
                <a:gd name="T1" fmla="*/ 105 h 110"/>
                <a:gd name="T2" fmla="*/ 164 w 164"/>
                <a:gd name="T3" fmla="*/ 0 h 110"/>
                <a:gd name="T4" fmla="*/ 0 w 164"/>
                <a:gd name="T5" fmla="*/ 105 h 110"/>
              </a:gdLst>
              <a:ahLst/>
              <a:cxnLst>
                <a:cxn ang="0">
                  <a:pos x="T0" y="T1"/>
                </a:cxn>
                <a:cxn ang="0">
                  <a:pos x="T2" y="T3"/>
                </a:cxn>
                <a:cxn ang="0">
                  <a:pos x="T4" y="T5"/>
                </a:cxn>
              </a:cxnLst>
              <a:rect l="0" t="0" r="r" b="b"/>
              <a:pathLst>
                <a:path w="164" h="110">
                  <a:moveTo>
                    <a:pt x="0" y="105"/>
                  </a:moveTo>
                  <a:cubicBezTo>
                    <a:pt x="0" y="105"/>
                    <a:pt x="70" y="96"/>
                    <a:pt x="164" y="0"/>
                  </a:cubicBezTo>
                  <a:cubicBezTo>
                    <a:pt x="155" y="18"/>
                    <a:pt x="62" y="110"/>
                    <a:pt x="0" y="105"/>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29" name="Freeform 59"/>
            <p:cNvSpPr>
              <a:spLocks/>
            </p:cNvSpPr>
            <p:nvPr/>
          </p:nvSpPr>
          <p:spPr bwMode="auto">
            <a:xfrm>
              <a:off x="5238" y="1701"/>
              <a:ext cx="373" cy="118"/>
            </a:xfrm>
            <a:custGeom>
              <a:avLst/>
              <a:gdLst>
                <a:gd name="T0" fmla="*/ 0 w 158"/>
                <a:gd name="T1" fmla="*/ 26 h 50"/>
                <a:gd name="T2" fmla="*/ 158 w 158"/>
                <a:gd name="T3" fmla="*/ 0 h 50"/>
                <a:gd name="T4" fmla="*/ 0 w 158"/>
                <a:gd name="T5" fmla="*/ 26 h 50"/>
              </a:gdLst>
              <a:ahLst/>
              <a:cxnLst>
                <a:cxn ang="0">
                  <a:pos x="T0" y="T1"/>
                </a:cxn>
                <a:cxn ang="0">
                  <a:pos x="T2" y="T3"/>
                </a:cxn>
                <a:cxn ang="0">
                  <a:pos x="T4" y="T5"/>
                </a:cxn>
              </a:cxnLst>
              <a:rect l="0" t="0" r="r" b="b"/>
              <a:pathLst>
                <a:path w="158" h="50">
                  <a:moveTo>
                    <a:pt x="0" y="26"/>
                  </a:moveTo>
                  <a:cubicBezTo>
                    <a:pt x="0" y="26"/>
                    <a:pt x="55" y="43"/>
                    <a:pt x="158" y="0"/>
                  </a:cubicBezTo>
                  <a:cubicBezTo>
                    <a:pt x="144" y="11"/>
                    <a:pt x="45" y="50"/>
                    <a:pt x="0" y="26"/>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30" name="Freeform 60"/>
            <p:cNvSpPr>
              <a:spLocks/>
            </p:cNvSpPr>
            <p:nvPr/>
          </p:nvSpPr>
          <p:spPr bwMode="auto">
            <a:xfrm>
              <a:off x="5042" y="1847"/>
              <a:ext cx="187" cy="239"/>
            </a:xfrm>
            <a:custGeom>
              <a:avLst/>
              <a:gdLst>
                <a:gd name="T0" fmla="*/ 59 w 79"/>
                <a:gd name="T1" fmla="*/ 6 h 101"/>
                <a:gd name="T2" fmla="*/ 11 w 79"/>
                <a:gd name="T3" fmla="*/ 101 h 101"/>
                <a:gd name="T4" fmla="*/ 0 w 79"/>
                <a:gd name="T5" fmla="*/ 92 h 101"/>
                <a:gd name="T6" fmla="*/ 49 w 79"/>
                <a:gd name="T7" fmla="*/ 58 h 101"/>
                <a:gd name="T8" fmla="*/ 52 w 79"/>
                <a:gd name="T9" fmla="*/ 0 h 101"/>
                <a:gd name="T10" fmla="*/ 59 w 79"/>
                <a:gd name="T11" fmla="*/ 6 h 101"/>
                <a:gd name="T12" fmla="*/ 59 w 79"/>
                <a:gd name="T13" fmla="*/ 6 h 101"/>
              </a:gdLst>
              <a:ahLst/>
              <a:cxnLst>
                <a:cxn ang="0">
                  <a:pos x="T0" y="T1"/>
                </a:cxn>
                <a:cxn ang="0">
                  <a:pos x="T2" y="T3"/>
                </a:cxn>
                <a:cxn ang="0">
                  <a:pos x="T4" y="T5"/>
                </a:cxn>
                <a:cxn ang="0">
                  <a:pos x="T6" y="T7"/>
                </a:cxn>
                <a:cxn ang="0">
                  <a:pos x="T8" y="T9"/>
                </a:cxn>
                <a:cxn ang="0">
                  <a:pos x="T10" y="T11"/>
                </a:cxn>
                <a:cxn ang="0">
                  <a:pos x="T12" y="T13"/>
                </a:cxn>
              </a:cxnLst>
              <a:rect l="0" t="0" r="r" b="b"/>
              <a:pathLst>
                <a:path w="79" h="101">
                  <a:moveTo>
                    <a:pt x="59" y="6"/>
                  </a:moveTo>
                  <a:cubicBezTo>
                    <a:pt x="59" y="6"/>
                    <a:pt x="79" y="71"/>
                    <a:pt x="11" y="101"/>
                  </a:cubicBezTo>
                  <a:cubicBezTo>
                    <a:pt x="8" y="101"/>
                    <a:pt x="0" y="92"/>
                    <a:pt x="0" y="92"/>
                  </a:cubicBezTo>
                  <a:cubicBezTo>
                    <a:pt x="0" y="92"/>
                    <a:pt x="34" y="82"/>
                    <a:pt x="49" y="58"/>
                  </a:cubicBezTo>
                  <a:cubicBezTo>
                    <a:pt x="63" y="33"/>
                    <a:pt x="52" y="0"/>
                    <a:pt x="52" y="0"/>
                  </a:cubicBezTo>
                  <a:cubicBezTo>
                    <a:pt x="59" y="6"/>
                    <a:pt x="59" y="6"/>
                    <a:pt x="59" y="6"/>
                  </a:cubicBezTo>
                  <a:cubicBezTo>
                    <a:pt x="59" y="6"/>
                    <a:pt x="59" y="6"/>
                    <a:pt x="59" y="6"/>
                  </a:cubicBezTo>
                  <a:close/>
                </a:path>
              </a:pathLst>
            </a:custGeom>
            <a:solidFill>
              <a:srgbClr val="925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431" name="Group 52"/>
          <p:cNvGrpSpPr>
            <a:grpSpLocks noChangeAspect="1"/>
          </p:cNvGrpSpPr>
          <p:nvPr/>
        </p:nvGrpSpPr>
        <p:grpSpPr bwMode="auto">
          <a:xfrm rot="5825446">
            <a:off x="11635759" y="394369"/>
            <a:ext cx="408172" cy="467084"/>
            <a:chOff x="4634" y="754"/>
            <a:chExt cx="1164" cy="1332"/>
          </a:xfrm>
        </p:grpSpPr>
        <p:sp>
          <p:nvSpPr>
            <p:cNvPr id="432" name="Freeform 53"/>
            <p:cNvSpPr>
              <a:spLocks/>
            </p:cNvSpPr>
            <p:nvPr/>
          </p:nvSpPr>
          <p:spPr bwMode="auto">
            <a:xfrm>
              <a:off x="4634" y="754"/>
              <a:ext cx="1164" cy="1235"/>
            </a:xfrm>
            <a:custGeom>
              <a:avLst/>
              <a:gdLst>
                <a:gd name="T0" fmla="*/ 215 w 493"/>
                <a:gd name="T1" fmla="*/ 466 h 523"/>
                <a:gd name="T2" fmla="*/ 30 w 493"/>
                <a:gd name="T3" fmla="*/ 330 h 523"/>
                <a:gd name="T4" fmla="*/ 114 w 493"/>
                <a:gd name="T5" fmla="*/ 369 h 523"/>
                <a:gd name="T6" fmla="*/ 58 w 493"/>
                <a:gd name="T7" fmla="*/ 111 h 523"/>
                <a:gd name="T8" fmla="*/ 179 w 493"/>
                <a:gd name="T9" fmla="*/ 237 h 523"/>
                <a:gd name="T10" fmla="*/ 334 w 493"/>
                <a:gd name="T11" fmla="*/ 0 h 523"/>
                <a:gd name="T12" fmla="*/ 322 w 493"/>
                <a:gd name="T13" fmla="*/ 267 h 523"/>
                <a:gd name="T14" fmla="*/ 493 w 493"/>
                <a:gd name="T15" fmla="*/ 187 h 523"/>
                <a:gd name="T16" fmla="*/ 399 w 493"/>
                <a:gd name="T17" fmla="*/ 370 h 523"/>
                <a:gd name="T18" fmla="*/ 466 w 493"/>
                <a:gd name="T19" fmla="*/ 355 h 523"/>
                <a:gd name="T20" fmla="*/ 215 w 493"/>
                <a:gd name="T21" fmla="*/ 466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3" h="523">
                  <a:moveTo>
                    <a:pt x="215" y="466"/>
                  </a:moveTo>
                  <a:cubicBezTo>
                    <a:pt x="215" y="466"/>
                    <a:pt x="56" y="467"/>
                    <a:pt x="30" y="330"/>
                  </a:cubicBezTo>
                  <a:cubicBezTo>
                    <a:pt x="55" y="357"/>
                    <a:pt x="114" y="369"/>
                    <a:pt x="114" y="369"/>
                  </a:cubicBezTo>
                  <a:cubicBezTo>
                    <a:pt x="114" y="369"/>
                    <a:pt x="0" y="235"/>
                    <a:pt x="58" y="111"/>
                  </a:cubicBezTo>
                  <a:cubicBezTo>
                    <a:pt x="87" y="164"/>
                    <a:pt x="179" y="237"/>
                    <a:pt x="179" y="237"/>
                  </a:cubicBezTo>
                  <a:cubicBezTo>
                    <a:pt x="179" y="237"/>
                    <a:pt x="179" y="100"/>
                    <a:pt x="334" y="0"/>
                  </a:cubicBezTo>
                  <a:cubicBezTo>
                    <a:pt x="330" y="72"/>
                    <a:pt x="322" y="267"/>
                    <a:pt x="322" y="267"/>
                  </a:cubicBezTo>
                  <a:cubicBezTo>
                    <a:pt x="493" y="187"/>
                    <a:pt x="493" y="187"/>
                    <a:pt x="493" y="187"/>
                  </a:cubicBezTo>
                  <a:cubicBezTo>
                    <a:pt x="493" y="187"/>
                    <a:pt x="464" y="333"/>
                    <a:pt x="399" y="370"/>
                  </a:cubicBezTo>
                  <a:cubicBezTo>
                    <a:pt x="426" y="380"/>
                    <a:pt x="466" y="355"/>
                    <a:pt x="466" y="355"/>
                  </a:cubicBezTo>
                  <a:cubicBezTo>
                    <a:pt x="466" y="355"/>
                    <a:pt x="407" y="523"/>
                    <a:pt x="215" y="466"/>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33" name="Freeform 54"/>
            <p:cNvSpPr>
              <a:spLocks/>
            </p:cNvSpPr>
            <p:nvPr/>
          </p:nvSpPr>
          <p:spPr bwMode="auto">
            <a:xfrm>
              <a:off x="4733" y="829"/>
              <a:ext cx="987" cy="1002"/>
            </a:xfrm>
            <a:custGeom>
              <a:avLst/>
              <a:gdLst>
                <a:gd name="T0" fmla="*/ 223 w 418"/>
                <a:gd name="T1" fmla="*/ 422 h 424"/>
                <a:gd name="T2" fmla="*/ 385 w 418"/>
                <a:gd name="T3" fmla="*/ 358 h 424"/>
                <a:gd name="T4" fmla="*/ 304 w 418"/>
                <a:gd name="T5" fmla="*/ 360 h 424"/>
                <a:gd name="T6" fmla="*/ 417 w 418"/>
                <a:gd name="T7" fmla="*/ 196 h 424"/>
                <a:gd name="T8" fmla="*/ 255 w 418"/>
                <a:gd name="T9" fmla="*/ 268 h 424"/>
                <a:gd name="T10" fmla="*/ 272 w 418"/>
                <a:gd name="T11" fmla="*/ 0 h 424"/>
                <a:gd name="T12" fmla="*/ 150 w 418"/>
                <a:gd name="T13" fmla="*/ 242 h 424"/>
                <a:gd name="T14" fmla="*/ 25 w 418"/>
                <a:gd name="T15" fmla="*/ 126 h 424"/>
                <a:gd name="T16" fmla="*/ 130 w 418"/>
                <a:gd name="T17" fmla="*/ 365 h 424"/>
                <a:gd name="T18" fmla="*/ 30 w 418"/>
                <a:gd name="T19" fmla="*/ 339 h 424"/>
                <a:gd name="T20" fmla="*/ 217 w 418"/>
                <a:gd name="T21" fmla="*/ 424 h 424"/>
                <a:gd name="T22" fmla="*/ 223 w 418"/>
                <a:gd name="T23" fmla="*/ 422 h 424"/>
                <a:gd name="T24" fmla="*/ 223 w 418"/>
                <a:gd name="T25" fmla="*/ 422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8" h="424">
                  <a:moveTo>
                    <a:pt x="223" y="422"/>
                  </a:moveTo>
                  <a:cubicBezTo>
                    <a:pt x="223" y="422"/>
                    <a:pt x="374" y="422"/>
                    <a:pt x="385" y="358"/>
                  </a:cubicBezTo>
                  <a:cubicBezTo>
                    <a:pt x="347" y="378"/>
                    <a:pt x="304" y="360"/>
                    <a:pt x="304" y="360"/>
                  </a:cubicBezTo>
                  <a:cubicBezTo>
                    <a:pt x="304" y="360"/>
                    <a:pt x="418" y="274"/>
                    <a:pt x="417" y="196"/>
                  </a:cubicBezTo>
                  <a:cubicBezTo>
                    <a:pt x="366" y="228"/>
                    <a:pt x="255" y="268"/>
                    <a:pt x="255" y="268"/>
                  </a:cubicBezTo>
                  <a:cubicBezTo>
                    <a:pt x="255" y="268"/>
                    <a:pt x="254" y="98"/>
                    <a:pt x="272" y="0"/>
                  </a:cubicBezTo>
                  <a:cubicBezTo>
                    <a:pt x="208" y="50"/>
                    <a:pt x="161" y="169"/>
                    <a:pt x="150" y="242"/>
                  </a:cubicBezTo>
                  <a:cubicBezTo>
                    <a:pt x="113" y="233"/>
                    <a:pt x="45" y="163"/>
                    <a:pt x="25" y="126"/>
                  </a:cubicBezTo>
                  <a:cubicBezTo>
                    <a:pt x="0" y="243"/>
                    <a:pt x="117" y="355"/>
                    <a:pt x="130" y="365"/>
                  </a:cubicBezTo>
                  <a:cubicBezTo>
                    <a:pt x="95" y="373"/>
                    <a:pt x="61" y="358"/>
                    <a:pt x="30" y="339"/>
                  </a:cubicBezTo>
                  <a:cubicBezTo>
                    <a:pt x="53" y="396"/>
                    <a:pt x="148" y="422"/>
                    <a:pt x="217" y="424"/>
                  </a:cubicBezTo>
                  <a:cubicBezTo>
                    <a:pt x="223" y="422"/>
                    <a:pt x="223" y="422"/>
                    <a:pt x="223" y="422"/>
                  </a:cubicBezTo>
                  <a:cubicBezTo>
                    <a:pt x="223" y="422"/>
                    <a:pt x="223" y="422"/>
                    <a:pt x="223" y="422"/>
                  </a:cubicBezTo>
                  <a:close/>
                </a:path>
              </a:pathLst>
            </a:custGeom>
            <a:solidFill>
              <a:srgbClr val="DD72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34" name="Freeform 55"/>
            <p:cNvSpPr>
              <a:spLocks/>
            </p:cNvSpPr>
            <p:nvPr/>
          </p:nvSpPr>
          <p:spPr bwMode="auto">
            <a:xfrm>
              <a:off x="5118" y="1094"/>
              <a:ext cx="163" cy="696"/>
            </a:xfrm>
            <a:custGeom>
              <a:avLst/>
              <a:gdLst>
                <a:gd name="T0" fmla="*/ 53 w 69"/>
                <a:gd name="T1" fmla="*/ 295 h 295"/>
                <a:gd name="T2" fmla="*/ 69 w 69"/>
                <a:gd name="T3" fmla="*/ 0 h 295"/>
                <a:gd name="T4" fmla="*/ 53 w 69"/>
                <a:gd name="T5" fmla="*/ 295 h 295"/>
              </a:gdLst>
              <a:ahLst/>
              <a:cxnLst>
                <a:cxn ang="0">
                  <a:pos x="T0" y="T1"/>
                </a:cxn>
                <a:cxn ang="0">
                  <a:pos x="T2" y="T3"/>
                </a:cxn>
                <a:cxn ang="0">
                  <a:pos x="T4" y="T5"/>
                </a:cxn>
              </a:cxnLst>
              <a:rect l="0" t="0" r="r" b="b"/>
              <a:pathLst>
                <a:path w="69" h="295">
                  <a:moveTo>
                    <a:pt x="53" y="295"/>
                  </a:moveTo>
                  <a:cubicBezTo>
                    <a:pt x="53" y="295"/>
                    <a:pt x="12" y="195"/>
                    <a:pt x="69" y="0"/>
                  </a:cubicBezTo>
                  <a:cubicBezTo>
                    <a:pt x="52" y="26"/>
                    <a:pt x="0" y="217"/>
                    <a:pt x="53" y="295"/>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35" name="Freeform 56"/>
            <p:cNvSpPr>
              <a:spLocks/>
            </p:cNvSpPr>
            <p:nvPr/>
          </p:nvSpPr>
          <p:spPr bwMode="auto">
            <a:xfrm>
              <a:off x="4858" y="1299"/>
              <a:ext cx="317" cy="338"/>
            </a:xfrm>
            <a:custGeom>
              <a:avLst/>
              <a:gdLst>
                <a:gd name="T0" fmla="*/ 134 w 134"/>
                <a:gd name="T1" fmla="*/ 143 h 143"/>
                <a:gd name="T2" fmla="*/ 0 w 134"/>
                <a:gd name="T3" fmla="*/ 0 h 143"/>
                <a:gd name="T4" fmla="*/ 134 w 134"/>
                <a:gd name="T5" fmla="*/ 143 h 143"/>
              </a:gdLst>
              <a:ahLst/>
              <a:cxnLst>
                <a:cxn ang="0">
                  <a:pos x="T0" y="T1"/>
                </a:cxn>
                <a:cxn ang="0">
                  <a:pos x="T2" y="T3"/>
                </a:cxn>
                <a:cxn ang="0">
                  <a:pos x="T4" y="T5"/>
                </a:cxn>
              </a:cxnLst>
              <a:rect l="0" t="0" r="r" b="b"/>
              <a:pathLst>
                <a:path w="134" h="143">
                  <a:moveTo>
                    <a:pt x="134" y="143"/>
                  </a:moveTo>
                  <a:cubicBezTo>
                    <a:pt x="134" y="143"/>
                    <a:pt x="68" y="117"/>
                    <a:pt x="0" y="0"/>
                  </a:cubicBezTo>
                  <a:cubicBezTo>
                    <a:pt x="5" y="20"/>
                    <a:pt x="72" y="133"/>
                    <a:pt x="134" y="143"/>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36" name="Freeform 57"/>
            <p:cNvSpPr>
              <a:spLocks/>
            </p:cNvSpPr>
            <p:nvPr/>
          </p:nvSpPr>
          <p:spPr bwMode="auto">
            <a:xfrm>
              <a:off x="4912" y="1710"/>
              <a:ext cx="277" cy="95"/>
            </a:xfrm>
            <a:custGeom>
              <a:avLst/>
              <a:gdLst>
                <a:gd name="T0" fmla="*/ 117 w 117"/>
                <a:gd name="T1" fmla="*/ 22 h 40"/>
                <a:gd name="T2" fmla="*/ 0 w 117"/>
                <a:gd name="T3" fmla="*/ 0 h 40"/>
                <a:gd name="T4" fmla="*/ 117 w 117"/>
                <a:gd name="T5" fmla="*/ 22 h 40"/>
              </a:gdLst>
              <a:ahLst/>
              <a:cxnLst>
                <a:cxn ang="0">
                  <a:pos x="T0" y="T1"/>
                </a:cxn>
                <a:cxn ang="0">
                  <a:pos x="T2" y="T3"/>
                </a:cxn>
                <a:cxn ang="0">
                  <a:pos x="T4" y="T5"/>
                </a:cxn>
              </a:cxnLst>
              <a:rect l="0" t="0" r="r" b="b"/>
              <a:pathLst>
                <a:path w="117" h="40">
                  <a:moveTo>
                    <a:pt x="117" y="22"/>
                  </a:moveTo>
                  <a:cubicBezTo>
                    <a:pt x="117" y="22"/>
                    <a:pt x="75" y="34"/>
                    <a:pt x="0" y="0"/>
                  </a:cubicBezTo>
                  <a:cubicBezTo>
                    <a:pt x="9" y="8"/>
                    <a:pt x="82" y="40"/>
                    <a:pt x="117" y="22"/>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37" name="Freeform 58"/>
            <p:cNvSpPr>
              <a:spLocks/>
            </p:cNvSpPr>
            <p:nvPr/>
          </p:nvSpPr>
          <p:spPr bwMode="auto">
            <a:xfrm>
              <a:off x="5257" y="1401"/>
              <a:ext cx="387" cy="260"/>
            </a:xfrm>
            <a:custGeom>
              <a:avLst/>
              <a:gdLst>
                <a:gd name="T0" fmla="*/ 0 w 164"/>
                <a:gd name="T1" fmla="*/ 105 h 110"/>
                <a:gd name="T2" fmla="*/ 164 w 164"/>
                <a:gd name="T3" fmla="*/ 0 h 110"/>
                <a:gd name="T4" fmla="*/ 0 w 164"/>
                <a:gd name="T5" fmla="*/ 105 h 110"/>
              </a:gdLst>
              <a:ahLst/>
              <a:cxnLst>
                <a:cxn ang="0">
                  <a:pos x="T0" y="T1"/>
                </a:cxn>
                <a:cxn ang="0">
                  <a:pos x="T2" y="T3"/>
                </a:cxn>
                <a:cxn ang="0">
                  <a:pos x="T4" y="T5"/>
                </a:cxn>
              </a:cxnLst>
              <a:rect l="0" t="0" r="r" b="b"/>
              <a:pathLst>
                <a:path w="164" h="110">
                  <a:moveTo>
                    <a:pt x="0" y="105"/>
                  </a:moveTo>
                  <a:cubicBezTo>
                    <a:pt x="0" y="105"/>
                    <a:pt x="70" y="96"/>
                    <a:pt x="164" y="0"/>
                  </a:cubicBezTo>
                  <a:cubicBezTo>
                    <a:pt x="155" y="18"/>
                    <a:pt x="62" y="110"/>
                    <a:pt x="0" y="105"/>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38" name="Freeform 59"/>
            <p:cNvSpPr>
              <a:spLocks/>
            </p:cNvSpPr>
            <p:nvPr/>
          </p:nvSpPr>
          <p:spPr bwMode="auto">
            <a:xfrm>
              <a:off x="5238" y="1701"/>
              <a:ext cx="373" cy="118"/>
            </a:xfrm>
            <a:custGeom>
              <a:avLst/>
              <a:gdLst>
                <a:gd name="T0" fmla="*/ 0 w 158"/>
                <a:gd name="T1" fmla="*/ 26 h 50"/>
                <a:gd name="T2" fmla="*/ 158 w 158"/>
                <a:gd name="T3" fmla="*/ 0 h 50"/>
                <a:gd name="T4" fmla="*/ 0 w 158"/>
                <a:gd name="T5" fmla="*/ 26 h 50"/>
              </a:gdLst>
              <a:ahLst/>
              <a:cxnLst>
                <a:cxn ang="0">
                  <a:pos x="T0" y="T1"/>
                </a:cxn>
                <a:cxn ang="0">
                  <a:pos x="T2" y="T3"/>
                </a:cxn>
                <a:cxn ang="0">
                  <a:pos x="T4" y="T5"/>
                </a:cxn>
              </a:cxnLst>
              <a:rect l="0" t="0" r="r" b="b"/>
              <a:pathLst>
                <a:path w="158" h="50">
                  <a:moveTo>
                    <a:pt x="0" y="26"/>
                  </a:moveTo>
                  <a:cubicBezTo>
                    <a:pt x="0" y="26"/>
                    <a:pt x="55" y="43"/>
                    <a:pt x="158" y="0"/>
                  </a:cubicBezTo>
                  <a:cubicBezTo>
                    <a:pt x="144" y="11"/>
                    <a:pt x="45" y="50"/>
                    <a:pt x="0" y="26"/>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39" name="Freeform 60"/>
            <p:cNvSpPr>
              <a:spLocks/>
            </p:cNvSpPr>
            <p:nvPr/>
          </p:nvSpPr>
          <p:spPr bwMode="auto">
            <a:xfrm>
              <a:off x="5042" y="1847"/>
              <a:ext cx="187" cy="239"/>
            </a:xfrm>
            <a:custGeom>
              <a:avLst/>
              <a:gdLst>
                <a:gd name="T0" fmla="*/ 59 w 79"/>
                <a:gd name="T1" fmla="*/ 6 h 101"/>
                <a:gd name="T2" fmla="*/ 11 w 79"/>
                <a:gd name="T3" fmla="*/ 101 h 101"/>
                <a:gd name="T4" fmla="*/ 0 w 79"/>
                <a:gd name="T5" fmla="*/ 92 h 101"/>
                <a:gd name="T6" fmla="*/ 49 w 79"/>
                <a:gd name="T7" fmla="*/ 58 h 101"/>
                <a:gd name="T8" fmla="*/ 52 w 79"/>
                <a:gd name="T9" fmla="*/ 0 h 101"/>
                <a:gd name="T10" fmla="*/ 59 w 79"/>
                <a:gd name="T11" fmla="*/ 6 h 101"/>
                <a:gd name="T12" fmla="*/ 59 w 79"/>
                <a:gd name="T13" fmla="*/ 6 h 101"/>
              </a:gdLst>
              <a:ahLst/>
              <a:cxnLst>
                <a:cxn ang="0">
                  <a:pos x="T0" y="T1"/>
                </a:cxn>
                <a:cxn ang="0">
                  <a:pos x="T2" y="T3"/>
                </a:cxn>
                <a:cxn ang="0">
                  <a:pos x="T4" y="T5"/>
                </a:cxn>
                <a:cxn ang="0">
                  <a:pos x="T6" y="T7"/>
                </a:cxn>
                <a:cxn ang="0">
                  <a:pos x="T8" y="T9"/>
                </a:cxn>
                <a:cxn ang="0">
                  <a:pos x="T10" y="T11"/>
                </a:cxn>
                <a:cxn ang="0">
                  <a:pos x="T12" y="T13"/>
                </a:cxn>
              </a:cxnLst>
              <a:rect l="0" t="0" r="r" b="b"/>
              <a:pathLst>
                <a:path w="79" h="101">
                  <a:moveTo>
                    <a:pt x="59" y="6"/>
                  </a:moveTo>
                  <a:cubicBezTo>
                    <a:pt x="59" y="6"/>
                    <a:pt x="79" y="71"/>
                    <a:pt x="11" y="101"/>
                  </a:cubicBezTo>
                  <a:cubicBezTo>
                    <a:pt x="8" y="101"/>
                    <a:pt x="0" y="92"/>
                    <a:pt x="0" y="92"/>
                  </a:cubicBezTo>
                  <a:cubicBezTo>
                    <a:pt x="0" y="92"/>
                    <a:pt x="34" y="82"/>
                    <a:pt x="49" y="58"/>
                  </a:cubicBezTo>
                  <a:cubicBezTo>
                    <a:pt x="63" y="33"/>
                    <a:pt x="52" y="0"/>
                    <a:pt x="52" y="0"/>
                  </a:cubicBezTo>
                  <a:cubicBezTo>
                    <a:pt x="59" y="6"/>
                    <a:pt x="59" y="6"/>
                    <a:pt x="59" y="6"/>
                  </a:cubicBezTo>
                  <a:cubicBezTo>
                    <a:pt x="59" y="6"/>
                    <a:pt x="59" y="6"/>
                    <a:pt x="59" y="6"/>
                  </a:cubicBezTo>
                  <a:close/>
                </a:path>
              </a:pathLst>
            </a:custGeom>
            <a:solidFill>
              <a:srgbClr val="925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440" name="Group 66"/>
          <p:cNvGrpSpPr>
            <a:grpSpLocks noChangeAspect="1"/>
          </p:cNvGrpSpPr>
          <p:nvPr/>
        </p:nvGrpSpPr>
        <p:grpSpPr bwMode="auto">
          <a:xfrm>
            <a:off x="23436" y="3048994"/>
            <a:ext cx="388175" cy="364678"/>
            <a:chOff x="3636" y="1964"/>
            <a:chExt cx="413" cy="388"/>
          </a:xfrm>
        </p:grpSpPr>
        <p:sp>
          <p:nvSpPr>
            <p:cNvPr id="441" name="Freeform 67"/>
            <p:cNvSpPr>
              <a:spLocks/>
            </p:cNvSpPr>
            <p:nvPr/>
          </p:nvSpPr>
          <p:spPr bwMode="auto">
            <a:xfrm>
              <a:off x="3971" y="1976"/>
              <a:ext cx="78" cy="109"/>
            </a:xfrm>
            <a:custGeom>
              <a:avLst/>
              <a:gdLst>
                <a:gd name="T0" fmla="*/ 4 w 33"/>
                <a:gd name="T1" fmla="*/ 46 h 46"/>
                <a:gd name="T2" fmla="*/ 25 w 33"/>
                <a:gd name="T3" fmla="*/ 1 h 46"/>
                <a:gd name="T4" fmla="*/ 19 w 33"/>
                <a:gd name="T5" fmla="*/ 0 h 46"/>
                <a:gd name="T6" fmla="*/ 20 w 33"/>
                <a:gd name="T7" fmla="*/ 27 h 46"/>
                <a:gd name="T8" fmla="*/ 0 w 33"/>
                <a:gd name="T9" fmla="*/ 45 h 46"/>
                <a:gd name="T10" fmla="*/ 4 w 33"/>
                <a:gd name="T11" fmla="*/ 46 h 46"/>
                <a:gd name="T12" fmla="*/ 4 w 33"/>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33" h="46">
                  <a:moveTo>
                    <a:pt x="4" y="46"/>
                  </a:moveTo>
                  <a:cubicBezTo>
                    <a:pt x="4" y="46"/>
                    <a:pt x="33" y="34"/>
                    <a:pt x="25" y="1"/>
                  </a:cubicBezTo>
                  <a:cubicBezTo>
                    <a:pt x="25" y="1"/>
                    <a:pt x="19" y="0"/>
                    <a:pt x="19" y="0"/>
                  </a:cubicBezTo>
                  <a:cubicBezTo>
                    <a:pt x="19" y="0"/>
                    <a:pt x="25" y="15"/>
                    <a:pt x="20" y="27"/>
                  </a:cubicBezTo>
                  <a:cubicBezTo>
                    <a:pt x="15" y="39"/>
                    <a:pt x="0" y="45"/>
                    <a:pt x="0" y="45"/>
                  </a:cubicBezTo>
                  <a:cubicBezTo>
                    <a:pt x="4" y="46"/>
                    <a:pt x="4" y="46"/>
                    <a:pt x="4" y="46"/>
                  </a:cubicBezTo>
                  <a:cubicBezTo>
                    <a:pt x="4" y="46"/>
                    <a:pt x="4" y="46"/>
                    <a:pt x="4" y="46"/>
                  </a:cubicBezTo>
                  <a:close/>
                </a:path>
              </a:pathLst>
            </a:custGeom>
            <a:solidFill>
              <a:srgbClr val="CB7B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42" name="Freeform 68"/>
            <p:cNvSpPr>
              <a:spLocks/>
            </p:cNvSpPr>
            <p:nvPr/>
          </p:nvSpPr>
          <p:spPr bwMode="auto">
            <a:xfrm>
              <a:off x="3636" y="1964"/>
              <a:ext cx="413" cy="388"/>
            </a:xfrm>
            <a:custGeom>
              <a:avLst/>
              <a:gdLst>
                <a:gd name="T0" fmla="*/ 145 w 175"/>
                <a:gd name="T1" fmla="*/ 27 h 164"/>
                <a:gd name="T2" fmla="*/ 171 w 175"/>
                <a:gd name="T3" fmla="*/ 100 h 164"/>
                <a:gd name="T4" fmla="*/ 153 w 175"/>
                <a:gd name="T5" fmla="*/ 132 h 164"/>
                <a:gd name="T6" fmla="*/ 150 w 175"/>
                <a:gd name="T7" fmla="*/ 92 h 164"/>
                <a:gd name="T8" fmla="*/ 109 w 175"/>
                <a:gd name="T9" fmla="*/ 158 h 164"/>
                <a:gd name="T10" fmla="*/ 89 w 175"/>
                <a:gd name="T11" fmla="*/ 162 h 164"/>
                <a:gd name="T12" fmla="*/ 100 w 175"/>
                <a:gd name="T13" fmla="*/ 110 h 164"/>
                <a:gd name="T14" fmla="*/ 36 w 175"/>
                <a:gd name="T15" fmla="*/ 117 h 164"/>
                <a:gd name="T16" fmla="*/ 0 w 175"/>
                <a:gd name="T17" fmla="*/ 108 h 164"/>
                <a:gd name="T18" fmla="*/ 85 w 175"/>
                <a:gd name="T19" fmla="*/ 63 h 164"/>
                <a:gd name="T20" fmla="*/ 36 w 175"/>
                <a:gd name="T21" fmla="*/ 30 h 164"/>
                <a:gd name="T22" fmla="*/ 101 w 175"/>
                <a:gd name="T23" fmla="*/ 21 h 164"/>
                <a:gd name="T24" fmla="*/ 85 w 175"/>
                <a:gd name="T25" fmla="*/ 5 h 164"/>
                <a:gd name="T26" fmla="*/ 117 w 175"/>
                <a:gd name="T27" fmla="*/ 5 h 164"/>
                <a:gd name="T28" fmla="*/ 143 w 175"/>
                <a:gd name="T29" fmla="*/ 24 h 164"/>
                <a:gd name="T30" fmla="*/ 145 w 175"/>
                <a:gd name="T31" fmla="*/ 27 h 164"/>
                <a:gd name="T32" fmla="*/ 145 w 175"/>
                <a:gd name="T33" fmla="*/ 27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5" h="164">
                  <a:moveTo>
                    <a:pt x="145" y="27"/>
                  </a:moveTo>
                  <a:cubicBezTo>
                    <a:pt x="145" y="27"/>
                    <a:pt x="175" y="68"/>
                    <a:pt x="171" y="100"/>
                  </a:cubicBezTo>
                  <a:cubicBezTo>
                    <a:pt x="168" y="131"/>
                    <a:pt x="153" y="132"/>
                    <a:pt x="153" y="132"/>
                  </a:cubicBezTo>
                  <a:cubicBezTo>
                    <a:pt x="150" y="92"/>
                    <a:pt x="150" y="92"/>
                    <a:pt x="150" y="92"/>
                  </a:cubicBezTo>
                  <a:cubicBezTo>
                    <a:pt x="150" y="92"/>
                    <a:pt x="138" y="146"/>
                    <a:pt x="109" y="158"/>
                  </a:cubicBezTo>
                  <a:cubicBezTo>
                    <a:pt x="94" y="164"/>
                    <a:pt x="89" y="162"/>
                    <a:pt x="89" y="162"/>
                  </a:cubicBezTo>
                  <a:cubicBezTo>
                    <a:pt x="89" y="162"/>
                    <a:pt x="99" y="127"/>
                    <a:pt x="100" y="110"/>
                  </a:cubicBezTo>
                  <a:cubicBezTo>
                    <a:pt x="94" y="114"/>
                    <a:pt x="59" y="122"/>
                    <a:pt x="36" y="117"/>
                  </a:cubicBezTo>
                  <a:cubicBezTo>
                    <a:pt x="13" y="113"/>
                    <a:pt x="0" y="108"/>
                    <a:pt x="0" y="108"/>
                  </a:cubicBezTo>
                  <a:cubicBezTo>
                    <a:pt x="85" y="63"/>
                    <a:pt x="85" y="63"/>
                    <a:pt x="85" y="63"/>
                  </a:cubicBezTo>
                  <a:cubicBezTo>
                    <a:pt x="36" y="30"/>
                    <a:pt x="36" y="30"/>
                    <a:pt x="36" y="30"/>
                  </a:cubicBezTo>
                  <a:cubicBezTo>
                    <a:pt x="36" y="30"/>
                    <a:pt x="62" y="3"/>
                    <a:pt x="101" y="21"/>
                  </a:cubicBezTo>
                  <a:cubicBezTo>
                    <a:pt x="96" y="14"/>
                    <a:pt x="85" y="5"/>
                    <a:pt x="85" y="5"/>
                  </a:cubicBezTo>
                  <a:cubicBezTo>
                    <a:pt x="85" y="5"/>
                    <a:pt x="103" y="0"/>
                    <a:pt x="117" y="5"/>
                  </a:cubicBezTo>
                  <a:cubicBezTo>
                    <a:pt x="132" y="11"/>
                    <a:pt x="143" y="24"/>
                    <a:pt x="143" y="24"/>
                  </a:cubicBezTo>
                  <a:cubicBezTo>
                    <a:pt x="145" y="27"/>
                    <a:pt x="145" y="27"/>
                    <a:pt x="145" y="27"/>
                  </a:cubicBezTo>
                  <a:cubicBezTo>
                    <a:pt x="145" y="27"/>
                    <a:pt x="145" y="27"/>
                    <a:pt x="145" y="27"/>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43" name="Freeform 69"/>
            <p:cNvSpPr>
              <a:spLocks/>
            </p:cNvSpPr>
            <p:nvPr/>
          </p:nvSpPr>
          <p:spPr bwMode="auto">
            <a:xfrm>
              <a:off x="3676" y="1964"/>
              <a:ext cx="364" cy="367"/>
            </a:xfrm>
            <a:custGeom>
              <a:avLst/>
              <a:gdLst>
                <a:gd name="T0" fmla="*/ 131 w 154"/>
                <a:gd name="T1" fmla="*/ 44 h 155"/>
                <a:gd name="T2" fmla="*/ 84 w 154"/>
                <a:gd name="T3" fmla="*/ 9 h 155"/>
                <a:gd name="T4" fmla="*/ 98 w 154"/>
                <a:gd name="T5" fmla="*/ 32 h 155"/>
                <a:gd name="T6" fmla="*/ 31 w 154"/>
                <a:gd name="T7" fmla="*/ 29 h 155"/>
                <a:gd name="T8" fmla="*/ 81 w 154"/>
                <a:gd name="T9" fmla="*/ 62 h 155"/>
                <a:gd name="T10" fmla="*/ 0 w 154"/>
                <a:gd name="T11" fmla="*/ 106 h 155"/>
                <a:gd name="T12" fmla="*/ 92 w 154"/>
                <a:gd name="T13" fmla="*/ 98 h 155"/>
                <a:gd name="T14" fmla="*/ 81 w 154"/>
                <a:gd name="T15" fmla="*/ 155 h 155"/>
                <a:gd name="T16" fmla="*/ 131 w 154"/>
                <a:gd name="T17" fmla="*/ 81 h 155"/>
                <a:gd name="T18" fmla="*/ 142 w 154"/>
                <a:gd name="T19" fmla="*/ 115 h 155"/>
                <a:gd name="T20" fmla="*/ 133 w 154"/>
                <a:gd name="T21" fmla="*/ 45 h 155"/>
                <a:gd name="T22" fmla="*/ 131 w 154"/>
                <a:gd name="T23" fmla="*/ 44 h 155"/>
                <a:gd name="T24" fmla="*/ 131 w 154"/>
                <a:gd name="T25" fmla="*/ 4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4" h="155">
                  <a:moveTo>
                    <a:pt x="131" y="44"/>
                  </a:moveTo>
                  <a:cubicBezTo>
                    <a:pt x="131" y="44"/>
                    <a:pt x="103" y="0"/>
                    <a:pt x="84" y="9"/>
                  </a:cubicBezTo>
                  <a:cubicBezTo>
                    <a:pt x="96" y="16"/>
                    <a:pt x="98" y="32"/>
                    <a:pt x="98" y="32"/>
                  </a:cubicBezTo>
                  <a:cubicBezTo>
                    <a:pt x="98" y="32"/>
                    <a:pt x="53" y="15"/>
                    <a:pt x="31" y="29"/>
                  </a:cubicBezTo>
                  <a:cubicBezTo>
                    <a:pt x="49" y="38"/>
                    <a:pt x="81" y="62"/>
                    <a:pt x="81" y="62"/>
                  </a:cubicBezTo>
                  <a:cubicBezTo>
                    <a:pt x="81" y="62"/>
                    <a:pt x="32" y="94"/>
                    <a:pt x="0" y="106"/>
                  </a:cubicBezTo>
                  <a:cubicBezTo>
                    <a:pt x="26" y="116"/>
                    <a:pt x="69" y="108"/>
                    <a:pt x="92" y="98"/>
                  </a:cubicBezTo>
                  <a:cubicBezTo>
                    <a:pt x="96" y="110"/>
                    <a:pt x="88" y="142"/>
                    <a:pt x="81" y="155"/>
                  </a:cubicBezTo>
                  <a:cubicBezTo>
                    <a:pt x="120" y="140"/>
                    <a:pt x="131" y="87"/>
                    <a:pt x="131" y="81"/>
                  </a:cubicBezTo>
                  <a:cubicBezTo>
                    <a:pt x="140" y="90"/>
                    <a:pt x="142" y="102"/>
                    <a:pt x="142" y="115"/>
                  </a:cubicBezTo>
                  <a:cubicBezTo>
                    <a:pt x="154" y="98"/>
                    <a:pt x="144" y="66"/>
                    <a:pt x="133" y="45"/>
                  </a:cubicBezTo>
                  <a:cubicBezTo>
                    <a:pt x="131" y="44"/>
                    <a:pt x="131" y="44"/>
                    <a:pt x="131" y="44"/>
                  </a:cubicBezTo>
                  <a:cubicBezTo>
                    <a:pt x="131" y="44"/>
                    <a:pt x="131" y="44"/>
                    <a:pt x="131" y="44"/>
                  </a:cubicBezTo>
                  <a:close/>
                </a:path>
              </a:pathLst>
            </a:custGeom>
            <a:solidFill>
              <a:srgbClr val="FBBD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44" name="Freeform 70"/>
            <p:cNvSpPr>
              <a:spLocks/>
            </p:cNvSpPr>
            <p:nvPr/>
          </p:nvSpPr>
          <p:spPr bwMode="auto">
            <a:xfrm>
              <a:off x="3771" y="2080"/>
              <a:ext cx="207" cy="116"/>
            </a:xfrm>
            <a:custGeom>
              <a:avLst/>
              <a:gdLst>
                <a:gd name="T0" fmla="*/ 88 w 88"/>
                <a:gd name="T1" fmla="*/ 0 h 49"/>
                <a:gd name="T2" fmla="*/ 0 w 88"/>
                <a:gd name="T3" fmla="*/ 49 h 49"/>
                <a:gd name="T4" fmla="*/ 88 w 88"/>
                <a:gd name="T5" fmla="*/ 0 h 49"/>
              </a:gdLst>
              <a:ahLst/>
              <a:cxnLst>
                <a:cxn ang="0">
                  <a:pos x="T0" y="T1"/>
                </a:cxn>
                <a:cxn ang="0">
                  <a:pos x="T2" y="T3"/>
                </a:cxn>
                <a:cxn ang="0">
                  <a:pos x="T4" y="T5"/>
                </a:cxn>
              </a:cxnLst>
              <a:rect l="0" t="0" r="r" b="b"/>
              <a:pathLst>
                <a:path w="88" h="49">
                  <a:moveTo>
                    <a:pt x="88" y="0"/>
                  </a:moveTo>
                  <a:cubicBezTo>
                    <a:pt x="88" y="0"/>
                    <a:pt x="66" y="29"/>
                    <a:pt x="0" y="49"/>
                  </a:cubicBezTo>
                  <a:cubicBezTo>
                    <a:pt x="10" y="49"/>
                    <a:pt x="75" y="29"/>
                    <a:pt x="88" y="0"/>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45" name="Freeform 71"/>
            <p:cNvSpPr>
              <a:spLocks/>
            </p:cNvSpPr>
            <p:nvPr/>
          </p:nvSpPr>
          <p:spPr bwMode="auto">
            <a:xfrm>
              <a:off x="3905" y="2128"/>
              <a:ext cx="59" cy="151"/>
            </a:xfrm>
            <a:custGeom>
              <a:avLst/>
              <a:gdLst>
                <a:gd name="T0" fmla="*/ 18 w 25"/>
                <a:gd name="T1" fmla="*/ 0 h 64"/>
                <a:gd name="T2" fmla="*/ 0 w 25"/>
                <a:gd name="T3" fmla="*/ 64 h 64"/>
                <a:gd name="T4" fmla="*/ 18 w 25"/>
                <a:gd name="T5" fmla="*/ 0 h 64"/>
              </a:gdLst>
              <a:ahLst/>
              <a:cxnLst>
                <a:cxn ang="0">
                  <a:pos x="T0" y="T1"/>
                </a:cxn>
                <a:cxn ang="0">
                  <a:pos x="T2" y="T3"/>
                </a:cxn>
                <a:cxn ang="0">
                  <a:pos x="T4" y="T5"/>
                </a:cxn>
              </a:cxnLst>
              <a:rect l="0" t="0" r="r" b="b"/>
              <a:pathLst>
                <a:path w="25" h="64">
                  <a:moveTo>
                    <a:pt x="18" y="0"/>
                  </a:moveTo>
                  <a:cubicBezTo>
                    <a:pt x="18" y="0"/>
                    <a:pt x="22" y="24"/>
                    <a:pt x="0" y="64"/>
                  </a:cubicBezTo>
                  <a:cubicBezTo>
                    <a:pt x="5" y="59"/>
                    <a:pt x="25" y="20"/>
                    <a:pt x="18" y="0"/>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46" name="Freeform 72"/>
            <p:cNvSpPr>
              <a:spLocks/>
            </p:cNvSpPr>
            <p:nvPr/>
          </p:nvSpPr>
          <p:spPr bwMode="auto">
            <a:xfrm>
              <a:off x="3983" y="2106"/>
              <a:ext cx="38" cy="90"/>
            </a:xfrm>
            <a:custGeom>
              <a:avLst/>
              <a:gdLst>
                <a:gd name="T0" fmla="*/ 0 w 16"/>
                <a:gd name="T1" fmla="*/ 0 h 38"/>
                <a:gd name="T2" fmla="*/ 15 w 16"/>
                <a:gd name="T3" fmla="*/ 38 h 38"/>
                <a:gd name="T4" fmla="*/ 0 w 16"/>
                <a:gd name="T5" fmla="*/ 0 h 38"/>
              </a:gdLst>
              <a:ahLst/>
              <a:cxnLst>
                <a:cxn ang="0">
                  <a:pos x="T0" y="T1"/>
                </a:cxn>
                <a:cxn ang="0">
                  <a:pos x="T2" y="T3"/>
                </a:cxn>
                <a:cxn ang="0">
                  <a:pos x="T4" y="T5"/>
                </a:cxn>
              </a:cxnLst>
              <a:rect l="0" t="0" r="r" b="b"/>
              <a:pathLst>
                <a:path w="16" h="38">
                  <a:moveTo>
                    <a:pt x="0" y="0"/>
                  </a:moveTo>
                  <a:cubicBezTo>
                    <a:pt x="0" y="0"/>
                    <a:pt x="11" y="10"/>
                    <a:pt x="15" y="38"/>
                  </a:cubicBezTo>
                  <a:cubicBezTo>
                    <a:pt x="16" y="33"/>
                    <a:pt x="11" y="7"/>
                    <a:pt x="0" y="0"/>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47" name="Freeform 73"/>
            <p:cNvSpPr>
              <a:spLocks/>
            </p:cNvSpPr>
            <p:nvPr/>
          </p:nvSpPr>
          <p:spPr bwMode="auto">
            <a:xfrm>
              <a:off x="3910" y="2005"/>
              <a:ext cx="54" cy="78"/>
            </a:xfrm>
            <a:custGeom>
              <a:avLst/>
              <a:gdLst>
                <a:gd name="T0" fmla="*/ 23 w 23"/>
                <a:gd name="T1" fmla="*/ 33 h 33"/>
                <a:gd name="T2" fmla="*/ 0 w 23"/>
                <a:gd name="T3" fmla="*/ 0 h 33"/>
                <a:gd name="T4" fmla="*/ 23 w 23"/>
                <a:gd name="T5" fmla="*/ 33 h 33"/>
              </a:gdLst>
              <a:ahLst/>
              <a:cxnLst>
                <a:cxn ang="0">
                  <a:pos x="T0" y="T1"/>
                </a:cxn>
                <a:cxn ang="0">
                  <a:pos x="T2" y="T3"/>
                </a:cxn>
                <a:cxn ang="0">
                  <a:pos x="T4" y="T5"/>
                </a:cxn>
              </a:cxnLst>
              <a:rect l="0" t="0" r="r" b="b"/>
              <a:pathLst>
                <a:path w="23" h="33">
                  <a:moveTo>
                    <a:pt x="23" y="33"/>
                  </a:moveTo>
                  <a:cubicBezTo>
                    <a:pt x="23" y="33"/>
                    <a:pt x="20" y="19"/>
                    <a:pt x="0" y="0"/>
                  </a:cubicBezTo>
                  <a:cubicBezTo>
                    <a:pt x="3" y="1"/>
                    <a:pt x="23" y="20"/>
                    <a:pt x="23" y="33"/>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48" name="Freeform 74"/>
            <p:cNvSpPr>
              <a:spLocks/>
            </p:cNvSpPr>
            <p:nvPr/>
          </p:nvSpPr>
          <p:spPr bwMode="auto">
            <a:xfrm>
              <a:off x="3794" y="2033"/>
              <a:ext cx="140" cy="69"/>
            </a:xfrm>
            <a:custGeom>
              <a:avLst/>
              <a:gdLst>
                <a:gd name="T0" fmla="*/ 59 w 59"/>
                <a:gd name="T1" fmla="*/ 29 h 29"/>
                <a:gd name="T2" fmla="*/ 0 w 59"/>
                <a:gd name="T3" fmla="*/ 0 h 29"/>
                <a:gd name="T4" fmla="*/ 59 w 59"/>
                <a:gd name="T5" fmla="*/ 29 h 29"/>
              </a:gdLst>
              <a:ahLst/>
              <a:cxnLst>
                <a:cxn ang="0">
                  <a:pos x="T0" y="T1"/>
                </a:cxn>
                <a:cxn ang="0">
                  <a:pos x="T2" y="T3"/>
                </a:cxn>
                <a:cxn ang="0">
                  <a:pos x="T4" y="T5"/>
                </a:cxn>
              </a:cxnLst>
              <a:rect l="0" t="0" r="r" b="b"/>
              <a:pathLst>
                <a:path w="59" h="29">
                  <a:moveTo>
                    <a:pt x="59" y="29"/>
                  </a:moveTo>
                  <a:cubicBezTo>
                    <a:pt x="59" y="29"/>
                    <a:pt x="44" y="10"/>
                    <a:pt x="0" y="0"/>
                  </a:cubicBezTo>
                  <a:cubicBezTo>
                    <a:pt x="6" y="0"/>
                    <a:pt x="50" y="10"/>
                    <a:pt x="59" y="29"/>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sp>
        <p:nvSpPr>
          <p:cNvPr id="2" name="Title 1"/>
          <p:cNvSpPr>
            <a:spLocks noGrp="1"/>
          </p:cNvSpPr>
          <p:nvPr>
            <p:ph type="title"/>
          </p:nvPr>
        </p:nvSpPr>
        <p:spPr>
          <a:xfrm>
            <a:off x="2034904" y="828876"/>
            <a:ext cx="6058552" cy="3507549"/>
          </a:xfrm>
        </p:spPr>
        <p:txBody>
          <a:bodyPr anchor="ctr">
            <a:normAutofit/>
          </a:bodyPr>
          <a:lstStyle>
            <a:lvl1pPr algn="ctr">
              <a:defRPr sz="6000"/>
            </a:lvl1pPr>
          </a:lstStyle>
          <a:p>
            <a:r>
              <a:rPr lang="en-US"/>
              <a:t>Click to edit Master title style</a:t>
            </a:r>
            <a:endParaRPr/>
          </a:p>
        </p:txBody>
      </p:sp>
      <p:sp>
        <p:nvSpPr>
          <p:cNvPr id="4" name="Footer Placeholder 3"/>
          <p:cNvSpPr>
            <a:spLocks noGrp="1"/>
          </p:cNvSpPr>
          <p:nvPr>
            <p:ph type="ftr" sz="quarter" idx="11"/>
          </p:nvPr>
        </p:nvSpPr>
        <p:spPr/>
        <p:txBody>
          <a:bodyPr/>
          <a:lstStyle/>
          <a:p>
            <a:r>
              <a:rPr lang="en-US" dirty="0"/>
              <a:t>Add a footer</a:t>
            </a:r>
          </a:p>
        </p:txBody>
      </p:sp>
      <p:sp>
        <p:nvSpPr>
          <p:cNvPr id="3" name="Date Placeholder 2"/>
          <p:cNvSpPr>
            <a:spLocks noGrp="1"/>
          </p:cNvSpPr>
          <p:nvPr>
            <p:ph type="dt" sz="half" idx="10"/>
          </p:nvPr>
        </p:nvSpPr>
        <p:spPr/>
        <p:txBody>
          <a:bodyPr/>
          <a:lstStyle/>
          <a:p>
            <a:fld id="{9E583DDF-CA54-461A-A486-592D2374C532}" type="datetimeFigureOut">
              <a:rPr lang="en-US"/>
              <a:t>11/6/2019</a:t>
            </a:fld>
            <a:endParaRPr/>
          </a:p>
        </p:txBody>
      </p:sp>
      <p:sp>
        <p:nvSpPr>
          <p:cNvPr id="5" name="Slide Number Placeholder 4"/>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842011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Add a footer</a:t>
            </a:r>
          </a:p>
        </p:txBody>
      </p:sp>
      <p:sp>
        <p:nvSpPr>
          <p:cNvPr id="2" name="Date Placeholder 1"/>
          <p:cNvSpPr>
            <a:spLocks noGrp="1"/>
          </p:cNvSpPr>
          <p:nvPr>
            <p:ph type="dt" sz="half" idx="10"/>
          </p:nvPr>
        </p:nvSpPr>
        <p:spPr/>
        <p:txBody>
          <a:bodyPr/>
          <a:lstStyle/>
          <a:p>
            <a:fld id="{9E583DDF-CA54-461A-A486-592D2374C532}" type="datetimeFigureOut">
              <a:rPr lang="en-US"/>
              <a:t>11/6/2019</a:t>
            </a:fld>
            <a:endParaRPr/>
          </a:p>
        </p:txBody>
      </p:sp>
      <p:sp>
        <p:nvSpPr>
          <p:cNvPr id="4" name="Slide Number Placeholder 3"/>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2559003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97280" y="1188720"/>
            <a:ext cx="3108960" cy="2286000"/>
          </a:xfrm>
        </p:spPr>
        <p:txBody>
          <a:bodyPr anchor="b">
            <a:normAutofit/>
          </a:bodyPr>
          <a:lstStyle>
            <a:lvl1pPr>
              <a:defRPr sz="3400" b="0"/>
            </a:lvl1pPr>
          </a:lstStyle>
          <a:p>
            <a:r>
              <a:rPr lang="en-US"/>
              <a:t>Click to edit Master title style</a:t>
            </a:r>
            <a:endParaRPr/>
          </a:p>
        </p:txBody>
      </p:sp>
      <p:sp>
        <p:nvSpPr>
          <p:cNvPr id="3" name="Content Placeholder 2"/>
          <p:cNvSpPr>
            <a:spLocks noGrp="1"/>
          </p:cNvSpPr>
          <p:nvPr>
            <p:ph idx="1"/>
          </p:nvPr>
        </p:nvSpPr>
        <p:spPr>
          <a:xfrm>
            <a:off x="4480560" y="457200"/>
            <a:ext cx="6675120" cy="59436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1097280" y="3474720"/>
            <a:ext cx="3108960" cy="1371600"/>
          </a:xfrm>
        </p:spPr>
        <p:txBody>
          <a:bodyPr>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9E583DDF-CA54-461A-A486-592D2374C532}" type="datetimeFigureOut">
              <a:rPr lang="en-US"/>
              <a:t>11/6/2019</a:t>
            </a:fld>
            <a:endParaRPr/>
          </a:p>
        </p:txBody>
      </p:sp>
      <p:sp>
        <p:nvSpPr>
          <p:cNvPr id="7" name="Slide Number Placeholder 6"/>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1435946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97280" y="1188720"/>
            <a:ext cx="3108960" cy="2286000"/>
          </a:xfrm>
        </p:spPr>
        <p:txBody>
          <a:bodyPr anchor="b">
            <a:normAutofit/>
          </a:bodyPr>
          <a:lstStyle>
            <a:lvl1pPr>
              <a:defRPr sz="3400" b="0"/>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4480560" y="457200"/>
            <a:ext cx="6675120" cy="5943600"/>
          </a:xfrm>
          <a:solidFill>
            <a:schemeClr val="bg1">
              <a:lumMod val="95000"/>
            </a:schemeClr>
          </a:solidFill>
        </p:spPr>
        <p:txBody>
          <a:bodyPr>
            <a:normAutofit/>
          </a:bodyPr>
          <a:lstStyle>
            <a:lvl1pPr marL="0" indent="0" algn="ctr">
              <a:buNone/>
              <a:defRPr sz="20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1097280" y="3474720"/>
            <a:ext cx="3108960" cy="1371600"/>
          </a:xfrm>
        </p:spPr>
        <p:txBody>
          <a:bodyPr>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9E583DDF-CA54-461A-A486-592D2374C532}" type="datetimeFigureOut">
              <a:rPr lang="en-US"/>
              <a:t>11/6/2019</a:t>
            </a:fld>
            <a:endParaRPr/>
          </a:p>
        </p:txBody>
      </p:sp>
      <p:sp>
        <p:nvSpPr>
          <p:cNvPr id="7" name="Slide Number Placeholder 6"/>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1371734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9EE0F8"/>
            </a:gs>
            <a:gs pos="17000">
              <a:srgbClr val="BFEBFA"/>
            </a:gs>
            <a:gs pos="92000">
              <a:srgbClr val="FFFFFF"/>
            </a:gs>
            <a:gs pos="51000">
              <a:srgbClr val="DFF5FD"/>
            </a:gs>
          </a:gsLst>
          <a:lin ang="5400000" scaled="0"/>
        </a:gradFill>
        <a:effectLst/>
      </p:bgPr>
    </p:bg>
    <p:spTree>
      <p:nvGrpSpPr>
        <p:cNvPr id="1" name=""/>
        <p:cNvGrpSpPr/>
        <p:nvPr/>
      </p:nvGrpSpPr>
      <p:grpSpPr>
        <a:xfrm>
          <a:off x="0" y="0"/>
          <a:ext cx="0" cy="0"/>
          <a:chOff x="0" y="0"/>
          <a:chExt cx="0" cy="0"/>
        </a:xfrm>
      </p:grpSpPr>
      <p:sp>
        <p:nvSpPr>
          <p:cNvPr id="7" name="Freeform 50"/>
          <p:cNvSpPr>
            <a:spLocks/>
          </p:cNvSpPr>
          <p:nvPr/>
        </p:nvSpPr>
        <p:spPr bwMode="auto">
          <a:xfrm>
            <a:off x="8761412" y="5521528"/>
            <a:ext cx="3428760" cy="1336472"/>
          </a:xfrm>
          <a:custGeom>
            <a:avLst/>
            <a:gdLst/>
            <a:ahLst/>
            <a:cxnLst/>
            <a:rect l="l" t="t" r="r" b="b"/>
            <a:pathLst>
              <a:path w="5150129" h="2763306">
                <a:moveTo>
                  <a:pt x="4647211" y="1148"/>
                </a:moveTo>
                <a:cubicBezTo>
                  <a:pt x="4819095" y="-2034"/>
                  <a:pt x="4987795" y="1148"/>
                  <a:pt x="5150129" y="13874"/>
                </a:cubicBezTo>
                <a:cubicBezTo>
                  <a:pt x="5150129" y="13874"/>
                  <a:pt x="5150129" y="13874"/>
                  <a:pt x="5150129" y="2763306"/>
                </a:cubicBezTo>
                <a:lnTo>
                  <a:pt x="3666157" y="2763306"/>
                </a:lnTo>
                <a:cubicBezTo>
                  <a:pt x="2399906" y="2389294"/>
                  <a:pt x="785213" y="1917530"/>
                  <a:pt x="0" y="1712790"/>
                </a:cubicBezTo>
                <a:cubicBezTo>
                  <a:pt x="977188" y="866514"/>
                  <a:pt x="3014321" y="52051"/>
                  <a:pt x="4647211" y="1148"/>
                </a:cubicBezTo>
                <a:close/>
              </a:path>
            </a:pathLst>
          </a:custGeom>
          <a:solidFill>
            <a:srgbClr val="AFAF51"/>
          </a:solidFill>
          <a:ln>
            <a:noFill/>
          </a:ln>
        </p:spPr>
        <p:txBody>
          <a:bodyPr vert="horz" wrap="square" lIns="91440" tIns="45720" rIns="91440" bIns="45720" numCol="1" anchor="t" anchorCtr="0" compatLnSpc="1">
            <a:prstTxWarp prst="textNoShape">
              <a:avLst/>
            </a:prstTxWarp>
          </a:bodyPr>
          <a:lstStyle/>
          <a:p>
            <a:endParaRPr/>
          </a:p>
        </p:txBody>
      </p:sp>
      <p:sp>
        <p:nvSpPr>
          <p:cNvPr id="8" name="Freeform 51"/>
          <p:cNvSpPr>
            <a:spLocks/>
          </p:cNvSpPr>
          <p:nvPr/>
        </p:nvSpPr>
        <p:spPr bwMode="auto">
          <a:xfrm>
            <a:off x="0" y="5652178"/>
            <a:ext cx="11415151" cy="1205823"/>
          </a:xfrm>
          <a:custGeom>
            <a:avLst/>
            <a:gdLst/>
            <a:ahLst/>
            <a:cxnLst/>
            <a:rect l="l" t="t" r="r" b="b"/>
            <a:pathLst>
              <a:path w="12079179" h="2245075">
                <a:moveTo>
                  <a:pt x="3369253" y="991"/>
                </a:moveTo>
                <a:cubicBezTo>
                  <a:pt x="6000100" y="-28060"/>
                  <a:pt x="9320881" y="578587"/>
                  <a:pt x="12079179" y="2245075"/>
                </a:cubicBezTo>
                <a:lnTo>
                  <a:pt x="0" y="2245075"/>
                </a:lnTo>
                <a:lnTo>
                  <a:pt x="0" y="503727"/>
                </a:lnTo>
                <a:cubicBezTo>
                  <a:pt x="818765" y="203249"/>
                  <a:pt x="2000654" y="16103"/>
                  <a:pt x="3369253" y="991"/>
                </a:cubicBezTo>
                <a:close/>
              </a:path>
            </a:pathLst>
          </a:custGeom>
          <a:solidFill>
            <a:srgbClr val="C7CC63"/>
          </a:solidFill>
          <a:ln>
            <a:noFill/>
          </a:ln>
        </p:spPr>
        <p:txBody>
          <a:bodyPr vert="horz" wrap="square" lIns="91440" tIns="45720" rIns="91440" bIns="45720" numCol="1" anchor="t" anchorCtr="0" compatLnSpc="1">
            <a:prstTxWarp prst="textNoShape">
              <a:avLst/>
            </a:prstTxWarp>
          </a:bodyPr>
          <a:lstStyle/>
          <a:p>
            <a:endParaRPr/>
          </a:p>
        </p:txBody>
      </p:sp>
      <p:sp>
        <p:nvSpPr>
          <p:cNvPr id="9" name="Freeform 51"/>
          <p:cNvSpPr>
            <a:spLocks/>
          </p:cNvSpPr>
          <p:nvPr/>
        </p:nvSpPr>
        <p:spPr bwMode="auto">
          <a:xfrm>
            <a:off x="-13749" y="5865035"/>
            <a:ext cx="11415151" cy="1004325"/>
          </a:xfrm>
          <a:custGeom>
            <a:avLst/>
            <a:gdLst>
              <a:gd name="connsiteX0" fmla="*/ 0 w 12079179"/>
              <a:gd name="connsiteY0" fmla="*/ 0 h 1741348"/>
              <a:gd name="connsiteX1" fmla="*/ 12079179 w 12079179"/>
              <a:gd name="connsiteY1" fmla="*/ 1741348 h 1741348"/>
              <a:gd name="connsiteX2" fmla="*/ 0 w 12079179"/>
              <a:gd name="connsiteY2" fmla="*/ 1741348 h 1741348"/>
              <a:gd name="connsiteX3" fmla="*/ 0 w 12079179"/>
              <a:gd name="connsiteY3" fmla="*/ 0 h 1741348"/>
              <a:gd name="connsiteX0" fmla="*/ 0 w 12079179"/>
              <a:gd name="connsiteY0" fmla="*/ 390824 h 2132172"/>
              <a:gd name="connsiteX1" fmla="*/ 12079179 w 12079179"/>
              <a:gd name="connsiteY1" fmla="*/ 2132172 h 2132172"/>
              <a:gd name="connsiteX2" fmla="*/ 0 w 12079179"/>
              <a:gd name="connsiteY2" fmla="*/ 2132172 h 2132172"/>
              <a:gd name="connsiteX3" fmla="*/ 0 w 12079179"/>
              <a:gd name="connsiteY3" fmla="*/ 390824 h 2132172"/>
              <a:gd name="connsiteX0" fmla="*/ 0 w 12079179"/>
              <a:gd name="connsiteY0" fmla="*/ 499104 h 2240452"/>
              <a:gd name="connsiteX1" fmla="*/ 12079179 w 12079179"/>
              <a:gd name="connsiteY1" fmla="*/ 2240452 h 2240452"/>
              <a:gd name="connsiteX2" fmla="*/ 0 w 12079179"/>
              <a:gd name="connsiteY2" fmla="*/ 2240452 h 2240452"/>
              <a:gd name="connsiteX3" fmla="*/ 0 w 12079179"/>
              <a:gd name="connsiteY3" fmla="*/ 499104 h 2240452"/>
              <a:gd name="connsiteX0" fmla="*/ 0 w 12079179"/>
              <a:gd name="connsiteY0" fmla="*/ 525643 h 2266991"/>
              <a:gd name="connsiteX1" fmla="*/ 12079179 w 12079179"/>
              <a:gd name="connsiteY1" fmla="*/ 2266991 h 2266991"/>
              <a:gd name="connsiteX2" fmla="*/ 0 w 12079179"/>
              <a:gd name="connsiteY2" fmla="*/ 2266991 h 2266991"/>
              <a:gd name="connsiteX3" fmla="*/ 0 w 12079179"/>
              <a:gd name="connsiteY3" fmla="*/ 525643 h 2266991"/>
              <a:gd name="connsiteX0" fmla="*/ 0 w 12079179"/>
              <a:gd name="connsiteY0" fmla="*/ 572389 h 2313737"/>
              <a:gd name="connsiteX1" fmla="*/ 12079179 w 12079179"/>
              <a:gd name="connsiteY1" fmla="*/ 2313737 h 2313737"/>
              <a:gd name="connsiteX2" fmla="*/ 0 w 12079179"/>
              <a:gd name="connsiteY2" fmla="*/ 2313737 h 2313737"/>
              <a:gd name="connsiteX3" fmla="*/ 0 w 12079179"/>
              <a:gd name="connsiteY3" fmla="*/ 572389 h 2313737"/>
            </a:gdLst>
            <a:ahLst/>
            <a:cxnLst>
              <a:cxn ang="0">
                <a:pos x="connsiteX0" y="connsiteY0"/>
              </a:cxn>
              <a:cxn ang="0">
                <a:pos x="connsiteX1" y="connsiteY1"/>
              </a:cxn>
              <a:cxn ang="0">
                <a:pos x="connsiteX2" y="connsiteY2"/>
              </a:cxn>
              <a:cxn ang="0">
                <a:pos x="connsiteX3" y="connsiteY3"/>
              </a:cxn>
            </a:cxnLst>
            <a:rect l="l" t="t" r="r" b="b"/>
            <a:pathLst>
              <a:path w="12079179" h="2313737">
                <a:moveTo>
                  <a:pt x="0" y="572389"/>
                </a:moveTo>
                <a:cubicBezTo>
                  <a:pt x="3714822" y="-953059"/>
                  <a:pt x="10210727" y="897587"/>
                  <a:pt x="12079179" y="2313737"/>
                </a:cubicBezTo>
                <a:lnTo>
                  <a:pt x="0" y="2313737"/>
                </a:lnTo>
                <a:lnTo>
                  <a:pt x="0" y="572389"/>
                </a:lnTo>
                <a:close/>
              </a:path>
            </a:pathLst>
          </a:custGeom>
          <a:solidFill>
            <a:srgbClr val="AFAF51"/>
          </a:solidFill>
          <a:ln>
            <a:noFill/>
          </a:ln>
        </p:spPr>
        <p:txBody>
          <a:bodyPr vert="horz" wrap="square" lIns="91440" tIns="45720" rIns="91440" bIns="45720" numCol="1" anchor="t" anchorCtr="0" compatLnSpc="1">
            <a:prstTxWarp prst="textNoShape">
              <a:avLst/>
            </a:prstTxWarp>
          </a:bodyPr>
          <a:lstStyle/>
          <a:p>
            <a:endParaRPr/>
          </a:p>
        </p:txBody>
      </p:sp>
      <p:grpSp>
        <p:nvGrpSpPr>
          <p:cNvPr id="10" name="Group 66"/>
          <p:cNvGrpSpPr>
            <a:grpSpLocks noChangeAspect="1"/>
          </p:cNvGrpSpPr>
          <p:nvPr/>
        </p:nvGrpSpPr>
        <p:grpSpPr bwMode="auto">
          <a:xfrm>
            <a:off x="11647687" y="947576"/>
            <a:ext cx="426645" cy="400819"/>
            <a:chOff x="3636" y="1964"/>
            <a:chExt cx="413" cy="388"/>
          </a:xfrm>
        </p:grpSpPr>
        <p:sp>
          <p:nvSpPr>
            <p:cNvPr id="11" name="Freeform 67"/>
            <p:cNvSpPr>
              <a:spLocks/>
            </p:cNvSpPr>
            <p:nvPr/>
          </p:nvSpPr>
          <p:spPr bwMode="auto">
            <a:xfrm>
              <a:off x="3971" y="1976"/>
              <a:ext cx="78" cy="109"/>
            </a:xfrm>
            <a:custGeom>
              <a:avLst/>
              <a:gdLst>
                <a:gd name="T0" fmla="*/ 4 w 33"/>
                <a:gd name="T1" fmla="*/ 46 h 46"/>
                <a:gd name="T2" fmla="*/ 25 w 33"/>
                <a:gd name="T3" fmla="*/ 1 h 46"/>
                <a:gd name="T4" fmla="*/ 19 w 33"/>
                <a:gd name="T5" fmla="*/ 0 h 46"/>
                <a:gd name="T6" fmla="*/ 20 w 33"/>
                <a:gd name="T7" fmla="*/ 27 h 46"/>
                <a:gd name="T8" fmla="*/ 0 w 33"/>
                <a:gd name="T9" fmla="*/ 45 h 46"/>
                <a:gd name="T10" fmla="*/ 4 w 33"/>
                <a:gd name="T11" fmla="*/ 46 h 46"/>
                <a:gd name="T12" fmla="*/ 4 w 33"/>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33" h="46">
                  <a:moveTo>
                    <a:pt x="4" y="46"/>
                  </a:moveTo>
                  <a:cubicBezTo>
                    <a:pt x="4" y="46"/>
                    <a:pt x="33" y="34"/>
                    <a:pt x="25" y="1"/>
                  </a:cubicBezTo>
                  <a:cubicBezTo>
                    <a:pt x="25" y="1"/>
                    <a:pt x="19" y="0"/>
                    <a:pt x="19" y="0"/>
                  </a:cubicBezTo>
                  <a:cubicBezTo>
                    <a:pt x="19" y="0"/>
                    <a:pt x="25" y="15"/>
                    <a:pt x="20" y="27"/>
                  </a:cubicBezTo>
                  <a:cubicBezTo>
                    <a:pt x="15" y="39"/>
                    <a:pt x="0" y="45"/>
                    <a:pt x="0" y="45"/>
                  </a:cubicBezTo>
                  <a:cubicBezTo>
                    <a:pt x="4" y="46"/>
                    <a:pt x="4" y="46"/>
                    <a:pt x="4" y="46"/>
                  </a:cubicBezTo>
                  <a:cubicBezTo>
                    <a:pt x="4" y="46"/>
                    <a:pt x="4" y="46"/>
                    <a:pt x="4" y="46"/>
                  </a:cubicBezTo>
                  <a:close/>
                </a:path>
              </a:pathLst>
            </a:custGeom>
            <a:solidFill>
              <a:srgbClr val="CB7B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 name="Freeform 68"/>
            <p:cNvSpPr>
              <a:spLocks/>
            </p:cNvSpPr>
            <p:nvPr/>
          </p:nvSpPr>
          <p:spPr bwMode="auto">
            <a:xfrm>
              <a:off x="3636" y="1964"/>
              <a:ext cx="413" cy="388"/>
            </a:xfrm>
            <a:custGeom>
              <a:avLst/>
              <a:gdLst>
                <a:gd name="T0" fmla="*/ 145 w 175"/>
                <a:gd name="T1" fmla="*/ 27 h 164"/>
                <a:gd name="T2" fmla="*/ 171 w 175"/>
                <a:gd name="T3" fmla="*/ 100 h 164"/>
                <a:gd name="T4" fmla="*/ 153 w 175"/>
                <a:gd name="T5" fmla="*/ 132 h 164"/>
                <a:gd name="T6" fmla="*/ 150 w 175"/>
                <a:gd name="T7" fmla="*/ 92 h 164"/>
                <a:gd name="T8" fmla="*/ 109 w 175"/>
                <a:gd name="T9" fmla="*/ 158 h 164"/>
                <a:gd name="T10" fmla="*/ 89 w 175"/>
                <a:gd name="T11" fmla="*/ 162 h 164"/>
                <a:gd name="T12" fmla="*/ 100 w 175"/>
                <a:gd name="T13" fmla="*/ 110 h 164"/>
                <a:gd name="T14" fmla="*/ 36 w 175"/>
                <a:gd name="T15" fmla="*/ 117 h 164"/>
                <a:gd name="T16" fmla="*/ 0 w 175"/>
                <a:gd name="T17" fmla="*/ 108 h 164"/>
                <a:gd name="T18" fmla="*/ 85 w 175"/>
                <a:gd name="T19" fmla="*/ 63 h 164"/>
                <a:gd name="T20" fmla="*/ 36 w 175"/>
                <a:gd name="T21" fmla="*/ 30 h 164"/>
                <a:gd name="T22" fmla="*/ 101 w 175"/>
                <a:gd name="T23" fmla="*/ 21 h 164"/>
                <a:gd name="T24" fmla="*/ 85 w 175"/>
                <a:gd name="T25" fmla="*/ 5 h 164"/>
                <a:gd name="T26" fmla="*/ 117 w 175"/>
                <a:gd name="T27" fmla="*/ 5 h 164"/>
                <a:gd name="T28" fmla="*/ 143 w 175"/>
                <a:gd name="T29" fmla="*/ 24 h 164"/>
                <a:gd name="T30" fmla="*/ 145 w 175"/>
                <a:gd name="T31" fmla="*/ 27 h 164"/>
                <a:gd name="T32" fmla="*/ 145 w 175"/>
                <a:gd name="T33" fmla="*/ 27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5" h="164">
                  <a:moveTo>
                    <a:pt x="145" y="27"/>
                  </a:moveTo>
                  <a:cubicBezTo>
                    <a:pt x="145" y="27"/>
                    <a:pt x="175" y="68"/>
                    <a:pt x="171" y="100"/>
                  </a:cubicBezTo>
                  <a:cubicBezTo>
                    <a:pt x="168" y="131"/>
                    <a:pt x="153" y="132"/>
                    <a:pt x="153" y="132"/>
                  </a:cubicBezTo>
                  <a:cubicBezTo>
                    <a:pt x="150" y="92"/>
                    <a:pt x="150" y="92"/>
                    <a:pt x="150" y="92"/>
                  </a:cubicBezTo>
                  <a:cubicBezTo>
                    <a:pt x="150" y="92"/>
                    <a:pt x="138" y="146"/>
                    <a:pt x="109" y="158"/>
                  </a:cubicBezTo>
                  <a:cubicBezTo>
                    <a:pt x="94" y="164"/>
                    <a:pt x="89" y="162"/>
                    <a:pt x="89" y="162"/>
                  </a:cubicBezTo>
                  <a:cubicBezTo>
                    <a:pt x="89" y="162"/>
                    <a:pt x="99" y="127"/>
                    <a:pt x="100" y="110"/>
                  </a:cubicBezTo>
                  <a:cubicBezTo>
                    <a:pt x="94" y="114"/>
                    <a:pt x="59" y="122"/>
                    <a:pt x="36" y="117"/>
                  </a:cubicBezTo>
                  <a:cubicBezTo>
                    <a:pt x="13" y="113"/>
                    <a:pt x="0" y="108"/>
                    <a:pt x="0" y="108"/>
                  </a:cubicBezTo>
                  <a:cubicBezTo>
                    <a:pt x="85" y="63"/>
                    <a:pt x="85" y="63"/>
                    <a:pt x="85" y="63"/>
                  </a:cubicBezTo>
                  <a:cubicBezTo>
                    <a:pt x="36" y="30"/>
                    <a:pt x="36" y="30"/>
                    <a:pt x="36" y="30"/>
                  </a:cubicBezTo>
                  <a:cubicBezTo>
                    <a:pt x="36" y="30"/>
                    <a:pt x="62" y="3"/>
                    <a:pt x="101" y="21"/>
                  </a:cubicBezTo>
                  <a:cubicBezTo>
                    <a:pt x="96" y="14"/>
                    <a:pt x="85" y="5"/>
                    <a:pt x="85" y="5"/>
                  </a:cubicBezTo>
                  <a:cubicBezTo>
                    <a:pt x="85" y="5"/>
                    <a:pt x="103" y="0"/>
                    <a:pt x="117" y="5"/>
                  </a:cubicBezTo>
                  <a:cubicBezTo>
                    <a:pt x="132" y="11"/>
                    <a:pt x="143" y="24"/>
                    <a:pt x="143" y="24"/>
                  </a:cubicBezTo>
                  <a:cubicBezTo>
                    <a:pt x="145" y="27"/>
                    <a:pt x="145" y="27"/>
                    <a:pt x="145" y="27"/>
                  </a:cubicBezTo>
                  <a:cubicBezTo>
                    <a:pt x="145" y="27"/>
                    <a:pt x="145" y="27"/>
                    <a:pt x="145" y="27"/>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 name="Freeform 69"/>
            <p:cNvSpPr>
              <a:spLocks/>
            </p:cNvSpPr>
            <p:nvPr/>
          </p:nvSpPr>
          <p:spPr bwMode="auto">
            <a:xfrm>
              <a:off x="3676" y="1964"/>
              <a:ext cx="364" cy="367"/>
            </a:xfrm>
            <a:custGeom>
              <a:avLst/>
              <a:gdLst>
                <a:gd name="T0" fmla="*/ 131 w 154"/>
                <a:gd name="T1" fmla="*/ 44 h 155"/>
                <a:gd name="T2" fmla="*/ 84 w 154"/>
                <a:gd name="T3" fmla="*/ 9 h 155"/>
                <a:gd name="T4" fmla="*/ 98 w 154"/>
                <a:gd name="T5" fmla="*/ 32 h 155"/>
                <a:gd name="T6" fmla="*/ 31 w 154"/>
                <a:gd name="T7" fmla="*/ 29 h 155"/>
                <a:gd name="T8" fmla="*/ 81 w 154"/>
                <a:gd name="T9" fmla="*/ 62 h 155"/>
                <a:gd name="T10" fmla="*/ 0 w 154"/>
                <a:gd name="T11" fmla="*/ 106 h 155"/>
                <a:gd name="T12" fmla="*/ 92 w 154"/>
                <a:gd name="T13" fmla="*/ 98 h 155"/>
                <a:gd name="T14" fmla="*/ 81 w 154"/>
                <a:gd name="T15" fmla="*/ 155 h 155"/>
                <a:gd name="T16" fmla="*/ 131 w 154"/>
                <a:gd name="T17" fmla="*/ 81 h 155"/>
                <a:gd name="T18" fmla="*/ 142 w 154"/>
                <a:gd name="T19" fmla="*/ 115 h 155"/>
                <a:gd name="T20" fmla="*/ 133 w 154"/>
                <a:gd name="T21" fmla="*/ 45 h 155"/>
                <a:gd name="T22" fmla="*/ 131 w 154"/>
                <a:gd name="T23" fmla="*/ 44 h 155"/>
                <a:gd name="T24" fmla="*/ 131 w 154"/>
                <a:gd name="T25" fmla="*/ 4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4" h="155">
                  <a:moveTo>
                    <a:pt x="131" y="44"/>
                  </a:moveTo>
                  <a:cubicBezTo>
                    <a:pt x="131" y="44"/>
                    <a:pt x="103" y="0"/>
                    <a:pt x="84" y="9"/>
                  </a:cubicBezTo>
                  <a:cubicBezTo>
                    <a:pt x="96" y="16"/>
                    <a:pt x="98" y="32"/>
                    <a:pt x="98" y="32"/>
                  </a:cubicBezTo>
                  <a:cubicBezTo>
                    <a:pt x="98" y="32"/>
                    <a:pt x="53" y="15"/>
                    <a:pt x="31" y="29"/>
                  </a:cubicBezTo>
                  <a:cubicBezTo>
                    <a:pt x="49" y="38"/>
                    <a:pt x="81" y="62"/>
                    <a:pt x="81" y="62"/>
                  </a:cubicBezTo>
                  <a:cubicBezTo>
                    <a:pt x="81" y="62"/>
                    <a:pt x="32" y="94"/>
                    <a:pt x="0" y="106"/>
                  </a:cubicBezTo>
                  <a:cubicBezTo>
                    <a:pt x="26" y="116"/>
                    <a:pt x="69" y="108"/>
                    <a:pt x="92" y="98"/>
                  </a:cubicBezTo>
                  <a:cubicBezTo>
                    <a:pt x="96" y="110"/>
                    <a:pt x="88" y="142"/>
                    <a:pt x="81" y="155"/>
                  </a:cubicBezTo>
                  <a:cubicBezTo>
                    <a:pt x="120" y="140"/>
                    <a:pt x="131" y="87"/>
                    <a:pt x="131" y="81"/>
                  </a:cubicBezTo>
                  <a:cubicBezTo>
                    <a:pt x="140" y="90"/>
                    <a:pt x="142" y="102"/>
                    <a:pt x="142" y="115"/>
                  </a:cubicBezTo>
                  <a:cubicBezTo>
                    <a:pt x="154" y="98"/>
                    <a:pt x="144" y="66"/>
                    <a:pt x="133" y="45"/>
                  </a:cubicBezTo>
                  <a:cubicBezTo>
                    <a:pt x="131" y="44"/>
                    <a:pt x="131" y="44"/>
                    <a:pt x="131" y="44"/>
                  </a:cubicBezTo>
                  <a:cubicBezTo>
                    <a:pt x="131" y="44"/>
                    <a:pt x="131" y="44"/>
                    <a:pt x="131" y="44"/>
                  </a:cubicBezTo>
                  <a:close/>
                </a:path>
              </a:pathLst>
            </a:custGeom>
            <a:solidFill>
              <a:srgbClr val="FBBD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 name="Freeform 70"/>
            <p:cNvSpPr>
              <a:spLocks/>
            </p:cNvSpPr>
            <p:nvPr/>
          </p:nvSpPr>
          <p:spPr bwMode="auto">
            <a:xfrm>
              <a:off x="3771" y="2080"/>
              <a:ext cx="207" cy="116"/>
            </a:xfrm>
            <a:custGeom>
              <a:avLst/>
              <a:gdLst>
                <a:gd name="T0" fmla="*/ 88 w 88"/>
                <a:gd name="T1" fmla="*/ 0 h 49"/>
                <a:gd name="T2" fmla="*/ 0 w 88"/>
                <a:gd name="T3" fmla="*/ 49 h 49"/>
                <a:gd name="T4" fmla="*/ 88 w 88"/>
                <a:gd name="T5" fmla="*/ 0 h 49"/>
              </a:gdLst>
              <a:ahLst/>
              <a:cxnLst>
                <a:cxn ang="0">
                  <a:pos x="T0" y="T1"/>
                </a:cxn>
                <a:cxn ang="0">
                  <a:pos x="T2" y="T3"/>
                </a:cxn>
                <a:cxn ang="0">
                  <a:pos x="T4" y="T5"/>
                </a:cxn>
              </a:cxnLst>
              <a:rect l="0" t="0" r="r" b="b"/>
              <a:pathLst>
                <a:path w="88" h="49">
                  <a:moveTo>
                    <a:pt x="88" y="0"/>
                  </a:moveTo>
                  <a:cubicBezTo>
                    <a:pt x="88" y="0"/>
                    <a:pt x="66" y="29"/>
                    <a:pt x="0" y="49"/>
                  </a:cubicBezTo>
                  <a:cubicBezTo>
                    <a:pt x="10" y="49"/>
                    <a:pt x="75" y="29"/>
                    <a:pt x="88" y="0"/>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 name="Freeform 71"/>
            <p:cNvSpPr>
              <a:spLocks/>
            </p:cNvSpPr>
            <p:nvPr/>
          </p:nvSpPr>
          <p:spPr bwMode="auto">
            <a:xfrm>
              <a:off x="3905" y="2128"/>
              <a:ext cx="59" cy="151"/>
            </a:xfrm>
            <a:custGeom>
              <a:avLst/>
              <a:gdLst>
                <a:gd name="T0" fmla="*/ 18 w 25"/>
                <a:gd name="T1" fmla="*/ 0 h 64"/>
                <a:gd name="T2" fmla="*/ 0 w 25"/>
                <a:gd name="T3" fmla="*/ 64 h 64"/>
                <a:gd name="T4" fmla="*/ 18 w 25"/>
                <a:gd name="T5" fmla="*/ 0 h 64"/>
              </a:gdLst>
              <a:ahLst/>
              <a:cxnLst>
                <a:cxn ang="0">
                  <a:pos x="T0" y="T1"/>
                </a:cxn>
                <a:cxn ang="0">
                  <a:pos x="T2" y="T3"/>
                </a:cxn>
                <a:cxn ang="0">
                  <a:pos x="T4" y="T5"/>
                </a:cxn>
              </a:cxnLst>
              <a:rect l="0" t="0" r="r" b="b"/>
              <a:pathLst>
                <a:path w="25" h="64">
                  <a:moveTo>
                    <a:pt x="18" y="0"/>
                  </a:moveTo>
                  <a:cubicBezTo>
                    <a:pt x="18" y="0"/>
                    <a:pt x="22" y="24"/>
                    <a:pt x="0" y="64"/>
                  </a:cubicBezTo>
                  <a:cubicBezTo>
                    <a:pt x="5" y="59"/>
                    <a:pt x="25" y="20"/>
                    <a:pt x="18" y="0"/>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 name="Freeform 72"/>
            <p:cNvSpPr>
              <a:spLocks/>
            </p:cNvSpPr>
            <p:nvPr/>
          </p:nvSpPr>
          <p:spPr bwMode="auto">
            <a:xfrm>
              <a:off x="3983" y="2106"/>
              <a:ext cx="38" cy="90"/>
            </a:xfrm>
            <a:custGeom>
              <a:avLst/>
              <a:gdLst>
                <a:gd name="T0" fmla="*/ 0 w 16"/>
                <a:gd name="T1" fmla="*/ 0 h 38"/>
                <a:gd name="T2" fmla="*/ 15 w 16"/>
                <a:gd name="T3" fmla="*/ 38 h 38"/>
                <a:gd name="T4" fmla="*/ 0 w 16"/>
                <a:gd name="T5" fmla="*/ 0 h 38"/>
              </a:gdLst>
              <a:ahLst/>
              <a:cxnLst>
                <a:cxn ang="0">
                  <a:pos x="T0" y="T1"/>
                </a:cxn>
                <a:cxn ang="0">
                  <a:pos x="T2" y="T3"/>
                </a:cxn>
                <a:cxn ang="0">
                  <a:pos x="T4" y="T5"/>
                </a:cxn>
              </a:cxnLst>
              <a:rect l="0" t="0" r="r" b="b"/>
              <a:pathLst>
                <a:path w="16" h="38">
                  <a:moveTo>
                    <a:pt x="0" y="0"/>
                  </a:moveTo>
                  <a:cubicBezTo>
                    <a:pt x="0" y="0"/>
                    <a:pt x="11" y="10"/>
                    <a:pt x="15" y="38"/>
                  </a:cubicBezTo>
                  <a:cubicBezTo>
                    <a:pt x="16" y="33"/>
                    <a:pt x="11" y="7"/>
                    <a:pt x="0" y="0"/>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 name="Freeform 73"/>
            <p:cNvSpPr>
              <a:spLocks/>
            </p:cNvSpPr>
            <p:nvPr/>
          </p:nvSpPr>
          <p:spPr bwMode="auto">
            <a:xfrm>
              <a:off x="3910" y="2005"/>
              <a:ext cx="54" cy="78"/>
            </a:xfrm>
            <a:custGeom>
              <a:avLst/>
              <a:gdLst>
                <a:gd name="T0" fmla="*/ 23 w 23"/>
                <a:gd name="T1" fmla="*/ 33 h 33"/>
                <a:gd name="T2" fmla="*/ 0 w 23"/>
                <a:gd name="T3" fmla="*/ 0 h 33"/>
                <a:gd name="T4" fmla="*/ 23 w 23"/>
                <a:gd name="T5" fmla="*/ 33 h 33"/>
              </a:gdLst>
              <a:ahLst/>
              <a:cxnLst>
                <a:cxn ang="0">
                  <a:pos x="T0" y="T1"/>
                </a:cxn>
                <a:cxn ang="0">
                  <a:pos x="T2" y="T3"/>
                </a:cxn>
                <a:cxn ang="0">
                  <a:pos x="T4" y="T5"/>
                </a:cxn>
              </a:cxnLst>
              <a:rect l="0" t="0" r="r" b="b"/>
              <a:pathLst>
                <a:path w="23" h="33">
                  <a:moveTo>
                    <a:pt x="23" y="33"/>
                  </a:moveTo>
                  <a:cubicBezTo>
                    <a:pt x="23" y="33"/>
                    <a:pt x="20" y="19"/>
                    <a:pt x="0" y="0"/>
                  </a:cubicBezTo>
                  <a:cubicBezTo>
                    <a:pt x="3" y="1"/>
                    <a:pt x="23" y="20"/>
                    <a:pt x="23" y="33"/>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8" name="Freeform 74"/>
            <p:cNvSpPr>
              <a:spLocks/>
            </p:cNvSpPr>
            <p:nvPr/>
          </p:nvSpPr>
          <p:spPr bwMode="auto">
            <a:xfrm>
              <a:off x="3794" y="2033"/>
              <a:ext cx="140" cy="69"/>
            </a:xfrm>
            <a:custGeom>
              <a:avLst/>
              <a:gdLst>
                <a:gd name="T0" fmla="*/ 59 w 59"/>
                <a:gd name="T1" fmla="*/ 29 h 29"/>
                <a:gd name="T2" fmla="*/ 0 w 59"/>
                <a:gd name="T3" fmla="*/ 0 h 29"/>
                <a:gd name="T4" fmla="*/ 59 w 59"/>
                <a:gd name="T5" fmla="*/ 29 h 29"/>
              </a:gdLst>
              <a:ahLst/>
              <a:cxnLst>
                <a:cxn ang="0">
                  <a:pos x="T0" y="T1"/>
                </a:cxn>
                <a:cxn ang="0">
                  <a:pos x="T2" y="T3"/>
                </a:cxn>
                <a:cxn ang="0">
                  <a:pos x="T4" y="T5"/>
                </a:cxn>
              </a:cxnLst>
              <a:rect l="0" t="0" r="r" b="b"/>
              <a:pathLst>
                <a:path w="59" h="29">
                  <a:moveTo>
                    <a:pt x="59" y="29"/>
                  </a:moveTo>
                  <a:cubicBezTo>
                    <a:pt x="59" y="29"/>
                    <a:pt x="44" y="10"/>
                    <a:pt x="0" y="0"/>
                  </a:cubicBezTo>
                  <a:cubicBezTo>
                    <a:pt x="6" y="0"/>
                    <a:pt x="50" y="10"/>
                    <a:pt x="59" y="29"/>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19" name="Group 18"/>
          <p:cNvGrpSpPr/>
          <p:nvPr/>
        </p:nvGrpSpPr>
        <p:grpSpPr>
          <a:xfrm>
            <a:off x="11308927" y="6212029"/>
            <a:ext cx="875471" cy="645972"/>
            <a:chOff x="7344986" y="5566058"/>
            <a:chExt cx="1750940" cy="1291943"/>
          </a:xfrm>
        </p:grpSpPr>
        <p:sp>
          <p:nvSpPr>
            <p:cNvPr id="20" name="Freeform 99"/>
            <p:cNvSpPr>
              <a:spLocks/>
            </p:cNvSpPr>
            <p:nvPr/>
          </p:nvSpPr>
          <p:spPr bwMode="auto">
            <a:xfrm>
              <a:off x="7344986" y="5566058"/>
              <a:ext cx="1750940" cy="1291943"/>
            </a:xfrm>
            <a:custGeom>
              <a:avLst/>
              <a:gdLst>
                <a:gd name="T0" fmla="*/ 549 w 549"/>
                <a:gd name="T1" fmla="*/ 95 h 405"/>
                <a:gd name="T2" fmla="*/ 466 w 549"/>
                <a:gd name="T3" fmla="*/ 54 h 405"/>
                <a:gd name="T4" fmla="*/ 488 w 549"/>
                <a:gd name="T5" fmla="*/ 132 h 405"/>
                <a:gd name="T6" fmla="*/ 259 w 549"/>
                <a:gd name="T7" fmla="*/ 41 h 405"/>
                <a:gd name="T8" fmla="*/ 358 w 549"/>
                <a:gd name="T9" fmla="*/ 241 h 405"/>
                <a:gd name="T10" fmla="*/ 0 w 549"/>
                <a:gd name="T11" fmla="*/ 229 h 405"/>
                <a:gd name="T12" fmla="*/ 96 w 549"/>
                <a:gd name="T13" fmla="*/ 324 h 405"/>
                <a:gd name="T14" fmla="*/ 248 w 549"/>
                <a:gd name="T15" fmla="*/ 405 h 405"/>
                <a:gd name="T16" fmla="*/ 549 w 549"/>
                <a:gd name="T17" fmla="*/ 405 h 405"/>
                <a:gd name="T18" fmla="*/ 549 w 549"/>
                <a:gd name="T19" fmla="*/ 95 h 405"/>
                <a:gd name="T20" fmla="*/ 549 w 549"/>
                <a:gd name="T21" fmla="*/ 95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9" h="405">
                  <a:moveTo>
                    <a:pt x="549" y="95"/>
                  </a:moveTo>
                  <a:cubicBezTo>
                    <a:pt x="512" y="64"/>
                    <a:pt x="466" y="54"/>
                    <a:pt x="466" y="54"/>
                  </a:cubicBezTo>
                  <a:cubicBezTo>
                    <a:pt x="466" y="54"/>
                    <a:pt x="485" y="101"/>
                    <a:pt x="488" y="132"/>
                  </a:cubicBezTo>
                  <a:cubicBezTo>
                    <a:pt x="395" y="0"/>
                    <a:pt x="259" y="41"/>
                    <a:pt x="259" y="41"/>
                  </a:cubicBezTo>
                  <a:cubicBezTo>
                    <a:pt x="259" y="41"/>
                    <a:pt x="259" y="41"/>
                    <a:pt x="358" y="241"/>
                  </a:cubicBezTo>
                  <a:cubicBezTo>
                    <a:pt x="358" y="241"/>
                    <a:pt x="358" y="241"/>
                    <a:pt x="0" y="229"/>
                  </a:cubicBezTo>
                  <a:cubicBezTo>
                    <a:pt x="0" y="229"/>
                    <a:pt x="28" y="268"/>
                    <a:pt x="96" y="324"/>
                  </a:cubicBezTo>
                  <a:cubicBezTo>
                    <a:pt x="138" y="358"/>
                    <a:pt x="199" y="388"/>
                    <a:pt x="248" y="405"/>
                  </a:cubicBezTo>
                  <a:cubicBezTo>
                    <a:pt x="549" y="405"/>
                    <a:pt x="549" y="405"/>
                    <a:pt x="549" y="405"/>
                  </a:cubicBezTo>
                  <a:cubicBezTo>
                    <a:pt x="549" y="95"/>
                    <a:pt x="549" y="95"/>
                    <a:pt x="549" y="95"/>
                  </a:cubicBezTo>
                  <a:cubicBezTo>
                    <a:pt x="549" y="95"/>
                    <a:pt x="549" y="95"/>
                    <a:pt x="549" y="95"/>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1" name="Freeform 100"/>
            <p:cNvSpPr>
              <a:spLocks/>
            </p:cNvSpPr>
            <p:nvPr/>
          </p:nvSpPr>
          <p:spPr bwMode="auto">
            <a:xfrm>
              <a:off x="7529935" y="5745606"/>
              <a:ext cx="1565991" cy="1112394"/>
            </a:xfrm>
            <a:custGeom>
              <a:avLst/>
              <a:gdLst>
                <a:gd name="T0" fmla="*/ 491 w 491"/>
                <a:gd name="T1" fmla="*/ 64 h 349"/>
                <a:gd name="T2" fmla="*/ 449 w 491"/>
                <a:gd name="T3" fmla="*/ 37 h 349"/>
                <a:gd name="T4" fmla="*/ 455 w 491"/>
                <a:gd name="T5" fmla="*/ 142 h 349"/>
                <a:gd name="T6" fmla="*/ 242 w 491"/>
                <a:gd name="T7" fmla="*/ 3 h 349"/>
                <a:gd name="T8" fmla="*/ 341 w 491"/>
                <a:gd name="T9" fmla="*/ 205 h 349"/>
                <a:gd name="T10" fmla="*/ 0 w 491"/>
                <a:gd name="T11" fmla="*/ 196 h 349"/>
                <a:gd name="T12" fmla="*/ 310 w 491"/>
                <a:gd name="T13" fmla="*/ 340 h 349"/>
                <a:gd name="T14" fmla="*/ 308 w 491"/>
                <a:gd name="T15" fmla="*/ 349 h 349"/>
                <a:gd name="T16" fmla="*/ 491 w 491"/>
                <a:gd name="T17" fmla="*/ 349 h 349"/>
                <a:gd name="T18" fmla="*/ 491 w 491"/>
                <a:gd name="T19" fmla="*/ 64 h 349"/>
                <a:gd name="T20" fmla="*/ 491 w 491"/>
                <a:gd name="T21" fmla="*/ 64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1" h="349">
                  <a:moveTo>
                    <a:pt x="491" y="64"/>
                  </a:moveTo>
                  <a:cubicBezTo>
                    <a:pt x="480" y="49"/>
                    <a:pt x="466" y="39"/>
                    <a:pt x="449" y="37"/>
                  </a:cubicBezTo>
                  <a:cubicBezTo>
                    <a:pt x="475" y="84"/>
                    <a:pt x="455" y="142"/>
                    <a:pt x="455" y="142"/>
                  </a:cubicBezTo>
                  <a:cubicBezTo>
                    <a:pt x="455" y="142"/>
                    <a:pt x="341" y="0"/>
                    <a:pt x="242" y="3"/>
                  </a:cubicBezTo>
                  <a:cubicBezTo>
                    <a:pt x="285" y="66"/>
                    <a:pt x="341" y="205"/>
                    <a:pt x="341" y="205"/>
                  </a:cubicBezTo>
                  <a:cubicBezTo>
                    <a:pt x="341" y="205"/>
                    <a:pt x="125" y="214"/>
                    <a:pt x="0" y="196"/>
                  </a:cubicBezTo>
                  <a:cubicBezTo>
                    <a:pt x="65" y="275"/>
                    <a:pt x="219" y="330"/>
                    <a:pt x="310" y="340"/>
                  </a:cubicBezTo>
                  <a:cubicBezTo>
                    <a:pt x="310" y="343"/>
                    <a:pt x="309" y="346"/>
                    <a:pt x="308" y="349"/>
                  </a:cubicBezTo>
                  <a:cubicBezTo>
                    <a:pt x="491" y="349"/>
                    <a:pt x="491" y="349"/>
                    <a:pt x="491" y="349"/>
                  </a:cubicBezTo>
                  <a:cubicBezTo>
                    <a:pt x="491" y="64"/>
                    <a:pt x="491" y="64"/>
                    <a:pt x="491" y="64"/>
                  </a:cubicBezTo>
                  <a:cubicBezTo>
                    <a:pt x="491" y="64"/>
                    <a:pt x="491" y="64"/>
                    <a:pt x="491" y="64"/>
                  </a:cubicBezTo>
                  <a:close/>
                </a:path>
              </a:pathLst>
            </a:custGeom>
            <a:solidFill>
              <a:srgbClr val="FABD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2" name="Freeform 101"/>
            <p:cNvSpPr>
              <a:spLocks/>
            </p:cNvSpPr>
            <p:nvPr/>
          </p:nvSpPr>
          <p:spPr bwMode="auto">
            <a:xfrm>
              <a:off x="7988933" y="6516452"/>
              <a:ext cx="1106993" cy="217349"/>
            </a:xfrm>
            <a:custGeom>
              <a:avLst/>
              <a:gdLst>
                <a:gd name="T0" fmla="*/ 0 w 347"/>
                <a:gd name="T1" fmla="*/ 0 h 68"/>
                <a:gd name="T2" fmla="*/ 347 w 347"/>
                <a:gd name="T3" fmla="*/ 22 h 68"/>
                <a:gd name="T4" fmla="*/ 347 w 347"/>
                <a:gd name="T5" fmla="*/ 15 h 68"/>
                <a:gd name="T6" fmla="*/ 0 w 347"/>
                <a:gd name="T7" fmla="*/ 0 h 68"/>
              </a:gdLst>
              <a:ahLst/>
              <a:cxnLst>
                <a:cxn ang="0">
                  <a:pos x="T0" y="T1"/>
                </a:cxn>
                <a:cxn ang="0">
                  <a:pos x="T2" y="T3"/>
                </a:cxn>
                <a:cxn ang="0">
                  <a:pos x="T4" y="T5"/>
                </a:cxn>
                <a:cxn ang="0">
                  <a:pos x="T6" y="T7"/>
                </a:cxn>
              </a:cxnLst>
              <a:rect l="0" t="0" r="r" b="b"/>
              <a:pathLst>
                <a:path w="347" h="68">
                  <a:moveTo>
                    <a:pt x="0" y="0"/>
                  </a:moveTo>
                  <a:cubicBezTo>
                    <a:pt x="30" y="18"/>
                    <a:pt x="238" y="68"/>
                    <a:pt x="347" y="22"/>
                  </a:cubicBezTo>
                  <a:cubicBezTo>
                    <a:pt x="347" y="15"/>
                    <a:pt x="347" y="15"/>
                    <a:pt x="347" y="15"/>
                  </a:cubicBezTo>
                  <a:cubicBezTo>
                    <a:pt x="298" y="28"/>
                    <a:pt x="182" y="46"/>
                    <a:pt x="0" y="0"/>
                  </a:cubicBezTo>
                  <a:close/>
                </a:path>
              </a:pathLst>
            </a:custGeom>
            <a:solidFill>
              <a:srgbClr val="B66B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3" name="Freeform 102"/>
            <p:cNvSpPr>
              <a:spLocks/>
            </p:cNvSpPr>
            <p:nvPr/>
          </p:nvSpPr>
          <p:spPr bwMode="auto">
            <a:xfrm>
              <a:off x="8805678" y="6670351"/>
              <a:ext cx="121499" cy="187649"/>
            </a:xfrm>
            <a:custGeom>
              <a:avLst/>
              <a:gdLst>
                <a:gd name="T0" fmla="*/ 38 w 38"/>
                <a:gd name="T1" fmla="*/ 0 h 59"/>
                <a:gd name="T2" fmla="*/ 0 w 38"/>
                <a:gd name="T3" fmla="*/ 59 h 59"/>
                <a:gd name="T4" fmla="*/ 10 w 38"/>
                <a:gd name="T5" fmla="*/ 59 h 59"/>
                <a:gd name="T6" fmla="*/ 38 w 38"/>
                <a:gd name="T7" fmla="*/ 0 h 59"/>
              </a:gdLst>
              <a:ahLst/>
              <a:cxnLst>
                <a:cxn ang="0">
                  <a:pos x="T0" y="T1"/>
                </a:cxn>
                <a:cxn ang="0">
                  <a:pos x="T2" y="T3"/>
                </a:cxn>
                <a:cxn ang="0">
                  <a:pos x="T4" y="T5"/>
                </a:cxn>
                <a:cxn ang="0">
                  <a:pos x="T6" y="T7"/>
                </a:cxn>
              </a:cxnLst>
              <a:rect l="0" t="0" r="r" b="b"/>
              <a:pathLst>
                <a:path w="38" h="59">
                  <a:moveTo>
                    <a:pt x="38" y="0"/>
                  </a:moveTo>
                  <a:cubicBezTo>
                    <a:pt x="38" y="0"/>
                    <a:pt x="29" y="23"/>
                    <a:pt x="0" y="59"/>
                  </a:cubicBezTo>
                  <a:cubicBezTo>
                    <a:pt x="10" y="59"/>
                    <a:pt x="10" y="59"/>
                    <a:pt x="10" y="59"/>
                  </a:cubicBezTo>
                  <a:cubicBezTo>
                    <a:pt x="25" y="39"/>
                    <a:pt x="35" y="19"/>
                    <a:pt x="38" y="0"/>
                  </a:cubicBezTo>
                  <a:close/>
                </a:path>
              </a:pathLst>
            </a:custGeom>
            <a:solidFill>
              <a:srgbClr val="B66B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4" name="Freeform 103"/>
            <p:cNvSpPr>
              <a:spLocks/>
            </p:cNvSpPr>
            <p:nvPr/>
          </p:nvSpPr>
          <p:spPr bwMode="auto">
            <a:xfrm>
              <a:off x="9067576" y="6034505"/>
              <a:ext cx="28350" cy="93149"/>
            </a:xfrm>
            <a:custGeom>
              <a:avLst/>
              <a:gdLst>
                <a:gd name="T0" fmla="*/ 0 w 9"/>
                <a:gd name="T1" fmla="*/ 0 h 29"/>
                <a:gd name="T2" fmla="*/ 9 w 9"/>
                <a:gd name="T3" fmla="*/ 29 h 29"/>
                <a:gd name="T4" fmla="*/ 9 w 9"/>
                <a:gd name="T5" fmla="*/ 20 h 29"/>
                <a:gd name="T6" fmla="*/ 0 w 9"/>
                <a:gd name="T7" fmla="*/ 0 h 29"/>
              </a:gdLst>
              <a:ahLst/>
              <a:cxnLst>
                <a:cxn ang="0">
                  <a:pos x="T0" y="T1"/>
                </a:cxn>
                <a:cxn ang="0">
                  <a:pos x="T2" y="T3"/>
                </a:cxn>
                <a:cxn ang="0">
                  <a:pos x="T4" y="T5"/>
                </a:cxn>
                <a:cxn ang="0">
                  <a:pos x="T6" y="T7"/>
                </a:cxn>
              </a:cxnLst>
              <a:rect l="0" t="0" r="r" b="b"/>
              <a:pathLst>
                <a:path w="9" h="29">
                  <a:moveTo>
                    <a:pt x="0" y="0"/>
                  </a:moveTo>
                  <a:cubicBezTo>
                    <a:pt x="4" y="10"/>
                    <a:pt x="7" y="21"/>
                    <a:pt x="9" y="29"/>
                  </a:cubicBezTo>
                  <a:cubicBezTo>
                    <a:pt x="9" y="20"/>
                    <a:pt x="9" y="20"/>
                    <a:pt x="9" y="20"/>
                  </a:cubicBezTo>
                  <a:cubicBezTo>
                    <a:pt x="6" y="10"/>
                    <a:pt x="3" y="4"/>
                    <a:pt x="0" y="0"/>
                  </a:cubicBezTo>
                  <a:close/>
                </a:path>
              </a:pathLst>
            </a:custGeom>
            <a:solidFill>
              <a:srgbClr val="B66B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5" name="Freeform 104"/>
            <p:cNvSpPr>
              <a:spLocks/>
            </p:cNvSpPr>
            <p:nvPr/>
          </p:nvSpPr>
          <p:spPr bwMode="auto">
            <a:xfrm>
              <a:off x="8489780" y="5872506"/>
              <a:ext cx="458997" cy="657446"/>
            </a:xfrm>
            <a:custGeom>
              <a:avLst/>
              <a:gdLst>
                <a:gd name="T0" fmla="*/ 142 w 144"/>
                <a:gd name="T1" fmla="*/ 206 h 206"/>
                <a:gd name="T2" fmla="*/ 0 w 144"/>
                <a:gd name="T3" fmla="*/ 0 h 206"/>
                <a:gd name="T4" fmla="*/ 142 w 144"/>
                <a:gd name="T5" fmla="*/ 206 h 206"/>
              </a:gdLst>
              <a:ahLst/>
              <a:cxnLst>
                <a:cxn ang="0">
                  <a:pos x="T0" y="T1"/>
                </a:cxn>
                <a:cxn ang="0">
                  <a:pos x="T2" y="T3"/>
                </a:cxn>
                <a:cxn ang="0">
                  <a:pos x="T4" y="T5"/>
                </a:cxn>
              </a:cxnLst>
              <a:rect l="0" t="0" r="r" b="b"/>
              <a:pathLst>
                <a:path w="144" h="206">
                  <a:moveTo>
                    <a:pt x="142" y="206"/>
                  </a:moveTo>
                  <a:cubicBezTo>
                    <a:pt x="142" y="206"/>
                    <a:pt x="127" y="116"/>
                    <a:pt x="0" y="0"/>
                  </a:cubicBezTo>
                  <a:cubicBezTo>
                    <a:pt x="24" y="11"/>
                    <a:pt x="144" y="126"/>
                    <a:pt x="142" y="206"/>
                  </a:cubicBezTo>
                  <a:close/>
                </a:path>
              </a:pathLst>
            </a:custGeom>
            <a:solidFill>
              <a:srgbClr val="B66B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26" name="Group 5"/>
          <p:cNvGrpSpPr>
            <a:grpSpLocks noChangeAspect="1"/>
          </p:cNvGrpSpPr>
          <p:nvPr/>
        </p:nvGrpSpPr>
        <p:grpSpPr bwMode="auto">
          <a:xfrm>
            <a:off x="2441" y="2873890"/>
            <a:ext cx="597228" cy="789302"/>
            <a:chOff x="2121" y="1060"/>
            <a:chExt cx="597" cy="789"/>
          </a:xfrm>
        </p:grpSpPr>
        <p:sp>
          <p:nvSpPr>
            <p:cNvPr id="27" name="Freeform 6"/>
            <p:cNvSpPr>
              <a:spLocks/>
            </p:cNvSpPr>
            <p:nvPr/>
          </p:nvSpPr>
          <p:spPr bwMode="auto">
            <a:xfrm>
              <a:off x="2121" y="1060"/>
              <a:ext cx="597" cy="789"/>
            </a:xfrm>
            <a:custGeom>
              <a:avLst/>
              <a:gdLst>
                <a:gd name="T0" fmla="*/ 147 w 253"/>
                <a:gd name="T1" fmla="*/ 295 h 334"/>
                <a:gd name="T2" fmla="*/ 111 w 253"/>
                <a:gd name="T3" fmla="*/ 271 h 334"/>
                <a:gd name="T4" fmla="*/ 238 w 253"/>
                <a:gd name="T5" fmla="*/ 234 h 334"/>
                <a:gd name="T6" fmla="*/ 124 w 253"/>
                <a:gd name="T7" fmla="*/ 191 h 334"/>
                <a:gd name="T8" fmla="*/ 253 w 253"/>
                <a:gd name="T9" fmla="*/ 77 h 334"/>
                <a:gd name="T10" fmla="*/ 76 w 253"/>
                <a:gd name="T11" fmla="*/ 110 h 334"/>
                <a:gd name="T12" fmla="*/ 80 w 253"/>
                <a:gd name="T13" fmla="*/ 0 h 334"/>
                <a:gd name="T14" fmla="*/ 0 w 253"/>
                <a:gd name="T15" fmla="*/ 83 h 334"/>
                <a:gd name="T16" fmla="*/ 0 w 253"/>
                <a:gd name="T17" fmla="*/ 254 h 334"/>
                <a:gd name="T18" fmla="*/ 147 w 253"/>
                <a:gd name="T19" fmla="*/ 295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3" h="334">
                  <a:moveTo>
                    <a:pt x="147" y="295"/>
                  </a:moveTo>
                  <a:cubicBezTo>
                    <a:pt x="147" y="295"/>
                    <a:pt x="119" y="287"/>
                    <a:pt x="111" y="271"/>
                  </a:cubicBezTo>
                  <a:cubicBezTo>
                    <a:pt x="157" y="284"/>
                    <a:pt x="238" y="234"/>
                    <a:pt x="238" y="234"/>
                  </a:cubicBezTo>
                  <a:cubicBezTo>
                    <a:pt x="238" y="234"/>
                    <a:pt x="238" y="234"/>
                    <a:pt x="124" y="191"/>
                  </a:cubicBezTo>
                  <a:cubicBezTo>
                    <a:pt x="124" y="191"/>
                    <a:pt x="220" y="107"/>
                    <a:pt x="253" y="77"/>
                  </a:cubicBezTo>
                  <a:cubicBezTo>
                    <a:pt x="138" y="51"/>
                    <a:pt x="76" y="110"/>
                    <a:pt x="76" y="110"/>
                  </a:cubicBezTo>
                  <a:cubicBezTo>
                    <a:pt x="76" y="110"/>
                    <a:pt x="69" y="37"/>
                    <a:pt x="80" y="0"/>
                  </a:cubicBezTo>
                  <a:cubicBezTo>
                    <a:pt x="38" y="14"/>
                    <a:pt x="14" y="51"/>
                    <a:pt x="0" y="83"/>
                  </a:cubicBezTo>
                  <a:cubicBezTo>
                    <a:pt x="0" y="254"/>
                    <a:pt x="0" y="254"/>
                    <a:pt x="0" y="254"/>
                  </a:cubicBezTo>
                  <a:cubicBezTo>
                    <a:pt x="60" y="334"/>
                    <a:pt x="147" y="295"/>
                    <a:pt x="147" y="295"/>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8" name="Freeform 7"/>
            <p:cNvSpPr>
              <a:spLocks/>
            </p:cNvSpPr>
            <p:nvPr/>
          </p:nvSpPr>
          <p:spPr bwMode="auto">
            <a:xfrm>
              <a:off x="2121" y="1114"/>
              <a:ext cx="541" cy="690"/>
            </a:xfrm>
            <a:custGeom>
              <a:avLst/>
              <a:gdLst>
                <a:gd name="T0" fmla="*/ 13 w 229"/>
                <a:gd name="T1" fmla="*/ 223 h 292"/>
                <a:gd name="T2" fmla="*/ 115 w 229"/>
                <a:gd name="T3" fmla="*/ 270 h 292"/>
                <a:gd name="T4" fmla="*/ 77 w 229"/>
                <a:gd name="T5" fmla="*/ 232 h 292"/>
                <a:gd name="T6" fmla="*/ 205 w 229"/>
                <a:gd name="T7" fmla="*/ 212 h 292"/>
                <a:gd name="T8" fmla="*/ 99 w 229"/>
                <a:gd name="T9" fmla="*/ 169 h 292"/>
                <a:gd name="T10" fmla="*/ 229 w 229"/>
                <a:gd name="T11" fmla="*/ 60 h 292"/>
                <a:gd name="T12" fmla="*/ 64 w 229"/>
                <a:gd name="T13" fmla="*/ 109 h 292"/>
                <a:gd name="T14" fmla="*/ 62 w 229"/>
                <a:gd name="T15" fmla="*/ 0 h 292"/>
                <a:gd name="T16" fmla="*/ 0 w 229"/>
                <a:gd name="T17" fmla="*/ 116 h 292"/>
                <a:gd name="T18" fmla="*/ 0 w 229"/>
                <a:gd name="T19" fmla="*/ 210 h 292"/>
                <a:gd name="T20" fmla="*/ 9 w 229"/>
                <a:gd name="T21" fmla="*/ 220 h 292"/>
                <a:gd name="T22" fmla="*/ 13 w 229"/>
                <a:gd name="T23" fmla="*/ 223 h 292"/>
                <a:gd name="T24" fmla="*/ 13 w 229"/>
                <a:gd name="T25" fmla="*/ 223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9" h="292">
                  <a:moveTo>
                    <a:pt x="13" y="223"/>
                  </a:moveTo>
                  <a:cubicBezTo>
                    <a:pt x="13" y="223"/>
                    <a:pt x="82" y="292"/>
                    <a:pt x="115" y="270"/>
                  </a:cubicBezTo>
                  <a:cubicBezTo>
                    <a:pt x="89" y="260"/>
                    <a:pt x="77" y="232"/>
                    <a:pt x="77" y="232"/>
                  </a:cubicBezTo>
                  <a:cubicBezTo>
                    <a:pt x="77" y="232"/>
                    <a:pt x="168" y="247"/>
                    <a:pt x="205" y="212"/>
                  </a:cubicBezTo>
                  <a:cubicBezTo>
                    <a:pt x="167" y="203"/>
                    <a:pt x="99" y="169"/>
                    <a:pt x="99" y="169"/>
                  </a:cubicBezTo>
                  <a:cubicBezTo>
                    <a:pt x="99" y="169"/>
                    <a:pt x="176" y="94"/>
                    <a:pt x="229" y="60"/>
                  </a:cubicBezTo>
                  <a:cubicBezTo>
                    <a:pt x="179" y="50"/>
                    <a:pt x="102" y="83"/>
                    <a:pt x="64" y="109"/>
                  </a:cubicBezTo>
                  <a:cubicBezTo>
                    <a:pt x="52" y="88"/>
                    <a:pt x="54" y="25"/>
                    <a:pt x="62" y="0"/>
                  </a:cubicBezTo>
                  <a:cubicBezTo>
                    <a:pt x="20" y="26"/>
                    <a:pt x="5" y="78"/>
                    <a:pt x="0" y="116"/>
                  </a:cubicBezTo>
                  <a:cubicBezTo>
                    <a:pt x="0" y="210"/>
                    <a:pt x="0" y="210"/>
                    <a:pt x="0" y="210"/>
                  </a:cubicBezTo>
                  <a:cubicBezTo>
                    <a:pt x="4" y="213"/>
                    <a:pt x="7" y="217"/>
                    <a:pt x="9" y="220"/>
                  </a:cubicBezTo>
                  <a:cubicBezTo>
                    <a:pt x="13" y="223"/>
                    <a:pt x="13" y="223"/>
                    <a:pt x="13" y="223"/>
                  </a:cubicBezTo>
                  <a:cubicBezTo>
                    <a:pt x="13" y="223"/>
                    <a:pt x="13" y="223"/>
                    <a:pt x="13" y="223"/>
                  </a:cubicBezTo>
                  <a:close/>
                </a:path>
              </a:pathLst>
            </a:custGeom>
            <a:solidFill>
              <a:srgbClr val="DD72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9" name="Freeform 8"/>
            <p:cNvSpPr>
              <a:spLocks/>
            </p:cNvSpPr>
            <p:nvPr/>
          </p:nvSpPr>
          <p:spPr bwMode="auto">
            <a:xfrm>
              <a:off x="2164" y="1325"/>
              <a:ext cx="337" cy="293"/>
            </a:xfrm>
            <a:custGeom>
              <a:avLst/>
              <a:gdLst>
                <a:gd name="T0" fmla="*/ 0 w 143"/>
                <a:gd name="T1" fmla="*/ 124 h 124"/>
                <a:gd name="T2" fmla="*/ 143 w 143"/>
                <a:gd name="T3" fmla="*/ 0 h 124"/>
                <a:gd name="T4" fmla="*/ 0 w 143"/>
                <a:gd name="T5" fmla="*/ 124 h 124"/>
              </a:gdLst>
              <a:ahLst/>
              <a:cxnLst>
                <a:cxn ang="0">
                  <a:pos x="T0" y="T1"/>
                </a:cxn>
                <a:cxn ang="0">
                  <a:pos x="T2" y="T3"/>
                </a:cxn>
                <a:cxn ang="0">
                  <a:pos x="T4" y="T5"/>
                </a:cxn>
              </a:cxnLst>
              <a:rect l="0" t="0" r="r" b="b"/>
              <a:pathLst>
                <a:path w="143" h="124">
                  <a:moveTo>
                    <a:pt x="0" y="124"/>
                  </a:moveTo>
                  <a:cubicBezTo>
                    <a:pt x="0" y="124"/>
                    <a:pt x="27" y="60"/>
                    <a:pt x="143" y="0"/>
                  </a:cubicBezTo>
                  <a:cubicBezTo>
                    <a:pt x="123" y="5"/>
                    <a:pt x="12" y="65"/>
                    <a:pt x="0" y="124"/>
                  </a:cubicBezTo>
                  <a:close/>
                </a:path>
              </a:pathLst>
            </a:custGeom>
            <a:solidFill>
              <a:srgbClr val="6F41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0" name="Freeform 9"/>
            <p:cNvSpPr>
              <a:spLocks/>
            </p:cNvSpPr>
            <p:nvPr/>
          </p:nvSpPr>
          <p:spPr bwMode="auto">
            <a:xfrm>
              <a:off x="2149" y="1226"/>
              <a:ext cx="74" cy="290"/>
            </a:xfrm>
            <a:custGeom>
              <a:avLst/>
              <a:gdLst>
                <a:gd name="T0" fmla="*/ 22 w 31"/>
                <a:gd name="T1" fmla="*/ 123 h 123"/>
                <a:gd name="T2" fmla="*/ 31 w 31"/>
                <a:gd name="T3" fmla="*/ 0 h 123"/>
                <a:gd name="T4" fmla="*/ 22 w 31"/>
                <a:gd name="T5" fmla="*/ 123 h 123"/>
              </a:gdLst>
              <a:ahLst/>
              <a:cxnLst>
                <a:cxn ang="0">
                  <a:pos x="T0" y="T1"/>
                </a:cxn>
                <a:cxn ang="0">
                  <a:pos x="T2" y="T3"/>
                </a:cxn>
                <a:cxn ang="0">
                  <a:pos x="T4" y="T5"/>
                </a:cxn>
              </a:cxnLst>
              <a:rect l="0" t="0" r="r" b="b"/>
              <a:pathLst>
                <a:path w="31" h="123">
                  <a:moveTo>
                    <a:pt x="22" y="123"/>
                  </a:moveTo>
                  <a:cubicBezTo>
                    <a:pt x="22" y="123"/>
                    <a:pt x="5" y="82"/>
                    <a:pt x="31" y="0"/>
                  </a:cubicBezTo>
                  <a:cubicBezTo>
                    <a:pt x="22" y="10"/>
                    <a:pt x="0" y="92"/>
                    <a:pt x="22" y="123"/>
                  </a:cubicBezTo>
                  <a:close/>
                </a:path>
              </a:pathLst>
            </a:custGeom>
            <a:solidFill>
              <a:srgbClr val="6F41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1" name="Freeform 10"/>
            <p:cNvSpPr>
              <a:spLocks/>
            </p:cNvSpPr>
            <p:nvPr/>
          </p:nvSpPr>
          <p:spPr bwMode="auto">
            <a:xfrm>
              <a:off x="2121" y="1554"/>
              <a:ext cx="31" cy="28"/>
            </a:xfrm>
            <a:custGeom>
              <a:avLst/>
              <a:gdLst>
                <a:gd name="T0" fmla="*/ 13 w 13"/>
                <a:gd name="T1" fmla="*/ 12 h 12"/>
                <a:gd name="T2" fmla="*/ 0 w 13"/>
                <a:gd name="T3" fmla="*/ 0 h 12"/>
                <a:gd name="T4" fmla="*/ 0 w 13"/>
                <a:gd name="T5" fmla="*/ 3 h 12"/>
                <a:gd name="T6" fmla="*/ 13 w 13"/>
                <a:gd name="T7" fmla="*/ 12 h 12"/>
              </a:gdLst>
              <a:ahLst/>
              <a:cxnLst>
                <a:cxn ang="0">
                  <a:pos x="T0" y="T1"/>
                </a:cxn>
                <a:cxn ang="0">
                  <a:pos x="T2" y="T3"/>
                </a:cxn>
                <a:cxn ang="0">
                  <a:pos x="T4" y="T5"/>
                </a:cxn>
                <a:cxn ang="0">
                  <a:pos x="T6" y="T7"/>
                </a:cxn>
              </a:cxnLst>
              <a:rect l="0" t="0" r="r" b="b"/>
              <a:pathLst>
                <a:path w="13" h="12">
                  <a:moveTo>
                    <a:pt x="13" y="12"/>
                  </a:moveTo>
                  <a:cubicBezTo>
                    <a:pt x="13" y="12"/>
                    <a:pt x="8" y="8"/>
                    <a:pt x="0" y="0"/>
                  </a:cubicBezTo>
                  <a:cubicBezTo>
                    <a:pt x="0" y="3"/>
                    <a:pt x="0" y="3"/>
                    <a:pt x="0" y="3"/>
                  </a:cubicBezTo>
                  <a:cubicBezTo>
                    <a:pt x="5" y="7"/>
                    <a:pt x="8" y="9"/>
                    <a:pt x="13" y="12"/>
                  </a:cubicBezTo>
                  <a:close/>
                </a:path>
              </a:pathLst>
            </a:custGeom>
            <a:solidFill>
              <a:srgbClr val="6F41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2" name="Freeform 11"/>
            <p:cNvSpPr>
              <a:spLocks/>
            </p:cNvSpPr>
            <p:nvPr/>
          </p:nvSpPr>
          <p:spPr bwMode="auto">
            <a:xfrm>
              <a:off x="2234" y="1559"/>
              <a:ext cx="286" cy="82"/>
            </a:xfrm>
            <a:custGeom>
              <a:avLst/>
              <a:gdLst>
                <a:gd name="T0" fmla="*/ 121 w 121"/>
                <a:gd name="T1" fmla="*/ 30 h 35"/>
                <a:gd name="T2" fmla="*/ 0 w 121"/>
                <a:gd name="T3" fmla="*/ 0 h 35"/>
                <a:gd name="T4" fmla="*/ 121 w 121"/>
                <a:gd name="T5" fmla="*/ 30 h 35"/>
              </a:gdLst>
              <a:ahLst/>
              <a:cxnLst>
                <a:cxn ang="0">
                  <a:pos x="T0" y="T1"/>
                </a:cxn>
                <a:cxn ang="0">
                  <a:pos x="T2" y="T3"/>
                </a:cxn>
                <a:cxn ang="0">
                  <a:pos x="T4" y="T5"/>
                </a:cxn>
              </a:cxnLst>
              <a:rect l="0" t="0" r="r" b="b"/>
              <a:pathLst>
                <a:path w="121" h="35">
                  <a:moveTo>
                    <a:pt x="121" y="30"/>
                  </a:moveTo>
                  <a:cubicBezTo>
                    <a:pt x="35" y="30"/>
                    <a:pt x="0" y="0"/>
                    <a:pt x="0" y="0"/>
                  </a:cubicBezTo>
                  <a:cubicBezTo>
                    <a:pt x="25" y="32"/>
                    <a:pt x="109" y="35"/>
                    <a:pt x="121" y="30"/>
                  </a:cubicBezTo>
                  <a:close/>
                </a:path>
              </a:pathLst>
            </a:custGeom>
            <a:solidFill>
              <a:srgbClr val="6F41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3" name="Freeform 12"/>
            <p:cNvSpPr>
              <a:spLocks/>
            </p:cNvSpPr>
            <p:nvPr/>
          </p:nvSpPr>
          <p:spPr bwMode="auto">
            <a:xfrm>
              <a:off x="2173" y="1603"/>
              <a:ext cx="191" cy="147"/>
            </a:xfrm>
            <a:custGeom>
              <a:avLst/>
              <a:gdLst>
                <a:gd name="T0" fmla="*/ 0 w 81"/>
                <a:gd name="T1" fmla="*/ 0 h 62"/>
                <a:gd name="T2" fmla="*/ 81 w 81"/>
                <a:gd name="T3" fmla="*/ 62 h 62"/>
                <a:gd name="T4" fmla="*/ 0 w 81"/>
                <a:gd name="T5" fmla="*/ 0 h 62"/>
              </a:gdLst>
              <a:ahLst/>
              <a:cxnLst>
                <a:cxn ang="0">
                  <a:pos x="T0" y="T1"/>
                </a:cxn>
                <a:cxn ang="0">
                  <a:pos x="T2" y="T3"/>
                </a:cxn>
                <a:cxn ang="0">
                  <a:pos x="T4" y="T5"/>
                </a:cxn>
              </a:cxnLst>
              <a:rect l="0" t="0" r="r" b="b"/>
              <a:pathLst>
                <a:path w="81" h="62">
                  <a:moveTo>
                    <a:pt x="0" y="0"/>
                  </a:moveTo>
                  <a:cubicBezTo>
                    <a:pt x="10" y="32"/>
                    <a:pt x="71" y="59"/>
                    <a:pt x="81" y="62"/>
                  </a:cubicBezTo>
                  <a:cubicBezTo>
                    <a:pt x="19" y="33"/>
                    <a:pt x="0" y="0"/>
                    <a:pt x="0" y="0"/>
                  </a:cubicBezTo>
                  <a:close/>
                </a:path>
              </a:pathLst>
            </a:custGeom>
            <a:solidFill>
              <a:srgbClr val="6F41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34" name="Group 16"/>
          <p:cNvGrpSpPr>
            <a:grpSpLocks noChangeAspect="1"/>
          </p:cNvGrpSpPr>
          <p:nvPr/>
        </p:nvGrpSpPr>
        <p:grpSpPr bwMode="auto">
          <a:xfrm>
            <a:off x="139505" y="-13010"/>
            <a:ext cx="1382907" cy="804244"/>
            <a:chOff x="1922" y="1129"/>
            <a:chExt cx="987" cy="574"/>
          </a:xfrm>
        </p:grpSpPr>
        <p:sp>
          <p:nvSpPr>
            <p:cNvPr id="35" name="Freeform 34"/>
            <p:cNvSpPr>
              <a:spLocks/>
            </p:cNvSpPr>
            <p:nvPr/>
          </p:nvSpPr>
          <p:spPr bwMode="auto">
            <a:xfrm>
              <a:off x="1922" y="1129"/>
              <a:ext cx="262" cy="174"/>
            </a:xfrm>
            <a:custGeom>
              <a:avLst/>
              <a:gdLst>
                <a:gd name="T0" fmla="*/ 2 w 111"/>
                <a:gd name="T1" fmla="*/ 62 h 74"/>
                <a:gd name="T2" fmla="*/ 8 w 111"/>
                <a:gd name="T3" fmla="*/ 74 h 74"/>
                <a:gd name="T4" fmla="*/ 52 w 111"/>
                <a:gd name="T5" fmla="*/ 32 h 74"/>
                <a:gd name="T6" fmla="*/ 111 w 111"/>
                <a:gd name="T7" fmla="*/ 40 h 74"/>
                <a:gd name="T8" fmla="*/ 105 w 111"/>
                <a:gd name="T9" fmla="*/ 30 h 74"/>
                <a:gd name="T10" fmla="*/ 2 w 111"/>
                <a:gd name="T11" fmla="*/ 62 h 74"/>
              </a:gdLst>
              <a:ahLst/>
              <a:cxnLst>
                <a:cxn ang="0">
                  <a:pos x="T0" y="T1"/>
                </a:cxn>
                <a:cxn ang="0">
                  <a:pos x="T2" y="T3"/>
                </a:cxn>
                <a:cxn ang="0">
                  <a:pos x="T4" y="T5"/>
                </a:cxn>
                <a:cxn ang="0">
                  <a:pos x="T6" y="T7"/>
                </a:cxn>
                <a:cxn ang="0">
                  <a:pos x="T8" y="T9"/>
                </a:cxn>
                <a:cxn ang="0">
                  <a:pos x="T10" y="T11"/>
                </a:cxn>
              </a:cxnLst>
              <a:rect l="0" t="0" r="r" b="b"/>
              <a:pathLst>
                <a:path w="111" h="74">
                  <a:moveTo>
                    <a:pt x="2" y="62"/>
                  </a:moveTo>
                  <a:cubicBezTo>
                    <a:pt x="0" y="65"/>
                    <a:pt x="8" y="74"/>
                    <a:pt x="8" y="74"/>
                  </a:cubicBezTo>
                  <a:cubicBezTo>
                    <a:pt x="8" y="74"/>
                    <a:pt x="25" y="42"/>
                    <a:pt x="52" y="32"/>
                  </a:cubicBezTo>
                  <a:cubicBezTo>
                    <a:pt x="78" y="22"/>
                    <a:pt x="111" y="40"/>
                    <a:pt x="111" y="40"/>
                  </a:cubicBezTo>
                  <a:cubicBezTo>
                    <a:pt x="105" y="30"/>
                    <a:pt x="105" y="30"/>
                    <a:pt x="105" y="30"/>
                  </a:cubicBezTo>
                  <a:cubicBezTo>
                    <a:pt x="105" y="30"/>
                    <a:pt x="44" y="0"/>
                    <a:pt x="2" y="62"/>
                  </a:cubicBezTo>
                  <a:close/>
                </a:path>
              </a:pathLst>
            </a:custGeom>
            <a:solidFill>
              <a:srgbClr val="925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6" name="Freeform 35"/>
            <p:cNvSpPr>
              <a:spLocks/>
            </p:cNvSpPr>
            <p:nvPr/>
          </p:nvSpPr>
          <p:spPr bwMode="auto">
            <a:xfrm>
              <a:off x="2066" y="1136"/>
              <a:ext cx="843" cy="567"/>
            </a:xfrm>
            <a:custGeom>
              <a:avLst/>
              <a:gdLst>
                <a:gd name="T0" fmla="*/ 5 w 357"/>
                <a:gd name="T1" fmla="*/ 71 h 240"/>
                <a:gd name="T2" fmla="*/ 13 w 357"/>
                <a:gd name="T3" fmla="*/ 143 h 240"/>
                <a:gd name="T4" fmla="*/ 61 w 357"/>
                <a:gd name="T5" fmla="*/ 194 h 240"/>
                <a:gd name="T6" fmla="*/ 62 w 357"/>
                <a:gd name="T7" fmla="*/ 146 h 240"/>
                <a:gd name="T8" fmla="*/ 175 w 357"/>
                <a:gd name="T9" fmla="*/ 240 h 240"/>
                <a:gd name="T10" fmla="*/ 155 w 357"/>
                <a:gd name="T11" fmla="*/ 109 h 240"/>
                <a:gd name="T12" fmla="*/ 357 w 357"/>
                <a:gd name="T13" fmla="*/ 181 h 240"/>
                <a:gd name="T14" fmla="*/ 319 w 357"/>
                <a:gd name="T15" fmla="*/ 110 h 240"/>
                <a:gd name="T16" fmla="*/ 211 w 357"/>
                <a:gd name="T17" fmla="*/ 13 h 240"/>
                <a:gd name="T18" fmla="*/ 229 w 357"/>
                <a:gd name="T19" fmla="*/ 0 h 240"/>
                <a:gd name="T20" fmla="*/ 27 w 357"/>
                <a:gd name="T21" fmla="*/ 0 h 240"/>
                <a:gd name="T22" fmla="*/ 7 w 357"/>
                <a:gd name="T23" fmla="*/ 64 h 240"/>
                <a:gd name="T24" fmla="*/ 5 w 357"/>
                <a:gd name="T25" fmla="*/ 71 h 240"/>
                <a:gd name="T26" fmla="*/ 5 w 357"/>
                <a:gd name="T27" fmla="*/ 71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7" h="240">
                  <a:moveTo>
                    <a:pt x="5" y="71"/>
                  </a:moveTo>
                  <a:cubicBezTo>
                    <a:pt x="5" y="71"/>
                    <a:pt x="0" y="110"/>
                    <a:pt x="13" y="143"/>
                  </a:cubicBezTo>
                  <a:cubicBezTo>
                    <a:pt x="25" y="175"/>
                    <a:pt x="61" y="194"/>
                    <a:pt x="61" y="194"/>
                  </a:cubicBezTo>
                  <a:cubicBezTo>
                    <a:pt x="61" y="194"/>
                    <a:pt x="57" y="164"/>
                    <a:pt x="62" y="146"/>
                  </a:cubicBezTo>
                  <a:cubicBezTo>
                    <a:pt x="90" y="238"/>
                    <a:pt x="175" y="240"/>
                    <a:pt x="175" y="240"/>
                  </a:cubicBezTo>
                  <a:cubicBezTo>
                    <a:pt x="175" y="240"/>
                    <a:pt x="175" y="240"/>
                    <a:pt x="155" y="109"/>
                  </a:cubicBezTo>
                  <a:cubicBezTo>
                    <a:pt x="155" y="109"/>
                    <a:pt x="155" y="109"/>
                    <a:pt x="357" y="181"/>
                  </a:cubicBezTo>
                  <a:cubicBezTo>
                    <a:pt x="357" y="181"/>
                    <a:pt x="346" y="155"/>
                    <a:pt x="319" y="110"/>
                  </a:cubicBezTo>
                  <a:cubicBezTo>
                    <a:pt x="291" y="64"/>
                    <a:pt x="227" y="18"/>
                    <a:pt x="211" y="13"/>
                  </a:cubicBezTo>
                  <a:cubicBezTo>
                    <a:pt x="215" y="8"/>
                    <a:pt x="222" y="4"/>
                    <a:pt x="229" y="0"/>
                  </a:cubicBezTo>
                  <a:cubicBezTo>
                    <a:pt x="27" y="0"/>
                    <a:pt x="27" y="0"/>
                    <a:pt x="27" y="0"/>
                  </a:cubicBezTo>
                  <a:cubicBezTo>
                    <a:pt x="13" y="34"/>
                    <a:pt x="7" y="64"/>
                    <a:pt x="7" y="64"/>
                  </a:cubicBezTo>
                  <a:cubicBezTo>
                    <a:pt x="5" y="71"/>
                    <a:pt x="5" y="71"/>
                    <a:pt x="5" y="71"/>
                  </a:cubicBezTo>
                  <a:cubicBezTo>
                    <a:pt x="5" y="71"/>
                    <a:pt x="5" y="71"/>
                    <a:pt x="5" y="71"/>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7" name="Freeform 36"/>
            <p:cNvSpPr>
              <a:spLocks/>
            </p:cNvSpPr>
            <p:nvPr/>
          </p:nvSpPr>
          <p:spPr bwMode="auto">
            <a:xfrm>
              <a:off x="2066" y="1136"/>
              <a:ext cx="775" cy="524"/>
            </a:xfrm>
            <a:custGeom>
              <a:avLst/>
              <a:gdLst>
                <a:gd name="T0" fmla="*/ 31 w 328"/>
                <a:gd name="T1" fmla="*/ 34 h 222"/>
                <a:gd name="T2" fmla="*/ 43 w 328"/>
                <a:gd name="T3" fmla="*/ 165 h 222"/>
                <a:gd name="T4" fmla="*/ 59 w 328"/>
                <a:gd name="T5" fmla="*/ 105 h 222"/>
                <a:gd name="T6" fmla="*/ 155 w 328"/>
                <a:gd name="T7" fmla="*/ 222 h 222"/>
                <a:gd name="T8" fmla="*/ 136 w 328"/>
                <a:gd name="T9" fmla="*/ 90 h 222"/>
                <a:gd name="T10" fmla="*/ 328 w 328"/>
                <a:gd name="T11" fmla="*/ 157 h 222"/>
                <a:gd name="T12" fmla="*/ 178 w 328"/>
                <a:gd name="T13" fmla="*/ 19 h 222"/>
                <a:gd name="T14" fmla="*/ 195 w 328"/>
                <a:gd name="T15" fmla="*/ 0 h 222"/>
                <a:gd name="T16" fmla="*/ 43 w 328"/>
                <a:gd name="T17" fmla="*/ 0 h 222"/>
                <a:gd name="T18" fmla="*/ 31 w 328"/>
                <a:gd name="T19" fmla="*/ 30 h 222"/>
                <a:gd name="T20" fmla="*/ 31 w 328"/>
                <a:gd name="T21" fmla="*/ 34 h 222"/>
                <a:gd name="T22" fmla="*/ 31 w 328"/>
                <a:gd name="T23" fmla="*/ 34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28" h="222">
                  <a:moveTo>
                    <a:pt x="31" y="34"/>
                  </a:moveTo>
                  <a:cubicBezTo>
                    <a:pt x="31" y="34"/>
                    <a:pt x="0" y="145"/>
                    <a:pt x="43" y="165"/>
                  </a:cubicBezTo>
                  <a:cubicBezTo>
                    <a:pt x="37" y="134"/>
                    <a:pt x="59" y="105"/>
                    <a:pt x="59" y="105"/>
                  </a:cubicBezTo>
                  <a:cubicBezTo>
                    <a:pt x="59" y="105"/>
                    <a:pt x="97" y="206"/>
                    <a:pt x="155" y="222"/>
                  </a:cubicBezTo>
                  <a:cubicBezTo>
                    <a:pt x="142" y="179"/>
                    <a:pt x="136" y="90"/>
                    <a:pt x="136" y="90"/>
                  </a:cubicBezTo>
                  <a:cubicBezTo>
                    <a:pt x="136" y="90"/>
                    <a:pt x="260" y="124"/>
                    <a:pt x="328" y="157"/>
                  </a:cubicBezTo>
                  <a:cubicBezTo>
                    <a:pt x="305" y="100"/>
                    <a:pt x="227" y="40"/>
                    <a:pt x="178" y="19"/>
                  </a:cubicBezTo>
                  <a:cubicBezTo>
                    <a:pt x="181" y="13"/>
                    <a:pt x="187" y="6"/>
                    <a:pt x="195" y="0"/>
                  </a:cubicBezTo>
                  <a:cubicBezTo>
                    <a:pt x="43" y="0"/>
                    <a:pt x="43" y="0"/>
                    <a:pt x="43" y="0"/>
                  </a:cubicBezTo>
                  <a:cubicBezTo>
                    <a:pt x="38" y="9"/>
                    <a:pt x="35" y="20"/>
                    <a:pt x="31" y="30"/>
                  </a:cubicBezTo>
                  <a:cubicBezTo>
                    <a:pt x="31" y="34"/>
                    <a:pt x="31" y="34"/>
                    <a:pt x="31" y="34"/>
                  </a:cubicBezTo>
                  <a:cubicBezTo>
                    <a:pt x="31" y="34"/>
                    <a:pt x="31" y="34"/>
                    <a:pt x="31" y="34"/>
                  </a:cubicBezTo>
                  <a:close/>
                </a:path>
              </a:pathLst>
            </a:custGeom>
            <a:solidFill>
              <a:srgbClr val="AFAF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8" name="Freeform 37"/>
            <p:cNvSpPr>
              <a:spLocks/>
            </p:cNvSpPr>
            <p:nvPr/>
          </p:nvSpPr>
          <p:spPr bwMode="auto">
            <a:xfrm>
              <a:off x="2170" y="1159"/>
              <a:ext cx="498" cy="225"/>
            </a:xfrm>
            <a:custGeom>
              <a:avLst/>
              <a:gdLst>
                <a:gd name="T0" fmla="*/ 0 w 211"/>
                <a:gd name="T1" fmla="*/ 22 h 95"/>
                <a:gd name="T2" fmla="*/ 211 w 211"/>
                <a:gd name="T3" fmla="*/ 95 h 95"/>
                <a:gd name="T4" fmla="*/ 0 w 211"/>
                <a:gd name="T5" fmla="*/ 22 h 95"/>
              </a:gdLst>
              <a:ahLst/>
              <a:cxnLst>
                <a:cxn ang="0">
                  <a:pos x="T0" y="T1"/>
                </a:cxn>
                <a:cxn ang="0">
                  <a:pos x="T2" y="T3"/>
                </a:cxn>
                <a:cxn ang="0">
                  <a:pos x="T4" y="T5"/>
                </a:cxn>
              </a:cxnLst>
              <a:rect l="0" t="0" r="r" b="b"/>
              <a:pathLst>
                <a:path w="211" h="95">
                  <a:moveTo>
                    <a:pt x="0" y="22"/>
                  </a:moveTo>
                  <a:cubicBezTo>
                    <a:pt x="0" y="22"/>
                    <a:pt x="81" y="14"/>
                    <a:pt x="211" y="95"/>
                  </a:cubicBezTo>
                  <a:cubicBezTo>
                    <a:pt x="195" y="79"/>
                    <a:pt x="68" y="0"/>
                    <a:pt x="0" y="22"/>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9" name="Freeform 38"/>
            <p:cNvSpPr>
              <a:spLocks/>
            </p:cNvSpPr>
            <p:nvPr/>
          </p:nvSpPr>
          <p:spPr bwMode="auto">
            <a:xfrm>
              <a:off x="2293" y="1136"/>
              <a:ext cx="71" cy="56"/>
            </a:xfrm>
            <a:custGeom>
              <a:avLst/>
              <a:gdLst>
                <a:gd name="T0" fmla="*/ 0 w 30"/>
                <a:gd name="T1" fmla="*/ 24 h 24"/>
                <a:gd name="T2" fmla="*/ 30 w 30"/>
                <a:gd name="T3" fmla="*/ 0 h 24"/>
                <a:gd name="T4" fmla="*/ 22 w 30"/>
                <a:gd name="T5" fmla="*/ 0 h 24"/>
                <a:gd name="T6" fmla="*/ 0 w 30"/>
                <a:gd name="T7" fmla="*/ 24 h 24"/>
              </a:gdLst>
              <a:ahLst/>
              <a:cxnLst>
                <a:cxn ang="0">
                  <a:pos x="T0" y="T1"/>
                </a:cxn>
                <a:cxn ang="0">
                  <a:pos x="T2" y="T3"/>
                </a:cxn>
                <a:cxn ang="0">
                  <a:pos x="T4" y="T5"/>
                </a:cxn>
                <a:cxn ang="0">
                  <a:pos x="T6" y="T7"/>
                </a:cxn>
              </a:cxnLst>
              <a:rect l="0" t="0" r="r" b="b"/>
              <a:pathLst>
                <a:path w="30" h="24">
                  <a:moveTo>
                    <a:pt x="0" y="24"/>
                  </a:moveTo>
                  <a:cubicBezTo>
                    <a:pt x="0" y="24"/>
                    <a:pt x="8" y="14"/>
                    <a:pt x="30" y="0"/>
                  </a:cubicBezTo>
                  <a:cubicBezTo>
                    <a:pt x="22" y="0"/>
                    <a:pt x="22" y="0"/>
                    <a:pt x="22" y="0"/>
                  </a:cubicBezTo>
                  <a:cubicBezTo>
                    <a:pt x="12" y="7"/>
                    <a:pt x="5" y="15"/>
                    <a:pt x="0" y="24"/>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0" name="Freeform 39"/>
            <p:cNvSpPr>
              <a:spLocks/>
            </p:cNvSpPr>
            <p:nvPr/>
          </p:nvSpPr>
          <p:spPr bwMode="auto">
            <a:xfrm>
              <a:off x="2201" y="1136"/>
              <a:ext cx="9" cy="28"/>
            </a:xfrm>
            <a:custGeom>
              <a:avLst/>
              <a:gdLst>
                <a:gd name="T0" fmla="*/ 1 w 4"/>
                <a:gd name="T1" fmla="*/ 12 h 12"/>
                <a:gd name="T2" fmla="*/ 4 w 4"/>
                <a:gd name="T3" fmla="*/ 0 h 12"/>
                <a:gd name="T4" fmla="*/ 1 w 4"/>
                <a:gd name="T5" fmla="*/ 0 h 12"/>
                <a:gd name="T6" fmla="*/ 1 w 4"/>
                <a:gd name="T7" fmla="*/ 12 h 12"/>
              </a:gdLst>
              <a:ahLst/>
              <a:cxnLst>
                <a:cxn ang="0">
                  <a:pos x="T0" y="T1"/>
                </a:cxn>
                <a:cxn ang="0">
                  <a:pos x="T2" y="T3"/>
                </a:cxn>
                <a:cxn ang="0">
                  <a:pos x="T4" y="T5"/>
                </a:cxn>
                <a:cxn ang="0">
                  <a:pos x="T6" y="T7"/>
                </a:cxn>
              </a:cxnLst>
              <a:rect l="0" t="0" r="r" b="b"/>
              <a:pathLst>
                <a:path w="4" h="12">
                  <a:moveTo>
                    <a:pt x="1" y="12"/>
                  </a:moveTo>
                  <a:cubicBezTo>
                    <a:pt x="1" y="12"/>
                    <a:pt x="1" y="7"/>
                    <a:pt x="4" y="0"/>
                  </a:cubicBezTo>
                  <a:cubicBezTo>
                    <a:pt x="1" y="0"/>
                    <a:pt x="1" y="0"/>
                    <a:pt x="1" y="0"/>
                  </a:cubicBezTo>
                  <a:cubicBezTo>
                    <a:pt x="0" y="4"/>
                    <a:pt x="0" y="8"/>
                    <a:pt x="1" y="12"/>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1" name="Freeform 40"/>
            <p:cNvSpPr>
              <a:spLocks/>
            </p:cNvSpPr>
            <p:nvPr/>
          </p:nvSpPr>
          <p:spPr bwMode="auto">
            <a:xfrm>
              <a:off x="2142" y="1228"/>
              <a:ext cx="54" cy="210"/>
            </a:xfrm>
            <a:custGeom>
              <a:avLst/>
              <a:gdLst>
                <a:gd name="T0" fmla="*/ 3 w 23"/>
                <a:gd name="T1" fmla="*/ 89 h 89"/>
                <a:gd name="T2" fmla="*/ 23 w 23"/>
                <a:gd name="T3" fmla="*/ 0 h 89"/>
                <a:gd name="T4" fmla="*/ 3 w 23"/>
                <a:gd name="T5" fmla="*/ 89 h 89"/>
              </a:gdLst>
              <a:ahLst/>
              <a:cxnLst>
                <a:cxn ang="0">
                  <a:pos x="T0" y="T1"/>
                </a:cxn>
                <a:cxn ang="0">
                  <a:pos x="T2" y="T3"/>
                </a:cxn>
                <a:cxn ang="0">
                  <a:pos x="T4" y="T5"/>
                </a:cxn>
              </a:cxnLst>
              <a:rect l="0" t="0" r="r" b="b"/>
              <a:pathLst>
                <a:path w="23" h="89">
                  <a:moveTo>
                    <a:pt x="3" y="89"/>
                  </a:moveTo>
                  <a:cubicBezTo>
                    <a:pt x="3" y="26"/>
                    <a:pt x="23" y="0"/>
                    <a:pt x="23" y="0"/>
                  </a:cubicBezTo>
                  <a:cubicBezTo>
                    <a:pt x="1" y="20"/>
                    <a:pt x="0" y="80"/>
                    <a:pt x="3" y="89"/>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2" name="Freeform 41"/>
            <p:cNvSpPr>
              <a:spLocks/>
            </p:cNvSpPr>
            <p:nvPr/>
          </p:nvSpPr>
          <p:spPr bwMode="auto">
            <a:xfrm>
              <a:off x="2229" y="1249"/>
              <a:ext cx="139" cy="340"/>
            </a:xfrm>
            <a:custGeom>
              <a:avLst/>
              <a:gdLst>
                <a:gd name="T0" fmla="*/ 16 w 59"/>
                <a:gd name="T1" fmla="*/ 0 h 144"/>
                <a:gd name="T2" fmla="*/ 59 w 59"/>
                <a:gd name="T3" fmla="*/ 144 h 144"/>
                <a:gd name="T4" fmla="*/ 16 w 59"/>
                <a:gd name="T5" fmla="*/ 0 h 144"/>
              </a:gdLst>
              <a:ahLst/>
              <a:cxnLst>
                <a:cxn ang="0">
                  <a:pos x="T0" y="T1"/>
                </a:cxn>
                <a:cxn ang="0">
                  <a:pos x="T2" y="T3"/>
                </a:cxn>
                <a:cxn ang="0">
                  <a:pos x="T4" y="T5"/>
                </a:cxn>
              </a:cxnLst>
              <a:rect l="0" t="0" r="r" b="b"/>
              <a:pathLst>
                <a:path w="59" h="144">
                  <a:moveTo>
                    <a:pt x="16" y="0"/>
                  </a:moveTo>
                  <a:cubicBezTo>
                    <a:pt x="0" y="45"/>
                    <a:pt x="47" y="133"/>
                    <a:pt x="59" y="144"/>
                  </a:cubicBezTo>
                  <a:cubicBezTo>
                    <a:pt x="8" y="54"/>
                    <a:pt x="16" y="0"/>
                    <a:pt x="16" y="0"/>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43" name="Group 28"/>
          <p:cNvGrpSpPr>
            <a:grpSpLocks noChangeAspect="1"/>
          </p:cNvGrpSpPr>
          <p:nvPr/>
        </p:nvGrpSpPr>
        <p:grpSpPr bwMode="auto">
          <a:xfrm>
            <a:off x="0" y="5007562"/>
            <a:ext cx="687853" cy="1147722"/>
            <a:chOff x="1901" y="2020"/>
            <a:chExt cx="1059" cy="1767"/>
          </a:xfrm>
        </p:grpSpPr>
        <p:sp>
          <p:nvSpPr>
            <p:cNvPr id="44" name="Freeform 29"/>
            <p:cNvSpPr>
              <a:spLocks/>
            </p:cNvSpPr>
            <p:nvPr/>
          </p:nvSpPr>
          <p:spPr bwMode="auto">
            <a:xfrm>
              <a:off x="1901" y="2020"/>
              <a:ext cx="1059" cy="1640"/>
            </a:xfrm>
            <a:custGeom>
              <a:avLst/>
              <a:gdLst>
                <a:gd name="T0" fmla="*/ 364 w 448"/>
                <a:gd name="T1" fmla="*/ 542 h 694"/>
                <a:gd name="T2" fmla="*/ 247 w 448"/>
                <a:gd name="T3" fmla="*/ 548 h 694"/>
                <a:gd name="T4" fmla="*/ 438 w 448"/>
                <a:gd name="T5" fmla="*/ 267 h 694"/>
                <a:gd name="T6" fmla="*/ 233 w 448"/>
                <a:gd name="T7" fmla="*/ 359 h 694"/>
                <a:gd name="T8" fmla="*/ 164 w 448"/>
                <a:gd name="T9" fmla="*/ 0 h 694"/>
                <a:gd name="T10" fmla="*/ 46 w 448"/>
                <a:gd name="T11" fmla="*/ 324 h 694"/>
                <a:gd name="T12" fmla="*/ 0 w 448"/>
                <a:gd name="T13" fmla="*/ 276 h 694"/>
                <a:gd name="T14" fmla="*/ 0 w 448"/>
                <a:gd name="T15" fmla="*/ 599 h 694"/>
                <a:gd name="T16" fmla="*/ 78 w 448"/>
                <a:gd name="T17" fmla="*/ 614 h 694"/>
                <a:gd name="T18" fmla="*/ 364 w 448"/>
                <a:gd name="T19" fmla="*/ 542 h 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8" h="694">
                  <a:moveTo>
                    <a:pt x="364" y="542"/>
                  </a:moveTo>
                  <a:cubicBezTo>
                    <a:pt x="323" y="564"/>
                    <a:pt x="247" y="548"/>
                    <a:pt x="247" y="548"/>
                  </a:cubicBezTo>
                  <a:cubicBezTo>
                    <a:pt x="247" y="548"/>
                    <a:pt x="448" y="444"/>
                    <a:pt x="438" y="267"/>
                  </a:cubicBezTo>
                  <a:cubicBezTo>
                    <a:pt x="377" y="316"/>
                    <a:pt x="233" y="359"/>
                    <a:pt x="233" y="359"/>
                  </a:cubicBezTo>
                  <a:cubicBezTo>
                    <a:pt x="233" y="359"/>
                    <a:pt x="299" y="194"/>
                    <a:pt x="164" y="0"/>
                  </a:cubicBezTo>
                  <a:cubicBezTo>
                    <a:pt x="132" y="88"/>
                    <a:pt x="46" y="324"/>
                    <a:pt x="46" y="324"/>
                  </a:cubicBezTo>
                  <a:cubicBezTo>
                    <a:pt x="30" y="306"/>
                    <a:pt x="14" y="290"/>
                    <a:pt x="0" y="276"/>
                  </a:cubicBezTo>
                  <a:cubicBezTo>
                    <a:pt x="0" y="599"/>
                    <a:pt x="0" y="599"/>
                    <a:pt x="0" y="599"/>
                  </a:cubicBezTo>
                  <a:cubicBezTo>
                    <a:pt x="22" y="606"/>
                    <a:pt x="48" y="612"/>
                    <a:pt x="78" y="614"/>
                  </a:cubicBezTo>
                  <a:cubicBezTo>
                    <a:pt x="78" y="614"/>
                    <a:pt x="267" y="694"/>
                    <a:pt x="364" y="542"/>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5" name="Freeform 30"/>
            <p:cNvSpPr>
              <a:spLocks/>
            </p:cNvSpPr>
            <p:nvPr/>
          </p:nvSpPr>
          <p:spPr bwMode="auto">
            <a:xfrm>
              <a:off x="1901" y="2136"/>
              <a:ext cx="952" cy="1365"/>
            </a:xfrm>
            <a:custGeom>
              <a:avLst/>
              <a:gdLst>
                <a:gd name="T0" fmla="*/ 31 w 403"/>
                <a:gd name="T1" fmla="*/ 531 h 578"/>
                <a:gd name="T2" fmla="*/ 294 w 403"/>
                <a:gd name="T3" fmla="*/ 522 h 578"/>
                <a:gd name="T4" fmla="*/ 163 w 403"/>
                <a:gd name="T5" fmla="*/ 503 h 578"/>
                <a:gd name="T6" fmla="*/ 403 w 403"/>
                <a:gd name="T7" fmla="*/ 271 h 578"/>
                <a:gd name="T8" fmla="*/ 197 w 403"/>
                <a:gd name="T9" fmla="*/ 347 h 578"/>
                <a:gd name="T10" fmla="*/ 171 w 403"/>
                <a:gd name="T11" fmla="*/ 0 h 578"/>
                <a:gd name="T12" fmla="*/ 60 w 403"/>
                <a:gd name="T13" fmla="*/ 326 h 578"/>
                <a:gd name="T14" fmla="*/ 0 w 403"/>
                <a:gd name="T15" fmla="*/ 271 h 578"/>
                <a:gd name="T16" fmla="*/ 0 w 403"/>
                <a:gd name="T17" fmla="*/ 516 h 578"/>
                <a:gd name="T18" fmla="*/ 24 w 403"/>
                <a:gd name="T19" fmla="*/ 527 h 578"/>
                <a:gd name="T20" fmla="*/ 31 w 403"/>
                <a:gd name="T21" fmla="*/ 531 h 578"/>
                <a:gd name="T22" fmla="*/ 31 w 403"/>
                <a:gd name="T23" fmla="*/ 531 h 5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03" h="578">
                  <a:moveTo>
                    <a:pt x="31" y="531"/>
                  </a:moveTo>
                  <a:cubicBezTo>
                    <a:pt x="114" y="562"/>
                    <a:pt x="239" y="578"/>
                    <a:pt x="294" y="522"/>
                  </a:cubicBezTo>
                  <a:cubicBezTo>
                    <a:pt x="247" y="529"/>
                    <a:pt x="200" y="532"/>
                    <a:pt x="163" y="503"/>
                  </a:cubicBezTo>
                  <a:cubicBezTo>
                    <a:pt x="183" y="500"/>
                    <a:pt x="378" y="422"/>
                    <a:pt x="403" y="271"/>
                  </a:cubicBezTo>
                  <a:cubicBezTo>
                    <a:pt x="363" y="305"/>
                    <a:pt x="247" y="353"/>
                    <a:pt x="197" y="347"/>
                  </a:cubicBezTo>
                  <a:cubicBezTo>
                    <a:pt x="221" y="255"/>
                    <a:pt x="223" y="90"/>
                    <a:pt x="171" y="0"/>
                  </a:cubicBezTo>
                  <a:cubicBezTo>
                    <a:pt x="144" y="125"/>
                    <a:pt x="60" y="326"/>
                    <a:pt x="60" y="326"/>
                  </a:cubicBezTo>
                  <a:cubicBezTo>
                    <a:pt x="60" y="326"/>
                    <a:pt x="33" y="302"/>
                    <a:pt x="0" y="271"/>
                  </a:cubicBezTo>
                  <a:cubicBezTo>
                    <a:pt x="0" y="516"/>
                    <a:pt x="0" y="516"/>
                    <a:pt x="0" y="516"/>
                  </a:cubicBezTo>
                  <a:cubicBezTo>
                    <a:pt x="14" y="523"/>
                    <a:pt x="24" y="527"/>
                    <a:pt x="24" y="527"/>
                  </a:cubicBezTo>
                  <a:cubicBezTo>
                    <a:pt x="31" y="531"/>
                    <a:pt x="31" y="531"/>
                    <a:pt x="31" y="531"/>
                  </a:cubicBezTo>
                  <a:cubicBezTo>
                    <a:pt x="31" y="531"/>
                    <a:pt x="31" y="531"/>
                    <a:pt x="31" y="531"/>
                  </a:cubicBezTo>
                  <a:close/>
                </a:path>
              </a:pathLst>
            </a:custGeom>
            <a:solidFill>
              <a:srgbClr val="EE91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6" name="Freeform 31"/>
            <p:cNvSpPr>
              <a:spLocks/>
            </p:cNvSpPr>
            <p:nvPr/>
          </p:nvSpPr>
          <p:spPr bwMode="auto">
            <a:xfrm>
              <a:off x="1993" y="2495"/>
              <a:ext cx="314" cy="853"/>
            </a:xfrm>
            <a:custGeom>
              <a:avLst/>
              <a:gdLst>
                <a:gd name="T0" fmla="*/ 0 w 133"/>
                <a:gd name="T1" fmla="*/ 361 h 361"/>
                <a:gd name="T2" fmla="*/ 125 w 133"/>
                <a:gd name="T3" fmla="*/ 0 h 361"/>
                <a:gd name="T4" fmla="*/ 0 w 133"/>
                <a:gd name="T5" fmla="*/ 361 h 361"/>
              </a:gdLst>
              <a:ahLst/>
              <a:cxnLst>
                <a:cxn ang="0">
                  <a:pos x="T0" y="T1"/>
                </a:cxn>
                <a:cxn ang="0">
                  <a:pos x="T2" y="T3"/>
                </a:cxn>
                <a:cxn ang="0">
                  <a:pos x="T4" y="T5"/>
                </a:cxn>
              </a:cxnLst>
              <a:rect l="0" t="0" r="r" b="b"/>
              <a:pathLst>
                <a:path w="133" h="361">
                  <a:moveTo>
                    <a:pt x="0" y="361"/>
                  </a:moveTo>
                  <a:cubicBezTo>
                    <a:pt x="101" y="293"/>
                    <a:pt x="133" y="39"/>
                    <a:pt x="125" y="0"/>
                  </a:cubicBezTo>
                  <a:cubicBezTo>
                    <a:pt x="98" y="261"/>
                    <a:pt x="0" y="361"/>
                    <a:pt x="0" y="361"/>
                  </a:cubicBezTo>
                  <a:close/>
                </a:path>
              </a:pathLst>
            </a:custGeom>
            <a:solidFill>
              <a:srgbClr val="9C56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7" name="Freeform 32"/>
            <p:cNvSpPr>
              <a:spLocks/>
            </p:cNvSpPr>
            <p:nvPr/>
          </p:nvSpPr>
          <p:spPr bwMode="auto">
            <a:xfrm>
              <a:off x="2151" y="2949"/>
              <a:ext cx="542" cy="290"/>
            </a:xfrm>
            <a:custGeom>
              <a:avLst/>
              <a:gdLst>
                <a:gd name="T0" fmla="*/ 0 w 229"/>
                <a:gd name="T1" fmla="*/ 105 h 123"/>
                <a:gd name="T2" fmla="*/ 229 w 229"/>
                <a:gd name="T3" fmla="*/ 0 h 123"/>
                <a:gd name="T4" fmla="*/ 0 w 229"/>
                <a:gd name="T5" fmla="*/ 105 h 123"/>
              </a:gdLst>
              <a:ahLst/>
              <a:cxnLst>
                <a:cxn ang="0">
                  <a:pos x="T0" y="T1"/>
                </a:cxn>
                <a:cxn ang="0">
                  <a:pos x="T2" y="T3"/>
                </a:cxn>
                <a:cxn ang="0">
                  <a:pos x="T4" y="T5"/>
                </a:cxn>
              </a:cxnLst>
              <a:rect l="0" t="0" r="r" b="b"/>
              <a:pathLst>
                <a:path w="229" h="123">
                  <a:moveTo>
                    <a:pt x="0" y="105"/>
                  </a:moveTo>
                  <a:cubicBezTo>
                    <a:pt x="79" y="123"/>
                    <a:pt x="214" y="22"/>
                    <a:pt x="229" y="0"/>
                  </a:cubicBezTo>
                  <a:cubicBezTo>
                    <a:pt x="92" y="107"/>
                    <a:pt x="0" y="105"/>
                    <a:pt x="0" y="105"/>
                  </a:cubicBezTo>
                  <a:close/>
                </a:path>
              </a:pathLst>
            </a:custGeom>
            <a:solidFill>
              <a:srgbClr val="9C56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8" name="Freeform 33"/>
            <p:cNvSpPr>
              <a:spLocks/>
            </p:cNvSpPr>
            <p:nvPr/>
          </p:nvSpPr>
          <p:spPr bwMode="auto">
            <a:xfrm>
              <a:off x="2071" y="3341"/>
              <a:ext cx="359" cy="87"/>
            </a:xfrm>
            <a:custGeom>
              <a:avLst/>
              <a:gdLst>
                <a:gd name="T0" fmla="*/ 0 w 152"/>
                <a:gd name="T1" fmla="*/ 0 h 37"/>
                <a:gd name="T2" fmla="*/ 152 w 152"/>
                <a:gd name="T3" fmla="*/ 31 h 37"/>
                <a:gd name="T4" fmla="*/ 0 w 152"/>
                <a:gd name="T5" fmla="*/ 0 h 37"/>
              </a:gdLst>
              <a:ahLst/>
              <a:cxnLst>
                <a:cxn ang="0">
                  <a:pos x="T0" y="T1"/>
                </a:cxn>
                <a:cxn ang="0">
                  <a:pos x="T2" y="T3"/>
                </a:cxn>
                <a:cxn ang="0">
                  <a:pos x="T4" y="T5"/>
                </a:cxn>
              </a:cxnLst>
              <a:rect l="0" t="0" r="r" b="b"/>
              <a:pathLst>
                <a:path w="152" h="37">
                  <a:moveTo>
                    <a:pt x="0" y="0"/>
                  </a:moveTo>
                  <a:cubicBezTo>
                    <a:pt x="33" y="37"/>
                    <a:pt x="136" y="37"/>
                    <a:pt x="152" y="31"/>
                  </a:cubicBezTo>
                  <a:cubicBezTo>
                    <a:pt x="45" y="34"/>
                    <a:pt x="0" y="0"/>
                    <a:pt x="0" y="0"/>
                  </a:cubicBezTo>
                  <a:close/>
                </a:path>
              </a:pathLst>
            </a:custGeom>
            <a:solidFill>
              <a:srgbClr val="9C56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9" name="Freeform 34"/>
            <p:cNvSpPr>
              <a:spLocks/>
            </p:cNvSpPr>
            <p:nvPr/>
          </p:nvSpPr>
          <p:spPr bwMode="auto">
            <a:xfrm>
              <a:off x="1901" y="3034"/>
              <a:ext cx="144" cy="137"/>
            </a:xfrm>
            <a:custGeom>
              <a:avLst/>
              <a:gdLst>
                <a:gd name="T0" fmla="*/ 61 w 61"/>
                <a:gd name="T1" fmla="*/ 58 h 58"/>
                <a:gd name="T2" fmla="*/ 0 w 61"/>
                <a:gd name="T3" fmla="*/ 0 h 58"/>
                <a:gd name="T4" fmla="*/ 0 w 61"/>
                <a:gd name="T5" fmla="*/ 12 h 58"/>
                <a:gd name="T6" fmla="*/ 61 w 61"/>
                <a:gd name="T7" fmla="*/ 58 h 58"/>
              </a:gdLst>
              <a:ahLst/>
              <a:cxnLst>
                <a:cxn ang="0">
                  <a:pos x="T0" y="T1"/>
                </a:cxn>
                <a:cxn ang="0">
                  <a:pos x="T2" y="T3"/>
                </a:cxn>
                <a:cxn ang="0">
                  <a:pos x="T4" y="T5"/>
                </a:cxn>
                <a:cxn ang="0">
                  <a:pos x="T6" y="T7"/>
                </a:cxn>
              </a:cxnLst>
              <a:rect l="0" t="0" r="r" b="b"/>
              <a:pathLst>
                <a:path w="61" h="58">
                  <a:moveTo>
                    <a:pt x="61" y="58"/>
                  </a:moveTo>
                  <a:cubicBezTo>
                    <a:pt x="61" y="58"/>
                    <a:pt x="35" y="43"/>
                    <a:pt x="0" y="0"/>
                  </a:cubicBezTo>
                  <a:cubicBezTo>
                    <a:pt x="0" y="12"/>
                    <a:pt x="0" y="12"/>
                    <a:pt x="0" y="12"/>
                  </a:cubicBezTo>
                  <a:cubicBezTo>
                    <a:pt x="19" y="34"/>
                    <a:pt x="40" y="51"/>
                    <a:pt x="61" y="58"/>
                  </a:cubicBezTo>
                  <a:close/>
                </a:path>
              </a:pathLst>
            </a:custGeom>
            <a:solidFill>
              <a:srgbClr val="9C56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0" name="Freeform 35"/>
            <p:cNvSpPr>
              <a:spLocks/>
            </p:cNvSpPr>
            <p:nvPr/>
          </p:nvSpPr>
          <p:spPr bwMode="auto">
            <a:xfrm>
              <a:off x="1901" y="3279"/>
              <a:ext cx="113" cy="40"/>
            </a:xfrm>
            <a:custGeom>
              <a:avLst/>
              <a:gdLst>
                <a:gd name="T0" fmla="*/ 48 w 48"/>
                <a:gd name="T1" fmla="*/ 15 h 17"/>
                <a:gd name="T2" fmla="*/ 0 w 48"/>
                <a:gd name="T3" fmla="*/ 0 h 17"/>
                <a:gd name="T4" fmla="*/ 0 w 48"/>
                <a:gd name="T5" fmla="*/ 6 h 17"/>
                <a:gd name="T6" fmla="*/ 48 w 48"/>
                <a:gd name="T7" fmla="*/ 15 h 17"/>
              </a:gdLst>
              <a:ahLst/>
              <a:cxnLst>
                <a:cxn ang="0">
                  <a:pos x="T0" y="T1"/>
                </a:cxn>
                <a:cxn ang="0">
                  <a:pos x="T2" y="T3"/>
                </a:cxn>
                <a:cxn ang="0">
                  <a:pos x="T4" y="T5"/>
                </a:cxn>
                <a:cxn ang="0">
                  <a:pos x="T6" y="T7"/>
                </a:cxn>
              </a:cxnLst>
              <a:rect l="0" t="0" r="r" b="b"/>
              <a:pathLst>
                <a:path w="48" h="17">
                  <a:moveTo>
                    <a:pt x="48" y="15"/>
                  </a:moveTo>
                  <a:cubicBezTo>
                    <a:pt x="48" y="15"/>
                    <a:pt x="31" y="13"/>
                    <a:pt x="0" y="0"/>
                  </a:cubicBezTo>
                  <a:cubicBezTo>
                    <a:pt x="0" y="6"/>
                    <a:pt x="0" y="6"/>
                    <a:pt x="0" y="6"/>
                  </a:cubicBezTo>
                  <a:cubicBezTo>
                    <a:pt x="18" y="13"/>
                    <a:pt x="34" y="17"/>
                    <a:pt x="48" y="15"/>
                  </a:cubicBezTo>
                  <a:close/>
                </a:path>
              </a:pathLst>
            </a:custGeom>
            <a:solidFill>
              <a:srgbClr val="9C56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1" name="Freeform 36"/>
            <p:cNvSpPr>
              <a:spLocks/>
            </p:cNvSpPr>
            <p:nvPr/>
          </p:nvSpPr>
          <p:spPr bwMode="auto">
            <a:xfrm>
              <a:off x="1903" y="3454"/>
              <a:ext cx="196" cy="333"/>
            </a:xfrm>
            <a:custGeom>
              <a:avLst/>
              <a:gdLst>
                <a:gd name="T0" fmla="*/ 42 w 83"/>
                <a:gd name="T1" fmla="*/ 70 h 141"/>
                <a:gd name="T2" fmla="*/ 66 w 83"/>
                <a:gd name="T3" fmla="*/ 0 h 141"/>
                <a:gd name="T4" fmla="*/ 55 w 83"/>
                <a:gd name="T5" fmla="*/ 2 h 141"/>
                <a:gd name="T6" fmla="*/ 66 w 83"/>
                <a:gd name="T7" fmla="*/ 139 h 141"/>
                <a:gd name="T8" fmla="*/ 83 w 83"/>
                <a:gd name="T9" fmla="*/ 134 h 141"/>
                <a:gd name="T10" fmla="*/ 42 w 83"/>
                <a:gd name="T11" fmla="*/ 70 h 141"/>
              </a:gdLst>
              <a:ahLst/>
              <a:cxnLst>
                <a:cxn ang="0">
                  <a:pos x="T0" y="T1"/>
                </a:cxn>
                <a:cxn ang="0">
                  <a:pos x="T2" y="T3"/>
                </a:cxn>
                <a:cxn ang="0">
                  <a:pos x="T4" y="T5"/>
                </a:cxn>
                <a:cxn ang="0">
                  <a:pos x="T6" y="T7"/>
                </a:cxn>
                <a:cxn ang="0">
                  <a:pos x="T8" y="T9"/>
                </a:cxn>
                <a:cxn ang="0">
                  <a:pos x="T10" y="T11"/>
                </a:cxn>
              </a:cxnLst>
              <a:rect l="0" t="0" r="r" b="b"/>
              <a:pathLst>
                <a:path w="83" h="141">
                  <a:moveTo>
                    <a:pt x="42" y="70"/>
                  </a:moveTo>
                  <a:cubicBezTo>
                    <a:pt x="36" y="34"/>
                    <a:pt x="66" y="0"/>
                    <a:pt x="66" y="0"/>
                  </a:cubicBezTo>
                  <a:cubicBezTo>
                    <a:pt x="55" y="2"/>
                    <a:pt x="55" y="2"/>
                    <a:pt x="55" y="2"/>
                  </a:cubicBezTo>
                  <a:cubicBezTo>
                    <a:pt x="55" y="2"/>
                    <a:pt x="0" y="70"/>
                    <a:pt x="66" y="139"/>
                  </a:cubicBezTo>
                  <a:cubicBezTo>
                    <a:pt x="69" y="141"/>
                    <a:pt x="83" y="134"/>
                    <a:pt x="83" y="134"/>
                  </a:cubicBezTo>
                  <a:cubicBezTo>
                    <a:pt x="83" y="134"/>
                    <a:pt x="48" y="106"/>
                    <a:pt x="42" y="70"/>
                  </a:cubicBezTo>
                  <a:close/>
                </a:path>
              </a:pathLst>
            </a:custGeom>
            <a:solidFill>
              <a:srgbClr val="9C56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52" name="Group 52"/>
          <p:cNvGrpSpPr>
            <a:grpSpLocks noChangeAspect="1"/>
          </p:cNvGrpSpPr>
          <p:nvPr/>
        </p:nvGrpSpPr>
        <p:grpSpPr bwMode="auto">
          <a:xfrm rot="19948164">
            <a:off x="11143247" y="105148"/>
            <a:ext cx="675071" cy="772505"/>
            <a:chOff x="4634" y="754"/>
            <a:chExt cx="1164" cy="1332"/>
          </a:xfrm>
        </p:grpSpPr>
        <p:sp>
          <p:nvSpPr>
            <p:cNvPr id="53" name="Freeform 53"/>
            <p:cNvSpPr>
              <a:spLocks/>
            </p:cNvSpPr>
            <p:nvPr/>
          </p:nvSpPr>
          <p:spPr bwMode="auto">
            <a:xfrm>
              <a:off x="4634" y="754"/>
              <a:ext cx="1164" cy="1235"/>
            </a:xfrm>
            <a:custGeom>
              <a:avLst/>
              <a:gdLst>
                <a:gd name="T0" fmla="*/ 215 w 493"/>
                <a:gd name="T1" fmla="*/ 466 h 523"/>
                <a:gd name="T2" fmla="*/ 30 w 493"/>
                <a:gd name="T3" fmla="*/ 330 h 523"/>
                <a:gd name="T4" fmla="*/ 114 w 493"/>
                <a:gd name="T5" fmla="*/ 369 h 523"/>
                <a:gd name="T6" fmla="*/ 58 w 493"/>
                <a:gd name="T7" fmla="*/ 111 h 523"/>
                <a:gd name="T8" fmla="*/ 179 w 493"/>
                <a:gd name="T9" fmla="*/ 237 h 523"/>
                <a:gd name="T10" fmla="*/ 334 w 493"/>
                <a:gd name="T11" fmla="*/ 0 h 523"/>
                <a:gd name="T12" fmla="*/ 322 w 493"/>
                <a:gd name="T13" fmla="*/ 267 h 523"/>
                <a:gd name="T14" fmla="*/ 493 w 493"/>
                <a:gd name="T15" fmla="*/ 187 h 523"/>
                <a:gd name="T16" fmla="*/ 399 w 493"/>
                <a:gd name="T17" fmla="*/ 370 h 523"/>
                <a:gd name="T18" fmla="*/ 466 w 493"/>
                <a:gd name="T19" fmla="*/ 355 h 523"/>
                <a:gd name="T20" fmla="*/ 215 w 493"/>
                <a:gd name="T21" fmla="*/ 466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3" h="523">
                  <a:moveTo>
                    <a:pt x="215" y="466"/>
                  </a:moveTo>
                  <a:cubicBezTo>
                    <a:pt x="215" y="466"/>
                    <a:pt x="56" y="467"/>
                    <a:pt x="30" y="330"/>
                  </a:cubicBezTo>
                  <a:cubicBezTo>
                    <a:pt x="55" y="357"/>
                    <a:pt x="114" y="369"/>
                    <a:pt x="114" y="369"/>
                  </a:cubicBezTo>
                  <a:cubicBezTo>
                    <a:pt x="114" y="369"/>
                    <a:pt x="0" y="235"/>
                    <a:pt x="58" y="111"/>
                  </a:cubicBezTo>
                  <a:cubicBezTo>
                    <a:pt x="87" y="164"/>
                    <a:pt x="179" y="237"/>
                    <a:pt x="179" y="237"/>
                  </a:cubicBezTo>
                  <a:cubicBezTo>
                    <a:pt x="179" y="237"/>
                    <a:pt x="179" y="100"/>
                    <a:pt x="334" y="0"/>
                  </a:cubicBezTo>
                  <a:cubicBezTo>
                    <a:pt x="330" y="72"/>
                    <a:pt x="322" y="267"/>
                    <a:pt x="322" y="267"/>
                  </a:cubicBezTo>
                  <a:cubicBezTo>
                    <a:pt x="493" y="187"/>
                    <a:pt x="493" y="187"/>
                    <a:pt x="493" y="187"/>
                  </a:cubicBezTo>
                  <a:cubicBezTo>
                    <a:pt x="493" y="187"/>
                    <a:pt x="464" y="333"/>
                    <a:pt x="399" y="370"/>
                  </a:cubicBezTo>
                  <a:cubicBezTo>
                    <a:pt x="426" y="380"/>
                    <a:pt x="466" y="355"/>
                    <a:pt x="466" y="355"/>
                  </a:cubicBezTo>
                  <a:cubicBezTo>
                    <a:pt x="466" y="355"/>
                    <a:pt x="407" y="523"/>
                    <a:pt x="215" y="466"/>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4" name="Freeform 54"/>
            <p:cNvSpPr>
              <a:spLocks/>
            </p:cNvSpPr>
            <p:nvPr/>
          </p:nvSpPr>
          <p:spPr bwMode="auto">
            <a:xfrm>
              <a:off x="4733" y="829"/>
              <a:ext cx="987" cy="1002"/>
            </a:xfrm>
            <a:custGeom>
              <a:avLst/>
              <a:gdLst>
                <a:gd name="T0" fmla="*/ 223 w 418"/>
                <a:gd name="T1" fmla="*/ 422 h 424"/>
                <a:gd name="T2" fmla="*/ 385 w 418"/>
                <a:gd name="T3" fmla="*/ 358 h 424"/>
                <a:gd name="T4" fmla="*/ 304 w 418"/>
                <a:gd name="T5" fmla="*/ 360 h 424"/>
                <a:gd name="T6" fmla="*/ 417 w 418"/>
                <a:gd name="T7" fmla="*/ 196 h 424"/>
                <a:gd name="T8" fmla="*/ 255 w 418"/>
                <a:gd name="T9" fmla="*/ 268 h 424"/>
                <a:gd name="T10" fmla="*/ 272 w 418"/>
                <a:gd name="T11" fmla="*/ 0 h 424"/>
                <a:gd name="T12" fmla="*/ 150 w 418"/>
                <a:gd name="T13" fmla="*/ 242 h 424"/>
                <a:gd name="T14" fmla="*/ 25 w 418"/>
                <a:gd name="T15" fmla="*/ 126 h 424"/>
                <a:gd name="T16" fmla="*/ 130 w 418"/>
                <a:gd name="T17" fmla="*/ 365 h 424"/>
                <a:gd name="T18" fmla="*/ 30 w 418"/>
                <a:gd name="T19" fmla="*/ 339 h 424"/>
                <a:gd name="T20" fmla="*/ 217 w 418"/>
                <a:gd name="T21" fmla="*/ 424 h 424"/>
                <a:gd name="T22" fmla="*/ 223 w 418"/>
                <a:gd name="T23" fmla="*/ 422 h 424"/>
                <a:gd name="T24" fmla="*/ 223 w 418"/>
                <a:gd name="T25" fmla="*/ 422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8" h="424">
                  <a:moveTo>
                    <a:pt x="223" y="422"/>
                  </a:moveTo>
                  <a:cubicBezTo>
                    <a:pt x="223" y="422"/>
                    <a:pt x="374" y="422"/>
                    <a:pt x="385" y="358"/>
                  </a:cubicBezTo>
                  <a:cubicBezTo>
                    <a:pt x="347" y="378"/>
                    <a:pt x="304" y="360"/>
                    <a:pt x="304" y="360"/>
                  </a:cubicBezTo>
                  <a:cubicBezTo>
                    <a:pt x="304" y="360"/>
                    <a:pt x="418" y="274"/>
                    <a:pt x="417" y="196"/>
                  </a:cubicBezTo>
                  <a:cubicBezTo>
                    <a:pt x="366" y="228"/>
                    <a:pt x="255" y="268"/>
                    <a:pt x="255" y="268"/>
                  </a:cubicBezTo>
                  <a:cubicBezTo>
                    <a:pt x="255" y="268"/>
                    <a:pt x="254" y="98"/>
                    <a:pt x="272" y="0"/>
                  </a:cubicBezTo>
                  <a:cubicBezTo>
                    <a:pt x="208" y="50"/>
                    <a:pt x="161" y="169"/>
                    <a:pt x="150" y="242"/>
                  </a:cubicBezTo>
                  <a:cubicBezTo>
                    <a:pt x="113" y="233"/>
                    <a:pt x="45" y="163"/>
                    <a:pt x="25" y="126"/>
                  </a:cubicBezTo>
                  <a:cubicBezTo>
                    <a:pt x="0" y="243"/>
                    <a:pt x="117" y="355"/>
                    <a:pt x="130" y="365"/>
                  </a:cubicBezTo>
                  <a:cubicBezTo>
                    <a:pt x="95" y="373"/>
                    <a:pt x="61" y="358"/>
                    <a:pt x="30" y="339"/>
                  </a:cubicBezTo>
                  <a:cubicBezTo>
                    <a:pt x="53" y="396"/>
                    <a:pt x="148" y="422"/>
                    <a:pt x="217" y="424"/>
                  </a:cubicBezTo>
                  <a:cubicBezTo>
                    <a:pt x="223" y="422"/>
                    <a:pt x="223" y="422"/>
                    <a:pt x="223" y="422"/>
                  </a:cubicBezTo>
                  <a:cubicBezTo>
                    <a:pt x="223" y="422"/>
                    <a:pt x="223" y="422"/>
                    <a:pt x="223" y="422"/>
                  </a:cubicBezTo>
                  <a:close/>
                </a:path>
              </a:pathLst>
            </a:custGeom>
            <a:solidFill>
              <a:srgbClr val="DD72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5" name="Freeform 55"/>
            <p:cNvSpPr>
              <a:spLocks/>
            </p:cNvSpPr>
            <p:nvPr/>
          </p:nvSpPr>
          <p:spPr bwMode="auto">
            <a:xfrm>
              <a:off x="5118" y="1094"/>
              <a:ext cx="163" cy="696"/>
            </a:xfrm>
            <a:custGeom>
              <a:avLst/>
              <a:gdLst>
                <a:gd name="T0" fmla="*/ 53 w 69"/>
                <a:gd name="T1" fmla="*/ 295 h 295"/>
                <a:gd name="T2" fmla="*/ 69 w 69"/>
                <a:gd name="T3" fmla="*/ 0 h 295"/>
                <a:gd name="T4" fmla="*/ 53 w 69"/>
                <a:gd name="T5" fmla="*/ 295 h 295"/>
              </a:gdLst>
              <a:ahLst/>
              <a:cxnLst>
                <a:cxn ang="0">
                  <a:pos x="T0" y="T1"/>
                </a:cxn>
                <a:cxn ang="0">
                  <a:pos x="T2" y="T3"/>
                </a:cxn>
                <a:cxn ang="0">
                  <a:pos x="T4" y="T5"/>
                </a:cxn>
              </a:cxnLst>
              <a:rect l="0" t="0" r="r" b="b"/>
              <a:pathLst>
                <a:path w="69" h="295">
                  <a:moveTo>
                    <a:pt x="53" y="295"/>
                  </a:moveTo>
                  <a:cubicBezTo>
                    <a:pt x="53" y="295"/>
                    <a:pt x="12" y="195"/>
                    <a:pt x="69" y="0"/>
                  </a:cubicBezTo>
                  <a:cubicBezTo>
                    <a:pt x="52" y="26"/>
                    <a:pt x="0" y="217"/>
                    <a:pt x="53" y="295"/>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6" name="Freeform 56"/>
            <p:cNvSpPr>
              <a:spLocks/>
            </p:cNvSpPr>
            <p:nvPr/>
          </p:nvSpPr>
          <p:spPr bwMode="auto">
            <a:xfrm>
              <a:off x="4858" y="1299"/>
              <a:ext cx="317" cy="338"/>
            </a:xfrm>
            <a:custGeom>
              <a:avLst/>
              <a:gdLst>
                <a:gd name="T0" fmla="*/ 134 w 134"/>
                <a:gd name="T1" fmla="*/ 143 h 143"/>
                <a:gd name="T2" fmla="*/ 0 w 134"/>
                <a:gd name="T3" fmla="*/ 0 h 143"/>
                <a:gd name="T4" fmla="*/ 134 w 134"/>
                <a:gd name="T5" fmla="*/ 143 h 143"/>
              </a:gdLst>
              <a:ahLst/>
              <a:cxnLst>
                <a:cxn ang="0">
                  <a:pos x="T0" y="T1"/>
                </a:cxn>
                <a:cxn ang="0">
                  <a:pos x="T2" y="T3"/>
                </a:cxn>
                <a:cxn ang="0">
                  <a:pos x="T4" y="T5"/>
                </a:cxn>
              </a:cxnLst>
              <a:rect l="0" t="0" r="r" b="b"/>
              <a:pathLst>
                <a:path w="134" h="143">
                  <a:moveTo>
                    <a:pt x="134" y="143"/>
                  </a:moveTo>
                  <a:cubicBezTo>
                    <a:pt x="134" y="143"/>
                    <a:pt x="68" y="117"/>
                    <a:pt x="0" y="0"/>
                  </a:cubicBezTo>
                  <a:cubicBezTo>
                    <a:pt x="5" y="20"/>
                    <a:pt x="72" y="133"/>
                    <a:pt x="134" y="143"/>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7" name="Freeform 57"/>
            <p:cNvSpPr>
              <a:spLocks/>
            </p:cNvSpPr>
            <p:nvPr/>
          </p:nvSpPr>
          <p:spPr bwMode="auto">
            <a:xfrm>
              <a:off x="4912" y="1710"/>
              <a:ext cx="277" cy="95"/>
            </a:xfrm>
            <a:custGeom>
              <a:avLst/>
              <a:gdLst>
                <a:gd name="T0" fmla="*/ 117 w 117"/>
                <a:gd name="T1" fmla="*/ 22 h 40"/>
                <a:gd name="T2" fmla="*/ 0 w 117"/>
                <a:gd name="T3" fmla="*/ 0 h 40"/>
                <a:gd name="T4" fmla="*/ 117 w 117"/>
                <a:gd name="T5" fmla="*/ 22 h 40"/>
              </a:gdLst>
              <a:ahLst/>
              <a:cxnLst>
                <a:cxn ang="0">
                  <a:pos x="T0" y="T1"/>
                </a:cxn>
                <a:cxn ang="0">
                  <a:pos x="T2" y="T3"/>
                </a:cxn>
                <a:cxn ang="0">
                  <a:pos x="T4" y="T5"/>
                </a:cxn>
              </a:cxnLst>
              <a:rect l="0" t="0" r="r" b="b"/>
              <a:pathLst>
                <a:path w="117" h="40">
                  <a:moveTo>
                    <a:pt x="117" y="22"/>
                  </a:moveTo>
                  <a:cubicBezTo>
                    <a:pt x="117" y="22"/>
                    <a:pt x="75" y="34"/>
                    <a:pt x="0" y="0"/>
                  </a:cubicBezTo>
                  <a:cubicBezTo>
                    <a:pt x="9" y="8"/>
                    <a:pt x="82" y="40"/>
                    <a:pt x="117" y="22"/>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8" name="Freeform 58"/>
            <p:cNvSpPr>
              <a:spLocks/>
            </p:cNvSpPr>
            <p:nvPr/>
          </p:nvSpPr>
          <p:spPr bwMode="auto">
            <a:xfrm>
              <a:off x="5257" y="1401"/>
              <a:ext cx="387" cy="260"/>
            </a:xfrm>
            <a:custGeom>
              <a:avLst/>
              <a:gdLst>
                <a:gd name="T0" fmla="*/ 0 w 164"/>
                <a:gd name="T1" fmla="*/ 105 h 110"/>
                <a:gd name="T2" fmla="*/ 164 w 164"/>
                <a:gd name="T3" fmla="*/ 0 h 110"/>
                <a:gd name="T4" fmla="*/ 0 w 164"/>
                <a:gd name="T5" fmla="*/ 105 h 110"/>
              </a:gdLst>
              <a:ahLst/>
              <a:cxnLst>
                <a:cxn ang="0">
                  <a:pos x="T0" y="T1"/>
                </a:cxn>
                <a:cxn ang="0">
                  <a:pos x="T2" y="T3"/>
                </a:cxn>
                <a:cxn ang="0">
                  <a:pos x="T4" y="T5"/>
                </a:cxn>
              </a:cxnLst>
              <a:rect l="0" t="0" r="r" b="b"/>
              <a:pathLst>
                <a:path w="164" h="110">
                  <a:moveTo>
                    <a:pt x="0" y="105"/>
                  </a:moveTo>
                  <a:cubicBezTo>
                    <a:pt x="0" y="105"/>
                    <a:pt x="70" y="96"/>
                    <a:pt x="164" y="0"/>
                  </a:cubicBezTo>
                  <a:cubicBezTo>
                    <a:pt x="155" y="18"/>
                    <a:pt x="62" y="110"/>
                    <a:pt x="0" y="105"/>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9" name="Freeform 59"/>
            <p:cNvSpPr>
              <a:spLocks/>
            </p:cNvSpPr>
            <p:nvPr/>
          </p:nvSpPr>
          <p:spPr bwMode="auto">
            <a:xfrm>
              <a:off x="5238" y="1701"/>
              <a:ext cx="373" cy="118"/>
            </a:xfrm>
            <a:custGeom>
              <a:avLst/>
              <a:gdLst>
                <a:gd name="T0" fmla="*/ 0 w 158"/>
                <a:gd name="T1" fmla="*/ 26 h 50"/>
                <a:gd name="T2" fmla="*/ 158 w 158"/>
                <a:gd name="T3" fmla="*/ 0 h 50"/>
                <a:gd name="T4" fmla="*/ 0 w 158"/>
                <a:gd name="T5" fmla="*/ 26 h 50"/>
              </a:gdLst>
              <a:ahLst/>
              <a:cxnLst>
                <a:cxn ang="0">
                  <a:pos x="T0" y="T1"/>
                </a:cxn>
                <a:cxn ang="0">
                  <a:pos x="T2" y="T3"/>
                </a:cxn>
                <a:cxn ang="0">
                  <a:pos x="T4" y="T5"/>
                </a:cxn>
              </a:cxnLst>
              <a:rect l="0" t="0" r="r" b="b"/>
              <a:pathLst>
                <a:path w="158" h="50">
                  <a:moveTo>
                    <a:pt x="0" y="26"/>
                  </a:moveTo>
                  <a:cubicBezTo>
                    <a:pt x="0" y="26"/>
                    <a:pt x="55" y="43"/>
                    <a:pt x="158" y="0"/>
                  </a:cubicBezTo>
                  <a:cubicBezTo>
                    <a:pt x="144" y="11"/>
                    <a:pt x="45" y="50"/>
                    <a:pt x="0" y="26"/>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0" name="Freeform 60"/>
            <p:cNvSpPr>
              <a:spLocks/>
            </p:cNvSpPr>
            <p:nvPr/>
          </p:nvSpPr>
          <p:spPr bwMode="auto">
            <a:xfrm>
              <a:off x="5042" y="1847"/>
              <a:ext cx="187" cy="239"/>
            </a:xfrm>
            <a:custGeom>
              <a:avLst/>
              <a:gdLst>
                <a:gd name="T0" fmla="*/ 59 w 79"/>
                <a:gd name="T1" fmla="*/ 6 h 101"/>
                <a:gd name="T2" fmla="*/ 11 w 79"/>
                <a:gd name="T3" fmla="*/ 101 h 101"/>
                <a:gd name="T4" fmla="*/ 0 w 79"/>
                <a:gd name="T5" fmla="*/ 92 h 101"/>
                <a:gd name="T6" fmla="*/ 49 w 79"/>
                <a:gd name="T7" fmla="*/ 58 h 101"/>
                <a:gd name="T8" fmla="*/ 52 w 79"/>
                <a:gd name="T9" fmla="*/ 0 h 101"/>
                <a:gd name="T10" fmla="*/ 59 w 79"/>
                <a:gd name="T11" fmla="*/ 6 h 101"/>
                <a:gd name="T12" fmla="*/ 59 w 79"/>
                <a:gd name="T13" fmla="*/ 6 h 101"/>
              </a:gdLst>
              <a:ahLst/>
              <a:cxnLst>
                <a:cxn ang="0">
                  <a:pos x="T0" y="T1"/>
                </a:cxn>
                <a:cxn ang="0">
                  <a:pos x="T2" y="T3"/>
                </a:cxn>
                <a:cxn ang="0">
                  <a:pos x="T4" y="T5"/>
                </a:cxn>
                <a:cxn ang="0">
                  <a:pos x="T6" y="T7"/>
                </a:cxn>
                <a:cxn ang="0">
                  <a:pos x="T8" y="T9"/>
                </a:cxn>
                <a:cxn ang="0">
                  <a:pos x="T10" y="T11"/>
                </a:cxn>
                <a:cxn ang="0">
                  <a:pos x="T12" y="T13"/>
                </a:cxn>
              </a:cxnLst>
              <a:rect l="0" t="0" r="r" b="b"/>
              <a:pathLst>
                <a:path w="79" h="101">
                  <a:moveTo>
                    <a:pt x="59" y="6"/>
                  </a:moveTo>
                  <a:cubicBezTo>
                    <a:pt x="59" y="6"/>
                    <a:pt x="79" y="71"/>
                    <a:pt x="11" y="101"/>
                  </a:cubicBezTo>
                  <a:cubicBezTo>
                    <a:pt x="8" y="101"/>
                    <a:pt x="0" y="92"/>
                    <a:pt x="0" y="92"/>
                  </a:cubicBezTo>
                  <a:cubicBezTo>
                    <a:pt x="0" y="92"/>
                    <a:pt x="34" y="82"/>
                    <a:pt x="49" y="58"/>
                  </a:cubicBezTo>
                  <a:cubicBezTo>
                    <a:pt x="63" y="33"/>
                    <a:pt x="52" y="0"/>
                    <a:pt x="52" y="0"/>
                  </a:cubicBezTo>
                  <a:cubicBezTo>
                    <a:pt x="59" y="6"/>
                    <a:pt x="59" y="6"/>
                    <a:pt x="59" y="6"/>
                  </a:cubicBezTo>
                  <a:cubicBezTo>
                    <a:pt x="59" y="6"/>
                    <a:pt x="59" y="6"/>
                    <a:pt x="59" y="6"/>
                  </a:cubicBezTo>
                  <a:close/>
                </a:path>
              </a:pathLst>
            </a:custGeom>
            <a:solidFill>
              <a:srgbClr val="925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61" name="Group 64"/>
          <p:cNvGrpSpPr>
            <a:grpSpLocks noChangeAspect="1"/>
          </p:cNvGrpSpPr>
          <p:nvPr/>
        </p:nvGrpSpPr>
        <p:grpSpPr bwMode="auto">
          <a:xfrm flipH="1">
            <a:off x="10782665" y="2958792"/>
            <a:ext cx="1028242" cy="1140705"/>
            <a:chOff x="2052" y="995"/>
            <a:chExt cx="768" cy="852"/>
          </a:xfrm>
        </p:grpSpPr>
        <p:sp>
          <p:nvSpPr>
            <p:cNvPr id="62" name="Freeform 65"/>
            <p:cNvSpPr>
              <a:spLocks/>
            </p:cNvSpPr>
            <p:nvPr/>
          </p:nvSpPr>
          <p:spPr bwMode="auto">
            <a:xfrm>
              <a:off x="2430" y="1616"/>
              <a:ext cx="151" cy="231"/>
            </a:xfrm>
            <a:custGeom>
              <a:avLst/>
              <a:gdLst>
                <a:gd name="T0" fmla="*/ 33 w 64"/>
                <a:gd name="T1" fmla="*/ 4 h 98"/>
                <a:gd name="T2" fmla="*/ 12 w 64"/>
                <a:gd name="T3" fmla="*/ 97 h 98"/>
                <a:gd name="T4" fmla="*/ 0 w 64"/>
                <a:gd name="T5" fmla="*/ 92 h 98"/>
                <a:gd name="T6" fmla="*/ 35 w 64"/>
                <a:gd name="T7" fmla="*/ 51 h 98"/>
                <a:gd name="T8" fmla="*/ 24 w 64"/>
                <a:gd name="T9" fmla="*/ 0 h 98"/>
                <a:gd name="T10" fmla="*/ 33 w 64"/>
                <a:gd name="T11" fmla="*/ 4 h 98"/>
                <a:gd name="T12" fmla="*/ 33 w 64"/>
                <a:gd name="T13" fmla="*/ 4 h 98"/>
              </a:gdLst>
              <a:ahLst/>
              <a:cxnLst>
                <a:cxn ang="0">
                  <a:pos x="T0" y="T1"/>
                </a:cxn>
                <a:cxn ang="0">
                  <a:pos x="T2" y="T3"/>
                </a:cxn>
                <a:cxn ang="0">
                  <a:pos x="T4" y="T5"/>
                </a:cxn>
                <a:cxn ang="0">
                  <a:pos x="T6" y="T7"/>
                </a:cxn>
                <a:cxn ang="0">
                  <a:pos x="T8" y="T9"/>
                </a:cxn>
                <a:cxn ang="0">
                  <a:pos x="T10" y="T11"/>
                </a:cxn>
                <a:cxn ang="0">
                  <a:pos x="T12" y="T13"/>
                </a:cxn>
              </a:cxnLst>
              <a:rect l="0" t="0" r="r" b="b"/>
              <a:pathLst>
                <a:path w="64" h="98">
                  <a:moveTo>
                    <a:pt x="33" y="4"/>
                  </a:moveTo>
                  <a:cubicBezTo>
                    <a:pt x="33" y="4"/>
                    <a:pt x="64" y="56"/>
                    <a:pt x="12" y="97"/>
                  </a:cubicBezTo>
                  <a:cubicBezTo>
                    <a:pt x="9" y="98"/>
                    <a:pt x="0" y="92"/>
                    <a:pt x="0" y="92"/>
                  </a:cubicBezTo>
                  <a:cubicBezTo>
                    <a:pt x="0" y="92"/>
                    <a:pt x="28" y="76"/>
                    <a:pt x="35" y="51"/>
                  </a:cubicBezTo>
                  <a:cubicBezTo>
                    <a:pt x="42" y="28"/>
                    <a:pt x="24" y="0"/>
                    <a:pt x="24" y="0"/>
                  </a:cubicBezTo>
                  <a:cubicBezTo>
                    <a:pt x="33" y="4"/>
                    <a:pt x="33" y="4"/>
                    <a:pt x="33" y="4"/>
                  </a:cubicBezTo>
                  <a:cubicBezTo>
                    <a:pt x="33" y="4"/>
                    <a:pt x="33" y="4"/>
                    <a:pt x="33" y="4"/>
                  </a:cubicBezTo>
                  <a:close/>
                </a:path>
              </a:pathLst>
            </a:custGeom>
            <a:solidFill>
              <a:srgbClr val="925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3" name="Freeform 66"/>
            <p:cNvSpPr>
              <a:spLocks/>
            </p:cNvSpPr>
            <p:nvPr/>
          </p:nvSpPr>
          <p:spPr bwMode="auto">
            <a:xfrm>
              <a:off x="2052" y="995"/>
              <a:ext cx="768" cy="729"/>
            </a:xfrm>
            <a:custGeom>
              <a:avLst/>
              <a:gdLst>
                <a:gd name="T0" fmla="*/ 162 w 325"/>
                <a:gd name="T1" fmla="*/ 301 h 309"/>
                <a:gd name="T2" fmla="*/ 291 w 325"/>
                <a:gd name="T3" fmla="*/ 223 h 309"/>
                <a:gd name="T4" fmla="*/ 304 w 325"/>
                <a:gd name="T5" fmla="*/ 152 h 309"/>
                <a:gd name="T6" fmla="*/ 249 w 325"/>
                <a:gd name="T7" fmla="*/ 207 h 309"/>
                <a:gd name="T8" fmla="*/ 268 w 325"/>
                <a:gd name="T9" fmla="*/ 58 h 309"/>
                <a:gd name="T10" fmla="*/ 243 w 325"/>
                <a:gd name="T11" fmla="*/ 27 h 309"/>
                <a:gd name="T12" fmla="*/ 197 w 325"/>
                <a:gd name="T13" fmla="*/ 120 h 309"/>
                <a:gd name="T14" fmla="*/ 108 w 325"/>
                <a:gd name="T15" fmla="*/ 30 h 309"/>
                <a:gd name="T16" fmla="*/ 42 w 325"/>
                <a:gd name="T17" fmla="*/ 0 h 309"/>
                <a:gd name="T18" fmla="*/ 116 w 325"/>
                <a:gd name="T19" fmla="*/ 173 h 309"/>
                <a:gd name="T20" fmla="*/ 0 w 325"/>
                <a:gd name="T21" fmla="*/ 162 h 309"/>
                <a:gd name="T22" fmla="*/ 87 w 325"/>
                <a:gd name="T23" fmla="*/ 257 h 309"/>
                <a:gd name="T24" fmla="*/ 46 w 325"/>
                <a:gd name="T25" fmla="*/ 261 h 309"/>
                <a:gd name="T26" fmla="*/ 94 w 325"/>
                <a:gd name="T27" fmla="*/ 300 h 309"/>
                <a:gd name="T28" fmla="*/ 157 w 325"/>
                <a:gd name="T29" fmla="*/ 303 h 309"/>
                <a:gd name="T30" fmla="*/ 162 w 325"/>
                <a:gd name="T31" fmla="*/ 301 h 309"/>
                <a:gd name="T32" fmla="*/ 162 w 325"/>
                <a:gd name="T33" fmla="*/ 301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5" h="309">
                  <a:moveTo>
                    <a:pt x="162" y="301"/>
                  </a:moveTo>
                  <a:cubicBezTo>
                    <a:pt x="162" y="301"/>
                    <a:pt x="258" y="275"/>
                    <a:pt x="291" y="223"/>
                  </a:cubicBezTo>
                  <a:cubicBezTo>
                    <a:pt x="325" y="171"/>
                    <a:pt x="304" y="152"/>
                    <a:pt x="304" y="152"/>
                  </a:cubicBezTo>
                  <a:cubicBezTo>
                    <a:pt x="249" y="207"/>
                    <a:pt x="249" y="207"/>
                    <a:pt x="249" y="207"/>
                  </a:cubicBezTo>
                  <a:cubicBezTo>
                    <a:pt x="249" y="207"/>
                    <a:pt x="297" y="110"/>
                    <a:pt x="268" y="58"/>
                  </a:cubicBezTo>
                  <a:cubicBezTo>
                    <a:pt x="252" y="30"/>
                    <a:pt x="243" y="27"/>
                    <a:pt x="243" y="27"/>
                  </a:cubicBezTo>
                  <a:cubicBezTo>
                    <a:pt x="243" y="27"/>
                    <a:pt x="216" y="93"/>
                    <a:pt x="197" y="120"/>
                  </a:cubicBezTo>
                  <a:cubicBezTo>
                    <a:pt x="192" y="106"/>
                    <a:pt x="148" y="51"/>
                    <a:pt x="108" y="30"/>
                  </a:cubicBezTo>
                  <a:cubicBezTo>
                    <a:pt x="66" y="8"/>
                    <a:pt x="42" y="0"/>
                    <a:pt x="42" y="0"/>
                  </a:cubicBezTo>
                  <a:cubicBezTo>
                    <a:pt x="116" y="173"/>
                    <a:pt x="116" y="173"/>
                    <a:pt x="116" y="173"/>
                  </a:cubicBezTo>
                  <a:cubicBezTo>
                    <a:pt x="0" y="162"/>
                    <a:pt x="0" y="162"/>
                    <a:pt x="0" y="162"/>
                  </a:cubicBezTo>
                  <a:cubicBezTo>
                    <a:pt x="0" y="162"/>
                    <a:pt x="5" y="237"/>
                    <a:pt x="87" y="257"/>
                  </a:cubicBezTo>
                  <a:cubicBezTo>
                    <a:pt x="71" y="262"/>
                    <a:pt x="46" y="261"/>
                    <a:pt x="46" y="261"/>
                  </a:cubicBezTo>
                  <a:cubicBezTo>
                    <a:pt x="46" y="261"/>
                    <a:pt x="64" y="290"/>
                    <a:pt x="94" y="300"/>
                  </a:cubicBezTo>
                  <a:cubicBezTo>
                    <a:pt x="122" y="309"/>
                    <a:pt x="157" y="303"/>
                    <a:pt x="157" y="303"/>
                  </a:cubicBezTo>
                  <a:cubicBezTo>
                    <a:pt x="162" y="301"/>
                    <a:pt x="162" y="301"/>
                    <a:pt x="162" y="301"/>
                  </a:cubicBezTo>
                  <a:cubicBezTo>
                    <a:pt x="162" y="301"/>
                    <a:pt x="162" y="301"/>
                    <a:pt x="162" y="301"/>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4" name="Freeform 67"/>
            <p:cNvSpPr>
              <a:spLocks/>
            </p:cNvSpPr>
            <p:nvPr/>
          </p:nvSpPr>
          <p:spPr bwMode="auto">
            <a:xfrm>
              <a:off x="2090" y="1054"/>
              <a:ext cx="650" cy="677"/>
            </a:xfrm>
            <a:custGeom>
              <a:avLst/>
              <a:gdLst>
                <a:gd name="T0" fmla="*/ 172 w 275"/>
                <a:gd name="T1" fmla="*/ 254 h 287"/>
                <a:gd name="T2" fmla="*/ 55 w 275"/>
                <a:gd name="T3" fmla="*/ 249 h 287"/>
                <a:gd name="T4" fmla="*/ 108 w 275"/>
                <a:gd name="T5" fmla="*/ 232 h 287"/>
                <a:gd name="T6" fmla="*/ 0 w 275"/>
                <a:gd name="T7" fmla="*/ 156 h 287"/>
                <a:gd name="T8" fmla="*/ 117 w 275"/>
                <a:gd name="T9" fmla="*/ 164 h 287"/>
                <a:gd name="T10" fmla="*/ 49 w 275"/>
                <a:gd name="T11" fmla="*/ 0 h 287"/>
                <a:gd name="T12" fmla="*/ 178 w 275"/>
                <a:gd name="T13" fmla="*/ 125 h 287"/>
                <a:gd name="T14" fmla="*/ 232 w 275"/>
                <a:gd name="T15" fmla="*/ 25 h 287"/>
                <a:gd name="T16" fmla="*/ 218 w 275"/>
                <a:gd name="T17" fmla="*/ 197 h 287"/>
                <a:gd name="T18" fmla="*/ 275 w 275"/>
                <a:gd name="T19" fmla="*/ 160 h 287"/>
                <a:gd name="T20" fmla="*/ 176 w 275"/>
                <a:gd name="T21" fmla="*/ 254 h 287"/>
                <a:gd name="T22" fmla="*/ 172 w 275"/>
                <a:gd name="T23" fmla="*/ 254 h 287"/>
                <a:gd name="T24" fmla="*/ 172 w 275"/>
                <a:gd name="T25" fmla="*/ 254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5" h="287">
                  <a:moveTo>
                    <a:pt x="172" y="254"/>
                  </a:moveTo>
                  <a:cubicBezTo>
                    <a:pt x="172" y="254"/>
                    <a:pt x="77" y="287"/>
                    <a:pt x="55" y="249"/>
                  </a:cubicBezTo>
                  <a:cubicBezTo>
                    <a:pt x="84" y="254"/>
                    <a:pt x="108" y="232"/>
                    <a:pt x="108" y="232"/>
                  </a:cubicBezTo>
                  <a:cubicBezTo>
                    <a:pt x="108" y="232"/>
                    <a:pt x="17" y="204"/>
                    <a:pt x="0" y="156"/>
                  </a:cubicBezTo>
                  <a:cubicBezTo>
                    <a:pt x="39" y="163"/>
                    <a:pt x="117" y="164"/>
                    <a:pt x="117" y="164"/>
                  </a:cubicBezTo>
                  <a:cubicBezTo>
                    <a:pt x="117" y="164"/>
                    <a:pt x="81" y="58"/>
                    <a:pt x="49" y="0"/>
                  </a:cubicBezTo>
                  <a:cubicBezTo>
                    <a:pt x="99" y="17"/>
                    <a:pt x="156" y="81"/>
                    <a:pt x="178" y="125"/>
                  </a:cubicBezTo>
                  <a:cubicBezTo>
                    <a:pt x="200" y="111"/>
                    <a:pt x="227" y="52"/>
                    <a:pt x="232" y="25"/>
                  </a:cubicBezTo>
                  <a:cubicBezTo>
                    <a:pt x="273" y="93"/>
                    <a:pt x="224" y="189"/>
                    <a:pt x="218" y="197"/>
                  </a:cubicBezTo>
                  <a:cubicBezTo>
                    <a:pt x="242" y="195"/>
                    <a:pt x="259" y="178"/>
                    <a:pt x="275" y="160"/>
                  </a:cubicBezTo>
                  <a:cubicBezTo>
                    <a:pt x="273" y="200"/>
                    <a:pt x="219" y="237"/>
                    <a:pt x="176" y="254"/>
                  </a:cubicBezTo>
                  <a:cubicBezTo>
                    <a:pt x="172" y="254"/>
                    <a:pt x="172" y="254"/>
                    <a:pt x="172" y="254"/>
                  </a:cubicBezTo>
                  <a:cubicBezTo>
                    <a:pt x="172" y="254"/>
                    <a:pt x="172" y="254"/>
                    <a:pt x="172" y="254"/>
                  </a:cubicBezTo>
                  <a:close/>
                </a:path>
              </a:pathLst>
            </a:custGeom>
            <a:solidFill>
              <a:srgbClr val="AFAF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5" name="Freeform 68"/>
            <p:cNvSpPr>
              <a:spLocks/>
            </p:cNvSpPr>
            <p:nvPr/>
          </p:nvSpPr>
          <p:spPr bwMode="auto">
            <a:xfrm>
              <a:off x="2322" y="1198"/>
              <a:ext cx="212" cy="429"/>
            </a:xfrm>
            <a:custGeom>
              <a:avLst/>
              <a:gdLst>
                <a:gd name="T0" fmla="*/ 75 w 90"/>
                <a:gd name="T1" fmla="*/ 182 h 182"/>
                <a:gd name="T2" fmla="*/ 0 w 90"/>
                <a:gd name="T3" fmla="*/ 0 h 182"/>
                <a:gd name="T4" fmla="*/ 75 w 90"/>
                <a:gd name="T5" fmla="*/ 182 h 182"/>
              </a:gdLst>
              <a:ahLst/>
              <a:cxnLst>
                <a:cxn ang="0">
                  <a:pos x="T0" y="T1"/>
                </a:cxn>
                <a:cxn ang="0">
                  <a:pos x="T2" y="T3"/>
                </a:cxn>
                <a:cxn ang="0">
                  <a:pos x="T4" y="T5"/>
                </a:cxn>
              </a:cxnLst>
              <a:rect l="0" t="0" r="r" b="b"/>
              <a:pathLst>
                <a:path w="90" h="182">
                  <a:moveTo>
                    <a:pt x="75" y="182"/>
                  </a:moveTo>
                  <a:cubicBezTo>
                    <a:pt x="75" y="182"/>
                    <a:pt x="79" y="111"/>
                    <a:pt x="0" y="0"/>
                  </a:cubicBezTo>
                  <a:cubicBezTo>
                    <a:pt x="16" y="12"/>
                    <a:pt x="90" y="121"/>
                    <a:pt x="75" y="182"/>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6" name="Freeform 69"/>
            <p:cNvSpPr>
              <a:spLocks/>
            </p:cNvSpPr>
            <p:nvPr/>
          </p:nvSpPr>
          <p:spPr bwMode="auto">
            <a:xfrm>
              <a:off x="2508" y="1235"/>
              <a:ext cx="128" cy="281"/>
            </a:xfrm>
            <a:custGeom>
              <a:avLst/>
              <a:gdLst>
                <a:gd name="T0" fmla="*/ 0 w 54"/>
                <a:gd name="T1" fmla="*/ 119 h 119"/>
                <a:gd name="T2" fmla="*/ 52 w 54"/>
                <a:gd name="T3" fmla="*/ 0 h 119"/>
                <a:gd name="T4" fmla="*/ 0 w 54"/>
                <a:gd name="T5" fmla="*/ 119 h 119"/>
              </a:gdLst>
              <a:ahLst/>
              <a:cxnLst>
                <a:cxn ang="0">
                  <a:pos x="T0" y="T1"/>
                </a:cxn>
                <a:cxn ang="0">
                  <a:pos x="T2" y="T3"/>
                </a:cxn>
                <a:cxn ang="0">
                  <a:pos x="T4" y="T5"/>
                </a:cxn>
              </a:cxnLst>
              <a:rect l="0" t="0" r="r" b="b"/>
              <a:pathLst>
                <a:path w="54" h="119">
                  <a:moveTo>
                    <a:pt x="0" y="119"/>
                  </a:moveTo>
                  <a:cubicBezTo>
                    <a:pt x="0" y="119"/>
                    <a:pt x="36" y="88"/>
                    <a:pt x="52" y="0"/>
                  </a:cubicBezTo>
                  <a:cubicBezTo>
                    <a:pt x="54" y="14"/>
                    <a:pt x="36" y="99"/>
                    <a:pt x="0" y="119"/>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7" name="Freeform 70"/>
            <p:cNvSpPr>
              <a:spLocks/>
            </p:cNvSpPr>
            <p:nvPr/>
          </p:nvSpPr>
          <p:spPr bwMode="auto">
            <a:xfrm>
              <a:off x="2539" y="1500"/>
              <a:ext cx="163" cy="101"/>
            </a:xfrm>
            <a:custGeom>
              <a:avLst/>
              <a:gdLst>
                <a:gd name="T0" fmla="*/ 0 w 69"/>
                <a:gd name="T1" fmla="*/ 40 h 43"/>
                <a:gd name="T2" fmla="*/ 69 w 69"/>
                <a:gd name="T3" fmla="*/ 0 h 43"/>
                <a:gd name="T4" fmla="*/ 0 w 69"/>
                <a:gd name="T5" fmla="*/ 40 h 43"/>
              </a:gdLst>
              <a:ahLst/>
              <a:cxnLst>
                <a:cxn ang="0">
                  <a:pos x="T0" y="T1"/>
                </a:cxn>
                <a:cxn ang="0">
                  <a:pos x="T2" y="T3"/>
                </a:cxn>
                <a:cxn ang="0">
                  <a:pos x="T4" y="T5"/>
                </a:cxn>
              </a:cxnLst>
              <a:rect l="0" t="0" r="r" b="b"/>
              <a:pathLst>
                <a:path w="69" h="43">
                  <a:moveTo>
                    <a:pt x="0" y="40"/>
                  </a:moveTo>
                  <a:cubicBezTo>
                    <a:pt x="0" y="40"/>
                    <a:pt x="29" y="38"/>
                    <a:pt x="69" y="0"/>
                  </a:cubicBezTo>
                  <a:cubicBezTo>
                    <a:pt x="65" y="7"/>
                    <a:pt x="25" y="43"/>
                    <a:pt x="0" y="40"/>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8" name="Freeform 71"/>
            <p:cNvSpPr>
              <a:spLocks/>
            </p:cNvSpPr>
            <p:nvPr/>
          </p:nvSpPr>
          <p:spPr bwMode="auto">
            <a:xfrm>
              <a:off x="2303" y="1604"/>
              <a:ext cx="177" cy="59"/>
            </a:xfrm>
            <a:custGeom>
              <a:avLst/>
              <a:gdLst>
                <a:gd name="T0" fmla="*/ 75 w 75"/>
                <a:gd name="T1" fmla="*/ 0 h 25"/>
                <a:gd name="T2" fmla="*/ 0 w 75"/>
                <a:gd name="T3" fmla="*/ 23 h 25"/>
                <a:gd name="T4" fmla="*/ 75 w 75"/>
                <a:gd name="T5" fmla="*/ 0 h 25"/>
              </a:gdLst>
              <a:ahLst/>
              <a:cxnLst>
                <a:cxn ang="0">
                  <a:pos x="T0" y="T1"/>
                </a:cxn>
                <a:cxn ang="0">
                  <a:pos x="T2" y="T3"/>
                </a:cxn>
                <a:cxn ang="0">
                  <a:pos x="T4" y="T5"/>
                </a:cxn>
              </a:cxnLst>
              <a:rect l="0" t="0" r="r" b="b"/>
              <a:pathLst>
                <a:path w="75" h="25">
                  <a:moveTo>
                    <a:pt x="75" y="0"/>
                  </a:moveTo>
                  <a:cubicBezTo>
                    <a:pt x="75" y="0"/>
                    <a:pt x="54" y="20"/>
                    <a:pt x="0" y="23"/>
                  </a:cubicBezTo>
                  <a:cubicBezTo>
                    <a:pt x="7" y="25"/>
                    <a:pt x="60" y="21"/>
                    <a:pt x="75" y="0"/>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9" name="Freeform 72"/>
            <p:cNvSpPr>
              <a:spLocks/>
            </p:cNvSpPr>
            <p:nvPr/>
          </p:nvSpPr>
          <p:spPr bwMode="auto">
            <a:xfrm>
              <a:off x="2161" y="1472"/>
              <a:ext cx="300" cy="111"/>
            </a:xfrm>
            <a:custGeom>
              <a:avLst/>
              <a:gdLst>
                <a:gd name="T0" fmla="*/ 127 w 127"/>
                <a:gd name="T1" fmla="*/ 30 h 47"/>
                <a:gd name="T2" fmla="*/ 0 w 127"/>
                <a:gd name="T3" fmla="*/ 0 h 47"/>
                <a:gd name="T4" fmla="*/ 127 w 127"/>
                <a:gd name="T5" fmla="*/ 30 h 47"/>
              </a:gdLst>
              <a:ahLst/>
              <a:cxnLst>
                <a:cxn ang="0">
                  <a:pos x="T0" y="T1"/>
                </a:cxn>
                <a:cxn ang="0">
                  <a:pos x="T2" y="T3"/>
                </a:cxn>
                <a:cxn ang="0">
                  <a:pos x="T4" y="T5"/>
                </a:cxn>
              </a:cxnLst>
              <a:rect l="0" t="0" r="r" b="b"/>
              <a:pathLst>
                <a:path w="127" h="47">
                  <a:moveTo>
                    <a:pt x="127" y="30"/>
                  </a:moveTo>
                  <a:cubicBezTo>
                    <a:pt x="127" y="30"/>
                    <a:pt x="80" y="39"/>
                    <a:pt x="0" y="0"/>
                  </a:cubicBezTo>
                  <a:cubicBezTo>
                    <a:pt x="9" y="10"/>
                    <a:pt x="88" y="47"/>
                    <a:pt x="127" y="30"/>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sp>
        <p:nvSpPr>
          <p:cNvPr id="2" name="Title Placeholder 1"/>
          <p:cNvSpPr>
            <a:spLocks noGrp="1"/>
          </p:cNvSpPr>
          <p:nvPr>
            <p:ph type="title"/>
          </p:nvPr>
        </p:nvSpPr>
        <p:spPr>
          <a:xfrm>
            <a:off x="1524000" y="78910"/>
            <a:ext cx="9133730" cy="1233424"/>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528572" y="1485900"/>
            <a:ext cx="9134856" cy="41529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3"/>
          </p:nvPr>
        </p:nvSpPr>
        <p:spPr>
          <a:xfrm>
            <a:off x="1522412" y="6601968"/>
            <a:ext cx="6978460" cy="237744"/>
          </a:xfrm>
          <a:prstGeom prst="rect">
            <a:avLst/>
          </a:prstGeom>
        </p:spPr>
        <p:txBody>
          <a:bodyPr vert="horz" lIns="91440" tIns="45720" rIns="91440" bIns="45720" rtlCol="0" anchor="ctr"/>
          <a:lstStyle>
            <a:lvl1pPr algn="l">
              <a:defRPr sz="1200" cap="none" baseline="0">
                <a:solidFill>
                  <a:schemeClr val="tx1"/>
                </a:solidFill>
              </a:defRPr>
            </a:lvl1pPr>
          </a:lstStyle>
          <a:p>
            <a:r>
              <a:rPr lang="en-US" dirty="0"/>
              <a:t>Add a footer</a:t>
            </a:r>
          </a:p>
        </p:txBody>
      </p:sp>
      <p:sp>
        <p:nvSpPr>
          <p:cNvPr id="4" name="Date Placeholder 3"/>
          <p:cNvSpPr>
            <a:spLocks noGrp="1"/>
          </p:cNvSpPr>
          <p:nvPr>
            <p:ph type="dt" sz="half" idx="2"/>
          </p:nvPr>
        </p:nvSpPr>
        <p:spPr>
          <a:xfrm>
            <a:off x="8875776" y="6601968"/>
            <a:ext cx="1063198" cy="193933"/>
          </a:xfrm>
          <a:prstGeom prst="rect">
            <a:avLst/>
          </a:prstGeom>
        </p:spPr>
        <p:txBody>
          <a:bodyPr vert="horz" lIns="91440" tIns="45720" rIns="91440" bIns="45720" rtlCol="0" anchor="ctr"/>
          <a:lstStyle>
            <a:lvl1pPr algn="r">
              <a:defRPr sz="1200">
                <a:solidFill>
                  <a:schemeClr val="tx1"/>
                </a:solidFill>
              </a:defRPr>
            </a:lvl1pPr>
          </a:lstStyle>
          <a:p>
            <a:fld id="{9E583DDF-CA54-461A-A486-592D2374C532}" type="datetimeFigureOut">
              <a:rPr lang="en-US" smtClean="0"/>
              <a:pPr/>
              <a:t>11/6/2019</a:t>
            </a:fld>
            <a:endParaRPr lang="en-US"/>
          </a:p>
        </p:txBody>
      </p:sp>
      <p:sp>
        <p:nvSpPr>
          <p:cNvPr id="6" name="Slide Number Placeholder 5"/>
          <p:cNvSpPr>
            <a:spLocks noGrp="1"/>
          </p:cNvSpPr>
          <p:nvPr>
            <p:ph type="sldNum" sz="quarter" idx="4"/>
          </p:nvPr>
        </p:nvSpPr>
        <p:spPr>
          <a:xfrm>
            <a:off x="10023348" y="6601968"/>
            <a:ext cx="640080" cy="237744"/>
          </a:xfrm>
          <a:prstGeom prst="rect">
            <a:avLst/>
          </a:prstGeom>
        </p:spPr>
        <p:txBody>
          <a:bodyPr vert="horz" lIns="91440" tIns="45720" rIns="91440" bIns="45720" rtlCol="0" anchor="ctr"/>
          <a:lstStyle>
            <a:lvl1pPr algn="r">
              <a:defRPr sz="1200">
                <a:solidFill>
                  <a:schemeClr val="tx1"/>
                </a:solidFill>
              </a:defRPr>
            </a:lvl1pPr>
          </a:lstStyle>
          <a:p>
            <a:fld id="{CA8D9AD5-F248-4919-864A-CFD76CC027D6}" type="slidenum">
              <a:rPr lang="en-US" smtClean="0"/>
              <a:pPr/>
              <a:t>‹#›</a:t>
            </a:fld>
            <a:endParaRPr lang="en-US"/>
          </a:p>
        </p:txBody>
      </p:sp>
    </p:spTree>
    <p:extLst>
      <p:ext uri="{BB962C8B-B14F-4D97-AF65-F5344CB8AC3E}">
        <p14:creationId xmlns:p14="http://schemas.microsoft.com/office/powerpoint/2010/main" val="25637609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3" r:id="rId4"/>
    <p:sldLayoutId id="2147483664"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marL="0" indent="0" algn="l" defTabSz="914400" rtl="0" eaLnBrk="1" latinLnBrk="0" hangingPunct="1">
        <a:lnSpc>
          <a:spcPct val="90000"/>
        </a:lnSpc>
        <a:spcBef>
          <a:spcPct val="0"/>
        </a:spcBef>
        <a:buFont typeface="Arial" pitchFamily="34" charset="0"/>
        <a:buNone/>
        <a:defRPr sz="3400" kern="1200">
          <a:solidFill>
            <a:schemeClr val="tx1"/>
          </a:solidFill>
          <a:latin typeface="+mj-lt"/>
          <a:ea typeface="+mj-ea"/>
          <a:cs typeface="+mj-cs"/>
        </a:defRPr>
      </a:lvl1pPr>
    </p:titleStyle>
    <p:bodyStyle>
      <a:lvl1pPr marL="274320" indent="-228600" algn="l" defTabSz="914400" rtl="0" eaLnBrk="1" latinLnBrk="0" hangingPunct="1">
        <a:lnSpc>
          <a:spcPct val="100000"/>
        </a:lnSpc>
        <a:spcBef>
          <a:spcPts val="1800"/>
        </a:spcBef>
        <a:buClr>
          <a:schemeClr val="tx1">
            <a:lumMod val="75000"/>
            <a:lumOff val="25000"/>
          </a:schemeClr>
        </a:buClr>
        <a:buSzPct val="100000"/>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100000"/>
        </a:lnSpc>
        <a:spcBef>
          <a:spcPts val="1000"/>
        </a:spcBef>
        <a:buClr>
          <a:schemeClr val="tx1">
            <a:lumMod val="75000"/>
            <a:lumOff val="25000"/>
          </a:schemeClr>
        </a:buClr>
        <a:buSzPct val="100000"/>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100000"/>
        </a:lnSpc>
        <a:spcBef>
          <a:spcPts val="800"/>
        </a:spcBef>
        <a:buClr>
          <a:schemeClr val="tx1">
            <a:lumMod val="75000"/>
            <a:lumOff val="25000"/>
          </a:schemeClr>
        </a:buClr>
        <a:buSzPct val="100000"/>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100000"/>
        </a:lnSpc>
        <a:spcBef>
          <a:spcPts val="800"/>
        </a:spcBef>
        <a:buClr>
          <a:schemeClr val="tx1">
            <a:lumMod val="75000"/>
            <a:lumOff val="25000"/>
          </a:schemeClr>
        </a:buClr>
        <a:buSzPct val="100000"/>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100000"/>
        </a:lnSpc>
        <a:spcBef>
          <a:spcPts val="800"/>
        </a:spcBef>
        <a:buClr>
          <a:schemeClr val="tx1">
            <a:lumMod val="75000"/>
            <a:lumOff val="25000"/>
          </a:schemeClr>
        </a:buClr>
        <a:buSzPct val="100000"/>
        <a:buFont typeface="Arial" pitchFamily="34" charset="0"/>
        <a:buChar char="•"/>
        <a:defRPr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80000"/>
        <a:buFont typeface="Arial" pitchFamily="34" charset="0"/>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7" pos="3840" userDrawn="1">
          <p15:clr>
            <a:srgbClr val="F26B43"/>
          </p15:clr>
        </p15:guide>
        <p15:guide id="8"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s://www.youtube.com/watch?v=QUng-iHhSzU" TargetMode="External"/><Relationship Id="rId3" Type="http://schemas.openxmlformats.org/officeDocument/2006/relationships/diagramLayout" Target="../diagrams/layout6.xml"/><Relationship Id="rId7" Type="http://schemas.openxmlformats.org/officeDocument/2006/relationships/image" Target="../media/image9.jpeg"/><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10" Type="http://schemas.openxmlformats.org/officeDocument/2006/relationships/hyperlink" Target="http://sejarahpcghs.blogspot.com/p/tamadun-indus.html" TargetMode="External"/><Relationship Id="rId4" Type="http://schemas.openxmlformats.org/officeDocument/2006/relationships/diagramQuickStyle" Target="../diagrams/quickStyle6.xml"/><Relationship Id="rId9" Type="http://schemas.openxmlformats.org/officeDocument/2006/relationships/image" Target="../media/image10.jpeg"/></Relationships>
</file>

<file path=ppt/slides/_rels/slide11.xml.rels><?xml version="1.0" encoding="UTF-8" standalone="yes"?>
<Relationships xmlns="http://schemas.openxmlformats.org/package/2006/relationships"><Relationship Id="rId8" Type="http://schemas.openxmlformats.org/officeDocument/2006/relationships/hyperlink" Target="https://www.amazine.co/40226/17-fakta-menarik-tentang-hieroglif-mesir-kuno/" TargetMode="External"/><Relationship Id="rId3" Type="http://schemas.openxmlformats.org/officeDocument/2006/relationships/diagramLayout" Target="../diagrams/layout7.xml"/><Relationship Id="rId7" Type="http://schemas.openxmlformats.org/officeDocument/2006/relationships/image" Target="../media/image11.jpeg"/><Relationship Id="rId12" Type="http://schemas.openxmlformats.org/officeDocument/2006/relationships/hyperlink" Target="http://discovermagazine.com/2015/march/18-unraveling-the-mystery-of-ancient-egypts-roots" TargetMode="Externa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11" Type="http://schemas.openxmlformats.org/officeDocument/2006/relationships/image" Target="../media/image13.jpeg"/><Relationship Id="rId5" Type="http://schemas.openxmlformats.org/officeDocument/2006/relationships/diagramColors" Target="../diagrams/colors7.xml"/><Relationship Id="rId10" Type="http://schemas.openxmlformats.org/officeDocument/2006/relationships/hyperlink" Target="https://www.livescience.com/23050-step-pyramid-djoser.html" TargetMode="External"/><Relationship Id="rId4" Type="http://schemas.openxmlformats.org/officeDocument/2006/relationships/diagramQuickStyle" Target="../diagrams/quickStyle7.xml"/><Relationship Id="rId9" Type="http://schemas.openxmlformats.org/officeDocument/2006/relationships/image" Target="../media/image12.jpeg"/></Relationships>
</file>

<file path=ppt/slides/_rels/slide12.xml.rels><?xml version="1.0" encoding="UTF-8" standalone="yes"?>
<Relationships xmlns="http://schemas.openxmlformats.org/package/2006/relationships"><Relationship Id="rId8" Type="http://schemas.openxmlformats.org/officeDocument/2006/relationships/hyperlink" Target="http://fepeiwenyu.blogspot.com/2013/06/tamadun-hwang-ho.html" TargetMode="External"/><Relationship Id="rId3" Type="http://schemas.openxmlformats.org/officeDocument/2006/relationships/diagramLayout" Target="../diagrams/layout8.xml"/><Relationship Id="rId7" Type="http://schemas.openxmlformats.org/officeDocument/2006/relationships/image" Target="../media/image14.png"/><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10" Type="http://schemas.openxmlformats.org/officeDocument/2006/relationships/hyperlink" Target="https://www.amazon.com/Art-War-Sun-Tzu/dp/1599869772" TargetMode="External"/><Relationship Id="rId4" Type="http://schemas.openxmlformats.org/officeDocument/2006/relationships/diagramQuickStyle" Target="../diagrams/quickStyle8.xml"/><Relationship Id="rId9" Type="http://schemas.openxmlformats.org/officeDocument/2006/relationships/image" Target="../media/image15.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5.xml.rels><?xml version="1.0" encoding="UTF-8" standalone="yes"?>
<Relationships xmlns="http://schemas.openxmlformats.org/package/2006/relationships"><Relationship Id="rId8" Type="http://schemas.openxmlformats.org/officeDocument/2006/relationships/diagramLayout" Target="../diagrams/layout11.xml"/><Relationship Id="rId3" Type="http://schemas.openxmlformats.org/officeDocument/2006/relationships/diagramLayout" Target="../diagrams/layout10.xml"/><Relationship Id="rId7" Type="http://schemas.openxmlformats.org/officeDocument/2006/relationships/diagramData" Target="../diagrams/data11.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11" Type="http://schemas.microsoft.com/office/2007/relationships/diagramDrawing" Target="../diagrams/drawing11.xml"/><Relationship Id="rId5" Type="http://schemas.openxmlformats.org/officeDocument/2006/relationships/diagramColors" Target="../diagrams/colors10.xml"/><Relationship Id="rId10" Type="http://schemas.openxmlformats.org/officeDocument/2006/relationships/diagramColors" Target="../diagrams/colors11.xml"/><Relationship Id="rId4" Type="http://schemas.openxmlformats.org/officeDocument/2006/relationships/diagramQuickStyle" Target="../diagrams/quickStyle10.xml"/><Relationship Id="rId9" Type="http://schemas.openxmlformats.org/officeDocument/2006/relationships/diagramQuickStyle" Target="../diagrams/quickStyle11.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8" Type="http://schemas.openxmlformats.org/officeDocument/2006/relationships/diagramLayout" Target="../diagrams/layout14.xml"/><Relationship Id="rId3" Type="http://schemas.openxmlformats.org/officeDocument/2006/relationships/diagramLayout" Target="../diagrams/layout13.xml"/><Relationship Id="rId7" Type="http://schemas.openxmlformats.org/officeDocument/2006/relationships/diagramData" Target="../diagrams/data14.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11" Type="http://schemas.microsoft.com/office/2007/relationships/diagramDrawing" Target="../diagrams/drawing14.xml"/><Relationship Id="rId5" Type="http://schemas.openxmlformats.org/officeDocument/2006/relationships/diagramColors" Target="../diagrams/colors13.xml"/><Relationship Id="rId10" Type="http://schemas.openxmlformats.org/officeDocument/2006/relationships/diagramColors" Target="../diagrams/colors14.xml"/><Relationship Id="rId4" Type="http://schemas.openxmlformats.org/officeDocument/2006/relationships/diagramQuickStyle" Target="../diagrams/quickStyle13.xml"/><Relationship Id="rId9" Type="http://schemas.openxmlformats.org/officeDocument/2006/relationships/diagramQuickStyle" Target="../diagrams/quickStyle14.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8" Type="http://schemas.openxmlformats.org/officeDocument/2006/relationships/hyperlink" Target="https://en.wikipedia.org/wiki/Epic_of_Gilgamesh" TargetMode="External"/><Relationship Id="rId3" Type="http://schemas.openxmlformats.org/officeDocument/2006/relationships/diagramLayout" Target="../diagrams/layout5.xml"/><Relationship Id="rId7" Type="http://schemas.openxmlformats.org/officeDocument/2006/relationships/image" Target="../media/image7.jpeg"/><Relationship Id="rId2" Type="http://schemas.openxmlformats.org/officeDocument/2006/relationships/diagramData" Target="../diagrams/data5.xml"/><Relationship Id="rId1" Type="http://schemas.openxmlformats.org/officeDocument/2006/relationships/slideLayout" Target="../slideLayouts/slideLayout5.xml"/><Relationship Id="rId6" Type="http://schemas.microsoft.com/office/2007/relationships/diagramDrawing" Target="../diagrams/drawing5.xml"/><Relationship Id="rId5" Type="http://schemas.openxmlformats.org/officeDocument/2006/relationships/diagramColors" Target="../diagrams/colors5.xml"/><Relationship Id="rId10" Type="http://schemas.openxmlformats.org/officeDocument/2006/relationships/hyperlink" Target="http://info-pintas-sej.blogspot.com/2012/07/sumbangan-tamadun-mesopotamia.html" TargetMode="External"/><Relationship Id="rId4" Type="http://schemas.openxmlformats.org/officeDocument/2006/relationships/diagramQuickStyle" Target="../diagrams/quickStyle5.xml"/><Relationship Id="rId9"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97999" y="166255"/>
            <a:ext cx="10796002" cy="2786666"/>
          </a:xfrm>
        </p:spPr>
        <p:txBody>
          <a:bodyPr>
            <a:normAutofit fontScale="90000"/>
          </a:bodyPr>
          <a:lstStyle/>
          <a:p>
            <a:r>
              <a:rPr lang="ms-MY" b="1">
                <a:latin typeface="Times New Roman"/>
                <a:ea typeface="Times New Roman"/>
                <a:cs typeface="Times New Roman"/>
                <a:sym typeface="Times New Roman"/>
              </a:rPr>
              <a:t>UHIT2302 </a:t>
            </a:r>
            <a:br>
              <a:rPr lang="ms-MY" b="1">
                <a:latin typeface="Times New Roman"/>
                <a:ea typeface="Times New Roman"/>
                <a:cs typeface="Times New Roman"/>
                <a:sym typeface="Times New Roman"/>
              </a:rPr>
            </a:br>
            <a:r>
              <a:rPr lang="ms-MY" sz="4400" b="1">
                <a:latin typeface="Times New Roman"/>
                <a:ea typeface="Times New Roman"/>
                <a:cs typeface="Times New Roman"/>
                <a:sym typeface="Times New Roman"/>
              </a:rPr>
              <a:t>PEMIKIRAN SAINS DAN TEKNOLOGI</a:t>
            </a:r>
            <a:br>
              <a:rPr lang="ms-MY" b="1">
                <a:solidFill>
                  <a:schemeClr val="lt1"/>
                </a:solidFill>
                <a:latin typeface="Times New Roman"/>
                <a:ea typeface="Times New Roman"/>
                <a:cs typeface="Times New Roman"/>
                <a:sym typeface="Times New Roman"/>
              </a:rPr>
            </a:br>
            <a:r>
              <a:rPr lang="ms-MY" b="1">
                <a:solidFill>
                  <a:schemeClr val="lt1"/>
                </a:solidFill>
                <a:latin typeface="Times New Roman"/>
                <a:ea typeface="Times New Roman"/>
                <a:cs typeface="Times New Roman"/>
                <a:sym typeface="Times New Roman"/>
              </a:rPr>
              <a:t> </a:t>
            </a:r>
            <a:r>
              <a:rPr lang="ms-MY" sz="4000">
                <a:latin typeface="Times New Roman"/>
                <a:ea typeface="Times New Roman"/>
                <a:cs typeface="Times New Roman"/>
                <a:sym typeface="Times New Roman"/>
              </a:rPr>
              <a:t>Topik: Perkembangan Ilmu </a:t>
            </a:r>
            <a:br>
              <a:rPr lang="ms-MY" sz="4000">
                <a:latin typeface="Times New Roman"/>
                <a:ea typeface="Times New Roman"/>
                <a:cs typeface="Times New Roman"/>
                <a:sym typeface="Times New Roman"/>
              </a:rPr>
            </a:br>
            <a:r>
              <a:rPr lang="ms-MY" sz="4000">
                <a:latin typeface="Times New Roman"/>
                <a:ea typeface="Times New Roman"/>
                <a:cs typeface="Times New Roman"/>
                <a:sym typeface="Times New Roman"/>
              </a:rPr>
              <a:t>			Merentas Sempadan (Bab 5)</a:t>
            </a:r>
            <a:endParaRPr lang="ms-MY" sz="4000"/>
          </a:p>
        </p:txBody>
      </p:sp>
      <p:sp>
        <p:nvSpPr>
          <p:cNvPr id="5" name="Subtitle 4"/>
          <p:cNvSpPr>
            <a:spLocks noGrp="1"/>
          </p:cNvSpPr>
          <p:nvPr>
            <p:ph type="subTitle" idx="1"/>
          </p:nvPr>
        </p:nvSpPr>
        <p:spPr>
          <a:xfrm>
            <a:off x="5154455" y="3137230"/>
            <a:ext cx="5361145" cy="1523432"/>
          </a:xfrm>
        </p:spPr>
        <p:txBody>
          <a:bodyPr>
            <a:normAutofit fontScale="40000" lnSpcReduction="20000"/>
          </a:bodyPr>
          <a:lstStyle/>
          <a:p>
            <a:pPr lvl="0" algn="l"/>
            <a:r>
              <a:rPr lang="ms-MY" b="1">
                <a:latin typeface="Times New Roman"/>
                <a:ea typeface="Times New Roman"/>
                <a:cs typeface="Times New Roman"/>
                <a:sym typeface="Times New Roman"/>
              </a:rPr>
              <a:t>Kumpulan 2</a:t>
            </a:r>
          </a:p>
          <a:p>
            <a:pPr lvl="0" algn="l"/>
            <a:r>
              <a:rPr lang="ms-MY" b="1">
                <a:latin typeface="Times New Roman"/>
                <a:ea typeface="Times New Roman"/>
                <a:cs typeface="Times New Roman"/>
                <a:sym typeface="Times New Roman"/>
              </a:rPr>
              <a:t>SEE WEN XIANG		A19EC0206</a:t>
            </a:r>
          </a:p>
          <a:p>
            <a:pPr lvl="0" algn="l"/>
            <a:r>
              <a:rPr lang="ms-MY" b="1">
                <a:latin typeface="Times New Roman"/>
                <a:ea typeface="Times New Roman"/>
                <a:cs typeface="Times New Roman"/>
                <a:sym typeface="Times New Roman"/>
              </a:rPr>
              <a:t>LOO ZHI XUEN			A19EC0078</a:t>
            </a:r>
          </a:p>
          <a:p>
            <a:pPr lvl="0" algn="l"/>
            <a:r>
              <a:rPr lang="ms-MY" b="1">
                <a:latin typeface="Times New Roman"/>
                <a:ea typeface="Times New Roman"/>
                <a:cs typeface="Times New Roman"/>
                <a:sym typeface="Times New Roman"/>
              </a:rPr>
              <a:t>WAN LUQMAN			A19EC0209</a:t>
            </a:r>
          </a:p>
          <a:p>
            <a:pPr lvl="0" algn="l"/>
            <a:r>
              <a:rPr lang="ms-MY" b="1">
                <a:latin typeface="Times New Roman"/>
                <a:ea typeface="Times New Roman"/>
                <a:cs typeface="Times New Roman"/>
                <a:sym typeface="Times New Roman"/>
              </a:rPr>
              <a:t>MUHAMMAD FARIS FAISAL	A19EC0095</a:t>
            </a:r>
          </a:p>
          <a:p>
            <a:pPr lvl="0" algn="l"/>
            <a:r>
              <a:rPr lang="ms-MY" b="1">
                <a:latin typeface="Times New Roman"/>
                <a:ea typeface="Times New Roman"/>
                <a:cs typeface="Times New Roman"/>
                <a:sym typeface="Times New Roman"/>
              </a:rPr>
              <a:t>MUHAMMAD AMMAR		A19EC0192</a:t>
            </a:r>
          </a:p>
          <a:p>
            <a:endParaRPr lang="ms-MY"/>
          </a:p>
        </p:txBody>
      </p:sp>
      <p:pic>
        <p:nvPicPr>
          <p:cNvPr id="4" name="Google Shape;136;p14">
            <a:extLst>
              <a:ext uri="{FF2B5EF4-FFF2-40B4-BE49-F238E27FC236}">
                <a16:creationId xmlns:a16="http://schemas.microsoft.com/office/drawing/2014/main" id="{FFBA614D-56F3-47F3-975F-BE2402BBE710}"/>
              </a:ext>
            </a:extLst>
          </p:cNvPr>
          <p:cNvPicPr preferRelativeResize="0"/>
          <p:nvPr/>
        </p:nvPicPr>
        <p:blipFill>
          <a:blip r:embed="rId2">
            <a:alphaModFix/>
          </a:blip>
          <a:stretch>
            <a:fillRect/>
          </a:stretch>
        </p:blipFill>
        <p:spPr>
          <a:xfrm>
            <a:off x="9442174" y="5976600"/>
            <a:ext cx="2636800" cy="881400"/>
          </a:xfrm>
          <a:prstGeom prst="rect">
            <a:avLst/>
          </a:prstGeom>
          <a:noFill/>
          <a:ln>
            <a:noFill/>
          </a:ln>
        </p:spPr>
      </p:pic>
    </p:spTree>
    <p:extLst>
      <p:ext uri="{BB962C8B-B14F-4D97-AF65-F5344CB8AC3E}">
        <p14:creationId xmlns:p14="http://schemas.microsoft.com/office/powerpoint/2010/main" val="720814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58CDAE-DCA4-47E6-B631-63BF711ACCFE}"/>
              </a:ext>
            </a:extLst>
          </p:cNvPr>
          <p:cNvSpPr>
            <a:spLocks noGrp="1"/>
          </p:cNvSpPr>
          <p:nvPr>
            <p:ph type="title"/>
          </p:nvPr>
        </p:nvSpPr>
        <p:spPr/>
        <p:txBody>
          <a:bodyPr/>
          <a:lstStyle/>
          <a:p>
            <a:r>
              <a:rPr lang="en-MY" dirty="0"/>
              <a:t>TAMADUN INDUS</a:t>
            </a:r>
          </a:p>
        </p:txBody>
      </p:sp>
      <p:graphicFrame>
        <p:nvGraphicFramePr>
          <p:cNvPr id="6" name="Content Placeholder 5">
            <a:extLst>
              <a:ext uri="{FF2B5EF4-FFF2-40B4-BE49-F238E27FC236}">
                <a16:creationId xmlns:a16="http://schemas.microsoft.com/office/drawing/2014/main" id="{4BE70BAE-D504-471E-A03D-D018E7B173C2}"/>
              </a:ext>
            </a:extLst>
          </p:cNvPr>
          <p:cNvGraphicFramePr>
            <a:graphicFrameLocks noGrp="1"/>
          </p:cNvGraphicFramePr>
          <p:nvPr>
            <p:ph idx="1"/>
            <p:extLst>
              <p:ext uri="{D42A27DB-BD31-4B8C-83A1-F6EECF244321}">
                <p14:modId xmlns:p14="http://schemas.microsoft.com/office/powerpoint/2010/main" val="286112592"/>
              </p:ext>
            </p:extLst>
          </p:nvPr>
        </p:nvGraphicFramePr>
        <p:xfrm>
          <a:off x="344557" y="1485899"/>
          <a:ext cx="11569147" cy="47161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050" name="Picture 2" descr="Image result for mohenjo daro">
            <a:extLst>
              <a:ext uri="{FF2B5EF4-FFF2-40B4-BE49-F238E27FC236}">
                <a16:creationId xmlns:a16="http://schemas.microsoft.com/office/drawing/2014/main" id="{0973AB29-B041-4876-9CB6-BAC32FC521B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020483" y="695622"/>
            <a:ext cx="3199001" cy="179943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8605182F-EAB3-4C38-BC4E-F4AC9EDA7E1C}"/>
              </a:ext>
            </a:extLst>
          </p:cNvPr>
          <p:cNvSpPr txBox="1"/>
          <p:nvPr/>
        </p:nvSpPr>
        <p:spPr>
          <a:xfrm>
            <a:off x="8020483" y="2625754"/>
            <a:ext cx="3199001" cy="646331"/>
          </a:xfrm>
          <a:prstGeom prst="rect">
            <a:avLst/>
          </a:prstGeom>
          <a:noFill/>
        </p:spPr>
        <p:txBody>
          <a:bodyPr wrap="square" rtlCol="0">
            <a:spAutoFit/>
          </a:bodyPr>
          <a:lstStyle/>
          <a:p>
            <a:r>
              <a:rPr lang="en-MY" sz="1600" dirty="0">
                <a:latin typeface="Times New Roman" panose="02020603050405020304" pitchFamily="18" charset="0"/>
                <a:cs typeface="Times New Roman" panose="02020603050405020304" pitchFamily="18" charset="0"/>
              </a:rPr>
              <a:t>MOHENJO DARO</a:t>
            </a:r>
          </a:p>
          <a:p>
            <a:r>
              <a:rPr lang="en-MY" sz="1000" dirty="0" err="1">
                <a:latin typeface="Times New Roman" panose="02020603050405020304" pitchFamily="18" charset="0"/>
                <a:cs typeface="Times New Roman" panose="02020603050405020304" pitchFamily="18" charset="0"/>
              </a:rPr>
              <a:t>SUMBER:</a:t>
            </a:r>
            <a:r>
              <a:rPr lang="en-MY" sz="1000" dirty="0" err="1">
                <a:latin typeface="Times New Roman" panose="02020603050405020304" pitchFamily="18" charset="0"/>
                <a:cs typeface="Times New Roman" panose="02020603050405020304" pitchFamily="18" charset="0"/>
                <a:hlinkClick r:id="rId8">
                  <a:extLst>
                    <a:ext uri="{A12FA001-AC4F-418D-AE19-62706E023703}">
                      <ahyp:hlinkClr xmlns:ahyp="http://schemas.microsoft.com/office/drawing/2018/hyperlinkcolor" val="tx"/>
                    </a:ext>
                  </a:extLst>
                </a:hlinkClick>
              </a:rPr>
              <a:t>https</a:t>
            </a:r>
            <a:r>
              <a:rPr lang="en-MY" sz="1000" dirty="0">
                <a:latin typeface="Times New Roman" panose="02020603050405020304" pitchFamily="18" charset="0"/>
                <a:cs typeface="Times New Roman" panose="02020603050405020304" pitchFamily="18" charset="0"/>
                <a:hlinkClick r:id="rId8">
                  <a:extLst>
                    <a:ext uri="{A12FA001-AC4F-418D-AE19-62706E023703}">
                      <ahyp:hlinkClr xmlns:ahyp="http://schemas.microsoft.com/office/drawing/2018/hyperlinkcolor" val="tx"/>
                    </a:ext>
                  </a:extLst>
                </a:hlinkClick>
              </a:rPr>
              <a:t>://www.youtube.com/watch?v=QUng-iHhSzU</a:t>
            </a:r>
            <a:endParaRPr lang="en-MY" sz="1000" dirty="0">
              <a:latin typeface="Times New Roman" panose="02020603050405020304" pitchFamily="18" charset="0"/>
              <a:cs typeface="Times New Roman" panose="02020603050405020304" pitchFamily="18" charset="0"/>
            </a:endParaRPr>
          </a:p>
        </p:txBody>
      </p:sp>
      <p:pic>
        <p:nvPicPr>
          <p:cNvPr id="2052" name="Picture 4">
            <a:extLst>
              <a:ext uri="{FF2B5EF4-FFF2-40B4-BE49-F238E27FC236}">
                <a16:creationId xmlns:a16="http://schemas.microsoft.com/office/drawing/2014/main" id="{D979847B-AA6D-4660-8508-BD2D7C7D584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72516" y="1595341"/>
            <a:ext cx="2466975" cy="184785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BFDDE584-15D1-4EF3-A505-8016218D230D}"/>
              </a:ext>
            </a:extLst>
          </p:cNvPr>
          <p:cNvSpPr txBox="1"/>
          <p:nvPr/>
        </p:nvSpPr>
        <p:spPr>
          <a:xfrm>
            <a:off x="972516" y="3616756"/>
            <a:ext cx="2601194" cy="646331"/>
          </a:xfrm>
          <a:prstGeom prst="rect">
            <a:avLst/>
          </a:prstGeom>
          <a:noFill/>
        </p:spPr>
        <p:txBody>
          <a:bodyPr wrap="square" rtlCol="0">
            <a:spAutoFit/>
          </a:bodyPr>
          <a:lstStyle/>
          <a:p>
            <a:r>
              <a:rPr lang="en-MY" sz="1600" dirty="0">
                <a:latin typeface="Times New Roman" panose="02020603050405020304" pitchFamily="18" charset="0"/>
                <a:cs typeface="Times New Roman" panose="02020603050405020304" pitchFamily="18" charset="0"/>
              </a:rPr>
              <a:t>TULISAN PIKTOGRAF</a:t>
            </a:r>
          </a:p>
          <a:p>
            <a:r>
              <a:rPr lang="en-MY" sz="1000" dirty="0" err="1">
                <a:latin typeface="Times New Roman" panose="02020603050405020304" pitchFamily="18" charset="0"/>
                <a:cs typeface="Times New Roman" panose="02020603050405020304" pitchFamily="18" charset="0"/>
              </a:rPr>
              <a:t>SUMBER:</a:t>
            </a:r>
            <a:r>
              <a:rPr lang="en-MY" sz="1000" dirty="0" err="1">
                <a:latin typeface="Times New Roman" panose="02020603050405020304" pitchFamily="18" charset="0"/>
                <a:cs typeface="Times New Roman" panose="02020603050405020304" pitchFamily="18" charset="0"/>
                <a:hlinkClick r:id="rId10">
                  <a:extLst>
                    <a:ext uri="{A12FA001-AC4F-418D-AE19-62706E023703}">
                      <ahyp:hlinkClr xmlns:ahyp="http://schemas.microsoft.com/office/drawing/2018/hyperlinkcolor" val="tx"/>
                    </a:ext>
                  </a:extLst>
                </a:hlinkClick>
              </a:rPr>
              <a:t>http</a:t>
            </a:r>
            <a:r>
              <a:rPr lang="en-MY" sz="1000" dirty="0">
                <a:latin typeface="Times New Roman" panose="02020603050405020304" pitchFamily="18" charset="0"/>
                <a:cs typeface="Times New Roman" panose="02020603050405020304" pitchFamily="18" charset="0"/>
                <a:hlinkClick r:id="rId10">
                  <a:extLst>
                    <a:ext uri="{A12FA001-AC4F-418D-AE19-62706E023703}">
                      <ahyp:hlinkClr xmlns:ahyp="http://schemas.microsoft.com/office/drawing/2018/hyperlinkcolor" val="tx"/>
                    </a:ext>
                  </a:extLst>
                </a:hlinkClick>
              </a:rPr>
              <a:t>://sejarahpcghs.blogspot.com/p/tamadun-indus.html</a:t>
            </a:r>
            <a:endParaRPr lang="en-MY" sz="1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24746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2859BD-E0A4-42D7-B705-45D3197EA42A}"/>
              </a:ext>
            </a:extLst>
          </p:cNvPr>
          <p:cNvSpPr>
            <a:spLocks noGrp="1"/>
          </p:cNvSpPr>
          <p:nvPr>
            <p:ph type="title"/>
          </p:nvPr>
        </p:nvSpPr>
        <p:spPr/>
        <p:txBody>
          <a:bodyPr/>
          <a:lstStyle/>
          <a:p>
            <a:r>
              <a:rPr lang="en-MY" dirty="0"/>
              <a:t>TAMADUN MESIR PURBA</a:t>
            </a:r>
          </a:p>
        </p:txBody>
      </p:sp>
      <p:graphicFrame>
        <p:nvGraphicFramePr>
          <p:cNvPr id="4" name="Content Placeholder 3">
            <a:extLst>
              <a:ext uri="{FF2B5EF4-FFF2-40B4-BE49-F238E27FC236}">
                <a16:creationId xmlns:a16="http://schemas.microsoft.com/office/drawing/2014/main" id="{116D22A2-6DD8-4FC0-94E1-70E2116FB236}"/>
              </a:ext>
            </a:extLst>
          </p:cNvPr>
          <p:cNvGraphicFramePr>
            <a:graphicFrameLocks noGrp="1"/>
          </p:cNvGraphicFramePr>
          <p:nvPr>
            <p:ph idx="1"/>
            <p:extLst>
              <p:ext uri="{D42A27DB-BD31-4B8C-83A1-F6EECF244321}">
                <p14:modId xmlns:p14="http://schemas.microsoft.com/office/powerpoint/2010/main" val="4084818184"/>
              </p:ext>
            </p:extLst>
          </p:nvPr>
        </p:nvGraphicFramePr>
        <p:xfrm>
          <a:off x="1528763" y="1485900"/>
          <a:ext cx="9134475" cy="49149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074" name="Picture 2" descr="Image result for tulisan hieroglif">
            <a:extLst>
              <a:ext uri="{FF2B5EF4-FFF2-40B4-BE49-F238E27FC236}">
                <a16:creationId xmlns:a16="http://schemas.microsoft.com/office/drawing/2014/main" id="{1844962E-576E-4CDD-8673-1ADBCADC96A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531604" y="1057961"/>
            <a:ext cx="2963936" cy="196002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9B088552-5844-4969-BB89-E0756297D456}"/>
              </a:ext>
            </a:extLst>
          </p:cNvPr>
          <p:cNvSpPr txBox="1"/>
          <p:nvPr/>
        </p:nvSpPr>
        <p:spPr>
          <a:xfrm>
            <a:off x="8531604" y="3120705"/>
            <a:ext cx="3171038" cy="646331"/>
          </a:xfrm>
          <a:prstGeom prst="rect">
            <a:avLst/>
          </a:prstGeom>
          <a:noFill/>
        </p:spPr>
        <p:txBody>
          <a:bodyPr wrap="square" rtlCol="0">
            <a:spAutoFit/>
          </a:bodyPr>
          <a:lstStyle/>
          <a:p>
            <a:r>
              <a:rPr lang="en-MY" sz="1600" dirty="0"/>
              <a:t>TULISAN HIEROGLIF</a:t>
            </a:r>
          </a:p>
          <a:p>
            <a:r>
              <a:rPr lang="en-MY" sz="1000" dirty="0" err="1"/>
              <a:t>SUMBER:</a:t>
            </a:r>
            <a:r>
              <a:rPr lang="en-MY" sz="1000" dirty="0" err="1">
                <a:hlinkClick r:id="rId8">
                  <a:extLst>
                    <a:ext uri="{A12FA001-AC4F-418D-AE19-62706E023703}">
                      <ahyp:hlinkClr xmlns:ahyp="http://schemas.microsoft.com/office/drawing/2018/hyperlinkcolor" val="tx"/>
                    </a:ext>
                  </a:extLst>
                </a:hlinkClick>
              </a:rPr>
              <a:t>https</a:t>
            </a:r>
            <a:r>
              <a:rPr lang="en-MY" sz="1000" dirty="0">
                <a:hlinkClick r:id="rId8">
                  <a:extLst>
                    <a:ext uri="{A12FA001-AC4F-418D-AE19-62706E023703}">
                      <ahyp:hlinkClr xmlns:ahyp="http://schemas.microsoft.com/office/drawing/2018/hyperlinkcolor" val="tx"/>
                    </a:ext>
                  </a:extLst>
                </a:hlinkClick>
              </a:rPr>
              <a:t>://www.amazine.co/40226/17-fakta-menarik-tentang-hieroglif-mesir-kuno/</a:t>
            </a:r>
            <a:endParaRPr lang="en-MY" sz="1000" dirty="0"/>
          </a:p>
        </p:txBody>
      </p:sp>
      <p:pic>
        <p:nvPicPr>
          <p:cNvPr id="3076" name="Picture 4" descr="Image result for PYRAMID DJOSER">
            <a:extLst>
              <a:ext uri="{FF2B5EF4-FFF2-40B4-BE49-F238E27FC236}">
                <a16:creationId xmlns:a16="http://schemas.microsoft.com/office/drawing/2014/main" id="{4F4A714C-920A-4FC4-9C8D-BE197383E2D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654642" y="3940602"/>
            <a:ext cx="3048000" cy="202882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754AC1A6-239A-47A2-9EA9-D0312A5A9702}"/>
              </a:ext>
            </a:extLst>
          </p:cNvPr>
          <p:cNvSpPr txBox="1"/>
          <p:nvPr/>
        </p:nvSpPr>
        <p:spPr>
          <a:xfrm>
            <a:off x="8654642" y="6056851"/>
            <a:ext cx="3048000" cy="677108"/>
          </a:xfrm>
          <a:prstGeom prst="rect">
            <a:avLst/>
          </a:prstGeom>
          <a:noFill/>
        </p:spPr>
        <p:txBody>
          <a:bodyPr wrap="square" rtlCol="0">
            <a:spAutoFit/>
          </a:bodyPr>
          <a:lstStyle/>
          <a:p>
            <a:r>
              <a:rPr lang="en-MY" dirty="0"/>
              <a:t>PIRAMID DJOSER</a:t>
            </a:r>
          </a:p>
          <a:p>
            <a:r>
              <a:rPr lang="en-MY" sz="1000" dirty="0" err="1"/>
              <a:t>SUMBER:</a:t>
            </a:r>
            <a:r>
              <a:rPr lang="en-MY" sz="1000" dirty="0" err="1">
                <a:hlinkClick r:id="rId10">
                  <a:extLst>
                    <a:ext uri="{A12FA001-AC4F-418D-AE19-62706E023703}">
                      <ahyp:hlinkClr xmlns:ahyp="http://schemas.microsoft.com/office/drawing/2018/hyperlinkcolor" val="tx"/>
                    </a:ext>
                  </a:extLst>
                </a:hlinkClick>
              </a:rPr>
              <a:t>https</a:t>
            </a:r>
            <a:r>
              <a:rPr lang="en-MY" sz="1000" dirty="0">
                <a:hlinkClick r:id="rId10">
                  <a:extLst>
                    <a:ext uri="{A12FA001-AC4F-418D-AE19-62706E023703}">
                      <ahyp:hlinkClr xmlns:ahyp="http://schemas.microsoft.com/office/drawing/2018/hyperlinkcolor" val="tx"/>
                    </a:ext>
                  </a:extLst>
                </a:hlinkClick>
              </a:rPr>
              <a:t>://www.livescience.com/23050-step-pyramid-djoser.html</a:t>
            </a:r>
            <a:endParaRPr lang="en-MY" sz="1000" dirty="0"/>
          </a:p>
        </p:txBody>
      </p:sp>
      <p:pic>
        <p:nvPicPr>
          <p:cNvPr id="3082" name="Picture 10" descr="Image result for FIRST MUMMY">
            <a:extLst>
              <a:ext uri="{FF2B5EF4-FFF2-40B4-BE49-F238E27FC236}">
                <a16:creationId xmlns:a16="http://schemas.microsoft.com/office/drawing/2014/main" id="{1A3E6FBE-3128-4D85-BCAE-C3645DE96A18}"/>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37214" y="1417704"/>
            <a:ext cx="3146221" cy="2026166"/>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46682D28-10AB-432D-86E9-B1418A9C43CA}"/>
              </a:ext>
            </a:extLst>
          </p:cNvPr>
          <p:cNvSpPr txBox="1"/>
          <p:nvPr/>
        </p:nvSpPr>
        <p:spPr>
          <a:xfrm>
            <a:off x="637563" y="3649211"/>
            <a:ext cx="2899796" cy="830997"/>
          </a:xfrm>
          <a:prstGeom prst="rect">
            <a:avLst/>
          </a:prstGeom>
          <a:noFill/>
        </p:spPr>
        <p:txBody>
          <a:bodyPr wrap="square" rtlCol="0">
            <a:spAutoFit/>
          </a:bodyPr>
          <a:lstStyle/>
          <a:p>
            <a:r>
              <a:rPr lang="en-MY" sz="1600" dirty="0"/>
              <a:t>MUMIA</a:t>
            </a:r>
          </a:p>
          <a:p>
            <a:r>
              <a:rPr lang="en-MY" sz="1000" dirty="0" err="1"/>
              <a:t>SUMBER:</a:t>
            </a:r>
            <a:r>
              <a:rPr lang="en-MY" sz="1000" dirty="0" err="1">
                <a:hlinkClick r:id="rId12">
                  <a:extLst>
                    <a:ext uri="{A12FA001-AC4F-418D-AE19-62706E023703}">
                      <ahyp:hlinkClr xmlns:ahyp="http://schemas.microsoft.com/office/drawing/2018/hyperlinkcolor" val="tx"/>
                    </a:ext>
                  </a:extLst>
                </a:hlinkClick>
              </a:rPr>
              <a:t>http</a:t>
            </a:r>
            <a:r>
              <a:rPr lang="en-MY" sz="1000" dirty="0">
                <a:hlinkClick r:id="rId12">
                  <a:extLst>
                    <a:ext uri="{A12FA001-AC4F-418D-AE19-62706E023703}">
                      <ahyp:hlinkClr xmlns:ahyp="http://schemas.microsoft.com/office/drawing/2018/hyperlinkcolor" val="tx"/>
                    </a:ext>
                  </a:extLst>
                </a:hlinkClick>
              </a:rPr>
              <a:t>://discovermagazine.com/2015/march/18-unraveling-the-mystery-of-ancient-egypts-roots</a:t>
            </a:r>
            <a:endParaRPr lang="en-MY" sz="1000" dirty="0"/>
          </a:p>
        </p:txBody>
      </p:sp>
    </p:spTree>
    <p:extLst>
      <p:ext uri="{BB962C8B-B14F-4D97-AF65-F5344CB8AC3E}">
        <p14:creationId xmlns:p14="http://schemas.microsoft.com/office/powerpoint/2010/main" val="3020588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8C2466-2329-4E1B-8B27-5AA15EEE19DD}"/>
              </a:ext>
            </a:extLst>
          </p:cNvPr>
          <p:cNvSpPr>
            <a:spLocks noGrp="1"/>
          </p:cNvSpPr>
          <p:nvPr>
            <p:ph type="title"/>
          </p:nvPr>
        </p:nvSpPr>
        <p:spPr/>
        <p:txBody>
          <a:bodyPr/>
          <a:lstStyle/>
          <a:p>
            <a:r>
              <a:rPr lang="en-MY" dirty="0"/>
              <a:t>TAMADUN HWANG HO</a:t>
            </a:r>
          </a:p>
        </p:txBody>
      </p:sp>
      <p:graphicFrame>
        <p:nvGraphicFramePr>
          <p:cNvPr id="6" name="Content Placeholder 5">
            <a:extLst>
              <a:ext uri="{FF2B5EF4-FFF2-40B4-BE49-F238E27FC236}">
                <a16:creationId xmlns:a16="http://schemas.microsoft.com/office/drawing/2014/main" id="{6826F125-3426-403E-886B-937295B86CE9}"/>
              </a:ext>
            </a:extLst>
          </p:cNvPr>
          <p:cNvGraphicFramePr>
            <a:graphicFrameLocks noGrp="1"/>
          </p:cNvGraphicFramePr>
          <p:nvPr>
            <p:ph idx="1"/>
            <p:extLst>
              <p:ext uri="{D42A27DB-BD31-4B8C-83A1-F6EECF244321}">
                <p14:modId xmlns:p14="http://schemas.microsoft.com/office/powerpoint/2010/main" val="832304582"/>
              </p:ext>
            </p:extLst>
          </p:nvPr>
        </p:nvGraphicFramePr>
        <p:xfrm>
          <a:off x="1528763" y="1485899"/>
          <a:ext cx="9134475" cy="47555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098" name="Picture 2" descr="Image result for tulisan ideogram tamadun hwang ho">
            <a:extLst>
              <a:ext uri="{FF2B5EF4-FFF2-40B4-BE49-F238E27FC236}">
                <a16:creationId xmlns:a16="http://schemas.microsoft.com/office/drawing/2014/main" id="{D7684374-8B68-4994-8B29-E50C1745C9C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498660" y="695622"/>
            <a:ext cx="2843256" cy="2494084"/>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6B5B5112-C0A3-4DE6-A810-810829C380EA}"/>
              </a:ext>
            </a:extLst>
          </p:cNvPr>
          <p:cNvSpPr txBox="1"/>
          <p:nvPr/>
        </p:nvSpPr>
        <p:spPr>
          <a:xfrm>
            <a:off x="8380602" y="3471323"/>
            <a:ext cx="2961314" cy="646331"/>
          </a:xfrm>
          <a:prstGeom prst="rect">
            <a:avLst/>
          </a:prstGeom>
          <a:noFill/>
        </p:spPr>
        <p:txBody>
          <a:bodyPr wrap="square" rtlCol="0">
            <a:spAutoFit/>
          </a:bodyPr>
          <a:lstStyle/>
          <a:p>
            <a:r>
              <a:rPr lang="en-MY" sz="1600" dirty="0"/>
              <a:t>TULISAN IDEOGRAM</a:t>
            </a:r>
          </a:p>
          <a:p>
            <a:r>
              <a:rPr lang="en-MY" sz="1000" dirty="0" err="1"/>
              <a:t>SUMBER:</a:t>
            </a:r>
            <a:r>
              <a:rPr lang="en-MY" sz="1000" dirty="0" err="1">
                <a:hlinkClick r:id="rId8">
                  <a:extLst>
                    <a:ext uri="{A12FA001-AC4F-418D-AE19-62706E023703}">
                      <ahyp:hlinkClr xmlns:ahyp="http://schemas.microsoft.com/office/drawing/2018/hyperlinkcolor" val="tx"/>
                    </a:ext>
                  </a:extLst>
                </a:hlinkClick>
              </a:rPr>
              <a:t>http</a:t>
            </a:r>
            <a:r>
              <a:rPr lang="en-MY" sz="1000" dirty="0">
                <a:hlinkClick r:id="rId8">
                  <a:extLst>
                    <a:ext uri="{A12FA001-AC4F-418D-AE19-62706E023703}">
                      <ahyp:hlinkClr xmlns:ahyp="http://schemas.microsoft.com/office/drawing/2018/hyperlinkcolor" val="tx"/>
                    </a:ext>
                  </a:extLst>
                </a:hlinkClick>
              </a:rPr>
              <a:t>://fepeiwenyu.blogspot.com/2013/06/tamadun-hwang-ho.html</a:t>
            </a:r>
            <a:endParaRPr lang="en-MY" sz="1000" dirty="0"/>
          </a:p>
        </p:txBody>
      </p:sp>
      <p:pic>
        <p:nvPicPr>
          <p:cNvPr id="4100" name="Picture 4" descr="Image result for sun tzu art of war">
            <a:extLst>
              <a:ext uri="{FF2B5EF4-FFF2-40B4-BE49-F238E27FC236}">
                <a16:creationId xmlns:a16="http://schemas.microsoft.com/office/drawing/2014/main" id="{8055400C-2509-4476-90EA-1291A11F1B6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78992" y="1458261"/>
            <a:ext cx="1412540" cy="2116689"/>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9B8E24DF-B407-4EDE-9DE6-2F1AE0AAB14D}"/>
              </a:ext>
            </a:extLst>
          </p:cNvPr>
          <p:cNvSpPr txBox="1"/>
          <p:nvPr/>
        </p:nvSpPr>
        <p:spPr>
          <a:xfrm>
            <a:off x="662730" y="3720877"/>
            <a:ext cx="2818701" cy="1138773"/>
          </a:xfrm>
          <a:prstGeom prst="rect">
            <a:avLst/>
          </a:prstGeom>
          <a:noFill/>
        </p:spPr>
        <p:txBody>
          <a:bodyPr wrap="square" rtlCol="0">
            <a:spAutoFit/>
          </a:bodyPr>
          <a:lstStyle/>
          <a:p>
            <a:r>
              <a:rPr lang="en-MY" sz="1600" dirty="0"/>
              <a:t>BUKU </a:t>
            </a:r>
            <a:r>
              <a:rPr lang="en-MY" sz="1600" i="1" dirty="0"/>
              <a:t>ART OF WAR </a:t>
            </a:r>
            <a:r>
              <a:rPr lang="en-MY" sz="1600" dirty="0"/>
              <a:t>MERUPAKAN ANTARA KARYA DARI TAMADUN HWNG HO</a:t>
            </a:r>
          </a:p>
          <a:p>
            <a:r>
              <a:rPr lang="en-MY" sz="1000" dirty="0" err="1"/>
              <a:t>SUMBER:</a:t>
            </a:r>
            <a:r>
              <a:rPr lang="en-MY" sz="1000" dirty="0" err="1">
                <a:hlinkClick r:id="rId10">
                  <a:extLst>
                    <a:ext uri="{A12FA001-AC4F-418D-AE19-62706E023703}">
                      <ahyp:hlinkClr xmlns:ahyp="http://schemas.microsoft.com/office/drawing/2018/hyperlinkcolor" val="tx"/>
                    </a:ext>
                  </a:extLst>
                </a:hlinkClick>
              </a:rPr>
              <a:t>https</a:t>
            </a:r>
            <a:r>
              <a:rPr lang="en-MY" sz="1000" dirty="0">
                <a:hlinkClick r:id="rId10">
                  <a:extLst>
                    <a:ext uri="{A12FA001-AC4F-418D-AE19-62706E023703}">
                      <ahyp:hlinkClr xmlns:ahyp="http://schemas.microsoft.com/office/drawing/2018/hyperlinkcolor" val="tx"/>
                    </a:ext>
                  </a:extLst>
                </a:hlinkClick>
              </a:rPr>
              <a:t>://www.amazon.com/Art-War-Sun-Tzu/dp/1599869772</a:t>
            </a:r>
            <a:endParaRPr lang="en-MY" sz="1000" dirty="0"/>
          </a:p>
        </p:txBody>
      </p:sp>
    </p:spTree>
    <p:extLst>
      <p:ext uri="{BB962C8B-B14F-4D97-AF65-F5344CB8AC3E}">
        <p14:creationId xmlns:p14="http://schemas.microsoft.com/office/powerpoint/2010/main" val="2300688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A99840-ED21-4D6C-A2AF-C1C67065CB07}"/>
              </a:ext>
            </a:extLst>
          </p:cNvPr>
          <p:cNvSpPr>
            <a:spLocks noGrp="1"/>
          </p:cNvSpPr>
          <p:nvPr>
            <p:ph type="title"/>
          </p:nvPr>
        </p:nvSpPr>
        <p:spPr>
          <a:xfrm>
            <a:off x="1934236" y="350704"/>
            <a:ext cx="7788604" cy="4590412"/>
          </a:xfrm>
        </p:spPr>
        <p:txBody>
          <a:bodyPr/>
          <a:lstStyle/>
          <a:p>
            <a:r>
              <a:rPr lang="en-MY" dirty="0"/>
              <a:t>PERKEMBANGAN ILMU DUNIA ISLAM</a:t>
            </a:r>
          </a:p>
        </p:txBody>
      </p:sp>
    </p:spTree>
    <p:extLst>
      <p:ext uri="{BB962C8B-B14F-4D97-AF65-F5344CB8AC3E}">
        <p14:creationId xmlns:p14="http://schemas.microsoft.com/office/powerpoint/2010/main" val="1590109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2FC251-0D7D-49B2-BE93-40B7F06D0182}"/>
              </a:ext>
            </a:extLst>
          </p:cNvPr>
          <p:cNvSpPr>
            <a:spLocks noGrp="1"/>
          </p:cNvSpPr>
          <p:nvPr>
            <p:ph type="title"/>
          </p:nvPr>
        </p:nvSpPr>
        <p:spPr/>
        <p:txBody>
          <a:bodyPr/>
          <a:lstStyle/>
          <a:p>
            <a:r>
              <a:rPr lang="en-MY" dirty="0"/>
              <a:t>PEMANGKIN PERKEMBANGAN ILMU</a:t>
            </a:r>
          </a:p>
        </p:txBody>
      </p:sp>
      <p:graphicFrame>
        <p:nvGraphicFramePr>
          <p:cNvPr id="4" name="Content Placeholder 3">
            <a:extLst>
              <a:ext uri="{FF2B5EF4-FFF2-40B4-BE49-F238E27FC236}">
                <a16:creationId xmlns:a16="http://schemas.microsoft.com/office/drawing/2014/main" id="{AA143F49-59EB-49EC-A6E4-2FA91BC2978A}"/>
              </a:ext>
            </a:extLst>
          </p:cNvPr>
          <p:cNvGraphicFramePr>
            <a:graphicFrameLocks noGrp="1"/>
          </p:cNvGraphicFramePr>
          <p:nvPr>
            <p:ph idx="1"/>
            <p:extLst>
              <p:ext uri="{D42A27DB-BD31-4B8C-83A1-F6EECF244321}">
                <p14:modId xmlns:p14="http://schemas.microsoft.com/office/powerpoint/2010/main" val="3286282809"/>
              </p:ext>
            </p:extLst>
          </p:nvPr>
        </p:nvGraphicFramePr>
        <p:xfrm>
          <a:off x="852115" y="1746674"/>
          <a:ext cx="10477500" cy="42655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22707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2FC251-0D7D-49B2-BE93-40B7F06D0182}"/>
              </a:ext>
            </a:extLst>
          </p:cNvPr>
          <p:cNvSpPr>
            <a:spLocks noGrp="1"/>
          </p:cNvSpPr>
          <p:nvPr>
            <p:ph type="title"/>
          </p:nvPr>
        </p:nvSpPr>
        <p:spPr>
          <a:xfrm>
            <a:off x="1524000" y="78910"/>
            <a:ext cx="9133730" cy="716220"/>
          </a:xfrm>
        </p:spPr>
        <p:txBody>
          <a:bodyPr/>
          <a:lstStyle/>
          <a:p>
            <a:r>
              <a:rPr lang="en-MY" dirty="0"/>
              <a:t>PUSAT PERKEMBANGAN ILMU</a:t>
            </a:r>
          </a:p>
        </p:txBody>
      </p:sp>
      <p:sp>
        <p:nvSpPr>
          <p:cNvPr id="3" name="Content Placeholder 2">
            <a:extLst>
              <a:ext uri="{FF2B5EF4-FFF2-40B4-BE49-F238E27FC236}">
                <a16:creationId xmlns:a16="http://schemas.microsoft.com/office/drawing/2014/main" id="{059A8766-A069-4224-938C-78FBA62E57C4}"/>
              </a:ext>
            </a:extLst>
          </p:cNvPr>
          <p:cNvSpPr>
            <a:spLocks noGrp="1"/>
          </p:cNvSpPr>
          <p:nvPr>
            <p:ph idx="1"/>
          </p:nvPr>
        </p:nvSpPr>
        <p:spPr>
          <a:xfrm>
            <a:off x="1528572" y="795130"/>
            <a:ext cx="9134856" cy="4843671"/>
          </a:xfrm>
        </p:spPr>
        <p:txBody>
          <a:bodyPr/>
          <a:lstStyle/>
          <a:p>
            <a:r>
              <a:rPr lang="en-MY" sz="1600" dirty="0"/>
              <a:t>CONTOH PUSAT PERKEMBANGAN ILMU DUNIA ISLAM     </a:t>
            </a:r>
          </a:p>
          <a:p>
            <a:pPr marL="45720" indent="0">
              <a:buNone/>
            </a:pPr>
            <a:r>
              <a:rPr lang="en-MY" dirty="0"/>
              <a:t>-</a:t>
            </a:r>
            <a:r>
              <a:rPr lang="en-MY" sz="1400" dirty="0"/>
              <a:t>PERPUSTAKAAN               </a:t>
            </a:r>
          </a:p>
          <a:p>
            <a:pPr marL="45720" indent="0">
              <a:buNone/>
            </a:pPr>
            <a:r>
              <a:rPr lang="en-MY" sz="1400" dirty="0"/>
              <a:t>-UNIVERSITI</a:t>
            </a:r>
          </a:p>
          <a:p>
            <a:r>
              <a:rPr lang="en-MY" sz="1600" dirty="0"/>
              <a:t>KENAPA DAMSYIK DIKENALI SEBAGAI PUSAT PENYEBARAN ILMU YANG TERKENAL</a:t>
            </a:r>
          </a:p>
          <a:p>
            <a:endParaRPr lang="en-MY" sz="1600" dirty="0"/>
          </a:p>
          <a:p>
            <a:endParaRPr lang="en-MY" sz="1600" dirty="0"/>
          </a:p>
          <a:p>
            <a:endParaRPr lang="en-MY" sz="1600" dirty="0"/>
          </a:p>
          <a:p>
            <a:endParaRPr lang="en-MY" sz="1600" dirty="0"/>
          </a:p>
          <a:p>
            <a:r>
              <a:rPr lang="en-MY" sz="1600" dirty="0"/>
              <a:t>CONTOH TEMPAT PENYEBARAN ILMU LAIN YANG TERKENAL</a:t>
            </a:r>
          </a:p>
          <a:p>
            <a:pPr marL="45720" indent="0">
              <a:buNone/>
            </a:pPr>
            <a:endParaRPr lang="en-MY" sz="1800" dirty="0"/>
          </a:p>
        </p:txBody>
      </p:sp>
      <p:graphicFrame>
        <p:nvGraphicFramePr>
          <p:cNvPr id="6" name="Diagram 5">
            <a:extLst>
              <a:ext uri="{FF2B5EF4-FFF2-40B4-BE49-F238E27FC236}">
                <a16:creationId xmlns:a16="http://schemas.microsoft.com/office/drawing/2014/main" id="{5177F08E-C9A1-4615-BB44-29034E7C0329}"/>
              </a:ext>
            </a:extLst>
          </p:cNvPr>
          <p:cNvGraphicFramePr/>
          <p:nvPr>
            <p:extLst>
              <p:ext uri="{D42A27DB-BD31-4B8C-83A1-F6EECF244321}">
                <p14:modId xmlns:p14="http://schemas.microsoft.com/office/powerpoint/2010/main" val="835043431"/>
              </p:ext>
            </p:extLst>
          </p:nvPr>
        </p:nvGraphicFramePr>
        <p:xfrm>
          <a:off x="2974568" y="2497637"/>
          <a:ext cx="5514339" cy="21399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9" name="Diagram 8">
            <a:extLst>
              <a:ext uri="{FF2B5EF4-FFF2-40B4-BE49-F238E27FC236}">
                <a16:creationId xmlns:a16="http://schemas.microsoft.com/office/drawing/2014/main" id="{DAAB1FD4-54AF-4C86-9ACC-CD119D1C3E2D}"/>
              </a:ext>
            </a:extLst>
          </p:cNvPr>
          <p:cNvGraphicFramePr/>
          <p:nvPr>
            <p:extLst>
              <p:ext uri="{D42A27DB-BD31-4B8C-83A1-F6EECF244321}">
                <p14:modId xmlns:p14="http://schemas.microsoft.com/office/powerpoint/2010/main" val="715835651"/>
              </p:ext>
            </p:extLst>
          </p:nvPr>
        </p:nvGraphicFramePr>
        <p:xfrm>
          <a:off x="2974568" y="4637622"/>
          <a:ext cx="5781651" cy="252983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068595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2FC251-0D7D-49B2-BE93-40B7F06D0182}"/>
              </a:ext>
            </a:extLst>
          </p:cNvPr>
          <p:cNvSpPr>
            <a:spLocks noGrp="1"/>
          </p:cNvSpPr>
          <p:nvPr>
            <p:ph type="title"/>
          </p:nvPr>
        </p:nvSpPr>
        <p:spPr>
          <a:xfrm>
            <a:off x="1524000" y="78910"/>
            <a:ext cx="9133730" cy="716220"/>
          </a:xfrm>
        </p:spPr>
        <p:txBody>
          <a:bodyPr/>
          <a:lstStyle/>
          <a:p>
            <a:r>
              <a:rPr lang="en-MY" dirty="0"/>
              <a:t>UNIVERSITI</a:t>
            </a:r>
          </a:p>
        </p:txBody>
      </p:sp>
      <p:sp>
        <p:nvSpPr>
          <p:cNvPr id="3" name="Content Placeholder 2">
            <a:extLst>
              <a:ext uri="{FF2B5EF4-FFF2-40B4-BE49-F238E27FC236}">
                <a16:creationId xmlns:a16="http://schemas.microsoft.com/office/drawing/2014/main" id="{059A8766-A069-4224-938C-78FBA62E57C4}"/>
              </a:ext>
            </a:extLst>
          </p:cNvPr>
          <p:cNvSpPr>
            <a:spLocks noGrp="1"/>
          </p:cNvSpPr>
          <p:nvPr>
            <p:ph idx="1"/>
          </p:nvPr>
        </p:nvSpPr>
        <p:spPr>
          <a:xfrm>
            <a:off x="1528572" y="795130"/>
            <a:ext cx="9134856" cy="4843671"/>
          </a:xfrm>
        </p:spPr>
        <p:txBody>
          <a:bodyPr/>
          <a:lstStyle/>
          <a:p>
            <a:r>
              <a:rPr lang="en-MY" dirty="0" err="1"/>
              <a:t>Universiti</a:t>
            </a:r>
            <a:r>
              <a:rPr lang="en-MY" dirty="0"/>
              <a:t> </a:t>
            </a:r>
            <a:r>
              <a:rPr lang="en-MY" dirty="0" err="1"/>
              <a:t>memainkan</a:t>
            </a:r>
            <a:r>
              <a:rPr lang="en-MY" dirty="0"/>
              <a:t> </a:t>
            </a:r>
            <a:r>
              <a:rPr lang="en-MY" dirty="0" err="1"/>
              <a:t>peranan</a:t>
            </a:r>
            <a:r>
              <a:rPr lang="en-MY" dirty="0"/>
              <a:t> yang </a:t>
            </a:r>
            <a:r>
              <a:rPr lang="en-MY" dirty="0" err="1"/>
              <a:t>amat</a:t>
            </a:r>
            <a:r>
              <a:rPr lang="en-MY" dirty="0"/>
              <a:t> </a:t>
            </a:r>
            <a:r>
              <a:rPr lang="en-MY" dirty="0" err="1"/>
              <a:t>penting</a:t>
            </a:r>
            <a:r>
              <a:rPr lang="en-MY" dirty="0"/>
              <a:t> </a:t>
            </a:r>
            <a:r>
              <a:rPr lang="en-MY" dirty="0" err="1"/>
              <a:t>dalam</a:t>
            </a:r>
            <a:r>
              <a:rPr lang="en-MY" dirty="0"/>
              <a:t> </a:t>
            </a:r>
            <a:r>
              <a:rPr lang="en-MY" dirty="0" err="1"/>
              <a:t>perkembangan</a:t>
            </a:r>
            <a:r>
              <a:rPr lang="en-MY" dirty="0"/>
              <a:t> </a:t>
            </a:r>
            <a:r>
              <a:rPr lang="en-MY" dirty="0" err="1"/>
              <a:t>ilmu</a:t>
            </a:r>
            <a:endParaRPr lang="en-MY" dirty="0"/>
          </a:p>
          <a:p>
            <a:r>
              <a:rPr lang="en-MY" dirty="0" err="1"/>
              <a:t>Aktiviti-aktiviti</a:t>
            </a:r>
            <a:r>
              <a:rPr lang="en-MY" dirty="0"/>
              <a:t> yang </a:t>
            </a:r>
            <a:r>
              <a:rPr lang="en-MY" dirty="0" err="1"/>
              <a:t>dijalankan</a:t>
            </a:r>
            <a:r>
              <a:rPr lang="en-MY" dirty="0"/>
              <a:t> di </a:t>
            </a:r>
            <a:r>
              <a:rPr lang="en-MY" dirty="0" err="1"/>
              <a:t>universiti</a:t>
            </a:r>
            <a:r>
              <a:rPr lang="en-MY" dirty="0"/>
              <a:t> </a:t>
            </a:r>
            <a:r>
              <a:rPr lang="en-MY" dirty="0" err="1"/>
              <a:t>termasuklah</a:t>
            </a:r>
            <a:r>
              <a:rPr lang="en-MY" dirty="0"/>
              <a:t> </a:t>
            </a:r>
            <a:r>
              <a:rPr lang="en-MY" dirty="0" err="1"/>
              <a:t>aktiviti</a:t>
            </a:r>
            <a:r>
              <a:rPr lang="en-MY" dirty="0"/>
              <a:t> </a:t>
            </a:r>
            <a:r>
              <a:rPr lang="en-MY" dirty="0" err="1"/>
              <a:t>penulisan</a:t>
            </a:r>
            <a:r>
              <a:rPr lang="en-MY" dirty="0"/>
              <a:t>, </a:t>
            </a:r>
            <a:r>
              <a:rPr lang="en-MY" dirty="0" err="1"/>
              <a:t>penterjemahan</a:t>
            </a:r>
            <a:r>
              <a:rPr lang="en-MY" dirty="0"/>
              <a:t>, </a:t>
            </a:r>
            <a:r>
              <a:rPr lang="en-MY" dirty="0" err="1"/>
              <a:t>pembelajaran</a:t>
            </a:r>
            <a:r>
              <a:rPr lang="en-MY" dirty="0"/>
              <a:t>, </a:t>
            </a:r>
            <a:r>
              <a:rPr lang="en-MY" dirty="0" err="1"/>
              <a:t>pengajaran</a:t>
            </a:r>
            <a:r>
              <a:rPr lang="en-MY" dirty="0"/>
              <a:t>, </a:t>
            </a:r>
            <a:r>
              <a:rPr lang="en-MY" dirty="0" err="1"/>
              <a:t>percetakan</a:t>
            </a:r>
            <a:r>
              <a:rPr lang="en-MY" dirty="0"/>
              <a:t>, </a:t>
            </a:r>
            <a:r>
              <a:rPr lang="en-MY" dirty="0" err="1"/>
              <a:t>pembukuan</a:t>
            </a:r>
            <a:r>
              <a:rPr lang="en-MY" dirty="0"/>
              <a:t> dan </a:t>
            </a:r>
            <a:r>
              <a:rPr lang="en-MY" dirty="0" err="1"/>
              <a:t>penyelidikan</a:t>
            </a:r>
            <a:r>
              <a:rPr lang="en-MY" dirty="0"/>
              <a:t>.</a:t>
            </a:r>
          </a:p>
          <a:p>
            <a:endParaRPr lang="en-MY" dirty="0"/>
          </a:p>
        </p:txBody>
      </p:sp>
      <p:graphicFrame>
        <p:nvGraphicFramePr>
          <p:cNvPr id="4" name="Diagram 3">
            <a:extLst>
              <a:ext uri="{FF2B5EF4-FFF2-40B4-BE49-F238E27FC236}">
                <a16:creationId xmlns:a16="http://schemas.microsoft.com/office/drawing/2014/main" id="{BE802130-4E81-4ABC-A18B-B57E6D5D24E4}"/>
              </a:ext>
            </a:extLst>
          </p:cNvPr>
          <p:cNvGraphicFramePr/>
          <p:nvPr>
            <p:extLst>
              <p:ext uri="{D42A27DB-BD31-4B8C-83A1-F6EECF244321}">
                <p14:modId xmlns:p14="http://schemas.microsoft.com/office/powerpoint/2010/main" val="2037838808"/>
              </p:ext>
            </p:extLst>
          </p:nvPr>
        </p:nvGraphicFramePr>
        <p:xfrm>
          <a:off x="2031999" y="2292626"/>
          <a:ext cx="7814366" cy="44864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05023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BC82D6-D4C8-4E92-8335-0BA9F34CED54}"/>
              </a:ext>
            </a:extLst>
          </p:cNvPr>
          <p:cNvSpPr>
            <a:spLocks noGrp="1"/>
          </p:cNvSpPr>
          <p:nvPr>
            <p:ph type="title"/>
          </p:nvPr>
        </p:nvSpPr>
        <p:spPr/>
        <p:txBody>
          <a:bodyPr/>
          <a:lstStyle/>
          <a:p>
            <a:r>
              <a:rPr lang="en-MY" dirty="0"/>
              <a:t>TOKOH-TOKOH ILMUWAN</a:t>
            </a:r>
          </a:p>
        </p:txBody>
      </p:sp>
    </p:spTree>
    <p:extLst>
      <p:ext uri="{BB962C8B-B14F-4D97-AF65-F5344CB8AC3E}">
        <p14:creationId xmlns:p14="http://schemas.microsoft.com/office/powerpoint/2010/main" val="41506753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04888914-FAF8-4CF7-A0DA-705BB07E7DB9}"/>
              </a:ext>
            </a:extLst>
          </p:cNvPr>
          <p:cNvGraphicFramePr>
            <a:graphicFrameLocks noGrp="1"/>
          </p:cNvGraphicFramePr>
          <p:nvPr>
            <p:ph idx="1"/>
            <p:extLst>
              <p:ext uri="{D42A27DB-BD31-4B8C-83A1-F6EECF244321}">
                <p14:modId xmlns:p14="http://schemas.microsoft.com/office/powerpoint/2010/main" val="2484301689"/>
              </p:ext>
            </p:extLst>
          </p:nvPr>
        </p:nvGraphicFramePr>
        <p:xfrm>
          <a:off x="0" y="234893"/>
          <a:ext cx="6115969" cy="55031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Diagram 7">
            <a:extLst>
              <a:ext uri="{FF2B5EF4-FFF2-40B4-BE49-F238E27FC236}">
                <a16:creationId xmlns:a16="http://schemas.microsoft.com/office/drawing/2014/main" id="{A524C5C4-C47C-4710-ABB3-0C4F3FE92B34}"/>
              </a:ext>
            </a:extLst>
          </p:cNvPr>
          <p:cNvGraphicFramePr/>
          <p:nvPr>
            <p:extLst>
              <p:ext uri="{D42A27DB-BD31-4B8C-83A1-F6EECF244321}">
                <p14:modId xmlns:p14="http://schemas.microsoft.com/office/powerpoint/2010/main" val="65548240"/>
              </p:ext>
            </p:extLst>
          </p:nvPr>
        </p:nvGraphicFramePr>
        <p:xfrm>
          <a:off x="5102371" y="363136"/>
          <a:ext cx="6851941" cy="537493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035376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5CFAD8-D44F-497E-99E1-2FC7EFB0C339}"/>
              </a:ext>
            </a:extLst>
          </p:cNvPr>
          <p:cNvSpPr>
            <a:spLocks noGrp="1"/>
          </p:cNvSpPr>
          <p:nvPr>
            <p:ph type="title"/>
          </p:nvPr>
        </p:nvSpPr>
        <p:spPr/>
        <p:txBody>
          <a:bodyPr/>
          <a:lstStyle/>
          <a:p>
            <a:r>
              <a:rPr lang="en-MY" dirty="0"/>
              <a:t>SAINS &amp; TEKNOLOGI</a:t>
            </a:r>
          </a:p>
        </p:txBody>
      </p:sp>
      <p:graphicFrame>
        <p:nvGraphicFramePr>
          <p:cNvPr id="7" name="Content Placeholder 6">
            <a:extLst>
              <a:ext uri="{FF2B5EF4-FFF2-40B4-BE49-F238E27FC236}">
                <a16:creationId xmlns:a16="http://schemas.microsoft.com/office/drawing/2014/main" id="{19B0B36F-E0F0-44C0-BCD5-46C5025972B3}"/>
              </a:ext>
            </a:extLst>
          </p:cNvPr>
          <p:cNvGraphicFramePr>
            <a:graphicFrameLocks noGrp="1"/>
          </p:cNvGraphicFramePr>
          <p:nvPr>
            <p:ph idx="1"/>
            <p:extLst>
              <p:ext uri="{D42A27DB-BD31-4B8C-83A1-F6EECF244321}">
                <p14:modId xmlns:p14="http://schemas.microsoft.com/office/powerpoint/2010/main" val="1743711469"/>
              </p:ext>
            </p:extLst>
          </p:nvPr>
        </p:nvGraphicFramePr>
        <p:xfrm>
          <a:off x="1528763" y="1485900"/>
          <a:ext cx="9134475" cy="41529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19514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normAutofit/>
          </a:bodyPr>
          <a:lstStyle/>
          <a:p>
            <a:pPr algn="ctr"/>
            <a:r>
              <a:rPr lang="en-GB" sz="7200" dirty="0" err="1">
                <a:solidFill>
                  <a:schemeClr val="accent4">
                    <a:lumMod val="50000"/>
                  </a:schemeClr>
                </a:solidFill>
                <a:latin typeface="Times New Roman"/>
                <a:ea typeface="Times New Roman"/>
                <a:cs typeface="Times New Roman"/>
                <a:sym typeface="Times New Roman"/>
              </a:rPr>
              <a:t>Kandungan</a:t>
            </a:r>
            <a:endParaRPr lang="en-US" sz="6600" b="1" dirty="0">
              <a:solidFill>
                <a:schemeClr val="accent4">
                  <a:lumMod val="50000"/>
                </a:schemeClr>
              </a:solidFill>
            </a:endParaRPr>
          </a:p>
        </p:txBody>
      </p:sp>
      <p:sp>
        <p:nvSpPr>
          <p:cNvPr id="14" name="Content Placeholder 13"/>
          <p:cNvSpPr>
            <a:spLocks noGrp="1"/>
          </p:cNvSpPr>
          <p:nvPr>
            <p:ph idx="1"/>
          </p:nvPr>
        </p:nvSpPr>
        <p:spPr>
          <a:xfrm>
            <a:off x="1524000" y="1684682"/>
            <a:ext cx="9134856" cy="4152901"/>
          </a:xfrm>
        </p:spPr>
        <p:txBody>
          <a:bodyPr/>
          <a:lstStyle/>
          <a:p>
            <a:pPr marL="342900" lvl="0" indent="-388620">
              <a:lnSpc>
                <a:spcPct val="90000"/>
              </a:lnSpc>
              <a:spcBef>
                <a:spcPts val="0"/>
              </a:spcBef>
              <a:buClr>
                <a:srgbClr val="38761D"/>
              </a:buClr>
              <a:buSzPts val="4800"/>
              <a:buFont typeface="Times New Roman"/>
              <a:buChar char="●"/>
            </a:pPr>
            <a:r>
              <a:rPr lang="en-GB" sz="4400" dirty="0" err="1">
                <a:solidFill>
                  <a:srgbClr val="38761D"/>
                </a:solidFill>
                <a:latin typeface="Times New Roman"/>
                <a:ea typeface="Times New Roman"/>
                <a:cs typeface="Times New Roman"/>
                <a:sym typeface="Times New Roman"/>
              </a:rPr>
              <a:t>Pengertian</a:t>
            </a:r>
            <a:r>
              <a:rPr lang="en-GB" sz="4400" dirty="0">
                <a:solidFill>
                  <a:srgbClr val="38761D"/>
                </a:solidFill>
                <a:latin typeface="Times New Roman"/>
                <a:ea typeface="Times New Roman"/>
                <a:cs typeface="Times New Roman"/>
                <a:sym typeface="Times New Roman"/>
              </a:rPr>
              <a:t> </a:t>
            </a:r>
            <a:r>
              <a:rPr lang="en-GB" sz="4400" dirty="0" err="1">
                <a:solidFill>
                  <a:srgbClr val="38761D"/>
                </a:solidFill>
                <a:latin typeface="Times New Roman"/>
                <a:ea typeface="Times New Roman"/>
                <a:cs typeface="Times New Roman"/>
                <a:sym typeface="Times New Roman"/>
              </a:rPr>
              <a:t>Ilmu</a:t>
            </a:r>
            <a:endParaRPr lang="en-GB" sz="4400" dirty="0">
              <a:solidFill>
                <a:srgbClr val="38761D"/>
              </a:solidFill>
              <a:latin typeface="Times New Roman"/>
              <a:ea typeface="Times New Roman"/>
              <a:cs typeface="Times New Roman"/>
              <a:sym typeface="Times New Roman"/>
            </a:endParaRPr>
          </a:p>
          <a:p>
            <a:pPr marL="342900" lvl="0" indent="-388620">
              <a:lnSpc>
                <a:spcPct val="90000"/>
              </a:lnSpc>
              <a:spcBef>
                <a:spcPts val="1000"/>
              </a:spcBef>
              <a:buClr>
                <a:srgbClr val="38761D"/>
              </a:buClr>
              <a:buSzPts val="4800"/>
              <a:buFont typeface="Times New Roman"/>
              <a:buChar char="●"/>
            </a:pPr>
            <a:r>
              <a:rPr lang="en-GB" sz="4400" dirty="0" err="1">
                <a:solidFill>
                  <a:srgbClr val="38761D"/>
                </a:solidFill>
                <a:latin typeface="Times New Roman"/>
                <a:ea typeface="Times New Roman"/>
                <a:cs typeface="Times New Roman"/>
                <a:sym typeface="Times New Roman"/>
              </a:rPr>
              <a:t>Perkembangan</a:t>
            </a:r>
            <a:r>
              <a:rPr lang="en-GB" sz="4400" dirty="0">
                <a:solidFill>
                  <a:srgbClr val="38761D"/>
                </a:solidFill>
                <a:latin typeface="Times New Roman"/>
                <a:ea typeface="Times New Roman"/>
                <a:cs typeface="Times New Roman"/>
                <a:sym typeface="Times New Roman"/>
              </a:rPr>
              <a:t> </a:t>
            </a:r>
            <a:r>
              <a:rPr lang="en-GB" sz="4400" dirty="0" err="1">
                <a:solidFill>
                  <a:srgbClr val="38761D"/>
                </a:solidFill>
                <a:latin typeface="Times New Roman"/>
                <a:ea typeface="Times New Roman"/>
                <a:cs typeface="Times New Roman"/>
                <a:sym typeface="Times New Roman"/>
              </a:rPr>
              <a:t>Ilmu</a:t>
            </a:r>
            <a:r>
              <a:rPr lang="en-GB" sz="4400" dirty="0">
                <a:solidFill>
                  <a:srgbClr val="38761D"/>
                </a:solidFill>
                <a:latin typeface="Times New Roman"/>
                <a:ea typeface="Times New Roman"/>
                <a:cs typeface="Times New Roman"/>
                <a:sym typeface="Times New Roman"/>
              </a:rPr>
              <a:t> </a:t>
            </a:r>
            <a:r>
              <a:rPr lang="en-GB" sz="4400" dirty="0" err="1">
                <a:solidFill>
                  <a:srgbClr val="38761D"/>
                </a:solidFill>
                <a:latin typeface="Times New Roman"/>
                <a:ea typeface="Times New Roman"/>
                <a:cs typeface="Times New Roman"/>
                <a:sym typeface="Times New Roman"/>
              </a:rPr>
              <a:t>Tamadun</a:t>
            </a:r>
            <a:r>
              <a:rPr lang="en-GB" sz="4400" dirty="0">
                <a:solidFill>
                  <a:srgbClr val="38761D"/>
                </a:solidFill>
                <a:latin typeface="Times New Roman"/>
                <a:ea typeface="Times New Roman"/>
                <a:cs typeface="Times New Roman"/>
                <a:sym typeface="Times New Roman"/>
              </a:rPr>
              <a:t> </a:t>
            </a:r>
            <a:r>
              <a:rPr lang="en-GB" sz="4400" dirty="0" err="1">
                <a:solidFill>
                  <a:srgbClr val="38761D"/>
                </a:solidFill>
                <a:latin typeface="Times New Roman"/>
                <a:ea typeface="Times New Roman"/>
                <a:cs typeface="Times New Roman"/>
                <a:sym typeface="Times New Roman"/>
              </a:rPr>
              <a:t>Awal</a:t>
            </a:r>
            <a:endParaRPr lang="en-GB" sz="4400" dirty="0">
              <a:solidFill>
                <a:srgbClr val="38761D"/>
              </a:solidFill>
              <a:latin typeface="Times New Roman"/>
              <a:ea typeface="Times New Roman"/>
              <a:cs typeface="Times New Roman"/>
              <a:sym typeface="Times New Roman"/>
            </a:endParaRPr>
          </a:p>
          <a:p>
            <a:pPr marL="342900" lvl="0" indent="-388620">
              <a:lnSpc>
                <a:spcPct val="90000"/>
              </a:lnSpc>
              <a:spcBef>
                <a:spcPts val="1000"/>
              </a:spcBef>
              <a:buClr>
                <a:srgbClr val="38761D"/>
              </a:buClr>
              <a:buSzPts val="4800"/>
              <a:buFont typeface="Times New Roman"/>
              <a:buChar char="●"/>
            </a:pPr>
            <a:r>
              <a:rPr lang="en-GB" sz="4400" dirty="0" err="1">
                <a:solidFill>
                  <a:srgbClr val="38761D"/>
                </a:solidFill>
                <a:latin typeface="Times New Roman"/>
                <a:ea typeface="Times New Roman"/>
                <a:cs typeface="Times New Roman"/>
                <a:sym typeface="Times New Roman"/>
              </a:rPr>
              <a:t>Perkembangan</a:t>
            </a:r>
            <a:r>
              <a:rPr lang="en-GB" sz="4400" dirty="0">
                <a:solidFill>
                  <a:srgbClr val="38761D"/>
                </a:solidFill>
                <a:latin typeface="Times New Roman"/>
                <a:ea typeface="Times New Roman"/>
                <a:cs typeface="Times New Roman"/>
                <a:sym typeface="Times New Roman"/>
              </a:rPr>
              <a:t> </a:t>
            </a:r>
            <a:r>
              <a:rPr lang="en-GB" sz="4400" dirty="0" err="1">
                <a:solidFill>
                  <a:srgbClr val="38761D"/>
                </a:solidFill>
                <a:latin typeface="Times New Roman"/>
                <a:ea typeface="Times New Roman"/>
                <a:cs typeface="Times New Roman"/>
                <a:sym typeface="Times New Roman"/>
              </a:rPr>
              <a:t>Ilmu</a:t>
            </a:r>
            <a:r>
              <a:rPr lang="en-GB" sz="4400" dirty="0">
                <a:solidFill>
                  <a:srgbClr val="38761D"/>
                </a:solidFill>
                <a:latin typeface="Times New Roman"/>
                <a:ea typeface="Times New Roman"/>
                <a:cs typeface="Times New Roman"/>
                <a:sym typeface="Times New Roman"/>
              </a:rPr>
              <a:t> Dunia Islam</a:t>
            </a:r>
          </a:p>
          <a:p>
            <a:pPr marL="342900" lvl="0" indent="-388620">
              <a:lnSpc>
                <a:spcPct val="90000"/>
              </a:lnSpc>
              <a:spcBef>
                <a:spcPts val="1000"/>
              </a:spcBef>
              <a:buClr>
                <a:srgbClr val="38761D"/>
              </a:buClr>
              <a:buSzPts val="4800"/>
              <a:buFont typeface="Times New Roman"/>
              <a:buChar char="●"/>
            </a:pPr>
            <a:r>
              <a:rPr lang="en-GB" sz="4400" dirty="0" err="1">
                <a:solidFill>
                  <a:srgbClr val="38761D"/>
                </a:solidFill>
                <a:latin typeface="Times New Roman"/>
                <a:ea typeface="Times New Roman"/>
                <a:cs typeface="Times New Roman"/>
                <a:sym typeface="Times New Roman"/>
              </a:rPr>
              <a:t>Tokoh-tokoh</a:t>
            </a:r>
            <a:r>
              <a:rPr lang="en-GB" sz="4400" dirty="0">
                <a:solidFill>
                  <a:srgbClr val="38761D"/>
                </a:solidFill>
                <a:latin typeface="Times New Roman"/>
                <a:ea typeface="Times New Roman"/>
                <a:cs typeface="Times New Roman"/>
                <a:sym typeface="Times New Roman"/>
              </a:rPr>
              <a:t> Islam dan Barat</a:t>
            </a:r>
          </a:p>
          <a:p>
            <a:endParaRPr lang="en-US" dirty="0"/>
          </a:p>
        </p:txBody>
      </p:sp>
    </p:spTree>
    <p:extLst>
      <p:ext uri="{BB962C8B-B14F-4D97-AF65-F5344CB8AC3E}">
        <p14:creationId xmlns:p14="http://schemas.microsoft.com/office/powerpoint/2010/main" val="1403866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EE0C1F-4DCA-40ED-A2CF-4C8E50E1568B}"/>
              </a:ext>
            </a:extLst>
          </p:cNvPr>
          <p:cNvSpPr>
            <a:spLocks noGrp="1"/>
          </p:cNvSpPr>
          <p:nvPr>
            <p:ph type="title"/>
          </p:nvPr>
        </p:nvSpPr>
        <p:spPr/>
        <p:txBody>
          <a:bodyPr/>
          <a:lstStyle/>
          <a:p>
            <a:pPr algn="ctr"/>
            <a:r>
              <a:rPr lang="en-MY" dirty="0"/>
              <a:t>PERUBATAN</a:t>
            </a:r>
          </a:p>
        </p:txBody>
      </p:sp>
      <p:graphicFrame>
        <p:nvGraphicFramePr>
          <p:cNvPr id="6" name="Content Placeholder 5">
            <a:extLst>
              <a:ext uri="{FF2B5EF4-FFF2-40B4-BE49-F238E27FC236}">
                <a16:creationId xmlns:a16="http://schemas.microsoft.com/office/drawing/2014/main" id="{3DAC3563-7069-4709-934F-75C338E77305}"/>
              </a:ext>
            </a:extLst>
          </p:cNvPr>
          <p:cNvGraphicFramePr>
            <a:graphicFrameLocks noGrp="1"/>
          </p:cNvGraphicFramePr>
          <p:nvPr>
            <p:ph idx="1"/>
            <p:extLst>
              <p:ext uri="{D42A27DB-BD31-4B8C-83A1-F6EECF244321}">
                <p14:modId xmlns:p14="http://schemas.microsoft.com/office/powerpoint/2010/main" val="1008339755"/>
              </p:ext>
            </p:extLst>
          </p:nvPr>
        </p:nvGraphicFramePr>
        <p:xfrm>
          <a:off x="1528763" y="1485900"/>
          <a:ext cx="9134475" cy="41529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224778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F56925-778B-43C4-82D5-3A58060E7913}"/>
              </a:ext>
            </a:extLst>
          </p:cNvPr>
          <p:cNvSpPr>
            <a:spLocks noGrp="1"/>
          </p:cNvSpPr>
          <p:nvPr>
            <p:ph type="ctrTitle"/>
          </p:nvPr>
        </p:nvSpPr>
        <p:spPr>
          <a:xfrm>
            <a:off x="2588523" y="244533"/>
            <a:ext cx="9360418" cy="2263258"/>
          </a:xfrm>
        </p:spPr>
        <p:txBody>
          <a:bodyPr/>
          <a:lstStyle/>
          <a:p>
            <a:r>
              <a:rPr lang="en-MY" dirty="0"/>
              <a:t>QUESTION AND ANSWER</a:t>
            </a:r>
          </a:p>
        </p:txBody>
      </p:sp>
    </p:spTree>
    <p:extLst>
      <p:ext uri="{BB962C8B-B14F-4D97-AF65-F5344CB8AC3E}">
        <p14:creationId xmlns:p14="http://schemas.microsoft.com/office/powerpoint/2010/main" val="1513610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73BABB-9B7B-45BE-B407-44AB9D3E1E08}"/>
              </a:ext>
            </a:extLst>
          </p:cNvPr>
          <p:cNvSpPr>
            <a:spLocks noGrp="1"/>
          </p:cNvSpPr>
          <p:nvPr>
            <p:ph type="ctrTitle"/>
          </p:nvPr>
        </p:nvSpPr>
        <p:spPr>
          <a:xfrm>
            <a:off x="2681288" y="165020"/>
            <a:ext cx="9360418" cy="921658"/>
          </a:xfrm>
        </p:spPr>
        <p:txBody>
          <a:bodyPr>
            <a:normAutofit fontScale="90000"/>
          </a:bodyPr>
          <a:lstStyle/>
          <a:p>
            <a:r>
              <a:rPr lang="en-MY" dirty="0"/>
              <a:t>FIRST QUESTION</a:t>
            </a:r>
          </a:p>
        </p:txBody>
      </p:sp>
      <p:sp>
        <p:nvSpPr>
          <p:cNvPr id="3" name="Subtitle 2">
            <a:extLst>
              <a:ext uri="{FF2B5EF4-FFF2-40B4-BE49-F238E27FC236}">
                <a16:creationId xmlns:a16="http://schemas.microsoft.com/office/drawing/2014/main" id="{71562737-3123-40F4-8DCC-3DCAF82B83F8}"/>
              </a:ext>
            </a:extLst>
          </p:cNvPr>
          <p:cNvSpPr>
            <a:spLocks noGrp="1"/>
          </p:cNvSpPr>
          <p:nvPr>
            <p:ph type="subTitle" idx="1"/>
          </p:nvPr>
        </p:nvSpPr>
        <p:spPr>
          <a:xfrm>
            <a:off x="3647857" y="1761298"/>
            <a:ext cx="7427280" cy="2876961"/>
          </a:xfrm>
        </p:spPr>
        <p:txBody>
          <a:bodyPr/>
          <a:lstStyle/>
          <a:p>
            <a:r>
              <a:rPr lang="en-MY" dirty="0"/>
              <a:t>APAKAH MAKSUD ILMU DARI SEGI BAHASA ?</a:t>
            </a:r>
          </a:p>
        </p:txBody>
      </p:sp>
    </p:spTree>
    <p:extLst>
      <p:ext uri="{BB962C8B-B14F-4D97-AF65-F5344CB8AC3E}">
        <p14:creationId xmlns:p14="http://schemas.microsoft.com/office/powerpoint/2010/main" val="4016382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0CF027-3A86-419B-BB52-2232826D0BC6}"/>
              </a:ext>
            </a:extLst>
          </p:cNvPr>
          <p:cNvSpPr>
            <a:spLocks noGrp="1"/>
          </p:cNvSpPr>
          <p:nvPr>
            <p:ph type="title"/>
          </p:nvPr>
        </p:nvSpPr>
        <p:spPr>
          <a:xfrm>
            <a:off x="1895061" y="2958062"/>
            <a:ext cx="8401878" cy="1233424"/>
          </a:xfrm>
        </p:spPr>
        <p:txBody>
          <a:bodyPr>
            <a:normAutofit fontScale="90000"/>
          </a:bodyPr>
          <a:lstStyle/>
          <a:p>
            <a:pPr algn="ctr"/>
            <a:r>
              <a:rPr lang="en-MY" dirty="0"/>
              <a:t>ILMU DARI SEGI BAHASA BOLEH DITERANGKAN MELALUI TIGA PENDAPAT IAITU MELALUI ARAB,ENGLISH DAN KAMUS DEWAN EDISI KE-4</a:t>
            </a:r>
          </a:p>
        </p:txBody>
      </p:sp>
    </p:spTree>
    <p:extLst>
      <p:ext uri="{BB962C8B-B14F-4D97-AF65-F5344CB8AC3E}">
        <p14:creationId xmlns:p14="http://schemas.microsoft.com/office/powerpoint/2010/main" val="2393952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73BABB-9B7B-45BE-B407-44AB9D3E1E08}"/>
              </a:ext>
            </a:extLst>
          </p:cNvPr>
          <p:cNvSpPr>
            <a:spLocks noGrp="1"/>
          </p:cNvSpPr>
          <p:nvPr>
            <p:ph type="ctrTitle"/>
          </p:nvPr>
        </p:nvSpPr>
        <p:spPr>
          <a:xfrm>
            <a:off x="2681288" y="165020"/>
            <a:ext cx="9360418" cy="921658"/>
          </a:xfrm>
        </p:spPr>
        <p:txBody>
          <a:bodyPr>
            <a:normAutofit fontScale="90000"/>
          </a:bodyPr>
          <a:lstStyle/>
          <a:p>
            <a:r>
              <a:rPr lang="en-MY" dirty="0"/>
              <a:t>SECOND QUESTION</a:t>
            </a:r>
          </a:p>
        </p:txBody>
      </p:sp>
      <p:sp>
        <p:nvSpPr>
          <p:cNvPr id="3" name="Subtitle 2">
            <a:extLst>
              <a:ext uri="{FF2B5EF4-FFF2-40B4-BE49-F238E27FC236}">
                <a16:creationId xmlns:a16="http://schemas.microsoft.com/office/drawing/2014/main" id="{71562737-3123-40F4-8DCC-3DCAF82B83F8}"/>
              </a:ext>
            </a:extLst>
          </p:cNvPr>
          <p:cNvSpPr>
            <a:spLocks noGrp="1"/>
          </p:cNvSpPr>
          <p:nvPr>
            <p:ph type="subTitle" idx="1"/>
          </p:nvPr>
        </p:nvSpPr>
        <p:spPr>
          <a:xfrm>
            <a:off x="3647857" y="1310724"/>
            <a:ext cx="7427280" cy="2876961"/>
          </a:xfrm>
        </p:spPr>
        <p:txBody>
          <a:bodyPr>
            <a:normAutofit fontScale="92500" lnSpcReduction="20000"/>
          </a:bodyPr>
          <a:lstStyle/>
          <a:p>
            <a:r>
              <a:rPr lang="en-MY" dirty="0"/>
              <a:t>APAKAH SISTEM YANG DIGUNAKAN TAMADUN HWANG HWO UNTUK MENUNTUKAN MASA YANG SESUAI UNTUK MENUAI ?</a:t>
            </a:r>
          </a:p>
        </p:txBody>
      </p:sp>
    </p:spTree>
    <p:extLst>
      <p:ext uri="{BB962C8B-B14F-4D97-AF65-F5344CB8AC3E}">
        <p14:creationId xmlns:p14="http://schemas.microsoft.com/office/powerpoint/2010/main" val="3128273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0CF027-3A86-419B-BB52-2232826D0BC6}"/>
              </a:ext>
            </a:extLst>
          </p:cNvPr>
          <p:cNvSpPr>
            <a:spLocks noGrp="1"/>
          </p:cNvSpPr>
          <p:nvPr>
            <p:ph type="title"/>
          </p:nvPr>
        </p:nvSpPr>
        <p:spPr>
          <a:xfrm>
            <a:off x="1782417" y="2372140"/>
            <a:ext cx="8627165" cy="1474790"/>
          </a:xfrm>
        </p:spPr>
        <p:txBody>
          <a:bodyPr>
            <a:normAutofit/>
          </a:bodyPr>
          <a:lstStyle/>
          <a:p>
            <a:pPr algn="ctr"/>
            <a:r>
              <a:rPr lang="en-MY" sz="6000" dirty="0"/>
              <a:t>SISTEM KALENDAR</a:t>
            </a:r>
          </a:p>
        </p:txBody>
      </p:sp>
    </p:spTree>
    <p:extLst>
      <p:ext uri="{BB962C8B-B14F-4D97-AF65-F5344CB8AC3E}">
        <p14:creationId xmlns:p14="http://schemas.microsoft.com/office/powerpoint/2010/main" val="184585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73BABB-9B7B-45BE-B407-44AB9D3E1E08}"/>
              </a:ext>
            </a:extLst>
          </p:cNvPr>
          <p:cNvSpPr>
            <a:spLocks noGrp="1"/>
          </p:cNvSpPr>
          <p:nvPr>
            <p:ph type="ctrTitle"/>
          </p:nvPr>
        </p:nvSpPr>
        <p:spPr>
          <a:xfrm>
            <a:off x="2681288" y="165020"/>
            <a:ext cx="9360418" cy="921658"/>
          </a:xfrm>
        </p:spPr>
        <p:txBody>
          <a:bodyPr>
            <a:normAutofit fontScale="90000"/>
          </a:bodyPr>
          <a:lstStyle/>
          <a:p>
            <a:r>
              <a:rPr lang="en-MY" dirty="0"/>
              <a:t>THIRD QUESTION</a:t>
            </a:r>
          </a:p>
        </p:txBody>
      </p:sp>
      <p:sp>
        <p:nvSpPr>
          <p:cNvPr id="3" name="Subtitle 2">
            <a:extLst>
              <a:ext uri="{FF2B5EF4-FFF2-40B4-BE49-F238E27FC236}">
                <a16:creationId xmlns:a16="http://schemas.microsoft.com/office/drawing/2014/main" id="{71562737-3123-40F4-8DCC-3DCAF82B83F8}"/>
              </a:ext>
            </a:extLst>
          </p:cNvPr>
          <p:cNvSpPr>
            <a:spLocks noGrp="1"/>
          </p:cNvSpPr>
          <p:nvPr>
            <p:ph type="subTitle" idx="1"/>
          </p:nvPr>
        </p:nvSpPr>
        <p:spPr>
          <a:xfrm>
            <a:off x="3647857" y="1549263"/>
            <a:ext cx="7427280" cy="2876961"/>
          </a:xfrm>
        </p:spPr>
        <p:txBody>
          <a:bodyPr>
            <a:normAutofit/>
          </a:bodyPr>
          <a:lstStyle/>
          <a:p>
            <a:r>
              <a:rPr lang="en-MY" dirty="0"/>
              <a:t>APAKAH FAKTOR PERTAPAKAN ISLAM DI TANAH ARAB?</a:t>
            </a:r>
          </a:p>
        </p:txBody>
      </p:sp>
    </p:spTree>
    <p:extLst>
      <p:ext uri="{BB962C8B-B14F-4D97-AF65-F5344CB8AC3E}">
        <p14:creationId xmlns:p14="http://schemas.microsoft.com/office/powerpoint/2010/main" val="3980774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0CF027-3A86-419B-BB52-2232826D0BC6}"/>
              </a:ext>
            </a:extLst>
          </p:cNvPr>
          <p:cNvSpPr>
            <a:spLocks noGrp="1"/>
          </p:cNvSpPr>
          <p:nvPr>
            <p:ph type="title"/>
          </p:nvPr>
        </p:nvSpPr>
        <p:spPr>
          <a:xfrm>
            <a:off x="1325217" y="4121426"/>
            <a:ext cx="8627165" cy="1474790"/>
          </a:xfrm>
        </p:spPr>
        <p:txBody>
          <a:bodyPr>
            <a:noAutofit/>
          </a:bodyPr>
          <a:lstStyle/>
          <a:p>
            <a:pPr lvl="0"/>
            <a:r>
              <a:rPr lang="en-MY" sz="2800" dirty="0"/>
              <a:t>1.DIKELILINGI OLEH DUA EMPAYAR TERBEDAR DI DUNIA</a:t>
            </a:r>
            <a:br>
              <a:rPr lang="en-MY" sz="2800" dirty="0"/>
            </a:br>
            <a:r>
              <a:rPr lang="en-MY" sz="2800" dirty="0"/>
              <a:t>2.PELBAGAI ILMU DATANG DARIPADA ILMUWAN DARI PELBAGAI EMPAYAR   DAN NEGARA</a:t>
            </a:r>
            <a:br>
              <a:rPr lang="en-MY" sz="2800" dirty="0"/>
            </a:br>
            <a:r>
              <a:rPr lang="en-MY" sz="2800" dirty="0"/>
              <a:t>3.PERKONGSIAN ILMU SESAMA PARA ILMUWAN</a:t>
            </a:r>
            <a:br>
              <a:rPr lang="en-MY" sz="2800" dirty="0"/>
            </a:br>
            <a:r>
              <a:rPr lang="en-MY" sz="2800" dirty="0"/>
              <a:t>4.PERTUKARAN ILMU DIJALANKAN DENGAN PELBAGAI CARA SEPERTI BERGURU DAN PERTERJEMAHAN KARYA </a:t>
            </a:r>
            <a:r>
              <a:rPr lang="en-MY" sz="2800" dirty="0" err="1"/>
              <a:t>KARYA</a:t>
            </a:r>
            <a:br>
              <a:rPr lang="en-MY" sz="2800" dirty="0"/>
            </a:br>
            <a:endParaRPr lang="en-MY" sz="2800" dirty="0"/>
          </a:p>
        </p:txBody>
      </p:sp>
      <p:sp>
        <p:nvSpPr>
          <p:cNvPr id="3" name="TextBox 2">
            <a:extLst>
              <a:ext uri="{FF2B5EF4-FFF2-40B4-BE49-F238E27FC236}">
                <a16:creationId xmlns:a16="http://schemas.microsoft.com/office/drawing/2014/main" id="{A5221A86-A57B-497D-8870-F0C607A1F3AF}"/>
              </a:ext>
            </a:extLst>
          </p:cNvPr>
          <p:cNvSpPr txBox="1"/>
          <p:nvPr/>
        </p:nvSpPr>
        <p:spPr>
          <a:xfrm>
            <a:off x="1643270" y="925365"/>
            <a:ext cx="7991060" cy="646331"/>
          </a:xfrm>
          <a:prstGeom prst="rect">
            <a:avLst/>
          </a:prstGeom>
          <a:noFill/>
        </p:spPr>
        <p:txBody>
          <a:bodyPr wrap="square" rtlCol="0">
            <a:spAutoFit/>
          </a:bodyPr>
          <a:lstStyle/>
          <a:p>
            <a:r>
              <a:rPr lang="en-MY" sz="3600" dirty="0"/>
              <a:t>SALAH SATU DARI JAWAPAN INI</a:t>
            </a:r>
          </a:p>
        </p:txBody>
      </p:sp>
    </p:spTree>
    <p:extLst>
      <p:ext uri="{BB962C8B-B14F-4D97-AF65-F5344CB8AC3E}">
        <p14:creationId xmlns:p14="http://schemas.microsoft.com/office/powerpoint/2010/main" val="3187217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73BABB-9B7B-45BE-B407-44AB9D3E1E08}"/>
              </a:ext>
            </a:extLst>
          </p:cNvPr>
          <p:cNvSpPr>
            <a:spLocks noGrp="1"/>
          </p:cNvSpPr>
          <p:nvPr>
            <p:ph type="ctrTitle"/>
          </p:nvPr>
        </p:nvSpPr>
        <p:spPr>
          <a:xfrm>
            <a:off x="2681288" y="165020"/>
            <a:ext cx="9360418" cy="921658"/>
          </a:xfrm>
        </p:spPr>
        <p:txBody>
          <a:bodyPr>
            <a:normAutofit fontScale="90000"/>
          </a:bodyPr>
          <a:lstStyle/>
          <a:p>
            <a:r>
              <a:rPr lang="en-MY" dirty="0"/>
              <a:t>FOURTH QUESTION</a:t>
            </a:r>
          </a:p>
        </p:txBody>
      </p:sp>
      <p:sp>
        <p:nvSpPr>
          <p:cNvPr id="3" name="Subtitle 2">
            <a:extLst>
              <a:ext uri="{FF2B5EF4-FFF2-40B4-BE49-F238E27FC236}">
                <a16:creationId xmlns:a16="http://schemas.microsoft.com/office/drawing/2014/main" id="{71562737-3123-40F4-8DCC-3DCAF82B83F8}"/>
              </a:ext>
            </a:extLst>
          </p:cNvPr>
          <p:cNvSpPr>
            <a:spLocks noGrp="1"/>
          </p:cNvSpPr>
          <p:nvPr>
            <p:ph type="subTitle" idx="1"/>
          </p:nvPr>
        </p:nvSpPr>
        <p:spPr>
          <a:xfrm>
            <a:off x="3657600" y="1562516"/>
            <a:ext cx="7722337" cy="2876961"/>
          </a:xfrm>
        </p:spPr>
        <p:txBody>
          <a:bodyPr>
            <a:normAutofit lnSpcReduction="10000"/>
          </a:bodyPr>
          <a:lstStyle/>
          <a:p>
            <a:r>
              <a:rPr lang="en-MY" dirty="0"/>
              <a:t>AKTIVITI YANG DIJALANKAN DI UNIVERSITI SEWAKTU TAMADUN AWAL ISLAM?</a:t>
            </a:r>
          </a:p>
        </p:txBody>
      </p:sp>
    </p:spTree>
    <p:extLst>
      <p:ext uri="{BB962C8B-B14F-4D97-AF65-F5344CB8AC3E}">
        <p14:creationId xmlns:p14="http://schemas.microsoft.com/office/powerpoint/2010/main" val="37588712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0CF027-3A86-419B-BB52-2232826D0BC6}"/>
              </a:ext>
            </a:extLst>
          </p:cNvPr>
          <p:cNvSpPr>
            <a:spLocks noGrp="1"/>
          </p:cNvSpPr>
          <p:nvPr>
            <p:ph type="title"/>
          </p:nvPr>
        </p:nvSpPr>
        <p:spPr>
          <a:xfrm>
            <a:off x="1782417" y="3829879"/>
            <a:ext cx="8627165" cy="1474790"/>
          </a:xfrm>
        </p:spPr>
        <p:txBody>
          <a:bodyPr>
            <a:normAutofit fontScale="90000"/>
          </a:bodyPr>
          <a:lstStyle/>
          <a:p>
            <a:pPr algn="ctr"/>
            <a:r>
              <a:rPr lang="en-MY" sz="4900" dirty="0" err="1"/>
              <a:t>aktiviti</a:t>
            </a:r>
            <a:r>
              <a:rPr lang="en-MY" sz="4900" dirty="0"/>
              <a:t> </a:t>
            </a:r>
            <a:r>
              <a:rPr lang="en-MY" sz="4900" dirty="0" err="1"/>
              <a:t>penulisan</a:t>
            </a:r>
            <a:r>
              <a:rPr lang="en-MY" sz="4900" dirty="0"/>
              <a:t>, </a:t>
            </a:r>
            <a:r>
              <a:rPr lang="en-MY" sz="4900" dirty="0" err="1"/>
              <a:t>penterjemahan</a:t>
            </a:r>
            <a:r>
              <a:rPr lang="en-MY" sz="4900" dirty="0"/>
              <a:t>, </a:t>
            </a:r>
            <a:r>
              <a:rPr lang="en-MY" sz="4900" dirty="0" err="1"/>
              <a:t>pembelajaran</a:t>
            </a:r>
            <a:r>
              <a:rPr lang="en-MY" sz="4900" dirty="0"/>
              <a:t>, </a:t>
            </a:r>
            <a:r>
              <a:rPr lang="en-MY" sz="4900" dirty="0" err="1"/>
              <a:t>pengajaran</a:t>
            </a:r>
            <a:r>
              <a:rPr lang="en-MY" sz="4900" dirty="0"/>
              <a:t>, </a:t>
            </a:r>
            <a:r>
              <a:rPr lang="en-MY" sz="4900" dirty="0" err="1"/>
              <a:t>percetakan</a:t>
            </a:r>
            <a:r>
              <a:rPr lang="en-MY" sz="4900" dirty="0"/>
              <a:t>, </a:t>
            </a:r>
            <a:r>
              <a:rPr lang="en-MY" sz="4900" dirty="0" err="1"/>
              <a:t>pembukuan</a:t>
            </a:r>
            <a:r>
              <a:rPr lang="en-MY" sz="4900" dirty="0"/>
              <a:t> dan </a:t>
            </a:r>
            <a:r>
              <a:rPr lang="en-MY" sz="4900" dirty="0" err="1"/>
              <a:t>penyelidikan</a:t>
            </a:r>
            <a:r>
              <a:rPr lang="en-MY" sz="4900" dirty="0"/>
              <a:t>.</a:t>
            </a:r>
            <a:br>
              <a:rPr lang="en-MY" sz="6000" dirty="0"/>
            </a:br>
            <a:endParaRPr lang="en-MY" sz="6000" dirty="0"/>
          </a:p>
        </p:txBody>
      </p:sp>
    </p:spTree>
    <p:extLst>
      <p:ext uri="{BB962C8B-B14F-4D97-AF65-F5344CB8AC3E}">
        <p14:creationId xmlns:p14="http://schemas.microsoft.com/office/powerpoint/2010/main" val="2115726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149;p16">
            <a:extLst>
              <a:ext uri="{FF2B5EF4-FFF2-40B4-BE49-F238E27FC236}">
                <a16:creationId xmlns:a16="http://schemas.microsoft.com/office/drawing/2014/main" id="{80F4ED1F-369F-4D20-918D-02C1F4FA2A99}"/>
              </a:ext>
            </a:extLst>
          </p:cNvPr>
          <p:cNvSpPr txBox="1">
            <a:spLocks noGrp="1"/>
          </p:cNvSpPr>
          <p:nvPr>
            <p:ph type="title"/>
          </p:nvPr>
        </p:nvSpPr>
        <p:spPr>
          <a:xfrm>
            <a:off x="1528762" y="2195512"/>
            <a:ext cx="9134475" cy="1233488"/>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Clr>
                <a:schemeClr val="lt2"/>
              </a:buClr>
              <a:buSzPts val="7200"/>
              <a:buFont typeface="Century Gothic"/>
              <a:buNone/>
            </a:pPr>
            <a:r>
              <a:rPr lang="en-GB" sz="8000" dirty="0" err="1">
                <a:latin typeface="Times New Roman"/>
                <a:ea typeface="Times New Roman"/>
                <a:cs typeface="Times New Roman"/>
                <a:sym typeface="Times New Roman"/>
              </a:rPr>
              <a:t>Pengertian</a:t>
            </a:r>
            <a:r>
              <a:rPr lang="en-GB" sz="8000" dirty="0">
                <a:latin typeface="Times New Roman"/>
                <a:ea typeface="Times New Roman"/>
                <a:cs typeface="Times New Roman"/>
                <a:sym typeface="Times New Roman"/>
              </a:rPr>
              <a:t> </a:t>
            </a:r>
            <a:r>
              <a:rPr lang="en-GB" sz="8000" dirty="0" err="1">
                <a:latin typeface="Times New Roman"/>
                <a:ea typeface="Times New Roman"/>
                <a:cs typeface="Times New Roman"/>
                <a:sym typeface="Times New Roman"/>
              </a:rPr>
              <a:t>Ilmu</a:t>
            </a:r>
            <a:endParaRPr sz="8000" dirty="0">
              <a:latin typeface="Times New Roman"/>
              <a:ea typeface="Times New Roman"/>
              <a:cs typeface="Times New Roman"/>
              <a:sym typeface="Times New Roman"/>
            </a:endParaRPr>
          </a:p>
        </p:txBody>
      </p:sp>
      <p:pic>
        <p:nvPicPr>
          <p:cNvPr id="1026" name="Picture 2" descr="Hasil carian imej untuk thinking">
            <a:extLst>
              <a:ext uri="{FF2B5EF4-FFF2-40B4-BE49-F238E27FC236}">
                <a16:creationId xmlns:a16="http://schemas.microsoft.com/office/drawing/2014/main" id="{50F8FB0C-1C73-4FDC-96F5-99E42D665B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77382" y="3694044"/>
            <a:ext cx="2944882" cy="29448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158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73BABB-9B7B-45BE-B407-44AB9D3E1E08}"/>
              </a:ext>
            </a:extLst>
          </p:cNvPr>
          <p:cNvSpPr>
            <a:spLocks noGrp="1"/>
          </p:cNvSpPr>
          <p:nvPr>
            <p:ph type="ctrTitle"/>
          </p:nvPr>
        </p:nvSpPr>
        <p:spPr>
          <a:xfrm>
            <a:off x="2681288" y="165020"/>
            <a:ext cx="9360418" cy="921658"/>
          </a:xfrm>
        </p:spPr>
        <p:txBody>
          <a:bodyPr>
            <a:normAutofit fontScale="90000"/>
          </a:bodyPr>
          <a:lstStyle/>
          <a:p>
            <a:r>
              <a:rPr lang="en-MY" dirty="0"/>
              <a:t>FIFTH QUESTION</a:t>
            </a:r>
          </a:p>
        </p:txBody>
      </p:sp>
      <p:sp>
        <p:nvSpPr>
          <p:cNvPr id="3" name="Subtitle 2">
            <a:extLst>
              <a:ext uri="{FF2B5EF4-FFF2-40B4-BE49-F238E27FC236}">
                <a16:creationId xmlns:a16="http://schemas.microsoft.com/office/drawing/2014/main" id="{71562737-3123-40F4-8DCC-3DCAF82B83F8}"/>
              </a:ext>
            </a:extLst>
          </p:cNvPr>
          <p:cNvSpPr>
            <a:spLocks noGrp="1"/>
          </p:cNvSpPr>
          <p:nvPr>
            <p:ph type="subTitle" idx="1"/>
          </p:nvPr>
        </p:nvSpPr>
        <p:spPr>
          <a:xfrm>
            <a:off x="3647857" y="1854063"/>
            <a:ext cx="7427280" cy="2876961"/>
          </a:xfrm>
        </p:spPr>
        <p:txBody>
          <a:bodyPr>
            <a:normAutofit/>
          </a:bodyPr>
          <a:lstStyle/>
          <a:p>
            <a:r>
              <a:rPr lang="en-MY" dirty="0"/>
              <a:t>APAKAH SUMBANGAN IBNU SINA?</a:t>
            </a:r>
          </a:p>
        </p:txBody>
      </p:sp>
    </p:spTree>
    <p:extLst>
      <p:ext uri="{BB962C8B-B14F-4D97-AF65-F5344CB8AC3E}">
        <p14:creationId xmlns:p14="http://schemas.microsoft.com/office/powerpoint/2010/main" val="1264070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0CF027-3A86-419B-BB52-2232826D0BC6}"/>
              </a:ext>
            </a:extLst>
          </p:cNvPr>
          <p:cNvSpPr>
            <a:spLocks noGrp="1"/>
          </p:cNvSpPr>
          <p:nvPr>
            <p:ph type="title"/>
          </p:nvPr>
        </p:nvSpPr>
        <p:spPr>
          <a:xfrm>
            <a:off x="1782417" y="2691605"/>
            <a:ext cx="8627165" cy="1474790"/>
          </a:xfrm>
        </p:spPr>
        <p:txBody>
          <a:bodyPr>
            <a:normAutofit fontScale="90000"/>
          </a:bodyPr>
          <a:lstStyle/>
          <a:p>
            <a:pPr algn="ctr"/>
            <a:r>
              <a:rPr lang="en-MY" sz="8000" dirty="0"/>
              <a:t>PERUBATAN</a:t>
            </a:r>
            <a:br>
              <a:rPr lang="en-MY" sz="6000" dirty="0"/>
            </a:br>
            <a:endParaRPr lang="en-MY" sz="6000" dirty="0"/>
          </a:p>
        </p:txBody>
      </p:sp>
    </p:spTree>
    <p:extLst>
      <p:ext uri="{BB962C8B-B14F-4D97-AF65-F5344CB8AC3E}">
        <p14:creationId xmlns:p14="http://schemas.microsoft.com/office/powerpoint/2010/main" val="3260765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F1B2E-0F40-42A3-8B49-C375C49AF84A}"/>
              </a:ext>
            </a:extLst>
          </p:cNvPr>
          <p:cNvSpPr>
            <a:spLocks noGrp="1"/>
          </p:cNvSpPr>
          <p:nvPr>
            <p:ph type="ctrTitle"/>
          </p:nvPr>
        </p:nvSpPr>
        <p:spPr>
          <a:xfrm>
            <a:off x="2681288" y="165020"/>
            <a:ext cx="9360418" cy="1385484"/>
          </a:xfrm>
        </p:spPr>
        <p:txBody>
          <a:bodyPr/>
          <a:lstStyle/>
          <a:p>
            <a:r>
              <a:rPr lang="en-MY" dirty="0"/>
              <a:t>ANY QUESTION?</a:t>
            </a:r>
          </a:p>
        </p:txBody>
      </p:sp>
      <p:pic>
        <p:nvPicPr>
          <p:cNvPr id="1026" name="Picture 2" descr="Imej yang berkaitan">
            <a:extLst>
              <a:ext uri="{FF2B5EF4-FFF2-40B4-BE49-F238E27FC236}">
                <a16:creationId xmlns:a16="http://schemas.microsoft.com/office/drawing/2014/main" id="{0FDDD57D-B6F8-40A7-9ED3-E4C32DB7DD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2404" y="1802295"/>
            <a:ext cx="4358186" cy="39833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4492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C15BC5-1883-43B1-85B0-A08D9990774F}"/>
              </a:ext>
            </a:extLst>
          </p:cNvPr>
          <p:cNvSpPr>
            <a:spLocks noGrp="1"/>
          </p:cNvSpPr>
          <p:nvPr>
            <p:ph type="title"/>
          </p:nvPr>
        </p:nvSpPr>
        <p:spPr>
          <a:xfrm>
            <a:off x="1524000" y="78910"/>
            <a:ext cx="9133730" cy="570447"/>
          </a:xfrm>
        </p:spPr>
        <p:txBody>
          <a:bodyPr/>
          <a:lstStyle/>
          <a:p>
            <a:r>
              <a:rPr lang="en-MY" dirty="0"/>
              <a:t>PENGERTIAN ILMU</a:t>
            </a:r>
          </a:p>
        </p:txBody>
      </p:sp>
      <p:sp>
        <p:nvSpPr>
          <p:cNvPr id="3" name="Content Placeholder 2">
            <a:extLst>
              <a:ext uri="{FF2B5EF4-FFF2-40B4-BE49-F238E27FC236}">
                <a16:creationId xmlns:a16="http://schemas.microsoft.com/office/drawing/2014/main" id="{66B4C497-F13B-45B0-AEE8-D514D2CAF917}"/>
              </a:ext>
            </a:extLst>
          </p:cNvPr>
          <p:cNvSpPr>
            <a:spLocks noGrp="1"/>
          </p:cNvSpPr>
          <p:nvPr>
            <p:ph idx="1"/>
          </p:nvPr>
        </p:nvSpPr>
        <p:spPr>
          <a:xfrm>
            <a:off x="622852" y="649357"/>
            <a:ext cx="10040576" cy="5963477"/>
          </a:xfrm>
        </p:spPr>
        <p:txBody>
          <a:bodyPr/>
          <a:lstStyle/>
          <a:p>
            <a:pPr marL="45720" indent="0">
              <a:buNone/>
            </a:pPr>
            <a:r>
              <a:rPr lang="en-MY" dirty="0"/>
              <a:t>                                                                                                                                                                                                          </a:t>
            </a:r>
          </a:p>
          <a:p>
            <a:pPr marL="45720" indent="0">
              <a:buNone/>
            </a:pPr>
            <a:endParaRPr lang="en-MY" dirty="0"/>
          </a:p>
        </p:txBody>
      </p:sp>
      <p:graphicFrame>
        <p:nvGraphicFramePr>
          <p:cNvPr id="6" name="Diagram 5">
            <a:extLst>
              <a:ext uri="{FF2B5EF4-FFF2-40B4-BE49-F238E27FC236}">
                <a16:creationId xmlns:a16="http://schemas.microsoft.com/office/drawing/2014/main" id="{3E9B92DF-2C92-4D51-80D5-48FDF62754CF}"/>
              </a:ext>
            </a:extLst>
          </p:cNvPr>
          <p:cNvGraphicFramePr/>
          <p:nvPr>
            <p:extLst>
              <p:ext uri="{D42A27DB-BD31-4B8C-83A1-F6EECF244321}">
                <p14:modId xmlns:p14="http://schemas.microsoft.com/office/powerpoint/2010/main" val="175268285"/>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50138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9A0124-65E3-41F1-9023-CCCF499FD33F}"/>
              </a:ext>
            </a:extLst>
          </p:cNvPr>
          <p:cNvSpPr>
            <a:spLocks noGrp="1"/>
          </p:cNvSpPr>
          <p:nvPr>
            <p:ph type="title"/>
          </p:nvPr>
        </p:nvSpPr>
        <p:spPr>
          <a:xfrm>
            <a:off x="1524000" y="78910"/>
            <a:ext cx="9133730" cy="583699"/>
          </a:xfrm>
        </p:spPr>
        <p:txBody>
          <a:bodyPr/>
          <a:lstStyle/>
          <a:p>
            <a:r>
              <a:rPr lang="en-MY" dirty="0"/>
              <a:t>PENGERTIAN ILMU</a:t>
            </a:r>
          </a:p>
        </p:txBody>
      </p:sp>
      <p:graphicFrame>
        <p:nvGraphicFramePr>
          <p:cNvPr id="4" name="Content Placeholder 3">
            <a:extLst>
              <a:ext uri="{FF2B5EF4-FFF2-40B4-BE49-F238E27FC236}">
                <a16:creationId xmlns:a16="http://schemas.microsoft.com/office/drawing/2014/main" id="{79991D14-74C5-4A7A-AF2C-7F45C93D918F}"/>
              </a:ext>
            </a:extLst>
          </p:cNvPr>
          <p:cNvGraphicFramePr>
            <a:graphicFrameLocks noGrp="1"/>
          </p:cNvGraphicFramePr>
          <p:nvPr>
            <p:ph idx="1"/>
            <p:extLst>
              <p:ext uri="{D42A27DB-BD31-4B8C-83A1-F6EECF244321}">
                <p14:modId xmlns:p14="http://schemas.microsoft.com/office/powerpoint/2010/main" val="673578869"/>
              </p:ext>
            </p:extLst>
          </p:nvPr>
        </p:nvGraphicFramePr>
        <p:xfrm>
          <a:off x="1044167" y="662609"/>
          <a:ext cx="10047903" cy="56858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id="{3457E445-3C4F-499D-8C98-2184689A7A28}"/>
              </a:ext>
            </a:extLst>
          </p:cNvPr>
          <p:cNvSpPr txBox="1"/>
          <p:nvPr/>
        </p:nvSpPr>
        <p:spPr>
          <a:xfrm>
            <a:off x="2160104" y="3075057"/>
            <a:ext cx="2080591" cy="707886"/>
          </a:xfrm>
          <a:prstGeom prst="rect">
            <a:avLst/>
          </a:prstGeom>
          <a:noFill/>
        </p:spPr>
        <p:txBody>
          <a:bodyPr wrap="square" rtlCol="0">
            <a:spAutoFit/>
          </a:bodyPr>
          <a:lstStyle/>
          <a:p>
            <a:r>
              <a:rPr lang="en-MY" sz="4000" dirty="0">
                <a:solidFill>
                  <a:schemeClr val="bg1"/>
                </a:solidFill>
              </a:rPr>
              <a:t>ISTILAH</a:t>
            </a:r>
          </a:p>
        </p:txBody>
      </p:sp>
    </p:spTree>
    <p:extLst>
      <p:ext uri="{BB962C8B-B14F-4D97-AF65-F5344CB8AC3E}">
        <p14:creationId xmlns:p14="http://schemas.microsoft.com/office/powerpoint/2010/main" val="964250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22413" y="675861"/>
            <a:ext cx="9144000" cy="6061213"/>
          </a:xfrm>
        </p:spPr>
        <p:txBody>
          <a:bodyPr/>
          <a:lstStyle/>
          <a:p>
            <a:endParaRPr lang="en-US" dirty="0"/>
          </a:p>
        </p:txBody>
      </p:sp>
      <p:sp>
        <p:nvSpPr>
          <p:cNvPr id="4" name="Title 3">
            <a:extLst>
              <a:ext uri="{FF2B5EF4-FFF2-40B4-BE49-F238E27FC236}">
                <a16:creationId xmlns:a16="http://schemas.microsoft.com/office/drawing/2014/main" id="{802F3F36-3648-48FA-AA31-E56A190A7028}"/>
              </a:ext>
            </a:extLst>
          </p:cNvPr>
          <p:cNvSpPr>
            <a:spLocks noGrp="1"/>
          </p:cNvSpPr>
          <p:nvPr>
            <p:ph type="title"/>
          </p:nvPr>
        </p:nvSpPr>
        <p:spPr>
          <a:xfrm>
            <a:off x="1404729" y="120926"/>
            <a:ext cx="10522228" cy="554935"/>
          </a:xfrm>
        </p:spPr>
        <p:txBody>
          <a:bodyPr>
            <a:normAutofit fontScale="90000"/>
          </a:bodyPr>
          <a:lstStyle/>
          <a:p>
            <a:r>
              <a:rPr lang="en-MY" dirty="0"/>
              <a:t>PANDANGAN TOKOH TENTANG ILMU</a:t>
            </a:r>
          </a:p>
        </p:txBody>
      </p:sp>
      <p:graphicFrame>
        <p:nvGraphicFramePr>
          <p:cNvPr id="7" name="Diagram 6">
            <a:extLst>
              <a:ext uri="{FF2B5EF4-FFF2-40B4-BE49-F238E27FC236}">
                <a16:creationId xmlns:a16="http://schemas.microsoft.com/office/drawing/2014/main" id="{0CCF47C4-961C-4F96-89B1-4D65F6111284}"/>
              </a:ext>
            </a:extLst>
          </p:cNvPr>
          <p:cNvGraphicFramePr/>
          <p:nvPr>
            <p:extLst>
              <p:ext uri="{D42A27DB-BD31-4B8C-83A1-F6EECF244321}">
                <p14:modId xmlns:p14="http://schemas.microsoft.com/office/powerpoint/2010/main" val="1060471866"/>
              </p:ext>
            </p:extLst>
          </p:nvPr>
        </p:nvGraphicFramePr>
        <p:xfrm>
          <a:off x="1522412" y="675861"/>
          <a:ext cx="8695013" cy="60612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11290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149;p16">
            <a:extLst>
              <a:ext uri="{FF2B5EF4-FFF2-40B4-BE49-F238E27FC236}">
                <a16:creationId xmlns:a16="http://schemas.microsoft.com/office/drawing/2014/main" id="{80F4ED1F-369F-4D20-918D-02C1F4FA2A99}"/>
              </a:ext>
            </a:extLst>
          </p:cNvPr>
          <p:cNvSpPr txBox="1">
            <a:spLocks noGrp="1"/>
          </p:cNvSpPr>
          <p:nvPr>
            <p:ph type="title"/>
          </p:nvPr>
        </p:nvSpPr>
        <p:spPr>
          <a:xfrm>
            <a:off x="1528762" y="2918273"/>
            <a:ext cx="9134475" cy="1233488"/>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Clr>
                <a:schemeClr val="lt2"/>
              </a:buClr>
              <a:buSzPts val="7200"/>
              <a:buFont typeface="Century Gothic"/>
              <a:buNone/>
            </a:pPr>
            <a:r>
              <a:rPr lang="en-GB" sz="8000" dirty="0" err="1">
                <a:latin typeface="Times New Roman"/>
                <a:ea typeface="Times New Roman"/>
                <a:cs typeface="Times New Roman"/>
                <a:sym typeface="Times New Roman"/>
              </a:rPr>
              <a:t>Perkembangan</a:t>
            </a:r>
            <a:r>
              <a:rPr lang="en-GB" sz="8000" dirty="0">
                <a:latin typeface="Times New Roman"/>
                <a:ea typeface="Times New Roman"/>
                <a:cs typeface="Times New Roman"/>
                <a:sym typeface="Times New Roman"/>
              </a:rPr>
              <a:t> </a:t>
            </a:r>
            <a:r>
              <a:rPr lang="en-GB" sz="8000" dirty="0" err="1">
                <a:latin typeface="Times New Roman"/>
                <a:ea typeface="Times New Roman"/>
                <a:cs typeface="Times New Roman"/>
                <a:sym typeface="Times New Roman"/>
              </a:rPr>
              <a:t>ilmu</a:t>
            </a:r>
            <a:br>
              <a:rPr lang="en-GB" sz="8000" dirty="0">
                <a:latin typeface="Times New Roman"/>
                <a:ea typeface="Times New Roman"/>
                <a:cs typeface="Times New Roman"/>
                <a:sym typeface="Times New Roman"/>
              </a:rPr>
            </a:br>
            <a:r>
              <a:rPr lang="en-GB" sz="8000" dirty="0" err="1">
                <a:latin typeface="Times New Roman"/>
                <a:ea typeface="Times New Roman"/>
                <a:cs typeface="Times New Roman"/>
                <a:sym typeface="Times New Roman"/>
              </a:rPr>
              <a:t>tamadun</a:t>
            </a:r>
            <a:r>
              <a:rPr lang="en-GB" sz="8000" dirty="0">
                <a:latin typeface="Times New Roman"/>
                <a:ea typeface="Times New Roman"/>
                <a:cs typeface="Times New Roman"/>
                <a:sym typeface="Times New Roman"/>
              </a:rPr>
              <a:t> </a:t>
            </a:r>
            <a:r>
              <a:rPr lang="en-GB" sz="8000" dirty="0" err="1">
                <a:latin typeface="Times New Roman"/>
                <a:ea typeface="Times New Roman"/>
                <a:cs typeface="Times New Roman"/>
                <a:sym typeface="Times New Roman"/>
              </a:rPr>
              <a:t>awal</a:t>
            </a:r>
            <a:endParaRPr sz="8000" dirty="0">
              <a:latin typeface="Times New Roman"/>
              <a:ea typeface="Times New Roman"/>
              <a:cs typeface="Times New Roman"/>
              <a:sym typeface="Times New Roman"/>
            </a:endParaRPr>
          </a:p>
        </p:txBody>
      </p:sp>
      <p:pic>
        <p:nvPicPr>
          <p:cNvPr id="2050" name="Picture 2" descr="Hasil carian imej untuk naniiii">
            <a:extLst>
              <a:ext uri="{FF2B5EF4-FFF2-40B4-BE49-F238E27FC236}">
                <a16:creationId xmlns:a16="http://schemas.microsoft.com/office/drawing/2014/main" id="{8BD22D39-C6D4-4F4C-AA52-510F093CADF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7254" y="4151761"/>
            <a:ext cx="3477179" cy="26078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4017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54F265-66F3-487B-8E4E-937777067910}"/>
              </a:ext>
            </a:extLst>
          </p:cNvPr>
          <p:cNvSpPr>
            <a:spLocks noGrp="1"/>
          </p:cNvSpPr>
          <p:nvPr>
            <p:ph type="title"/>
          </p:nvPr>
        </p:nvSpPr>
        <p:spPr>
          <a:xfrm>
            <a:off x="1524000" y="78910"/>
            <a:ext cx="9133730" cy="755977"/>
          </a:xfrm>
        </p:spPr>
        <p:txBody>
          <a:bodyPr/>
          <a:lstStyle/>
          <a:p>
            <a:r>
              <a:rPr lang="en-GB" sz="3600" dirty="0" err="1">
                <a:latin typeface="Times New Roman"/>
                <a:ea typeface="Times New Roman"/>
                <a:cs typeface="Times New Roman"/>
                <a:sym typeface="Times New Roman"/>
              </a:rPr>
              <a:t>Perkembangan</a:t>
            </a:r>
            <a:r>
              <a:rPr lang="en-GB" sz="3600" dirty="0">
                <a:latin typeface="Times New Roman"/>
                <a:ea typeface="Times New Roman"/>
                <a:cs typeface="Times New Roman"/>
                <a:sym typeface="Times New Roman"/>
              </a:rPr>
              <a:t> </a:t>
            </a:r>
            <a:r>
              <a:rPr lang="en-GB" sz="3600" dirty="0" err="1">
                <a:latin typeface="Times New Roman"/>
                <a:ea typeface="Times New Roman"/>
                <a:cs typeface="Times New Roman"/>
                <a:sym typeface="Times New Roman"/>
              </a:rPr>
              <a:t>Ilmu</a:t>
            </a:r>
            <a:r>
              <a:rPr lang="en-GB" sz="3600" dirty="0">
                <a:latin typeface="Times New Roman"/>
                <a:ea typeface="Times New Roman"/>
                <a:cs typeface="Times New Roman"/>
                <a:sym typeface="Times New Roman"/>
              </a:rPr>
              <a:t> </a:t>
            </a:r>
            <a:r>
              <a:rPr lang="en-GB" sz="3600" dirty="0" err="1">
                <a:latin typeface="Times New Roman"/>
                <a:ea typeface="Times New Roman"/>
                <a:cs typeface="Times New Roman"/>
                <a:sym typeface="Times New Roman"/>
              </a:rPr>
              <a:t>Tamadun</a:t>
            </a:r>
            <a:r>
              <a:rPr lang="en-GB" sz="3600" dirty="0">
                <a:latin typeface="Times New Roman"/>
                <a:ea typeface="Times New Roman"/>
                <a:cs typeface="Times New Roman"/>
                <a:sym typeface="Times New Roman"/>
              </a:rPr>
              <a:t> </a:t>
            </a:r>
            <a:r>
              <a:rPr lang="en-GB" sz="3600" dirty="0" err="1">
                <a:latin typeface="Times New Roman"/>
                <a:ea typeface="Times New Roman"/>
                <a:cs typeface="Times New Roman"/>
                <a:sym typeface="Times New Roman"/>
              </a:rPr>
              <a:t>Awal</a:t>
            </a:r>
            <a:endParaRPr lang="en-MY" dirty="0"/>
          </a:p>
        </p:txBody>
      </p:sp>
      <p:graphicFrame>
        <p:nvGraphicFramePr>
          <p:cNvPr id="4" name="Content Placeholder 3">
            <a:extLst>
              <a:ext uri="{FF2B5EF4-FFF2-40B4-BE49-F238E27FC236}">
                <a16:creationId xmlns:a16="http://schemas.microsoft.com/office/drawing/2014/main" id="{D13C7056-50EA-4348-BA66-AE438F5CBECC}"/>
              </a:ext>
            </a:extLst>
          </p:cNvPr>
          <p:cNvGraphicFramePr>
            <a:graphicFrameLocks noGrp="1"/>
          </p:cNvGraphicFramePr>
          <p:nvPr>
            <p:ph idx="1"/>
            <p:extLst>
              <p:ext uri="{D42A27DB-BD31-4B8C-83A1-F6EECF244321}">
                <p14:modId xmlns:p14="http://schemas.microsoft.com/office/powerpoint/2010/main" val="2964205174"/>
              </p:ext>
            </p:extLst>
          </p:nvPr>
        </p:nvGraphicFramePr>
        <p:xfrm>
          <a:off x="927652" y="1101587"/>
          <a:ext cx="9730078" cy="55714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14543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524000" y="78910"/>
            <a:ext cx="9133730" cy="768096"/>
          </a:xfrm>
        </p:spPr>
        <p:txBody>
          <a:bodyPr/>
          <a:lstStyle/>
          <a:p>
            <a:r>
              <a:rPr lang="en-US" dirty="0">
                <a:solidFill>
                  <a:schemeClr val="accent4">
                    <a:lumMod val="75000"/>
                  </a:schemeClr>
                </a:solidFill>
              </a:rPr>
              <a:t>TAMADUN MESOPOTAMIA</a:t>
            </a:r>
          </a:p>
        </p:txBody>
      </p:sp>
      <p:graphicFrame>
        <p:nvGraphicFramePr>
          <p:cNvPr id="9" name="Diagram 8">
            <a:extLst>
              <a:ext uri="{FF2B5EF4-FFF2-40B4-BE49-F238E27FC236}">
                <a16:creationId xmlns:a16="http://schemas.microsoft.com/office/drawing/2014/main" id="{0901C723-7AE0-447D-BCBF-2A39B159969D}"/>
              </a:ext>
            </a:extLst>
          </p:cNvPr>
          <p:cNvGraphicFramePr/>
          <p:nvPr>
            <p:extLst>
              <p:ext uri="{D42A27DB-BD31-4B8C-83A1-F6EECF244321}">
                <p14:modId xmlns:p14="http://schemas.microsoft.com/office/powerpoint/2010/main" val="1878803096"/>
              </p:ext>
            </p:extLst>
          </p:nvPr>
        </p:nvGraphicFramePr>
        <p:xfrm>
          <a:off x="2026865" y="1050970"/>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6" name="Picture 2" descr="Image result for epik gilgamesh">
            <a:extLst>
              <a:ext uri="{FF2B5EF4-FFF2-40B4-BE49-F238E27FC236}">
                <a16:creationId xmlns:a16="http://schemas.microsoft.com/office/drawing/2014/main" id="{3E9B72B3-02AC-4AD4-AF51-64D21482E70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281706" y="2831897"/>
            <a:ext cx="2127322" cy="240702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42CEEA2F-9AC3-42BC-BC1F-409A55A9A329}"/>
              </a:ext>
            </a:extLst>
          </p:cNvPr>
          <p:cNvSpPr txBox="1"/>
          <p:nvPr/>
        </p:nvSpPr>
        <p:spPr>
          <a:xfrm>
            <a:off x="9281706" y="5360565"/>
            <a:ext cx="2597105" cy="646331"/>
          </a:xfrm>
          <a:prstGeom prst="rect">
            <a:avLst/>
          </a:prstGeom>
          <a:noFill/>
        </p:spPr>
        <p:txBody>
          <a:bodyPr wrap="square" rtlCol="0">
            <a:spAutoFit/>
          </a:bodyPr>
          <a:lstStyle/>
          <a:p>
            <a:r>
              <a:rPr lang="en-MY" sz="1600" dirty="0">
                <a:latin typeface="Times New Roman" panose="02020603050405020304" pitchFamily="18" charset="0"/>
                <a:cs typeface="Times New Roman" panose="02020603050405020304" pitchFamily="18" charset="0"/>
              </a:rPr>
              <a:t>EPIC GILGAMESH</a:t>
            </a:r>
          </a:p>
          <a:p>
            <a:r>
              <a:rPr lang="en-MY" sz="1000" dirty="0" err="1"/>
              <a:t>SUMBER:</a:t>
            </a:r>
            <a:r>
              <a:rPr lang="en-MY" sz="1000" dirty="0" err="1">
                <a:latin typeface="Times New Roman" panose="02020603050405020304" pitchFamily="18" charset="0"/>
                <a:cs typeface="Times New Roman" panose="02020603050405020304" pitchFamily="18" charset="0"/>
                <a:hlinkClick r:id="rId8">
                  <a:extLst>
                    <a:ext uri="{A12FA001-AC4F-418D-AE19-62706E023703}">
                      <ahyp:hlinkClr xmlns:ahyp="http://schemas.microsoft.com/office/drawing/2018/hyperlinkcolor" val="tx"/>
                    </a:ext>
                  </a:extLst>
                </a:hlinkClick>
              </a:rPr>
              <a:t>https</a:t>
            </a:r>
            <a:r>
              <a:rPr lang="en-MY" sz="1000" dirty="0">
                <a:latin typeface="Times New Roman" panose="02020603050405020304" pitchFamily="18" charset="0"/>
                <a:cs typeface="Times New Roman" panose="02020603050405020304" pitchFamily="18" charset="0"/>
                <a:hlinkClick r:id="rId8">
                  <a:extLst>
                    <a:ext uri="{A12FA001-AC4F-418D-AE19-62706E023703}">
                      <ahyp:hlinkClr xmlns:ahyp="http://schemas.microsoft.com/office/drawing/2018/hyperlinkcolor" val="tx"/>
                    </a:ext>
                  </a:extLst>
                </a:hlinkClick>
              </a:rPr>
              <a:t>://en.wikipedia.org/wiki/</a:t>
            </a:r>
            <a:r>
              <a:rPr lang="en-MY" sz="1000" dirty="0" err="1">
                <a:latin typeface="Times New Roman" panose="02020603050405020304" pitchFamily="18" charset="0"/>
                <a:cs typeface="Times New Roman" panose="02020603050405020304" pitchFamily="18" charset="0"/>
                <a:hlinkClick r:id="rId8">
                  <a:extLst>
                    <a:ext uri="{A12FA001-AC4F-418D-AE19-62706E023703}">
                      <ahyp:hlinkClr xmlns:ahyp="http://schemas.microsoft.com/office/drawing/2018/hyperlinkcolor" val="tx"/>
                    </a:ext>
                  </a:extLst>
                </a:hlinkClick>
              </a:rPr>
              <a:t>Epic_of_Gilgamesh</a:t>
            </a:r>
            <a:endParaRPr lang="en-MY" sz="1000" dirty="0">
              <a:latin typeface="Times New Roman" panose="02020603050405020304" pitchFamily="18" charset="0"/>
              <a:cs typeface="Times New Roman" panose="02020603050405020304" pitchFamily="18" charset="0"/>
            </a:endParaRPr>
          </a:p>
        </p:txBody>
      </p:sp>
      <p:pic>
        <p:nvPicPr>
          <p:cNvPr id="1028" name="Picture 4" descr="Image result for kod undang undang hammurabi">
            <a:extLst>
              <a:ext uri="{FF2B5EF4-FFF2-40B4-BE49-F238E27FC236}">
                <a16:creationId xmlns:a16="http://schemas.microsoft.com/office/drawing/2014/main" id="{2B47FE02-7AE6-4E33-9EF6-1C3339D0858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14382" y="2336852"/>
            <a:ext cx="2672767" cy="218429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C81AB71E-A8D6-4423-80B6-F0E4C83F5A77}"/>
              </a:ext>
            </a:extLst>
          </p:cNvPr>
          <p:cNvSpPr txBox="1"/>
          <p:nvPr/>
        </p:nvSpPr>
        <p:spPr>
          <a:xfrm>
            <a:off x="313189" y="4655890"/>
            <a:ext cx="2773960" cy="1046440"/>
          </a:xfrm>
          <a:prstGeom prst="rect">
            <a:avLst/>
          </a:prstGeom>
          <a:noFill/>
        </p:spPr>
        <p:txBody>
          <a:bodyPr wrap="square" rtlCol="0">
            <a:spAutoFit/>
          </a:bodyPr>
          <a:lstStyle/>
          <a:p>
            <a:r>
              <a:rPr lang="en-MY" sz="1600" dirty="0">
                <a:latin typeface="Times New Roman" panose="02020603050405020304" pitchFamily="18" charset="0"/>
                <a:cs typeface="Times New Roman" panose="02020603050405020304" pitchFamily="18" charset="0"/>
              </a:rPr>
              <a:t>KOD UNDANG-UNDANG HAMMURABI</a:t>
            </a:r>
          </a:p>
          <a:p>
            <a:r>
              <a:rPr lang="en-MY" sz="1000" dirty="0" err="1">
                <a:latin typeface="Times New Roman" panose="02020603050405020304" pitchFamily="18" charset="0"/>
                <a:cs typeface="Times New Roman" panose="02020603050405020304" pitchFamily="18" charset="0"/>
              </a:rPr>
              <a:t>SUMBER:</a:t>
            </a:r>
            <a:r>
              <a:rPr lang="en-MY" sz="1000" dirty="0" err="1">
                <a:latin typeface="Times New Roman" panose="02020603050405020304" pitchFamily="18" charset="0"/>
                <a:cs typeface="Times New Roman" panose="02020603050405020304" pitchFamily="18" charset="0"/>
                <a:hlinkClick r:id="rId10">
                  <a:extLst>
                    <a:ext uri="{A12FA001-AC4F-418D-AE19-62706E023703}">
                      <ahyp:hlinkClr xmlns:ahyp="http://schemas.microsoft.com/office/drawing/2018/hyperlinkcolor" val="tx"/>
                    </a:ext>
                  </a:extLst>
                </a:hlinkClick>
              </a:rPr>
              <a:t>http</a:t>
            </a:r>
            <a:r>
              <a:rPr lang="en-MY" sz="1000" dirty="0">
                <a:latin typeface="Times New Roman" panose="02020603050405020304" pitchFamily="18" charset="0"/>
                <a:cs typeface="Times New Roman" panose="02020603050405020304" pitchFamily="18" charset="0"/>
                <a:hlinkClick r:id="rId10">
                  <a:extLst>
                    <a:ext uri="{A12FA001-AC4F-418D-AE19-62706E023703}">
                      <ahyp:hlinkClr xmlns:ahyp="http://schemas.microsoft.com/office/drawing/2018/hyperlinkcolor" val="tx"/>
                    </a:ext>
                  </a:extLst>
                </a:hlinkClick>
              </a:rPr>
              <a:t>://info-pintas-sej.blogspot.com/2012/07/sumbangan-tamadun-mesopotamia.html</a:t>
            </a:r>
            <a:endParaRPr lang="en-MY" sz="1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5060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Back to School 16x9">
  <a:themeElements>
    <a:clrScheme name="Back_To_School">
      <a:dk1>
        <a:sysClr val="windowText" lastClr="000000"/>
      </a:dk1>
      <a:lt1>
        <a:sysClr val="window" lastClr="FFFFFF"/>
      </a:lt1>
      <a:dk2>
        <a:srgbClr val="404040"/>
      </a:dk2>
      <a:lt2>
        <a:srgbClr val="FFF7D3"/>
      </a:lt2>
      <a:accent1>
        <a:srgbClr val="EB7F23"/>
      </a:accent1>
      <a:accent2>
        <a:srgbClr val="AFAF51"/>
      </a:accent2>
      <a:accent3>
        <a:srgbClr val="84491F"/>
      </a:accent3>
      <a:accent4>
        <a:srgbClr val="FEBE2F"/>
      </a:accent4>
      <a:accent5>
        <a:srgbClr val="6E1C1C"/>
      </a:accent5>
      <a:accent6>
        <a:srgbClr val="9EE0F8"/>
      </a:accent6>
      <a:hlink>
        <a:srgbClr val="EB7F23"/>
      </a:hlink>
      <a:folHlink>
        <a:srgbClr val="404040"/>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all fun education presentation (widescreen).potx" id="{13F266B3-3667-4715-838E-2D35384A824B}" vid="{5EC2A2B6-6A5B-436A-9EF3-6607D16C2EDB}"/>
    </a:ext>
  </a:extLst>
</a:theme>
</file>

<file path=ppt/theme/theme2.xml><?xml version="1.0" encoding="utf-8"?>
<a:theme xmlns:a="http://schemas.openxmlformats.org/drawingml/2006/main" name="Office Theme">
  <a:themeElements>
    <a:clrScheme name="Back_To_School">
      <a:dk1>
        <a:sysClr val="windowText" lastClr="000000"/>
      </a:dk1>
      <a:lt1>
        <a:sysClr val="window" lastClr="FFFFFF"/>
      </a:lt1>
      <a:dk2>
        <a:srgbClr val="404040"/>
      </a:dk2>
      <a:lt2>
        <a:srgbClr val="FFF7D3"/>
      </a:lt2>
      <a:accent1>
        <a:srgbClr val="EB7F23"/>
      </a:accent1>
      <a:accent2>
        <a:srgbClr val="AFAF51"/>
      </a:accent2>
      <a:accent3>
        <a:srgbClr val="84491F"/>
      </a:accent3>
      <a:accent4>
        <a:srgbClr val="FEBE2F"/>
      </a:accent4>
      <a:accent5>
        <a:srgbClr val="6E1C1C"/>
      </a:accent5>
      <a:accent6>
        <a:srgbClr val="9EE0F8"/>
      </a:accent6>
      <a:hlink>
        <a:srgbClr val="EB7F23"/>
      </a:hlink>
      <a:folHlink>
        <a:srgbClr val="404040"/>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Back_To_School">
      <a:dk1>
        <a:sysClr val="windowText" lastClr="000000"/>
      </a:dk1>
      <a:lt1>
        <a:sysClr val="window" lastClr="FFFFFF"/>
      </a:lt1>
      <a:dk2>
        <a:srgbClr val="404040"/>
      </a:dk2>
      <a:lt2>
        <a:srgbClr val="FFF7D3"/>
      </a:lt2>
      <a:accent1>
        <a:srgbClr val="EB7F23"/>
      </a:accent1>
      <a:accent2>
        <a:srgbClr val="AFAF51"/>
      </a:accent2>
      <a:accent3>
        <a:srgbClr val="84491F"/>
      </a:accent3>
      <a:accent4>
        <a:srgbClr val="FEBE2F"/>
      </a:accent4>
      <a:accent5>
        <a:srgbClr val="6E1C1C"/>
      </a:accent5>
      <a:accent6>
        <a:srgbClr val="9EE0F8"/>
      </a:accent6>
      <a:hlink>
        <a:srgbClr val="EB7F23"/>
      </a:hlink>
      <a:folHlink>
        <a:srgbClr val="404040"/>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A3F7D94069FF64A86F7DFF56D60E3BE" ma:contentTypeVersion="6" ma:contentTypeDescription="Create a new document." ma:contentTypeScope="" ma:versionID="c32302c77d4085ecf495bdddb7f5e889">
  <xsd:schema xmlns:xsd="http://www.w3.org/2001/XMLSchema" xmlns:xs="http://www.w3.org/2001/XMLSchema" xmlns:p="http://schemas.microsoft.com/office/2006/metadata/properties" xmlns:ns2="a4f35948-e619-41b3-aa29-22878b09cfd2" xmlns:ns3="40262f94-9f35-4ac3-9a90-690165a166b7" targetNamespace="http://schemas.microsoft.com/office/2006/metadata/properties" ma:root="true" ma:fieldsID="4ab5ae46be95f9d0be6107e8200be7a2" ns2:_="" ns3:_="">
    <xsd:import namespace="a4f35948-e619-41b3-aa29-22878b09cfd2"/>
    <xsd:import namespace="40262f94-9f35-4ac3-9a90-690165a166b7"/>
    <xsd:element name="properties">
      <xsd:complexType>
        <xsd:sequence>
          <xsd:element name="documentManagement">
            <xsd:complexType>
              <xsd:all>
                <xsd:element ref="ns2:SharedWithUsers" minOccurs="0"/>
                <xsd:element ref="ns2:SharedWithDetails" minOccurs="0"/>
                <xsd:element ref="ns3:VSO_x0020_item_x0020_id" minOccurs="0"/>
                <xsd:element ref="ns3:Item_x0020_Details" minOccurs="0"/>
                <xsd:element ref="ns3:Template_x0020_details" minOccurs="0"/>
                <xsd:element ref="ns3:Assetid_x0020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f35948-e619-41b3-aa29-22878b09cfd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0262f94-9f35-4ac3-9a90-690165a166b7" elementFormDefault="qualified">
    <xsd:import namespace="http://schemas.microsoft.com/office/2006/documentManagement/types"/>
    <xsd:import namespace="http://schemas.microsoft.com/office/infopath/2007/PartnerControls"/>
    <xsd:element name="VSO_x0020_item_x0020_id" ma:index="10" nillable="true" ma:displayName="VSO item id" ma:description="Please add the bug number to refer to VSO items." ma:internalName="VSO_x0020_item_x0020_id">
      <xsd:simpleType>
        <xsd:restriction base="dms:Text">
          <xsd:maxLength value="255"/>
        </xsd:restriction>
      </xsd:simpleType>
    </xsd:element>
    <xsd:element name="Item_x0020_Details" ma:index="11" nillable="true" ma:displayName="Item Details" ma:internalName="Item_x0020_Details">
      <xsd:simpleType>
        <xsd:restriction base="dms:Note">
          <xsd:maxLength value="255"/>
        </xsd:restriction>
      </xsd:simpleType>
    </xsd:element>
    <xsd:element name="Template_x0020_details" ma:index="12" nillable="true" ma:displayName="Template details" ma:internalName="Template_x0020_details">
      <xsd:simpleType>
        <xsd:restriction base="dms:Text"/>
      </xsd:simpleType>
    </xsd:element>
    <xsd:element name="Assetid_x0020_" ma:index="13" nillable="true" ma:displayName="Assetid " ma:internalName="Assetid_x0020_">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VSO_x0020_item_x0020_id xmlns="40262f94-9f35-4ac3-9a90-690165a166b7" xsi:nil="true"/>
    <Assetid_x0020_ xmlns="40262f94-9f35-4ac3-9a90-690165a166b7" xsi:nil="true"/>
    <Item_x0020_Details xmlns="40262f94-9f35-4ac3-9a90-690165a166b7" xsi:nil="true"/>
    <Template_x0020_details xmlns="40262f94-9f35-4ac3-9a90-690165a166b7"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59B8A7B-DB68-4625-86A7-7FECB4C2AE0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4f35948-e619-41b3-aa29-22878b09cfd2"/>
    <ds:schemaRef ds:uri="40262f94-9f35-4ac3-9a90-690165a166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5F5AFAE-B80F-42D3-94B4-729362BC1BCB}">
  <ds:schemaRefs>
    <ds:schemaRef ds:uri="http://schemas.microsoft.com/office/2006/metadata/properties"/>
    <ds:schemaRef ds:uri="http://schemas.microsoft.com/office/infopath/2007/PartnerControls"/>
    <ds:schemaRef ds:uri="40262f94-9f35-4ac3-9a90-690165a166b7"/>
  </ds:schemaRefs>
</ds:datastoreItem>
</file>

<file path=customXml/itemProps3.xml><?xml version="1.0" encoding="utf-8"?>
<ds:datastoreItem xmlns:ds="http://schemas.openxmlformats.org/officeDocument/2006/customXml" ds:itemID="{6CC9A7CA-BEC5-41E5-AAE1-C9D7FC518E0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Fall fun education presentation (widescreen)</Template>
  <TotalTime>288</TotalTime>
  <Words>692</Words>
  <Application>Microsoft Office PowerPoint</Application>
  <PresentationFormat>Widescreen</PresentationFormat>
  <Paragraphs>153</Paragraphs>
  <Slides>32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32</vt:i4>
      </vt:variant>
    </vt:vector>
  </HeadingPairs>
  <TitlesOfParts>
    <vt:vector size="37" baseType="lpstr">
      <vt:lpstr>Arial</vt:lpstr>
      <vt:lpstr>Cambria</vt:lpstr>
      <vt:lpstr>Century Gothic</vt:lpstr>
      <vt:lpstr>Times New Roman</vt:lpstr>
      <vt:lpstr>Back to School 16x9</vt:lpstr>
      <vt:lpstr>UHIT2302  PEMIKIRAN SAINS DAN TEKNOLOGI  Topik: Perkembangan Ilmu     Merentas Sempadan (Bab 5)</vt:lpstr>
      <vt:lpstr>Kandungan</vt:lpstr>
      <vt:lpstr>Pengertian Ilmu</vt:lpstr>
      <vt:lpstr>PENGERTIAN ILMU</vt:lpstr>
      <vt:lpstr>PENGERTIAN ILMU</vt:lpstr>
      <vt:lpstr>PANDANGAN TOKOH TENTANG ILMU</vt:lpstr>
      <vt:lpstr>Perkembangan ilmu tamadun awal</vt:lpstr>
      <vt:lpstr>Perkembangan Ilmu Tamadun Awal</vt:lpstr>
      <vt:lpstr>TAMADUN MESOPOTAMIA</vt:lpstr>
      <vt:lpstr>TAMADUN INDUS</vt:lpstr>
      <vt:lpstr>TAMADUN MESIR PURBA</vt:lpstr>
      <vt:lpstr>TAMADUN HWANG HO</vt:lpstr>
      <vt:lpstr>PERKEMBANGAN ILMU DUNIA ISLAM</vt:lpstr>
      <vt:lpstr>PEMANGKIN PERKEMBANGAN ILMU</vt:lpstr>
      <vt:lpstr>PUSAT PERKEMBANGAN ILMU</vt:lpstr>
      <vt:lpstr>UNIVERSITI</vt:lpstr>
      <vt:lpstr>TOKOH-TOKOH ILMUWAN</vt:lpstr>
      <vt:lpstr>PowerPoint Presentation</vt:lpstr>
      <vt:lpstr>SAINS &amp; TEKNOLOGI</vt:lpstr>
      <vt:lpstr>PERUBATAN</vt:lpstr>
      <vt:lpstr>QUESTION AND ANSWER</vt:lpstr>
      <vt:lpstr>FIRST QUESTION</vt:lpstr>
      <vt:lpstr>ILMU DARI SEGI BAHASA BOLEH DITERANGKAN MELALUI TIGA PENDAPAT IAITU MELALUI ARAB,ENGLISH DAN KAMUS DEWAN EDISI KE-4</vt:lpstr>
      <vt:lpstr>SECOND QUESTION</vt:lpstr>
      <vt:lpstr>SISTEM KALENDAR</vt:lpstr>
      <vt:lpstr>THIRD QUESTION</vt:lpstr>
      <vt:lpstr>1.DIKELILINGI OLEH DUA EMPAYAR TERBEDAR DI DUNIA 2.PELBAGAI ILMU DATANG DARIPADA ILMUWAN DARI PELBAGAI EMPAYAR   DAN NEGARA 3.PERKONGSIAN ILMU SESAMA PARA ILMUWAN 4.PERTUKARAN ILMU DIJALANKAN DENGAN PELBAGAI CARA SEPERTI BERGURU DAN PERTERJEMAHAN KARYA KARYA </vt:lpstr>
      <vt:lpstr>FOURTH QUESTION</vt:lpstr>
      <vt:lpstr>aktiviti penulisan, penterjemahan, pembelajaran, pengajaran, percetakan, pembukuan dan penyelidikan. </vt:lpstr>
      <vt:lpstr>FIFTH QUESTION</vt:lpstr>
      <vt:lpstr>PERUBATAN </vt:lpstr>
      <vt:lpstr>ANY QUESTION?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UHIT2302  PEMIKIRAN SAINS DAN TEKNOLOGI  Topik: Perkembangan Ilmu Merentas Sempadan (Bab 5)</dc:title>
  <dc:creator>a38465</dc:creator>
  <cp:lastModifiedBy>Winson See</cp:lastModifiedBy>
  <cp:revision>26</cp:revision>
  <dcterms:created xsi:type="dcterms:W3CDTF">2019-11-05T15:22:51Z</dcterms:created>
  <dcterms:modified xsi:type="dcterms:W3CDTF">2019-11-06T05:34:07Z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0x010100AA3F7D94069FF64A86F7DFF56D60E3BE</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